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5" r:id="rId3"/>
    <p:sldId id="274" r:id="rId4"/>
    <p:sldId id="273" r:id="rId5"/>
    <p:sldId id="277" r:id="rId6"/>
    <p:sldId id="278" r:id="rId7"/>
    <p:sldId id="276" r:id="rId8"/>
    <p:sldId id="279" r:id="rId9"/>
    <p:sldId id="275" r:id="rId10"/>
    <p:sldId id="271" r:id="rId11"/>
    <p:sldId id="257" r:id="rId12"/>
    <p:sldId id="258" r:id="rId13"/>
    <p:sldId id="259" r:id="rId14"/>
    <p:sldId id="266" r:id="rId15"/>
    <p:sldId id="280" r:id="rId16"/>
    <p:sldId id="260" r:id="rId17"/>
    <p:sldId id="268" r:id="rId18"/>
    <p:sldId id="262" r:id="rId19"/>
    <p:sldId id="261" r:id="rId20"/>
    <p:sldId id="267" r:id="rId21"/>
    <p:sldId id="281" r:id="rId22"/>
    <p:sldId id="270" r:id="rId23"/>
    <p:sldId id="283" r:id="rId24"/>
    <p:sldId id="284" r:id="rId25"/>
    <p:sldId id="272" r:id="rId26"/>
    <p:sldId id="263" r:id="rId27"/>
    <p:sldId id="269"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A9968-77EB-4486-8F3B-69B279D813DF}" v="22" dt="2026-02-08T04:59:40.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74" d="100"/>
          <a:sy n="74" d="100"/>
        </p:scale>
        <p:origin x="84" y="3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6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D50F0924-5C5C-4416-BCF4-6E13CF36E258}"/>
    <pc:docChg chg="custSel addSld modSld sldOrd">
      <pc:chgData name="Janelle Clendenon" userId="da17313139568148" providerId="LiveId" clId="{D50F0924-5C5C-4416-BCF4-6E13CF36E258}" dt="2026-02-08T05:01:18.546" v="805" actId="207"/>
      <pc:docMkLst>
        <pc:docMk/>
      </pc:docMkLst>
      <pc:sldChg chg="modSp mod">
        <pc:chgData name="Janelle Clendenon" userId="da17313139568148" providerId="LiveId" clId="{D50F0924-5C5C-4416-BCF4-6E13CF36E258}" dt="2026-02-08T04:24:25.366" v="218" actId="20577"/>
        <pc:sldMkLst>
          <pc:docMk/>
          <pc:sldMk cId="1154947465" sldId="262"/>
        </pc:sldMkLst>
        <pc:spChg chg="mod">
          <ac:chgData name="Janelle Clendenon" userId="da17313139568148" providerId="LiveId" clId="{D50F0924-5C5C-4416-BCF4-6E13CF36E258}" dt="2026-02-08T04:24:25.366" v="218" actId="20577"/>
          <ac:spMkLst>
            <pc:docMk/>
            <pc:sldMk cId="1154947465" sldId="262"/>
            <ac:spMk id="4" creationId="{ECAEC709-A25A-82F6-2D6D-2C17A810305F}"/>
          </ac:spMkLst>
        </pc:spChg>
      </pc:sldChg>
      <pc:sldChg chg="modSp mod">
        <pc:chgData name="Janelle Clendenon" userId="da17313139568148" providerId="LiveId" clId="{D50F0924-5C5C-4416-BCF4-6E13CF36E258}" dt="2026-02-08T04:32:22.913" v="261" actId="1076"/>
        <pc:sldMkLst>
          <pc:docMk/>
          <pc:sldMk cId="267488120" sldId="263"/>
        </pc:sldMkLst>
        <pc:spChg chg="mod">
          <ac:chgData name="Janelle Clendenon" userId="da17313139568148" providerId="LiveId" clId="{D50F0924-5C5C-4416-BCF4-6E13CF36E258}" dt="2026-02-08T04:32:17.518" v="260" actId="1076"/>
          <ac:spMkLst>
            <pc:docMk/>
            <pc:sldMk cId="267488120" sldId="263"/>
            <ac:spMk id="2" creationId="{7C81A40F-CB02-8B9C-7BAA-9384C769B9E5}"/>
          </ac:spMkLst>
        </pc:spChg>
        <pc:spChg chg="mod">
          <ac:chgData name="Janelle Clendenon" userId="da17313139568148" providerId="LiveId" clId="{D50F0924-5C5C-4416-BCF4-6E13CF36E258}" dt="2026-02-08T04:32:13.388" v="259" actId="1076"/>
          <ac:spMkLst>
            <pc:docMk/>
            <pc:sldMk cId="267488120" sldId="263"/>
            <ac:spMk id="4" creationId="{ECAEC709-A25A-82F6-2D6D-2C17A810305F}"/>
          </ac:spMkLst>
        </pc:spChg>
        <pc:spChg chg="mod">
          <ac:chgData name="Janelle Clendenon" userId="da17313139568148" providerId="LiveId" clId="{D50F0924-5C5C-4416-BCF4-6E13CF36E258}" dt="2026-02-08T04:32:22.913" v="261" actId="1076"/>
          <ac:spMkLst>
            <pc:docMk/>
            <pc:sldMk cId="267488120" sldId="263"/>
            <ac:spMk id="11" creationId="{44194D0B-46E8-8CC2-CDC1-02A37287EB20}"/>
          </ac:spMkLst>
        </pc:spChg>
        <pc:picChg chg="mod">
          <ac:chgData name="Janelle Clendenon" userId="da17313139568148" providerId="LiveId" clId="{D50F0924-5C5C-4416-BCF4-6E13CF36E258}" dt="2026-02-08T04:31:58.661" v="256" actId="1076"/>
          <ac:picMkLst>
            <pc:docMk/>
            <pc:sldMk cId="267488120" sldId="263"/>
            <ac:picMk id="6" creationId="{820CCE7B-D575-9B8D-2E24-692EFCC58793}"/>
          </ac:picMkLst>
        </pc:picChg>
        <pc:picChg chg="mod">
          <ac:chgData name="Janelle Clendenon" userId="da17313139568148" providerId="LiveId" clId="{D50F0924-5C5C-4416-BCF4-6E13CF36E258}" dt="2026-02-08T04:32:07.696" v="258" actId="1076"/>
          <ac:picMkLst>
            <pc:docMk/>
            <pc:sldMk cId="267488120" sldId="263"/>
            <ac:picMk id="1035" creationId="{A1791D93-C024-0756-AE71-DB1D4EB4350D}"/>
          </ac:picMkLst>
        </pc:picChg>
      </pc:sldChg>
      <pc:sldChg chg="delSp mod delAnim">
        <pc:chgData name="Janelle Clendenon" userId="da17313139568148" providerId="LiveId" clId="{D50F0924-5C5C-4416-BCF4-6E13CF36E258}" dt="2026-02-08T04:17:06.529" v="0" actId="478"/>
        <pc:sldMkLst>
          <pc:docMk/>
          <pc:sldMk cId="58854509" sldId="266"/>
        </pc:sldMkLst>
        <pc:spChg chg="del">
          <ac:chgData name="Janelle Clendenon" userId="da17313139568148" providerId="LiveId" clId="{D50F0924-5C5C-4416-BCF4-6E13CF36E258}" dt="2026-02-08T04:17:06.529" v="0" actId="478"/>
          <ac:spMkLst>
            <pc:docMk/>
            <pc:sldMk cId="58854509" sldId="266"/>
            <ac:spMk id="9" creationId="{2326AD4D-73FD-A50D-1ACD-370A968D8C1B}"/>
          </ac:spMkLst>
        </pc:spChg>
      </pc:sldChg>
      <pc:sldChg chg="delSp modSp mod ord delAnim">
        <pc:chgData name="Janelle Clendenon" userId="da17313139568148" providerId="LiveId" clId="{D50F0924-5C5C-4416-BCF4-6E13CF36E258}" dt="2026-02-08T04:59:59.536" v="798"/>
        <pc:sldMkLst>
          <pc:docMk/>
          <pc:sldMk cId="3251411392" sldId="269"/>
        </pc:sldMkLst>
        <pc:spChg chg="mod">
          <ac:chgData name="Janelle Clendenon" userId="da17313139568148" providerId="LiveId" clId="{D50F0924-5C5C-4416-BCF4-6E13CF36E258}" dt="2026-02-08T04:30:39.822" v="253" actId="20577"/>
          <ac:spMkLst>
            <pc:docMk/>
            <pc:sldMk cId="3251411392" sldId="269"/>
            <ac:spMk id="2" creationId="{FAFC1CA5-9C06-9AC9-9516-9D20C08EAD24}"/>
          </ac:spMkLst>
        </pc:spChg>
        <pc:picChg chg="del">
          <ac:chgData name="Janelle Clendenon" userId="da17313139568148" providerId="LiveId" clId="{D50F0924-5C5C-4416-BCF4-6E13CF36E258}" dt="2026-02-08T04:27:21.441" v="220" actId="478"/>
          <ac:picMkLst>
            <pc:docMk/>
            <pc:sldMk cId="3251411392" sldId="269"/>
            <ac:picMk id="4" creationId="{8D8DE87F-2291-BDFC-FB81-2147754ED985}"/>
          </ac:picMkLst>
        </pc:picChg>
        <pc:picChg chg="mod">
          <ac:chgData name="Janelle Clendenon" userId="da17313139568148" providerId="LiveId" clId="{D50F0924-5C5C-4416-BCF4-6E13CF36E258}" dt="2026-02-08T04:27:27.591" v="222" actId="1076"/>
          <ac:picMkLst>
            <pc:docMk/>
            <pc:sldMk cId="3251411392" sldId="269"/>
            <ac:picMk id="5" creationId="{6460F2CB-D793-6F53-A57B-4566AA955AD0}"/>
          </ac:picMkLst>
        </pc:picChg>
      </pc:sldChg>
      <pc:sldChg chg="addSp modSp mod ord">
        <pc:chgData name="Janelle Clendenon" userId="da17313139568148" providerId="LiveId" clId="{D50F0924-5C5C-4416-BCF4-6E13CF36E258}" dt="2026-02-08T04:49:10.540" v="731" actId="122"/>
        <pc:sldMkLst>
          <pc:docMk/>
          <pc:sldMk cId="277781354" sldId="270"/>
        </pc:sldMkLst>
        <pc:spChg chg="mod">
          <ac:chgData name="Janelle Clendenon" userId="da17313139568148" providerId="LiveId" clId="{D50F0924-5C5C-4416-BCF4-6E13CF36E258}" dt="2026-02-08T04:47:58.056" v="604" actId="1076"/>
          <ac:spMkLst>
            <pc:docMk/>
            <pc:sldMk cId="277781354" sldId="270"/>
            <ac:spMk id="2" creationId="{FAFC1CA5-9C06-9AC9-9516-9D20C08EAD24}"/>
          </ac:spMkLst>
        </pc:spChg>
        <pc:spChg chg="add mod">
          <ac:chgData name="Janelle Clendenon" userId="da17313139568148" providerId="LiveId" clId="{D50F0924-5C5C-4416-BCF4-6E13CF36E258}" dt="2026-02-08T04:49:10.540" v="731" actId="122"/>
          <ac:spMkLst>
            <pc:docMk/>
            <pc:sldMk cId="277781354" sldId="270"/>
            <ac:spMk id="4" creationId="{1A7F0107-1F3F-D3C2-2766-4AA9C4BD69E9}"/>
          </ac:spMkLst>
        </pc:spChg>
        <pc:picChg chg="mod">
          <ac:chgData name="Janelle Clendenon" userId="da17313139568148" providerId="LiveId" clId="{D50F0924-5C5C-4416-BCF4-6E13CF36E258}" dt="2026-02-08T04:47:59.950" v="605" actId="1076"/>
          <ac:picMkLst>
            <pc:docMk/>
            <pc:sldMk cId="277781354" sldId="270"/>
            <ac:picMk id="3" creationId="{58525817-682D-2A88-F995-AFFE3A58F861}"/>
          </ac:picMkLst>
        </pc:picChg>
      </pc:sldChg>
      <pc:sldChg chg="addSp modSp mod">
        <pc:chgData name="Janelle Clendenon" userId="da17313139568148" providerId="LiveId" clId="{D50F0924-5C5C-4416-BCF4-6E13CF36E258}" dt="2026-02-08T05:01:18.546" v="805" actId="207"/>
        <pc:sldMkLst>
          <pc:docMk/>
          <pc:sldMk cId="1110244263" sldId="277"/>
        </pc:sldMkLst>
        <pc:spChg chg="mod">
          <ac:chgData name="Janelle Clendenon" userId="da17313139568148" providerId="LiveId" clId="{D50F0924-5C5C-4416-BCF4-6E13CF36E258}" dt="2026-02-08T05:00:54.547" v="800" actId="14100"/>
          <ac:spMkLst>
            <pc:docMk/>
            <pc:sldMk cId="1110244263" sldId="277"/>
            <ac:spMk id="4" creationId="{ECAEC709-A25A-82F6-2D6D-2C17A810305F}"/>
          </ac:spMkLst>
        </pc:spChg>
        <pc:spChg chg="add mod">
          <ac:chgData name="Janelle Clendenon" userId="da17313139568148" providerId="LiveId" clId="{D50F0924-5C5C-4416-BCF4-6E13CF36E258}" dt="2026-02-08T05:01:18.546" v="805" actId="207"/>
          <ac:spMkLst>
            <pc:docMk/>
            <pc:sldMk cId="1110244263" sldId="277"/>
            <ac:spMk id="5" creationId="{7D17AC70-F8F9-2F44-8DD9-C042FF9D7394}"/>
          </ac:spMkLst>
        </pc:spChg>
      </pc:sldChg>
      <pc:sldChg chg="addSp delSp modSp add mod">
        <pc:chgData name="Janelle Clendenon" userId="da17313139568148" providerId="LiveId" clId="{D50F0924-5C5C-4416-BCF4-6E13CF36E258}" dt="2026-02-08T04:22:39.707" v="208" actId="14100"/>
        <pc:sldMkLst>
          <pc:docMk/>
          <pc:sldMk cId="764910539" sldId="280"/>
        </pc:sldMkLst>
        <pc:spChg chg="mod">
          <ac:chgData name="Janelle Clendenon" userId="da17313139568148" providerId="LiveId" clId="{D50F0924-5C5C-4416-BCF4-6E13CF36E258}" dt="2026-02-08T04:22:33.145" v="207" actId="14100"/>
          <ac:spMkLst>
            <pc:docMk/>
            <pc:sldMk cId="764910539" sldId="280"/>
            <ac:spMk id="2" creationId="{7E560250-423C-B380-90F7-8D7C5181B6F3}"/>
          </ac:spMkLst>
        </pc:spChg>
        <pc:spChg chg="mod">
          <ac:chgData name="Janelle Clendenon" userId="da17313139568148" providerId="LiveId" clId="{D50F0924-5C5C-4416-BCF4-6E13CF36E258}" dt="2026-02-08T04:22:39.707" v="208" actId="14100"/>
          <ac:spMkLst>
            <pc:docMk/>
            <pc:sldMk cId="764910539" sldId="280"/>
            <ac:spMk id="4" creationId="{FF611A56-083F-AC8F-B2AC-2F306698571C}"/>
          </ac:spMkLst>
        </pc:spChg>
        <pc:spChg chg="add del mod">
          <ac:chgData name="Janelle Clendenon" userId="da17313139568148" providerId="LiveId" clId="{D50F0924-5C5C-4416-BCF4-6E13CF36E258}" dt="2026-02-08T04:22:08.867" v="206" actId="478"/>
          <ac:spMkLst>
            <pc:docMk/>
            <pc:sldMk cId="764910539" sldId="280"/>
            <ac:spMk id="5" creationId="{AEBC46D0-37DC-F7D8-DBCA-5B3D9EE5401C}"/>
          </ac:spMkLst>
        </pc:spChg>
        <pc:spChg chg="del">
          <ac:chgData name="Janelle Clendenon" userId="da17313139568148" providerId="LiveId" clId="{D50F0924-5C5C-4416-BCF4-6E13CF36E258}" dt="2026-02-08T04:18:00.559" v="2" actId="478"/>
          <ac:spMkLst>
            <pc:docMk/>
            <pc:sldMk cId="764910539" sldId="280"/>
            <ac:spMk id="7" creationId="{1001C0A1-F982-27AD-AF80-9D3110320ED9}"/>
          </ac:spMkLst>
        </pc:spChg>
        <pc:spChg chg="del">
          <ac:chgData name="Janelle Clendenon" userId="da17313139568148" providerId="LiveId" clId="{D50F0924-5C5C-4416-BCF4-6E13CF36E258}" dt="2026-02-08T04:18:05.237" v="4" actId="478"/>
          <ac:spMkLst>
            <pc:docMk/>
            <pc:sldMk cId="764910539" sldId="280"/>
            <ac:spMk id="8" creationId="{CD70318B-0113-B508-3474-F8EF4AD8EFB6}"/>
          </ac:spMkLst>
        </pc:spChg>
        <pc:picChg chg="del">
          <ac:chgData name="Janelle Clendenon" userId="da17313139568148" providerId="LiveId" clId="{D50F0924-5C5C-4416-BCF4-6E13CF36E258}" dt="2026-02-08T04:18:01.353" v="3" actId="478"/>
          <ac:picMkLst>
            <pc:docMk/>
            <pc:sldMk cId="764910539" sldId="280"/>
            <ac:picMk id="6" creationId="{A3C03D73-F626-6602-13A5-F8B4719DC7E5}"/>
          </ac:picMkLst>
        </pc:picChg>
        <pc:picChg chg="add del mod">
          <ac:chgData name="Janelle Clendenon" userId="da17313139568148" providerId="LiveId" clId="{D50F0924-5C5C-4416-BCF4-6E13CF36E258}" dt="2026-02-08T04:21:53.849" v="201" actId="478"/>
          <ac:picMkLst>
            <pc:docMk/>
            <pc:sldMk cId="764910539" sldId="280"/>
            <ac:picMk id="1026" creationId="{D80D253C-E4C3-9757-4A75-6FCD942DDB13}"/>
          </ac:picMkLst>
        </pc:picChg>
        <pc:picChg chg="add mod">
          <ac:chgData name="Janelle Clendenon" userId="da17313139568148" providerId="LiveId" clId="{D50F0924-5C5C-4416-BCF4-6E13CF36E258}" dt="2026-02-08T04:22:05.892" v="205" actId="1076"/>
          <ac:picMkLst>
            <pc:docMk/>
            <pc:sldMk cId="764910539" sldId="280"/>
            <ac:picMk id="1028" creationId="{D8460CDD-BE41-8A66-4EFA-93EC4893B1AF}"/>
          </ac:picMkLst>
        </pc:picChg>
      </pc:sldChg>
      <pc:sldChg chg="addSp delSp modSp add mod ord delAnim">
        <pc:chgData name="Janelle Clendenon" userId="da17313139568148" providerId="LiveId" clId="{D50F0924-5C5C-4416-BCF4-6E13CF36E258}" dt="2026-02-08T04:47:41.523" v="603" actId="14100"/>
        <pc:sldMkLst>
          <pc:docMk/>
          <pc:sldMk cId="1416106025" sldId="281"/>
        </pc:sldMkLst>
        <pc:spChg chg="mod">
          <ac:chgData name="Janelle Clendenon" userId="da17313139568148" providerId="LiveId" clId="{D50F0924-5C5C-4416-BCF4-6E13CF36E258}" dt="2026-02-08T04:47:41.523" v="603" actId="14100"/>
          <ac:spMkLst>
            <pc:docMk/>
            <pc:sldMk cId="1416106025" sldId="281"/>
            <ac:spMk id="2" creationId="{FAFC1CA5-9C06-9AC9-9516-9D20C08EAD24}"/>
          </ac:spMkLst>
        </pc:spChg>
        <pc:spChg chg="add mod">
          <ac:chgData name="Janelle Clendenon" userId="da17313139568148" providerId="LiveId" clId="{D50F0924-5C5C-4416-BCF4-6E13CF36E258}" dt="2026-02-08T04:47:35.034" v="602" actId="20577"/>
          <ac:spMkLst>
            <pc:docMk/>
            <pc:sldMk cId="1416106025" sldId="281"/>
            <ac:spMk id="3" creationId="{865AF1A5-5BDA-60D5-CBB7-C391E4BCC1A1}"/>
          </ac:spMkLst>
        </pc:spChg>
        <pc:picChg chg="mod">
          <ac:chgData name="Janelle Clendenon" userId="da17313139568148" providerId="LiveId" clId="{D50F0924-5C5C-4416-BCF4-6E13CF36E258}" dt="2026-02-08T04:46:51.138" v="514" actId="14100"/>
          <ac:picMkLst>
            <pc:docMk/>
            <pc:sldMk cId="1416106025" sldId="281"/>
            <ac:picMk id="4" creationId="{8D8DE87F-2291-BDFC-FB81-2147754ED985}"/>
          </ac:picMkLst>
        </pc:picChg>
        <pc:picChg chg="del">
          <ac:chgData name="Janelle Clendenon" userId="da17313139568148" providerId="LiveId" clId="{D50F0924-5C5C-4416-BCF4-6E13CF36E258}" dt="2026-02-08T04:28:33.357" v="238" actId="478"/>
          <ac:picMkLst>
            <pc:docMk/>
            <pc:sldMk cId="1416106025" sldId="281"/>
            <ac:picMk id="5" creationId="{6460F2CB-D793-6F53-A57B-4566AA955AD0}"/>
          </ac:picMkLst>
        </pc:picChg>
      </pc:sldChg>
      <pc:sldChg chg="addSp modSp new mod">
        <pc:chgData name="Janelle Clendenon" userId="da17313139568148" providerId="LiveId" clId="{D50F0924-5C5C-4416-BCF4-6E13CF36E258}" dt="2026-02-08T04:36:37.686" v="281" actId="122"/>
        <pc:sldMkLst>
          <pc:docMk/>
          <pc:sldMk cId="2790835529" sldId="282"/>
        </pc:sldMkLst>
        <pc:spChg chg="mod">
          <ac:chgData name="Janelle Clendenon" userId="da17313139568148" providerId="LiveId" clId="{D50F0924-5C5C-4416-BCF4-6E13CF36E258}" dt="2026-02-08T04:33:08.965" v="272" actId="255"/>
          <ac:spMkLst>
            <pc:docMk/>
            <pc:sldMk cId="2790835529" sldId="282"/>
            <ac:spMk id="2" creationId="{92AB87D5-E783-3F49-91FD-3F5FF2A31167}"/>
          </ac:spMkLst>
        </pc:spChg>
        <pc:spChg chg="add mod">
          <ac:chgData name="Janelle Clendenon" userId="da17313139568148" providerId="LiveId" clId="{D50F0924-5C5C-4416-BCF4-6E13CF36E258}" dt="2026-02-08T04:36:37.686" v="281" actId="122"/>
          <ac:spMkLst>
            <pc:docMk/>
            <pc:sldMk cId="2790835529" sldId="282"/>
            <ac:spMk id="5" creationId="{5EC812E7-FB4A-A03F-7E03-B07968DDD82A}"/>
          </ac:spMkLst>
        </pc:spChg>
        <pc:picChg chg="add mod">
          <ac:chgData name="Janelle Clendenon" userId="da17313139568148" providerId="LiveId" clId="{D50F0924-5C5C-4416-BCF4-6E13CF36E258}" dt="2026-02-08T04:34:56.893" v="274" actId="1076"/>
          <ac:picMkLst>
            <pc:docMk/>
            <pc:sldMk cId="2790835529" sldId="282"/>
            <ac:picMk id="4" creationId="{26DC11CE-274D-C2FB-BB0A-51012679ED8E}"/>
          </ac:picMkLst>
        </pc:picChg>
      </pc:sldChg>
      <pc:sldChg chg="addSp delSp modSp new mod ord">
        <pc:chgData name="Janelle Clendenon" userId="da17313139568148" providerId="LiveId" clId="{D50F0924-5C5C-4416-BCF4-6E13CF36E258}" dt="2026-02-08T04:46:11.838" v="509"/>
        <pc:sldMkLst>
          <pc:docMk/>
          <pc:sldMk cId="2645464597" sldId="283"/>
        </pc:sldMkLst>
        <pc:spChg chg="mod">
          <ac:chgData name="Janelle Clendenon" userId="da17313139568148" providerId="LiveId" clId="{D50F0924-5C5C-4416-BCF4-6E13CF36E258}" dt="2026-02-08T04:42:28.347" v="320" actId="122"/>
          <ac:spMkLst>
            <pc:docMk/>
            <pc:sldMk cId="2645464597" sldId="283"/>
            <ac:spMk id="2" creationId="{768A9FA5-F8AE-3D39-8020-F88F3ECCFDE2}"/>
          </ac:spMkLst>
        </pc:spChg>
        <pc:spChg chg="mod">
          <ac:chgData name="Janelle Clendenon" userId="da17313139568148" providerId="LiveId" clId="{D50F0924-5C5C-4416-BCF4-6E13CF36E258}" dt="2026-02-08T04:45:45.538" v="504" actId="27636"/>
          <ac:spMkLst>
            <pc:docMk/>
            <pc:sldMk cId="2645464597" sldId="283"/>
            <ac:spMk id="3" creationId="{97A0C07D-2911-FD60-E17C-31F93C9CFA91}"/>
          </ac:spMkLst>
        </pc:spChg>
        <pc:spChg chg="del">
          <ac:chgData name="Janelle Clendenon" userId="da17313139568148" providerId="LiveId" clId="{D50F0924-5C5C-4416-BCF4-6E13CF36E258}" dt="2026-02-08T04:42:51.799" v="322"/>
          <ac:spMkLst>
            <pc:docMk/>
            <pc:sldMk cId="2645464597" sldId="283"/>
            <ac:spMk id="4" creationId="{ED8AEF5F-9BB9-C2EA-7736-CBA0E6AE6C02}"/>
          </ac:spMkLst>
        </pc:spChg>
        <pc:spChg chg="mod">
          <ac:chgData name="Janelle Clendenon" userId="da17313139568148" providerId="LiveId" clId="{D50F0924-5C5C-4416-BCF4-6E13CF36E258}" dt="2026-02-08T04:45:49.311" v="506" actId="1076"/>
          <ac:spMkLst>
            <pc:docMk/>
            <pc:sldMk cId="2645464597" sldId="283"/>
            <ac:spMk id="5" creationId="{624CC29A-FEC2-5D64-41A8-F2FC975DEC34}"/>
          </ac:spMkLst>
        </pc:spChg>
        <pc:spChg chg="del">
          <ac:chgData name="Janelle Clendenon" userId="da17313139568148" providerId="LiveId" clId="{D50F0924-5C5C-4416-BCF4-6E13CF36E258}" dt="2026-02-08T04:43:41.540" v="329" actId="478"/>
          <ac:spMkLst>
            <pc:docMk/>
            <pc:sldMk cId="2645464597" sldId="283"/>
            <ac:spMk id="6" creationId="{9869A93F-B653-6124-E232-F4303735ADD3}"/>
          </ac:spMkLst>
        </pc:spChg>
        <pc:picChg chg="add mod">
          <ac:chgData name="Janelle Clendenon" userId="da17313139568148" providerId="LiveId" clId="{D50F0924-5C5C-4416-BCF4-6E13CF36E258}" dt="2026-02-08T04:42:55.330" v="323" actId="1076"/>
          <ac:picMkLst>
            <pc:docMk/>
            <pc:sldMk cId="2645464597" sldId="283"/>
            <ac:picMk id="7" creationId="{55991371-CFBB-05AB-E2A4-6C63BDC455B3}"/>
          </ac:picMkLst>
        </pc:picChg>
        <pc:picChg chg="add mod">
          <ac:chgData name="Janelle Clendenon" userId="da17313139568148" providerId="LiveId" clId="{D50F0924-5C5C-4416-BCF4-6E13CF36E258}" dt="2026-02-08T04:45:53.109" v="507" actId="1076"/>
          <ac:picMkLst>
            <pc:docMk/>
            <pc:sldMk cId="2645464597" sldId="283"/>
            <ac:picMk id="8" creationId="{8DE88128-A2B7-576D-02CF-A7C1169AEEE5}"/>
          </ac:picMkLst>
        </pc:picChg>
      </pc:sldChg>
      <pc:sldChg chg="addSp modSp new mod modAnim">
        <pc:chgData name="Janelle Clendenon" userId="da17313139568148" providerId="LiveId" clId="{D50F0924-5C5C-4416-BCF4-6E13CF36E258}" dt="2026-02-08T04:59:40.936" v="796"/>
        <pc:sldMkLst>
          <pc:docMk/>
          <pc:sldMk cId="2637390887" sldId="284"/>
        </pc:sldMkLst>
        <pc:spChg chg="add mod">
          <ac:chgData name="Janelle Clendenon" userId="da17313139568148" providerId="LiveId" clId="{D50F0924-5C5C-4416-BCF4-6E13CF36E258}" dt="2026-02-08T04:57:31.063" v="767" actId="6549"/>
          <ac:spMkLst>
            <pc:docMk/>
            <pc:sldMk cId="2637390887" sldId="284"/>
            <ac:spMk id="4" creationId="{34021BFB-58F3-DE05-4C10-2757E7A8FBFA}"/>
          </ac:spMkLst>
        </pc:spChg>
        <pc:spChg chg="add mod">
          <ac:chgData name="Janelle Clendenon" userId="da17313139568148" providerId="LiveId" clId="{D50F0924-5C5C-4416-BCF4-6E13CF36E258}" dt="2026-02-08T04:59:22.723" v="794" actId="1076"/>
          <ac:spMkLst>
            <pc:docMk/>
            <pc:sldMk cId="2637390887" sldId="284"/>
            <ac:spMk id="5" creationId="{74567A2D-DEA6-A67A-F7E0-1B33EC807E5B}"/>
          </ac:spMkLst>
        </pc:spChg>
        <pc:picChg chg="add mod">
          <ac:chgData name="Janelle Clendenon" userId="da17313139568148" providerId="LiveId" clId="{D50F0924-5C5C-4416-BCF4-6E13CF36E258}" dt="2026-02-08T04:50:00.838" v="734" actId="1076"/>
          <ac:picMkLst>
            <pc:docMk/>
            <pc:sldMk cId="2637390887" sldId="284"/>
            <ac:picMk id="3" creationId="{D1A57F65-1C01-EFC6-DC52-65D2E1E025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F0ED4-398C-4218-9574-834438B4E2BF}" type="datetimeFigureOut">
              <a:rPr lang="en-US" smtClean="0"/>
              <a:t>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A2183-AC77-4210-8536-057D050E2DDD}" type="slidenum">
              <a:rPr lang="en-US" smtClean="0"/>
              <a:t>‹#›</a:t>
            </a:fld>
            <a:endParaRPr lang="en-US"/>
          </a:p>
        </p:txBody>
      </p:sp>
    </p:spTree>
    <p:extLst>
      <p:ext uri="{BB962C8B-B14F-4D97-AF65-F5344CB8AC3E}">
        <p14:creationId xmlns:p14="http://schemas.microsoft.com/office/powerpoint/2010/main" val="398413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reesandwoods.com/what-sycamore-seeds-look-lik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reesandwoods.com/why-people-plant-sycamore-tre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reesandwoods.com/what-sycamore-seeds-look-lik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reesandwoods.com/why-people-plant-sycamore-tre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eesandwoods.com/what-sycamore-seeds-look-lik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reesandwoods.com/why-people-plant-sycamore-tre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eesandwoods.com/what-sycamore-seeds-look-lik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reesandwoods.com/why-people-plant-sycamore-tre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eesandwoods.com/what-sycamore-seeds-look-lik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treesandwoods.com/why-people-plant-sycamore-tre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7979"/>
          </a:xfrm>
        </p:spPr>
        <p:txBody>
          <a:bodyPr/>
          <a:lstStyle/>
          <a:p>
            <a:r>
              <a:rPr lang="en-US" dirty="0">
                <a:hlinkClick r:id="rId3"/>
              </a:rPr>
              <a:t>https://treesandwoods.com/what-sycamore-seeds-look-like/</a:t>
            </a:r>
            <a:r>
              <a:rPr lang="en-US" dirty="0"/>
              <a:t> </a:t>
            </a:r>
          </a:p>
          <a:p>
            <a:r>
              <a:rPr lang="en-US" dirty="0"/>
              <a:t>Can you </a:t>
            </a:r>
            <a:r>
              <a:rPr lang="en-US" dirty="0">
                <a:hlinkClick r:id="rId4"/>
              </a:rPr>
              <a:t>identify the American sycamore</a:t>
            </a:r>
            <a:r>
              <a:rPr lang="en-US" dirty="0"/>
              <a:t>? The best way to tell is to look at the sycamore seeds, bark, and leaves. When the tree is young, it has dark patches of green bark, but as it ages, the bark becomes a lighter color. The leaves are heart-shaped, and the undersides of the leaves have tiny hairs that can irritate your skin. You may also notice seeds growing from its branches on warm days—they look like round brown balls with a small tail.</a:t>
            </a:r>
          </a:p>
          <a:p>
            <a:r>
              <a:rPr lang="en-US" dirty="0"/>
              <a:t>The sycamore tree is an excellent choice for landscaping in coastal areas because of its tolerance to salt and poor soil.</a:t>
            </a:r>
          </a:p>
          <a:p>
            <a:r>
              <a:rPr lang="en-US" dirty="0"/>
              <a:t>If these seeds start falling from a tree near you, take note! They will soon sprout, and every seed can grow into a new tree. Let’s learn more about sycamore seeds in this post.</a:t>
            </a:r>
          </a:p>
          <a:p>
            <a:r>
              <a:rPr lang="en-US" dirty="0"/>
              <a:t>They look like little puffy balls of fuzz. These fluffy white seeds on the tree’s branches are very soft and light, making them perfect for holding in your hand or even wearing as a necklace.</a:t>
            </a:r>
          </a:p>
          <a:p>
            <a:r>
              <a:rPr lang="en-US" dirty="0"/>
              <a:t>The seed pods have a hard outer covering protecting their seeds from insects and other predators while also allowing them to float on water without getting wet themselves. It makes it possible to transport them long distances through bodies of water such as rivers or streams before settling in the soil where they will grow into trees again.</a:t>
            </a:r>
          </a:p>
          <a:p>
            <a:r>
              <a:rPr lang="en-US" dirty="0"/>
              <a:t>Sycamore trees are a very versatile and useful tree that can be found all over the United States. They provide shelter and food for a wide variety of animals, including squirrels and deer. </a:t>
            </a:r>
          </a:p>
          <a:p>
            <a:endParaRPr lang="en-US" dirty="0"/>
          </a:p>
        </p:txBody>
      </p:sp>
      <p:sp>
        <p:nvSpPr>
          <p:cNvPr id="4" name="Slide Number Placeholder 3"/>
          <p:cNvSpPr>
            <a:spLocks noGrp="1"/>
          </p:cNvSpPr>
          <p:nvPr>
            <p:ph type="sldNum" sz="quarter" idx="5"/>
          </p:nvPr>
        </p:nvSpPr>
        <p:spPr/>
        <p:txBody>
          <a:bodyPr/>
          <a:lstStyle/>
          <a:p>
            <a:fld id="{7E8A2183-AC77-4210-8536-057D050E2DDD}" type="slidenum">
              <a:rPr lang="en-US" smtClean="0"/>
              <a:t>2</a:t>
            </a:fld>
            <a:endParaRPr lang="en-US"/>
          </a:p>
        </p:txBody>
      </p:sp>
    </p:spTree>
    <p:extLst>
      <p:ext uri="{BB962C8B-B14F-4D97-AF65-F5344CB8AC3E}">
        <p14:creationId xmlns:p14="http://schemas.microsoft.com/office/powerpoint/2010/main" val="115952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7979"/>
          </a:xfrm>
        </p:spPr>
        <p:txBody>
          <a:bodyPr/>
          <a:lstStyle/>
          <a:p>
            <a:r>
              <a:rPr lang="en-US" dirty="0">
                <a:hlinkClick r:id="rId3"/>
              </a:rPr>
              <a:t>https://treesandwoods.com/what-sycamore-seeds-look-like/</a:t>
            </a:r>
            <a:r>
              <a:rPr lang="en-US" dirty="0"/>
              <a:t> </a:t>
            </a:r>
          </a:p>
          <a:p>
            <a:r>
              <a:rPr lang="en-US" dirty="0"/>
              <a:t>Can you </a:t>
            </a:r>
            <a:r>
              <a:rPr lang="en-US" dirty="0">
                <a:hlinkClick r:id="rId4"/>
              </a:rPr>
              <a:t>identify the American sycamore</a:t>
            </a:r>
            <a:r>
              <a:rPr lang="en-US" dirty="0"/>
              <a:t>? The best way to tell is to look at the sycamore seeds, bark, and leaves. When the tree is young, it has dark patches of green bark, but as it ages, the bark becomes a lighter color. The leaves are heart-shaped, and the undersides of the leaves have tiny hairs that can irritate your skin. You may also notice seeds growing from its branches on warm days—they look like round brown balls with a small tail.</a:t>
            </a:r>
          </a:p>
          <a:p>
            <a:r>
              <a:rPr lang="en-US" dirty="0"/>
              <a:t>The sycamore tree is an excellent choice for landscaping in coastal areas because of its tolerance to salt and poor soil.</a:t>
            </a:r>
          </a:p>
          <a:p>
            <a:r>
              <a:rPr lang="en-US" dirty="0"/>
              <a:t>If these seeds start falling from a tree near you, take note! They will soon sprout, and every seed can grow into a new tree. Let’s learn more about sycamore seeds in this post.</a:t>
            </a:r>
          </a:p>
          <a:p>
            <a:r>
              <a:rPr lang="en-US" dirty="0"/>
              <a:t>They look like little puffy balls of fuzz. These fluffy white seeds on the tree’s branches are very soft and light, making them perfect for holding in your hand or even wearing as a necklace.</a:t>
            </a:r>
          </a:p>
          <a:p>
            <a:r>
              <a:rPr lang="en-US" dirty="0"/>
              <a:t>The seed pods have a hard outer covering protecting their seeds from insects and other predators while also allowing them to float on water without getting wet themselves. It makes it possible to transport them long distances through bodies of water such as rivers or streams before settling in the soil where they will grow into trees again.</a:t>
            </a:r>
          </a:p>
          <a:p>
            <a:r>
              <a:rPr lang="en-US" dirty="0"/>
              <a:t>Sycamore trees are a very versatile and useful tree that can be found all over the United States. They provide shelter and food for a wide variety of animals, including squirrels and deer. </a:t>
            </a:r>
          </a:p>
          <a:p>
            <a:endParaRPr lang="en-US" dirty="0"/>
          </a:p>
        </p:txBody>
      </p:sp>
      <p:sp>
        <p:nvSpPr>
          <p:cNvPr id="4" name="Slide Number Placeholder 3"/>
          <p:cNvSpPr>
            <a:spLocks noGrp="1"/>
          </p:cNvSpPr>
          <p:nvPr>
            <p:ph type="sldNum" sz="quarter" idx="5"/>
          </p:nvPr>
        </p:nvSpPr>
        <p:spPr/>
        <p:txBody>
          <a:bodyPr/>
          <a:lstStyle/>
          <a:p>
            <a:fld id="{7E8A2183-AC77-4210-8536-057D050E2DDD}" type="slidenum">
              <a:rPr lang="en-US" smtClean="0"/>
              <a:t>7</a:t>
            </a:fld>
            <a:endParaRPr lang="en-US"/>
          </a:p>
        </p:txBody>
      </p:sp>
    </p:spTree>
    <p:extLst>
      <p:ext uri="{BB962C8B-B14F-4D97-AF65-F5344CB8AC3E}">
        <p14:creationId xmlns:p14="http://schemas.microsoft.com/office/powerpoint/2010/main" val="121667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7979"/>
          </a:xfrm>
        </p:spPr>
        <p:txBody>
          <a:bodyPr/>
          <a:lstStyle/>
          <a:p>
            <a:r>
              <a:rPr lang="en-US" dirty="0">
                <a:hlinkClick r:id="rId3"/>
              </a:rPr>
              <a:t>https://treesandwoods.com/what-sycamore-seeds-look-like/</a:t>
            </a:r>
            <a:r>
              <a:rPr lang="en-US" dirty="0"/>
              <a:t> </a:t>
            </a:r>
          </a:p>
          <a:p>
            <a:r>
              <a:rPr lang="en-US" dirty="0"/>
              <a:t>Can you </a:t>
            </a:r>
            <a:r>
              <a:rPr lang="en-US" dirty="0">
                <a:hlinkClick r:id="rId4"/>
              </a:rPr>
              <a:t>identify the American sycamore</a:t>
            </a:r>
            <a:r>
              <a:rPr lang="en-US" dirty="0"/>
              <a:t>? The best way to tell is to look at the sycamore seeds, bark, and leaves. When the tree is young, it has dark patches of green bark, but as it ages, the bark becomes a lighter color. The leaves are heart-shaped, and the undersides of the leaves have tiny hairs that can irritate your skin. You may also notice seeds growing from its branches on warm days—they look like round brown balls with a small tail.</a:t>
            </a:r>
          </a:p>
          <a:p>
            <a:r>
              <a:rPr lang="en-US" dirty="0"/>
              <a:t>The sycamore tree is an excellent choice for landscaping in coastal areas because of its tolerance to salt and poor soil.</a:t>
            </a:r>
          </a:p>
          <a:p>
            <a:r>
              <a:rPr lang="en-US" dirty="0"/>
              <a:t>If these seeds start falling from a tree near you, take note! They will soon sprout, and every seed can grow into a new tree. Let’s learn more about sycamore seeds in this post.</a:t>
            </a:r>
          </a:p>
          <a:p>
            <a:r>
              <a:rPr lang="en-US" dirty="0"/>
              <a:t>They look like little puffy balls of fuzz. These fluffy white seeds on the tree’s branches are very soft and light, making them perfect for holding in your hand or even wearing as a necklace.</a:t>
            </a:r>
          </a:p>
          <a:p>
            <a:r>
              <a:rPr lang="en-US" dirty="0"/>
              <a:t>The seed pods have a hard outer covering protecting their seeds from insects and other predators while also allowing them to float on water without getting wet themselves. It makes it possible to transport them long distances through bodies of water such as rivers or streams before settling in the soil where they will grow into trees again.</a:t>
            </a:r>
          </a:p>
          <a:p>
            <a:r>
              <a:rPr lang="en-US" dirty="0"/>
              <a:t>Sycamore trees are a very versatile and useful tree that can be found all over the United States. They provide shelter and food for a wide variety of animals, including squirrels and deer. </a:t>
            </a:r>
          </a:p>
          <a:p>
            <a:endParaRPr lang="en-US" dirty="0"/>
          </a:p>
        </p:txBody>
      </p:sp>
      <p:sp>
        <p:nvSpPr>
          <p:cNvPr id="4" name="Slide Number Placeholder 3"/>
          <p:cNvSpPr>
            <a:spLocks noGrp="1"/>
          </p:cNvSpPr>
          <p:nvPr>
            <p:ph type="sldNum" sz="quarter" idx="5"/>
          </p:nvPr>
        </p:nvSpPr>
        <p:spPr/>
        <p:txBody>
          <a:bodyPr/>
          <a:lstStyle/>
          <a:p>
            <a:fld id="{7E8A2183-AC77-4210-8536-057D050E2DDD}" type="slidenum">
              <a:rPr lang="en-US" smtClean="0"/>
              <a:t>8</a:t>
            </a:fld>
            <a:endParaRPr lang="en-US"/>
          </a:p>
        </p:txBody>
      </p:sp>
    </p:spTree>
    <p:extLst>
      <p:ext uri="{BB962C8B-B14F-4D97-AF65-F5344CB8AC3E}">
        <p14:creationId xmlns:p14="http://schemas.microsoft.com/office/powerpoint/2010/main" val="5957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7979"/>
          </a:xfrm>
        </p:spPr>
        <p:txBody>
          <a:bodyPr/>
          <a:lstStyle/>
          <a:p>
            <a:r>
              <a:rPr lang="en-US" dirty="0">
                <a:hlinkClick r:id="rId3"/>
              </a:rPr>
              <a:t>https://treesandwoods.com/what-sycamore-seeds-look-like/</a:t>
            </a:r>
            <a:r>
              <a:rPr lang="en-US" dirty="0"/>
              <a:t> </a:t>
            </a:r>
          </a:p>
          <a:p>
            <a:r>
              <a:rPr lang="en-US" dirty="0"/>
              <a:t>Can you </a:t>
            </a:r>
            <a:r>
              <a:rPr lang="en-US" dirty="0">
                <a:hlinkClick r:id="rId4"/>
              </a:rPr>
              <a:t>identify the American sycamore</a:t>
            </a:r>
            <a:r>
              <a:rPr lang="en-US" dirty="0"/>
              <a:t>? The best way to tell is to look at the sycamore seeds, bark, and leaves. When the tree is young, it has dark patches of green bark, but as it ages, the bark becomes a lighter color. The leaves are heart-shaped, and the undersides of the leaves have tiny hairs that can irritate your skin. You may also notice seeds growing from its branches on warm days—they look like round brown balls with a small tail.</a:t>
            </a:r>
          </a:p>
          <a:p>
            <a:r>
              <a:rPr lang="en-US" dirty="0"/>
              <a:t>The sycamore tree is an excellent choice for landscaping in coastal areas because of its tolerance to salt and poor soil.</a:t>
            </a:r>
          </a:p>
          <a:p>
            <a:r>
              <a:rPr lang="en-US" dirty="0"/>
              <a:t>If these seeds start falling from a tree near you, take note! They will soon sprout, and every seed can grow into a new tree. Let’s learn more about sycamore seeds in this post.</a:t>
            </a:r>
          </a:p>
          <a:p>
            <a:r>
              <a:rPr lang="en-US" dirty="0"/>
              <a:t>They look like little puffy balls of fuzz. These fluffy white seeds on the tree’s branches are very soft and light, making them perfect for holding in your hand or even wearing as a necklace.</a:t>
            </a:r>
          </a:p>
          <a:p>
            <a:r>
              <a:rPr lang="en-US" dirty="0"/>
              <a:t>The seed pods have a hard outer covering protecting their seeds from insects and other predators while also allowing them to float on water without getting wet themselves. It makes it possible to transport them long distances through bodies of water such as rivers or streams before settling in the soil where they will grow into trees again.</a:t>
            </a:r>
          </a:p>
          <a:p>
            <a:r>
              <a:rPr lang="en-US" dirty="0"/>
              <a:t>Sycamore trees are a very versatile and useful tree that can be found all over the United States. They provide shelter and food for a wide variety of animals, including squirrels and deer. </a:t>
            </a:r>
          </a:p>
          <a:p>
            <a:endParaRPr lang="en-US" dirty="0"/>
          </a:p>
        </p:txBody>
      </p:sp>
      <p:sp>
        <p:nvSpPr>
          <p:cNvPr id="4" name="Slide Number Placeholder 3"/>
          <p:cNvSpPr>
            <a:spLocks noGrp="1"/>
          </p:cNvSpPr>
          <p:nvPr>
            <p:ph type="sldNum" sz="quarter" idx="5"/>
          </p:nvPr>
        </p:nvSpPr>
        <p:spPr/>
        <p:txBody>
          <a:bodyPr/>
          <a:lstStyle/>
          <a:p>
            <a:fld id="{7E8A2183-AC77-4210-8536-057D050E2DDD}" type="slidenum">
              <a:rPr lang="en-US" smtClean="0"/>
              <a:t>9</a:t>
            </a:fld>
            <a:endParaRPr lang="en-US"/>
          </a:p>
        </p:txBody>
      </p:sp>
    </p:spTree>
    <p:extLst>
      <p:ext uri="{BB962C8B-B14F-4D97-AF65-F5344CB8AC3E}">
        <p14:creationId xmlns:p14="http://schemas.microsoft.com/office/powerpoint/2010/main" val="404180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7979"/>
          </a:xfrm>
        </p:spPr>
        <p:txBody>
          <a:bodyPr/>
          <a:lstStyle/>
          <a:p>
            <a:r>
              <a:rPr lang="en-US" dirty="0">
                <a:hlinkClick r:id="rId3"/>
              </a:rPr>
              <a:t>https://treesandwoods.com/what-sycamore-seeds-look-like/</a:t>
            </a:r>
            <a:r>
              <a:rPr lang="en-US" dirty="0"/>
              <a:t> </a:t>
            </a:r>
          </a:p>
          <a:p>
            <a:r>
              <a:rPr lang="en-US" dirty="0"/>
              <a:t>Can you </a:t>
            </a:r>
            <a:r>
              <a:rPr lang="en-US" dirty="0">
                <a:hlinkClick r:id="rId4"/>
              </a:rPr>
              <a:t>identify the American sycamore</a:t>
            </a:r>
            <a:r>
              <a:rPr lang="en-US" dirty="0"/>
              <a:t>? The best way to tell is to look at the sycamore seeds, bark, and leaves. When the tree is young, it has dark patches of green bark, but as it ages, the bark becomes a lighter color. The leaves are heart-shaped, and the undersides of the leaves have tiny hairs that can irritate your skin. You may also notice seeds growing from its branches on warm days—they look like round brown balls with a small tail.</a:t>
            </a:r>
          </a:p>
          <a:p>
            <a:r>
              <a:rPr lang="en-US" dirty="0"/>
              <a:t>The sycamore tree is an excellent choice for landscaping in coastal areas because of its tolerance to salt and poor soil.</a:t>
            </a:r>
          </a:p>
          <a:p>
            <a:r>
              <a:rPr lang="en-US" dirty="0"/>
              <a:t>If these seeds start falling from a tree near you, take note! They will soon sprout, and every seed can grow into a new tree. Let’s learn more about sycamore seeds in this post.</a:t>
            </a:r>
          </a:p>
          <a:p>
            <a:r>
              <a:rPr lang="en-US" dirty="0"/>
              <a:t>They look like little puffy balls of fuzz. These fluffy white seeds on the tree’s branches are very soft and light, making them perfect for holding in your hand or even wearing as a necklace.</a:t>
            </a:r>
          </a:p>
          <a:p>
            <a:r>
              <a:rPr lang="en-US" dirty="0"/>
              <a:t>The seed pods have a hard outer covering protecting their seeds from insects and other predators while also allowing them to float on water without getting wet themselves. It makes it possible to transport them long distances through bodies of water such as rivers or streams before settling in the soil where they will grow into trees again.</a:t>
            </a:r>
          </a:p>
          <a:p>
            <a:r>
              <a:rPr lang="en-US" dirty="0"/>
              <a:t>Sycamore trees are a very versatile and useful tree that can be found all over the United States. They provide shelter and food for a wide variety of animals, including squirrels and deer. </a:t>
            </a:r>
          </a:p>
          <a:p>
            <a:endParaRPr lang="en-US" dirty="0"/>
          </a:p>
        </p:txBody>
      </p:sp>
      <p:sp>
        <p:nvSpPr>
          <p:cNvPr id="4" name="Slide Number Placeholder 3"/>
          <p:cNvSpPr>
            <a:spLocks noGrp="1"/>
          </p:cNvSpPr>
          <p:nvPr>
            <p:ph type="sldNum" sz="quarter" idx="5"/>
          </p:nvPr>
        </p:nvSpPr>
        <p:spPr/>
        <p:txBody>
          <a:bodyPr/>
          <a:lstStyle/>
          <a:p>
            <a:fld id="{7E8A2183-AC77-4210-8536-057D050E2DDD}" type="slidenum">
              <a:rPr lang="en-US" smtClean="0"/>
              <a:t>25</a:t>
            </a:fld>
            <a:endParaRPr lang="en-US"/>
          </a:p>
        </p:txBody>
      </p:sp>
    </p:spTree>
    <p:extLst>
      <p:ext uri="{BB962C8B-B14F-4D97-AF65-F5344CB8AC3E}">
        <p14:creationId xmlns:p14="http://schemas.microsoft.com/office/powerpoint/2010/main" val="283303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102-6BF7-83C4-1E3F-DF36F4DC6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485EE-BC79-736A-9610-DC8990333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DDCE21-DCB4-95FF-CA4F-2AAF53E204EF}"/>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2801D4BD-EAF6-EA94-EEFD-765B21B14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8BED3-B0E2-1C6F-F71E-0F722E8D447C}"/>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7930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212A-A603-1817-0079-50619BC545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E598A-D40D-C5EE-F97A-8737D4ACD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D2942-E289-3078-C092-30C829D45E4A}"/>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1CE9C2FF-D12E-786B-E67A-313DE8C1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00DED-1A6B-B49C-96DC-39AC9FEE4484}"/>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167476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49D1F-E72B-F6DB-0CC4-07B9683A64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5F467E-DA84-3B26-EF60-E01EED26B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BC3A0-C9C7-FB64-E5F4-6943902B2BBD}"/>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7C332519-85DD-D62D-DCE2-BFC090FFE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7033B-E66A-922E-4080-B86300753049}"/>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258558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33FF-0FEE-70B8-E162-CAF403CF6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B534C-EC87-1109-DB2A-D9DAAFDE2D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ADC56-C4BF-6419-AEB3-3C8A60CCDC47}"/>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E6D24A4B-0FD9-2825-30B7-6259803EE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D9A15-B41F-A50A-7267-605397AB87F6}"/>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88533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D0DB-1BE2-675A-B564-031AF43A7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59794-285A-7BB0-FF6E-F095D42C8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5C9392-C500-B258-13BE-A7C8087F63CA}"/>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236E1CE0-3C08-C1EE-7A3F-4BD52536F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4D02-6A69-A791-0DDE-3AB0D37D4889}"/>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23540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987-72D6-A872-0F20-69ECFA8CE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4914D-2B1F-B492-E57F-089BB0A9EF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480E1-4255-47E6-CDC8-6A823AA5B8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7A0F33-7169-425F-723D-B248CD63E80F}"/>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6" name="Footer Placeholder 5">
            <a:extLst>
              <a:ext uri="{FF2B5EF4-FFF2-40B4-BE49-F238E27FC236}">
                <a16:creationId xmlns:a16="http://schemas.microsoft.com/office/drawing/2014/main" id="{E0958250-56EB-5984-A3EA-045D247E9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8748C-CF8C-6269-4319-C08AC70E9327}"/>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36487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40E9-38E9-5F90-D7D7-7CDF200735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BC8825-C167-687A-EC16-564E1AA2B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17FBBF-133D-8AFD-4CE0-730D49502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8677D-8E63-2B95-C42F-389556D6D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EBC00-84DC-DEF2-45B8-AC91964A0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2CE03D-4A1A-E3CF-C498-BE3B4F47D926}"/>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8" name="Footer Placeholder 7">
            <a:extLst>
              <a:ext uri="{FF2B5EF4-FFF2-40B4-BE49-F238E27FC236}">
                <a16:creationId xmlns:a16="http://schemas.microsoft.com/office/drawing/2014/main" id="{4BCF3139-DD5A-E631-9375-7F4E7F150C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EF7EB-BE9C-5102-3736-BF1306C0CEC3}"/>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13254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4564-802B-5317-A920-54A3C2EEF9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63864C-B5E3-8AB1-1A8D-33D28A580931}"/>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4" name="Footer Placeholder 3">
            <a:extLst>
              <a:ext uri="{FF2B5EF4-FFF2-40B4-BE49-F238E27FC236}">
                <a16:creationId xmlns:a16="http://schemas.microsoft.com/office/drawing/2014/main" id="{E38A2B6F-F087-C5E0-8C11-4A2B017E6D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F643D5-364D-F7C8-5AB8-C1E25131D5A2}"/>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67295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DFABA-602F-5179-D941-CB3ECA056A6F}"/>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3" name="Footer Placeholder 2">
            <a:extLst>
              <a:ext uri="{FF2B5EF4-FFF2-40B4-BE49-F238E27FC236}">
                <a16:creationId xmlns:a16="http://schemas.microsoft.com/office/drawing/2014/main" id="{335DD4EA-5BAC-209C-454A-8ABB4208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D36EA-461F-648C-3817-E89D05A9FB1E}"/>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142354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79E3-3A5E-7488-3F80-C1B4BB673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7852CE-F6C0-3F12-750A-A4B1F7B4C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E33FA-9FA6-F240-61E8-A3A1B3584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6CC13-3BF2-273F-4773-4698F3D5F62A}"/>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6" name="Footer Placeholder 5">
            <a:extLst>
              <a:ext uri="{FF2B5EF4-FFF2-40B4-BE49-F238E27FC236}">
                <a16:creationId xmlns:a16="http://schemas.microsoft.com/office/drawing/2014/main" id="{39A418BF-6AE6-18B1-45E4-944C76C73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00041-B53A-5501-D993-CA3C6BD4CA89}"/>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365423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8658-6D95-9946-BD33-844C418C9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D03BE-7620-5B69-DA31-C14FC2C9E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E23A1-8A03-BDE6-F772-68CCDF660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91F4A-8E16-D59B-12A4-A4E0DDD391C9}"/>
              </a:ext>
            </a:extLst>
          </p:cNvPr>
          <p:cNvSpPr>
            <a:spLocks noGrp="1"/>
          </p:cNvSpPr>
          <p:nvPr>
            <p:ph type="dt" sz="half" idx="10"/>
          </p:nvPr>
        </p:nvSpPr>
        <p:spPr/>
        <p:txBody>
          <a:bodyPr/>
          <a:lstStyle/>
          <a:p>
            <a:fld id="{C512D056-638F-4901-8803-17FF448CD64C}" type="datetimeFigureOut">
              <a:rPr lang="en-US" smtClean="0"/>
              <a:t>2/7/2026</a:t>
            </a:fld>
            <a:endParaRPr lang="en-US"/>
          </a:p>
        </p:txBody>
      </p:sp>
      <p:sp>
        <p:nvSpPr>
          <p:cNvPr id="6" name="Footer Placeholder 5">
            <a:extLst>
              <a:ext uri="{FF2B5EF4-FFF2-40B4-BE49-F238E27FC236}">
                <a16:creationId xmlns:a16="http://schemas.microsoft.com/office/drawing/2014/main" id="{D4A1CE55-5F51-3D2B-FF92-0E427C99E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2FD2F-CDFB-ECEE-664B-48103ED45A0A}"/>
              </a:ext>
            </a:extLst>
          </p:cNvPr>
          <p:cNvSpPr>
            <a:spLocks noGrp="1"/>
          </p:cNvSpPr>
          <p:nvPr>
            <p:ph type="sldNum" sz="quarter" idx="12"/>
          </p:nvPr>
        </p:nvSpPr>
        <p:spPr/>
        <p:txBody>
          <a:bodyPr/>
          <a:lstStyle/>
          <a:p>
            <a:fld id="{98AD58A2-D98B-4CDC-8AE1-A41E6514AC25}" type="slidenum">
              <a:rPr lang="en-US" smtClean="0"/>
              <a:t>‹#›</a:t>
            </a:fld>
            <a:endParaRPr lang="en-US"/>
          </a:p>
        </p:txBody>
      </p:sp>
    </p:spTree>
    <p:extLst>
      <p:ext uri="{BB962C8B-B14F-4D97-AF65-F5344CB8AC3E}">
        <p14:creationId xmlns:p14="http://schemas.microsoft.com/office/powerpoint/2010/main" val="174479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986EC-7BB9-C839-934C-5937EA31D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22680-BC61-15BE-8A1F-2A92E685F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9C97F-F7C0-7BA1-2DA8-A952A7D5C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2D056-638F-4901-8803-17FF448CD64C}" type="datetimeFigureOut">
              <a:rPr lang="en-US" smtClean="0"/>
              <a:t>2/7/2026</a:t>
            </a:fld>
            <a:endParaRPr lang="en-US"/>
          </a:p>
        </p:txBody>
      </p:sp>
      <p:sp>
        <p:nvSpPr>
          <p:cNvPr id="5" name="Footer Placeholder 4">
            <a:extLst>
              <a:ext uri="{FF2B5EF4-FFF2-40B4-BE49-F238E27FC236}">
                <a16:creationId xmlns:a16="http://schemas.microsoft.com/office/drawing/2014/main" id="{7E0F1174-6CCD-D5F8-960A-987B95319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2EABE-2516-49A4-6642-FFF938561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D58A2-D98B-4CDC-8AE1-A41E6514AC25}" type="slidenum">
              <a:rPr lang="en-US" smtClean="0"/>
              <a:t>‹#›</a:t>
            </a:fld>
            <a:endParaRPr lang="en-US"/>
          </a:p>
        </p:txBody>
      </p:sp>
    </p:spTree>
    <p:extLst>
      <p:ext uri="{BB962C8B-B14F-4D97-AF65-F5344CB8AC3E}">
        <p14:creationId xmlns:p14="http://schemas.microsoft.com/office/powerpoint/2010/main" val="95996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ideo" Target="https://www.youtube.com/embed/hWkeSht3U2o?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video" Target="https://www.youtube.com/embed/yxe9jO0scgA?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ideo" Target="https://www.youtube.com/embed/5o_J30x6E6s?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ideo" Target="https://www.youtube.com/embed/G6-_4lQYCjg?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8.xml"/><Relationship Id="rId4" Type="http://schemas.openxmlformats.org/officeDocument/2006/relationships/hyperlink" Target="https://www.printabletemplates.download/3663/zacchaeus-craft-printable.html/faith-sprouts-jesus-changed-zacchaeus-hear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ASXowiv3FAc?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ctivity-array.com/"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Hl6rICWzz0g?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76DF-E8D2-BB4F-56D8-510632E56126}"/>
              </a:ext>
            </a:extLst>
          </p:cNvPr>
          <p:cNvSpPr>
            <a:spLocks noGrp="1"/>
          </p:cNvSpPr>
          <p:nvPr>
            <p:ph type="ctrTitle"/>
          </p:nvPr>
        </p:nvSpPr>
        <p:spPr>
          <a:xfrm>
            <a:off x="0" y="1765738"/>
            <a:ext cx="12192000" cy="2849805"/>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p:spPr>
        <p:txBody>
          <a:bodyPr>
            <a:normAutofit fontScale="90000"/>
          </a:bodyPr>
          <a:lstStyle/>
          <a:p>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Two Rich Men’s Response</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Zacchaeus</a:t>
            </a:r>
            <a:br>
              <a:rPr lang="en-US" dirty="0">
                <a:solidFill>
                  <a:schemeClr val="accent4">
                    <a:lumMod val="75000"/>
                  </a:schemeClr>
                </a:solidFill>
              </a:rPr>
            </a:br>
            <a:r>
              <a:rPr lang="en-US" sz="5400" dirty="0">
                <a:solidFill>
                  <a:schemeClr val="accent4">
                    <a:lumMod val="75000"/>
                  </a:schemeClr>
                </a:solidFill>
              </a:rPr>
              <a:t>Luke 18 &amp; 19</a:t>
            </a:r>
          </a:p>
        </p:txBody>
      </p:sp>
    </p:spTree>
    <p:extLst>
      <p:ext uri="{BB962C8B-B14F-4D97-AF65-F5344CB8AC3E}">
        <p14:creationId xmlns:p14="http://schemas.microsoft.com/office/powerpoint/2010/main" val="249184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1785578" y="2726806"/>
            <a:ext cx="5486403"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Tell me about a sycamore tree</a:t>
            </a:r>
          </a:p>
        </p:txBody>
      </p:sp>
      <p:pic>
        <p:nvPicPr>
          <p:cNvPr id="3" name="Online Media 2" title="A Year in the Life of a Sycamore Tree">
            <a:hlinkClick r:id="" action="ppaction://media"/>
            <a:extLst>
              <a:ext uri="{FF2B5EF4-FFF2-40B4-BE49-F238E27FC236}">
                <a16:creationId xmlns:a16="http://schemas.microsoft.com/office/drawing/2014/main" id="{38527426-AF12-DF56-3C98-572B457B0606}"/>
              </a:ext>
            </a:extLst>
          </p:cNvPr>
          <p:cNvPicPr>
            <a:picLocks noRot="1" noChangeAspect="1"/>
          </p:cNvPicPr>
          <p:nvPr>
            <a:videoFile r:link="rId1"/>
          </p:nvPr>
        </p:nvPicPr>
        <p:blipFill>
          <a:blip r:embed="rId3"/>
          <a:stretch>
            <a:fillRect/>
          </a:stretch>
        </p:blipFill>
        <p:spPr>
          <a:xfrm>
            <a:off x="1976596" y="646386"/>
            <a:ext cx="9710449" cy="5486403"/>
          </a:xfrm>
          <a:prstGeom prst="rect">
            <a:avLst/>
          </a:prstGeom>
        </p:spPr>
      </p:pic>
    </p:spTree>
    <p:extLst>
      <p:ext uri="{BB962C8B-B14F-4D97-AF65-F5344CB8AC3E}">
        <p14:creationId xmlns:p14="http://schemas.microsoft.com/office/powerpoint/2010/main" val="26181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a:effectLst>
            <a:softEdge rad="63500"/>
          </a:effectLst>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sz="2000" dirty="0">
                <a:solidFill>
                  <a:schemeClr val="accent4">
                    <a:lumMod val="75000"/>
                  </a:schemeClr>
                </a:solidFill>
              </a:rPr>
              <a:t>Jesus entered Jericho </a:t>
            </a:r>
          </a:p>
          <a:p>
            <a:r>
              <a:rPr lang="en-US" sz="2000" dirty="0">
                <a:solidFill>
                  <a:schemeClr val="accent4">
                    <a:lumMod val="75000"/>
                  </a:schemeClr>
                </a:solidFill>
              </a:rPr>
              <a:t>and was passing through.</a:t>
            </a:r>
          </a:p>
          <a:p>
            <a:endParaRPr lang="en-US" sz="2000" dirty="0">
              <a:solidFill>
                <a:schemeClr val="accent4">
                  <a:lumMod val="75000"/>
                </a:schemeClr>
              </a:solidFill>
            </a:endParaRPr>
          </a:p>
          <a:p>
            <a:pPr algn="r"/>
            <a:endParaRPr lang="en-US" sz="2000" i="1" dirty="0">
              <a:solidFill>
                <a:schemeClr val="accent4">
                  <a:lumMod val="75000"/>
                </a:schemeClr>
              </a:solidFill>
            </a:endParaRPr>
          </a:p>
          <a:p>
            <a:pPr algn="r"/>
            <a:r>
              <a:rPr lang="en-US" sz="2000" i="1" dirty="0">
                <a:solidFill>
                  <a:schemeClr val="accent4">
                    <a:lumMod val="75000"/>
                  </a:schemeClr>
                </a:solidFill>
              </a:rPr>
              <a:t>What do you</a:t>
            </a:r>
          </a:p>
          <a:p>
            <a:pPr algn="r"/>
            <a:r>
              <a:rPr lang="en-US" sz="2000" i="1" dirty="0">
                <a:solidFill>
                  <a:schemeClr val="accent4">
                    <a:lumMod val="75000"/>
                  </a:schemeClr>
                </a:solidFill>
              </a:rPr>
              <a:t> remember</a:t>
            </a:r>
          </a:p>
          <a:p>
            <a:pPr algn="r"/>
            <a:r>
              <a:rPr lang="en-US" sz="2000" i="1" dirty="0">
                <a:solidFill>
                  <a:schemeClr val="accent4">
                    <a:lumMod val="75000"/>
                  </a:schemeClr>
                </a:solidFill>
              </a:rPr>
              <a:t> about Jericho?</a:t>
            </a:r>
          </a:p>
        </p:txBody>
      </p:sp>
      <p:pic>
        <p:nvPicPr>
          <p:cNvPr id="6" name="Content Placeholder 5" descr="A picture containing text&#10;&#10;Description automatically generated">
            <a:extLst>
              <a:ext uri="{FF2B5EF4-FFF2-40B4-BE49-F238E27FC236}">
                <a16:creationId xmlns:a16="http://schemas.microsoft.com/office/drawing/2014/main" id="{1AC1210D-5C64-D2F3-BCE8-4B8EEB58F4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59" y="3725694"/>
            <a:ext cx="2595947" cy="2884386"/>
          </a:xfrm>
        </p:spPr>
      </p:pic>
      <p:pic>
        <p:nvPicPr>
          <p:cNvPr id="8" name="Picture 7" descr="Map&#10;&#10;Description automatically generated">
            <a:extLst>
              <a:ext uri="{FF2B5EF4-FFF2-40B4-BE49-F238E27FC236}">
                <a16:creationId xmlns:a16="http://schemas.microsoft.com/office/drawing/2014/main" id="{7CC3A0EE-33F1-26B1-E98E-4132BA3D3287}"/>
              </a:ext>
            </a:extLst>
          </p:cNvPr>
          <p:cNvPicPr>
            <a:picLocks noChangeAspect="1"/>
          </p:cNvPicPr>
          <p:nvPr/>
        </p:nvPicPr>
        <p:blipFill rotWithShape="1">
          <a:blip r:embed="rId3">
            <a:extLst>
              <a:ext uri="{28A0092B-C50C-407E-A947-70E740481C1C}">
                <a14:useLocalDpi xmlns:a14="http://schemas.microsoft.com/office/drawing/2010/main" val="0"/>
              </a:ext>
            </a:extLst>
          </a:blip>
          <a:srcRect l="6360" t="8226" r="6293" b="8937"/>
          <a:stretch/>
        </p:blipFill>
        <p:spPr>
          <a:xfrm>
            <a:off x="6060365" y="140499"/>
            <a:ext cx="5291847" cy="3585195"/>
          </a:xfrm>
          <a:prstGeom prst="rect">
            <a:avLst/>
          </a:prstGeom>
        </p:spPr>
      </p:pic>
      <p:pic>
        <p:nvPicPr>
          <p:cNvPr id="10" name="Picture 9" descr="A picture containing text, building, old&#10;&#10;Description automatically generated">
            <a:extLst>
              <a:ext uri="{FF2B5EF4-FFF2-40B4-BE49-F238E27FC236}">
                <a16:creationId xmlns:a16="http://schemas.microsoft.com/office/drawing/2014/main" id="{C6232BF0-0E88-3210-9A6F-5EA5D25F1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854" y="4095785"/>
            <a:ext cx="6096000" cy="2447925"/>
          </a:xfrm>
          <a:prstGeom prst="rect">
            <a:avLst/>
          </a:prstGeom>
        </p:spPr>
      </p:pic>
    </p:spTree>
    <p:extLst>
      <p:ext uri="{BB962C8B-B14F-4D97-AF65-F5344CB8AC3E}">
        <p14:creationId xmlns:p14="http://schemas.microsoft.com/office/powerpoint/2010/main" val="308683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erson sitting at a table&#10;&#10;Description automatically generated with medium confidence">
            <a:extLst>
              <a:ext uri="{FF2B5EF4-FFF2-40B4-BE49-F238E27FC236}">
                <a16:creationId xmlns:a16="http://schemas.microsoft.com/office/drawing/2014/main" id="{382A24F0-DDDD-AB26-AC36-43E43B677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9194" y="1239838"/>
            <a:ext cx="6172200" cy="4629150"/>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sz="2000" dirty="0">
                <a:solidFill>
                  <a:schemeClr val="accent4">
                    <a:lumMod val="75000"/>
                  </a:schemeClr>
                </a:solidFill>
              </a:rPr>
              <a:t>19 Jesus entered Jericho and was passing through.</a:t>
            </a:r>
          </a:p>
          <a:p>
            <a:r>
              <a:rPr lang="en-US" sz="2000" dirty="0">
                <a:solidFill>
                  <a:schemeClr val="accent4">
                    <a:lumMod val="75000"/>
                  </a:schemeClr>
                </a:solidFill>
              </a:rPr>
              <a:t> 2 A man was there by the name of Zacchaeus; he was a chief tax collector and was wealthy.</a:t>
            </a:r>
          </a:p>
        </p:txBody>
      </p:sp>
      <p:pic>
        <p:nvPicPr>
          <p:cNvPr id="10" name="Picture 9" descr="A picture containing person&#10;&#10;Description automatically generated">
            <a:extLst>
              <a:ext uri="{FF2B5EF4-FFF2-40B4-BE49-F238E27FC236}">
                <a16:creationId xmlns:a16="http://schemas.microsoft.com/office/drawing/2014/main" id="{2CD5A73B-D331-FBE5-3A63-E00BC8220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6018">
            <a:off x="2920324" y="4631210"/>
            <a:ext cx="3158247" cy="1973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icture containing person, person&#10;&#10;Description automatically generated">
            <a:extLst>
              <a:ext uri="{FF2B5EF4-FFF2-40B4-BE49-F238E27FC236}">
                <a16:creationId xmlns:a16="http://schemas.microsoft.com/office/drawing/2014/main" id="{7B07FFB4-DB61-341D-69D4-AE7336487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49984">
            <a:off x="165086" y="4631732"/>
            <a:ext cx="2741517" cy="2056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hought Bubble: Cloud 10">
            <a:extLst>
              <a:ext uri="{FF2B5EF4-FFF2-40B4-BE49-F238E27FC236}">
                <a16:creationId xmlns:a16="http://schemas.microsoft.com/office/drawing/2014/main" id="{7E712BA1-7D0C-A05B-ED18-809266DAD913}"/>
              </a:ext>
            </a:extLst>
          </p:cNvPr>
          <p:cNvSpPr/>
          <p:nvPr/>
        </p:nvSpPr>
        <p:spPr>
          <a:xfrm>
            <a:off x="5569194" y="307703"/>
            <a:ext cx="2568102" cy="1069975"/>
          </a:xfrm>
          <a:prstGeom prst="cloudCallout">
            <a:avLst>
              <a:gd name="adj1" fmla="val 13077"/>
              <a:gd name="adj2" fmla="val 882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wonder what is going on out there?</a:t>
            </a:r>
          </a:p>
        </p:txBody>
      </p:sp>
      <p:sp>
        <p:nvSpPr>
          <p:cNvPr id="12" name="Thought Bubble: Cloud 11">
            <a:extLst>
              <a:ext uri="{FF2B5EF4-FFF2-40B4-BE49-F238E27FC236}">
                <a16:creationId xmlns:a16="http://schemas.microsoft.com/office/drawing/2014/main" id="{604D8EB2-814A-E9CA-A7A9-37DC41E66D4D}"/>
              </a:ext>
            </a:extLst>
          </p:cNvPr>
          <p:cNvSpPr/>
          <p:nvPr/>
        </p:nvSpPr>
        <p:spPr>
          <a:xfrm>
            <a:off x="8636000" y="56877"/>
            <a:ext cx="2716212" cy="1336494"/>
          </a:xfrm>
          <a:prstGeom prst="cloudCallout">
            <a:avLst>
              <a:gd name="adj1" fmla="val -45889"/>
              <a:gd name="adj2" fmla="val 70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I’ll find out as soon as I’m done checking this tax record.</a:t>
            </a:r>
          </a:p>
        </p:txBody>
      </p:sp>
    </p:spTree>
    <p:extLst>
      <p:ext uri="{BB962C8B-B14F-4D97-AF65-F5344CB8AC3E}">
        <p14:creationId xmlns:p14="http://schemas.microsoft.com/office/powerpoint/2010/main" val="34613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icture containing text&#10;&#10;Description automatically generated">
            <a:extLst>
              <a:ext uri="{FF2B5EF4-FFF2-40B4-BE49-F238E27FC236}">
                <a16:creationId xmlns:a16="http://schemas.microsoft.com/office/drawing/2014/main" id="{17C9F0D3-F98B-C907-D190-ECA8B8F925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916" y="987425"/>
            <a:ext cx="6508752" cy="4881564"/>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 3 He wanted to see who Jesus was, but because he was short.  He could not see over the crowd. </a:t>
            </a:r>
          </a:p>
        </p:txBody>
      </p:sp>
      <p:sp>
        <p:nvSpPr>
          <p:cNvPr id="7" name="Thought Bubble: Cloud 6">
            <a:extLst>
              <a:ext uri="{FF2B5EF4-FFF2-40B4-BE49-F238E27FC236}">
                <a16:creationId xmlns:a16="http://schemas.microsoft.com/office/drawing/2014/main" id="{22C9C3A3-A36E-93E5-253E-F3AACF956426}"/>
              </a:ext>
            </a:extLst>
          </p:cNvPr>
          <p:cNvSpPr/>
          <p:nvPr/>
        </p:nvSpPr>
        <p:spPr>
          <a:xfrm>
            <a:off x="3280228" y="4015809"/>
            <a:ext cx="3106057" cy="1398020"/>
          </a:xfrm>
          <a:prstGeom prst="cloudCallout">
            <a:avLst>
              <a:gd name="adj1" fmla="val 38131"/>
              <a:gd name="adj2" fmla="val -90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is here!</a:t>
            </a:r>
          </a:p>
          <a:p>
            <a:pPr algn="ctr"/>
            <a:r>
              <a:rPr lang="en-US" dirty="0"/>
              <a:t>I want to see him.</a:t>
            </a:r>
          </a:p>
          <a:p>
            <a:pPr algn="ctr"/>
            <a:r>
              <a:rPr lang="en-US" dirty="0"/>
              <a:t>  I wish I wasn’t so short!</a:t>
            </a:r>
          </a:p>
        </p:txBody>
      </p:sp>
      <p:sp>
        <p:nvSpPr>
          <p:cNvPr id="8" name="Speech Bubble: Rectangle 7">
            <a:extLst>
              <a:ext uri="{FF2B5EF4-FFF2-40B4-BE49-F238E27FC236}">
                <a16:creationId xmlns:a16="http://schemas.microsoft.com/office/drawing/2014/main" id="{494F763A-F3AA-CD52-DED5-49ED8AB1275B}"/>
              </a:ext>
            </a:extLst>
          </p:cNvPr>
          <p:cNvSpPr/>
          <p:nvPr/>
        </p:nvSpPr>
        <p:spPr>
          <a:xfrm>
            <a:off x="6880376" y="4714819"/>
            <a:ext cx="2133600" cy="885372"/>
          </a:xfrm>
          <a:prstGeom prst="wedgeRectCallout">
            <a:avLst>
              <a:gd name="adj1" fmla="val -35799"/>
              <a:gd name="adj2" fmla="val -112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Excuse me.</a:t>
            </a:r>
          </a:p>
          <a:p>
            <a:pPr algn="ctr"/>
            <a:r>
              <a:rPr lang="en-US" dirty="0"/>
              <a:t>I want to see Jesus</a:t>
            </a:r>
          </a:p>
        </p:txBody>
      </p:sp>
      <p:sp>
        <p:nvSpPr>
          <p:cNvPr id="9" name="Speech Bubble: Rectangle 8">
            <a:extLst>
              <a:ext uri="{FF2B5EF4-FFF2-40B4-BE49-F238E27FC236}">
                <a16:creationId xmlns:a16="http://schemas.microsoft.com/office/drawing/2014/main" id="{2326AD4D-73FD-A50D-1ACD-370A968D8C1B}"/>
              </a:ext>
            </a:extLst>
          </p:cNvPr>
          <p:cNvSpPr/>
          <p:nvPr/>
        </p:nvSpPr>
        <p:spPr>
          <a:xfrm>
            <a:off x="6096000" y="145143"/>
            <a:ext cx="2815771" cy="682171"/>
          </a:xfrm>
          <a:prstGeom prst="wedgeRectCallout">
            <a:avLst>
              <a:gd name="adj1" fmla="val -29080"/>
              <a:gd name="adj2" fmla="val 816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all want to see Jesus.</a:t>
            </a:r>
          </a:p>
        </p:txBody>
      </p:sp>
      <p:sp>
        <p:nvSpPr>
          <p:cNvPr id="10" name="Speech Bubble: Rectangle 9">
            <a:extLst>
              <a:ext uri="{FF2B5EF4-FFF2-40B4-BE49-F238E27FC236}">
                <a16:creationId xmlns:a16="http://schemas.microsoft.com/office/drawing/2014/main" id="{2EE77FF2-E2AC-395D-2534-5185AC73921B}"/>
              </a:ext>
            </a:extLst>
          </p:cNvPr>
          <p:cNvSpPr/>
          <p:nvPr/>
        </p:nvSpPr>
        <p:spPr>
          <a:xfrm>
            <a:off x="5500914" y="5529943"/>
            <a:ext cx="2510972" cy="870857"/>
          </a:xfrm>
          <a:prstGeom prst="wedgeRectCallout">
            <a:avLst>
              <a:gd name="adj1" fmla="val -2914"/>
              <a:gd name="adj2" fmla="val -190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probably won’t let me through because I’m a tax collector.</a:t>
            </a:r>
          </a:p>
        </p:txBody>
      </p:sp>
    </p:spTree>
    <p:extLst>
      <p:ext uri="{BB962C8B-B14F-4D97-AF65-F5344CB8AC3E}">
        <p14:creationId xmlns:p14="http://schemas.microsoft.com/office/powerpoint/2010/main" val="944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icture containing text&#10;&#10;Description automatically generated">
            <a:extLst>
              <a:ext uri="{FF2B5EF4-FFF2-40B4-BE49-F238E27FC236}">
                <a16:creationId xmlns:a16="http://schemas.microsoft.com/office/drawing/2014/main" id="{17C9F0D3-F98B-C907-D190-ECA8B8F925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916" y="987425"/>
            <a:ext cx="6508752" cy="4881564"/>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4 So he ran ahead and climbed a sycamore-fig tree to see him, since Jesus was coming that way.</a:t>
            </a:r>
          </a:p>
        </p:txBody>
      </p:sp>
      <p:sp>
        <p:nvSpPr>
          <p:cNvPr id="7" name="Thought Bubble: Cloud 6">
            <a:extLst>
              <a:ext uri="{FF2B5EF4-FFF2-40B4-BE49-F238E27FC236}">
                <a16:creationId xmlns:a16="http://schemas.microsoft.com/office/drawing/2014/main" id="{22C9C3A3-A36E-93E5-253E-F3AACF956426}"/>
              </a:ext>
            </a:extLst>
          </p:cNvPr>
          <p:cNvSpPr/>
          <p:nvPr/>
        </p:nvSpPr>
        <p:spPr>
          <a:xfrm>
            <a:off x="3280228" y="4015809"/>
            <a:ext cx="3106057" cy="1398020"/>
          </a:xfrm>
          <a:prstGeom prst="cloudCallout">
            <a:avLst>
              <a:gd name="adj1" fmla="val 38131"/>
              <a:gd name="adj2" fmla="val -90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how am I going to see Jesus?</a:t>
            </a:r>
          </a:p>
        </p:txBody>
      </p:sp>
      <p:sp>
        <p:nvSpPr>
          <p:cNvPr id="8" name="Speech Bubble: Rectangle 7">
            <a:extLst>
              <a:ext uri="{FF2B5EF4-FFF2-40B4-BE49-F238E27FC236}">
                <a16:creationId xmlns:a16="http://schemas.microsoft.com/office/drawing/2014/main" id="{494F763A-F3AA-CD52-DED5-49ED8AB1275B}"/>
              </a:ext>
            </a:extLst>
          </p:cNvPr>
          <p:cNvSpPr/>
          <p:nvPr/>
        </p:nvSpPr>
        <p:spPr>
          <a:xfrm>
            <a:off x="6880376" y="4714819"/>
            <a:ext cx="2133600" cy="885372"/>
          </a:xfrm>
          <a:prstGeom prst="wedgeRectCallout">
            <a:avLst>
              <a:gd name="adj1" fmla="val -35799"/>
              <a:gd name="adj2" fmla="val -112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There’s that sycamore tree!</a:t>
            </a:r>
          </a:p>
        </p:txBody>
      </p:sp>
    </p:spTree>
    <p:extLst>
      <p:ext uri="{BB962C8B-B14F-4D97-AF65-F5344CB8AC3E}">
        <p14:creationId xmlns:p14="http://schemas.microsoft.com/office/powerpoint/2010/main" val="5885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3421-DE46-D927-6E10-A22E3F74B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60250-423C-B380-90F7-8D7C5181B6F3}"/>
              </a:ext>
            </a:extLst>
          </p:cNvPr>
          <p:cNvSpPr>
            <a:spLocks noGrp="1"/>
          </p:cNvSpPr>
          <p:nvPr>
            <p:ph type="title"/>
          </p:nvPr>
        </p:nvSpPr>
        <p:spPr>
          <a:xfrm>
            <a:off x="839788" y="987424"/>
            <a:ext cx="344887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sp>
        <p:nvSpPr>
          <p:cNvPr id="4" name="Text Placeholder 3">
            <a:extLst>
              <a:ext uri="{FF2B5EF4-FFF2-40B4-BE49-F238E27FC236}">
                <a16:creationId xmlns:a16="http://schemas.microsoft.com/office/drawing/2014/main" id="{FF611A56-083F-AC8F-B2AC-2F306698571C}"/>
              </a:ext>
            </a:extLst>
          </p:cNvPr>
          <p:cNvSpPr>
            <a:spLocks noGrp="1"/>
          </p:cNvSpPr>
          <p:nvPr>
            <p:ph type="body" sz="half" idx="2"/>
          </p:nvPr>
        </p:nvSpPr>
        <p:spPr>
          <a:xfrm>
            <a:off x="839788" y="2057400"/>
            <a:ext cx="3448877" cy="2604752"/>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i="1" dirty="0">
              <a:solidFill>
                <a:schemeClr val="accent4">
                  <a:lumMod val="75000"/>
                </a:schemeClr>
              </a:solidFill>
            </a:endParaRPr>
          </a:p>
          <a:p>
            <a:r>
              <a:rPr lang="en-US" i="1" dirty="0">
                <a:solidFill>
                  <a:schemeClr val="accent4">
                    <a:lumMod val="75000"/>
                  </a:schemeClr>
                </a:solidFill>
              </a:rPr>
              <a:t>Zaccheus climbed up the tree.</a:t>
            </a:r>
          </a:p>
          <a:p>
            <a:r>
              <a:rPr lang="en-US" i="1" dirty="0">
                <a:solidFill>
                  <a:schemeClr val="accent4">
                    <a:lumMod val="75000"/>
                  </a:schemeClr>
                </a:solidFill>
              </a:rPr>
              <a:t>That was not something grown men did – especially not grown rich men in long wealthy robes!</a:t>
            </a:r>
          </a:p>
          <a:p>
            <a:endParaRPr lang="en-US" i="1" dirty="0">
              <a:solidFill>
                <a:schemeClr val="accent4">
                  <a:lumMod val="75000"/>
                </a:schemeClr>
              </a:solidFill>
            </a:endParaRPr>
          </a:p>
          <a:p>
            <a:r>
              <a:rPr lang="en-US" i="1" dirty="0">
                <a:solidFill>
                  <a:schemeClr val="accent4">
                    <a:lumMod val="75000"/>
                  </a:schemeClr>
                </a:solidFill>
              </a:rPr>
              <a:t>Pretend you are climbing a tree.</a:t>
            </a:r>
          </a:p>
        </p:txBody>
      </p:sp>
      <p:pic>
        <p:nvPicPr>
          <p:cNvPr id="1028" name="Picture 4" descr="Printable Zacchaeus - Printable Templates">
            <a:extLst>
              <a:ext uri="{FF2B5EF4-FFF2-40B4-BE49-F238E27FC236}">
                <a16:creationId xmlns:a16="http://schemas.microsoft.com/office/drawing/2014/main" id="{D8460CDD-BE41-8A66-4EFA-93EC4893B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017" y="996950"/>
            <a:ext cx="398161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910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icture containing text&#10;&#10;Description automatically generated">
            <a:extLst>
              <a:ext uri="{FF2B5EF4-FFF2-40B4-BE49-F238E27FC236}">
                <a16:creationId xmlns:a16="http://schemas.microsoft.com/office/drawing/2014/main" id="{99044CEA-7395-F2E6-6755-50645A0D0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04" y="987424"/>
            <a:ext cx="6475110" cy="4856333"/>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5 When Jesus reached the spot, he looked up and said to him, “Zacchaeus, come down immediately. I must stay at your house today.”</a:t>
            </a:r>
          </a:p>
          <a:p>
            <a:r>
              <a:rPr lang="en-US" dirty="0">
                <a:solidFill>
                  <a:schemeClr val="accent4">
                    <a:lumMod val="75000"/>
                  </a:schemeClr>
                </a:solidFill>
              </a:rPr>
              <a:t> 6 So he came down at once and welcomed him gladly.</a:t>
            </a:r>
          </a:p>
        </p:txBody>
      </p:sp>
      <p:sp>
        <p:nvSpPr>
          <p:cNvPr id="7" name="Speech Bubble: Rectangle 6">
            <a:extLst>
              <a:ext uri="{FF2B5EF4-FFF2-40B4-BE49-F238E27FC236}">
                <a16:creationId xmlns:a16="http://schemas.microsoft.com/office/drawing/2014/main" id="{500EBF80-ED0D-AB3E-C0D8-B73615D31C95}"/>
              </a:ext>
            </a:extLst>
          </p:cNvPr>
          <p:cNvSpPr/>
          <p:nvPr/>
        </p:nvSpPr>
        <p:spPr>
          <a:xfrm>
            <a:off x="4541232" y="798852"/>
            <a:ext cx="2177143" cy="1529217"/>
          </a:xfrm>
          <a:prstGeom prst="wedgeRectCallout">
            <a:avLst>
              <a:gd name="adj1" fmla="val 15167"/>
              <a:gd name="adj2" fmla="val 6344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Zacchaeus</a:t>
            </a:r>
          </a:p>
          <a:p>
            <a:pPr algn="ctr"/>
            <a:r>
              <a:rPr lang="en-US" dirty="0"/>
              <a:t>Come down immediately.</a:t>
            </a:r>
          </a:p>
          <a:p>
            <a:pPr algn="ctr"/>
            <a:r>
              <a:rPr lang="en-US" dirty="0"/>
              <a:t>I must stay at your house today.</a:t>
            </a:r>
          </a:p>
        </p:txBody>
      </p:sp>
      <p:sp>
        <p:nvSpPr>
          <p:cNvPr id="8" name="Speech Bubble: Rectangle 7">
            <a:extLst>
              <a:ext uri="{FF2B5EF4-FFF2-40B4-BE49-F238E27FC236}">
                <a16:creationId xmlns:a16="http://schemas.microsoft.com/office/drawing/2014/main" id="{29CA8570-5A2D-AD87-9985-BE50007CE895}"/>
              </a:ext>
            </a:extLst>
          </p:cNvPr>
          <p:cNvSpPr/>
          <p:nvPr/>
        </p:nvSpPr>
        <p:spPr>
          <a:xfrm>
            <a:off x="9782629" y="624114"/>
            <a:ext cx="2409371" cy="939347"/>
          </a:xfrm>
          <a:prstGeom prst="wedgeRectCallout">
            <a:avLst>
              <a:gd name="adj1" fmla="val -64542"/>
              <a:gd name="adj2" fmla="val 53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love that!</a:t>
            </a:r>
          </a:p>
          <a:p>
            <a:pPr algn="ctr"/>
            <a:r>
              <a:rPr lang="en-US" dirty="0"/>
              <a:t>Please come right now.</a:t>
            </a:r>
          </a:p>
        </p:txBody>
      </p:sp>
    </p:spTree>
    <p:extLst>
      <p:ext uri="{BB962C8B-B14F-4D97-AF65-F5344CB8AC3E}">
        <p14:creationId xmlns:p14="http://schemas.microsoft.com/office/powerpoint/2010/main" val="407601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2369458" y="2766218"/>
            <a:ext cx="6404429"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r>
              <a:rPr lang="en-US" dirty="0">
                <a:solidFill>
                  <a:schemeClr val="accent4">
                    <a:lumMod val="75000"/>
                  </a:schemeClr>
                </a:solidFill>
                <a:latin typeface="Aharoni" panose="02010803020104030203" pitchFamily="2" charset="-79"/>
                <a:cs typeface="Aharoni" panose="02010803020104030203" pitchFamily="2" charset="-79"/>
              </a:rPr>
              <a:t>Zacchaeus was a Wee Little Man</a:t>
            </a:r>
          </a:p>
        </p:txBody>
      </p:sp>
      <p:pic>
        <p:nvPicPr>
          <p:cNvPr id="3" name="Online Media 2" title="Zacchaeus Was a Wee Little Man">
            <a:hlinkClick r:id="" action="ppaction://media"/>
            <a:extLst>
              <a:ext uri="{FF2B5EF4-FFF2-40B4-BE49-F238E27FC236}">
                <a16:creationId xmlns:a16="http://schemas.microsoft.com/office/drawing/2014/main" id="{724D2731-6E79-DE36-7BD9-5D66DC4882CF}"/>
              </a:ext>
            </a:extLst>
          </p:cNvPr>
          <p:cNvPicPr>
            <a:picLocks noRot="1" noChangeAspect="1"/>
          </p:cNvPicPr>
          <p:nvPr>
            <a:videoFile r:link="rId1"/>
          </p:nvPr>
        </p:nvPicPr>
        <p:blipFill>
          <a:blip r:embed="rId3"/>
          <a:stretch>
            <a:fillRect/>
          </a:stretch>
        </p:blipFill>
        <p:spPr>
          <a:xfrm>
            <a:off x="1826380" y="226785"/>
            <a:ext cx="8478763" cy="6359072"/>
          </a:xfrm>
          <a:prstGeom prst="rect">
            <a:avLst/>
          </a:prstGeom>
        </p:spPr>
      </p:pic>
    </p:spTree>
    <p:extLst>
      <p:ext uri="{BB962C8B-B14F-4D97-AF65-F5344CB8AC3E}">
        <p14:creationId xmlns:p14="http://schemas.microsoft.com/office/powerpoint/2010/main" val="23995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icture containing text&#10;&#10;Description automatically generated">
            <a:extLst>
              <a:ext uri="{FF2B5EF4-FFF2-40B4-BE49-F238E27FC236}">
                <a16:creationId xmlns:a16="http://schemas.microsoft.com/office/drawing/2014/main" id="{F3F017B4-26C3-EC87-6B4C-28ADD9BB3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619" y="987424"/>
            <a:ext cx="6508751" cy="4881563"/>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6 So he came down at once and welcomed Jesus gladly.</a:t>
            </a:r>
          </a:p>
          <a:p>
            <a:r>
              <a:rPr lang="en-US" dirty="0">
                <a:solidFill>
                  <a:schemeClr val="accent4">
                    <a:lumMod val="75000"/>
                  </a:schemeClr>
                </a:solidFill>
              </a:rPr>
              <a:t>7 All the people saw this and began to mutter, “Jesus has gone to be the guest of a sinner.”</a:t>
            </a:r>
          </a:p>
          <a:p>
            <a:endParaRPr lang="en-US" dirty="0">
              <a:solidFill>
                <a:schemeClr val="accent4">
                  <a:lumMod val="75000"/>
                </a:schemeClr>
              </a:solidFill>
            </a:endParaRPr>
          </a:p>
        </p:txBody>
      </p:sp>
      <p:sp>
        <p:nvSpPr>
          <p:cNvPr id="7" name="Speech Bubble: Rectangle 6">
            <a:extLst>
              <a:ext uri="{FF2B5EF4-FFF2-40B4-BE49-F238E27FC236}">
                <a16:creationId xmlns:a16="http://schemas.microsoft.com/office/drawing/2014/main" id="{48E56459-CC8C-46AD-5DD7-B6D77FFF2F0D}"/>
              </a:ext>
            </a:extLst>
          </p:cNvPr>
          <p:cNvSpPr/>
          <p:nvPr/>
        </p:nvSpPr>
        <p:spPr>
          <a:xfrm>
            <a:off x="6899651" y="2057399"/>
            <a:ext cx="2200806" cy="1016000"/>
          </a:xfrm>
          <a:prstGeom prst="wedgeRectCallout">
            <a:avLst>
              <a:gd name="adj1" fmla="val -22812"/>
              <a:gd name="adj2" fmla="val 15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Welcome!</a:t>
            </a:r>
          </a:p>
          <a:p>
            <a:pPr algn="ctr"/>
            <a:r>
              <a:rPr lang="en-US" dirty="0"/>
              <a:t>Rest in my home and we will eat soon.</a:t>
            </a:r>
          </a:p>
        </p:txBody>
      </p:sp>
      <p:sp>
        <p:nvSpPr>
          <p:cNvPr id="8" name="Speech Bubble: Rectangle 7">
            <a:extLst>
              <a:ext uri="{FF2B5EF4-FFF2-40B4-BE49-F238E27FC236}">
                <a16:creationId xmlns:a16="http://schemas.microsoft.com/office/drawing/2014/main" id="{8E35DD37-5351-1058-B0DA-7BBC325C2B72}"/>
              </a:ext>
            </a:extLst>
          </p:cNvPr>
          <p:cNvSpPr/>
          <p:nvPr/>
        </p:nvSpPr>
        <p:spPr>
          <a:xfrm>
            <a:off x="4519309" y="5239656"/>
            <a:ext cx="1988457" cy="498701"/>
          </a:xfrm>
          <a:prstGeom prst="wedgeRectCallout">
            <a:avLst>
              <a:gd name="adj1" fmla="val 56539"/>
              <a:gd name="adj2" fmla="val -1655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Thank you!</a:t>
            </a:r>
          </a:p>
        </p:txBody>
      </p:sp>
      <p:sp>
        <p:nvSpPr>
          <p:cNvPr id="9" name="Speech Bubble: Rectangle 8">
            <a:extLst>
              <a:ext uri="{FF2B5EF4-FFF2-40B4-BE49-F238E27FC236}">
                <a16:creationId xmlns:a16="http://schemas.microsoft.com/office/drawing/2014/main" id="{A6C9E84C-0D6E-9A02-2600-93C484699D69}"/>
              </a:ext>
            </a:extLst>
          </p:cNvPr>
          <p:cNvSpPr/>
          <p:nvPr/>
        </p:nvSpPr>
        <p:spPr>
          <a:xfrm>
            <a:off x="8263994" y="5738357"/>
            <a:ext cx="2911399" cy="853737"/>
          </a:xfrm>
          <a:prstGeom prst="wedgeRectCallout">
            <a:avLst>
              <a:gd name="adj1" fmla="val -6874"/>
              <a:gd name="adj2" fmla="val -7010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 has gone to be the guest of a sinner!</a:t>
            </a:r>
          </a:p>
        </p:txBody>
      </p:sp>
    </p:spTree>
    <p:extLst>
      <p:ext uri="{BB962C8B-B14F-4D97-AF65-F5344CB8AC3E}">
        <p14:creationId xmlns:p14="http://schemas.microsoft.com/office/powerpoint/2010/main" val="115494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picture containing text, person, work-clothing&#10;&#10;Description automatically generated">
            <a:extLst>
              <a:ext uri="{FF2B5EF4-FFF2-40B4-BE49-F238E27FC236}">
                <a16:creationId xmlns:a16="http://schemas.microsoft.com/office/drawing/2014/main" id="{E31B44CA-01AB-EA34-A43B-F1EE1D9A6D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619" y="987424"/>
            <a:ext cx="6508751" cy="4881563"/>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normAutofit/>
          </a:bodyPr>
          <a:lstStyle/>
          <a:p>
            <a:endParaRPr lang="en-US" dirty="0">
              <a:solidFill>
                <a:schemeClr val="accent4">
                  <a:lumMod val="75000"/>
                </a:schemeClr>
              </a:solidFill>
            </a:endParaRPr>
          </a:p>
          <a:p>
            <a:endParaRPr lang="en-US" dirty="0">
              <a:solidFill>
                <a:schemeClr val="accent4">
                  <a:lumMod val="75000"/>
                </a:schemeClr>
              </a:solidFill>
            </a:endParaRPr>
          </a:p>
          <a:p>
            <a:r>
              <a:rPr lang="en-US" dirty="0">
                <a:solidFill>
                  <a:schemeClr val="accent4">
                    <a:lumMod val="75000"/>
                  </a:schemeClr>
                </a:solidFill>
              </a:rPr>
              <a:t>8 But Zacchaeus stood up and said to the Lord, “Look, Lord! Here and now, I give half of my possessions to the poor, and if I have cheated anybody out of anything, I will pay back four times the amount.”</a:t>
            </a:r>
          </a:p>
          <a:p>
            <a:endParaRPr lang="en-US" dirty="0">
              <a:solidFill>
                <a:schemeClr val="accent4">
                  <a:lumMod val="75000"/>
                </a:schemeClr>
              </a:solidFill>
            </a:endParaRPr>
          </a:p>
        </p:txBody>
      </p:sp>
      <p:sp>
        <p:nvSpPr>
          <p:cNvPr id="7" name="Speech Bubble: Rectangle 6">
            <a:extLst>
              <a:ext uri="{FF2B5EF4-FFF2-40B4-BE49-F238E27FC236}">
                <a16:creationId xmlns:a16="http://schemas.microsoft.com/office/drawing/2014/main" id="{B8DD806F-9D0D-6942-C61F-F12610F8B6DD}"/>
              </a:ext>
            </a:extLst>
          </p:cNvPr>
          <p:cNvSpPr/>
          <p:nvPr/>
        </p:nvSpPr>
        <p:spPr>
          <a:xfrm>
            <a:off x="7620000" y="232229"/>
            <a:ext cx="3033486" cy="755195"/>
          </a:xfrm>
          <a:prstGeom prst="wedgeRectCallout">
            <a:avLst>
              <a:gd name="adj1" fmla="val -1216"/>
              <a:gd name="adj2" fmla="val 120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Here and now, I will give half of my possessions to the poor.</a:t>
            </a:r>
          </a:p>
        </p:txBody>
      </p:sp>
      <p:sp>
        <p:nvSpPr>
          <p:cNvPr id="8" name="Speech Bubble: Rectangle 7">
            <a:extLst>
              <a:ext uri="{FF2B5EF4-FFF2-40B4-BE49-F238E27FC236}">
                <a16:creationId xmlns:a16="http://schemas.microsoft.com/office/drawing/2014/main" id="{BFCD3787-3F88-D873-A8D3-4D9C5E1A1072}"/>
              </a:ext>
            </a:extLst>
          </p:cNvPr>
          <p:cNvSpPr/>
          <p:nvPr/>
        </p:nvSpPr>
        <p:spPr>
          <a:xfrm>
            <a:off x="10169148" y="3657600"/>
            <a:ext cx="1929793" cy="1306286"/>
          </a:xfrm>
          <a:prstGeom prst="wedgeRectCallout">
            <a:avLst>
              <a:gd name="adj1" fmla="val 6996"/>
              <a:gd name="adj2" fmla="val -82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if I have cheated anyone,   I will pay back 4 times the amount.</a:t>
            </a:r>
          </a:p>
        </p:txBody>
      </p:sp>
    </p:spTree>
    <p:extLst>
      <p:ext uri="{BB962C8B-B14F-4D97-AF65-F5344CB8AC3E}">
        <p14:creationId xmlns:p14="http://schemas.microsoft.com/office/powerpoint/2010/main" val="183110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ngineering drawing&#10;&#10;Description automatically generated">
            <a:extLst>
              <a:ext uri="{FF2B5EF4-FFF2-40B4-BE49-F238E27FC236}">
                <a16:creationId xmlns:a16="http://schemas.microsoft.com/office/drawing/2014/main" id="{18AB7D59-71F8-E260-B40D-76057D880A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6119" y="0"/>
            <a:ext cx="10259762" cy="6858000"/>
          </a:xfrm>
          <a:prstGeom prst="rect">
            <a:avLst/>
          </a:prstGeom>
        </p:spPr>
      </p:pic>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a:off x="0" y="365126"/>
            <a:ext cx="12192000" cy="911882"/>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Describe a rich person</a:t>
            </a:r>
          </a:p>
        </p:txBody>
      </p:sp>
      <p:pic>
        <p:nvPicPr>
          <p:cNvPr id="21" name="Picture 20" descr="A person sitting on a pile of money&#10;&#10;Description automatically generated with low confidence">
            <a:extLst>
              <a:ext uri="{FF2B5EF4-FFF2-40B4-BE49-F238E27FC236}">
                <a16:creationId xmlns:a16="http://schemas.microsoft.com/office/drawing/2014/main" id="{FFBDD15F-0BFB-BAAD-5BB2-D4B2B483F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7264"/>
            <a:ext cx="60960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3" name="Picture 22" descr="A picture containing indoor&#10;&#10;Description automatically generated">
            <a:extLst>
              <a:ext uri="{FF2B5EF4-FFF2-40B4-BE49-F238E27FC236}">
                <a16:creationId xmlns:a16="http://schemas.microsoft.com/office/drawing/2014/main" id="{B6D9FB62-BB69-0114-6234-B731AC3F18E9}"/>
              </a:ext>
            </a:extLst>
          </p:cNvPr>
          <p:cNvPicPr>
            <a:picLocks noChangeAspect="1"/>
          </p:cNvPicPr>
          <p:nvPr/>
        </p:nvPicPr>
        <p:blipFill rotWithShape="1">
          <a:blip r:embed="rId5">
            <a:extLst>
              <a:ext uri="{28A0092B-C50C-407E-A947-70E740481C1C}">
                <a14:useLocalDpi xmlns:a14="http://schemas.microsoft.com/office/drawing/2010/main" val="0"/>
              </a:ext>
            </a:extLst>
          </a:blip>
          <a:srcRect l="34624" r="1611"/>
          <a:stretch/>
        </p:blipFill>
        <p:spPr>
          <a:xfrm>
            <a:off x="8487104" y="1815663"/>
            <a:ext cx="3704896" cy="3409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30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19</a:t>
            </a:r>
          </a:p>
        </p:txBody>
      </p:sp>
      <p:pic>
        <p:nvPicPr>
          <p:cNvPr id="6" name="Content Placeholder 5" descr="A group of men in clothing&#10;&#10;Description automatically generated with medium confidence">
            <a:extLst>
              <a:ext uri="{FF2B5EF4-FFF2-40B4-BE49-F238E27FC236}">
                <a16:creationId xmlns:a16="http://schemas.microsoft.com/office/drawing/2014/main" id="{0B865B98-5EE3-654D-A040-094D6D92D9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03" y="987424"/>
            <a:ext cx="6489625" cy="4867219"/>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normAutofit/>
          </a:bodyPr>
          <a:lstStyle/>
          <a:p>
            <a:endParaRPr lang="en-US" dirty="0">
              <a:solidFill>
                <a:schemeClr val="accent4">
                  <a:lumMod val="75000"/>
                </a:schemeClr>
              </a:solidFill>
            </a:endParaRPr>
          </a:p>
          <a:p>
            <a:endParaRPr lang="en-US" dirty="0">
              <a:solidFill>
                <a:schemeClr val="accent4">
                  <a:lumMod val="75000"/>
                </a:schemeClr>
              </a:solidFill>
            </a:endParaRPr>
          </a:p>
          <a:p>
            <a:endParaRPr lang="en-US" dirty="0">
              <a:solidFill>
                <a:schemeClr val="accent4">
                  <a:lumMod val="75000"/>
                </a:schemeClr>
              </a:solidFill>
            </a:endParaRPr>
          </a:p>
          <a:p>
            <a:r>
              <a:rPr lang="en-US" dirty="0">
                <a:solidFill>
                  <a:schemeClr val="accent4">
                    <a:lumMod val="75000"/>
                  </a:schemeClr>
                </a:solidFill>
              </a:rPr>
              <a:t>9 Jesus said to him, “Today salvation has come to this house, because this man, too,   is a son of Abraham. </a:t>
            </a:r>
          </a:p>
          <a:p>
            <a:r>
              <a:rPr lang="en-US" dirty="0">
                <a:solidFill>
                  <a:schemeClr val="accent4">
                    <a:lumMod val="75000"/>
                  </a:schemeClr>
                </a:solidFill>
              </a:rPr>
              <a:t>10 For the Son of Man came to seek and to save the lost.”</a:t>
            </a:r>
          </a:p>
        </p:txBody>
      </p:sp>
      <p:sp>
        <p:nvSpPr>
          <p:cNvPr id="7" name="Speech Bubble: Rectangle 6">
            <a:extLst>
              <a:ext uri="{FF2B5EF4-FFF2-40B4-BE49-F238E27FC236}">
                <a16:creationId xmlns:a16="http://schemas.microsoft.com/office/drawing/2014/main" id="{FB753156-CD93-7FF5-5916-DC0D605FCC6A}"/>
              </a:ext>
            </a:extLst>
          </p:cNvPr>
          <p:cNvSpPr/>
          <p:nvPr/>
        </p:nvSpPr>
        <p:spPr>
          <a:xfrm>
            <a:off x="5776684" y="0"/>
            <a:ext cx="4586515" cy="814671"/>
          </a:xfrm>
          <a:prstGeom prst="wedgeRectCallout">
            <a:avLst>
              <a:gd name="adj1" fmla="val 5114"/>
              <a:gd name="adj2" fmla="val 10644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Today salvation has come to this house.</a:t>
            </a:r>
          </a:p>
          <a:p>
            <a:pPr algn="ctr"/>
            <a:r>
              <a:rPr lang="en-US" dirty="0"/>
              <a:t>This man is a son of Abraham too!</a:t>
            </a:r>
          </a:p>
          <a:p>
            <a:pPr algn="ctr"/>
            <a:r>
              <a:rPr lang="en-US" dirty="0"/>
              <a:t>For I have come to seek and to save the lost.</a:t>
            </a:r>
          </a:p>
        </p:txBody>
      </p:sp>
    </p:spTree>
    <p:extLst>
      <p:ext uri="{BB962C8B-B14F-4D97-AF65-F5344CB8AC3E}">
        <p14:creationId xmlns:p14="http://schemas.microsoft.com/office/powerpoint/2010/main" val="185257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2248134" y="2716121"/>
            <a:ext cx="6448715"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Father Abraham</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(option 1)</a:t>
            </a:r>
          </a:p>
        </p:txBody>
      </p:sp>
      <p:pic>
        <p:nvPicPr>
          <p:cNvPr id="4" name="Online Media 3" title="Father Abraham had many Sons - Kids Praise &amp; Worship Bible Song">
            <a:hlinkClick r:id="" action="ppaction://media"/>
            <a:extLst>
              <a:ext uri="{FF2B5EF4-FFF2-40B4-BE49-F238E27FC236}">
                <a16:creationId xmlns:a16="http://schemas.microsoft.com/office/drawing/2014/main" id="{8D8DE87F-2291-BDFC-FB81-2147754ED985}"/>
              </a:ext>
            </a:extLst>
          </p:cNvPr>
          <p:cNvPicPr>
            <a:picLocks noRot="1" noChangeAspect="1"/>
          </p:cNvPicPr>
          <p:nvPr>
            <a:videoFile r:link="rId1"/>
          </p:nvPr>
        </p:nvPicPr>
        <p:blipFill>
          <a:blip r:embed="rId3"/>
          <a:stretch>
            <a:fillRect/>
          </a:stretch>
        </p:blipFill>
        <p:spPr>
          <a:xfrm>
            <a:off x="2312434" y="759853"/>
            <a:ext cx="7791215" cy="5843411"/>
          </a:xfrm>
          <a:prstGeom prst="rect">
            <a:avLst/>
          </a:prstGeom>
        </p:spPr>
      </p:pic>
      <p:sp>
        <p:nvSpPr>
          <p:cNvPr id="3" name="TextBox 2">
            <a:extLst>
              <a:ext uri="{FF2B5EF4-FFF2-40B4-BE49-F238E27FC236}">
                <a16:creationId xmlns:a16="http://schemas.microsoft.com/office/drawing/2014/main" id="{865AF1A5-5BDA-60D5-CBB7-C391E4BCC1A1}"/>
              </a:ext>
            </a:extLst>
          </p:cNvPr>
          <p:cNvSpPr txBox="1"/>
          <p:nvPr/>
        </p:nvSpPr>
        <p:spPr>
          <a:xfrm>
            <a:off x="2312434" y="154546"/>
            <a:ext cx="8577329"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dirty="0"/>
              <a:t>Zaccheus was called a child of Abraham because he, too, had faith in Jesus and God.</a:t>
            </a:r>
          </a:p>
        </p:txBody>
      </p:sp>
    </p:spTree>
    <p:extLst>
      <p:ext uri="{BB962C8B-B14F-4D97-AF65-F5344CB8AC3E}">
        <p14:creationId xmlns:p14="http://schemas.microsoft.com/office/powerpoint/2010/main" val="14161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1961823" y="3075310"/>
            <a:ext cx="5589160"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r>
              <a:rPr lang="en-US" dirty="0">
                <a:solidFill>
                  <a:schemeClr val="accent4">
                    <a:lumMod val="75000"/>
                  </a:schemeClr>
                </a:solidFill>
                <a:latin typeface="Aharoni" panose="02010803020104030203" pitchFamily="2" charset="-79"/>
                <a:cs typeface="Aharoni" panose="02010803020104030203" pitchFamily="2" charset="-79"/>
              </a:rPr>
              <a:t>Seek and to Save</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Luke 19:10</a:t>
            </a:r>
          </a:p>
        </p:txBody>
      </p:sp>
      <p:pic>
        <p:nvPicPr>
          <p:cNvPr id="3" name="Online Media 2" title="For the Son of Man (Luke 19:10)">
            <a:hlinkClick r:id="" action="ppaction://media"/>
            <a:extLst>
              <a:ext uri="{FF2B5EF4-FFF2-40B4-BE49-F238E27FC236}">
                <a16:creationId xmlns:a16="http://schemas.microsoft.com/office/drawing/2014/main" id="{58525817-682D-2A88-F995-AFFE3A58F861}"/>
              </a:ext>
            </a:extLst>
          </p:cNvPr>
          <p:cNvPicPr>
            <a:picLocks noRot="1" noChangeAspect="1"/>
          </p:cNvPicPr>
          <p:nvPr>
            <a:videoFile r:link="rId1"/>
          </p:nvPr>
        </p:nvPicPr>
        <p:blipFill>
          <a:blip r:embed="rId3"/>
          <a:stretch>
            <a:fillRect/>
          </a:stretch>
        </p:blipFill>
        <p:spPr>
          <a:xfrm>
            <a:off x="1648172" y="943510"/>
            <a:ext cx="9892321" cy="5589161"/>
          </a:xfrm>
          <a:prstGeom prst="rect">
            <a:avLst/>
          </a:prstGeom>
        </p:spPr>
      </p:pic>
      <p:sp>
        <p:nvSpPr>
          <p:cNvPr id="4" name="TextBox 3">
            <a:extLst>
              <a:ext uri="{FF2B5EF4-FFF2-40B4-BE49-F238E27FC236}">
                <a16:creationId xmlns:a16="http://schemas.microsoft.com/office/drawing/2014/main" id="{1A7F0107-1F3F-D3C2-2766-4AA9C4BD69E9}"/>
              </a:ext>
            </a:extLst>
          </p:cNvPr>
          <p:cNvSpPr txBox="1"/>
          <p:nvPr/>
        </p:nvSpPr>
        <p:spPr>
          <a:xfrm>
            <a:off x="169976" y="231819"/>
            <a:ext cx="11370518"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US" dirty="0"/>
              <a:t>Jesus came to seek and to save the lost.  He found Zaccheus in a tree.  He welcomed him into His kingdom!</a:t>
            </a:r>
          </a:p>
        </p:txBody>
      </p:sp>
    </p:spTree>
    <p:extLst>
      <p:ext uri="{BB962C8B-B14F-4D97-AF65-F5344CB8AC3E}">
        <p14:creationId xmlns:p14="http://schemas.microsoft.com/office/powerpoint/2010/main" val="2777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9FA5-F8AE-3D39-8020-F88F3ECCFDE2}"/>
              </a:ext>
            </a:extLst>
          </p:cNvPr>
          <p:cNvSpPr>
            <a:spLocks noGrp="1"/>
          </p:cNvSpPr>
          <p:nvPr>
            <p:ph type="title"/>
          </p:nvPr>
        </p:nvSpPr>
        <p:spPr>
          <a:xfrm>
            <a:off x="839788" y="365125"/>
            <a:ext cx="10515600" cy="823913"/>
          </a:xfrm>
        </p:spPr>
        <p:style>
          <a:lnRef idx="1">
            <a:schemeClr val="accent6"/>
          </a:lnRef>
          <a:fillRef idx="2">
            <a:schemeClr val="accent6"/>
          </a:fillRef>
          <a:effectRef idx="1">
            <a:schemeClr val="accent6"/>
          </a:effectRef>
          <a:fontRef idx="minor">
            <a:schemeClr val="dk1"/>
          </a:fontRef>
        </p:style>
        <p:txBody>
          <a:bodyPr/>
          <a:lstStyle/>
          <a:p>
            <a:pPr algn="ctr"/>
            <a:r>
              <a:rPr lang="en-US" dirty="0"/>
              <a:t>Two rich men – Two responses</a:t>
            </a:r>
          </a:p>
        </p:txBody>
      </p:sp>
      <p:sp>
        <p:nvSpPr>
          <p:cNvPr id="3" name="Text Placeholder 2">
            <a:extLst>
              <a:ext uri="{FF2B5EF4-FFF2-40B4-BE49-F238E27FC236}">
                <a16:creationId xmlns:a16="http://schemas.microsoft.com/office/drawing/2014/main" id="{97A0C07D-2911-FD60-E17C-31F93C9CFA91}"/>
              </a:ext>
            </a:extLst>
          </p:cNvPr>
          <p:cNvSpPr>
            <a:spLocks noGrp="1"/>
          </p:cNvSpPr>
          <p:nvPr>
            <p:ph type="body" idx="1"/>
          </p:nvPr>
        </p:nvSpPr>
        <p:spPr>
          <a:xfrm>
            <a:off x="839789" y="1681163"/>
            <a:ext cx="4568824" cy="823912"/>
          </a:xfrm>
        </p:spPr>
        <p:style>
          <a:lnRef idx="2">
            <a:schemeClr val="accent6">
              <a:shade val="15000"/>
            </a:schemeClr>
          </a:lnRef>
          <a:fillRef idx="1">
            <a:schemeClr val="accent6"/>
          </a:fillRef>
          <a:effectRef idx="0">
            <a:schemeClr val="accent6"/>
          </a:effectRef>
          <a:fontRef idx="minor">
            <a:schemeClr val="lt1"/>
          </a:fontRef>
        </p:style>
        <p:txBody>
          <a:bodyPr>
            <a:normAutofit fontScale="92500"/>
          </a:bodyPr>
          <a:lstStyle/>
          <a:p>
            <a:r>
              <a:rPr lang="en-US" dirty="0"/>
              <a:t>One wanted to stay rich and went away sad with an empty heart.</a:t>
            </a:r>
          </a:p>
        </p:txBody>
      </p:sp>
      <p:sp>
        <p:nvSpPr>
          <p:cNvPr id="5" name="Text Placeholder 4">
            <a:extLst>
              <a:ext uri="{FF2B5EF4-FFF2-40B4-BE49-F238E27FC236}">
                <a16:creationId xmlns:a16="http://schemas.microsoft.com/office/drawing/2014/main" id="{624CC29A-FEC2-5D64-41A8-F2FC975DEC34}"/>
              </a:ext>
            </a:extLst>
          </p:cNvPr>
          <p:cNvSpPr>
            <a:spLocks noGrp="1"/>
          </p:cNvSpPr>
          <p:nvPr>
            <p:ph type="body" sz="quarter" idx="3"/>
          </p:nvPr>
        </p:nvSpPr>
        <p:spPr>
          <a:xfrm>
            <a:off x="6542468" y="1700951"/>
            <a:ext cx="5442956" cy="823912"/>
          </a:xfrm>
        </p:spPr>
        <p:style>
          <a:lnRef idx="2">
            <a:schemeClr val="accent6">
              <a:shade val="15000"/>
            </a:schemeClr>
          </a:lnRef>
          <a:fillRef idx="1">
            <a:schemeClr val="accent6"/>
          </a:fillRef>
          <a:effectRef idx="0">
            <a:schemeClr val="accent6"/>
          </a:effectRef>
          <a:fontRef idx="minor">
            <a:schemeClr val="lt1"/>
          </a:fontRef>
        </p:style>
        <p:txBody>
          <a:bodyPr>
            <a:normAutofit fontScale="92500"/>
          </a:bodyPr>
          <a:lstStyle/>
          <a:p>
            <a:r>
              <a:rPr lang="en-US" dirty="0"/>
              <a:t>The other generously gave of his riches and welcomed Jesus into his heart and home.</a:t>
            </a:r>
          </a:p>
        </p:txBody>
      </p:sp>
      <p:pic>
        <p:nvPicPr>
          <p:cNvPr id="7" name="Content Placeholder 7" descr="A picture containing diagram&#10;&#10;Description automatically generated">
            <a:extLst>
              <a:ext uri="{FF2B5EF4-FFF2-40B4-BE49-F238E27FC236}">
                <a16:creationId xmlns:a16="http://schemas.microsoft.com/office/drawing/2014/main" id="{55991371-CFBB-05AB-E2A4-6C63BDC455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6612" y="2760663"/>
            <a:ext cx="4572000" cy="3429000"/>
          </a:xfrm>
        </p:spPr>
      </p:pic>
      <p:pic>
        <p:nvPicPr>
          <p:cNvPr id="8" name="Content Placeholder 5" descr="A picture containing text, person, work-clothing&#10;&#10;Description automatically generated">
            <a:extLst>
              <a:ext uri="{FF2B5EF4-FFF2-40B4-BE49-F238E27FC236}">
                <a16:creationId xmlns:a16="http://schemas.microsoft.com/office/drawing/2014/main" id="{8DE88128-A2B7-576D-02CF-A7C1169AE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468" y="2745041"/>
            <a:ext cx="4592830" cy="3444622"/>
          </a:xfrm>
          <a:prstGeom prst="rect">
            <a:avLst/>
          </a:prstGeom>
        </p:spPr>
      </p:pic>
    </p:spTree>
    <p:extLst>
      <p:ext uri="{BB962C8B-B14F-4D97-AF65-F5344CB8AC3E}">
        <p14:creationId xmlns:p14="http://schemas.microsoft.com/office/powerpoint/2010/main" val="2645464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57F65-1C01-EFC6-DC52-65D2E1E02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60" y="217773"/>
            <a:ext cx="5791256" cy="4264470"/>
          </a:xfrm>
          <a:prstGeom prst="rect">
            <a:avLst/>
          </a:prstGeom>
        </p:spPr>
      </p:pic>
      <p:sp>
        <p:nvSpPr>
          <p:cNvPr id="4" name="TextBox 3">
            <a:extLst>
              <a:ext uri="{FF2B5EF4-FFF2-40B4-BE49-F238E27FC236}">
                <a16:creationId xmlns:a16="http://schemas.microsoft.com/office/drawing/2014/main" id="{34021BFB-58F3-DE05-4C10-2757E7A8FBFA}"/>
              </a:ext>
            </a:extLst>
          </p:cNvPr>
          <p:cNvSpPr txBox="1"/>
          <p:nvPr/>
        </p:nvSpPr>
        <p:spPr>
          <a:xfrm>
            <a:off x="1493950" y="2137893"/>
            <a:ext cx="1983346" cy="707886"/>
          </a:xfrm>
          <a:prstGeom prst="rect">
            <a:avLst/>
          </a:prstGeom>
          <a:noFill/>
        </p:spPr>
        <p:txBody>
          <a:bodyPr wrap="square" rtlCol="0">
            <a:spAutoFit/>
          </a:bodyPr>
          <a:lstStyle/>
          <a:p>
            <a:pPr algn="ctr"/>
            <a:r>
              <a:rPr lang="en-US" sz="2000" b="1" dirty="0"/>
              <a:t>Matthew 6:24</a:t>
            </a:r>
          </a:p>
          <a:p>
            <a:pPr algn="ctr"/>
            <a:r>
              <a:rPr lang="en-US" sz="2000" b="1" dirty="0"/>
              <a:t>6:29-34 </a:t>
            </a:r>
          </a:p>
        </p:txBody>
      </p:sp>
      <p:sp>
        <p:nvSpPr>
          <p:cNvPr id="5" name="Scroll: Vertical 4">
            <a:extLst>
              <a:ext uri="{FF2B5EF4-FFF2-40B4-BE49-F238E27FC236}">
                <a16:creationId xmlns:a16="http://schemas.microsoft.com/office/drawing/2014/main" id="{74567A2D-DEA6-A67A-F7E0-1B33EC807E5B}"/>
              </a:ext>
            </a:extLst>
          </p:cNvPr>
          <p:cNvSpPr/>
          <p:nvPr/>
        </p:nvSpPr>
        <p:spPr>
          <a:xfrm rot="20802932">
            <a:off x="6373538" y="2497727"/>
            <a:ext cx="3580327" cy="3850783"/>
          </a:xfrm>
          <a:prstGeom prst="verticalScroll">
            <a:avLst/>
          </a:prstGeom>
          <a:solidFill>
            <a:schemeClr val="accent2">
              <a:lumMod val="60000"/>
              <a:lumOff val="40000"/>
            </a:schemeClr>
          </a:solidFill>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“No one can serve</a:t>
            </a:r>
          </a:p>
          <a:p>
            <a:pPr algn="ctr"/>
            <a:r>
              <a:rPr lang="en-US" dirty="0"/>
              <a:t> two masters. </a:t>
            </a:r>
          </a:p>
          <a:p>
            <a:pPr algn="ctr"/>
            <a:r>
              <a:rPr lang="en-US" dirty="0"/>
              <a:t>Either you will</a:t>
            </a:r>
          </a:p>
          <a:p>
            <a:pPr algn="ctr"/>
            <a:r>
              <a:rPr lang="en-US" dirty="0"/>
              <a:t> hate the one and love the other, or you will be devoted to the one</a:t>
            </a:r>
          </a:p>
          <a:p>
            <a:pPr algn="ctr"/>
            <a:r>
              <a:rPr lang="en-US" dirty="0"/>
              <a:t> and despise the other. You cannot serve both God and money.”</a:t>
            </a:r>
          </a:p>
          <a:p>
            <a:pPr algn="ctr"/>
            <a:r>
              <a:rPr lang="en-US" dirty="0"/>
              <a:t>Matt. 6:24</a:t>
            </a:r>
          </a:p>
        </p:txBody>
      </p:sp>
    </p:spTree>
    <p:extLst>
      <p:ext uri="{BB962C8B-B14F-4D97-AF65-F5344CB8AC3E}">
        <p14:creationId xmlns:p14="http://schemas.microsoft.com/office/powerpoint/2010/main" val="26373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Zacchaeus’ heart was soft and ready to be planted with the love of God.</a:t>
            </a:r>
          </a:p>
        </p:txBody>
      </p:sp>
      <p:pic>
        <p:nvPicPr>
          <p:cNvPr id="4" name="Picture 3">
            <a:extLst>
              <a:ext uri="{FF2B5EF4-FFF2-40B4-BE49-F238E27FC236}">
                <a16:creationId xmlns:a16="http://schemas.microsoft.com/office/drawing/2014/main" id="{9B6A08F1-ECB1-57AF-DBC7-6F9FD003F32F}"/>
              </a:ext>
            </a:extLst>
          </p:cNvPr>
          <p:cNvPicPr>
            <a:picLocks noChangeAspect="1"/>
          </p:cNvPicPr>
          <p:nvPr/>
        </p:nvPicPr>
        <p:blipFill rotWithShape="1">
          <a:blip r:embed="rId3">
            <a:extLst>
              <a:ext uri="{28A0092B-C50C-407E-A947-70E740481C1C}">
                <a14:useLocalDpi xmlns:a14="http://schemas.microsoft.com/office/drawing/2010/main" val="0"/>
              </a:ext>
            </a:extLst>
          </a:blip>
          <a:srcRect r="24641"/>
          <a:stretch/>
        </p:blipFill>
        <p:spPr>
          <a:xfrm>
            <a:off x="8108841" y="2108345"/>
            <a:ext cx="2988318" cy="2641310"/>
          </a:xfrm>
          <a:prstGeom prst="ellipse">
            <a:avLst/>
          </a:prstGeom>
        </p:spPr>
      </p:pic>
      <p:pic>
        <p:nvPicPr>
          <p:cNvPr id="6" name="Picture 5" descr="A picture containing plant&#10;&#10;Description automatically generated">
            <a:extLst>
              <a:ext uri="{FF2B5EF4-FFF2-40B4-BE49-F238E27FC236}">
                <a16:creationId xmlns:a16="http://schemas.microsoft.com/office/drawing/2014/main" id="{19154E49-52D5-983C-A953-E444CCA58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32" y="5002499"/>
            <a:ext cx="2226152" cy="1540990"/>
          </a:xfrm>
          <a:prstGeom prst="ellipse">
            <a:avLst/>
          </a:prstGeom>
        </p:spPr>
      </p:pic>
      <p:pic>
        <p:nvPicPr>
          <p:cNvPr id="8" name="Picture 7" descr="A picture containing fruit, plant, close&#10;&#10;Description automatically generated">
            <a:extLst>
              <a:ext uri="{FF2B5EF4-FFF2-40B4-BE49-F238E27FC236}">
                <a16:creationId xmlns:a16="http://schemas.microsoft.com/office/drawing/2014/main" id="{FE63C459-24FE-C953-B7DE-41B7014EB5E7}"/>
              </a:ext>
            </a:extLst>
          </p:cNvPr>
          <p:cNvPicPr>
            <a:picLocks noChangeAspect="1"/>
          </p:cNvPicPr>
          <p:nvPr/>
        </p:nvPicPr>
        <p:blipFill rotWithShape="1">
          <a:blip r:embed="rId5">
            <a:extLst>
              <a:ext uri="{28A0092B-C50C-407E-A947-70E740481C1C}">
                <a14:useLocalDpi xmlns:a14="http://schemas.microsoft.com/office/drawing/2010/main" val="0"/>
              </a:ext>
            </a:extLst>
          </a:blip>
          <a:srcRect l="12309" r="10378"/>
          <a:stretch/>
        </p:blipFill>
        <p:spPr>
          <a:xfrm>
            <a:off x="9521368" y="4151148"/>
            <a:ext cx="2670632" cy="2590738"/>
          </a:xfrm>
          <a:prstGeom prst="ellipse">
            <a:avLst/>
          </a:prstGeom>
        </p:spPr>
      </p:pic>
      <p:pic>
        <p:nvPicPr>
          <p:cNvPr id="10" name="Picture 9" descr="A picture containing blue&#10;&#10;Description automatically generated">
            <a:extLst>
              <a:ext uri="{FF2B5EF4-FFF2-40B4-BE49-F238E27FC236}">
                <a16:creationId xmlns:a16="http://schemas.microsoft.com/office/drawing/2014/main" id="{89C4995C-119B-F04C-C185-FC18F9A0E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050" y="4168093"/>
            <a:ext cx="2988318" cy="1998438"/>
          </a:xfrm>
          <a:prstGeom prst="ellipse">
            <a:avLst/>
          </a:prstGeom>
        </p:spPr>
      </p:pic>
      <p:pic>
        <p:nvPicPr>
          <p:cNvPr id="12" name="Picture 11" descr="A close up of a flower&#10;&#10;Description automatically generated with medium confidence">
            <a:extLst>
              <a:ext uri="{FF2B5EF4-FFF2-40B4-BE49-F238E27FC236}">
                <a16:creationId xmlns:a16="http://schemas.microsoft.com/office/drawing/2014/main" id="{6B105D6D-9AC2-2AC8-513A-80AF8ACC4F24}"/>
              </a:ext>
            </a:extLst>
          </p:cNvPr>
          <p:cNvPicPr>
            <a:picLocks noChangeAspect="1"/>
          </p:cNvPicPr>
          <p:nvPr/>
        </p:nvPicPr>
        <p:blipFill rotWithShape="1">
          <a:blip r:embed="rId7">
            <a:extLst>
              <a:ext uri="{28A0092B-C50C-407E-A947-70E740481C1C}">
                <a14:useLocalDpi xmlns:a14="http://schemas.microsoft.com/office/drawing/2010/main" val="0"/>
              </a:ext>
            </a:extLst>
          </a:blip>
          <a:srcRect b="22440"/>
          <a:stretch/>
        </p:blipFill>
        <p:spPr>
          <a:xfrm>
            <a:off x="6655612" y="1707633"/>
            <a:ext cx="1999835" cy="2334410"/>
          </a:xfrm>
          <a:prstGeom prst="ellipse">
            <a:avLst/>
          </a:prstGeom>
        </p:spPr>
      </p:pic>
      <p:pic>
        <p:nvPicPr>
          <p:cNvPr id="16" name="Picture 15" descr="A picture containing plant, outdoor, green, leaf&#10;&#10;Description automatically generated">
            <a:extLst>
              <a:ext uri="{FF2B5EF4-FFF2-40B4-BE49-F238E27FC236}">
                <a16:creationId xmlns:a16="http://schemas.microsoft.com/office/drawing/2014/main" id="{9C901CFB-B8A5-CB2B-87AD-AD3ECF40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74" y="1714355"/>
            <a:ext cx="4064000" cy="3035300"/>
          </a:xfrm>
          <a:prstGeom prst="ellipse">
            <a:avLst/>
          </a:prstGeom>
        </p:spPr>
      </p:pic>
      <p:sp>
        <p:nvSpPr>
          <p:cNvPr id="17" name="TextBox 16">
            <a:extLst>
              <a:ext uri="{FF2B5EF4-FFF2-40B4-BE49-F238E27FC236}">
                <a16:creationId xmlns:a16="http://schemas.microsoft.com/office/drawing/2014/main" id="{79EEB385-D314-558C-3B80-EE1A31329903}"/>
              </a:ext>
            </a:extLst>
          </p:cNvPr>
          <p:cNvSpPr txBox="1"/>
          <p:nvPr/>
        </p:nvSpPr>
        <p:spPr>
          <a:xfrm>
            <a:off x="8215086" y="2002971"/>
            <a:ext cx="3701143" cy="1015663"/>
          </a:xfrm>
          <a:prstGeom prst="rect">
            <a:avLst/>
          </a:prstGeom>
          <a:noFill/>
        </p:spPr>
        <p:txBody>
          <a:bodyPr wrap="square" rtlCol="0">
            <a:spAutoFit/>
          </a:bodyPr>
          <a:lstStyle/>
          <a:p>
            <a:r>
              <a:rPr lang="en-US" sz="6000" dirty="0">
                <a:solidFill>
                  <a:schemeClr val="accent6">
                    <a:lumMod val="50000"/>
                  </a:schemeClr>
                </a:solidFill>
                <a:latin typeface="Aharoni" panose="02010803020104030203" pitchFamily="2" charset="-79"/>
                <a:cs typeface="Aharoni" panose="02010803020104030203" pitchFamily="2" charset="-79"/>
              </a:rPr>
              <a:t>The Fruit</a:t>
            </a:r>
          </a:p>
        </p:txBody>
      </p:sp>
      <p:sp>
        <p:nvSpPr>
          <p:cNvPr id="18" name="TextBox 17">
            <a:extLst>
              <a:ext uri="{FF2B5EF4-FFF2-40B4-BE49-F238E27FC236}">
                <a16:creationId xmlns:a16="http://schemas.microsoft.com/office/drawing/2014/main" id="{8D97FE03-5F62-8CEC-C7CD-C702AF244CE1}"/>
              </a:ext>
            </a:extLst>
          </p:cNvPr>
          <p:cNvSpPr txBox="1"/>
          <p:nvPr/>
        </p:nvSpPr>
        <p:spPr>
          <a:xfrm>
            <a:off x="907556" y="4659480"/>
            <a:ext cx="3701143" cy="1015663"/>
          </a:xfrm>
          <a:prstGeom prst="rect">
            <a:avLst/>
          </a:prstGeom>
          <a:noFill/>
        </p:spPr>
        <p:txBody>
          <a:bodyPr wrap="square" rtlCol="0">
            <a:spAutoFit/>
          </a:bodyPr>
          <a:lstStyle/>
          <a:p>
            <a:r>
              <a:rPr lang="en-US" sz="6000" dirty="0">
                <a:solidFill>
                  <a:schemeClr val="accent6">
                    <a:lumMod val="50000"/>
                  </a:schemeClr>
                </a:solidFill>
                <a:latin typeface="Aharoni" panose="02010803020104030203" pitchFamily="2" charset="-79"/>
                <a:cs typeface="Aharoni" panose="02010803020104030203" pitchFamily="2" charset="-79"/>
              </a:rPr>
              <a:t>Seeds</a:t>
            </a:r>
          </a:p>
        </p:txBody>
      </p:sp>
      <p:sp>
        <p:nvSpPr>
          <p:cNvPr id="19" name="TextBox 18">
            <a:extLst>
              <a:ext uri="{FF2B5EF4-FFF2-40B4-BE49-F238E27FC236}">
                <a16:creationId xmlns:a16="http://schemas.microsoft.com/office/drawing/2014/main" id="{3C02AF6C-6598-DEBB-9DAB-E040225179D1}"/>
              </a:ext>
            </a:extLst>
          </p:cNvPr>
          <p:cNvSpPr txBox="1"/>
          <p:nvPr/>
        </p:nvSpPr>
        <p:spPr>
          <a:xfrm>
            <a:off x="4576135" y="6492875"/>
            <a:ext cx="2079477" cy="307777"/>
          </a:xfrm>
          <a:prstGeom prst="rect">
            <a:avLst/>
          </a:prstGeom>
          <a:noFill/>
        </p:spPr>
        <p:txBody>
          <a:bodyPr wrap="square" rtlCol="0">
            <a:spAutoFit/>
          </a:bodyPr>
          <a:lstStyle/>
          <a:p>
            <a:r>
              <a:rPr lang="en-US" sz="1400" dirty="0">
                <a:solidFill>
                  <a:schemeClr val="accent6">
                    <a:lumMod val="50000"/>
                  </a:schemeClr>
                </a:solidFill>
                <a:latin typeface="Aharoni" panose="02010803020104030203" pitchFamily="2" charset="-79"/>
                <a:cs typeface="Aharoni" panose="02010803020104030203" pitchFamily="2" charset="-79"/>
              </a:rPr>
              <a:t>This page has notes.</a:t>
            </a:r>
          </a:p>
        </p:txBody>
      </p:sp>
      <p:sp>
        <p:nvSpPr>
          <p:cNvPr id="3" name="Arrow: Right 2">
            <a:extLst>
              <a:ext uri="{FF2B5EF4-FFF2-40B4-BE49-F238E27FC236}">
                <a16:creationId xmlns:a16="http://schemas.microsoft.com/office/drawing/2014/main" id="{D0DCC16C-F80E-F838-435D-5C7284BC34FE}"/>
              </a:ext>
            </a:extLst>
          </p:cNvPr>
          <p:cNvSpPr/>
          <p:nvPr/>
        </p:nvSpPr>
        <p:spPr>
          <a:xfrm rot="2933423">
            <a:off x="3944624" y="2441128"/>
            <a:ext cx="3464878" cy="1467912"/>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60000"/>
                    <a:lumOff val="40000"/>
                  </a:schemeClr>
                </a:solidFill>
              </a:rPr>
              <a:t>Like this</a:t>
            </a:r>
          </a:p>
        </p:txBody>
      </p:sp>
    </p:spTree>
    <p:extLst>
      <p:ext uri="{BB962C8B-B14F-4D97-AF65-F5344CB8AC3E}">
        <p14:creationId xmlns:p14="http://schemas.microsoft.com/office/powerpoint/2010/main" val="113522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4462217" y="445883"/>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Craft Time</a:t>
            </a:r>
          </a:p>
        </p:txBody>
      </p:sp>
      <p:pic>
        <p:nvPicPr>
          <p:cNvPr id="6" name="Content Placeholder 5" descr="A picture containing text&#10;&#10;Description automatically generated">
            <a:extLst>
              <a:ext uri="{FF2B5EF4-FFF2-40B4-BE49-F238E27FC236}">
                <a16:creationId xmlns:a16="http://schemas.microsoft.com/office/drawing/2014/main" id="{820CCE7B-D575-9B8D-2E24-692EFCC587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16" r="12319"/>
          <a:stretch/>
        </p:blipFill>
        <p:spPr>
          <a:xfrm>
            <a:off x="8726791" y="1297446"/>
            <a:ext cx="3331834" cy="4873625"/>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xfrm>
            <a:off x="4462217" y="1672606"/>
            <a:ext cx="3932237" cy="4590552"/>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normAutofit/>
          </a:bodyPr>
          <a:lstStyle/>
          <a:p>
            <a:endParaRPr lang="en-US" dirty="0">
              <a:solidFill>
                <a:schemeClr val="accent4">
                  <a:lumMod val="75000"/>
                </a:schemeClr>
              </a:solidFill>
            </a:endParaRPr>
          </a:p>
          <a:p>
            <a:pPr marL="342900" indent="-342900">
              <a:buFont typeface="+mj-lt"/>
              <a:buAutoNum type="arabicPeriod"/>
            </a:pPr>
            <a:r>
              <a:rPr lang="en-US" dirty="0">
                <a:solidFill>
                  <a:schemeClr val="accent4">
                    <a:lumMod val="75000"/>
                  </a:schemeClr>
                </a:solidFill>
              </a:rPr>
              <a:t>Cut on the straight line beside the tree.</a:t>
            </a:r>
          </a:p>
          <a:p>
            <a:pPr marL="342900" indent="-342900">
              <a:buFont typeface="+mj-lt"/>
              <a:buAutoNum type="arabicPeriod"/>
            </a:pPr>
            <a:r>
              <a:rPr lang="en-US" dirty="0">
                <a:solidFill>
                  <a:schemeClr val="accent4">
                    <a:lumMod val="75000"/>
                  </a:schemeClr>
                </a:solidFill>
              </a:rPr>
              <a:t>Color Zacchaeus and the tree trunk</a:t>
            </a:r>
          </a:p>
          <a:p>
            <a:pPr marL="342900" indent="-342900">
              <a:buFont typeface="+mj-lt"/>
              <a:buAutoNum type="arabicPeriod"/>
            </a:pPr>
            <a:r>
              <a:rPr lang="en-US" dirty="0">
                <a:solidFill>
                  <a:schemeClr val="accent4">
                    <a:lumMod val="75000"/>
                  </a:schemeClr>
                </a:solidFill>
              </a:rPr>
              <a:t>Cut out  Jesus, Zacchaeus, and the conversation bubbles.</a:t>
            </a:r>
          </a:p>
          <a:p>
            <a:pPr marL="342900" indent="-342900">
              <a:buFont typeface="+mj-lt"/>
              <a:buAutoNum type="arabicPeriod"/>
            </a:pPr>
            <a:r>
              <a:rPr lang="en-US" dirty="0">
                <a:solidFill>
                  <a:schemeClr val="accent4">
                    <a:lumMod val="75000"/>
                  </a:schemeClr>
                </a:solidFill>
              </a:rPr>
              <a:t>Either color the tree leaves or add green tissue paper.</a:t>
            </a:r>
          </a:p>
          <a:p>
            <a:pPr marL="342900" indent="-342900">
              <a:buFont typeface="+mj-lt"/>
              <a:buAutoNum type="arabicPeriod"/>
            </a:pPr>
            <a:r>
              <a:rPr lang="en-US" dirty="0">
                <a:solidFill>
                  <a:schemeClr val="accent4">
                    <a:lumMod val="75000"/>
                  </a:schemeClr>
                </a:solidFill>
              </a:rPr>
              <a:t>Punch a hole at the base of the tree and the top of the tree.</a:t>
            </a:r>
          </a:p>
          <a:p>
            <a:pPr marL="342900" indent="-342900">
              <a:buFont typeface="+mj-lt"/>
              <a:buAutoNum type="arabicPeriod"/>
            </a:pPr>
            <a:r>
              <a:rPr lang="en-US" dirty="0">
                <a:solidFill>
                  <a:schemeClr val="accent4">
                    <a:lumMod val="75000"/>
                  </a:schemeClr>
                </a:solidFill>
              </a:rPr>
              <a:t>Put a piece of yarn through both holes and tie them behind the picture.</a:t>
            </a:r>
          </a:p>
          <a:p>
            <a:pPr marL="342900" indent="-342900">
              <a:buFont typeface="+mj-lt"/>
              <a:buAutoNum type="arabicPeriod"/>
            </a:pPr>
            <a:r>
              <a:rPr lang="en-US" dirty="0">
                <a:solidFill>
                  <a:schemeClr val="accent4">
                    <a:lumMod val="75000"/>
                  </a:schemeClr>
                </a:solidFill>
              </a:rPr>
              <a:t>Attach Zacchaeus to the yarn.</a:t>
            </a:r>
          </a:p>
          <a:p>
            <a:pPr marL="342900" indent="-342900">
              <a:buFont typeface="+mj-lt"/>
              <a:buAutoNum type="arabicPeriod"/>
            </a:pPr>
            <a:r>
              <a:rPr lang="en-US" dirty="0">
                <a:solidFill>
                  <a:schemeClr val="accent4">
                    <a:lumMod val="75000"/>
                  </a:schemeClr>
                </a:solidFill>
              </a:rPr>
              <a:t>Add the conversation bubbles to the right and left of the tree.  Make sure Jesus’ words are pointing at him.</a:t>
            </a:r>
          </a:p>
          <a:p>
            <a:pPr marL="342900" indent="-342900">
              <a:buFont typeface="+mj-lt"/>
              <a:buAutoNum type="arabicPeriod"/>
            </a:pPr>
            <a:endParaRPr lang="en-US" dirty="0">
              <a:solidFill>
                <a:schemeClr val="accent4">
                  <a:lumMod val="75000"/>
                </a:schemeClr>
              </a:solidFill>
            </a:endParaRPr>
          </a:p>
        </p:txBody>
      </p:sp>
      <p:pic>
        <p:nvPicPr>
          <p:cNvPr id="1035" name="Picture 11">
            <a:extLst>
              <a:ext uri="{FF2B5EF4-FFF2-40B4-BE49-F238E27FC236}">
                <a16:creationId xmlns:a16="http://schemas.microsoft.com/office/drawing/2014/main" id="{A1791D93-C024-0756-AE71-DB1D4EB43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1043" y="1721520"/>
            <a:ext cx="3331833" cy="42837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44194D0B-46E8-8CC2-CDC1-02A37287EB20}"/>
              </a:ext>
            </a:extLst>
          </p:cNvPr>
          <p:cNvSpPr txBox="1"/>
          <p:nvPr/>
        </p:nvSpPr>
        <p:spPr>
          <a:xfrm>
            <a:off x="8726791" y="6263158"/>
            <a:ext cx="3331834" cy="381713"/>
          </a:xfrm>
          <a:prstGeom prst="rect">
            <a:avLst/>
          </a:prstGeom>
          <a:noFill/>
        </p:spPr>
        <p:txBody>
          <a:bodyPr wrap="square" rtlCol="0">
            <a:spAutoFit/>
          </a:bodyPr>
          <a:lstStyle/>
          <a:p>
            <a:r>
              <a:rPr lang="en-US" dirty="0">
                <a:solidFill>
                  <a:schemeClr val="accent6">
                    <a:lumMod val="50000"/>
                  </a:schemeClr>
                </a:solidFill>
                <a:latin typeface="Aharoni" panose="02010803020104030203" pitchFamily="2" charset="-79"/>
                <a:cs typeface="Aharoni" panose="02010803020104030203" pitchFamily="2" charset="-79"/>
              </a:rPr>
              <a:t>Idea from Faith Sprouts </a:t>
            </a:r>
            <a:r>
              <a:rPr lang="en-US" dirty="0">
                <a:solidFill>
                  <a:schemeClr val="accent6">
                    <a:lumMod val="50000"/>
                  </a:schemeClr>
                </a:solidFill>
                <a:latin typeface="Aharoni" panose="02010803020104030203" pitchFamily="2" charset="-79"/>
                <a:cs typeface="Aharoni" panose="02010803020104030203" pitchFamily="2" charset="-79"/>
                <a:hlinkClick r:id="rId4"/>
              </a:rPr>
              <a:t>link</a:t>
            </a:r>
            <a:endParaRPr lang="en-US" dirty="0">
              <a:solidFill>
                <a:schemeClr val="accent6">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748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1661381" y="2908762"/>
            <a:ext cx="5558543"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Father Abraham</a:t>
            </a:r>
            <a:br>
              <a:rPr lang="en-US" dirty="0">
                <a:solidFill>
                  <a:schemeClr val="accent4">
                    <a:lumMod val="75000"/>
                  </a:schemeClr>
                </a:solidFill>
                <a:latin typeface="Aharoni" panose="02010803020104030203" pitchFamily="2" charset="-79"/>
                <a:cs typeface="Aharoni" panose="02010803020104030203" pitchFamily="2" charset="-79"/>
              </a:rPr>
            </a:br>
            <a:r>
              <a:rPr lang="en-US" sz="2400" dirty="0">
                <a:solidFill>
                  <a:schemeClr val="accent4">
                    <a:lumMod val="75000"/>
                  </a:schemeClr>
                </a:solidFill>
                <a:latin typeface="Aharoni" panose="02010803020104030203" pitchFamily="2" charset="-79"/>
                <a:cs typeface="Aharoni" panose="02010803020104030203" pitchFamily="2" charset="-79"/>
              </a:rPr>
              <a:t>(option 2)</a:t>
            </a:r>
          </a:p>
        </p:txBody>
      </p:sp>
      <p:pic>
        <p:nvPicPr>
          <p:cNvPr id="5" name="Online Media 4" title="FATHER ABRAHAM LYRIC &amp; DANCE VIDEO | Kids on the Move">
            <a:hlinkClick r:id="" action="ppaction://media"/>
            <a:extLst>
              <a:ext uri="{FF2B5EF4-FFF2-40B4-BE49-F238E27FC236}">
                <a16:creationId xmlns:a16="http://schemas.microsoft.com/office/drawing/2014/main" id="{6460F2CB-D793-6F53-A57B-4566AA955AD0}"/>
              </a:ext>
            </a:extLst>
          </p:cNvPr>
          <p:cNvPicPr>
            <a:picLocks noRot="1" noChangeAspect="1"/>
          </p:cNvPicPr>
          <p:nvPr>
            <a:videoFile r:link="rId1"/>
          </p:nvPr>
        </p:nvPicPr>
        <p:blipFill>
          <a:blip r:embed="rId3"/>
          <a:stretch>
            <a:fillRect/>
          </a:stretch>
        </p:blipFill>
        <p:spPr>
          <a:xfrm>
            <a:off x="2029514" y="792275"/>
            <a:ext cx="9838126" cy="5558541"/>
          </a:xfrm>
          <a:prstGeom prst="rect">
            <a:avLst/>
          </a:prstGeom>
        </p:spPr>
      </p:pic>
    </p:spTree>
    <p:extLst>
      <p:ext uri="{BB962C8B-B14F-4D97-AF65-F5344CB8AC3E}">
        <p14:creationId xmlns:p14="http://schemas.microsoft.com/office/powerpoint/2010/main" val="32514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87D5-E783-3F49-91FD-3F5FF2A31167}"/>
              </a:ext>
            </a:extLst>
          </p:cNvPr>
          <p:cNvSpPr>
            <a:spLocks noGrp="1"/>
          </p:cNvSpPr>
          <p:nvPr>
            <p:ph type="title"/>
          </p:nvPr>
        </p:nvSpPr>
        <p:spPr/>
        <p:txBody>
          <a:bodyPr>
            <a:normAutofit/>
          </a:bodyPr>
          <a:lstStyle/>
          <a:p>
            <a:pPr algn="ctr"/>
            <a:r>
              <a:rPr lang="en-US" sz="8800" dirty="0">
                <a:latin typeface="Algerian" panose="04020705040A02060702" pitchFamily="82" charset="0"/>
              </a:rPr>
              <a:t>The End</a:t>
            </a:r>
          </a:p>
        </p:txBody>
      </p:sp>
      <p:pic>
        <p:nvPicPr>
          <p:cNvPr id="4" name="Picture 3">
            <a:extLst>
              <a:ext uri="{FF2B5EF4-FFF2-40B4-BE49-F238E27FC236}">
                <a16:creationId xmlns:a16="http://schemas.microsoft.com/office/drawing/2014/main" id="{26DC11CE-274D-C2FB-BB0A-51012679E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442" y="2834431"/>
            <a:ext cx="9662997" cy="3816427"/>
          </a:xfrm>
          <a:prstGeom prst="rect">
            <a:avLst/>
          </a:prstGeom>
        </p:spPr>
      </p:pic>
      <p:sp>
        <p:nvSpPr>
          <p:cNvPr id="5" name="TextBox 4">
            <a:extLst>
              <a:ext uri="{FF2B5EF4-FFF2-40B4-BE49-F238E27FC236}">
                <a16:creationId xmlns:a16="http://schemas.microsoft.com/office/drawing/2014/main" id="{5EC812E7-FB4A-A03F-7E03-B07968DDD82A}"/>
              </a:ext>
            </a:extLst>
          </p:cNvPr>
          <p:cNvSpPr txBox="1"/>
          <p:nvPr/>
        </p:nvSpPr>
        <p:spPr>
          <a:xfrm>
            <a:off x="4486141" y="1893227"/>
            <a:ext cx="321971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hlinkClick r:id="rId3"/>
              </a:rPr>
              <a:t>https://activity-array.com/</a:t>
            </a:r>
            <a:r>
              <a:rPr lang="en-US" dirty="0"/>
              <a:t>	</a:t>
            </a:r>
          </a:p>
        </p:txBody>
      </p:sp>
    </p:spTree>
    <p:extLst>
      <p:ext uri="{BB962C8B-B14F-4D97-AF65-F5344CB8AC3E}">
        <p14:creationId xmlns:p14="http://schemas.microsoft.com/office/powerpoint/2010/main" val="279083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Luke 18:18-23</a:t>
            </a:r>
          </a:p>
        </p:txBody>
      </p:sp>
      <p:pic>
        <p:nvPicPr>
          <p:cNvPr id="6" name="Content Placeholder 5" descr="A picture containing text&#10;&#10;Description automatically generated">
            <a:extLst>
              <a:ext uri="{FF2B5EF4-FFF2-40B4-BE49-F238E27FC236}">
                <a16:creationId xmlns:a16="http://schemas.microsoft.com/office/drawing/2014/main" id="{E5F28CCE-7C17-B2A0-CBA8-810350576C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7356" y="987424"/>
            <a:ext cx="6993119" cy="5244839"/>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xfrm>
            <a:off x="839788" y="2057400"/>
            <a:ext cx="3932237" cy="4138448"/>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normAutofit/>
          </a:bodyPr>
          <a:lstStyle/>
          <a:p>
            <a:endParaRPr lang="en-US" dirty="0">
              <a:solidFill>
                <a:schemeClr val="accent4">
                  <a:lumMod val="75000"/>
                </a:schemeClr>
              </a:solidFill>
            </a:endParaRPr>
          </a:p>
          <a:p>
            <a:r>
              <a:rPr lang="en-US" dirty="0">
                <a:solidFill>
                  <a:schemeClr val="accent4">
                    <a:lumMod val="75000"/>
                  </a:schemeClr>
                </a:solidFill>
              </a:rPr>
              <a:t>18 A certain ruler asked him, “Good teacher, what must I do to inherit eternal life?”</a:t>
            </a:r>
          </a:p>
          <a:p>
            <a:endParaRPr lang="en-US" dirty="0">
              <a:solidFill>
                <a:schemeClr val="accent4">
                  <a:lumMod val="75000"/>
                </a:schemeClr>
              </a:solidFill>
            </a:endParaRPr>
          </a:p>
          <a:p>
            <a:r>
              <a:rPr lang="en-US" dirty="0">
                <a:solidFill>
                  <a:schemeClr val="accent4">
                    <a:lumMod val="75000"/>
                  </a:schemeClr>
                </a:solidFill>
              </a:rPr>
              <a:t>19 “Why do you call me good?” Jesus answered. “No one is good—except God alone. </a:t>
            </a:r>
          </a:p>
          <a:p>
            <a:r>
              <a:rPr lang="en-US" dirty="0">
                <a:solidFill>
                  <a:schemeClr val="accent4">
                    <a:lumMod val="75000"/>
                  </a:schemeClr>
                </a:solidFill>
              </a:rPr>
              <a:t>20 You know the commandments: ‘You shall not commit adultery, you shall not murder, you shall not steal, you shall not give false testimony, honor your father and mother.’”</a:t>
            </a:r>
          </a:p>
          <a:p>
            <a:endParaRPr lang="en-US" dirty="0">
              <a:solidFill>
                <a:schemeClr val="accent4">
                  <a:lumMod val="75000"/>
                </a:schemeClr>
              </a:solidFill>
            </a:endParaRPr>
          </a:p>
          <a:p>
            <a:r>
              <a:rPr lang="en-US" dirty="0">
                <a:solidFill>
                  <a:schemeClr val="accent4">
                    <a:lumMod val="75000"/>
                  </a:schemeClr>
                </a:solidFill>
              </a:rPr>
              <a:t>21 “All these I have kept since I was a boy,” he said.</a:t>
            </a:r>
          </a:p>
        </p:txBody>
      </p:sp>
      <p:sp>
        <p:nvSpPr>
          <p:cNvPr id="7" name="Speech Bubble: Rectangle 6">
            <a:extLst>
              <a:ext uri="{FF2B5EF4-FFF2-40B4-BE49-F238E27FC236}">
                <a16:creationId xmlns:a16="http://schemas.microsoft.com/office/drawing/2014/main" id="{B38B5CB7-EE45-BA11-518F-917AFDD14E41}"/>
              </a:ext>
            </a:extLst>
          </p:cNvPr>
          <p:cNvSpPr/>
          <p:nvPr/>
        </p:nvSpPr>
        <p:spPr>
          <a:xfrm>
            <a:off x="5801709" y="733095"/>
            <a:ext cx="2270235" cy="1418897"/>
          </a:xfrm>
          <a:prstGeom prst="wedgeRectCallout">
            <a:avLst>
              <a:gd name="adj1" fmla="val -16666"/>
              <a:gd name="adj2" fmla="val 758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Good teacher,</a:t>
            </a:r>
          </a:p>
          <a:p>
            <a:pPr algn="ctr"/>
            <a:r>
              <a:rPr lang="en-US" dirty="0"/>
              <a:t>What must I do to inherit eternal life?</a:t>
            </a:r>
          </a:p>
        </p:txBody>
      </p:sp>
      <p:sp>
        <p:nvSpPr>
          <p:cNvPr id="8" name="Speech Bubble: Rectangle 7">
            <a:extLst>
              <a:ext uri="{FF2B5EF4-FFF2-40B4-BE49-F238E27FC236}">
                <a16:creationId xmlns:a16="http://schemas.microsoft.com/office/drawing/2014/main" id="{C868BFC6-AE2A-AB07-EFE1-97485F0CA964}"/>
              </a:ext>
            </a:extLst>
          </p:cNvPr>
          <p:cNvSpPr/>
          <p:nvPr/>
        </p:nvSpPr>
        <p:spPr>
          <a:xfrm>
            <a:off x="8655269" y="173421"/>
            <a:ext cx="3375206" cy="814003"/>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Why do you call me good?</a:t>
            </a:r>
          </a:p>
          <a:p>
            <a:pPr algn="ctr"/>
            <a:r>
              <a:rPr lang="en-US" dirty="0"/>
              <a:t>No one is good, except God alone.</a:t>
            </a:r>
          </a:p>
        </p:txBody>
      </p:sp>
      <p:sp>
        <p:nvSpPr>
          <p:cNvPr id="9" name="Speech Bubble: Rectangle 8">
            <a:extLst>
              <a:ext uri="{FF2B5EF4-FFF2-40B4-BE49-F238E27FC236}">
                <a16:creationId xmlns:a16="http://schemas.microsoft.com/office/drawing/2014/main" id="{858CE76F-21F3-EC07-5140-84A3312CFB65}"/>
              </a:ext>
            </a:extLst>
          </p:cNvPr>
          <p:cNvSpPr/>
          <p:nvPr/>
        </p:nvSpPr>
        <p:spPr>
          <a:xfrm>
            <a:off x="8533915" y="3424828"/>
            <a:ext cx="3375206" cy="1403591"/>
          </a:xfrm>
          <a:prstGeom prst="wedgeRectCallout">
            <a:avLst>
              <a:gd name="adj1" fmla="val -31109"/>
              <a:gd name="adj2" fmla="val -8404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You know the commandments:</a:t>
            </a:r>
          </a:p>
          <a:p>
            <a:pPr algn="ctr"/>
            <a:r>
              <a:rPr lang="en-US" dirty="0"/>
              <a:t>Be faithful to your spouse.  </a:t>
            </a:r>
          </a:p>
          <a:p>
            <a:pPr algn="ctr"/>
            <a:r>
              <a:rPr lang="en-US" dirty="0"/>
              <a:t>Don’t murder.</a:t>
            </a:r>
          </a:p>
          <a:p>
            <a:pPr algn="ctr"/>
            <a:r>
              <a:rPr lang="en-US" dirty="0"/>
              <a:t>Don’t steal.</a:t>
            </a:r>
          </a:p>
          <a:p>
            <a:pPr algn="ctr"/>
            <a:r>
              <a:rPr lang="en-US" dirty="0"/>
              <a:t>Honor your mom and dad.</a:t>
            </a:r>
          </a:p>
        </p:txBody>
      </p:sp>
      <p:sp>
        <p:nvSpPr>
          <p:cNvPr id="10" name="Speech Bubble: Rectangle 9">
            <a:extLst>
              <a:ext uri="{FF2B5EF4-FFF2-40B4-BE49-F238E27FC236}">
                <a16:creationId xmlns:a16="http://schemas.microsoft.com/office/drawing/2014/main" id="{AFFB6552-9AB4-64D1-1EEB-D8F5BE4D5AE2}"/>
              </a:ext>
            </a:extLst>
          </p:cNvPr>
          <p:cNvSpPr/>
          <p:nvPr/>
        </p:nvSpPr>
        <p:spPr>
          <a:xfrm>
            <a:off x="5181598" y="4776951"/>
            <a:ext cx="2270235" cy="788277"/>
          </a:xfrm>
          <a:prstGeom prst="wedgeRectCallout">
            <a:avLst>
              <a:gd name="adj1" fmla="val 20140"/>
              <a:gd name="adj2" fmla="val -7083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I have kept these since I was a boy.</a:t>
            </a:r>
          </a:p>
        </p:txBody>
      </p:sp>
    </p:spTree>
    <p:extLst>
      <p:ext uri="{BB962C8B-B14F-4D97-AF65-F5344CB8AC3E}">
        <p14:creationId xmlns:p14="http://schemas.microsoft.com/office/powerpoint/2010/main" val="478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A rich man</a:t>
            </a:r>
          </a:p>
        </p:txBody>
      </p:sp>
      <p:pic>
        <p:nvPicPr>
          <p:cNvPr id="6" name="Content Placeholder 5" descr="A picture containing text, person, people, yellow&#10;&#10;Description automatically generated">
            <a:extLst>
              <a:ext uri="{FF2B5EF4-FFF2-40B4-BE49-F238E27FC236}">
                <a16:creationId xmlns:a16="http://schemas.microsoft.com/office/drawing/2014/main" id="{ADA028FF-F796-2EF9-42DD-2FDC4EB6F0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391" y="1318500"/>
            <a:ext cx="6488623" cy="4866467"/>
          </a:xfrm>
        </p:spPr>
      </p:pic>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xfrm>
            <a:off x="839788" y="2057399"/>
            <a:ext cx="3932237" cy="4127567"/>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22 When Jesus heard this, he said to him, “You still lack one thing. Sell everything you have and give to the poor, and you will have treasure in heaven. Then come, follow me.”</a:t>
            </a:r>
          </a:p>
        </p:txBody>
      </p:sp>
      <p:sp>
        <p:nvSpPr>
          <p:cNvPr id="7" name="Speech Bubble: Rectangle 6">
            <a:extLst>
              <a:ext uri="{FF2B5EF4-FFF2-40B4-BE49-F238E27FC236}">
                <a16:creationId xmlns:a16="http://schemas.microsoft.com/office/drawing/2014/main" id="{2A56CD18-3F3F-BE24-4389-0EA4EDEC26F6}"/>
              </a:ext>
            </a:extLst>
          </p:cNvPr>
          <p:cNvSpPr/>
          <p:nvPr/>
        </p:nvSpPr>
        <p:spPr>
          <a:xfrm>
            <a:off x="4351283" y="138045"/>
            <a:ext cx="5571849" cy="1069976"/>
          </a:xfrm>
          <a:prstGeom prst="wedgeRectCallout">
            <a:avLst>
              <a:gd name="adj1" fmla="val 31152"/>
              <a:gd name="adj2" fmla="val 773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You still lack one thing.  </a:t>
            </a:r>
          </a:p>
          <a:p>
            <a:pPr algn="ctr"/>
            <a:r>
              <a:rPr lang="en-US" dirty="0"/>
              <a:t>Give to the poor and you will have treasure in heaven.</a:t>
            </a:r>
          </a:p>
          <a:p>
            <a:pPr algn="ctr"/>
            <a:r>
              <a:rPr lang="en-US" dirty="0"/>
              <a:t>Then come and follow me.</a:t>
            </a:r>
          </a:p>
        </p:txBody>
      </p:sp>
    </p:spTree>
    <p:extLst>
      <p:ext uri="{BB962C8B-B14F-4D97-AF65-F5344CB8AC3E}">
        <p14:creationId xmlns:p14="http://schemas.microsoft.com/office/powerpoint/2010/main" val="142140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A40F-CB02-8B9C-7BAA-9384C769B9E5}"/>
              </a:ext>
            </a:extLst>
          </p:cNvPr>
          <p:cNvSpPr>
            <a:spLocks noGrp="1"/>
          </p:cNvSpPr>
          <p:nvPr>
            <p:ph type="title"/>
          </p:nvPr>
        </p:nvSpPr>
        <p:spPr>
          <a:xfrm>
            <a:off x="839788" y="987424"/>
            <a:ext cx="3932237" cy="1069975"/>
          </a:xfrm>
          <a:solidFill>
            <a:schemeClr val="bg1">
              <a:lumMod val="75000"/>
              <a:alpha val="66000"/>
            </a:schemeClr>
          </a:solidFill>
        </p:spPr>
        <p:txBody>
          <a:bodyPr>
            <a:normAutofit/>
          </a:bodyPr>
          <a:lstStyle/>
          <a:p>
            <a:r>
              <a:rPr lang="en-US" sz="4800" dirty="0">
                <a:solidFill>
                  <a:schemeClr val="accent6">
                    <a:lumMod val="50000"/>
                  </a:schemeClr>
                </a:solidFill>
                <a:effectLst>
                  <a:outerShdw blurRad="50800" dist="38100" dir="10800000" algn="r" rotWithShape="0">
                    <a:prstClr val="black">
                      <a:alpha val="40000"/>
                    </a:prstClr>
                  </a:outerShdw>
                </a:effectLst>
                <a:latin typeface="Aharoni" panose="02010803020104030203" pitchFamily="2" charset="-79"/>
                <a:cs typeface="Aharoni" panose="02010803020104030203" pitchFamily="2" charset="-79"/>
              </a:rPr>
              <a:t>A rich man</a:t>
            </a:r>
          </a:p>
        </p:txBody>
      </p:sp>
      <p:sp>
        <p:nvSpPr>
          <p:cNvPr id="4" name="Text Placeholder 3">
            <a:extLst>
              <a:ext uri="{FF2B5EF4-FFF2-40B4-BE49-F238E27FC236}">
                <a16:creationId xmlns:a16="http://schemas.microsoft.com/office/drawing/2014/main" id="{ECAEC709-A25A-82F6-2D6D-2C17A810305F}"/>
              </a:ext>
            </a:extLst>
          </p:cNvPr>
          <p:cNvSpPr>
            <a:spLocks noGrp="1"/>
          </p:cNvSpPr>
          <p:nvPr>
            <p:ph type="body" sz="half" idx="2"/>
          </p:nvPr>
        </p:nvSpPr>
        <p:spPr>
          <a:xfrm>
            <a:off x="839788" y="2057400"/>
            <a:ext cx="3932237" cy="2089597"/>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19050">
            <a:solidFill>
              <a:schemeClr val="accent4">
                <a:lumMod val="75000"/>
              </a:schemeClr>
            </a:solidFill>
          </a:ln>
        </p:spPr>
        <p:txBody>
          <a:bodyPr/>
          <a:lstStyle/>
          <a:p>
            <a:endParaRPr lang="en-US" dirty="0">
              <a:solidFill>
                <a:schemeClr val="accent4">
                  <a:lumMod val="75000"/>
                </a:schemeClr>
              </a:solidFill>
            </a:endParaRPr>
          </a:p>
          <a:p>
            <a:r>
              <a:rPr lang="en-US" dirty="0">
                <a:solidFill>
                  <a:schemeClr val="accent4">
                    <a:lumMod val="75000"/>
                  </a:schemeClr>
                </a:solidFill>
              </a:rPr>
              <a:t>23 When he heard this, he became very sad, because he was very wealthy. </a:t>
            </a:r>
          </a:p>
          <a:p>
            <a:r>
              <a:rPr lang="en-US" dirty="0">
                <a:solidFill>
                  <a:schemeClr val="accent4">
                    <a:lumMod val="75000"/>
                  </a:schemeClr>
                </a:solidFill>
              </a:rPr>
              <a:t>24 Jesus looked at him and said, “How hard it is for the rich to enter the kingdom of God! </a:t>
            </a:r>
          </a:p>
          <a:p>
            <a:endParaRPr lang="en-US" dirty="0">
              <a:solidFill>
                <a:schemeClr val="accent4">
                  <a:lumMod val="75000"/>
                </a:schemeClr>
              </a:solidFill>
            </a:endParaRPr>
          </a:p>
          <a:p>
            <a:endParaRPr lang="en-US" dirty="0">
              <a:solidFill>
                <a:schemeClr val="accent4">
                  <a:lumMod val="75000"/>
                </a:schemeClr>
              </a:solidFill>
            </a:endParaRPr>
          </a:p>
        </p:txBody>
      </p:sp>
      <p:pic>
        <p:nvPicPr>
          <p:cNvPr id="8" name="Content Placeholder 7" descr="A picture containing diagram&#10;&#10;Description automatically generated">
            <a:extLst>
              <a:ext uri="{FF2B5EF4-FFF2-40B4-BE49-F238E27FC236}">
                <a16:creationId xmlns:a16="http://schemas.microsoft.com/office/drawing/2014/main" id="{AFBFAC24-10D7-2701-8081-CA4E313746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7634" y="994582"/>
            <a:ext cx="6499208" cy="4874406"/>
          </a:xfrm>
        </p:spPr>
      </p:pic>
      <p:sp>
        <p:nvSpPr>
          <p:cNvPr id="5" name="TextBox 4">
            <a:extLst>
              <a:ext uri="{FF2B5EF4-FFF2-40B4-BE49-F238E27FC236}">
                <a16:creationId xmlns:a16="http://schemas.microsoft.com/office/drawing/2014/main" id="{7D17AC70-F8F9-2F44-8DD9-C042FF9D7394}"/>
              </a:ext>
            </a:extLst>
          </p:cNvPr>
          <p:cNvSpPr txBox="1"/>
          <p:nvPr/>
        </p:nvSpPr>
        <p:spPr>
          <a:xfrm>
            <a:off x="839788" y="4800602"/>
            <a:ext cx="3932237" cy="646331"/>
          </a:xfrm>
          <a:prstGeom prst="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wrap="square">
            <a:spAutoFit/>
          </a:bodyPr>
          <a:lstStyle/>
          <a:p>
            <a:r>
              <a:rPr lang="en-US" i="1" dirty="0">
                <a:solidFill>
                  <a:schemeClr val="accent4">
                    <a:lumMod val="75000"/>
                  </a:schemeClr>
                </a:solidFill>
                <a:latin typeface="Comic Sans MS" panose="030F0702030302020204" pitchFamily="66" charset="0"/>
              </a:rPr>
              <a:t>Is it hard to give precious things to others?</a:t>
            </a:r>
          </a:p>
        </p:txBody>
      </p:sp>
    </p:spTree>
    <p:extLst>
      <p:ext uri="{BB962C8B-B14F-4D97-AF65-F5344CB8AC3E}">
        <p14:creationId xmlns:p14="http://schemas.microsoft.com/office/powerpoint/2010/main" val="111024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rot="16200000">
            <a:off x="-1918352" y="2766216"/>
            <a:ext cx="5502217" cy="1325563"/>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normAutofit fontScale="90000"/>
          </a:bodyPr>
          <a:lstStyle/>
          <a:p>
            <a:r>
              <a:rPr lang="en-US" dirty="0">
                <a:solidFill>
                  <a:schemeClr val="accent4">
                    <a:lumMod val="75000"/>
                  </a:schemeClr>
                </a:solidFill>
                <a:latin typeface="Aharoni" panose="02010803020104030203" pitchFamily="2" charset="-79"/>
                <a:cs typeface="Aharoni" panose="02010803020104030203" pitchFamily="2" charset="-79"/>
              </a:rPr>
              <a:t>Give a Little </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		– a Little More</a:t>
            </a:r>
          </a:p>
        </p:txBody>
      </p:sp>
      <p:pic>
        <p:nvPicPr>
          <p:cNvPr id="4" name="Online Media 3" title="Christian kids songs, GIVING and being generous, GENEROSITY, Christian kids songs and videos.">
            <a:hlinkClick r:id="" action="ppaction://media"/>
            <a:extLst>
              <a:ext uri="{FF2B5EF4-FFF2-40B4-BE49-F238E27FC236}">
                <a16:creationId xmlns:a16="http://schemas.microsoft.com/office/drawing/2014/main" id="{AB23C72B-B90D-C8AD-059D-FEAD01EC08E2}"/>
              </a:ext>
            </a:extLst>
          </p:cNvPr>
          <p:cNvPicPr>
            <a:picLocks noRot="1" noChangeAspect="1"/>
          </p:cNvPicPr>
          <p:nvPr>
            <a:videoFile r:link="rId1"/>
          </p:nvPr>
        </p:nvPicPr>
        <p:blipFill>
          <a:blip r:embed="rId3"/>
          <a:stretch>
            <a:fillRect/>
          </a:stretch>
        </p:blipFill>
        <p:spPr>
          <a:xfrm>
            <a:off x="1849216" y="677891"/>
            <a:ext cx="9738439" cy="5502218"/>
          </a:xfrm>
          <a:prstGeom prst="rect">
            <a:avLst/>
          </a:prstGeom>
        </p:spPr>
      </p:pic>
    </p:spTree>
    <p:extLst>
      <p:ext uri="{BB962C8B-B14F-4D97-AF65-F5344CB8AC3E}">
        <p14:creationId xmlns:p14="http://schemas.microsoft.com/office/powerpoint/2010/main" val="24000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a:off x="0" y="2469822"/>
            <a:ext cx="12192000" cy="959178"/>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normAutofit/>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What can we give?</a:t>
            </a:r>
          </a:p>
        </p:txBody>
      </p:sp>
    </p:spTree>
    <p:extLst>
      <p:ext uri="{BB962C8B-B14F-4D97-AF65-F5344CB8AC3E}">
        <p14:creationId xmlns:p14="http://schemas.microsoft.com/office/powerpoint/2010/main" val="137306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a:off x="0" y="365125"/>
            <a:ext cx="12192000" cy="2141592"/>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normAutofit/>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Have you ever climbed a tree</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or played in a tree house?</a:t>
            </a:r>
            <a:br>
              <a:rPr lang="en-US" dirty="0">
                <a:solidFill>
                  <a:schemeClr val="accent4">
                    <a:lumMod val="75000"/>
                  </a:schemeClr>
                </a:solidFill>
                <a:latin typeface="Aharoni" panose="02010803020104030203" pitchFamily="2" charset="-79"/>
                <a:cs typeface="Aharoni" panose="02010803020104030203" pitchFamily="2" charset="-79"/>
              </a:rPr>
            </a:br>
            <a:r>
              <a:rPr lang="en-US" dirty="0">
                <a:solidFill>
                  <a:schemeClr val="accent4">
                    <a:lumMod val="75000"/>
                  </a:schemeClr>
                </a:solidFill>
                <a:latin typeface="Aharoni" panose="02010803020104030203" pitchFamily="2" charset="-79"/>
                <a:cs typeface="Aharoni" panose="02010803020104030203" pitchFamily="2" charset="-79"/>
              </a:rPr>
              <a:t>Tell me about it.</a:t>
            </a:r>
          </a:p>
        </p:txBody>
      </p:sp>
      <p:pic>
        <p:nvPicPr>
          <p:cNvPr id="4" name="Picture 3" descr="A group of people sitting on a tree branch&#10;&#10;Description automatically generated with low confidence">
            <a:extLst>
              <a:ext uri="{FF2B5EF4-FFF2-40B4-BE49-F238E27FC236}">
                <a16:creationId xmlns:a16="http://schemas.microsoft.com/office/drawing/2014/main" id="{A216EAA6-C7F9-2C41-6B8A-477FE1CC0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70" y="2849836"/>
            <a:ext cx="4835434" cy="36227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A picture containing tree, outdoor, wooden, park&#10;&#10;Description automatically generated">
            <a:extLst>
              <a:ext uri="{FF2B5EF4-FFF2-40B4-BE49-F238E27FC236}">
                <a16:creationId xmlns:a16="http://schemas.microsoft.com/office/drawing/2014/main" id="{BF13784C-6715-C5FB-B50F-72699A0BB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49836"/>
            <a:ext cx="5548630" cy="36054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771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CA5-9C06-9AC9-9516-9D20C08EAD24}"/>
              </a:ext>
            </a:extLst>
          </p:cNvPr>
          <p:cNvSpPr>
            <a:spLocks noGrp="1"/>
          </p:cNvSpPr>
          <p:nvPr>
            <p:ph type="title"/>
          </p:nvPr>
        </p:nvSpPr>
        <p:spPr>
          <a:xfrm>
            <a:off x="0" y="365126"/>
            <a:ext cx="12192000" cy="874874"/>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8900000" scaled="1"/>
            <a:tileRect/>
          </a:gradFill>
          <a:ln w="28575">
            <a:solidFill>
              <a:schemeClr val="accent4">
                <a:lumMod val="75000"/>
              </a:schemeClr>
            </a:solidFill>
          </a:ln>
        </p:spPr>
        <p:txBody>
          <a:bodyPr/>
          <a:lstStyle/>
          <a:p>
            <a:pPr algn="ctr"/>
            <a:r>
              <a:rPr lang="en-US" dirty="0">
                <a:solidFill>
                  <a:schemeClr val="accent4">
                    <a:lumMod val="75000"/>
                  </a:schemeClr>
                </a:solidFill>
                <a:latin typeface="Aharoni" panose="02010803020104030203" pitchFamily="2" charset="-79"/>
                <a:cs typeface="Aharoni" panose="02010803020104030203" pitchFamily="2" charset="-79"/>
              </a:rPr>
              <a:t>Have you seen a sycamore tree?</a:t>
            </a:r>
          </a:p>
        </p:txBody>
      </p:sp>
      <p:pic>
        <p:nvPicPr>
          <p:cNvPr id="4" name="Picture 3">
            <a:extLst>
              <a:ext uri="{FF2B5EF4-FFF2-40B4-BE49-F238E27FC236}">
                <a16:creationId xmlns:a16="http://schemas.microsoft.com/office/drawing/2014/main" id="{9B6A08F1-ECB1-57AF-DBC7-6F9FD003F32F}"/>
              </a:ext>
            </a:extLst>
          </p:cNvPr>
          <p:cNvPicPr>
            <a:picLocks noChangeAspect="1"/>
          </p:cNvPicPr>
          <p:nvPr/>
        </p:nvPicPr>
        <p:blipFill rotWithShape="1">
          <a:blip r:embed="rId3">
            <a:extLst>
              <a:ext uri="{28A0092B-C50C-407E-A947-70E740481C1C}">
                <a14:useLocalDpi xmlns:a14="http://schemas.microsoft.com/office/drawing/2010/main" val="0"/>
              </a:ext>
            </a:extLst>
          </a:blip>
          <a:srcRect r="24641"/>
          <a:stretch/>
        </p:blipFill>
        <p:spPr>
          <a:xfrm>
            <a:off x="8108841" y="2108345"/>
            <a:ext cx="2988318" cy="2641310"/>
          </a:xfrm>
          <a:prstGeom prst="ellipse">
            <a:avLst/>
          </a:prstGeom>
        </p:spPr>
      </p:pic>
      <p:pic>
        <p:nvPicPr>
          <p:cNvPr id="6" name="Picture 5" descr="A picture containing plant&#10;&#10;Description automatically generated">
            <a:extLst>
              <a:ext uri="{FF2B5EF4-FFF2-40B4-BE49-F238E27FC236}">
                <a16:creationId xmlns:a16="http://schemas.microsoft.com/office/drawing/2014/main" id="{19154E49-52D5-983C-A953-E444CCA58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32" y="5002499"/>
            <a:ext cx="2226152" cy="1540990"/>
          </a:xfrm>
          <a:prstGeom prst="ellipse">
            <a:avLst/>
          </a:prstGeom>
        </p:spPr>
      </p:pic>
      <p:pic>
        <p:nvPicPr>
          <p:cNvPr id="8" name="Picture 7" descr="A picture containing fruit, plant, close&#10;&#10;Description automatically generated">
            <a:extLst>
              <a:ext uri="{FF2B5EF4-FFF2-40B4-BE49-F238E27FC236}">
                <a16:creationId xmlns:a16="http://schemas.microsoft.com/office/drawing/2014/main" id="{FE63C459-24FE-C953-B7DE-41B7014EB5E7}"/>
              </a:ext>
            </a:extLst>
          </p:cNvPr>
          <p:cNvPicPr>
            <a:picLocks noChangeAspect="1"/>
          </p:cNvPicPr>
          <p:nvPr/>
        </p:nvPicPr>
        <p:blipFill rotWithShape="1">
          <a:blip r:embed="rId5">
            <a:extLst>
              <a:ext uri="{28A0092B-C50C-407E-A947-70E740481C1C}">
                <a14:useLocalDpi xmlns:a14="http://schemas.microsoft.com/office/drawing/2010/main" val="0"/>
              </a:ext>
            </a:extLst>
          </a:blip>
          <a:srcRect l="12309" r="10378"/>
          <a:stretch/>
        </p:blipFill>
        <p:spPr>
          <a:xfrm>
            <a:off x="9521368" y="4151148"/>
            <a:ext cx="2670632" cy="2590738"/>
          </a:xfrm>
          <a:prstGeom prst="ellipse">
            <a:avLst/>
          </a:prstGeom>
        </p:spPr>
      </p:pic>
      <p:pic>
        <p:nvPicPr>
          <p:cNvPr id="10" name="Picture 9" descr="A picture containing blue&#10;&#10;Description automatically generated">
            <a:extLst>
              <a:ext uri="{FF2B5EF4-FFF2-40B4-BE49-F238E27FC236}">
                <a16:creationId xmlns:a16="http://schemas.microsoft.com/office/drawing/2014/main" id="{89C4995C-119B-F04C-C185-FC18F9A0E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050" y="4168093"/>
            <a:ext cx="2988318" cy="1998438"/>
          </a:xfrm>
          <a:prstGeom prst="ellipse">
            <a:avLst/>
          </a:prstGeom>
        </p:spPr>
      </p:pic>
      <p:pic>
        <p:nvPicPr>
          <p:cNvPr id="12" name="Picture 11" descr="A close up of a flower&#10;&#10;Description automatically generated with medium confidence">
            <a:extLst>
              <a:ext uri="{FF2B5EF4-FFF2-40B4-BE49-F238E27FC236}">
                <a16:creationId xmlns:a16="http://schemas.microsoft.com/office/drawing/2014/main" id="{6B105D6D-9AC2-2AC8-513A-80AF8ACC4F24}"/>
              </a:ext>
            </a:extLst>
          </p:cNvPr>
          <p:cNvPicPr>
            <a:picLocks noChangeAspect="1"/>
          </p:cNvPicPr>
          <p:nvPr/>
        </p:nvPicPr>
        <p:blipFill rotWithShape="1">
          <a:blip r:embed="rId7">
            <a:extLst>
              <a:ext uri="{28A0092B-C50C-407E-A947-70E740481C1C}">
                <a14:useLocalDpi xmlns:a14="http://schemas.microsoft.com/office/drawing/2010/main" val="0"/>
              </a:ext>
            </a:extLst>
          </a:blip>
          <a:srcRect b="22440"/>
          <a:stretch/>
        </p:blipFill>
        <p:spPr>
          <a:xfrm>
            <a:off x="6655612" y="1707633"/>
            <a:ext cx="1999835" cy="2334410"/>
          </a:xfrm>
          <a:prstGeom prst="ellipse">
            <a:avLst/>
          </a:prstGeom>
        </p:spPr>
      </p:pic>
      <p:pic>
        <p:nvPicPr>
          <p:cNvPr id="16" name="Picture 15" descr="A picture containing plant, outdoor, green, leaf&#10;&#10;Description automatically generated">
            <a:extLst>
              <a:ext uri="{FF2B5EF4-FFF2-40B4-BE49-F238E27FC236}">
                <a16:creationId xmlns:a16="http://schemas.microsoft.com/office/drawing/2014/main" id="{9C901CFB-B8A5-CB2B-87AD-AD3ECF40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900" y="1411741"/>
            <a:ext cx="4064000" cy="3035300"/>
          </a:xfrm>
          <a:prstGeom prst="ellipse">
            <a:avLst/>
          </a:prstGeom>
        </p:spPr>
      </p:pic>
      <p:sp>
        <p:nvSpPr>
          <p:cNvPr id="17" name="TextBox 16">
            <a:extLst>
              <a:ext uri="{FF2B5EF4-FFF2-40B4-BE49-F238E27FC236}">
                <a16:creationId xmlns:a16="http://schemas.microsoft.com/office/drawing/2014/main" id="{79EEB385-D314-558C-3B80-EE1A31329903}"/>
              </a:ext>
            </a:extLst>
          </p:cNvPr>
          <p:cNvSpPr txBox="1"/>
          <p:nvPr/>
        </p:nvSpPr>
        <p:spPr>
          <a:xfrm>
            <a:off x="8215086" y="2002971"/>
            <a:ext cx="3701143" cy="1015663"/>
          </a:xfrm>
          <a:prstGeom prst="rect">
            <a:avLst/>
          </a:prstGeom>
          <a:noFill/>
        </p:spPr>
        <p:txBody>
          <a:bodyPr wrap="square" rtlCol="0">
            <a:spAutoFit/>
          </a:bodyPr>
          <a:lstStyle/>
          <a:p>
            <a:r>
              <a:rPr lang="en-US" sz="6000" dirty="0">
                <a:solidFill>
                  <a:schemeClr val="accent6">
                    <a:lumMod val="50000"/>
                  </a:schemeClr>
                </a:solidFill>
                <a:latin typeface="Aharoni" panose="02010803020104030203" pitchFamily="2" charset="-79"/>
                <a:cs typeface="Aharoni" panose="02010803020104030203" pitchFamily="2" charset="-79"/>
              </a:rPr>
              <a:t>The Fruit</a:t>
            </a:r>
          </a:p>
        </p:txBody>
      </p:sp>
      <p:sp>
        <p:nvSpPr>
          <p:cNvPr id="18" name="TextBox 17">
            <a:extLst>
              <a:ext uri="{FF2B5EF4-FFF2-40B4-BE49-F238E27FC236}">
                <a16:creationId xmlns:a16="http://schemas.microsoft.com/office/drawing/2014/main" id="{8D97FE03-5F62-8CEC-C7CD-C702AF244CE1}"/>
              </a:ext>
            </a:extLst>
          </p:cNvPr>
          <p:cNvSpPr txBox="1"/>
          <p:nvPr/>
        </p:nvSpPr>
        <p:spPr>
          <a:xfrm>
            <a:off x="907556" y="4659480"/>
            <a:ext cx="3701143" cy="1015663"/>
          </a:xfrm>
          <a:prstGeom prst="rect">
            <a:avLst/>
          </a:prstGeom>
          <a:noFill/>
        </p:spPr>
        <p:txBody>
          <a:bodyPr wrap="square" rtlCol="0">
            <a:spAutoFit/>
          </a:bodyPr>
          <a:lstStyle/>
          <a:p>
            <a:r>
              <a:rPr lang="en-US" sz="6000" dirty="0">
                <a:solidFill>
                  <a:schemeClr val="accent6">
                    <a:lumMod val="50000"/>
                  </a:schemeClr>
                </a:solidFill>
                <a:latin typeface="Aharoni" panose="02010803020104030203" pitchFamily="2" charset="-79"/>
                <a:cs typeface="Aharoni" panose="02010803020104030203" pitchFamily="2" charset="-79"/>
              </a:rPr>
              <a:t>Seeds</a:t>
            </a:r>
          </a:p>
        </p:txBody>
      </p:sp>
      <p:sp>
        <p:nvSpPr>
          <p:cNvPr id="19" name="TextBox 18">
            <a:extLst>
              <a:ext uri="{FF2B5EF4-FFF2-40B4-BE49-F238E27FC236}">
                <a16:creationId xmlns:a16="http://schemas.microsoft.com/office/drawing/2014/main" id="{3C02AF6C-6598-DEBB-9DAB-E040225179D1}"/>
              </a:ext>
            </a:extLst>
          </p:cNvPr>
          <p:cNvSpPr txBox="1"/>
          <p:nvPr/>
        </p:nvSpPr>
        <p:spPr>
          <a:xfrm>
            <a:off x="4576135" y="6492875"/>
            <a:ext cx="2079477" cy="307777"/>
          </a:xfrm>
          <a:prstGeom prst="rect">
            <a:avLst/>
          </a:prstGeom>
          <a:noFill/>
        </p:spPr>
        <p:txBody>
          <a:bodyPr wrap="square" rtlCol="0">
            <a:spAutoFit/>
          </a:bodyPr>
          <a:lstStyle/>
          <a:p>
            <a:r>
              <a:rPr lang="en-US" sz="1400" dirty="0">
                <a:solidFill>
                  <a:schemeClr val="accent6">
                    <a:lumMod val="50000"/>
                  </a:schemeClr>
                </a:solidFill>
                <a:latin typeface="Aharoni" panose="02010803020104030203" pitchFamily="2" charset="-79"/>
                <a:cs typeface="Aharoni" panose="02010803020104030203" pitchFamily="2" charset="-79"/>
              </a:rPr>
              <a:t>This page has notes.</a:t>
            </a:r>
          </a:p>
        </p:txBody>
      </p:sp>
    </p:spTree>
    <p:extLst>
      <p:ext uri="{BB962C8B-B14F-4D97-AF65-F5344CB8AC3E}">
        <p14:creationId xmlns:p14="http://schemas.microsoft.com/office/powerpoint/2010/main" val="124505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2641</Words>
  <Application>Microsoft Office PowerPoint</Application>
  <PresentationFormat>Widescreen</PresentationFormat>
  <Paragraphs>182</Paragraphs>
  <Slides>28</Slides>
  <Notes>5</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Algerian</vt:lpstr>
      <vt:lpstr>Arial</vt:lpstr>
      <vt:lpstr>Calibri</vt:lpstr>
      <vt:lpstr>Calibri Light</vt:lpstr>
      <vt:lpstr>Comic Sans MS</vt:lpstr>
      <vt:lpstr>Office Theme</vt:lpstr>
      <vt:lpstr> Two Rich Men’s Response Zacchaeus Luke 18 &amp; 19</vt:lpstr>
      <vt:lpstr>Describe a rich person</vt:lpstr>
      <vt:lpstr>Luke 18:18-23</vt:lpstr>
      <vt:lpstr>A rich man</vt:lpstr>
      <vt:lpstr>A rich man</vt:lpstr>
      <vt:lpstr>Give a Little    – a Little More</vt:lpstr>
      <vt:lpstr>What can we give?</vt:lpstr>
      <vt:lpstr>Have you ever climbed a tree or played in a tree house? Tell me about it.</vt:lpstr>
      <vt:lpstr>Have you seen a sycamore tree?</vt:lpstr>
      <vt:lpstr>Tell me about a sycamore tree</vt:lpstr>
      <vt:lpstr>Luke 19</vt:lpstr>
      <vt:lpstr>Luke 19</vt:lpstr>
      <vt:lpstr>Luke 19</vt:lpstr>
      <vt:lpstr>Luke 19</vt:lpstr>
      <vt:lpstr>Luke 19</vt:lpstr>
      <vt:lpstr>Luke 19</vt:lpstr>
      <vt:lpstr>Zacchaeus was a Wee Little Man</vt:lpstr>
      <vt:lpstr>Luke 19</vt:lpstr>
      <vt:lpstr>Luke 19</vt:lpstr>
      <vt:lpstr>Luke 19</vt:lpstr>
      <vt:lpstr>Father Abraham (option 1)</vt:lpstr>
      <vt:lpstr>Seek and to Save Luke 19:10</vt:lpstr>
      <vt:lpstr>Two rich men – Two responses</vt:lpstr>
      <vt:lpstr>PowerPoint Presentation</vt:lpstr>
      <vt:lpstr>Zacchaeus’ heart was soft and ready to be planted with the love of God.</vt:lpstr>
      <vt:lpstr>Craft Time</vt:lpstr>
      <vt:lpstr>Father Abraham (option 2)</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Zacchaeus Luke 19</dc:title>
  <dc:creator>Janelle Clendenon</dc:creator>
  <cp:lastModifiedBy>Janelle Clendenon</cp:lastModifiedBy>
  <cp:revision>5</cp:revision>
  <dcterms:created xsi:type="dcterms:W3CDTF">2023-02-07T17:56:44Z</dcterms:created>
  <dcterms:modified xsi:type="dcterms:W3CDTF">2026-02-08T05:01:19Z</dcterms:modified>
</cp:coreProperties>
</file>