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82" r:id="rId4"/>
    <p:sldId id="284" r:id="rId5"/>
    <p:sldId id="273" r:id="rId6"/>
    <p:sldId id="261" r:id="rId7"/>
    <p:sldId id="268" r:id="rId8"/>
    <p:sldId id="263" r:id="rId9"/>
    <p:sldId id="269" r:id="rId10"/>
    <p:sldId id="285" r:id="rId11"/>
    <p:sldId id="260" r:id="rId12"/>
    <p:sldId id="259" r:id="rId13"/>
    <p:sldId id="278" r:id="rId14"/>
    <p:sldId id="281" r:id="rId15"/>
    <p:sldId id="288" r:id="rId16"/>
    <p:sldId id="266" r:id="rId17"/>
    <p:sldId id="289" r:id="rId18"/>
    <p:sldId id="267" r:id="rId19"/>
    <p:sldId id="272" r:id="rId20"/>
    <p:sldId id="270" r:id="rId21"/>
    <p:sldId id="286" r:id="rId22"/>
    <p:sldId id="264" r:id="rId23"/>
    <p:sldId id="290" r:id="rId24"/>
    <p:sldId id="276" r:id="rId25"/>
    <p:sldId id="291" r:id="rId26"/>
    <p:sldId id="287" r:id="rId27"/>
    <p:sldId id="280" r:id="rId28"/>
    <p:sldId id="277" r:id="rId29"/>
    <p:sldId id="275" r:id="rId30"/>
    <p:sldId id="258" r:id="rId31"/>
    <p:sldId id="257" r:id="rId32"/>
    <p:sldId id="262" r:id="rId33"/>
    <p:sldId id="265" r:id="rId34"/>
    <p:sldId id="2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72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4C6A15-5CEA-4E6B-B575-3A0CD089D6BB}" v="1" dt="2026-02-10T05:44:34.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9" autoAdjust="0"/>
    <p:restoredTop sz="94660"/>
  </p:normalViewPr>
  <p:slideViewPr>
    <p:cSldViewPr snapToGrid="0">
      <p:cViewPr varScale="1">
        <p:scale>
          <a:sx n="76" d="100"/>
          <a:sy n="76" d="100"/>
        </p:scale>
        <p:origin x="12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Clendenon" userId="da17313139568148" providerId="LiveId" clId="{D50F0924-5C5C-4416-BCF4-6E13CF36E258}"/>
    <pc:docChg chg="undo custSel modSld sldOrd">
      <pc:chgData name="Janelle Clendenon" userId="da17313139568148" providerId="LiveId" clId="{D50F0924-5C5C-4416-BCF4-6E13CF36E258}" dt="2026-02-10T05:44:52.961" v="10" actId="1076"/>
      <pc:docMkLst>
        <pc:docMk/>
      </pc:docMkLst>
      <pc:sldChg chg="ord">
        <pc:chgData name="Janelle Clendenon" userId="da17313139568148" providerId="LiveId" clId="{D50F0924-5C5C-4416-BCF4-6E13CF36E258}" dt="2026-02-10T05:29:51.665" v="5"/>
        <pc:sldMkLst>
          <pc:docMk/>
          <pc:sldMk cId="2715285358" sldId="258"/>
        </pc:sldMkLst>
      </pc:sldChg>
      <pc:sldChg chg="ord">
        <pc:chgData name="Janelle Clendenon" userId="da17313139568148" providerId="LiveId" clId="{D50F0924-5C5C-4416-BCF4-6E13CF36E258}" dt="2026-02-10T05:29:05.462" v="3"/>
        <pc:sldMkLst>
          <pc:docMk/>
          <pc:sldMk cId="2047090304" sldId="264"/>
        </pc:sldMkLst>
      </pc:sldChg>
      <pc:sldChg chg="addSp modSp mod modAnim">
        <pc:chgData name="Janelle Clendenon" userId="da17313139568148" providerId="LiveId" clId="{D50F0924-5C5C-4416-BCF4-6E13CF36E258}" dt="2026-02-10T05:44:52.961" v="10" actId="1076"/>
        <pc:sldMkLst>
          <pc:docMk/>
          <pc:sldMk cId="2218406428" sldId="282"/>
        </pc:sldMkLst>
        <pc:picChg chg="add mod">
          <ac:chgData name="Janelle Clendenon" userId="da17313139568148" providerId="LiveId" clId="{D50F0924-5C5C-4416-BCF4-6E13CF36E258}" dt="2026-02-10T05:44:52.961" v="10" actId="1076"/>
          <ac:picMkLst>
            <pc:docMk/>
            <pc:sldMk cId="2218406428" sldId="282"/>
            <ac:picMk id="3" creationId="{2F2ED31A-DDF9-352C-1CE2-DEDF9554908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2790-A7F5-435F-BDCD-CA76339DE0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A77CD3-C9C0-4424-AFC1-4362ECF246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214B82-9676-4242-B97E-946BD6F9B579}"/>
              </a:ext>
            </a:extLst>
          </p:cNvPr>
          <p:cNvSpPr>
            <a:spLocks noGrp="1"/>
          </p:cNvSpPr>
          <p:nvPr>
            <p:ph type="dt" sz="half" idx="10"/>
          </p:nvPr>
        </p:nvSpPr>
        <p:spPr/>
        <p:txBody>
          <a:bodyPr/>
          <a:lstStyle/>
          <a:p>
            <a:fld id="{C3B652A5-A000-4DC3-AE3D-C71D28749CAE}" type="datetimeFigureOut">
              <a:rPr lang="en-US" smtClean="0"/>
              <a:t>2/9/2026</a:t>
            </a:fld>
            <a:endParaRPr lang="en-US"/>
          </a:p>
        </p:txBody>
      </p:sp>
      <p:sp>
        <p:nvSpPr>
          <p:cNvPr id="5" name="Footer Placeholder 4">
            <a:extLst>
              <a:ext uri="{FF2B5EF4-FFF2-40B4-BE49-F238E27FC236}">
                <a16:creationId xmlns:a16="http://schemas.microsoft.com/office/drawing/2014/main" id="{65244BDB-D4A6-4E72-876A-421C65C67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94F42-28F6-47D9-905B-F5A7418C8734}"/>
              </a:ext>
            </a:extLst>
          </p:cNvPr>
          <p:cNvSpPr>
            <a:spLocks noGrp="1"/>
          </p:cNvSpPr>
          <p:nvPr>
            <p:ph type="sldNum" sz="quarter" idx="12"/>
          </p:nvPr>
        </p:nvSpPr>
        <p:spPr/>
        <p:txBody>
          <a:bodyPr/>
          <a:lstStyle/>
          <a:p>
            <a:fld id="{C459A0CD-B86E-465E-BE37-9D9BE9FD5F10}" type="slidenum">
              <a:rPr lang="en-US" smtClean="0"/>
              <a:t>‹#›</a:t>
            </a:fld>
            <a:endParaRPr lang="en-US"/>
          </a:p>
        </p:txBody>
      </p:sp>
    </p:spTree>
    <p:extLst>
      <p:ext uri="{BB962C8B-B14F-4D97-AF65-F5344CB8AC3E}">
        <p14:creationId xmlns:p14="http://schemas.microsoft.com/office/powerpoint/2010/main" val="2893415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5186-E4CC-4E86-90CE-E14D7E6E28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9569DB-1E7C-49E7-AC44-070EB83118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C7A0A-7979-441C-B48A-947AF24282ED}"/>
              </a:ext>
            </a:extLst>
          </p:cNvPr>
          <p:cNvSpPr>
            <a:spLocks noGrp="1"/>
          </p:cNvSpPr>
          <p:nvPr>
            <p:ph type="dt" sz="half" idx="10"/>
          </p:nvPr>
        </p:nvSpPr>
        <p:spPr/>
        <p:txBody>
          <a:bodyPr/>
          <a:lstStyle/>
          <a:p>
            <a:fld id="{C3B652A5-A000-4DC3-AE3D-C71D28749CAE}" type="datetimeFigureOut">
              <a:rPr lang="en-US" smtClean="0"/>
              <a:t>2/9/2026</a:t>
            </a:fld>
            <a:endParaRPr lang="en-US"/>
          </a:p>
        </p:txBody>
      </p:sp>
      <p:sp>
        <p:nvSpPr>
          <p:cNvPr id="5" name="Footer Placeholder 4">
            <a:extLst>
              <a:ext uri="{FF2B5EF4-FFF2-40B4-BE49-F238E27FC236}">
                <a16:creationId xmlns:a16="http://schemas.microsoft.com/office/drawing/2014/main" id="{1E8A9C8A-55A1-4113-ABB4-EA46646CF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41942-7703-44BF-9E06-F43A0EE7247D}"/>
              </a:ext>
            </a:extLst>
          </p:cNvPr>
          <p:cNvSpPr>
            <a:spLocks noGrp="1"/>
          </p:cNvSpPr>
          <p:nvPr>
            <p:ph type="sldNum" sz="quarter" idx="12"/>
          </p:nvPr>
        </p:nvSpPr>
        <p:spPr/>
        <p:txBody>
          <a:bodyPr/>
          <a:lstStyle/>
          <a:p>
            <a:fld id="{C459A0CD-B86E-465E-BE37-9D9BE9FD5F10}" type="slidenum">
              <a:rPr lang="en-US" smtClean="0"/>
              <a:t>‹#›</a:t>
            </a:fld>
            <a:endParaRPr lang="en-US"/>
          </a:p>
        </p:txBody>
      </p:sp>
    </p:spTree>
    <p:extLst>
      <p:ext uri="{BB962C8B-B14F-4D97-AF65-F5344CB8AC3E}">
        <p14:creationId xmlns:p14="http://schemas.microsoft.com/office/powerpoint/2010/main" val="249330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6A510-B785-493A-BC69-DE67C25D8A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BD9118-EDEC-4D33-8320-86A4D98EF2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9A07B-532A-4562-A6C0-9CB569A90722}"/>
              </a:ext>
            </a:extLst>
          </p:cNvPr>
          <p:cNvSpPr>
            <a:spLocks noGrp="1"/>
          </p:cNvSpPr>
          <p:nvPr>
            <p:ph type="dt" sz="half" idx="10"/>
          </p:nvPr>
        </p:nvSpPr>
        <p:spPr/>
        <p:txBody>
          <a:bodyPr/>
          <a:lstStyle/>
          <a:p>
            <a:fld id="{C3B652A5-A000-4DC3-AE3D-C71D28749CAE}" type="datetimeFigureOut">
              <a:rPr lang="en-US" smtClean="0"/>
              <a:t>2/9/2026</a:t>
            </a:fld>
            <a:endParaRPr lang="en-US"/>
          </a:p>
        </p:txBody>
      </p:sp>
      <p:sp>
        <p:nvSpPr>
          <p:cNvPr id="5" name="Footer Placeholder 4">
            <a:extLst>
              <a:ext uri="{FF2B5EF4-FFF2-40B4-BE49-F238E27FC236}">
                <a16:creationId xmlns:a16="http://schemas.microsoft.com/office/drawing/2014/main" id="{959EE5A2-9046-48C9-8984-F250341CC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F65B2-2F79-4389-9610-BB178C4357B0}"/>
              </a:ext>
            </a:extLst>
          </p:cNvPr>
          <p:cNvSpPr>
            <a:spLocks noGrp="1"/>
          </p:cNvSpPr>
          <p:nvPr>
            <p:ph type="sldNum" sz="quarter" idx="12"/>
          </p:nvPr>
        </p:nvSpPr>
        <p:spPr/>
        <p:txBody>
          <a:bodyPr/>
          <a:lstStyle/>
          <a:p>
            <a:fld id="{C459A0CD-B86E-465E-BE37-9D9BE9FD5F10}" type="slidenum">
              <a:rPr lang="en-US" smtClean="0"/>
              <a:t>‹#›</a:t>
            </a:fld>
            <a:endParaRPr lang="en-US"/>
          </a:p>
        </p:txBody>
      </p:sp>
    </p:spTree>
    <p:extLst>
      <p:ext uri="{BB962C8B-B14F-4D97-AF65-F5344CB8AC3E}">
        <p14:creationId xmlns:p14="http://schemas.microsoft.com/office/powerpoint/2010/main" val="2001676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9EF22-8E49-4262-B1D4-EFA5DE4F2F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DA3F88-0942-4F33-BC75-FD876E050B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C9A79-6A53-428B-9670-577167CD484A}"/>
              </a:ext>
            </a:extLst>
          </p:cNvPr>
          <p:cNvSpPr>
            <a:spLocks noGrp="1"/>
          </p:cNvSpPr>
          <p:nvPr>
            <p:ph type="dt" sz="half" idx="10"/>
          </p:nvPr>
        </p:nvSpPr>
        <p:spPr/>
        <p:txBody>
          <a:bodyPr/>
          <a:lstStyle/>
          <a:p>
            <a:fld id="{C3B652A5-A000-4DC3-AE3D-C71D28749CAE}" type="datetimeFigureOut">
              <a:rPr lang="en-US" smtClean="0"/>
              <a:t>2/9/2026</a:t>
            </a:fld>
            <a:endParaRPr lang="en-US"/>
          </a:p>
        </p:txBody>
      </p:sp>
      <p:sp>
        <p:nvSpPr>
          <p:cNvPr id="5" name="Footer Placeholder 4">
            <a:extLst>
              <a:ext uri="{FF2B5EF4-FFF2-40B4-BE49-F238E27FC236}">
                <a16:creationId xmlns:a16="http://schemas.microsoft.com/office/drawing/2014/main" id="{3525C68A-9A84-40E7-AD69-7A6A17FAD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56845-3C38-4EF4-BA61-EF1C6223BC8D}"/>
              </a:ext>
            </a:extLst>
          </p:cNvPr>
          <p:cNvSpPr>
            <a:spLocks noGrp="1"/>
          </p:cNvSpPr>
          <p:nvPr>
            <p:ph type="sldNum" sz="quarter" idx="12"/>
          </p:nvPr>
        </p:nvSpPr>
        <p:spPr/>
        <p:txBody>
          <a:bodyPr/>
          <a:lstStyle/>
          <a:p>
            <a:fld id="{C459A0CD-B86E-465E-BE37-9D9BE9FD5F10}" type="slidenum">
              <a:rPr lang="en-US" smtClean="0"/>
              <a:t>‹#›</a:t>
            </a:fld>
            <a:endParaRPr lang="en-US"/>
          </a:p>
        </p:txBody>
      </p:sp>
    </p:spTree>
    <p:extLst>
      <p:ext uri="{BB962C8B-B14F-4D97-AF65-F5344CB8AC3E}">
        <p14:creationId xmlns:p14="http://schemas.microsoft.com/office/powerpoint/2010/main" val="262096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92B4E-9ACB-4960-BAF7-2BE27C4B70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2C6672-6E4F-45F5-9992-B3D2274869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37B823-3C07-4335-8048-E472C075B666}"/>
              </a:ext>
            </a:extLst>
          </p:cNvPr>
          <p:cNvSpPr>
            <a:spLocks noGrp="1"/>
          </p:cNvSpPr>
          <p:nvPr>
            <p:ph type="dt" sz="half" idx="10"/>
          </p:nvPr>
        </p:nvSpPr>
        <p:spPr/>
        <p:txBody>
          <a:bodyPr/>
          <a:lstStyle/>
          <a:p>
            <a:fld id="{C3B652A5-A000-4DC3-AE3D-C71D28749CAE}" type="datetimeFigureOut">
              <a:rPr lang="en-US" smtClean="0"/>
              <a:t>2/9/2026</a:t>
            </a:fld>
            <a:endParaRPr lang="en-US"/>
          </a:p>
        </p:txBody>
      </p:sp>
      <p:sp>
        <p:nvSpPr>
          <p:cNvPr id="5" name="Footer Placeholder 4">
            <a:extLst>
              <a:ext uri="{FF2B5EF4-FFF2-40B4-BE49-F238E27FC236}">
                <a16:creationId xmlns:a16="http://schemas.microsoft.com/office/drawing/2014/main" id="{9275510A-9AB4-416D-AC80-30690F35F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33EFB-F35E-4EB7-A781-BCEB58267A89}"/>
              </a:ext>
            </a:extLst>
          </p:cNvPr>
          <p:cNvSpPr>
            <a:spLocks noGrp="1"/>
          </p:cNvSpPr>
          <p:nvPr>
            <p:ph type="sldNum" sz="quarter" idx="12"/>
          </p:nvPr>
        </p:nvSpPr>
        <p:spPr/>
        <p:txBody>
          <a:bodyPr/>
          <a:lstStyle/>
          <a:p>
            <a:fld id="{C459A0CD-B86E-465E-BE37-9D9BE9FD5F10}" type="slidenum">
              <a:rPr lang="en-US" smtClean="0"/>
              <a:t>‹#›</a:t>
            </a:fld>
            <a:endParaRPr lang="en-US"/>
          </a:p>
        </p:txBody>
      </p:sp>
    </p:spTree>
    <p:extLst>
      <p:ext uri="{BB962C8B-B14F-4D97-AF65-F5344CB8AC3E}">
        <p14:creationId xmlns:p14="http://schemas.microsoft.com/office/powerpoint/2010/main" val="3342259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AF4E1-9313-4396-8EBE-BDA6ACC734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819849-4D83-422F-B44E-3F8A5B5F6E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C64FD-07E3-447A-9915-F35300116F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0CDC3E-647A-4FCD-BE0C-3BC934ED88C1}"/>
              </a:ext>
            </a:extLst>
          </p:cNvPr>
          <p:cNvSpPr>
            <a:spLocks noGrp="1"/>
          </p:cNvSpPr>
          <p:nvPr>
            <p:ph type="dt" sz="half" idx="10"/>
          </p:nvPr>
        </p:nvSpPr>
        <p:spPr/>
        <p:txBody>
          <a:bodyPr/>
          <a:lstStyle/>
          <a:p>
            <a:fld id="{C3B652A5-A000-4DC3-AE3D-C71D28749CAE}" type="datetimeFigureOut">
              <a:rPr lang="en-US" smtClean="0"/>
              <a:t>2/9/2026</a:t>
            </a:fld>
            <a:endParaRPr lang="en-US"/>
          </a:p>
        </p:txBody>
      </p:sp>
      <p:sp>
        <p:nvSpPr>
          <p:cNvPr id="6" name="Footer Placeholder 5">
            <a:extLst>
              <a:ext uri="{FF2B5EF4-FFF2-40B4-BE49-F238E27FC236}">
                <a16:creationId xmlns:a16="http://schemas.microsoft.com/office/drawing/2014/main" id="{FE7BAFEC-6B4B-4D87-A6D3-EA443FEF6B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16B3E-3279-49E2-B1A1-627BC47A7DF4}"/>
              </a:ext>
            </a:extLst>
          </p:cNvPr>
          <p:cNvSpPr>
            <a:spLocks noGrp="1"/>
          </p:cNvSpPr>
          <p:nvPr>
            <p:ph type="sldNum" sz="quarter" idx="12"/>
          </p:nvPr>
        </p:nvSpPr>
        <p:spPr/>
        <p:txBody>
          <a:bodyPr/>
          <a:lstStyle/>
          <a:p>
            <a:fld id="{C459A0CD-B86E-465E-BE37-9D9BE9FD5F10}" type="slidenum">
              <a:rPr lang="en-US" smtClean="0"/>
              <a:t>‹#›</a:t>
            </a:fld>
            <a:endParaRPr lang="en-US"/>
          </a:p>
        </p:txBody>
      </p:sp>
    </p:spTree>
    <p:extLst>
      <p:ext uri="{BB962C8B-B14F-4D97-AF65-F5344CB8AC3E}">
        <p14:creationId xmlns:p14="http://schemas.microsoft.com/office/powerpoint/2010/main" val="3738787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BDF56-A825-4A43-B3DD-396D791CDC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3E0383-9990-4877-B742-F1B9DC8638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178D26-B801-47B7-803B-85D6F26599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29A576-D115-4133-9C32-D4CA1734C3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E54221-3FE5-4886-B261-24054EF77C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A3DE4-C1EB-42AD-960D-A39F63B9D033}"/>
              </a:ext>
            </a:extLst>
          </p:cNvPr>
          <p:cNvSpPr>
            <a:spLocks noGrp="1"/>
          </p:cNvSpPr>
          <p:nvPr>
            <p:ph type="dt" sz="half" idx="10"/>
          </p:nvPr>
        </p:nvSpPr>
        <p:spPr/>
        <p:txBody>
          <a:bodyPr/>
          <a:lstStyle/>
          <a:p>
            <a:fld id="{C3B652A5-A000-4DC3-AE3D-C71D28749CAE}" type="datetimeFigureOut">
              <a:rPr lang="en-US" smtClean="0"/>
              <a:t>2/9/2026</a:t>
            </a:fld>
            <a:endParaRPr lang="en-US"/>
          </a:p>
        </p:txBody>
      </p:sp>
      <p:sp>
        <p:nvSpPr>
          <p:cNvPr id="8" name="Footer Placeholder 7">
            <a:extLst>
              <a:ext uri="{FF2B5EF4-FFF2-40B4-BE49-F238E27FC236}">
                <a16:creationId xmlns:a16="http://schemas.microsoft.com/office/drawing/2014/main" id="{7D5AF5DA-1411-4297-B9AC-1AE3CABF28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CDA253-99D3-4C15-998A-9625E615C688}"/>
              </a:ext>
            </a:extLst>
          </p:cNvPr>
          <p:cNvSpPr>
            <a:spLocks noGrp="1"/>
          </p:cNvSpPr>
          <p:nvPr>
            <p:ph type="sldNum" sz="quarter" idx="12"/>
          </p:nvPr>
        </p:nvSpPr>
        <p:spPr/>
        <p:txBody>
          <a:bodyPr/>
          <a:lstStyle/>
          <a:p>
            <a:fld id="{C459A0CD-B86E-465E-BE37-9D9BE9FD5F10}" type="slidenum">
              <a:rPr lang="en-US" smtClean="0"/>
              <a:t>‹#›</a:t>
            </a:fld>
            <a:endParaRPr lang="en-US"/>
          </a:p>
        </p:txBody>
      </p:sp>
    </p:spTree>
    <p:extLst>
      <p:ext uri="{BB962C8B-B14F-4D97-AF65-F5344CB8AC3E}">
        <p14:creationId xmlns:p14="http://schemas.microsoft.com/office/powerpoint/2010/main" val="2795665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EB1E-DBFD-4EF9-A775-5C59763BCC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A09697-1D57-4582-90DD-7B006763AD1B}"/>
              </a:ext>
            </a:extLst>
          </p:cNvPr>
          <p:cNvSpPr>
            <a:spLocks noGrp="1"/>
          </p:cNvSpPr>
          <p:nvPr>
            <p:ph type="dt" sz="half" idx="10"/>
          </p:nvPr>
        </p:nvSpPr>
        <p:spPr/>
        <p:txBody>
          <a:bodyPr/>
          <a:lstStyle/>
          <a:p>
            <a:fld id="{C3B652A5-A000-4DC3-AE3D-C71D28749CAE}" type="datetimeFigureOut">
              <a:rPr lang="en-US" smtClean="0"/>
              <a:t>2/9/2026</a:t>
            </a:fld>
            <a:endParaRPr lang="en-US"/>
          </a:p>
        </p:txBody>
      </p:sp>
      <p:sp>
        <p:nvSpPr>
          <p:cNvPr id="4" name="Footer Placeholder 3">
            <a:extLst>
              <a:ext uri="{FF2B5EF4-FFF2-40B4-BE49-F238E27FC236}">
                <a16:creationId xmlns:a16="http://schemas.microsoft.com/office/drawing/2014/main" id="{5CB5674F-826B-4DD5-B175-3B3B9C57A6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BAF39A-AEBA-4754-96F2-B9D6A79859B9}"/>
              </a:ext>
            </a:extLst>
          </p:cNvPr>
          <p:cNvSpPr>
            <a:spLocks noGrp="1"/>
          </p:cNvSpPr>
          <p:nvPr>
            <p:ph type="sldNum" sz="quarter" idx="12"/>
          </p:nvPr>
        </p:nvSpPr>
        <p:spPr/>
        <p:txBody>
          <a:bodyPr/>
          <a:lstStyle/>
          <a:p>
            <a:fld id="{C459A0CD-B86E-465E-BE37-9D9BE9FD5F10}" type="slidenum">
              <a:rPr lang="en-US" smtClean="0"/>
              <a:t>‹#›</a:t>
            </a:fld>
            <a:endParaRPr lang="en-US"/>
          </a:p>
        </p:txBody>
      </p:sp>
    </p:spTree>
    <p:extLst>
      <p:ext uri="{BB962C8B-B14F-4D97-AF65-F5344CB8AC3E}">
        <p14:creationId xmlns:p14="http://schemas.microsoft.com/office/powerpoint/2010/main" val="1537982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D54013-1021-4B78-AB93-777281F64407}"/>
              </a:ext>
            </a:extLst>
          </p:cNvPr>
          <p:cNvSpPr>
            <a:spLocks noGrp="1"/>
          </p:cNvSpPr>
          <p:nvPr>
            <p:ph type="dt" sz="half" idx="10"/>
          </p:nvPr>
        </p:nvSpPr>
        <p:spPr/>
        <p:txBody>
          <a:bodyPr/>
          <a:lstStyle/>
          <a:p>
            <a:fld id="{C3B652A5-A000-4DC3-AE3D-C71D28749CAE}" type="datetimeFigureOut">
              <a:rPr lang="en-US" smtClean="0"/>
              <a:t>2/9/2026</a:t>
            </a:fld>
            <a:endParaRPr lang="en-US"/>
          </a:p>
        </p:txBody>
      </p:sp>
      <p:sp>
        <p:nvSpPr>
          <p:cNvPr id="3" name="Footer Placeholder 2">
            <a:extLst>
              <a:ext uri="{FF2B5EF4-FFF2-40B4-BE49-F238E27FC236}">
                <a16:creationId xmlns:a16="http://schemas.microsoft.com/office/drawing/2014/main" id="{5DAB307E-8105-4FE5-A9CE-5C00197DBE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9B48CA-2034-4DF1-A8CF-AA2C0DF95AE1}"/>
              </a:ext>
            </a:extLst>
          </p:cNvPr>
          <p:cNvSpPr>
            <a:spLocks noGrp="1"/>
          </p:cNvSpPr>
          <p:nvPr>
            <p:ph type="sldNum" sz="quarter" idx="12"/>
          </p:nvPr>
        </p:nvSpPr>
        <p:spPr/>
        <p:txBody>
          <a:bodyPr/>
          <a:lstStyle/>
          <a:p>
            <a:fld id="{C459A0CD-B86E-465E-BE37-9D9BE9FD5F10}" type="slidenum">
              <a:rPr lang="en-US" smtClean="0"/>
              <a:t>‹#›</a:t>
            </a:fld>
            <a:endParaRPr lang="en-US"/>
          </a:p>
        </p:txBody>
      </p:sp>
    </p:spTree>
    <p:extLst>
      <p:ext uri="{BB962C8B-B14F-4D97-AF65-F5344CB8AC3E}">
        <p14:creationId xmlns:p14="http://schemas.microsoft.com/office/powerpoint/2010/main" val="2755163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6B717-3C91-45C2-AC75-761AD39D48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B35493-C8B6-4240-B87B-2B485CC819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04C4D-89F7-4594-B84B-0B8EEA51B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8CEFD-5F76-44C5-A9BD-F4B308207917}"/>
              </a:ext>
            </a:extLst>
          </p:cNvPr>
          <p:cNvSpPr>
            <a:spLocks noGrp="1"/>
          </p:cNvSpPr>
          <p:nvPr>
            <p:ph type="dt" sz="half" idx="10"/>
          </p:nvPr>
        </p:nvSpPr>
        <p:spPr/>
        <p:txBody>
          <a:bodyPr/>
          <a:lstStyle/>
          <a:p>
            <a:fld id="{C3B652A5-A000-4DC3-AE3D-C71D28749CAE}" type="datetimeFigureOut">
              <a:rPr lang="en-US" smtClean="0"/>
              <a:t>2/9/2026</a:t>
            </a:fld>
            <a:endParaRPr lang="en-US"/>
          </a:p>
        </p:txBody>
      </p:sp>
      <p:sp>
        <p:nvSpPr>
          <p:cNvPr id="6" name="Footer Placeholder 5">
            <a:extLst>
              <a:ext uri="{FF2B5EF4-FFF2-40B4-BE49-F238E27FC236}">
                <a16:creationId xmlns:a16="http://schemas.microsoft.com/office/drawing/2014/main" id="{93777B62-ED53-4899-BA57-B98269E35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29342F-6F23-4228-B1C0-EC2E722F1A42}"/>
              </a:ext>
            </a:extLst>
          </p:cNvPr>
          <p:cNvSpPr>
            <a:spLocks noGrp="1"/>
          </p:cNvSpPr>
          <p:nvPr>
            <p:ph type="sldNum" sz="quarter" idx="12"/>
          </p:nvPr>
        </p:nvSpPr>
        <p:spPr/>
        <p:txBody>
          <a:bodyPr/>
          <a:lstStyle/>
          <a:p>
            <a:fld id="{C459A0CD-B86E-465E-BE37-9D9BE9FD5F10}" type="slidenum">
              <a:rPr lang="en-US" smtClean="0"/>
              <a:t>‹#›</a:t>
            </a:fld>
            <a:endParaRPr lang="en-US"/>
          </a:p>
        </p:txBody>
      </p:sp>
    </p:spTree>
    <p:extLst>
      <p:ext uri="{BB962C8B-B14F-4D97-AF65-F5344CB8AC3E}">
        <p14:creationId xmlns:p14="http://schemas.microsoft.com/office/powerpoint/2010/main" val="157542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7058F-6B3A-45A2-86A8-A11F430D09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99A381-D19D-4117-8130-BC9B4E102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50839E-696F-480D-A8D2-01CAE56104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94D128-AFC6-4D88-A8B8-E9A2CC6784CA}"/>
              </a:ext>
            </a:extLst>
          </p:cNvPr>
          <p:cNvSpPr>
            <a:spLocks noGrp="1"/>
          </p:cNvSpPr>
          <p:nvPr>
            <p:ph type="dt" sz="half" idx="10"/>
          </p:nvPr>
        </p:nvSpPr>
        <p:spPr/>
        <p:txBody>
          <a:bodyPr/>
          <a:lstStyle/>
          <a:p>
            <a:fld id="{C3B652A5-A000-4DC3-AE3D-C71D28749CAE}" type="datetimeFigureOut">
              <a:rPr lang="en-US" smtClean="0"/>
              <a:t>2/9/2026</a:t>
            </a:fld>
            <a:endParaRPr lang="en-US"/>
          </a:p>
        </p:txBody>
      </p:sp>
      <p:sp>
        <p:nvSpPr>
          <p:cNvPr id="6" name="Footer Placeholder 5">
            <a:extLst>
              <a:ext uri="{FF2B5EF4-FFF2-40B4-BE49-F238E27FC236}">
                <a16:creationId xmlns:a16="http://schemas.microsoft.com/office/drawing/2014/main" id="{5EA9AFBE-00B2-45E1-966D-33DEB4353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5C167-F093-444C-AFE5-4895D971CFAE}"/>
              </a:ext>
            </a:extLst>
          </p:cNvPr>
          <p:cNvSpPr>
            <a:spLocks noGrp="1"/>
          </p:cNvSpPr>
          <p:nvPr>
            <p:ph type="sldNum" sz="quarter" idx="12"/>
          </p:nvPr>
        </p:nvSpPr>
        <p:spPr/>
        <p:txBody>
          <a:bodyPr/>
          <a:lstStyle/>
          <a:p>
            <a:fld id="{C459A0CD-B86E-465E-BE37-9D9BE9FD5F10}" type="slidenum">
              <a:rPr lang="en-US" smtClean="0"/>
              <a:t>‹#›</a:t>
            </a:fld>
            <a:endParaRPr lang="en-US"/>
          </a:p>
        </p:txBody>
      </p:sp>
    </p:spTree>
    <p:extLst>
      <p:ext uri="{BB962C8B-B14F-4D97-AF65-F5344CB8AC3E}">
        <p14:creationId xmlns:p14="http://schemas.microsoft.com/office/powerpoint/2010/main" val="2848820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D886A1-DA08-46F9-8B82-55A1A4534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DE4321-F636-4EAC-A57A-FD6507929A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84353-C60C-4F59-8C00-95EFE634EB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B652A5-A000-4DC3-AE3D-C71D28749CAE}" type="datetimeFigureOut">
              <a:rPr lang="en-US" smtClean="0"/>
              <a:t>2/9/2026</a:t>
            </a:fld>
            <a:endParaRPr lang="en-US"/>
          </a:p>
        </p:txBody>
      </p:sp>
      <p:sp>
        <p:nvSpPr>
          <p:cNvPr id="5" name="Footer Placeholder 4">
            <a:extLst>
              <a:ext uri="{FF2B5EF4-FFF2-40B4-BE49-F238E27FC236}">
                <a16:creationId xmlns:a16="http://schemas.microsoft.com/office/drawing/2014/main" id="{EE204380-3513-4405-B9DE-7F9FB9C613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CD827E-2AE8-40F1-A966-E1765A9410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59A0CD-B86E-465E-BE37-9D9BE9FD5F10}" type="slidenum">
              <a:rPr lang="en-US" smtClean="0"/>
              <a:t>‹#›</a:t>
            </a:fld>
            <a:endParaRPr lang="en-US"/>
          </a:p>
        </p:txBody>
      </p:sp>
    </p:spTree>
    <p:extLst>
      <p:ext uri="{BB962C8B-B14F-4D97-AF65-F5344CB8AC3E}">
        <p14:creationId xmlns:p14="http://schemas.microsoft.com/office/powerpoint/2010/main" val="2256696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6.xml"/><Relationship Id="rId1" Type="http://schemas.openxmlformats.org/officeDocument/2006/relationships/video" Target="https://www.youtube.com/embed/YApEIjvE6S4?feature=oembed" TargetMode="Externa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6.xml"/><Relationship Id="rId1" Type="http://schemas.openxmlformats.org/officeDocument/2006/relationships/video" Target="https://www.youtube.com/embed/NSBR-r9B_94?feature=oembed" TargetMode="Externa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6.xml"/><Relationship Id="rId1" Type="http://schemas.openxmlformats.org/officeDocument/2006/relationships/video" Target="https://www.youtube.com/embed/5jtDqKkdS1M?feature=oembed" TargetMode="Externa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jpg"/><Relationship Id="rId1" Type="http://schemas.openxmlformats.org/officeDocument/2006/relationships/slideLayout" Target="../slideLayouts/slideLayout8.xml"/><Relationship Id="rId5" Type="http://schemas.openxmlformats.org/officeDocument/2006/relationships/image" Target="../media/image35.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6.xml"/><Relationship Id="rId1" Type="http://schemas.openxmlformats.org/officeDocument/2006/relationships/video" Target="https://www.youtube.com/embed/lmhecIZ23Hc?feature=oembed" TargetMode="Externa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6.xml"/><Relationship Id="rId1" Type="http://schemas.openxmlformats.org/officeDocument/2006/relationships/video" Target="https://www.youtube.com/embed/8pbNBKK2jA0?feature=oembed" TargetMode="Externa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6.xml"/><Relationship Id="rId1" Type="http://schemas.openxmlformats.org/officeDocument/2006/relationships/video" Target="https://www.youtube.com/embed/MSEXAFLcy9A?feature=oembed" TargetMode="Externa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6.xml"/><Relationship Id="rId1" Type="http://schemas.openxmlformats.org/officeDocument/2006/relationships/video" Target="https://www.youtube.com/embed/71hqRT9U0wg?feature=oembed" TargetMode="Externa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6.xml"/><Relationship Id="rId1" Type="http://schemas.openxmlformats.org/officeDocument/2006/relationships/video" Target="https://www.youtube.com/embed/VDv8lhGGjAk?feature=oembed" TargetMode="Externa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6.xml"/><Relationship Id="rId1" Type="http://schemas.openxmlformats.org/officeDocument/2006/relationships/video" Target="https://www.youtube.com/embed/tFa8sYKjGB8?feature=oembed" TargetMode="Externa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hyperlink" Target="https://ministry-to-children.com/triumphal-entry-palm-sunday-skit/" TargetMode="External"/><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hyperlink" Target="https://www.daniellesplace.com/html/palm-sunday-bible-crafts-sunday-school.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activity-array.com/"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https://www.youtube.com/embed/bGqTGWkuBlA?feature=oembed" TargetMode="External"/><Relationship Id="rId5" Type="http://schemas.openxmlformats.org/officeDocument/2006/relationships/image" Target="../media/image8.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https://www.youtube.com/embed/cSSsK0_WJQE?feature=oembed" TargetMode="External"/><Relationship Id="rId5" Type="http://schemas.openxmlformats.org/officeDocument/2006/relationships/image" Target="../media/image9.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8.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ancer&#10;&#10;Description automatically generated">
            <a:extLst>
              <a:ext uri="{FF2B5EF4-FFF2-40B4-BE49-F238E27FC236}">
                <a16:creationId xmlns:a16="http://schemas.microsoft.com/office/drawing/2014/main" id="{320BCBF9-09AD-4DE4-81B0-AE27F41B3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4" y="0"/>
            <a:ext cx="12257314" cy="6894739"/>
          </a:xfrm>
          <a:prstGeom prst="rect">
            <a:avLst/>
          </a:prstGeom>
        </p:spPr>
      </p:pic>
      <p:sp>
        <p:nvSpPr>
          <p:cNvPr id="2" name="Title 1">
            <a:extLst>
              <a:ext uri="{FF2B5EF4-FFF2-40B4-BE49-F238E27FC236}">
                <a16:creationId xmlns:a16="http://schemas.microsoft.com/office/drawing/2014/main" id="{69DDDECD-10C0-42E1-829C-9D894407FEFF}"/>
              </a:ext>
            </a:extLst>
          </p:cNvPr>
          <p:cNvSpPr>
            <a:spLocks noGrp="1"/>
          </p:cNvSpPr>
          <p:nvPr>
            <p:ph type="ctrTitle"/>
          </p:nvPr>
        </p:nvSpPr>
        <p:spPr>
          <a:xfrm>
            <a:off x="-65314" y="0"/>
            <a:ext cx="3902528" cy="1051605"/>
          </a:xfrm>
          <a:ln/>
        </p:spPr>
        <p:style>
          <a:lnRef idx="0">
            <a:schemeClr val="accent2"/>
          </a:lnRef>
          <a:fillRef idx="3">
            <a:schemeClr val="accent2"/>
          </a:fillRef>
          <a:effectRef idx="3">
            <a:schemeClr val="accent2"/>
          </a:effectRef>
          <a:fontRef idx="minor">
            <a:schemeClr val="lt1"/>
          </a:fontRef>
        </p:style>
        <p:txBody>
          <a:bodyPr/>
          <a:lstStyle/>
          <a:p>
            <a:r>
              <a:rPr lang="en-US" dirty="0">
                <a:effectLst>
                  <a:outerShdw blurRad="38100" dist="38100" dir="2700000" algn="tl">
                    <a:srgbClr val="000000">
                      <a:alpha val="43137"/>
                    </a:srgbClr>
                  </a:outerShdw>
                </a:effectLst>
              </a:rPr>
              <a:t>HOSANNA</a:t>
            </a:r>
          </a:p>
        </p:txBody>
      </p:sp>
      <p:sp>
        <p:nvSpPr>
          <p:cNvPr id="3" name="Subtitle 2">
            <a:extLst>
              <a:ext uri="{FF2B5EF4-FFF2-40B4-BE49-F238E27FC236}">
                <a16:creationId xmlns:a16="http://schemas.microsoft.com/office/drawing/2014/main" id="{E29F1ED7-910D-40BA-AD1B-0908DB15E2E4}"/>
              </a:ext>
            </a:extLst>
          </p:cNvPr>
          <p:cNvSpPr>
            <a:spLocks noGrp="1"/>
          </p:cNvSpPr>
          <p:nvPr>
            <p:ph type="subTitle" idx="1"/>
          </p:nvPr>
        </p:nvSpPr>
        <p:spPr>
          <a:xfrm>
            <a:off x="-65314" y="5806395"/>
            <a:ext cx="12192000" cy="1051605"/>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sz="3200" dirty="0">
                <a:effectLst>
                  <a:outerShdw blurRad="38100" dist="38100" dir="2700000" algn="tl">
                    <a:srgbClr val="000000">
                      <a:alpha val="43137"/>
                    </a:srgbClr>
                  </a:outerShdw>
                </a:effectLst>
              </a:rPr>
              <a:t>Jesus’ Triumphal Entry – Jesus Enters Jerusalem Like a King</a:t>
            </a:r>
          </a:p>
          <a:p>
            <a:r>
              <a:rPr lang="en-US" dirty="0"/>
              <a:t>Matthew 21:1-11	Mark 11:1-11		Luke 19:28-40		John 12:12-19</a:t>
            </a:r>
          </a:p>
        </p:txBody>
      </p:sp>
    </p:spTree>
    <p:extLst>
      <p:ext uri="{BB962C8B-B14F-4D97-AF65-F5344CB8AC3E}">
        <p14:creationId xmlns:p14="http://schemas.microsoft.com/office/powerpoint/2010/main" val="572688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palm, frond&#10;&#10;Description automatically generated">
            <a:extLst>
              <a:ext uri="{FF2B5EF4-FFF2-40B4-BE49-F238E27FC236}">
                <a16:creationId xmlns:a16="http://schemas.microsoft.com/office/drawing/2014/main" id="{BD9F47DC-4585-4DAB-A5C0-05289CFEA62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12191999" cy="6843486"/>
          </a:xfrm>
          <a:prstGeom prst="rect">
            <a:avLst/>
          </a:prstGeom>
        </p:spPr>
      </p:pic>
      <p:pic>
        <p:nvPicPr>
          <p:cNvPr id="7" name="Picture 6" descr="Logo&#10;&#10;Description automatically generated">
            <a:extLst>
              <a:ext uri="{FF2B5EF4-FFF2-40B4-BE49-F238E27FC236}">
                <a16:creationId xmlns:a16="http://schemas.microsoft.com/office/drawing/2014/main" id="{B3B1C2D6-F139-48C3-99CC-7B2352B415C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850" b="19839"/>
          <a:stretch/>
        </p:blipFill>
        <p:spPr>
          <a:xfrm rot="20672983">
            <a:off x="138173" y="2852403"/>
            <a:ext cx="6429375" cy="1909483"/>
          </a:xfrm>
          <a:prstGeom prst="rect">
            <a:avLst/>
          </a:prstGeom>
        </p:spPr>
      </p:pic>
      <p:sp>
        <p:nvSpPr>
          <p:cNvPr id="8" name="Rectangle 7">
            <a:extLst>
              <a:ext uri="{FF2B5EF4-FFF2-40B4-BE49-F238E27FC236}">
                <a16:creationId xmlns:a16="http://schemas.microsoft.com/office/drawing/2014/main" id="{E9FBD23B-7C8E-4B5F-AE44-D74320B48A0E}"/>
              </a:ext>
            </a:extLst>
          </p:cNvPr>
          <p:cNvSpPr/>
          <p:nvPr/>
        </p:nvSpPr>
        <p:spPr>
          <a:xfrm rot="331272">
            <a:off x="5262343" y="4096220"/>
            <a:ext cx="6505419" cy="1446550"/>
          </a:xfrm>
          <a:prstGeom prst="rect">
            <a:avLst/>
          </a:prstGeom>
          <a:noFill/>
        </p:spPr>
        <p:txBody>
          <a:bodyPr wrap="square" lIns="91440" tIns="45720" rIns="91440" bIns="45720">
            <a:spAutoFit/>
          </a:bodyPr>
          <a:lstStyle/>
          <a:p>
            <a:pPr algn="ctr"/>
            <a:r>
              <a:rPr lang="en-US" sz="8800" b="1" cap="none" spc="-30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Broadway" panose="04040905080B02020502" pitchFamily="82" charset="0"/>
              </a:rPr>
              <a:t>EXCITING</a:t>
            </a:r>
          </a:p>
        </p:txBody>
      </p:sp>
      <p:sp>
        <p:nvSpPr>
          <p:cNvPr id="6" name="Rectangle 5">
            <a:extLst>
              <a:ext uri="{FF2B5EF4-FFF2-40B4-BE49-F238E27FC236}">
                <a16:creationId xmlns:a16="http://schemas.microsoft.com/office/drawing/2014/main" id="{5C011A6B-1038-49D4-BD40-434C5E24CD3C}"/>
              </a:ext>
            </a:extLst>
          </p:cNvPr>
          <p:cNvSpPr/>
          <p:nvPr/>
        </p:nvSpPr>
        <p:spPr>
          <a:xfrm>
            <a:off x="436400" y="1005629"/>
            <a:ext cx="4624984" cy="1446550"/>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oper Black" panose="0208090404030B020404" pitchFamily="18" charset="0"/>
              </a:rPr>
              <a:t>GOD  IS</a:t>
            </a:r>
          </a:p>
        </p:txBody>
      </p:sp>
      <p:sp>
        <p:nvSpPr>
          <p:cNvPr id="9" name="Rectangle 8">
            <a:extLst>
              <a:ext uri="{FF2B5EF4-FFF2-40B4-BE49-F238E27FC236}">
                <a16:creationId xmlns:a16="http://schemas.microsoft.com/office/drawing/2014/main" id="{F61409FC-9663-412D-B026-E1257D99BE16}"/>
              </a:ext>
            </a:extLst>
          </p:cNvPr>
          <p:cNvSpPr/>
          <p:nvPr/>
        </p:nvSpPr>
        <p:spPr>
          <a:xfrm>
            <a:off x="6332594" y="1274216"/>
            <a:ext cx="5491183" cy="2800767"/>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oper Black" panose="0208090404030B020404" pitchFamily="18" charset="0"/>
              </a:rPr>
              <a:t>HIS </a:t>
            </a:r>
          </a:p>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oper Black" panose="0208090404030B020404" pitchFamily="18" charset="0"/>
              </a:rPr>
              <a:t>WORK IS</a:t>
            </a:r>
          </a:p>
        </p:txBody>
      </p:sp>
      <p:sp>
        <p:nvSpPr>
          <p:cNvPr id="12" name="Rectangle 11">
            <a:extLst>
              <a:ext uri="{FF2B5EF4-FFF2-40B4-BE49-F238E27FC236}">
                <a16:creationId xmlns:a16="http://schemas.microsoft.com/office/drawing/2014/main" id="{F473F70D-7A50-42A5-8B68-DB0DDE59A50E}"/>
              </a:ext>
            </a:extLst>
          </p:cNvPr>
          <p:cNvSpPr/>
          <p:nvPr/>
        </p:nvSpPr>
        <p:spPr>
          <a:xfrm>
            <a:off x="2461831" y="5664056"/>
            <a:ext cx="7268336" cy="92333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en-US" sz="5400" b="1" cap="none" spc="-150" dirty="0">
                <a:ln w="0"/>
                <a:solidFill>
                  <a:schemeClr val="accent1">
                    <a:lumMod val="50000"/>
                  </a:schemeClr>
                </a:solidFill>
                <a:effectLst>
                  <a:outerShdw blurRad="38100" dist="25400" dir="5400000" algn="ctr" rotWithShape="0">
                    <a:srgbClr val="6E747A">
                      <a:alpha val="43000"/>
                    </a:srgbClr>
                  </a:outerShdw>
                </a:effectLst>
                <a:latin typeface="Eras Bold ITC" panose="020B0907030504020204" pitchFamily="34" charset="0"/>
              </a:rPr>
              <a:t>PRAISE HIM IN SONG</a:t>
            </a:r>
          </a:p>
        </p:txBody>
      </p:sp>
    </p:spTree>
    <p:extLst>
      <p:ext uri="{BB962C8B-B14F-4D97-AF65-F5344CB8AC3E}">
        <p14:creationId xmlns:p14="http://schemas.microsoft.com/office/powerpoint/2010/main" val="48542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500"/>
                                  </p:stCondLst>
                                  <p:childTnLst>
                                    <p:animScale>
                                      <p:cBhvr>
                                        <p:cTn id="6" dur="2000" fill="hold"/>
                                        <p:tgtEl>
                                          <p:spTgt spid="7"/>
                                        </p:tgtEl>
                                      </p:cBhvr>
                                      <p:by x="150000" y="150000"/>
                                    </p:animScale>
                                  </p:childTnLst>
                                </p:cTn>
                              </p:par>
                            </p:childTnLst>
                          </p:cTn>
                        </p:par>
                        <p:par>
                          <p:cTn id="7" fill="hold">
                            <p:stCondLst>
                              <p:cond delay="2500"/>
                            </p:stCondLst>
                            <p:childTnLst>
                              <p:par>
                                <p:cTn id="8" presetID="31" presetClass="entr" presetSubtype="0" fill="hold" grpId="2"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style.rotation</p:attrName>
                                        </p:attrNameLst>
                                      </p:cBhvr>
                                      <p:tavLst>
                                        <p:tav tm="0">
                                          <p:val>
                                            <p:fltVal val="90"/>
                                          </p:val>
                                        </p:tav>
                                        <p:tav tm="100000">
                                          <p:val>
                                            <p:fltVal val="0"/>
                                          </p:val>
                                        </p:tav>
                                      </p:tavLst>
                                    </p:anim>
                                    <p:animEffect transition="in" filter="fade">
                                      <p:cBhvr>
                                        <p:cTn id="13" dur="1000"/>
                                        <p:tgtEl>
                                          <p:spTgt spid="8"/>
                                        </p:tgtEl>
                                      </p:cBhvr>
                                    </p:animEffect>
                                  </p:childTnLst>
                                </p:cTn>
                              </p:par>
                            </p:childTnLst>
                          </p:cTn>
                        </p:par>
                        <p:par>
                          <p:cTn id="14" fill="hold">
                            <p:stCondLst>
                              <p:cond delay="3500"/>
                            </p:stCondLst>
                            <p:childTnLst>
                              <p:par>
                                <p:cTn id="15" presetID="32" presetClass="emph" presetSubtype="0" fill="hold" grpId="0" nodeType="after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childTnLst>
                          </p:cTn>
                        </p:par>
                        <p:par>
                          <p:cTn id="21" fill="hold">
                            <p:stCondLst>
                              <p:cond delay="4500"/>
                            </p:stCondLst>
                            <p:childTnLst>
                              <p:par>
                                <p:cTn id="22" presetID="8" presetClass="emph" presetSubtype="0" fill="hold" nodeType="afterEffect">
                                  <p:stCondLst>
                                    <p:cond delay="0"/>
                                  </p:stCondLst>
                                  <p:childTnLst>
                                    <p:animRot by="21600000">
                                      <p:cBhvr>
                                        <p:cTn id="23" dur="2000" fill="hold"/>
                                        <p:tgtEl>
                                          <p:spTgt spid="7"/>
                                        </p:tgtEl>
                                        <p:attrNameLst>
                                          <p:attrName>r</p:attrName>
                                        </p:attrNameLst>
                                      </p:cBhvr>
                                    </p:animRot>
                                  </p:childTnLst>
                                </p:cTn>
                              </p:par>
                            </p:childTnLst>
                          </p:cTn>
                        </p:par>
                        <p:par>
                          <p:cTn id="24" fill="hold">
                            <p:stCondLst>
                              <p:cond delay="6500"/>
                            </p:stCondLst>
                            <p:childTnLst>
                              <p:par>
                                <p:cTn id="25" presetID="10" presetClass="emph" presetSubtype="0" fill="hold" grpId="1" nodeType="afterEffect">
                                  <p:stCondLst>
                                    <p:cond delay="0"/>
                                  </p:stCondLst>
                                  <p:childTnLst>
                                    <p:anim calcmode="discrete" valueType="str">
                                      <p:cBhvr override="childStyle">
                                        <p:cTn id="26" dur="2000" fill="hold"/>
                                        <p:tgtEl>
                                          <p:spTgt spid="8"/>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par>
                          <p:cTn id="27" fill="hold">
                            <p:stCondLst>
                              <p:cond delay="8500"/>
                            </p:stCondLst>
                            <p:childTnLst>
                              <p:par>
                                <p:cTn id="28" presetID="6" presetClass="emph" presetSubtype="0" fill="hold" grpId="3" nodeType="afterEffect">
                                  <p:stCondLst>
                                    <p:cond delay="0"/>
                                  </p:stCondLst>
                                  <p:childTnLst>
                                    <p:animScale>
                                      <p:cBhvr>
                                        <p:cTn id="29"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8" grpId="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palm, frond&#10;&#10;Description automatically generated">
            <a:extLst>
              <a:ext uri="{FF2B5EF4-FFF2-40B4-BE49-F238E27FC236}">
                <a16:creationId xmlns:a16="http://schemas.microsoft.com/office/drawing/2014/main" id="{BD9F47DC-4585-4DAB-A5C0-05289CFEA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43486"/>
          </a:xfrm>
          <a:prstGeom prst="rect">
            <a:avLst/>
          </a:prstGeom>
        </p:spPr>
      </p:pic>
      <p:sp>
        <p:nvSpPr>
          <p:cNvPr id="2" name="Title 1">
            <a:extLst>
              <a:ext uri="{FF2B5EF4-FFF2-40B4-BE49-F238E27FC236}">
                <a16:creationId xmlns:a16="http://schemas.microsoft.com/office/drawing/2014/main" id="{8376794B-1C9D-4569-A051-ECABD97565A2}"/>
              </a:ext>
            </a:extLst>
          </p:cNvPr>
          <p:cNvSpPr>
            <a:spLocks noGrp="1"/>
          </p:cNvSpPr>
          <p:nvPr>
            <p:ph type="title"/>
          </p:nvPr>
        </p:nvSpPr>
        <p:spPr>
          <a:xfrm rot="16200000">
            <a:off x="-2887435" y="2892878"/>
            <a:ext cx="6852557" cy="1077686"/>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n-US" dirty="0">
                <a:solidFill>
                  <a:schemeClr val="accent6">
                    <a:lumMod val="50000"/>
                  </a:schemeClr>
                </a:solidFill>
              </a:rPr>
              <a:t>Listen and color your craft</a:t>
            </a:r>
            <a:br>
              <a:rPr lang="en-US" dirty="0">
                <a:solidFill>
                  <a:schemeClr val="accent6">
                    <a:lumMod val="50000"/>
                  </a:schemeClr>
                </a:solidFill>
              </a:rPr>
            </a:br>
            <a:r>
              <a:rPr lang="en-US" sz="3100" b="1" dirty="0"/>
              <a:t>Hosanna - A Palm Sunday Song</a:t>
            </a:r>
            <a:endParaRPr lang="en-US" dirty="0">
              <a:solidFill>
                <a:schemeClr val="accent6">
                  <a:lumMod val="50000"/>
                </a:schemeClr>
              </a:solidFill>
            </a:endParaRPr>
          </a:p>
        </p:txBody>
      </p:sp>
      <p:pic>
        <p:nvPicPr>
          <p:cNvPr id="3" name="Online Media 2" title="Hosanna - A Palm Sunday Song">
            <a:hlinkClick r:id="" action="ppaction://media"/>
            <a:extLst>
              <a:ext uri="{FF2B5EF4-FFF2-40B4-BE49-F238E27FC236}">
                <a16:creationId xmlns:a16="http://schemas.microsoft.com/office/drawing/2014/main" id="{40B4E8C7-86A4-4501-87B1-3C422978E9A7}"/>
              </a:ext>
            </a:extLst>
          </p:cNvPr>
          <p:cNvPicPr>
            <a:picLocks noRot="1" noChangeAspect="1"/>
          </p:cNvPicPr>
          <p:nvPr>
            <a:videoFile r:link="rId1"/>
          </p:nvPr>
        </p:nvPicPr>
        <p:blipFill>
          <a:blip r:embed="rId4"/>
          <a:stretch>
            <a:fillRect/>
          </a:stretch>
        </p:blipFill>
        <p:spPr>
          <a:xfrm>
            <a:off x="3162300" y="414337"/>
            <a:ext cx="8039100" cy="6029325"/>
          </a:xfrm>
          <a:prstGeom prst="rect">
            <a:avLst/>
          </a:prstGeom>
        </p:spPr>
      </p:pic>
    </p:spTree>
    <p:extLst>
      <p:ext uri="{BB962C8B-B14F-4D97-AF65-F5344CB8AC3E}">
        <p14:creationId xmlns:p14="http://schemas.microsoft.com/office/powerpoint/2010/main" val="215562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palm, frond&#10;&#10;Description automatically generated">
            <a:extLst>
              <a:ext uri="{FF2B5EF4-FFF2-40B4-BE49-F238E27FC236}">
                <a16:creationId xmlns:a16="http://schemas.microsoft.com/office/drawing/2014/main" id="{BD9F47DC-4585-4DAB-A5C0-05289CFEA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43486"/>
          </a:xfrm>
          <a:prstGeom prst="rect">
            <a:avLst/>
          </a:prstGeom>
        </p:spPr>
      </p:pic>
      <p:sp>
        <p:nvSpPr>
          <p:cNvPr id="2" name="Title 1">
            <a:extLst>
              <a:ext uri="{FF2B5EF4-FFF2-40B4-BE49-F238E27FC236}">
                <a16:creationId xmlns:a16="http://schemas.microsoft.com/office/drawing/2014/main" id="{8376794B-1C9D-4569-A051-ECABD97565A2}"/>
              </a:ext>
            </a:extLst>
          </p:cNvPr>
          <p:cNvSpPr>
            <a:spLocks noGrp="1"/>
          </p:cNvSpPr>
          <p:nvPr>
            <p:ph type="title"/>
          </p:nvPr>
        </p:nvSpPr>
        <p:spPr>
          <a:xfrm rot="16200000">
            <a:off x="-2887435" y="2892878"/>
            <a:ext cx="6852557" cy="1077686"/>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n-US" dirty="0">
                <a:solidFill>
                  <a:schemeClr val="accent6">
                    <a:lumMod val="50000"/>
                  </a:schemeClr>
                </a:solidFill>
              </a:rPr>
              <a:t>Listen and do your craft or </a:t>
            </a:r>
            <a:br>
              <a:rPr lang="en-US" dirty="0">
                <a:solidFill>
                  <a:schemeClr val="accent6">
                    <a:lumMod val="50000"/>
                  </a:schemeClr>
                </a:solidFill>
              </a:rPr>
            </a:br>
            <a:r>
              <a:rPr lang="en-US" dirty="0">
                <a:solidFill>
                  <a:schemeClr val="accent6">
                    <a:lumMod val="50000"/>
                  </a:schemeClr>
                </a:solidFill>
              </a:rPr>
              <a:t>Sing  </a:t>
            </a:r>
            <a:r>
              <a:rPr lang="en-US" sz="2200" b="1" dirty="0"/>
              <a:t>Hosanna Praise is Rising</a:t>
            </a:r>
            <a:endParaRPr lang="en-US" dirty="0">
              <a:solidFill>
                <a:schemeClr val="accent6">
                  <a:lumMod val="50000"/>
                </a:schemeClr>
              </a:solidFill>
            </a:endParaRPr>
          </a:p>
        </p:txBody>
      </p:sp>
      <p:pic>
        <p:nvPicPr>
          <p:cNvPr id="3" name="Online Media 2" title="Hosanna Praise is Rising">
            <a:hlinkClick r:id="" action="ppaction://media"/>
            <a:extLst>
              <a:ext uri="{FF2B5EF4-FFF2-40B4-BE49-F238E27FC236}">
                <a16:creationId xmlns:a16="http://schemas.microsoft.com/office/drawing/2014/main" id="{A844FB58-DD19-4729-AC44-F052E5AF37FB}"/>
              </a:ext>
            </a:extLst>
          </p:cNvPr>
          <p:cNvPicPr>
            <a:picLocks noRot="1" noChangeAspect="1"/>
          </p:cNvPicPr>
          <p:nvPr>
            <a:videoFile r:link="rId1"/>
          </p:nvPr>
        </p:nvPicPr>
        <p:blipFill>
          <a:blip r:embed="rId4"/>
          <a:stretch>
            <a:fillRect/>
          </a:stretch>
        </p:blipFill>
        <p:spPr>
          <a:xfrm>
            <a:off x="2304288" y="212598"/>
            <a:ext cx="8577072" cy="6432804"/>
          </a:xfrm>
          <a:prstGeom prst="rect">
            <a:avLst/>
          </a:prstGeom>
        </p:spPr>
      </p:pic>
    </p:spTree>
    <p:extLst>
      <p:ext uri="{BB962C8B-B14F-4D97-AF65-F5344CB8AC3E}">
        <p14:creationId xmlns:p14="http://schemas.microsoft.com/office/powerpoint/2010/main" val="92295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palm, frond&#10;&#10;Description automatically generated">
            <a:extLst>
              <a:ext uri="{FF2B5EF4-FFF2-40B4-BE49-F238E27FC236}">
                <a16:creationId xmlns:a16="http://schemas.microsoft.com/office/drawing/2014/main" id="{BD9F47DC-4585-4DAB-A5C0-05289CFEA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43486"/>
          </a:xfrm>
          <a:prstGeom prst="rect">
            <a:avLst/>
          </a:prstGeom>
        </p:spPr>
      </p:pic>
      <p:sp>
        <p:nvSpPr>
          <p:cNvPr id="2" name="Title 1">
            <a:extLst>
              <a:ext uri="{FF2B5EF4-FFF2-40B4-BE49-F238E27FC236}">
                <a16:creationId xmlns:a16="http://schemas.microsoft.com/office/drawing/2014/main" id="{8376794B-1C9D-4569-A051-ECABD97565A2}"/>
              </a:ext>
            </a:extLst>
          </p:cNvPr>
          <p:cNvSpPr>
            <a:spLocks noGrp="1"/>
          </p:cNvSpPr>
          <p:nvPr>
            <p:ph type="title"/>
          </p:nvPr>
        </p:nvSpPr>
        <p:spPr>
          <a:xfrm rot="16200000">
            <a:off x="-2733061" y="2892879"/>
            <a:ext cx="6852557" cy="1077686"/>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n-US" dirty="0">
                <a:solidFill>
                  <a:schemeClr val="accent6">
                    <a:lumMod val="50000"/>
                  </a:schemeClr>
                </a:solidFill>
              </a:rPr>
              <a:t>Listen and cut out your craft or </a:t>
            </a:r>
            <a:br>
              <a:rPr lang="en-US" dirty="0">
                <a:solidFill>
                  <a:schemeClr val="accent6">
                    <a:lumMod val="50000"/>
                  </a:schemeClr>
                </a:solidFill>
              </a:rPr>
            </a:br>
            <a:r>
              <a:rPr lang="en-US" dirty="0">
                <a:solidFill>
                  <a:schemeClr val="accent6">
                    <a:lumMod val="50000"/>
                  </a:schemeClr>
                </a:solidFill>
              </a:rPr>
              <a:t>Sing  </a:t>
            </a:r>
            <a:r>
              <a:rPr lang="en-US" sz="1600" b="1" dirty="0"/>
              <a:t>Songs for Palm Sunday, Holy Week and Easter #1 Cloaks and Branches</a:t>
            </a:r>
            <a:br>
              <a:rPr lang="en-US" sz="1600" b="1" dirty="0"/>
            </a:br>
            <a:endParaRPr lang="en-US" sz="1600" dirty="0">
              <a:solidFill>
                <a:schemeClr val="accent6">
                  <a:lumMod val="50000"/>
                </a:schemeClr>
              </a:solidFill>
            </a:endParaRPr>
          </a:p>
        </p:txBody>
      </p:sp>
      <p:pic>
        <p:nvPicPr>
          <p:cNvPr id="5" name="Online Media 4" title="Songs for Palm Sunday, Holy Week and Easter #1 Cloaks and Branches">
            <a:hlinkClick r:id="" action="ppaction://media"/>
            <a:extLst>
              <a:ext uri="{FF2B5EF4-FFF2-40B4-BE49-F238E27FC236}">
                <a16:creationId xmlns:a16="http://schemas.microsoft.com/office/drawing/2014/main" id="{8D5E9C15-A2DB-47D5-9D04-D07A4741BE77}"/>
              </a:ext>
            </a:extLst>
          </p:cNvPr>
          <p:cNvPicPr>
            <a:picLocks noRot="1" noChangeAspect="1"/>
          </p:cNvPicPr>
          <p:nvPr>
            <a:videoFile r:link="rId1"/>
          </p:nvPr>
        </p:nvPicPr>
        <p:blipFill>
          <a:blip r:embed="rId4"/>
          <a:stretch>
            <a:fillRect/>
          </a:stretch>
        </p:blipFill>
        <p:spPr>
          <a:xfrm>
            <a:off x="1386435" y="768096"/>
            <a:ext cx="10464189" cy="5912266"/>
          </a:xfrm>
          <a:prstGeom prst="rect">
            <a:avLst/>
          </a:prstGeom>
        </p:spPr>
      </p:pic>
    </p:spTree>
    <p:extLst>
      <p:ext uri="{BB962C8B-B14F-4D97-AF65-F5344CB8AC3E}">
        <p14:creationId xmlns:p14="http://schemas.microsoft.com/office/powerpoint/2010/main" val="366148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ancer&#10;&#10;Description automatically generated">
            <a:extLst>
              <a:ext uri="{FF2B5EF4-FFF2-40B4-BE49-F238E27FC236}">
                <a16:creationId xmlns:a16="http://schemas.microsoft.com/office/drawing/2014/main" id="{320BCBF9-09AD-4DE4-81B0-AE27F41B3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4" y="0"/>
            <a:ext cx="12257314" cy="6894739"/>
          </a:xfrm>
          <a:prstGeom prst="rect">
            <a:avLst/>
          </a:prstGeom>
        </p:spPr>
      </p:pic>
      <p:sp>
        <p:nvSpPr>
          <p:cNvPr id="2" name="Title 1">
            <a:extLst>
              <a:ext uri="{FF2B5EF4-FFF2-40B4-BE49-F238E27FC236}">
                <a16:creationId xmlns:a16="http://schemas.microsoft.com/office/drawing/2014/main" id="{69DDDECD-10C0-42E1-829C-9D894407FEFF}"/>
              </a:ext>
            </a:extLst>
          </p:cNvPr>
          <p:cNvSpPr>
            <a:spLocks noGrp="1"/>
          </p:cNvSpPr>
          <p:nvPr>
            <p:ph type="ctrTitle"/>
          </p:nvPr>
        </p:nvSpPr>
        <p:spPr>
          <a:xfrm>
            <a:off x="-65314" y="0"/>
            <a:ext cx="3902528" cy="1051605"/>
          </a:xfrm>
          <a:ln/>
        </p:spPr>
        <p:style>
          <a:lnRef idx="2">
            <a:schemeClr val="dk1">
              <a:shade val="50000"/>
            </a:schemeClr>
          </a:lnRef>
          <a:fillRef idx="1">
            <a:schemeClr val="dk1"/>
          </a:fillRef>
          <a:effectRef idx="0">
            <a:schemeClr val="dk1"/>
          </a:effectRef>
          <a:fontRef idx="minor">
            <a:schemeClr val="lt1"/>
          </a:fontRef>
        </p:style>
        <p:txBody>
          <a:bodyPr/>
          <a:lstStyle/>
          <a:p>
            <a:r>
              <a:rPr lang="en-US" dirty="0">
                <a:effectLst>
                  <a:outerShdw blurRad="38100" dist="38100" dir="2700000" algn="tl">
                    <a:srgbClr val="000000">
                      <a:alpha val="43137"/>
                    </a:srgbClr>
                  </a:outerShdw>
                </a:effectLst>
              </a:rPr>
              <a:t>Retell Story</a:t>
            </a:r>
          </a:p>
        </p:txBody>
      </p:sp>
      <p:sp>
        <p:nvSpPr>
          <p:cNvPr id="3" name="Subtitle 2">
            <a:extLst>
              <a:ext uri="{FF2B5EF4-FFF2-40B4-BE49-F238E27FC236}">
                <a16:creationId xmlns:a16="http://schemas.microsoft.com/office/drawing/2014/main" id="{E29F1ED7-910D-40BA-AD1B-0908DB15E2E4}"/>
              </a:ext>
            </a:extLst>
          </p:cNvPr>
          <p:cNvSpPr>
            <a:spLocks noGrp="1"/>
          </p:cNvSpPr>
          <p:nvPr>
            <p:ph type="subTitle" idx="1"/>
          </p:nvPr>
        </p:nvSpPr>
        <p:spPr>
          <a:xfrm>
            <a:off x="-65314" y="5437415"/>
            <a:ext cx="12192000" cy="1420586"/>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lnSpcReduction="20000"/>
          </a:bodyPr>
          <a:lstStyle/>
          <a:p>
            <a:r>
              <a:rPr lang="en-US" sz="3200" dirty="0">
                <a:effectLst>
                  <a:outerShdw blurRad="38100" dist="38100" dir="2700000" algn="tl">
                    <a:srgbClr val="000000">
                      <a:alpha val="43137"/>
                    </a:srgbClr>
                  </a:outerShdw>
                </a:effectLst>
              </a:rPr>
              <a:t>OPTION 1:   Retell with colored figures</a:t>
            </a:r>
          </a:p>
          <a:p>
            <a:r>
              <a:rPr lang="en-US" sz="3200" dirty="0">
                <a:effectLst>
                  <a:outerShdw blurRad="38100" dist="38100" dir="2700000" algn="tl">
                    <a:srgbClr val="000000">
                      <a:alpha val="43137"/>
                    </a:srgbClr>
                  </a:outerShdw>
                </a:effectLst>
              </a:rPr>
              <a:t>OPTION 2:   Use palm branches in a skit</a:t>
            </a:r>
          </a:p>
          <a:p>
            <a:r>
              <a:rPr lang="en-US" sz="3200" dirty="0">
                <a:effectLst>
                  <a:outerShdw blurRad="38100" dist="38100" dir="2700000" algn="tl">
                    <a:srgbClr val="000000">
                      <a:alpha val="43137"/>
                    </a:srgbClr>
                  </a:outerShdw>
                </a:effectLst>
              </a:rPr>
              <a:t>Characters:  Jesus, 2 disciples, donkey owner, crowd</a:t>
            </a:r>
          </a:p>
        </p:txBody>
      </p:sp>
    </p:spTree>
    <p:extLst>
      <p:ext uri="{BB962C8B-B14F-4D97-AF65-F5344CB8AC3E}">
        <p14:creationId xmlns:p14="http://schemas.microsoft.com/office/powerpoint/2010/main" val="3807505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684C680-98D8-4340-AC62-DB8AA17A551F}"/>
              </a:ext>
            </a:extLst>
          </p:cNvPr>
          <p:cNvPicPr>
            <a:picLocks noChangeAspect="1"/>
          </p:cNvPicPr>
          <p:nvPr/>
        </p:nvPicPr>
        <p:blipFill rotWithShape="1">
          <a:blip r:embed="rId2">
            <a:extLst>
              <a:ext uri="{28A0092B-C50C-407E-A947-70E740481C1C}">
                <a14:useLocalDpi xmlns:a14="http://schemas.microsoft.com/office/drawing/2010/main" val="0"/>
              </a:ext>
            </a:extLst>
          </a:blip>
          <a:srcRect l="8549" r="6551"/>
          <a:stretch/>
        </p:blipFill>
        <p:spPr>
          <a:xfrm>
            <a:off x="2118360" y="1587276"/>
            <a:ext cx="7955280" cy="5270724"/>
          </a:xfrm>
          <a:prstGeom prst="rect">
            <a:avLst/>
          </a:prstGeom>
        </p:spPr>
      </p:pic>
      <p:sp>
        <p:nvSpPr>
          <p:cNvPr id="4" name="Speech Bubble: Rectangle 3">
            <a:extLst>
              <a:ext uri="{FF2B5EF4-FFF2-40B4-BE49-F238E27FC236}">
                <a16:creationId xmlns:a16="http://schemas.microsoft.com/office/drawing/2014/main" id="{B823CF37-C8BD-4120-8037-2988B4669585}"/>
              </a:ext>
            </a:extLst>
          </p:cNvPr>
          <p:cNvSpPr/>
          <p:nvPr/>
        </p:nvSpPr>
        <p:spPr>
          <a:xfrm>
            <a:off x="1882588" y="255493"/>
            <a:ext cx="9233647" cy="1156447"/>
          </a:xfrm>
          <a:prstGeom prst="wedgeRectCallout">
            <a:avLst>
              <a:gd name="adj1" fmla="val -1615"/>
              <a:gd name="adj2" fmla="val 10901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“Go into the town you can see there. </a:t>
            </a:r>
          </a:p>
          <a:p>
            <a:pPr algn="ctr"/>
            <a:r>
              <a:rPr lang="en-US" dirty="0">
                <a:solidFill>
                  <a:schemeClr val="bg1"/>
                </a:solidFill>
              </a:rPr>
              <a:t>When you enter the town, you will find a young donkey tied there that no one has ever ridden. Untie it, and bring it here to me. </a:t>
            </a:r>
            <a:endParaRPr lang="en-US" baseline="30000" dirty="0">
              <a:solidFill>
                <a:schemeClr val="bg1"/>
              </a:solidFill>
            </a:endParaRPr>
          </a:p>
          <a:p>
            <a:pPr algn="ctr"/>
            <a:r>
              <a:rPr lang="en-US" baseline="30000" dirty="0">
                <a:solidFill>
                  <a:schemeClr val="bg1"/>
                </a:solidFill>
              </a:rPr>
              <a:t> </a:t>
            </a:r>
            <a:r>
              <a:rPr lang="en-US" dirty="0">
                <a:solidFill>
                  <a:schemeClr val="bg1"/>
                </a:solidFill>
              </a:rPr>
              <a:t>If anyone asks you why you are taking the donkey, you should say, ‘The Master needs it.’”</a:t>
            </a:r>
          </a:p>
        </p:txBody>
      </p:sp>
      <p:sp>
        <p:nvSpPr>
          <p:cNvPr id="5" name="Speech Bubble: Rectangle 4">
            <a:extLst>
              <a:ext uri="{FF2B5EF4-FFF2-40B4-BE49-F238E27FC236}">
                <a16:creationId xmlns:a16="http://schemas.microsoft.com/office/drawing/2014/main" id="{48B8160E-9AA3-44BB-8CFF-B5D838ECAFAF}"/>
              </a:ext>
            </a:extLst>
          </p:cNvPr>
          <p:cNvSpPr/>
          <p:nvPr/>
        </p:nvSpPr>
        <p:spPr>
          <a:xfrm>
            <a:off x="9532938" y="1587276"/>
            <a:ext cx="2659062" cy="763081"/>
          </a:xfrm>
          <a:prstGeom prst="wedgeRectCallout">
            <a:avLst>
              <a:gd name="adj1" fmla="val -42509"/>
              <a:gd name="adj2" fmla="val 1326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 Master.  We’ll go.</a:t>
            </a:r>
          </a:p>
        </p:txBody>
      </p:sp>
    </p:spTree>
    <p:extLst>
      <p:ext uri="{BB962C8B-B14F-4D97-AF65-F5344CB8AC3E}">
        <p14:creationId xmlns:p14="http://schemas.microsoft.com/office/powerpoint/2010/main" val="1351532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F2AD1D-1636-4ED9-B4E3-DB5DF5035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Speech Bubble: Rectangle 8">
            <a:extLst>
              <a:ext uri="{FF2B5EF4-FFF2-40B4-BE49-F238E27FC236}">
                <a16:creationId xmlns:a16="http://schemas.microsoft.com/office/drawing/2014/main" id="{67B705AE-6E2D-4868-B024-461E197D8E18}"/>
              </a:ext>
            </a:extLst>
          </p:cNvPr>
          <p:cNvSpPr/>
          <p:nvPr/>
        </p:nvSpPr>
        <p:spPr>
          <a:xfrm>
            <a:off x="1699243" y="375137"/>
            <a:ext cx="2286150" cy="1096069"/>
          </a:xfrm>
          <a:prstGeom prst="wedgeRectCallout">
            <a:avLst>
              <a:gd name="adj1" fmla="val 47639"/>
              <a:gd name="adj2" fmla="val 9647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Why are you untying the donkey?</a:t>
            </a:r>
          </a:p>
        </p:txBody>
      </p:sp>
      <p:sp>
        <p:nvSpPr>
          <p:cNvPr id="11" name="Speech Bubble: Rectangle 10">
            <a:extLst>
              <a:ext uri="{FF2B5EF4-FFF2-40B4-BE49-F238E27FC236}">
                <a16:creationId xmlns:a16="http://schemas.microsoft.com/office/drawing/2014/main" id="{A4A04A87-176B-4E96-B061-189850488E9F}"/>
              </a:ext>
            </a:extLst>
          </p:cNvPr>
          <p:cNvSpPr/>
          <p:nvPr/>
        </p:nvSpPr>
        <p:spPr>
          <a:xfrm>
            <a:off x="7493036" y="375137"/>
            <a:ext cx="2659062" cy="1096069"/>
          </a:xfrm>
          <a:prstGeom prst="wedgeRectCallout">
            <a:avLst>
              <a:gd name="adj1" fmla="val 36947"/>
              <a:gd name="adj2" fmla="val 943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Master needs it.</a:t>
            </a:r>
          </a:p>
        </p:txBody>
      </p:sp>
    </p:spTree>
    <p:extLst>
      <p:ext uri="{BB962C8B-B14F-4D97-AF65-F5344CB8AC3E}">
        <p14:creationId xmlns:p14="http://schemas.microsoft.com/office/powerpoint/2010/main" val="2369191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10F805A-4922-41FC-9928-43A2025AA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Speech Bubble: Rectangle 8">
            <a:extLst>
              <a:ext uri="{FF2B5EF4-FFF2-40B4-BE49-F238E27FC236}">
                <a16:creationId xmlns:a16="http://schemas.microsoft.com/office/drawing/2014/main" id="{67B705AE-6E2D-4868-B024-461E197D8E18}"/>
              </a:ext>
            </a:extLst>
          </p:cNvPr>
          <p:cNvSpPr/>
          <p:nvPr/>
        </p:nvSpPr>
        <p:spPr>
          <a:xfrm>
            <a:off x="1699243" y="375137"/>
            <a:ext cx="2286150" cy="1096069"/>
          </a:xfrm>
          <a:prstGeom prst="wedgeRectCallout">
            <a:avLst>
              <a:gd name="adj1" fmla="val 19444"/>
              <a:gd name="adj2" fmla="val 1238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put a blanket on the donkey for you.</a:t>
            </a:r>
          </a:p>
        </p:txBody>
      </p:sp>
      <p:sp>
        <p:nvSpPr>
          <p:cNvPr id="11" name="Speech Bubble: Rectangle 10">
            <a:extLst>
              <a:ext uri="{FF2B5EF4-FFF2-40B4-BE49-F238E27FC236}">
                <a16:creationId xmlns:a16="http://schemas.microsoft.com/office/drawing/2014/main" id="{A4A04A87-176B-4E96-B061-189850488E9F}"/>
              </a:ext>
            </a:extLst>
          </p:cNvPr>
          <p:cNvSpPr/>
          <p:nvPr/>
        </p:nvSpPr>
        <p:spPr>
          <a:xfrm>
            <a:off x="7833695" y="375137"/>
            <a:ext cx="2659062" cy="1096069"/>
          </a:xfrm>
          <a:prstGeom prst="wedgeRectCallout">
            <a:avLst>
              <a:gd name="adj1" fmla="val -10252"/>
              <a:gd name="adj2" fmla="val 796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We’re ready to go.</a:t>
            </a:r>
          </a:p>
        </p:txBody>
      </p:sp>
    </p:spTree>
    <p:extLst>
      <p:ext uri="{BB962C8B-B14F-4D97-AF65-F5344CB8AC3E}">
        <p14:creationId xmlns:p14="http://schemas.microsoft.com/office/powerpoint/2010/main" val="2990120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39E5ADC-5A43-498E-B86E-7E99A9BE23FE}"/>
              </a:ext>
            </a:extLst>
          </p:cNvPr>
          <p:cNvGrpSpPr/>
          <p:nvPr/>
        </p:nvGrpSpPr>
        <p:grpSpPr>
          <a:xfrm>
            <a:off x="0" y="0"/>
            <a:ext cx="12192000" cy="6858000"/>
            <a:chOff x="0" y="0"/>
            <a:chExt cx="12192000" cy="6858000"/>
          </a:xfrm>
        </p:grpSpPr>
        <p:pic>
          <p:nvPicPr>
            <p:cNvPr id="10" name="Picture 9" descr="A picture containing text&#10;&#10;Description automatically generated">
              <a:extLst>
                <a:ext uri="{FF2B5EF4-FFF2-40B4-BE49-F238E27FC236}">
                  <a16:creationId xmlns:a16="http://schemas.microsoft.com/office/drawing/2014/main" id="{38889D3C-E3CF-4636-9D6F-822487F9F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peech Bubble: Rectangle 5">
              <a:extLst>
                <a:ext uri="{FF2B5EF4-FFF2-40B4-BE49-F238E27FC236}">
                  <a16:creationId xmlns:a16="http://schemas.microsoft.com/office/drawing/2014/main" id="{32507727-3704-4333-9CFF-BA455B86D314}"/>
                </a:ext>
              </a:extLst>
            </p:cNvPr>
            <p:cNvSpPr/>
            <p:nvPr/>
          </p:nvSpPr>
          <p:spPr>
            <a:xfrm>
              <a:off x="264237" y="343143"/>
              <a:ext cx="2659062" cy="763081"/>
            </a:xfrm>
            <a:prstGeom prst="wedgeRectCallout">
              <a:avLst>
                <a:gd name="adj1" fmla="val -4184"/>
                <a:gd name="adj2" fmla="val 1360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Praise God!</a:t>
              </a:r>
            </a:p>
          </p:txBody>
        </p:sp>
        <p:sp>
          <p:nvSpPr>
            <p:cNvPr id="18" name="Speech Bubble: Rectangle 17">
              <a:extLst>
                <a:ext uri="{FF2B5EF4-FFF2-40B4-BE49-F238E27FC236}">
                  <a16:creationId xmlns:a16="http://schemas.microsoft.com/office/drawing/2014/main" id="{F859DB4A-E628-460B-A1F4-55C11A778F16}"/>
                </a:ext>
              </a:extLst>
            </p:cNvPr>
            <p:cNvSpPr/>
            <p:nvPr/>
          </p:nvSpPr>
          <p:spPr>
            <a:xfrm>
              <a:off x="9532938" y="176650"/>
              <a:ext cx="2659062" cy="1096069"/>
            </a:xfrm>
            <a:prstGeom prst="wedgeRectCallout">
              <a:avLst>
                <a:gd name="adj1" fmla="val 17995"/>
                <a:gd name="adj2" fmla="val 885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God bless the one who comes in the name of the Lord.</a:t>
              </a:r>
            </a:p>
          </p:txBody>
        </p:sp>
        <p:sp>
          <p:nvSpPr>
            <p:cNvPr id="19" name="Speech Bubble: Rectangle 18">
              <a:extLst>
                <a:ext uri="{FF2B5EF4-FFF2-40B4-BE49-F238E27FC236}">
                  <a16:creationId xmlns:a16="http://schemas.microsoft.com/office/drawing/2014/main" id="{EBDD78D3-F573-4C3E-9638-C7C3B3E88467}"/>
                </a:ext>
              </a:extLst>
            </p:cNvPr>
            <p:cNvSpPr/>
            <p:nvPr/>
          </p:nvSpPr>
          <p:spPr>
            <a:xfrm>
              <a:off x="6096000" y="343143"/>
              <a:ext cx="2659062" cy="763081"/>
            </a:xfrm>
            <a:prstGeom prst="wedgeRectCallout">
              <a:avLst>
                <a:gd name="adj1" fmla="val 15479"/>
                <a:gd name="adj2" fmla="val 1467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Hosanna!</a:t>
              </a:r>
            </a:p>
          </p:txBody>
        </p:sp>
        <p:sp>
          <p:nvSpPr>
            <p:cNvPr id="20" name="Speech Bubble: Rectangle 19">
              <a:extLst>
                <a:ext uri="{FF2B5EF4-FFF2-40B4-BE49-F238E27FC236}">
                  <a16:creationId xmlns:a16="http://schemas.microsoft.com/office/drawing/2014/main" id="{0DC0A647-F4CD-495E-A698-9E3E779D819A}"/>
                </a:ext>
              </a:extLst>
            </p:cNvPr>
            <p:cNvSpPr/>
            <p:nvPr/>
          </p:nvSpPr>
          <p:spPr>
            <a:xfrm>
              <a:off x="5567083" y="5551637"/>
              <a:ext cx="2659062" cy="763081"/>
            </a:xfrm>
            <a:prstGeom prst="wedgeRectCallout">
              <a:avLst>
                <a:gd name="adj1" fmla="val 71444"/>
                <a:gd name="adj2" fmla="val -1610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Jesus is amazing!</a:t>
              </a:r>
            </a:p>
          </p:txBody>
        </p:sp>
      </p:grpSp>
    </p:spTree>
    <p:extLst>
      <p:ext uri="{BB962C8B-B14F-4D97-AF65-F5344CB8AC3E}">
        <p14:creationId xmlns:p14="http://schemas.microsoft.com/office/powerpoint/2010/main" val="4282597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0F46116-2F86-404B-8F71-FF58FE0ADFA5}"/>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Welcome Home</a:t>
            </a:r>
          </a:p>
        </p:txBody>
      </p:sp>
      <p:pic>
        <p:nvPicPr>
          <p:cNvPr id="9" name="Picture 8" descr="A picture containing text, painting&#10;&#10;Description automatically generated">
            <a:extLst>
              <a:ext uri="{FF2B5EF4-FFF2-40B4-BE49-F238E27FC236}">
                <a16:creationId xmlns:a16="http://schemas.microsoft.com/office/drawing/2014/main" id="{F8B2297C-2AB0-4B06-A956-A25F1FE7D6EE}"/>
              </a:ext>
            </a:extLst>
          </p:cNvPr>
          <p:cNvPicPr>
            <a:picLocks noChangeAspect="1"/>
          </p:cNvPicPr>
          <p:nvPr/>
        </p:nvPicPr>
        <p:blipFill rotWithShape="1">
          <a:blip r:embed="rId2">
            <a:extLst>
              <a:ext uri="{28A0092B-C50C-407E-A947-70E740481C1C}">
                <a14:useLocalDpi xmlns:a14="http://schemas.microsoft.com/office/drawing/2010/main" val="0"/>
              </a:ext>
            </a:extLst>
          </a:blip>
          <a:srcRect b="27771"/>
          <a:stretch/>
        </p:blipFill>
        <p:spPr>
          <a:xfrm>
            <a:off x="-26976" y="-19185"/>
            <a:ext cx="12192000" cy="6857999"/>
          </a:xfrm>
          <a:prstGeom prst="rect">
            <a:avLst/>
          </a:prstGeom>
        </p:spPr>
      </p:pic>
      <p:sp>
        <p:nvSpPr>
          <p:cNvPr id="3" name="Subtitle 2">
            <a:extLst>
              <a:ext uri="{FF2B5EF4-FFF2-40B4-BE49-F238E27FC236}">
                <a16:creationId xmlns:a16="http://schemas.microsoft.com/office/drawing/2014/main" id="{7313C789-3750-4F2B-9526-FB332A77520D}"/>
              </a:ext>
            </a:extLst>
          </p:cNvPr>
          <p:cNvSpPr>
            <a:spLocks noGrp="1"/>
          </p:cNvSpPr>
          <p:nvPr>
            <p:ph type="subTitle" idx="1"/>
          </p:nvPr>
        </p:nvSpPr>
        <p:spPr>
          <a:xfrm>
            <a:off x="-53952" y="4480187"/>
            <a:ext cx="9144000" cy="2358627"/>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r>
              <a:rPr lang="en-US" sz="3200" dirty="0">
                <a:solidFill>
                  <a:srgbClr val="FFFFFF"/>
                </a:solidFill>
              </a:rPr>
              <a:t>Just one week later Jesus died for us.  </a:t>
            </a:r>
          </a:p>
          <a:p>
            <a:r>
              <a:rPr lang="en-US" sz="3200" dirty="0">
                <a:solidFill>
                  <a:srgbClr val="FFFFFF"/>
                </a:solidFill>
              </a:rPr>
              <a:t>He rose again, visited with the disciples and</a:t>
            </a:r>
          </a:p>
          <a:p>
            <a:r>
              <a:rPr lang="en-US" sz="3200" dirty="0">
                <a:solidFill>
                  <a:srgbClr val="FFFFFF"/>
                </a:solidFill>
              </a:rPr>
              <a:t> then went back to heaven.</a:t>
            </a:r>
          </a:p>
          <a:p>
            <a:r>
              <a:rPr lang="en-US" sz="3200" dirty="0">
                <a:solidFill>
                  <a:srgbClr val="FFFFFF"/>
                </a:solidFill>
              </a:rPr>
              <a:t>This time it was the angels who sang praises!</a:t>
            </a:r>
          </a:p>
          <a:p>
            <a:r>
              <a:rPr lang="en-US" sz="3200" dirty="0">
                <a:solidFill>
                  <a:srgbClr val="FFFFFF"/>
                </a:solidFill>
              </a:rPr>
              <a:t>And shouted praises.</a:t>
            </a:r>
          </a:p>
        </p:txBody>
      </p:sp>
    </p:spTree>
    <p:extLst>
      <p:ext uri="{BB962C8B-B14F-4D97-AF65-F5344CB8AC3E}">
        <p14:creationId xmlns:p14="http://schemas.microsoft.com/office/powerpoint/2010/main" val="58361399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palm, frond&#10;&#10;Description automatically generated">
            <a:extLst>
              <a:ext uri="{FF2B5EF4-FFF2-40B4-BE49-F238E27FC236}">
                <a16:creationId xmlns:a16="http://schemas.microsoft.com/office/drawing/2014/main" id="{BD9F47DC-4585-4DAB-A5C0-05289CFEA62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12191999" cy="6843486"/>
          </a:xfrm>
          <a:prstGeom prst="rect">
            <a:avLst/>
          </a:prstGeom>
        </p:spPr>
      </p:pic>
      <p:sp>
        <p:nvSpPr>
          <p:cNvPr id="2" name="Title 1">
            <a:extLst>
              <a:ext uri="{FF2B5EF4-FFF2-40B4-BE49-F238E27FC236}">
                <a16:creationId xmlns:a16="http://schemas.microsoft.com/office/drawing/2014/main" id="{8376794B-1C9D-4569-A051-ECABD97565A2}"/>
              </a:ext>
            </a:extLst>
          </p:cNvPr>
          <p:cNvSpPr>
            <a:spLocks noGrp="1"/>
          </p:cNvSpPr>
          <p:nvPr>
            <p:ph type="title"/>
          </p:nvPr>
        </p:nvSpPr>
        <p:spPr>
          <a:xfrm>
            <a:off x="1476934" y="769578"/>
            <a:ext cx="9722223" cy="1260928"/>
          </a:xfrm>
          <a:scene3d>
            <a:camera prst="orthographicFront"/>
            <a:lightRig rig="threePt" dir="t"/>
          </a:scene3d>
          <a:sp3d>
            <a:bevelT w="101600" prst="riblet"/>
          </a:sp3d>
        </p:spPr>
        <p:style>
          <a:lnRef idx="1">
            <a:schemeClr val="accent5"/>
          </a:lnRef>
          <a:fillRef idx="2">
            <a:schemeClr val="accent5"/>
          </a:fillRef>
          <a:effectRef idx="1">
            <a:schemeClr val="accent5"/>
          </a:effectRef>
          <a:fontRef idx="minor">
            <a:schemeClr val="dk1"/>
          </a:fontRef>
        </p:style>
        <p:txBody>
          <a:bodyPr>
            <a:normAutofit fontScale="90000"/>
          </a:bodyPr>
          <a:lstStyle/>
          <a:p>
            <a:pPr algn="ctr"/>
            <a:br>
              <a:rPr lang="en-US" dirty="0">
                <a:solidFill>
                  <a:schemeClr val="accent6">
                    <a:lumMod val="50000"/>
                  </a:schemeClr>
                </a:solidFill>
              </a:rPr>
            </a:br>
            <a:r>
              <a:rPr lang="en-US" dirty="0">
                <a:solidFill>
                  <a:schemeClr val="accent6">
                    <a:lumMod val="50000"/>
                  </a:schemeClr>
                </a:solidFill>
              </a:rPr>
              <a:t>What do you do when you are excited!?</a:t>
            </a:r>
          </a:p>
        </p:txBody>
      </p:sp>
      <p:pic>
        <p:nvPicPr>
          <p:cNvPr id="7" name="Picture 6" descr="Logo&#10;&#10;Description automatically generated">
            <a:extLst>
              <a:ext uri="{FF2B5EF4-FFF2-40B4-BE49-F238E27FC236}">
                <a16:creationId xmlns:a16="http://schemas.microsoft.com/office/drawing/2014/main" id="{B3B1C2D6-F139-48C3-99CC-7B2352B415C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850" b="19839"/>
          <a:stretch/>
        </p:blipFill>
        <p:spPr>
          <a:xfrm rot="20672983">
            <a:off x="138173" y="2852403"/>
            <a:ext cx="6429375" cy="1909483"/>
          </a:xfrm>
          <a:prstGeom prst="rect">
            <a:avLst/>
          </a:prstGeom>
        </p:spPr>
      </p:pic>
      <p:sp>
        <p:nvSpPr>
          <p:cNvPr id="8" name="Rectangle 7">
            <a:extLst>
              <a:ext uri="{FF2B5EF4-FFF2-40B4-BE49-F238E27FC236}">
                <a16:creationId xmlns:a16="http://schemas.microsoft.com/office/drawing/2014/main" id="{E9FBD23B-7C8E-4B5F-AE44-D74320B48A0E}"/>
              </a:ext>
            </a:extLst>
          </p:cNvPr>
          <p:cNvSpPr/>
          <p:nvPr/>
        </p:nvSpPr>
        <p:spPr>
          <a:xfrm rot="331272">
            <a:off x="5262343" y="4096220"/>
            <a:ext cx="6505419" cy="1446550"/>
          </a:xfrm>
          <a:prstGeom prst="rect">
            <a:avLst/>
          </a:prstGeom>
          <a:noFill/>
        </p:spPr>
        <p:txBody>
          <a:bodyPr wrap="square" lIns="91440" tIns="45720" rIns="91440" bIns="45720">
            <a:spAutoFit/>
          </a:bodyPr>
          <a:lstStyle/>
          <a:p>
            <a:pPr algn="ctr"/>
            <a:r>
              <a:rPr lang="en-US" sz="8800" b="1" cap="none" spc="-30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Broadway" panose="04040905080B02020502" pitchFamily="82" charset="0"/>
              </a:rPr>
              <a:t>EXCITING</a:t>
            </a:r>
          </a:p>
        </p:txBody>
      </p:sp>
    </p:spTree>
    <p:extLst>
      <p:ext uri="{BB962C8B-B14F-4D97-AF65-F5344CB8AC3E}">
        <p14:creationId xmlns:p14="http://schemas.microsoft.com/office/powerpoint/2010/main" val="297063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500"/>
                                  </p:stCondLst>
                                  <p:childTnLst>
                                    <p:animScale>
                                      <p:cBhvr>
                                        <p:cTn id="6" dur="2000" fill="hold"/>
                                        <p:tgtEl>
                                          <p:spTgt spid="7"/>
                                        </p:tgtEl>
                                      </p:cBhvr>
                                      <p:by x="150000" y="150000"/>
                                    </p:animScale>
                                  </p:childTnLst>
                                </p:cTn>
                              </p:par>
                            </p:childTnLst>
                          </p:cTn>
                        </p:par>
                        <p:par>
                          <p:cTn id="7" fill="hold">
                            <p:stCondLst>
                              <p:cond delay="2500"/>
                            </p:stCondLst>
                            <p:childTnLst>
                              <p:par>
                                <p:cTn id="8" presetID="31" presetClass="entr" presetSubtype="0" fill="hold" grpId="2"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style.rotation</p:attrName>
                                        </p:attrNameLst>
                                      </p:cBhvr>
                                      <p:tavLst>
                                        <p:tav tm="0">
                                          <p:val>
                                            <p:fltVal val="90"/>
                                          </p:val>
                                        </p:tav>
                                        <p:tav tm="100000">
                                          <p:val>
                                            <p:fltVal val="0"/>
                                          </p:val>
                                        </p:tav>
                                      </p:tavLst>
                                    </p:anim>
                                    <p:animEffect transition="in" filter="fade">
                                      <p:cBhvr>
                                        <p:cTn id="13" dur="1000"/>
                                        <p:tgtEl>
                                          <p:spTgt spid="8"/>
                                        </p:tgtEl>
                                      </p:cBhvr>
                                    </p:animEffect>
                                  </p:childTnLst>
                                </p:cTn>
                              </p:par>
                            </p:childTnLst>
                          </p:cTn>
                        </p:par>
                        <p:par>
                          <p:cTn id="14" fill="hold">
                            <p:stCondLst>
                              <p:cond delay="3500"/>
                            </p:stCondLst>
                            <p:childTnLst>
                              <p:par>
                                <p:cTn id="15" presetID="32" presetClass="emph" presetSubtype="0" fill="hold" grpId="0" nodeType="after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childTnLst>
                          </p:cTn>
                        </p:par>
                        <p:par>
                          <p:cTn id="21" fill="hold">
                            <p:stCondLst>
                              <p:cond delay="4500"/>
                            </p:stCondLst>
                            <p:childTnLst>
                              <p:par>
                                <p:cTn id="22" presetID="8" presetClass="emph" presetSubtype="0" fill="hold" nodeType="afterEffect">
                                  <p:stCondLst>
                                    <p:cond delay="0"/>
                                  </p:stCondLst>
                                  <p:childTnLst>
                                    <p:animRot by="21600000">
                                      <p:cBhvr>
                                        <p:cTn id="23" dur="2000" fill="hold"/>
                                        <p:tgtEl>
                                          <p:spTgt spid="7"/>
                                        </p:tgtEl>
                                        <p:attrNameLst>
                                          <p:attrName>r</p:attrName>
                                        </p:attrNameLst>
                                      </p:cBhvr>
                                    </p:animRot>
                                  </p:childTnLst>
                                </p:cTn>
                              </p:par>
                            </p:childTnLst>
                          </p:cTn>
                        </p:par>
                        <p:par>
                          <p:cTn id="24" fill="hold">
                            <p:stCondLst>
                              <p:cond delay="6500"/>
                            </p:stCondLst>
                            <p:childTnLst>
                              <p:par>
                                <p:cTn id="25" presetID="10" presetClass="emph" presetSubtype="0" fill="hold" grpId="1" nodeType="afterEffect">
                                  <p:stCondLst>
                                    <p:cond delay="0"/>
                                  </p:stCondLst>
                                  <p:childTnLst>
                                    <p:anim calcmode="discrete" valueType="str">
                                      <p:cBhvr override="childStyle">
                                        <p:cTn id="26" dur="2000" fill="hold"/>
                                        <p:tgtEl>
                                          <p:spTgt spid="8"/>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par>
                          <p:cTn id="27" fill="hold">
                            <p:stCondLst>
                              <p:cond delay="8500"/>
                            </p:stCondLst>
                            <p:childTnLst>
                              <p:par>
                                <p:cTn id="28" presetID="6" presetClass="emph" presetSubtype="0" fill="hold" grpId="3" nodeType="afterEffect">
                                  <p:stCondLst>
                                    <p:cond delay="0"/>
                                  </p:stCondLst>
                                  <p:childTnLst>
                                    <p:animScale>
                                      <p:cBhvr>
                                        <p:cTn id="29"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8" grpId="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Content Placeholder 30" descr="A picture containing tear gas&#10;&#10;Description automatically generated">
            <a:extLst>
              <a:ext uri="{FF2B5EF4-FFF2-40B4-BE49-F238E27FC236}">
                <a16:creationId xmlns:a16="http://schemas.microsoft.com/office/drawing/2014/main" id="{039020EB-18F0-48BA-A5AF-0DD300369C10}"/>
              </a:ext>
            </a:extLst>
          </p:cNvPr>
          <p:cNvPicPr>
            <a:picLocks noChangeAspect="1"/>
          </p:cNvPicPr>
          <p:nvPr/>
        </p:nvPicPr>
        <p:blipFill rotWithShape="1">
          <a:blip r:embed="rId2">
            <a:extLst>
              <a:ext uri="{28A0092B-C50C-407E-A947-70E740481C1C}">
                <a14:useLocalDpi xmlns:a14="http://schemas.microsoft.com/office/drawing/2010/main" val="0"/>
              </a:ext>
            </a:extLst>
          </a:blip>
          <a:srcRect r="75677"/>
          <a:stretch/>
        </p:blipFill>
        <p:spPr>
          <a:xfrm>
            <a:off x="1449680" y="719859"/>
            <a:ext cx="1983557" cy="5428892"/>
          </a:xfrm>
          <a:prstGeom prst="rect">
            <a:avLst/>
          </a:prstGeom>
        </p:spPr>
      </p:pic>
      <p:pic>
        <p:nvPicPr>
          <p:cNvPr id="33" name="Content Placeholder 30" descr="A picture containing tear gas&#10;&#10;Description automatically generated">
            <a:extLst>
              <a:ext uri="{FF2B5EF4-FFF2-40B4-BE49-F238E27FC236}">
                <a16:creationId xmlns:a16="http://schemas.microsoft.com/office/drawing/2014/main" id="{EE14E726-9CDF-432B-8239-22AD7CC46C8D}"/>
              </a:ext>
            </a:extLst>
          </p:cNvPr>
          <p:cNvPicPr>
            <a:picLocks noChangeAspect="1"/>
          </p:cNvPicPr>
          <p:nvPr/>
        </p:nvPicPr>
        <p:blipFill rotWithShape="1">
          <a:blip r:embed="rId2">
            <a:extLst>
              <a:ext uri="{28A0092B-C50C-407E-A947-70E740481C1C}">
                <a14:useLocalDpi xmlns:a14="http://schemas.microsoft.com/office/drawing/2010/main" val="0"/>
              </a:ext>
            </a:extLst>
          </a:blip>
          <a:srcRect r="75677"/>
          <a:stretch/>
        </p:blipFill>
        <p:spPr>
          <a:xfrm flipH="1">
            <a:off x="10200483" y="709249"/>
            <a:ext cx="1983557" cy="5428892"/>
          </a:xfrm>
          <a:prstGeom prst="rect">
            <a:avLst/>
          </a:prstGeom>
        </p:spPr>
      </p:pic>
      <p:pic>
        <p:nvPicPr>
          <p:cNvPr id="31" name="Content Placeholder 30" descr="A picture containing tear gas&#10;&#10;Description automatically generated">
            <a:extLst>
              <a:ext uri="{FF2B5EF4-FFF2-40B4-BE49-F238E27FC236}">
                <a16:creationId xmlns:a16="http://schemas.microsoft.com/office/drawing/2014/main" id="{98E7C28F-C68D-45D0-9130-388F8BB1D1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2732" y="714554"/>
            <a:ext cx="8154988" cy="5428892"/>
          </a:xfrm>
        </p:spPr>
      </p:pic>
      <p:sp>
        <p:nvSpPr>
          <p:cNvPr id="20" name="Speech Bubble: Rectangle 19">
            <a:extLst>
              <a:ext uri="{FF2B5EF4-FFF2-40B4-BE49-F238E27FC236}">
                <a16:creationId xmlns:a16="http://schemas.microsoft.com/office/drawing/2014/main" id="{DD6E52B8-1328-4E84-9E88-136ECB5134C6}"/>
              </a:ext>
            </a:extLst>
          </p:cNvPr>
          <p:cNvSpPr/>
          <p:nvPr/>
        </p:nvSpPr>
        <p:spPr>
          <a:xfrm>
            <a:off x="1420367" y="-2"/>
            <a:ext cx="4625163" cy="1084521"/>
          </a:xfrm>
          <a:prstGeom prst="wedgeRectCallout">
            <a:avLst>
              <a:gd name="adj1" fmla="val -5605"/>
              <a:gd name="adj2" fmla="val 74043"/>
            </a:avLst>
          </a:prstGeom>
          <a:gradFill flip="none" rotWithShape="1">
            <a:gsLst>
              <a:gs pos="0">
                <a:schemeClr val="accent1">
                  <a:lumMod val="5000"/>
                  <a:lumOff val="95000"/>
                </a:schemeClr>
              </a:gs>
              <a:gs pos="74000">
                <a:schemeClr val="accent4">
                  <a:lumMod val="20000"/>
                  <a:lumOff val="80000"/>
                </a:schemeClr>
              </a:gs>
              <a:gs pos="100000">
                <a:schemeClr val="accent4">
                  <a:lumMod val="40000"/>
                  <a:lumOff val="60000"/>
                </a:schemeClr>
              </a:gs>
            </a:gsLst>
            <a:lin ang="135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Lift up your heads, O you gates!</a:t>
            </a:r>
            <a:br>
              <a:rPr lang="en-US" dirty="0">
                <a:solidFill>
                  <a:schemeClr val="tx1"/>
                </a:solidFill>
              </a:rPr>
            </a:br>
            <a:r>
              <a:rPr lang="en-US" dirty="0">
                <a:solidFill>
                  <a:schemeClr val="tx1"/>
                </a:solidFill>
              </a:rPr>
              <a:t>And be lifted up, you everlasting doors!</a:t>
            </a:r>
            <a:br>
              <a:rPr lang="en-US" dirty="0">
                <a:solidFill>
                  <a:schemeClr val="tx1"/>
                </a:solidFill>
              </a:rPr>
            </a:br>
            <a:r>
              <a:rPr lang="en-US" dirty="0">
                <a:solidFill>
                  <a:schemeClr val="tx1"/>
                </a:solidFill>
              </a:rPr>
              <a:t>And the King of glory shall come in.</a:t>
            </a:r>
            <a:br>
              <a:rPr lang="en-US" dirty="0">
                <a:solidFill>
                  <a:schemeClr val="tx1"/>
                </a:solidFill>
              </a:rPr>
            </a:br>
            <a:endParaRPr lang="en-US" dirty="0">
              <a:solidFill>
                <a:schemeClr val="tx1"/>
              </a:solidFill>
            </a:endParaRPr>
          </a:p>
        </p:txBody>
      </p:sp>
      <p:sp>
        <p:nvSpPr>
          <p:cNvPr id="21" name="Speech Bubble: Rectangle 20">
            <a:extLst>
              <a:ext uri="{FF2B5EF4-FFF2-40B4-BE49-F238E27FC236}">
                <a16:creationId xmlns:a16="http://schemas.microsoft.com/office/drawing/2014/main" id="{EBBDA023-EDE9-47C3-979A-7CBCA556491F}"/>
              </a:ext>
            </a:extLst>
          </p:cNvPr>
          <p:cNvSpPr/>
          <p:nvPr/>
        </p:nvSpPr>
        <p:spPr>
          <a:xfrm>
            <a:off x="6096000" y="0"/>
            <a:ext cx="2617554" cy="1084521"/>
          </a:xfrm>
          <a:prstGeom prst="wedgeRectCallout">
            <a:avLst>
              <a:gd name="adj1" fmla="val -95534"/>
              <a:gd name="adj2" fmla="val 91749"/>
            </a:avLst>
          </a:prstGeom>
          <a:gradFill flip="none" rotWithShape="1">
            <a:gsLst>
              <a:gs pos="0">
                <a:schemeClr val="accent1">
                  <a:lumMod val="5000"/>
                  <a:lumOff val="95000"/>
                </a:schemeClr>
              </a:gs>
              <a:gs pos="74000">
                <a:schemeClr val="accent4">
                  <a:lumMod val="20000"/>
                  <a:lumOff val="80000"/>
                </a:schemeClr>
              </a:gs>
              <a:gs pos="100000">
                <a:schemeClr val="accent4">
                  <a:lumMod val="40000"/>
                  <a:lumOff val="60000"/>
                </a:schemeClr>
              </a:gs>
            </a:gsLst>
            <a:lin ang="13500000" scaled="1"/>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rPr>
              <a:t>Who </a:t>
            </a:r>
            <a:r>
              <a:rPr lang="en-US" i="1" dirty="0">
                <a:solidFill>
                  <a:schemeClr val="accent5">
                    <a:lumMod val="50000"/>
                  </a:schemeClr>
                </a:solidFill>
              </a:rPr>
              <a:t>is</a:t>
            </a:r>
            <a:r>
              <a:rPr lang="en-US" dirty="0">
                <a:solidFill>
                  <a:schemeClr val="accent5">
                    <a:lumMod val="50000"/>
                  </a:schemeClr>
                </a:solidFill>
              </a:rPr>
              <a:t> this King of glory?</a:t>
            </a:r>
            <a:br>
              <a:rPr lang="en-US" dirty="0">
                <a:solidFill>
                  <a:schemeClr val="tx1"/>
                </a:solidFill>
              </a:rPr>
            </a:br>
            <a:endParaRPr lang="en-US" dirty="0">
              <a:solidFill>
                <a:schemeClr val="tx1"/>
              </a:solidFill>
            </a:endParaRPr>
          </a:p>
        </p:txBody>
      </p:sp>
      <p:sp>
        <p:nvSpPr>
          <p:cNvPr id="22" name="Speech Bubble: Rectangle 21">
            <a:extLst>
              <a:ext uri="{FF2B5EF4-FFF2-40B4-BE49-F238E27FC236}">
                <a16:creationId xmlns:a16="http://schemas.microsoft.com/office/drawing/2014/main" id="{4EEA5E1F-016A-4EDC-BC33-1786F70A3557}"/>
              </a:ext>
            </a:extLst>
          </p:cNvPr>
          <p:cNvSpPr/>
          <p:nvPr/>
        </p:nvSpPr>
        <p:spPr>
          <a:xfrm>
            <a:off x="8729472" y="-1"/>
            <a:ext cx="3454568" cy="1084521"/>
          </a:xfrm>
          <a:prstGeom prst="wedgeRectCallout">
            <a:avLst>
              <a:gd name="adj1" fmla="val 40457"/>
              <a:gd name="adj2" fmla="val 87232"/>
            </a:avLst>
          </a:prstGeom>
          <a:gradFill flip="none" rotWithShape="1">
            <a:gsLst>
              <a:gs pos="0">
                <a:schemeClr val="accent1">
                  <a:lumMod val="5000"/>
                  <a:lumOff val="95000"/>
                </a:schemeClr>
              </a:gs>
              <a:gs pos="74000">
                <a:schemeClr val="accent4">
                  <a:lumMod val="20000"/>
                  <a:lumOff val="80000"/>
                </a:schemeClr>
              </a:gs>
              <a:gs pos="100000">
                <a:schemeClr val="accent4">
                  <a:lumMod val="40000"/>
                  <a:lumOff val="60000"/>
                </a:schemeClr>
              </a:gs>
            </a:gsLst>
            <a:lin ang="13500000" scaled="1"/>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The </a:t>
            </a:r>
            <a:r>
              <a:rPr lang="en-US" cap="small" dirty="0">
                <a:solidFill>
                  <a:srgbClr val="7030A0"/>
                </a:solidFill>
              </a:rPr>
              <a:t>Lord</a:t>
            </a:r>
            <a:r>
              <a:rPr lang="en-US" dirty="0">
                <a:solidFill>
                  <a:srgbClr val="7030A0"/>
                </a:solidFill>
              </a:rPr>
              <a:t> strong and mighty,</a:t>
            </a:r>
            <a:br>
              <a:rPr lang="en-US" dirty="0">
                <a:solidFill>
                  <a:srgbClr val="7030A0"/>
                </a:solidFill>
              </a:rPr>
            </a:br>
            <a:r>
              <a:rPr lang="en-US" dirty="0">
                <a:solidFill>
                  <a:srgbClr val="7030A0"/>
                </a:solidFill>
              </a:rPr>
              <a:t>The </a:t>
            </a:r>
            <a:r>
              <a:rPr lang="en-US" cap="small" dirty="0">
                <a:solidFill>
                  <a:srgbClr val="7030A0"/>
                </a:solidFill>
              </a:rPr>
              <a:t>Lord</a:t>
            </a:r>
            <a:r>
              <a:rPr lang="en-US" dirty="0">
                <a:solidFill>
                  <a:srgbClr val="7030A0"/>
                </a:solidFill>
              </a:rPr>
              <a:t> mighty in battle.</a:t>
            </a:r>
            <a:br>
              <a:rPr lang="en-US" dirty="0">
                <a:solidFill>
                  <a:srgbClr val="7030A0"/>
                </a:solidFill>
              </a:rPr>
            </a:br>
            <a:endParaRPr lang="en-US" dirty="0">
              <a:solidFill>
                <a:srgbClr val="7030A0"/>
              </a:solidFill>
            </a:endParaRPr>
          </a:p>
        </p:txBody>
      </p:sp>
      <p:sp>
        <p:nvSpPr>
          <p:cNvPr id="23" name="Speech Bubble: Rectangle 22">
            <a:extLst>
              <a:ext uri="{FF2B5EF4-FFF2-40B4-BE49-F238E27FC236}">
                <a16:creationId xmlns:a16="http://schemas.microsoft.com/office/drawing/2014/main" id="{F83C55E7-DE78-406D-A179-EB95FFA44137}"/>
              </a:ext>
            </a:extLst>
          </p:cNvPr>
          <p:cNvSpPr/>
          <p:nvPr/>
        </p:nvSpPr>
        <p:spPr>
          <a:xfrm>
            <a:off x="1420366" y="5762875"/>
            <a:ext cx="4625163" cy="1084521"/>
          </a:xfrm>
          <a:prstGeom prst="wedgeRectCallout">
            <a:avLst>
              <a:gd name="adj1" fmla="val -7380"/>
              <a:gd name="adj2" fmla="val -96471"/>
            </a:avLst>
          </a:prstGeom>
          <a:gradFill flip="none" rotWithShape="1">
            <a:gsLst>
              <a:gs pos="0">
                <a:schemeClr val="accent1">
                  <a:lumMod val="5000"/>
                  <a:lumOff val="95000"/>
                </a:schemeClr>
              </a:gs>
              <a:gs pos="74000">
                <a:schemeClr val="accent4">
                  <a:lumMod val="20000"/>
                  <a:lumOff val="80000"/>
                </a:schemeClr>
              </a:gs>
              <a:gs pos="100000">
                <a:schemeClr val="accent4">
                  <a:lumMod val="40000"/>
                  <a:lumOff val="60000"/>
                </a:schemeClr>
              </a:gs>
            </a:gsLst>
            <a:lin ang="135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Lift up your heads, O you gates!</a:t>
            </a:r>
            <a:br>
              <a:rPr lang="en-US" dirty="0">
                <a:solidFill>
                  <a:schemeClr val="tx1"/>
                </a:solidFill>
              </a:rPr>
            </a:br>
            <a:r>
              <a:rPr lang="en-US" dirty="0">
                <a:solidFill>
                  <a:schemeClr val="tx1"/>
                </a:solidFill>
              </a:rPr>
              <a:t>Lift up, you everlasting doors!</a:t>
            </a:r>
            <a:br>
              <a:rPr lang="en-US" dirty="0">
                <a:solidFill>
                  <a:schemeClr val="tx1"/>
                </a:solidFill>
              </a:rPr>
            </a:br>
            <a:r>
              <a:rPr lang="en-US" dirty="0">
                <a:solidFill>
                  <a:schemeClr val="tx1"/>
                </a:solidFill>
              </a:rPr>
              <a:t>And the King of glory shall come in.</a:t>
            </a:r>
            <a:br>
              <a:rPr lang="en-US" dirty="0">
                <a:solidFill>
                  <a:schemeClr val="tx1"/>
                </a:solidFill>
              </a:rPr>
            </a:br>
            <a:endParaRPr lang="en-US" dirty="0">
              <a:solidFill>
                <a:schemeClr val="tx1"/>
              </a:solidFill>
            </a:endParaRPr>
          </a:p>
        </p:txBody>
      </p:sp>
      <p:sp>
        <p:nvSpPr>
          <p:cNvPr id="24" name="Speech Bubble: Rectangle 23">
            <a:extLst>
              <a:ext uri="{FF2B5EF4-FFF2-40B4-BE49-F238E27FC236}">
                <a16:creationId xmlns:a16="http://schemas.microsoft.com/office/drawing/2014/main" id="{DCFA3E6F-F53D-4437-87B3-E0443AC025B8}"/>
              </a:ext>
            </a:extLst>
          </p:cNvPr>
          <p:cNvSpPr/>
          <p:nvPr/>
        </p:nvSpPr>
        <p:spPr>
          <a:xfrm>
            <a:off x="6112492" y="5762874"/>
            <a:ext cx="2617554" cy="1084521"/>
          </a:xfrm>
          <a:prstGeom prst="wedgeRectCallout">
            <a:avLst>
              <a:gd name="adj1" fmla="val -90892"/>
              <a:gd name="adj2" fmla="val -102755"/>
            </a:avLst>
          </a:prstGeom>
          <a:gradFill flip="none" rotWithShape="1">
            <a:gsLst>
              <a:gs pos="0">
                <a:schemeClr val="accent1">
                  <a:lumMod val="5000"/>
                  <a:lumOff val="95000"/>
                </a:schemeClr>
              </a:gs>
              <a:gs pos="74000">
                <a:schemeClr val="accent4">
                  <a:lumMod val="20000"/>
                  <a:lumOff val="80000"/>
                </a:schemeClr>
              </a:gs>
              <a:gs pos="100000">
                <a:schemeClr val="accent4">
                  <a:lumMod val="40000"/>
                  <a:lumOff val="60000"/>
                </a:schemeClr>
              </a:gs>
            </a:gsLst>
            <a:lin ang="13500000" scaled="1"/>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Who is this King of glory?</a:t>
            </a:r>
            <a:br>
              <a:rPr lang="en-US" dirty="0">
                <a:solidFill>
                  <a:srgbClr val="002060"/>
                </a:solidFill>
              </a:rPr>
            </a:br>
            <a:endParaRPr lang="en-US" dirty="0">
              <a:solidFill>
                <a:srgbClr val="002060"/>
              </a:solidFill>
            </a:endParaRPr>
          </a:p>
        </p:txBody>
      </p:sp>
      <p:sp>
        <p:nvSpPr>
          <p:cNvPr id="25" name="Speech Bubble: Rectangle 24">
            <a:extLst>
              <a:ext uri="{FF2B5EF4-FFF2-40B4-BE49-F238E27FC236}">
                <a16:creationId xmlns:a16="http://schemas.microsoft.com/office/drawing/2014/main" id="{8FEC7256-A8D2-45FE-BE49-D454B29FCFD9}"/>
              </a:ext>
            </a:extLst>
          </p:cNvPr>
          <p:cNvSpPr/>
          <p:nvPr/>
        </p:nvSpPr>
        <p:spPr>
          <a:xfrm>
            <a:off x="8753062" y="5762873"/>
            <a:ext cx="3454568" cy="1084521"/>
          </a:xfrm>
          <a:prstGeom prst="wedgeRectCallout">
            <a:avLst>
              <a:gd name="adj1" fmla="val -12482"/>
              <a:gd name="adj2" fmla="val -96010"/>
            </a:avLst>
          </a:prstGeom>
          <a:gradFill flip="none" rotWithShape="1">
            <a:gsLst>
              <a:gs pos="0">
                <a:schemeClr val="accent1">
                  <a:lumMod val="5000"/>
                  <a:lumOff val="95000"/>
                </a:schemeClr>
              </a:gs>
              <a:gs pos="74000">
                <a:schemeClr val="accent4">
                  <a:lumMod val="20000"/>
                  <a:lumOff val="80000"/>
                </a:schemeClr>
              </a:gs>
              <a:gs pos="100000">
                <a:schemeClr val="accent4">
                  <a:lumMod val="40000"/>
                  <a:lumOff val="60000"/>
                </a:schemeClr>
              </a:gs>
            </a:gsLst>
            <a:lin ang="13500000" scaled="1"/>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The </a:t>
            </a:r>
            <a:r>
              <a:rPr lang="en-US" cap="small" dirty="0">
                <a:solidFill>
                  <a:srgbClr val="7030A0"/>
                </a:solidFill>
              </a:rPr>
              <a:t>Lord</a:t>
            </a:r>
            <a:r>
              <a:rPr lang="en-US" dirty="0">
                <a:solidFill>
                  <a:srgbClr val="7030A0"/>
                </a:solidFill>
              </a:rPr>
              <a:t> of hosts,</a:t>
            </a:r>
            <a:br>
              <a:rPr lang="en-US" dirty="0">
                <a:solidFill>
                  <a:srgbClr val="7030A0"/>
                </a:solidFill>
              </a:rPr>
            </a:br>
            <a:r>
              <a:rPr lang="en-US" dirty="0">
                <a:solidFill>
                  <a:srgbClr val="7030A0"/>
                </a:solidFill>
              </a:rPr>
              <a:t>He </a:t>
            </a:r>
            <a:r>
              <a:rPr lang="en-US" i="1" dirty="0">
                <a:solidFill>
                  <a:srgbClr val="7030A0"/>
                </a:solidFill>
              </a:rPr>
              <a:t>is</a:t>
            </a:r>
            <a:r>
              <a:rPr lang="en-US" dirty="0">
                <a:solidFill>
                  <a:srgbClr val="7030A0"/>
                </a:solidFill>
              </a:rPr>
              <a:t> the King of glory.</a:t>
            </a:r>
          </a:p>
        </p:txBody>
      </p:sp>
      <p:sp>
        <p:nvSpPr>
          <p:cNvPr id="27" name="Text Placeholder 26">
            <a:extLst>
              <a:ext uri="{FF2B5EF4-FFF2-40B4-BE49-F238E27FC236}">
                <a16:creationId xmlns:a16="http://schemas.microsoft.com/office/drawing/2014/main" id="{8853A940-7451-420F-922D-6B0D0B377E4C}"/>
              </a:ext>
            </a:extLst>
          </p:cNvPr>
          <p:cNvSpPr>
            <a:spLocks noGrp="1"/>
          </p:cNvSpPr>
          <p:nvPr>
            <p:ph type="body" sz="half" idx="2"/>
          </p:nvPr>
        </p:nvSpPr>
        <p:spPr>
          <a:xfrm rot="16200000">
            <a:off x="-2755253" y="2763213"/>
            <a:ext cx="6847394" cy="1320968"/>
          </a:xfrm>
          <a:gradFill flip="none" rotWithShape="1">
            <a:gsLst>
              <a:gs pos="0">
                <a:srgbClr val="AA72D4">
                  <a:tint val="66000"/>
                  <a:satMod val="160000"/>
                </a:srgbClr>
              </a:gs>
              <a:gs pos="50000">
                <a:srgbClr val="AA72D4">
                  <a:tint val="44500"/>
                  <a:satMod val="160000"/>
                </a:srgbClr>
              </a:gs>
              <a:gs pos="100000">
                <a:srgbClr val="AA72D4">
                  <a:tint val="23500"/>
                  <a:satMod val="160000"/>
                </a:srgbClr>
              </a:gs>
            </a:gsLst>
            <a:path path="circle">
              <a:fillToRect l="100000" b="100000"/>
            </a:path>
            <a:tileRect t="-100000" r="-100000"/>
          </a:gradFill>
        </p:spPr>
        <p:txBody>
          <a:bodyPr>
            <a:normAutofit/>
          </a:bodyPr>
          <a:lstStyle/>
          <a:p>
            <a:r>
              <a:rPr lang="en-US" sz="2000" b="1" dirty="0">
                <a:ln w="13462">
                  <a:solidFill>
                    <a:schemeClr val="bg1"/>
                  </a:solidFill>
                  <a:prstDash val="solid"/>
                </a:ln>
                <a:effectLst>
                  <a:outerShdw dist="38100" dir="2700000" algn="bl" rotWithShape="0">
                    <a:schemeClr val="accent5"/>
                  </a:outerShdw>
                </a:effectLst>
              </a:rPr>
              <a:t>Psalms 24:7-10</a:t>
            </a:r>
          </a:p>
          <a:p>
            <a:r>
              <a:rPr lang="en-US" sz="4000" b="1" dirty="0">
                <a:ln w="13462">
                  <a:solidFill>
                    <a:schemeClr val="bg1"/>
                  </a:solidFill>
                  <a:prstDash val="solid"/>
                </a:ln>
                <a:effectLst>
                  <a:outerShdw dist="38100" dir="2700000" algn="bl" rotWithShape="0">
                    <a:schemeClr val="accent5"/>
                  </a:outerShdw>
                </a:effectLst>
              </a:rPr>
              <a:t>HEAVENLY TRIUMPHAL ENTRY </a:t>
            </a:r>
          </a:p>
        </p:txBody>
      </p:sp>
    </p:spTree>
    <p:extLst>
      <p:ext uri="{BB962C8B-B14F-4D97-AF65-F5344CB8AC3E}">
        <p14:creationId xmlns:p14="http://schemas.microsoft.com/office/powerpoint/2010/main" val="2875612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015917FC-1FC0-4A68-8F72-D311DDE75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88052"/>
          </a:xfrm>
          <a:prstGeom prst="rect">
            <a:avLst/>
          </a:prstGeom>
        </p:spPr>
      </p:pic>
      <p:sp>
        <p:nvSpPr>
          <p:cNvPr id="2" name="Title 1">
            <a:extLst>
              <a:ext uri="{FF2B5EF4-FFF2-40B4-BE49-F238E27FC236}">
                <a16:creationId xmlns:a16="http://schemas.microsoft.com/office/drawing/2014/main" id="{EBB881CE-F36A-402F-829A-7D559F253B78}"/>
              </a:ext>
            </a:extLst>
          </p:cNvPr>
          <p:cNvSpPr>
            <a:spLocks noGrp="1"/>
          </p:cNvSpPr>
          <p:nvPr>
            <p:ph type="title"/>
          </p:nvPr>
        </p:nvSpPr>
        <p:spPr>
          <a:xfrm>
            <a:off x="1562100" y="5364394"/>
            <a:ext cx="4533900" cy="1447313"/>
          </a:xfrm>
          <a:gradFill flip="none" rotWithShape="1">
            <a:gsLst>
              <a:gs pos="0">
                <a:srgbClr val="AA72D4">
                  <a:tint val="66000"/>
                  <a:satMod val="160000"/>
                </a:srgbClr>
              </a:gs>
              <a:gs pos="50000">
                <a:srgbClr val="AA72D4">
                  <a:tint val="44500"/>
                  <a:satMod val="160000"/>
                </a:srgbClr>
              </a:gs>
              <a:gs pos="100000">
                <a:srgbClr val="AA72D4">
                  <a:tint val="23500"/>
                  <a:satMod val="160000"/>
                </a:srgbClr>
              </a:gs>
            </a:gsLst>
            <a:path path="circle">
              <a:fillToRect l="100000" t="100000"/>
            </a:path>
            <a:tileRect r="-100000" b="-100000"/>
          </a:gradFill>
        </p:spPr>
        <p:txBody>
          <a:bodyPr>
            <a:normAutofit/>
          </a:bodyPr>
          <a:lstStyle/>
          <a:p>
            <a:r>
              <a:rPr lang="en-US" sz="2000" dirty="0"/>
              <a:t>All power, wealth, wisdom, and strength</a:t>
            </a:r>
            <a:br>
              <a:rPr lang="en-US" sz="2000" dirty="0"/>
            </a:br>
            <a:r>
              <a:rPr lang="en-US" sz="2000" dirty="0"/>
              <a:t>    belong to the Lamb who was slain.</a:t>
            </a:r>
            <a:br>
              <a:rPr lang="en-US" sz="2000" dirty="0"/>
            </a:br>
            <a:r>
              <a:rPr lang="en-US" sz="2000" dirty="0"/>
              <a:t>He is worthy to receive</a:t>
            </a:r>
            <a:br>
              <a:rPr lang="en-US" sz="2000" dirty="0"/>
            </a:br>
            <a:r>
              <a:rPr lang="en-US" sz="2000" dirty="0"/>
              <a:t>    honor, glory, and praise!”</a:t>
            </a:r>
          </a:p>
        </p:txBody>
      </p:sp>
      <p:sp>
        <p:nvSpPr>
          <p:cNvPr id="5" name="Title 1">
            <a:extLst>
              <a:ext uri="{FF2B5EF4-FFF2-40B4-BE49-F238E27FC236}">
                <a16:creationId xmlns:a16="http://schemas.microsoft.com/office/drawing/2014/main" id="{3CAD52AC-1C75-469D-99FC-BA3AE708766E}"/>
              </a:ext>
            </a:extLst>
          </p:cNvPr>
          <p:cNvSpPr txBox="1">
            <a:spLocks/>
          </p:cNvSpPr>
          <p:nvPr/>
        </p:nvSpPr>
        <p:spPr>
          <a:xfrm>
            <a:off x="6096000" y="5364395"/>
            <a:ext cx="6096000" cy="1447313"/>
          </a:xfrm>
          <a:prstGeom prst="rect">
            <a:avLst/>
          </a:prstGeom>
          <a:gradFill flip="none" rotWithShape="1">
            <a:gsLst>
              <a:gs pos="0">
                <a:srgbClr val="AA72D4">
                  <a:tint val="66000"/>
                  <a:satMod val="160000"/>
                </a:srgbClr>
              </a:gs>
              <a:gs pos="50000">
                <a:srgbClr val="AA72D4">
                  <a:tint val="44500"/>
                  <a:satMod val="160000"/>
                </a:srgbClr>
              </a:gs>
              <a:gs pos="100000">
                <a:srgbClr val="AA72D4">
                  <a:tint val="23500"/>
                  <a:satMod val="160000"/>
                </a:srgbClr>
              </a:gs>
            </a:gsLst>
            <a:path path="circle">
              <a:fillToRect l="100000" t="100000"/>
            </a:path>
            <a:tileRect r="-100000" b="-100000"/>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“All praise and honor</a:t>
            </a:r>
          </a:p>
          <a:p>
            <a:r>
              <a:rPr lang="en-US" sz="2000" dirty="0"/>
              <a:t>    and glory and power forever and ever</a:t>
            </a:r>
          </a:p>
          <a:p>
            <a:r>
              <a:rPr lang="en-US" sz="2000" dirty="0"/>
              <a:t>    to the one who sits on the throne and to the Lamb!”</a:t>
            </a:r>
          </a:p>
        </p:txBody>
      </p:sp>
      <p:sp>
        <p:nvSpPr>
          <p:cNvPr id="6" name="Title 1">
            <a:extLst>
              <a:ext uri="{FF2B5EF4-FFF2-40B4-BE49-F238E27FC236}">
                <a16:creationId xmlns:a16="http://schemas.microsoft.com/office/drawing/2014/main" id="{A897A3B7-173A-4D91-8F67-87392CCC45A4}"/>
              </a:ext>
            </a:extLst>
          </p:cNvPr>
          <p:cNvSpPr txBox="1">
            <a:spLocks/>
          </p:cNvSpPr>
          <p:nvPr/>
        </p:nvSpPr>
        <p:spPr>
          <a:xfrm>
            <a:off x="0" y="5364394"/>
            <a:ext cx="1562100" cy="1447313"/>
          </a:xfrm>
          <a:prstGeom prst="rect">
            <a:avLst/>
          </a:prstGeom>
          <a:gradFill flip="none" rotWithShape="1">
            <a:gsLst>
              <a:gs pos="0">
                <a:srgbClr val="AA72D4">
                  <a:tint val="66000"/>
                  <a:satMod val="160000"/>
                </a:srgbClr>
              </a:gs>
              <a:gs pos="50000">
                <a:srgbClr val="AA72D4">
                  <a:tint val="44500"/>
                  <a:satMod val="160000"/>
                </a:srgbClr>
              </a:gs>
              <a:gs pos="100000">
                <a:srgbClr val="AA72D4">
                  <a:tint val="23500"/>
                  <a:satMod val="160000"/>
                </a:srgbClr>
              </a:gs>
            </a:gsLst>
            <a:path path="circle">
              <a:fillToRect l="100000" t="100000"/>
            </a:path>
            <a:tileRect r="-100000" b="-100000"/>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Revelation</a:t>
            </a:r>
          </a:p>
          <a:p>
            <a:r>
              <a:rPr lang="en-US" sz="2000" dirty="0"/>
              <a:t>5:12-13</a:t>
            </a:r>
          </a:p>
        </p:txBody>
      </p:sp>
    </p:spTree>
    <p:extLst>
      <p:ext uri="{BB962C8B-B14F-4D97-AF65-F5344CB8AC3E}">
        <p14:creationId xmlns:p14="http://schemas.microsoft.com/office/powerpoint/2010/main" val="2205909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tree, palm, frond&#10;&#10;Description automatically generated">
            <a:extLst>
              <a:ext uri="{FF2B5EF4-FFF2-40B4-BE49-F238E27FC236}">
                <a16:creationId xmlns:a16="http://schemas.microsoft.com/office/drawing/2014/main" id="{A6FAB1F0-220E-4035-A5E6-2A1558B3C7A9}"/>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1"/>
            <a:ext cx="12191999" cy="6843486"/>
          </a:xfrm>
          <a:prstGeom prst="rect">
            <a:avLst/>
          </a:prstGeom>
        </p:spPr>
      </p:pic>
      <p:sp>
        <p:nvSpPr>
          <p:cNvPr id="2" name="Title 1">
            <a:extLst>
              <a:ext uri="{FF2B5EF4-FFF2-40B4-BE49-F238E27FC236}">
                <a16:creationId xmlns:a16="http://schemas.microsoft.com/office/drawing/2014/main" id="{D41142F8-0192-4AEB-A8FB-8B22850FEF10}"/>
              </a:ext>
            </a:extLst>
          </p:cNvPr>
          <p:cNvSpPr>
            <a:spLocks noGrp="1"/>
          </p:cNvSpPr>
          <p:nvPr>
            <p:ph type="title"/>
          </p:nvPr>
        </p:nvSpPr>
        <p:spPr>
          <a:xfrm>
            <a:off x="414337" y="213566"/>
            <a:ext cx="5048615" cy="734785"/>
          </a:xfr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solidFill>
                  <a:schemeClr val="accent6">
                    <a:lumMod val="50000"/>
                  </a:schemeClr>
                </a:solidFill>
              </a:rPr>
              <a:t>Luke adds:</a:t>
            </a:r>
          </a:p>
        </p:txBody>
      </p:sp>
      <p:pic>
        <p:nvPicPr>
          <p:cNvPr id="7" name="Content Placeholder 6" descr="A picture containing text&#10;&#10;Description automatically generated">
            <a:extLst>
              <a:ext uri="{FF2B5EF4-FFF2-40B4-BE49-F238E27FC236}">
                <a16:creationId xmlns:a16="http://schemas.microsoft.com/office/drawing/2014/main" id="{AFC83A1E-2654-4D98-81BF-C5AE302DF77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4905" t="3888" r="4627" b="30953"/>
          <a:stretch/>
        </p:blipFill>
        <p:spPr>
          <a:xfrm>
            <a:off x="6093735" y="213566"/>
            <a:ext cx="4346576" cy="3512870"/>
          </a:xfrm>
        </p:spPr>
      </p:pic>
      <p:sp>
        <p:nvSpPr>
          <p:cNvPr id="4" name="Text Placeholder 3">
            <a:extLst>
              <a:ext uri="{FF2B5EF4-FFF2-40B4-BE49-F238E27FC236}">
                <a16:creationId xmlns:a16="http://schemas.microsoft.com/office/drawing/2014/main" id="{F75BCBFC-ABE7-4B02-9798-4D05E72BF245}"/>
              </a:ext>
            </a:extLst>
          </p:cNvPr>
          <p:cNvSpPr>
            <a:spLocks noGrp="1"/>
          </p:cNvSpPr>
          <p:nvPr>
            <p:ph type="body" sz="half" idx="2"/>
          </p:nvPr>
        </p:nvSpPr>
        <p:spPr>
          <a:xfrm>
            <a:off x="414338" y="1092723"/>
            <a:ext cx="5048615" cy="2336277"/>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400" baseline="30000" dirty="0">
                <a:solidFill>
                  <a:schemeClr val="tx1"/>
                </a:solidFill>
              </a:rPr>
              <a:t>39 </a:t>
            </a:r>
            <a:r>
              <a:rPr lang="en-US" sz="2400" dirty="0">
                <a:solidFill>
                  <a:schemeClr val="tx1"/>
                </a:solidFill>
              </a:rPr>
              <a:t>Some of the Pharisees said to Jesus, “Teacher, tell your followers not to say these things.”</a:t>
            </a:r>
          </a:p>
          <a:p>
            <a:r>
              <a:rPr lang="en-US" sz="2400" baseline="30000" dirty="0">
                <a:solidFill>
                  <a:schemeClr val="tx1"/>
                </a:solidFill>
              </a:rPr>
              <a:t>40 </a:t>
            </a:r>
            <a:r>
              <a:rPr lang="en-US" sz="2400" dirty="0">
                <a:solidFill>
                  <a:schemeClr val="tx1"/>
                </a:solidFill>
              </a:rPr>
              <a:t>But Jesus answered, “I tell you, if my followers didn’t say them, these stones would shout them.”</a:t>
            </a:r>
          </a:p>
          <a:p>
            <a:endParaRPr lang="en-US" dirty="0">
              <a:solidFill>
                <a:schemeClr val="tx1"/>
              </a:solidFill>
            </a:endParaRPr>
          </a:p>
        </p:txBody>
      </p:sp>
      <p:pic>
        <p:nvPicPr>
          <p:cNvPr id="11" name="Picture 10" descr="A picture containing clipart&#10;&#10;Description automatically generated">
            <a:extLst>
              <a:ext uri="{FF2B5EF4-FFF2-40B4-BE49-F238E27FC236}">
                <a16:creationId xmlns:a16="http://schemas.microsoft.com/office/drawing/2014/main" id="{6BAA1A36-916A-41FF-BB8F-73E41E251A4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892" y="4781686"/>
            <a:ext cx="4711023" cy="1721486"/>
          </a:xfrm>
          <a:prstGeom prst="rect">
            <a:avLst/>
          </a:prstGeom>
        </p:spPr>
      </p:pic>
      <p:sp>
        <p:nvSpPr>
          <p:cNvPr id="12" name="Speech Bubble: Rectangle 11">
            <a:extLst>
              <a:ext uri="{FF2B5EF4-FFF2-40B4-BE49-F238E27FC236}">
                <a16:creationId xmlns:a16="http://schemas.microsoft.com/office/drawing/2014/main" id="{1F8800C1-54E1-4B28-8CA6-BC1B81376EE4}"/>
              </a:ext>
            </a:extLst>
          </p:cNvPr>
          <p:cNvSpPr/>
          <p:nvPr/>
        </p:nvSpPr>
        <p:spPr>
          <a:xfrm>
            <a:off x="414339" y="3902529"/>
            <a:ext cx="1659390" cy="734785"/>
          </a:xfrm>
          <a:prstGeom prst="wedgeRectCallout">
            <a:avLst>
              <a:gd name="adj1" fmla="val -21817"/>
              <a:gd name="adj2" fmla="val 8250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GOD BLESS HIS KINGDOM!</a:t>
            </a:r>
          </a:p>
        </p:txBody>
      </p:sp>
      <p:sp>
        <p:nvSpPr>
          <p:cNvPr id="13" name="Speech Bubble: Rectangle with Corners Rounded 12">
            <a:extLst>
              <a:ext uri="{FF2B5EF4-FFF2-40B4-BE49-F238E27FC236}">
                <a16:creationId xmlns:a16="http://schemas.microsoft.com/office/drawing/2014/main" id="{91713552-077B-41E4-9023-E03434790334}"/>
              </a:ext>
            </a:extLst>
          </p:cNvPr>
          <p:cNvSpPr/>
          <p:nvPr/>
        </p:nvSpPr>
        <p:spPr>
          <a:xfrm>
            <a:off x="2432957" y="3706586"/>
            <a:ext cx="1387929" cy="734785"/>
          </a:xfrm>
          <a:prstGeom prst="wedgeRoundRectCallout">
            <a:avLst>
              <a:gd name="adj1" fmla="val -34951"/>
              <a:gd name="adj2" fmla="val 958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JESUS IS AMAZING!</a:t>
            </a:r>
          </a:p>
        </p:txBody>
      </p:sp>
      <p:sp>
        <p:nvSpPr>
          <p:cNvPr id="14" name="Speech Bubble: Oval 13">
            <a:extLst>
              <a:ext uri="{FF2B5EF4-FFF2-40B4-BE49-F238E27FC236}">
                <a16:creationId xmlns:a16="http://schemas.microsoft.com/office/drawing/2014/main" id="{FA9F8C7E-242D-4DD9-83AA-77D2939578A5}"/>
              </a:ext>
            </a:extLst>
          </p:cNvPr>
          <p:cNvSpPr/>
          <p:nvPr/>
        </p:nvSpPr>
        <p:spPr>
          <a:xfrm>
            <a:off x="3902528" y="3902529"/>
            <a:ext cx="1387929" cy="898071"/>
          </a:xfrm>
          <a:prstGeom prst="wedgeEllipse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PRAISE GOD</a:t>
            </a:r>
          </a:p>
        </p:txBody>
      </p:sp>
      <p:sp>
        <p:nvSpPr>
          <p:cNvPr id="10" name="Title 1">
            <a:extLst>
              <a:ext uri="{FF2B5EF4-FFF2-40B4-BE49-F238E27FC236}">
                <a16:creationId xmlns:a16="http://schemas.microsoft.com/office/drawing/2014/main" id="{107A095D-3004-4F12-8020-D3C52D2997D6}"/>
              </a:ext>
            </a:extLst>
          </p:cNvPr>
          <p:cNvSpPr txBox="1">
            <a:spLocks/>
          </p:cNvSpPr>
          <p:nvPr/>
        </p:nvSpPr>
        <p:spPr>
          <a:xfrm>
            <a:off x="6853239" y="5788662"/>
            <a:ext cx="3932237" cy="898071"/>
          </a:xfrm>
          <a:prstGeom prst="rect">
            <a:avLst/>
          </a:prstGeom>
          <a:solidFill>
            <a:schemeClr val="accent6">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chemeClr val="accent6">
                    <a:lumMod val="50000"/>
                  </a:schemeClr>
                </a:solidFill>
              </a:rPr>
              <a:t>EXTRA Craft Idea</a:t>
            </a:r>
          </a:p>
        </p:txBody>
      </p:sp>
      <p:pic>
        <p:nvPicPr>
          <p:cNvPr id="6" name="Picture 5" descr="A picture containing text, floor&#10;&#10;Description automatically generated">
            <a:extLst>
              <a:ext uri="{FF2B5EF4-FFF2-40B4-BE49-F238E27FC236}">
                <a16:creationId xmlns:a16="http://schemas.microsoft.com/office/drawing/2014/main" id="{C7E0B013-5C6E-4EA9-BBFC-47EFF4EF17B0}"/>
              </a:ext>
            </a:extLst>
          </p:cNvPr>
          <p:cNvPicPr>
            <a:picLocks noChangeAspect="1"/>
          </p:cNvPicPr>
          <p:nvPr/>
        </p:nvPicPr>
        <p:blipFill rotWithShape="1">
          <a:blip r:embed="rId5">
            <a:extLst>
              <a:ext uri="{28A0092B-C50C-407E-A947-70E740481C1C}">
                <a14:useLocalDpi xmlns:a14="http://schemas.microsoft.com/office/drawing/2010/main" val="0"/>
              </a:ext>
            </a:extLst>
          </a:blip>
          <a:srcRect l="15330" r="7263"/>
          <a:stretch/>
        </p:blipFill>
        <p:spPr>
          <a:xfrm>
            <a:off x="8569324" y="2402948"/>
            <a:ext cx="3172733" cy="3074106"/>
          </a:xfrm>
          <a:prstGeom prst="rect">
            <a:avLst/>
          </a:prstGeom>
        </p:spPr>
      </p:pic>
    </p:spTree>
    <p:extLst>
      <p:ext uri="{BB962C8B-B14F-4D97-AF65-F5344CB8AC3E}">
        <p14:creationId xmlns:p14="http://schemas.microsoft.com/office/powerpoint/2010/main" val="2047090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plant, crowd&#10;&#10;Description automatically generated">
            <a:extLst>
              <a:ext uri="{FF2B5EF4-FFF2-40B4-BE49-F238E27FC236}">
                <a16:creationId xmlns:a16="http://schemas.microsoft.com/office/drawing/2014/main" id="{B025DA69-CCC8-41C4-9501-801AFBC7FC6E}"/>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4448"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B819A9-4083-4081-A36A-16962415BC4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a:t>Now it is our turn to praise the Lord!</a:t>
            </a:r>
            <a:br>
              <a:rPr lang="en-US" sz="3700"/>
            </a:br>
            <a:r>
              <a:rPr lang="en-US" sz="3700"/>
              <a:t>Let’s have a parade and sing!</a:t>
            </a:r>
            <a:br>
              <a:rPr lang="en-US" sz="3700"/>
            </a:br>
            <a:endParaRPr lang="en-US" sz="370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0BCF8F1-2DC1-40C0-A642-50D7C485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117" y="4901668"/>
            <a:ext cx="2240972" cy="1680729"/>
          </a:xfrm>
          <a:prstGeom prst="flowChartDecision">
            <a:avLst/>
          </a:prstGeom>
        </p:spPr>
      </p:pic>
    </p:spTree>
    <p:extLst>
      <p:ext uri="{BB962C8B-B14F-4D97-AF65-F5344CB8AC3E}">
        <p14:creationId xmlns:p14="http://schemas.microsoft.com/office/powerpoint/2010/main" val="9562372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palm, frond&#10;&#10;Description automatically generated">
            <a:extLst>
              <a:ext uri="{FF2B5EF4-FFF2-40B4-BE49-F238E27FC236}">
                <a16:creationId xmlns:a16="http://schemas.microsoft.com/office/drawing/2014/main" id="{BD9F47DC-4585-4DAB-A5C0-05289CFEA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43486"/>
          </a:xfrm>
          <a:prstGeom prst="rect">
            <a:avLst/>
          </a:prstGeom>
        </p:spPr>
      </p:pic>
      <p:sp>
        <p:nvSpPr>
          <p:cNvPr id="2" name="Title 1">
            <a:extLst>
              <a:ext uri="{FF2B5EF4-FFF2-40B4-BE49-F238E27FC236}">
                <a16:creationId xmlns:a16="http://schemas.microsoft.com/office/drawing/2014/main" id="{8376794B-1C9D-4569-A051-ECABD97565A2}"/>
              </a:ext>
            </a:extLst>
          </p:cNvPr>
          <p:cNvSpPr>
            <a:spLocks noGrp="1"/>
          </p:cNvSpPr>
          <p:nvPr>
            <p:ph type="title"/>
          </p:nvPr>
        </p:nvSpPr>
        <p:spPr>
          <a:xfrm rot="16200000">
            <a:off x="-2887435" y="2892878"/>
            <a:ext cx="6852557" cy="1077686"/>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n-US" dirty="0">
                <a:solidFill>
                  <a:schemeClr val="accent6">
                    <a:lumMod val="50000"/>
                  </a:schemeClr>
                </a:solidFill>
              </a:rPr>
              <a:t>Sing with us</a:t>
            </a:r>
            <a:br>
              <a:rPr lang="en-US" dirty="0">
                <a:solidFill>
                  <a:schemeClr val="accent6">
                    <a:lumMod val="50000"/>
                  </a:schemeClr>
                </a:solidFill>
              </a:rPr>
            </a:br>
            <a:r>
              <a:rPr lang="nn-NO" sz="3100" b="1" dirty="0"/>
              <a:t>Ho-Ho Hosanna Ha-Ha Hallelujah - song</a:t>
            </a:r>
            <a:endParaRPr lang="en-US" dirty="0">
              <a:solidFill>
                <a:schemeClr val="accent6">
                  <a:lumMod val="50000"/>
                </a:schemeClr>
              </a:solidFill>
            </a:endParaRPr>
          </a:p>
        </p:txBody>
      </p:sp>
      <p:pic>
        <p:nvPicPr>
          <p:cNvPr id="5" name="Online Media 4" title="Ho-Ho Hosanna  Ha-Ha Hallelujah - song">
            <a:hlinkClick r:id="" action="ppaction://media"/>
            <a:extLst>
              <a:ext uri="{FF2B5EF4-FFF2-40B4-BE49-F238E27FC236}">
                <a16:creationId xmlns:a16="http://schemas.microsoft.com/office/drawing/2014/main" id="{0F8A0ACF-C9F9-43D5-BBC5-2410F89C251E}"/>
              </a:ext>
            </a:extLst>
          </p:cNvPr>
          <p:cNvPicPr>
            <a:picLocks noRot="1" noChangeAspect="1"/>
          </p:cNvPicPr>
          <p:nvPr>
            <a:videoFile r:link="rId1"/>
          </p:nvPr>
        </p:nvPicPr>
        <p:blipFill>
          <a:blip r:embed="rId4"/>
          <a:stretch>
            <a:fillRect/>
          </a:stretch>
        </p:blipFill>
        <p:spPr>
          <a:xfrm>
            <a:off x="2029968" y="379476"/>
            <a:ext cx="8284464" cy="6213348"/>
          </a:xfrm>
          <a:prstGeom prst="rect">
            <a:avLst/>
          </a:prstGeom>
        </p:spPr>
      </p:pic>
    </p:spTree>
    <p:extLst>
      <p:ext uri="{BB962C8B-B14F-4D97-AF65-F5344CB8AC3E}">
        <p14:creationId xmlns:p14="http://schemas.microsoft.com/office/powerpoint/2010/main" val="427136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palm, frond&#10;&#10;Description automatically generated">
            <a:extLst>
              <a:ext uri="{FF2B5EF4-FFF2-40B4-BE49-F238E27FC236}">
                <a16:creationId xmlns:a16="http://schemas.microsoft.com/office/drawing/2014/main" id="{BD9F47DC-4585-4DAB-A5C0-05289CFEA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43486"/>
          </a:xfrm>
          <a:prstGeom prst="rect">
            <a:avLst/>
          </a:prstGeom>
        </p:spPr>
      </p:pic>
      <p:sp>
        <p:nvSpPr>
          <p:cNvPr id="2" name="Title 1">
            <a:extLst>
              <a:ext uri="{FF2B5EF4-FFF2-40B4-BE49-F238E27FC236}">
                <a16:creationId xmlns:a16="http://schemas.microsoft.com/office/drawing/2014/main" id="{8376794B-1C9D-4569-A051-ECABD97565A2}"/>
              </a:ext>
            </a:extLst>
          </p:cNvPr>
          <p:cNvSpPr>
            <a:spLocks noGrp="1"/>
          </p:cNvSpPr>
          <p:nvPr>
            <p:ph type="title"/>
          </p:nvPr>
        </p:nvSpPr>
        <p:spPr>
          <a:xfrm rot="16200000">
            <a:off x="-2887435" y="2892878"/>
            <a:ext cx="6852557" cy="1077686"/>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n-US" dirty="0">
                <a:solidFill>
                  <a:schemeClr val="accent6">
                    <a:lumMod val="50000"/>
                  </a:schemeClr>
                </a:solidFill>
              </a:rPr>
              <a:t>Sing with us</a:t>
            </a:r>
            <a:br>
              <a:rPr lang="en-US" dirty="0">
                <a:solidFill>
                  <a:schemeClr val="accent6">
                    <a:lumMod val="50000"/>
                  </a:schemeClr>
                </a:solidFill>
              </a:rPr>
            </a:br>
            <a:r>
              <a:rPr lang="nn-NO" sz="3100" b="1" dirty="0"/>
              <a:t>Ho-Ho Hosanna Ha-Ha Hallelujah - song</a:t>
            </a:r>
            <a:endParaRPr lang="en-US" dirty="0">
              <a:solidFill>
                <a:schemeClr val="accent6">
                  <a:lumMod val="50000"/>
                </a:schemeClr>
              </a:solidFill>
            </a:endParaRPr>
          </a:p>
        </p:txBody>
      </p:sp>
      <p:pic>
        <p:nvPicPr>
          <p:cNvPr id="3" name="Online Media 2" title="Hallelu, Hallelu, Hallelu, Hallelujah, Praise ye the Lord (children singing) with lyrics">
            <a:hlinkClick r:id="" action="ppaction://media"/>
            <a:extLst>
              <a:ext uri="{FF2B5EF4-FFF2-40B4-BE49-F238E27FC236}">
                <a16:creationId xmlns:a16="http://schemas.microsoft.com/office/drawing/2014/main" id="{DEF6B67D-63FC-42C6-977E-92F77C468724}"/>
              </a:ext>
            </a:extLst>
          </p:cNvPr>
          <p:cNvPicPr>
            <a:picLocks noRot="1" noChangeAspect="1"/>
          </p:cNvPicPr>
          <p:nvPr>
            <a:videoFile r:link="rId1"/>
          </p:nvPr>
        </p:nvPicPr>
        <p:blipFill>
          <a:blip r:embed="rId4"/>
          <a:stretch>
            <a:fillRect/>
          </a:stretch>
        </p:blipFill>
        <p:spPr>
          <a:xfrm>
            <a:off x="2212258" y="516193"/>
            <a:ext cx="8052619" cy="6039465"/>
          </a:xfrm>
          <a:prstGeom prst="rect">
            <a:avLst/>
          </a:prstGeom>
        </p:spPr>
      </p:pic>
    </p:spTree>
    <p:extLst>
      <p:ext uri="{BB962C8B-B14F-4D97-AF65-F5344CB8AC3E}">
        <p14:creationId xmlns:p14="http://schemas.microsoft.com/office/powerpoint/2010/main" val="168634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palm, frond&#10;&#10;Description automatically generated">
            <a:extLst>
              <a:ext uri="{FF2B5EF4-FFF2-40B4-BE49-F238E27FC236}">
                <a16:creationId xmlns:a16="http://schemas.microsoft.com/office/drawing/2014/main" id="{BD9F47DC-4585-4DAB-A5C0-05289CFEA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43486"/>
          </a:xfrm>
          <a:prstGeom prst="rect">
            <a:avLst/>
          </a:prstGeom>
        </p:spPr>
      </p:pic>
      <p:sp>
        <p:nvSpPr>
          <p:cNvPr id="2" name="Title 1">
            <a:extLst>
              <a:ext uri="{FF2B5EF4-FFF2-40B4-BE49-F238E27FC236}">
                <a16:creationId xmlns:a16="http://schemas.microsoft.com/office/drawing/2014/main" id="{8376794B-1C9D-4569-A051-ECABD97565A2}"/>
              </a:ext>
            </a:extLst>
          </p:cNvPr>
          <p:cNvSpPr>
            <a:spLocks noGrp="1"/>
          </p:cNvSpPr>
          <p:nvPr>
            <p:ph type="title"/>
          </p:nvPr>
        </p:nvSpPr>
        <p:spPr>
          <a:xfrm rot="16200000">
            <a:off x="-2558942" y="2564384"/>
            <a:ext cx="6852557" cy="1734673"/>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n-US" dirty="0">
                <a:solidFill>
                  <a:schemeClr val="accent6">
                    <a:lumMod val="50000"/>
                  </a:schemeClr>
                </a:solidFill>
              </a:rPr>
              <a:t>Sing with us</a:t>
            </a:r>
            <a:br>
              <a:rPr lang="en-US" dirty="0">
                <a:solidFill>
                  <a:schemeClr val="accent6">
                    <a:lumMod val="50000"/>
                  </a:schemeClr>
                </a:solidFill>
              </a:rPr>
            </a:br>
            <a:r>
              <a:rPr lang="en-US" b="1" dirty="0"/>
              <a:t>King of Kings</a:t>
            </a:r>
            <a:br>
              <a:rPr lang="en-US" b="1" dirty="0"/>
            </a:br>
            <a:endParaRPr lang="en-US" dirty="0">
              <a:solidFill>
                <a:schemeClr val="accent6">
                  <a:lumMod val="50000"/>
                </a:schemeClr>
              </a:solidFill>
            </a:endParaRPr>
          </a:p>
        </p:txBody>
      </p:sp>
      <p:pic>
        <p:nvPicPr>
          <p:cNvPr id="5" name="Online Media 4" title="King of Kings">
            <a:hlinkClick r:id="" action="ppaction://media"/>
            <a:extLst>
              <a:ext uri="{FF2B5EF4-FFF2-40B4-BE49-F238E27FC236}">
                <a16:creationId xmlns:a16="http://schemas.microsoft.com/office/drawing/2014/main" id="{DC73A30C-93E2-45C1-91B4-C5F7CC27EFE3}"/>
              </a:ext>
            </a:extLst>
          </p:cNvPr>
          <p:cNvPicPr>
            <a:picLocks noRot="1" noChangeAspect="1"/>
          </p:cNvPicPr>
          <p:nvPr>
            <a:videoFile r:link="rId1"/>
          </p:nvPr>
        </p:nvPicPr>
        <p:blipFill>
          <a:blip r:embed="rId4"/>
          <a:stretch>
            <a:fillRect/>
          </a:stretch>
        </p:blipFill>
        <p:spPr>
          <a:xfrm>
            <a:off x="2913888" y="228600"/>
            <a:ext cx="8534400" cy="6400800"/>
          </a:xfrm>
          <a:prstGeom prst="rect">
            <a:avLst/>
          </a:prstGeom>
        </p:spPr>
      </p:pic>
    </p:spTree>
    <p:extLst>
      <p:ext uri="{BB962C8B-B14F-4D97-AF65-F5344CB8AC3E}">
        <p14:creationId xmlns:p14="http://schemas.microsoft.com/office/powerpoint/2010/main" val="347680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palm, frond&#10;&#10;Description automatically generated">
            <a:extLst>
              <a:ext uri="{FF2B5EF4-FFF2-40B4-BE49-F238E27FC236}">
                <a16:creationId xmlns:a16="http://schemas.microsoft.com/office/drawing/2014/main" id="{BD9F47DC-4585-4DAB-A5C0-05289CFEA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43486"/>
          </a:xfrm>
          <a:prstGeom prst="rect">
            <a:avLst/>
          </a:prstGeom>
        </p:spPr>
      </p:pic>
      <p:sp>
        <p:nvSpPr>
          <p:cNvPr id="2" name="Title 1">
            <a:extLst>
              <a:ext uri="{FF2B5EF4-FFF2-40B4-BE49-F238E27FC236}">
                <a16:creationId xmlns:a16="http://schemas.microsoft.com/office/drawing/2014/main" id="{8376794B-1C9D-4569-A051-ECABD97565A2}"/>
              </a:ext>
            </a:extLst>
          </p:cNvPr>
          <p:cNvSpPr>
            <a:spLocks noGrp="1"/>
          </p:cNvSpPr>
          <p:nvPr>
            <p:ph type="title"/>
          </p:nvPr>
        </p:nvSpPr>
        <p:spPr>
          <a:xfrm rot="16200000">
            <a:off x="-2887435" y="2892878"/>
            <a:ext cx="6852557" cy="1077686"/>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n-US" dirty="0">
                <a:solidFill>
                  <a:schemeClr val="accent6">
                    <a:lumMod val="50000"/>
                  </a:schemeClr>
                </a:solidFill>
              </a:rPr>
              <a:t>Sing with us  -- Time to move</a:t>
            </a:r>
            <a:br>
              <a:rPr lang="en-US" dirty="0">
                <a:solidFill>
                  <a:schemeClr val="accent6">
                    <a:lumMod val="50000"/>
                  </a:schemeClr>
                </a:solidFill>
              </a:rPr>
            </a:br>
            <a:r>
              <a:rPr lang="en-US" sz="2200" b="1" dirty="0"/>
              <a:t>If You're Happy and You Know It! | Barefoot Books Singalong</a:t>
            </a:r>
            <a:endParaRPr lang="en-US" dirty="0">
              <a:solidFill>
                <a:schemeClr val="accent6">
                  <a:lumMod val="50000"/>
                </a:schemeClr>
              </a:solidFill>
            </a:endParaRPr>
          </a:p>
        </p:txBody>
      </p:sp>
      <p:pic>
        <p:nvPicPr>
          <p:cNvPr id="3" name="Online Media 2" title="If You're Happy and You Know It! | Barefoot Books Singalong">
            <a:hlinkClick r:id="" action="ppaction://media"/>
            <a:extLst>
              <a:ext uri="{FF2B5EF4-FFF2-40B4-BE49-F238E27FC236}">
                <a16:creationId xmlns:a16="http://schemas.microsoft.com/office/drawing/2014/main" id="{EA46C500-95DB-47AB-AFC9-62F11727F53D}"/>
              </a:ext>
            </a:extLst>
          </p:cNvPr>
          <p:cNvPicPr>
            <a:picLocks noRot="1" noChangeAspect="1"/>
          </p:cNvPicPr>
          <p:nvPr>
            <a:videoFile r:link="rId1"/>
          </p:nvPr>
        </p:nvPicPr>
        <p:blipFill>
          <a:blip r:embed="rId4"/>
          <a:stretch>
            <a:fillRect/>
          </a:stretch>
        </p:blipFill>
        <p:spPr>
          <a:xfrm>
            <a:off x="1653796" y="589727"/>
            <a:ext cx="10050524" cy="5678546"/>
          </a:xfrm>
          <a:prstGeom prst="rect">
            <a:avLst/>
          </a:prstGeom>
        </p:spPr>
      </p:pic>
    </p:spTree>
    <p:extLst>
      <p:ext uri="{BB962C8B-B14F-4D97-AF65-F5344CB8AC3E}">
        <p14:creationId xmlns:p14="http://schemas.microsoft.com/office/powerpoint/2010/main" val="203846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palm, frond&#10;&#10;Description automatically generated">
            <a:extLst>
              <a:ext uri="{FF2B5EF4-FFF2-40B4-BE49-F238E27FC236}">
                <a16:creationId xmlns:a16="http://schemas.microsoft.com/office/drawing/2014/main" id="{BD9F47DC-4585-4DAB-A5C0-05289CFEA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43486"/>
          </a:xfrm>
          <a:prstGeom prst="rect">
            <a:avLst/>
          </a:prstGeom>
        </p:spPr>
      </p:pic>
      <p:sp>
        <p:nvSpPr>
          <p:cNvPr id="2" name="Title 1">
            <a:extLst>
              <a:ext uri="{FF2B5EF4-FFF2-40B4-BE49-F238E27FC236}">
                <a16:creationId xmlns:a16="http://schemas.microsoft.com/office/drawing/2014/main" id="{8376794B-1C9D-4569-A051-ECABD97565A2}"/>
              </a:ext>
            </a:extLst>
          </p:cNvPr>
          <p:cNvSpPr>
            <a:spLocks noGrp="1"/>
          </p:cNvSpPr>
          <p:nvPr>
            <p:ph type="title"/>
          </p:nvPr>
        </p:nvSpPr>
        <p:spPr>
          <a:xfrm rot="16200000">
            <a:off x="-2558942" y="2564384"/>
            <a:ext cx="6852557" cy="1734673"/>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n-US" dirty="0">
                <a:solidFill>
                  <a:schemeClr val="accent6">
                    <a:lumMod val="50000"/>
                  </a:schemeClr>
                </a:solidFill>
              </a:rPr>
              <a:t>Sing with us</a:t>
            </a:r>
            <a:br>
              <a:rPr lang="en-US" dirty="0">
                <a:solidFill>
                  <a:schemeClr val="accent6">
                    <a:lumMod val="50000"/>
                  </a:schemeClr>
                </a:solidFill>
              </a:rPr>
            </a:br>
            <a:r>
              <a:rPr lang="en-US" b="1" dirty="0"/>
              <a:t>Praise Him All Ye Little Children</a:t>
            </a:r>
            <a:endParaRPr lang="en-US" dirty="0">
              <a:solidFill>
                <a:schemeClr val="accent6">
                  <a:lumMod val="50000"/>
                </a:schemeClr>
              </a:solidFill>
            </a:endParaRPr>
          </a:p>
        </p:txBody>
      </p:sp>
      <p:pic>
        <p:nvPicPr>
          <p:cNvPr id="3" name="Online Media 2" title="Praise Him All Ye Little Children">
            <a:hlinkClick r:id="" action="ppaction://media"/>
            <a:extLst>
              <a:ext uri="{FF2B5EF4-FFF2-40B4-BE49-F238E27FC236}">
                <a16:creationId xmlns:a16="http://schemas.microsoft.com/office/drawing/2014/main" id="{FB007528-3E9D-411E-8B95-02D597A426B7}"/>
              </a:ext>
            </a:extLst>
          </p:cNvPr>
          <p:cNvPicPr>
            <a:picLocks noRot="1" noChangeAspect="1"/>
          </p:cNvPicPr>
          <p:nvPr>
            <a:videoFile r:link="rId1"/>
          </p:nvPr>
        </p:nvPicPr>
        <p:blipFill>
          <a:blip r:embed="rId4"/>
          <a:stretch>
            <a:fillRect/>
          </a:stretch>
        </p:blipFill>
        <p:spPr>
          <a:xfrm>
            <a:off x="2883588" y="280780"/>
            <a:ext cx="8375904" cy="6281928"/>
          </a:xfrm>
          <a:prstGeom prst="rect">
            <a:avLst/>
          </a:prstGeom>
        </p:spPr>
      </p:pic>
    </p:spTree>
    <p:extLst>
      <p:ext uri="{BB962C8B-B14F-4D97-AF65-F5344CB8AC3E}">
        <p14:creationId xmlns:p14="http://schemas.microsoft.com/office/powerpoint/2010/main" val="241440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B824-4AE9-471E-8A7E-4C95AF1AAE5C}"/>
              </a:ext>
            </a:extLst>
          </p:cNvPr>
          <p:cNvSpPr>
            <a:spLocks noGrp="1"/>
          </p:cNvSpPr>
          <p:nvPr>
            <p:ph type="title"/>
          </p:nvPr>
        </p:nvSpPr>
        <p:spPr/>
        <p:txBody>
          <a:bodyPr/>
          <a:lstStyle/>
          <a:p>
            <a:r>
              <a:rPr lang="en-US" dirty="0"/>
              <a:t>EXTRA</a:t>
            </a:r>
          </a:p>
        </p:txBody>
      </p:sp>
      <p:sp>
        <p:nvSpPr>
          <p:cNvPr id="3" name="Text Placeholder 2">
            <a:extLst>
              <a:ext uri="{FF2B5EF4-FFF2-40B4-BE49-F238E27FC236}">
                <a16:creationId xmlns:a16="http://schemas.microsoft.com/office/drawing/2014/main" id="{E935EB90-10E1-4C82-80EE-C1743F122A86}"/>
              </a:ext>
            </a:extLst>
          </p:cNvPr>
          <p:cNvSpPr>
            <a:spLocks noGrp="1"/>
          </p:cNvSpPr>
          <p:nvPr>
            <p:ph type="body" idx="1"/>
          </p:nvPr>
        </p:nvSpPr>
        <p:spPr/>
        <p:txBody>
          <a:bodyPr/>
          <a:lstStyle/>
          <a:p>
            <a:r>
              <a:rPr lang="en-US" dirty="0"/>
              <a:t>Bible Reading</a:t>
            </a:r>
          </a:p>
          <a:p>
            <a:r>
              <a:rPr lang="en-US" dirty="0"/>
              <a:t>Skit</a:t>
            </a:r>
          </a:p>
        </p:txBody>
      </p:sp>
    </p:spTree>
    <p:extLst>
      <p:ext uri="{BB962C8B-B14F-4D97-AF65-F5344CB8AC3E}">
        <p14:creationId xmlns:p14="http://schemas.microsoft.com/office/powerpoint/2010/main" val="3758011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palm, frond&#10;&#10;Description automatically generated">
            <a:extLst>
              <a:ext uri="{FF2B5EF4-FFF2-40B4-BE49-F238E27FC236}">
                <a16:creationId xmlns:a16="http://schemas.microsoft.com/office/drawing/2014/main" id="{BD9F47DC-4585-4DAB-A5C0-05289CFEA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43486"/>
          </a:xfrm>
          <a:prstGeom prst="rect">
            <a:avLst/>
          </a:prstGeom>
        </p:spPr>
      </p:pic>
      <p:sp>
        <p:nvSpPr>
          <p:cNvPr id="2" name="Title 1">
            <a:extLst>
              <a:ext uri="{FF2B5EF4-FFF2-40B4-BE49-F238E27FC236}">
                <a16:creationId xmlns:a16="http://schemas.microsoft.com/office/drawing/2014/main" id="{8376794B-1C9D-4569-A051-ECABD97565A2}"/>
              </a:ext>
            </a:extLst>
          </p:cNvPr>
          <p:cNvSpPr>
            <a:spLocks noGrp="1"/>
          </p:cNvSpPr>
          <p:nvPr>
            <p:ph type="title"/>
          </p:nvPr>
        </p:nvSpPr>
        <p:spPr>
          <a:xfrm rot="16200000">
            <a:off x="-2727031" y="2732473"/>
            <a:ext cx="6852557" cy="1398494"/>
          </a:xfrm>
        </p:spPr>
        <p:style>
          <a:lnRef idx="2">
            <a:schemeClr val="accent4">
              <a:shade val="50000"/>
            </a:schemeClr>
          </a:lnRef>
          <a:fillRef idx="1">
            <a:schemeClr val="accent4"/>
          </a:fillRef>
          <a:effectRef idx="0">
            <a:schemeClr val="accent4"/>
          </a:effectRef>
          <a:fontRef idx="minor">
            <a:schemeClr val="lt1"/>
          </a:fontRef>
        </p:style>
        <p:txBody>
          <a:bodyPr>
            <a:normAutofit/>
          </a:bodyPr>
          <a:lstStyle/>
          <a:p>
            <a:r>
              <a:rPr lang="en-US" dirty="0">
                <a:solidFill>
                  <a:schemeClr val="accent6">
                    <a:lumMod val="50000"/>
                  </a:schemeClr>
                </a:solidFill>
              </a:rPr>
              <a:t>Object Lesson</a:t>
            </a:r>
            <a:br>
              <a:rPr lang="en-US" dirty="0">
                <a:solidFill>
                  <a:schemeClr val="accent6">
                    <a:lumMod val="50000"/>
                  </a:schemeClr>
                </a:solidFill>
              </a:rPr>
            </a:br>
            <a:endParaRPr lang="en-US" dirty="0">
              <a:solidFill>
                <a:schemeClr val="accent6">
                  <a:lumMod val="50000"/>
                </a:schemeClr>
              </a:solidFill>
            </a:endParaRPr>
          </a:p>
        </p:txBody>
      </p:sp>
      <p:pic>
        <p:nvPicPr>
          <p:cNvPr id="3" name="Online Media 2" title="Jesus Said the Rocks Would Cry Out… So We Tested It With Pop Rocks! 😲 (Joy Series)">
            <a:hlinkClick r:id="" action="ppaction://media"/>
            <a:extLst>
              <a:ext uri="{FF2B5EF4-FFF2-40B4-BE49-F238E27FC236}">
                <a16:creationId xmlns:a16="http://schemas.microsoft.com/office/drawing/2014/main" id="{2F2ED31A-DDF9-352C-1CE2-DEDF95549085}"/>
              </a:ext>
            </a:extLst>
          </p:cNvPr>
          <p:cNvPicPr>
            <a:picLocks noRot="1" noChangeAspect="1"/>
          </p:cNvPicPr>
          <p:nvPr>
            <a:videoFile r:link="rId1"/>
          </p:nvPr>
        </p:nvPicPr>
        <p:blipFill>
          <a:blip r:embed="rId4"/>
          <a:stretch>
            <a:fillRect/>
          </a:stretch>
        </p:blipFill>
        <p:spPr>
          <a:xfrm>
            <a:off x="1760214" y="698500"/>
            <a:ext cx="10070065" cy="5689600"/>
          </a:xfrm>
          <a:prstGeom prst="rect">
            <a:avLst/>
          </a:prstGeom>
        </p:spPr>
      </p:pic>
    </p:spTree>
    <p:extLst>
      <p:ext uri="{BB962C8B-B14F-4D97-AF65-F5344CB8AC3E}">
        <p14:creationId xmlns:p14="http://schemas.microsoft.com/office/powerpoint/2010/main" val="221840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osing, dancer&#10;&#10;Description automatically generated">
            <a:extLst>
              <a:ext uri="{FF2B5EF4-FFF2-40B4-BE49-F238E27FC236}">
                <a16:creationId xmlns:a16="http://schemas.microsoft.com/office/drawing/2014/main" id="{26C2E7E4-1345-4574-8527-F7B422E9269D}"/>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0334" y="0"/>
            <a:ext cx="12302334" cy="6797039"/>
          </a:xfrm>
          <a:prstGeom prst="rect">
            <a:avLst/>
          </a:prstGeom>
        </p:spPr>
      </p:pic>
      <p:sp>
        <p:nvSpPr>
          <p:cNvPr id="2" name="Title 1">
            <a:extLst>
              <a:ext uri="{FF2B5EF4-FFF2-40B4-BE49-F238E27FC236}">
                <a16:creationId xmlns:a16="http://schemas.microsoft.com/office/drawing/2014/main" id="{30A326CE-BDB3-4942-8004-2DBF3E8629C8}"/>
              </a:ext>
            </a:extLst>
          </p:cNvPr>
          <p:cNvSpPr>
            <a:spLocks noGrp="1"/>
          </p:cNvSpPr>
          <p:nvPr>
            <p:ph type="title"/>
          </p:nvPr>
        </p:nvSpPr>
        <p:spPr>
          <a:xfrm rot="16200000">
            <a:off x="-1169592" y="2030811"/>
            <a:ext cx="4169232" cy="1141752"/>
          </a:xfrm>
        </p:spPr>
        <p:txBody>
          <a:bodyPr/>
          <a:lstStyle/>
          <a:p>
            <a:r>
              <a:rPr lang="en-US" dirty="0"/>
              <a:t>Skit  </a:t>
            </a:r>
            <a:r>
              <a:rPr lang="en-US" sz="1800" dirty="0">
                <a:hlinkClick r:id="rId3"/>
              </a:rPr>
              <a:t>from ministry-to-children.com</a:t>
            </a:r>
            <a:br>
              <a:rPr lang="en-US" sz="1800" dirty="0"/>
            </a:br>
            <a:r>
              <a:rPr lang="en-US" sz="1800" dirty="0"/>
              <a:t>Donkey idea</a:t>
            </a:r>
            <a:r>
              <a:rPr lang="en-US" sz="1800" dirty="0">
                <a:hlinkClick r:id="rId4"/>
              </a:rPr>
              <a:t>:  Danielle’s Place</a:t>
            </a:r>
            <a:endParaRPr lang="en-US" sz="1800" dirty="0"/>
          </a:p>
        </p:txBody>
      </p:sp>
      <p:sp>
        <p:nvSpPr>
          <p:cNvPr id="3" name="Content Placeholder 2">
            <a:extLst>
              <a:ext uri="{FF2B5EF4-FFF2-40B4-BE49-F238E27FC236}">
                <a16:creationId xmlns:a16="http://schemas.microsoft.com/office/drawing/2014/main" id="{E87DAD55-7267-4010-8EED-74D894268941}"/>
              </a:ext>
            </a:extLst>
          </p:cNvPr>
          <p:cNvSpPr>
            <a:spLocks noGrp="1"/>
          </p:cNvSpPr>
          <p:nvPr>
            <p:ph idx="1"/>
          </p:nvPr>
        </p:nvSpPr>
        <p:spPr>
          <a:xfrm>
            <a:off x="1485900" y="60962"/>
            <a:ext cx="9867900" cy="6601096"/>
          </a:xfr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77500" lnSpcReduction="20000"/>
          </a:bodyPr>
          <a:lstStyle/>
          <a:p>
            <a:pPr marL="0" indent="0">
              <a:buNone/>
            </a:pPr>
            <a:r>
              <a:rPr lang="en-US" b="1" dirty="0">
                <a:solidFill>
                  <a:sysClr val="windowText" lastClr="000000"/>
                </a:solidFill>
              </a:rPr>
              <a:t>Triumphal Entry: </a:t>
            </a:r>
            <a:r>
              <a:rPr lang="en-US" dirty="0">
                <a:solidFill>
                  <a:sysClr val="windowText" lastClr="000000"/>
                </a:solidFill>
              </a:rPr>
              <a:t>Luke 19:28-38</a:t>
            </a:r>
            <a:br>
              <a:rPr lang="en-US" dirty="0">
                <a:solidFill>
                  <a:sysClr val="windowText" lastClr="000000"/>
                </a:solidFill>
              </a:rPr>
            </a:br>
            <a:r>
              <a:rPr lang="en-US" b="1" dirty="0">
                <a:solidFill>
                  <a:sysClr val="windowText" lastClr="000000"/>
                </a:solidFill>
              </a:rPr>
              <a:t>Characters: </a:t>
            </a:r>
            <a:r>
              <a:rPr lang="en-US" dirty="0">
                <a:solidFill>
                  <a:sysClr val="windowText" lastClr="000000"/>
                </a:solidFill>
              </a:rPr>
              <a:t>Narrator, Jesus, Owner, Disciples (at least 2), the rest of the class can be the crowds</a:t>
            </a:r>
            <a:br>
              <a:rPr lang="en-US" dirty="0">
                <a:solidFill>
                  <a:sysClr val="windowText" lastClr="000000"/>
                </a:solidFill>
              </a:rPr>
            </a:br>
            <a:r>
              <a:rPr lang="en-US" b="1" dirty="0">
                <a:solidFill>
                  <a:sysClr val="windowText" lastClr="000000"/>
                </a:solidFill>
              </a:rPr>
              <a:t>Props: </a:t>
            </a:r>
            <a:r>
              <a:rPr lang="en-US" dirty="0">
                <a:solidFill>
                  <a:sysClr val="windowText" lastClr="000000"/>
                </a:solidFill>
              </a:rPr>
              <a:t>donkey (picture or cut out) and coats or cloth to put on donkey</a:t>
            </a:r>
            <a:br>
              <a:rPr lang="en-US" dirty="0">
                <a:solidFill>
                  <a:sysClr val="windowText" lastClr="000000"/>
                </a:solidFill>
              </a:rPr>
            </a:br>
            <a:r>
              <a:rPr lang="en-US" dirty="0">
                <a:solidFill>
                  <a:sysClr val="windowText" lastClr="000000"/>
                </a:solidFill>
              </a:rPr>
              <a:t>———————————————————————————</a:t>
            </a:r>
            <a:br>
              <a:rPr lang="en-US" dirty="0">
                <a:solidFill>
                  <a:sysClr val="windowText" lastClr="000000"/>
                </a:solidFill>
              </a:rPr>
            </a:br>
            <a:r>
              <a:rPr lang="en-US" dirty="0">
                <a:solidFill>
                  <a:sysClr val="windowText" lastClr="000000"/>
                </a:solidFill>
              </a:rPr>
              <a:t>(Jesus and disciples walk to the front of the room)</a:t>
            </a:r>
          </a:p>
          <a:p>
            <a:pPr marL="0" indent="0">
              <a:buNone/>
            </a:pPr>
            <a:br>
              <a:rPr lang="en-US" dirty="0"/>
            </a:br>
            <a:r>
              <a:rPr lang="en-US" b="1" dirty="0">
                <a:solidFill>
                  <a:schemeClr val="tx2">
                    <a:lumMod val="50000"/>
                  </a:schemeClr>
                </a:solidFill>
              </a:rPr>
              <a:t>Narrator:</a:t>
            </a:r>
            <a:r>
              <a:rPr lang="en-US" dirty="0">
                <a:solidFill>
                  <a:schemeClr val="tx2">
                    <a:lumMod val="50000"/>
                  </a:schemeClr>
                </a:solidFill>
              </a:rPr>
              <a:t> He was going on ahead, going up to Jerusalem. When He approached </a:t>
            </a:r>
            <a:r>
              <a:rPr lang="en-US" dirty="0" err="1">
                <a:solidFill>
                  <a:schemeClr val="tx2">
                    <a:lumMod val="50000"/>
                  </a:schemeClr>
                </a:solidFill>
              </a:rPr>
              <a:t>Bethphage</a:t>
            </a:r>
            <a:r>
              <a:rPr lang="en-US" dirty="0">
                <a:solidFill>
                  <a:schemeClr val="tx2">
                    <a:lumMod val="50000"/>
                  </a:schemeClr>
                </a:solidFill>
              </a:rPr>
              <a:t> and Bethany, near the mount that is called Olivet, He sent two of the disciples, saying</a:t>
            </a:r>
            <a:r>
              <a:rPr lang="en-US" dirty="0"/>
              <a:t>,</a:t>
            </a:r>
            <a:br>
              <a:rPr lang="en-US" dirty="0"/>
            </a:br>
            <a:r>
              <a:rPr lang="en-US" b="1" dirty="0">
                <a:solidFill>
                  <a:srgbClr val="C00000"/>
                </a:solidFill>
              </a:rPr>
              <a:t>Jesus:</a:t>
            </a:r>
            <a:r>
              <a:rPr lang="en-US" dirty="0">
                <a:solidFill>
                  <a:srgbClr val="C00000"/>
                </a:solidFill>
              </a:rPr>
              <a:t> (pointing to where the donkey is) Go into the village ahead of you; there, as you enter, you will find a colt tied on which no one yet has ever sat; untie it and bring it here. If anyone asks you, ‘Why are you untying it?’ you shall say, ‘The Lord has need of it.'”</a:t>
            </a:r>
            <a:br>
              <a:rPr lang="en-US" dirty="0">
                <a:solidFill>
                  <a:srgbClr val="C00000"/>
                </a:solidFill>
              </a:rPr>
            </a:br>
            <a:r>
              <a:rPr lang="en-US" b="1" dirty="0">
                <a:solidFill>
                  <a:schemeClr val="tx2">
                    <a:lumMod val="50000"/>
                  </a:schemeClr>
                </a:solidFill>
              </a:rPr>
              <a:t>Narrator:</a:t>
            </a:r>
            <a:r>
              <a:rPr lang="en-US" dirty="0">
                <a:solidFill>
                  <a:schemeClr val="tx2">
                    <a:lumMod val="50000"/>
                  </a:schemeClr>
                </a:solidFill>
              </a:rPr>
              <a:t> So those who were sent went away and found it just as He had told them. As they were untying the colt, its owners said to them</a:t>
            </a:r>
            <a:r>
              <a:rPr lang="en-US" dirty="0"/>
              <a:t>,</a:t>
            </a:r>
            <a:br>
              <a:rPr lang="en-US" dirty="0"/>
            </a:br>
            <a:r>
              <a:rPr lang="en-US" b="1" dirty="0">
                <a:solidFill>
                  <a:schemeClr val="accent2">
                    <a:lumMod val="50000"/>
                  </a:schemeClr>
                </a:solidFill>
              </a:rPr>
              <a:t>Owner:</a:t>
            </a:r>
            <a:r>
              <a:rPr lang="en-US" dirty="0">
                <a:solidFill>
                  <a:schemeClr val="accent2">
                    <a:lumMod val="50000"/>
                  </a:schemeClr>
                </a:solidFill>
              </a:rPr>
              <a:t> Why are you untying the colt?</a:t>
            </a:r>
            <a:br>
              <a:rPr lang="en-US" dirty="0">
                <a:solidFill>
                  <a:schemeClr val="accent2">
                    <a:lumMod val="50000"/>
                  </a:schemeClr>
                </a:solidFill>
              </a:rPr>
            </a:br>
            <a:r>
              <a:rPr lang="en-US" b="1" dirty="0">
                <a:solidFill>
                  <a:schemeClr val="accent6">
                    <a:lumMod val="50000"/>
                  </a:schemeClr>
                </a:solidFill>
              </a:rPr>
              <a:t>Disciple:</a:t>
            </a:r>
            <a:r>
              <a:rPr lang="en-US" dirty="0">
                <a:solidFill>
                  <a:schemeClr val="accent6">
                    <a:lumMod val="50000"/>
                  </a:schemeClr>
                </a:solidFill>
              </a:rPr>
              <a:t> The Lord has need of it.</a:t>
            </a:r>
            <a:br>
              <a:rPr lang="en-US" dirty="0">
                <a:solidFill>
                  <a:schemeClr val="accent6">
                    <a:lumMod val="50000"/>
                  </a:schemeClr>
                </a:solidFill>
              </a:rPr>
            </a:br>
            <a:r>
              <a:rPr lang="en-US" dirty="0">
                <a:solidFill>
                  <a:schemeClr val="accent2">
                    <a:lumMod val="50000"/>
                  </a:schemeClr>
                </a:solidFill>
              </a:rPr>
              <a:t>(owner nods head in agreement)</a:t>
            </a:r>
            <a:br>
              <a:rPr lang="en-US" dirty="0">
                <a:solidFill>
                  <a:schemeClr val="accent2">
                    <a:lumMod val="50000"/>
                  </a:schemeClr>
                </a:solidFill>
              </a:rPr>
            </a:br>
            <a:r>
              <a:rPr lang="en-US" b="1" dirty="0">
                <a:solidFill>
                  <a:schemeClr val="tx2">
                    <a:lumMod val="50000"/>
                  </a:schemeClr>
                </a:solidFill>
              </a:rPr>
              <a:t>Narrator:</a:t>
            </a:r>
            <a:r>
              <a:rPr lang="en-US" dirty="0">
                <a:solidFill>
                  <a:schemeClr val="tx2">
                    <a:lumMod val="50000"/>
                  </a:schemeClr>
                </a:solidFill>
              </a:rPr>
              <a:t> They brought it to Jesus, and they threw their coats on the colt and put Jesus on it. As He was going, they were spreading their coats on the road.</a:t>
            </a:r>
            <a:br>
              <a:rPr lang="en-US" dirty="0">
                <a:solidFill>
                  <a:schemeClr val="tx2">
                    <a:lumMod val="50000"/>
                  </a:schemeClr>
                </a:solidFill>
              </a:rPr>
            </a:br>
            <a:r>
              <a:rPr lang="en-US" dirty="0">
                <a:solidFill>
                  <a:schemeClr val="tx2">
                    <a:lumMod val="50000"/>
                  </a:schemeClr>
                </a:solidFill>
              </a:rPr>
              <a:t>(</a:t>
            </a:r>
            <a:r>
              <a:rPr lang="en-US" dirty="0">
                <a:solidFill>
                  <a:srgbClr val="C00000"/>
                </a:solidFill>
              </a:rPr>
              <a:t>Jesus walks around with the donkey </a:t>
            </a:r>
            <a:r>
              <a:rPr lang="en-US" dirty="0">
                <a:solidFill>
                  <a:schemeClr val="accent5">
                    <a:lumMod val="50000"/>
                  </a:schemeClr>
                </a:solidFill>
              </a:rPr>
              <a:t>while crowd is praising Him)</a:t>
            </a:r>
            <a:br>
              <a:rPr lang="en-US" dirty="0">
                <a:solidFill>
                  <a:schemeClr val="accent5">
                    <a:lumMod val="50000"/>
                  </a:schemeClr>
                </a:solidFill>
              </a:rPr>
            </a:br>
            <a:r>
              <a:rPr lang="en-US" b="1" dirty="0">
                <a:solidFill>
                  <a:schemeClr val="tx2">
                    <a:lumMod val="50000"/>
                  </a:schemeClr>
                </a:solidFill>
              </a:rPr>
              <a:t>Narrator:</a:t>
            </a:r>
            <a:r>
              <a:rPr lang="en-US" dirty="0">
                <a:solidFill>
                  <a:schemeClr val="tx2">
                    <a:lumMod val="50000"/>
                  </a:schemeClr>
                </a:solidFill>
              </a:rPr>
              <a:t> As soon as He was approaching, near the descent of the Mount of Olives, the whole crowd of the disciples began to praise God joyfully with a loud voice for all the miracles which they had seen, shouting:</a:t>
            </a:r>
            <a:br>
              <a:rPr lang="en-US" dirty="0">
                <a:solidFill>
                  <a:schemeClr val="tx2">
                    <a:lumMod val="50000"/>
                  </a:schemeClr>
                </a:solidFill>
              </a:rPr>
            </a:br>
            <a:r>
              <a:rPr lang="en-US" b="1" dirty="0">
                <a:solidFill>
                  <a:schemeClr val="accent5">
                    <a:lumMod val="50000"/>
                  </a:schemeClr>
                </a:solidFill>
              </a:rPr>
              <a:t>Crowd:</a:t>
            </a:r>
            <a:r>
              <a:rPr lang="en-US" dirty="0">
                <a:solidFill>
                  <a:schemeClr val="accent5">
                    <a:lumMod val="50000"/>
                  </a:schemeClr>
                </a:solidFill>
              </a:rPr>
              <a:t> Blessed is the King who comes in the name of the Lord; Peace in heaven and glory in the highest!</a:t>
            </a:r>
          </a:p>
        </p:txBody>
      </p:sp>
      <p:pic>
        <p:nvPicPr>
          <p:cNvPr id="6" name="Picture 5" descr="A picture containing diagram&#10;&#10;Description automatically generated">
            <a:extLst>
              <a:ext uri="{FF2B5EF4-FFF2-40B4-BE49-F238E27FC236}">
                <a16:creationId xmlns:a16="http://schemas.microsoft.com/office/drawing/2014/main" id="{06FB8189-63B3-456A-8CD4-B96BFBB02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13240"/>
            <a:ext cx="1549274" cy="1656862"/>
          </a:xfrm>
          <a:prstGeom prst="rect">
            <a:avLst/>
          </a:prstGeom>
        </p:spPr>
      </p:pic>
    </p:spTree>
    <p:extLst>
      <p:ext uri="{BB962C8B-B14F-4D97-AF65-F5344CB8AC3E}">
        <p14:creationId xmlns:p14="http://schemas.microsoft.com/office/powerpoint/2010/main" val="2715285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tree, palm, frond&#10;&#10;Description automatically generated">
            <a:extLst>
              <a:ext uri="{FF2B5EF4-FFF2-40B4-BE49-F238E27FC236}">
                <a16:creationId xmlns:a16="http://schemas.microsoft.com/office/drawing/2014/main" id="{A6FAB1F0-220E-4035-A5E6-2A1558B3C7A9}"/>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1"/>
            <a:ext cx="12191999" cy="6843486"/>
          </a:xfrm>
          <a:prstGeom prst="rect">
            <a:avLst/>
          </a:prstGeom>
        </p:spPr>
      </p:pic>
      <p:sp>
        <p:nvSpPr>
          <p:cNvPr id="2" name="Title 1">
            <a:extLst>
              <a:ext uri="{FF2B5EF4-FFF2-40B4-BE49-F238E27FC236}">
                <a16:creationId xmlns:a16="http://schemas.microsoft.com/office/drawing/2014/main" id="{D41142F8-0192-4AEB-A8FB-8B22850FEF10}"/>
              </a:ext>
            </a:extLst>
          </p:cNvPr>
          <p:cNvSpPr>
            <a:spLocks noGrp="1"/>
          </p:cNvSpPr>
          <p:nvPr>
            <p:ph type="title"/>
          </p:nvPr>
        </p:nvSpPr>
        <p:spPr>
          <a:xfrm>
            <a:off x="179878" y="303928"/>
            <a:ext cx="1508243" cy="1688996"/>
          </a:xfr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dirty="0">
                <a:solidFill>
                  <a:schemeClr val="accent6">
                    <a:lumMod val="50000"/>
                  </a:schemeClr>
                </a:solidFill>
              </a:rPr>
              <a:t>Go get the donkey</a:t>
            </a:r>
            <a:br>
              <a:rPr lang="en-US" dirty="0">
                <a:solidFill>
                  <a:schemeClr val="accent6">
                    <a:lumMod val="50000"/>
                  </a:schemeClr>
                </a:solidFill>
              </a:rPr>
            </a:br>
            <a:r>
              <a:rPr lang="en-US" sz="2000" dirty="0">
                <a:solidFill>
                  <a:schemeClr val="accent6">
                    <a:lumMod val="50000"/>
                  </a:schemeClr>
                </a:solidFill>
              </a:rPr>
              <a:t>Luke 11:28-34</a:t>
            </a:r>
          </a:p>
        </p:txBody>
      </p:sp>
      <p:pic>
        <p:nvPicPr>
          <p:cNvPr id="7" name="Content Placeholder 6" descr="A group of men in garment&#10;&#10;Description automatically generated with low confidence">
            <a:extLst>
              <a:ext uri="{FF2B5EF4-FFF2-40B4-BE49-F238E27FC236}">
                <a16:creationId xmlns:a16="http://schemas.microsoft.com/office/drawing/2014/main" id="{662348F7-7231-4989-8637-28DE3337D26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07014" y="2512716"/>
            <a:ext cx="5543618" cy="4157714"/>
          </a:xfrm>
        </p:spPr>
      </p:pic>
      <p:sp>
        <p:nvSpPr>
          <p:cNvPr id="4" name="Text Placeholder 3">
            <a:extLst>
              <a:ext uri="{FF2B5EF4-FFF2-40B4-BE49-F238E27FC236}">
                <a16:creationId xmlns:a16="http://schemas.microsoft.com/office/drawing/2014/main" id="{F75BCBFC-ABE7-4B02-9798-4D05E72BF245}"/>
              </a:ext>
            </a:extLst>
          </p:cNvPr>
          <p:cNvSpPr>
            <a:spLocks noGrp="1"/>
          </p:cNvSpPr>
          <p:nvPr>
            <p:ph type="body" sz="half" idx="2"/>
          </p:nvPr>
        </p:nvSpPr>
        <p:spPr>
          <a:xfrm>
            <a:off x="1899138" y="187570"/>
            <a:ext cx="10081845" cy="2137577"/>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baseline="30000" dirty="0">
                <a:solidFill>
                  <a:schemeClr val="tx1"/>
                </a:solidFill>
              </a:rPr>
              <a:t>28 </a:t>
            </a:r>
            <a:r>
              <a:rPr lang="en-US" dirty="0">
                <a:solidFill>
                  <a:schemeClr val="tx1"/>
                </a:solidFill>
              </a:rPr>
              <a:t>After Jesus said these things, he continued traveling toward Jerusalem. </a:t>
            </a:r>
            <a:r>
              <a:rPr lang="en-US" baseline="30000" dirty="0">
                <a:solidFill>
                  <a:schemeClr val="tx1"/>
                </a:solidFill>
              </a:rPr>
              <a:t>29 </a:t>
            </a:r>
            <a:r>
              <a:rPr lang="en-US" dirty="0">
                <a:solidFill>
                  <a:schemeClr val="tx1"/>
                </a:solidFill>
              </a:rPr>
              <a:t>He came near </a:t>
            </a:r>
            <a:r>
              <a:rPr lang="en-US" dirty="0" err="1">
                <a:solidFill>
                  <a:schemeClr val="tx1"/>
                </a:solidFill>
              </a:rPr>
              <a:t>Bethphage</a:t>
            </a:r>
            <a:r>
              <a:rPr lang="en-US" dirty="0">
                <a:solidFill>
                  <a:schemeClr val="tx1"/>
                </a:solidFill>
              </a:rPr>
              <a:t> and Bethany, towns near the hill called the Mount of Olives. He sent out two of his followers. </a:t>
            </a:r>
            <a:r>
              <a:rPr lang="en-US" baseline="30000" dirty="0">
                <a:solidFill>
                  <a:schemeClr val="tx1"/>
                </a:solidFill>
              </a:rPr>
              <a:t>30 </a:t>
            </a:r>
            <a:r>
              <a:rPr lang="en-US" dirty="0">
                <a:solidFill>
                  <a:schemeClr val="tx1"/>
                </a:solidFill>
              </a:rPr>
              <a:t>He said, “Go into the town you can see there. When you enter the town, you will find a young donkey tied there that no one has ever ridden. Untie it, and bring it here to me. </a:t>
            </a:r>
            <a:r>
              <a:rPr lang="en-US" baseline="30000" dirty="0">
                <a:solidFill>
                  <a:schemeClr val="tx1"/>
                </a:solidFill>
              </a:rPr>
              <a:t>31 </a:t>
            </a:r>
            <a:r>
              <a:rPr lang="en-US" dirty="0">
                <a:solidFill>
                  <a:schemeClr val="tx1"/>
                </a:solidFill>
              </a:rPr>
              <a:t>If anyone asks you why you are taking the donkey, you should say, ‘The Master needs it.’”</a:t>
            </a:r>
          </a:p>
          <a:p>
            <a:r>
              <a:rPr lang="en-US" baseline="30000" dirty="0">
                <a:solidFill>
                  <a:schemeClr val="tx1"/>
                </a:solidFill>
              </a:rPr>
              <a:t>32 </a:t>
            </a:r>
            <a:r>
              <a:rPr lang="en-US" dirty="0">
                <a:solidFill>
                  <a:schemeClr val="tx1"/>
                </a:solidFill>
              </a:rPr>
              <a:t>The two followers went into town. They found the donkey exactly like Jesus told them.</a:t>
            </a:r>
          </a:p>
          <a:p>
            <a:r>
              <a:rPr lang="en-US" dirty="0">
                <a:solidFill>
                  <a:schemeClr val="tx1"/>
                </a:solidFill>
              </a:rPr>
              <a:t> </a:t>
            </a:r>
            <a:r>
              <a:rPr lang="en-US" baseline="30000" dirty="0">
                <a:solidFill>
                  <a:schemeClr val="tx1"/>
                </a:solidFill>
              </a:rPr>
              <a:t>33 </a:t>
            </a:r>
            <a:r>
              <a:rPr lang="en-US" dirty="0">
                <a:solidFill>
                  <a:schemeClr val="tx1"/>
                </a:solidFill>
              </a:rPr>
              <a:t>They untied it, but its owners came out. They said to the followers, “Why are you untying our donkey?”</a:t>
            </a:r>
          </a:p>
          <a:p>
            <a:r>
              <a:rPr lang="en-US" baseline="30000" dirty="0">
                <a:solidFill>
                  <a:schemeClr val="tx1"/>
                </a:solidFill>
              </a:rPr>
              <a:t>34 </a:t>
            </a:r>
            <a:r>
              <a:rPr lang="en-US" dirty="0">
                <a:solidFill>
                  <a:schemeClr val="tx1"/>
                </a:solidFill>
              </a:rPr>
              <a:t>The followers answered, “The Master needs it.”</a:t>
            </a:r>
          </a:p>
          <a:p>
            <a:endParaRPr lang="en-US" dirty="0">
              <a:solidFill>
                <a:schemeClr val="tx1"/>
              </a:solidFill>
            </a:endParaRPr>
          </a:p>
        </p:txBody>
      </p:sp>
      <p:pic>
        <p:nvPicPr>
          <p:cNvPr id="9" name="Picture 8" descr="A picture containing text, person, standing, posing&#10;&#10;Description automatically generated">
            <a:extLst>
              <a:ext uri="{FF2B5EF4-FFF2-40B4-BE49-F238E27FC236}">
                <a16:creationId xmlns:a16="http://schemas.microsoft.com/office/drawing/2014/main" id="{DE0D8C55-4D25-405C-AB23-273D113A6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30" y="2456578"/>
            <a:ext cx="5673969" cy="4255477"/>
          </a:xfrm>
          <a:prstGeom prst="rect">
            <a:avLst/>
          </a:prstGeom>
        </p:spPr>
      </p:pic>
    </p:spTree>
    <p:extLst>
      <p:ext uri="{BB962C8B-B14F-4D97-AF65-F5344CB8AC3E}">
        <p14:creationId xmlns:p14="http://schemas.microsoft.com/office/powerpoint/2010/main" val="1651565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lant, tree, palm, frond&#10;&#10;Description automatically generated">
            <a:extLst>
              <a:ext uri="{FF2B5EF4-FFF2-40B4-BE49-F238E27FC236}">
                <a16:creationId xmlns:a16="http://schemas.microsoft.com/office/drawing/2014/main" id="{A6FAB1F0-220E-4035-A5E6-2A1558B3C7A9}"/>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13222" r="4528" b="-1"/>
          <a:stretch/>
        </p:blipFill>
        <p:spPr>
          <a:xfrm>
            <a:off x="20" y="10"/>
            <a:ext cx="8450297" cy="6857990"/>
          </a:xfrm>
          <a:prstGeom prst="rect">
            <a:avLst/>
          </a:prstGeom>
        </p:spPr>
      </p:pic>
      <p:sp>
        <p:nvSpPr>
          <p:cNvPr id="2" name="Title 1">
            <a:extLst>
              <a:ext uri="{FF2B5EF4-FFF2-40B4-BE49-F238E27FC236}">
                <a16:creationId xmlns:a16="http://schemas.microsoft.com/office/drawing/2014/main" id="{D41142F8-0192-4AEB-A8FB-8B22850FEF10}"/>
              </a:ext>
            </a:extLst>
          </p:cNvPr>
          <p:cNvSpPr>
            <a:spLocks noGrp="1"/>
          </p:cNvSpPr>
          <p:nvPr>
            <p:ph type="title"/>
          </p:nvPr>
        </p:nvSpPr>
        <p:spPr>
          <a:xfrm>
            <a:off x="838201" y="365125"/>
            <a:ext cx="5251316" cy="1627636"/>
          </a:xfrm>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fontScale="90000"/>
          </a:bodyPr>
          <a:lstStyle/>
          <a:p>
            <a:r>
              <a:rPr lang="en-US" sz="4400" kern="1200" dirty="0">
                <a:solidFill>
                  <a:srgbClr val="FFFFFF"/>
                </a:solidFill>
                <a:latin typeface="+mj-lt"/>
                <a:ea typeface="+mj-ea"/>
                <a:cs typeface="+mj-cs"/>
              </a:rPr>
              <a:t>Jesus Rides</a:t>
            </a:r>
            <a:br>
              <a:rPr lang="en-US" sz="4400" kern="1200" dirty="0">
                <a:solidFill>
                  <a:srgbClr val="FFFFFF"/>
                </a:solidFill>
                <a:latin typeface="+mj-lt"/>
                <a:ea typeface="+mj-ea"/>
                <a:cs typeface="+mj-cs"/>
              </a:rPr>
            </a:br>
            <a:r>
              <a:rPr lang="en-US" sz="4400" kern="1200" dirty="0">
                <a:solidFill>
                  <a:srgbClr val="FFFFFF"/>
                </a:solidFill>
                <a:latin typeface="+mj-lt"/>
                <a:ea typeface="+mj-ea"/>
                <a:cs typeface="+mj-cs"/>
              </a:rPr>
              <a:t>People shout praises</a:t>
            </a:r>
            <a:br>
              <a:rPr lang="en-US" sz="4400" kern="1200" dirty="0">
                <a:solidFill>
                  <a:srgbClr val="FFFFFF"/>
                </a:solidFill>
                <a:latin typeface="+mj-lt"/>
                <a:ea typeface="+mj-ea"/>
                <a:cs typeface="+mj-cs"/>
              </a:rPr>
            </a:br>
            <a:r>
              <a:rPr lang="en-US" sz="2700" kern="1200" dirty="0">
                <a:solidFill>
                  <a:srgbClr val="FFFFFF"/>
                </a:solidFill>
                <a:latin typeface="+mj-lt"/>
                <a:ea typeface="+mj-ea"/>
                <a:cs typeface="+mj-cs"/>
              </a:rPr>
              <a:t>Mark 11:7-10</a:t>
            </a:r>
          </a:p>
        </p:txBody>
      </p:sp>
      <p:sp>
        <p:nvSpPr>
          <p:cNvPr id="4" name="Text Placeholder 3">
            <a:extLst>
              <a:ext uri="{FF2B5EF4-FFF2-40B4-BE49-F238E27FC236}">
                <a16:creationId xmlns:a16="http://schemas.microsoft.com/office/drawing/2014/main" id="{F75BCBFC-ABE7-4B02-9798-4D05E72BF245}"/>
              </a:ext>
            </a:extLst>
          </p:cNvPr>
          <p:cNvSpPr>
            <a:spLocks noGrp="1"/>
          </p:cNvSpPr>
          <p:nvPr>
            <p:ph type="body" sz="half" idx="2"/>
          </p:nvPr>
        </p:nvSpPr>
        <p:spPr>
          <a:xfrm>
            <a:off x="838200" y="2219785"/>
            <a:ext cx="4619621" cy="4273090"/>
          </a:xfr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lnSpcReduction="10000"/>
          </a:bodyPr>
          <a:lstStyle/>
          <a:p>
            <a:r>
              <a:rPr lang="en-US" sz="2000" baseline="30000" dirty="0">
                <a:solidFill>
                  <a:schemeClr val="bg1"/>
                </a:solidFill>
                <a:effectLst>
                  <a:outerShdw blurRad="38100" dist="38100" dir="2700000" algn="tl">
                    <a:srgbClr val="000000">
                      <a:alpha val="43137"/>
                    </a:srgbClr>
                  </a:outerShdw>
                </a:effectLst>
              </a:rPr>
              <a:t>7 </a:t>
            </a:r>
            <a:r>
              <a:rPr lang="en-US" sz="2000" dirty="0">
                <a:solidFill>
                  <a:schemeClr val="bg1"/>
                </a:solidFill>
                <a:effectLst>
                  <a:outerShdw blurRad="38100" dist="38100" dir="2700000" algn="tl">
                    <a:srgbClr val="000000">
                      <a:alpha val="43137"/>
                    </a:srgbClr>
                  </a:outerShdw>
                </a:effectLst>
              </a:rPr>
              <a:t>The followers brought the donkey to Jesus. They put their coats on it, and Jesus sat on it. </a:t>
            </a:r>
            <a:r>
              <a:rPr lang="en-US" sz="2000" baseline="30000" dirty="0">
                <a:solidFill>
                  <a:schemeClr val="bg1"/>
                </a:solidFill>
                <a:effectLst>
                  <a:outerShdw blurRad="38100" dist="38100" dir="2700000" algn="tl">
                    <a:srgbClr val="000000">
                      <a:alpha val="43137"/>
                    </a:srgbClr>
                  </a:outerShdw>
                </a:effectLst>
              </a:rPr>
              <a:t>8 </a:t>
            </a:r>
            <a:r>
              <a:rPr lang="en-US" sz="2000" dirty="0">
                <a:solidFill>
                  <a:schemeClr val="bg1"/>
                </a:solidFill>
                <a:effectLst>
                  <a:outerShdw blurRad="38100" dist="38100" dir="2700000" algn="tl">
                    <a:srgbClr val="000000">
                      <a:alpha val="43137"/>
                    </a:srgbClr>
                  </a:outerShdw>
                </a:effectLst>
              </a:rPr>
              <a:t>Many people spread their coats on the road for Jesus. Others cut branches in the fields and spread the branches on the road. </a:t>
            </a:r>
            <a:r>
              <a:rPr lang="en-US" sz="2000" baseline="30000" dirty="0">
                <a:solidFill>
                  <a:schemeClr val="bg1"/>
                </a:solidFill>
                <a:effectLst>
                  <a:outerShdw blurRad="38100" dist="38100" dir="2700000" algn="tl">
                    <a:srgbClr val="000000">
                      <a:alpha val="43137"/>
                    </a:srgbClr>
                  </a:outerShdw>
                </a:effectLst>
              </a:rPr>
              <a:t>9 </a:t>
            </a:r>
            <a:r>
              <a:rPr lang="en-US" sz="2000" dirty="0">
                <a:solidFill>
                  <a:schemeClr val="bg1"/>
                </a:solidFill>
                <a:effectLst>
                  <a:outerShdw blurRad="38100" dist="38100" dir="2700000" algn="tl">
                    <a:srgbClr val="000000">
                      <a:alpha val="43137"/>
                    </a:srgbClr>
                  </a:outerShdw>
                </a:effectLst>
              </a:rPr>
              <a:t>Some of them were walking ahead of Jesus. Others were walking behind him. Everyone shouted,</a:t>
            </a:r>
          </a:p>
          <a:p>
            <a:r>
              <a:rPr lang="en-US" sz="2000" dirty="0">
                <a:solidFill>
                  <a:schemeClr val="bg1"/>
                </a:solidFill>
                <a:effectLst>
                  <a:outerShdw blurRad="38100" dist="38100" dir="2700000" algn="tl">
                    <a:srgbClr val="000000">
                      <a:alpha val="43137"/>
                    </a:srgbClr>
                  </a:outerShdw>
                </a:effectLst>
              </a:rPr>
              <a:t>“‘Praise</a:t>
            </a:r>
            <a:r>
              <a:rPr lang="en-US" sz="2000" baseline="30000" dirty="0">
                <a:solidFill>
                  <a:schemeClr val="bg1"/>
                </a:solidFill>
                <a:effectLst>
                  <a:outerShdw blurRad="38100" dist="38100" dir="2700000" algn="tl">
                    <a:srgbClr val="000000">
                      <a:alpha val="43137"/>
                    </a:srgbClr>
                  </a:outerShdw>
                </a:effectLst>
              </a:rPr>
              <a:t>[</a:t>
            </a:r>
            <a:r>
              <a:rPr lang="en-US" sz="2000" dirty="0">
                <a:solidFill>
                  <a:schemeClr val="bg1"/>
                </a:solidFill>
                <a:effectLst>
                  <a:outerShdw blurRad="38100" dist="38100" dir="2700000" algn="tl">
                    <a:srgbClr val="000000">
                      <a:alpha val="43137"/>
                    </a:srgbClr>
                  </a:outerShdw>
                </a:effectLst>
              </a:rPr>
              <a:t> Him!’</a:t>
            </a:r>
            <a:br>
              <a:rPr lang="en-US"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    ‘Welcome! God bless the one who comes in the name of the Lord!’ </a:t>
            </a:r>
          </a:p>
          <a:p>
            <a:r>
              <a:rPr lang="en-US" sz="2000" baseline="30000" dirty="0">
                <a:solidFill>
                  <a:schemeClr val="bg1"/>
                </a:solidFill>
                <a:effectLst>
                  <a:outerShdw blurRad="38100" dist="38100" dir="2700000" algn="tl">
                    <a:srgbClr val="000000">
                      <a:alpha val="43137"/>
                    </a:srgbClr>
                  </a:outerShdw>
                </a:effectLst>
              </a:rPr>
              <a:t>10 </a:t>
            </a:r>
            <a:r>
              <a:rPr lang="en-US" sz="2000" dirty="0">
                <a:solidFill>
                  <a:schemeClr val="bg1"/>
                </a:solidFill>
                <a:effectLst>
                  <a:outerShdw blurRad="38100" dist="38100" dir="2700000" algn="tl">
                    <a:srgbClr val="000000">
                      <a:alpha val="43137"/>
                    </a:srgbClr>
                  </a:outerShdw>
                </a:effectLst>
              </a:rPr>
              <a:t>“God bless the kingdom of our father David.</a:t>
            </a:r>
            <a:br>
              <a:rPr lang="en-US"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    That kingdom is coming!</a:t>
            </a:r>
            <a:br>
              <a:rPr lang="en-US"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Praise to God in heaven!”</a:t>
            </a:r>
          </a:p>
          <a:p>
            <a:pPr indent="-228600">
              <a:buFont typeface="Arial" panose="020B0604020202020204" pitchFamily="34" charset="0"/>
              <a:buChar char="•"/>
            </a:pPr>
            <a:endParaRPr lang="en-US" sz="1700" dirty="0">
              <a:solidFill>
                <a:srgbClr val="FFFFFF"/>
              </a:solidFill>
            </a:endParaRPr>
          </a:p>
        </p:txBody>
      </p:sp>
      <p:pic>
        <p:nvPicPr>
          <p:cNvPr id="13" name="Content Placeholder 12" descr="A picture containing text, book&#10;&#10;Description automatically generated">
            <a:extLst>
              <a:ext uri="{FF2B5EF4-FFF2-40B4-BE49-F238E27FC236}">
                <a16:creationId xmlns:a16="http://schemas.microsoft.com/office/drawing/2014/main" id="{6C641614-36A4-4447-BD54-7876B6E3A4D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41528" b="-2"/>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128949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lant, tree, palm, frond&#10;&#10;Description automatically generated">
            <a:extLst>
              <a:ext uri="{FF2B5EF4-FFF2-40B4-BE49-F238E27FC236}">
                <a16:creationId xmlns:a16="http://schemas.microsoft.com/office/drawing/2014/main" id="{A6FAB1F0-220E-4035-A5E6-2A1558B3C7A9}"/>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13222" r="4528" b="-1"/>
          <a:stretch/>
        </p:blipFill>
        <p:spPr>
          <a:xfrm>
            <a:off x="20" y="10"/>
            <a:ext cx="8450297" cy="6857990"/>
          </a:xfrm>
          <a:prstGeom prst="rect">
            <a:avLst/>
          </a:prstGeom>
        </p:spPr>
      </p:pic>
      <p:sp>
        <p:nvSpPr>
          <p:cNvPr id="2" name="Title 1">
            <a:extLst>
              <a:ext uri="{FF2B5EF4-FFF2-40B4-BE49-F238E27FC236}">
                <a16:creationId xmlns:a16="http://schemas.microsoft.com/office/drawing/2014/main" id="{D41142F8-0192-4AEB-A8FB-8B22850FEF10}"/>
              </a:ext>
            </a:extLst>
          </p:cNvPr>
          <p:cNvSpPr>
            <a:spLocks noGrp="1"/>
          </p:cNvSpPr>
          <p:nvPr>
            <p:ph type="title"/>
          </p:nvPr>
        </p:nvSpPr>
        <p:spPr>
          <a:xfrm>
            <a:off x="838201" y="365125"/>
            <a:ext cx="5251316" cy="1627636"/>
          </a:xfrm>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fontScale="90000"/>
          </a:bodyPr>
          <a:lstStyle/>
          <a:p>
            <a:r>
              <a:rPr lang="en-US" sz="4400" kern="1200" dirty="0">
                <a:solidFill>
                  <a:srgbClr val="FFFFFF"/>
                </a:solidFill>
                <a:latin typeface="+mj-lt"/>
                <a:ea typeface="+mj-ea"/>
                <a:cs typeface="+mj-cs"/>
              </a:rPr>
              <a:t>Jesus Rides</a:t>
            </a:r>
            <a:br>
              <a:rPr lang="en-US" sz="4400" kern="1200" dirty="0">
                <a:solidFill>
                  <a:srgbClr val="FFFFFF"/>
                </a:solidFill>
                <a:latin typeface="+mj-lt"/>
                <a:ea typeface="+mj-ea"/>
                <a:cs typeface="+mj-cs"/>
              </a:rPr>
            </a:br>
            <a:r>
              <a:rPr lang="en-US" sz="4400" kern="1200" dirty="0">
                <a:solidFill>
                  <a:srgbClr val="FFFFFF"/>
                </a:solidFill>
                <a:latin typeface="+mj-lt"/>
                <a:ea typeface="+mj-ea"/>
                <a:cs typeface="+mj-cs"/>
              </a:rPr>
              <a:t>People shout praises</a:t>
            </a:r>
            <a:br>
              <a:rPr lang="en-US" sz="4400" kern="1200" dirty="0">
                <a:solidFill>
                  <a:srgbClr val="FFFFFF"/>
                </a:solidFill>
                <a:latin typeface="+mj-lt"/>
                <a:ea typeface="+mj-ea"/>
                <a:cs typeface="+mj-cs"/>
              </a:rPr>
            </a:br>
            <a:r>
              <a:rPr lang="en-US" sz="2700" kern="1200" dirty="0">
                <a:solidFill>
                  <a:srgbClr val="FFFFFF"/>
                </a:solidFill>
                <a:latin typeface="+mj-lt"/>
                <a:ea typeface="+mj-ea"/>
                <a:cs typeface="+mj-cs"/>
              </a:rPr>
              <a:t>Luke 19:17-40</a:t>
            </a:r>
          </a:p>
        </p:txBody>
      </p:sp>
      <p:sp>
        <p:nvSpPr>
          <p:cNvPr id="4" name="Text Placeholder 3">
            <a:extLst>
              <a:ext uri="{FF2B5EF4-FFF2-40B4-BE49-F238E27FC236}">
                <a16:creationId xmlns:a16="http://schemas.microsoft.com/office/drawing/2014/main" id="{F75BCBFC-ABE7-4B02-9798-4D05E72BF245}"/>
              </a:ext>
            </a:extLst>
          </p:cNvPr>
          <p:cNvSpPr>
            <a:spLocks noGrp="1"/>
          </p:cNvSpPr>
          <p:nvPr>
            <p:ph type="body" sz="half" idx="2"/>
          </p:nvPr>
        </p:nvSpPr>
        <p:spPr>
          <a:xfrm>
            <a:off x="838200" y="2219785"/>
            <a:ext cx="4619621" cy="4273090"/>
          </a:xfr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fontScale="85000" lnSpcReduction="20000"/>
          </a:bodyPr>
          <a:lstStyle/>
          <a:p>
            <a:r>
              <a:rPr lang="en-US" sz="2400" baseline="30000" dirty="0"/>
              <a:t>37 </a:t>
            </a:r>
            <a:r>
              <a:rPr lang="en-US" sz="2400" dirty="0"/>
              <a:t>Jesus was coming close to Jerusalem. He was already near the bottom of the Mount of Olives. The whole group of followers was happy. They were very excited and praised God. They thanked God for all the powerful things they had seen. </a:t>
            </a:r>
            <a:r>
              <a:rPr lang="en-US" sz="2400" baseline="30000" dirty="0"/>
              <a:t>38 </a:t>
            </a:r>
            <a:r>
              <a:rPr lang="en-US" sz="2400" dirty="0"/>
              <a:t>They said,</a:t>
            </a:r>
          </a:p>
          <a:p>
            <a:r>
              <a:rPr lang="en-US" sz="2400" dirty="0"/>
              <a:t>“‘Welcome! God bless the king who comes in the name of the Lord.’ </a:t>
            </a:r>
          </a:p>
          <a:p>
            <a:r>
              <a:rPr lang="en-US" sz="2400" dirty="0"/>
              <a:t>Peace in heaven and glory to God!”</a:t>
            </a:r>
          </a:p>
          <a:p>
            <a:r>
              <a:rPr lang="en-US" sz="2400" baseline="30000" dirty="0"/>
              <a:t>39 </a:t>
            </a:r>
            <a:r>
              <a:rPr lang="en-US" sz="2400" dirty="0"/>
              <a:t>Some of the Pharisees said to Jesus, “Teacher, tell your followers not to say these things.”</a:t>
            </a:r>
          </a:p>
          <a:p>
            <a:r>
              <a:rPr lang="en-US" sz="2400" baseline="30000" dirty="0"/>
              <a:t>40 </a:t>
            </a:r>
            <a:r>
              <a:rPr lang="en-US" sz="2400" dirty="0"/>
              <a:t>But Jesus answered, “I tell you, if my followers didn’t say them, these stones would shout them.”</a:t>
            </a:r>
          </a:p>
          <a:p>
            <a:pPr indent="-228600">
              <a:buFont typeface="Arial" panose="020B0604020202020204" pitchFamily="34" charset="0"/>
              <a:buChar char="•"/>
            </a:pPr>
            <a:endParaRPr lang="en-US" sz="1700" dirty="0">
              <a:solidFill>
                <a:srgbClr val="FFFFFF"/>
              </a:solidFill>
            </a:endParaRPr>
          </a:p>
        </p:txBody>
      </p:sp>
      <p:pic>
        <p:nvPicPr>
          <p:cNvPr id="13" name="Content Placeholder 12" descr="A picture containing text, book&#10;&#10;Description automatically generated">
            <a:extLst>
              <a:ext uri="{FF2B5EF4-FFF2-40B4-BE49-F238E27FC236}">
                <a16:creationId xmlns:a16="http://schemas.microsoft.com/office/drawing/2014/main" id="{6C641614-36A4-4447-BD54-7876B6E3A4D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41528" b="-2"/>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4969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descr="A white background with blue text&#10;&#10;Description automatically generated">
            <a:extLst>
              <a:ext uri="{FF2B5EF4-FFF2-40B4-BE49-F238E27FC236}">
                <a16:creationId xmlns:a16="http://schemas.microsoft.com/office/drawing/2014/main" id="{035915FA-0B3A-9E12-A9D4-7231884A2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501" y="870546"/>
            <a:ext cx="9662997" cy="3816427"/>
          </a:xfrm>
          <a:prstGeom prst="rect">
            <a:avLst/>
          </a:prstGeom>
        </p:spPr>
      </p:pic>
      <p:sp>
        <p:nvSpPr>
          <p:cNvPr id="4" name="Rectangle: Rounded Corners 3">
            <a:extLst>
              <a:ext uri="{FF2B5EF4-FFF2-40B4-BE49-F238E27FC236}">
                <a16:creationId xmlns:a16="http://schemas.microsoft.com/office/drawing/2014/main" id="{29DADCD7-93F3-0419-45AE-75AF4D74B7CE}"/>
              </a:ext>
            </a:extLst>
          </p:cNvPr>
          <p:cNvSpPr/>
          <p:nvPr/>
        </p:nvSpPr>
        <p:spPr>
          <a:xfrm>
            <a:off x="2783839" y="4978400"/>
            <a:ext cx="5974081" cy="6299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hlinkClick r:id="rId3"/>
              </a:rPr>
              <a:t>https://activity-array.com/</a:t>
            </a:r>
            <a:r>
              <a:rPr lang="en-US" dirty="0"/>
              <a:t> </a:t>
            </a:r>
          </a:p>
        </p:txBody>
      </p:sp>
    </p:spTree>
    <p:extLst>
      <p:ext uri="{BB962C8B-B14F-4D97-AF65-F5344CB8AC3E}">
        <p14:creationId xmlns:p14="http://schemas.microsoft.com/office/powerpoint/2010/main" val="127317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palm, frond&#10;&#10;Description automatically generated">
            <a:extLst>
              <a:ext uri="{FF2B5EF4-FFF2-40B4-BE49-F238E27FC236}">
                <a16:creationId xmlns:a16="http://schemas.microsoft.com/office/drawing/2014/main" id="{BD9F47DC-4585-4DAB-A5C0-05289CFEA62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12191999" cy="6843486"/>
          </a:xfrm>
          <a:prstGeom prst="rect">
            <a:avLst/>
          </a:prstGeom>
        </p:spPr>
      </p:pic>
      <p:pic>
        <p:nvPicPr>
          <p:cNvPr id="7" name="Picture 6" descr="Logo&#10;&#10;Description automatically generated">
            <a:extLst>
              <a:ext uri="{FF2B5EF4-FFF2-40B4-BE49-F238E27FC236}">
                <a16:creationId xmlns:a16="http://schemas.microsoft.com/office/drawing/2014/main" id="{B3B1C2D6-F139-48C3-99CC-7B2352B415C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850" b="19839"/>
          <a:stretch/>
        </p:blipFill>
        <p:spPr>
          <a:xfrm rot="20672983">
            <a:off x="138173" y="2852403"/>
            <a:ext cx="6429375" cy="1909483"/>
          </a:xfrm>
          <a:prstGeom prst="rect">
            <a:avLst/>
          </a:prstGeom>
        </p:spPr>
      </p:pic>
      <p:sp>
        <p:nvSpPr>
          <p:cNvPr id="8" name="Rectangle 7">
            <a:extLst>
              <a:ext uri="{FF2B5EF4-FFF2-40B4-BE49-F238E27FC236}">
                <a16:creationId xmlns:a16="http://schemas.microsoft.com/office/drawing/2014/main" id="{E9FBD23B-7C8E-4B5F-AE44-D74320B48A0E}"/>
              </a:ext>
            </a:extLst>
          </p:cNvPr>
          <p:cNvSpPr/>
          <p:nvPr/>
        </p:nvSpPr>
        <p:spPr>
          <a:xfrm rot="331272">
            <a:off x="5262343" y="4096220"/>
            <a:ext cx="6505419" cy="1446550"/>
          </a:xfrm>
          <a:prstGeom prst="rect">
            <a:avLst/>
          </a:prstGeom>
          <a:noFill/>
        </p:spPr>
        <p:txBody>
          <a:bodyPr wrap="square" lIns="91440" tIns="45720" rIns="91440" bIns="45720">
            <a:spAutoFit/>
          </a:bodyPr>
          <a:lstStyle/>
          <a:p>
            <a:pPr algn="ctr"/>
            <a:r>
              <a:rPr lang="en-US" sz="8800" b="1" cap="none" spc="-30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Broadway" panose="04040905080B02020502" pitchFamily="82" charset="0"/>
              </a:rPr>
              <a:t>EXCITING</a:t>
            </a:r>
          </a:p>
        </p:txBody>
      </p:sp>
      <p:sp>
        <p:nvSpPr>
          <p:cNvPr id="6" name="Rectangle 5">
            <a:extLst>
              <a:ext uri="{FF2B5EF4-FFF2-40B4-BE49-F238E27FC236}">
                <a16:creationId xmlns:a16="http://schemas.microsoft.com/office/drawing/2014/main" id="{5C011A6B-1038-49D4-BD40-434C5E24CD3C}"/>
              </a:ext>
            </a:extLst>
          </p:cNvPr>
          <p:cNvSpPr/>
          <p:nvPr/>
        </p:nvSpPr>
        <p:spPr>
          <a:xfrm>
            <a:off x="436400" y="1005629"/>
            <a:ext cx="4624984" cy="1446550"/>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oper Black" panose="0208090404030B020404" pitchFamily="18" charset="0"/>
              </a:rPr>
              <a:t>GOD  IS</a:t>
            </a:r>
          </a:p>
        </p:txBody>
      </p:sp>
      <p:sp>
        <p:nvSpPr>
          <p:cNvPr id="9" name="Rectangle 8">
            <a:extLst>
              <a:ext uri="{FF2B5EF4-FFF2-40B4-BE49-F238E27FC236}">
                <a16:creationId xmlns:a16="http://schemas.microsoft.com/office/drawing/2014/main" id="{F61409FC-9663-412D-B026-E1257D99BE16}"/>
              </a:ext>
            </a:extLst>
          </p:cNvPr>
          <p:cNvSpPr/>
          <p:nvPr/>
        </p:nvSpPr>
        <p:spPr>
          <a:xfrm>
            <a:off x="6332594" y="1274216"/>
            <a:ext cx="5491183" cy="2800767"/>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oper Black" panose="0208090404030B020404" pitchFamily="18" charset="0"/>
              </a:rPr>
              <a:t>HIS </a:t>
            </a:r>
          </a:p>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oper Black" panose="0208090404030B020404" pitchFamily="18" charset="0"/>
              </a:rPr>
              <a:t>WORK IS</a:t>
            </a:r>
          </a:p>
        </p:txBody>
      </p:sp>
      <p:sp>
        <p:nvSpPr>
          <p:cNvPr id="12" name="Rectangle 11">
            <a:extLst>
              <a:ext uri="{FF2B5EF4-FFF2-40B4-BE49-F238E27FC236}">
                <a16:creationId xmlns:a16="http://schemas.microsoft.com/office/drawing/2014/main" id="{F473F70D-7A50-42A5-8B68-DB0DDE59A50E}"/>
              </a:ext>
            </a:extLst>
          </p:cNvPr>
          <p:cNvSpPr/>
          <p:nvPr/>
        </p:nvSpPr>
        <p:spPr>
          <a:xfrm>
            <a:off x="2085926" y="5664056"/>
            <a:ext cx="8020144" cy="92333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en-US" sz="5400" b="1" cap="none" spc="-150" dirty="0">
                <a:ln w="0"/>
                <a:solidFill>
                  <a:schemeClr val="accent1">
                    <a:lumMod val="50000"/>
                  </a:schemeClr>
                </a:solidFill>
                <a:effectLst>
                  <a:outerShdw blurRad="38100" dist="25400" dir="5400000" algn="ctr" rotWithShape="0">
                    <a:srgbClr val="6E747A">
                      <a:alpha val="43000"/>
                    </a:srgbClr>
                  </a:outerShdw>
                </a:effectLst>
                <a:latin typeface="Eras Bold ITC" panose="020B0907030504020204" pitchFamily="34" charset="0"/>
              </a:rPr>
              <a:t>PRAISE HIM IN PRAYER</a:t>
            </a:r>
          </a:p>
        </p:txBody>
      </p:sp>
      <p:pic>
        <p:nvPicPr>
          <p:cNvPr id="14" name="Picture 13" descr="A picture containing dark, night sky&#10;&#10;Description automatically generated">
            <a:extLst>
              <a:ext uri="{FF2B5EF4-FFF2-40B4-BE49-F238E27FC236}">
                <a16:creationId xmlns:a16="http://schemas.microsoft.com/office/drawing/2014/main" id="{0D9A0E4F-EAEB-48B0-A494-C8BD11509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984" y="5349198"/>
            <a:ext cx="942146" cy="1458430"/>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58ABB6B3-365F-49B2-8E16-189BF5F89D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349" y="5729202"/>
            <a:ext cx="1689228" cy="974555"/>
          </a:xfrm>
          <a:prstGeom prst="rect">
            <a:avLst/>
          </a:prstGeom>
        </p:spPr>
      </p:pic>
    </p:spTree>
    <p:extLst>
      <p:ext uri="{BB962C8B-B14F-4D97-AF65-F5344CB8AC3E}">
        <p14:creationId xmlns:p14="http://schemas.microsoft.com/office/powerpoint/2010/main" val="377413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500"/>
                                  </p:stCondLst>
                                  <p:childTnLst>
                                    <p:animScale>
                                      <p:cBhvr>
                                        <p:cTn id="6" dur="2000" fill="hold"/>
                                        <p:tgtEl>
                                          <p:spTgt spid="7"/>
                                        </p:tgtEl>
                                      </p:cBhvr>
                                      <p:by x="150000" y="150000"/>
                                    </p:animScale>
                                  </p:childTnLst>
                                </p:cTn>
                              </p:par>
                            </p:childTnLst>
                          </p:cTn>
                        </p:par>
                        <p:par>
                          <p:cTn id="7" fill="hold">
                            <p:stCondLst>
                              <p:cond delay="2500"/>
                            </p:stCondLst>
                            <p:childTnLst>
                              <p:par>
                                <p:cTn id="8" presetID="31" presetClass="entr" presetSubtype="0" fill="hold" grpId="2"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style.rotation</p:attrName>
                                        </p:attrNameLst>
                                      </p:cBhvr>
                                      <p:tavLst>
                                        <p:tav tm="0">
                                          <p:val>
                                            <p:fltVal val="90"/>
                                          </p:val>
                                        </p:tav>
                                        <p:tav tm="100000">
                                          <p:val>
                                            <p:fltVal val="0"/>
                                          </p:val>
                                        </p:tav>
                                      </p:tavLst>
                                    </p:anim>
                                    <p:animEffect transition="in" filter="fade">
                                      <p:cBhvr>
                                        <p:cTn id="13" dur="1000"/>
                                        <p:tgtEl>
                                          <p:spTgt spid="8"/>
                                        </p:tgtEl>
                                      </p:cBhvr>
                                    </p:animEffect>
                                  </p:childTnLst>
                                </p:cTn>
                              </p:par>
                            </p:childTnLst>
                          </p:cTn>
                        </p:par>
                        <p:par>
                          <p:cTn id="14" fill="hold">
                            <p:stCondLst>
                              <p:cond delay="3500"/>
                            </p:stCondLst>
                            <p:childTnLst>
                              <p:par>
                                <p:cTn id="15" presetID="32" presetClass="emph" presetSubtype="0" fill="hold" grpId="0" nodeType="after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childTnLst>
                          </p:cTn>
                        </p:par>
                        <p:par>
                          <p:cTn id="21" fill="hold">
                            <p:stCondLst>
                              <p:cond delay="4500"/>
                            </p:stCondLst>
                            <p:childTnLst>
                              <p:par>
                                <p:cTn id="22" presetID="8" presetClass="emph" presetSubtype="0" fill="hold" nodeType="afterEffect">
                                  <p:stCondLst>
                                    <p:cond delay="0"/>
                                  </p:stCondLst>
                                  <p:childTnLst>
                                    <p:animRot by="21600000">
                                      <p:cBhvr>
                                        <p:cTn id="23" dur="2000" fill="hold"/>
                                        <p:tgtEl>
                                          <p:spTgt spid="7"/>
                                        </p:tgtEl>
                                        <p:attrNameLst>
                                          <p:attrName>r</p:attrName>
                                        </p:attrNameLst>
                                      </p:cBhvr>
                                    </p:animRot>
                                  </p:childTnLst>
                                </p:cTn>
                              </p:par>
                            </p:childTnLst>
                          </p:cTn>
                        </p:par>
                        <p:par>
                          <p:cTn id="24" fill="hold">
                            <p:stCondLst>
                              <p:cond delay="6500"/>
                            </p:stCondLst>
                            <p:childTnLst>
                              <p:par>
                                <p:cTn id="25" presetID="10" presetClass="emph" presetSubtype="0" fill="hold" grpId="1" nodeType="afterEffect">
                                  <p:stCondLst>
                                    <p:cond delay="0"/>
                                  </p:stCondLst>
                                  <p:childTnLst>
                                    <p:anim calcmode="discrete" valueType="str">
                                      <p:cBhvr override="childStyle">
                                        <p:cTn id="26" dur="2000" fill="hold"/>
                                        <p:tgtEl>
                                          <p:spTgt spid="8"/>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par>
                          <p:cTn id="27" fill="hold">
                            <p:stCondLst>
                              <p:cond delay="8500"/>
                            </p:stCondLst>
                            <p:childTnLst>
                              <p:par>
                                <p:cTn id="28" presetID="6" presetClass="emph" presetSubtype="0" fill="hold" grpId="3" nodeType="afterEffect">
                                  <p:stCondLst>
                                    <p:cond delay="0"/>
                                  </p:stCondLst>
                                  <p:childTnLst>
                                    <p:animScale>
                                      <p:cBhvr>
                                        <p:cTn id="29"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8" grpId="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palm, frond&#10;&#10;Description automatically generated">
            <a:extLst>
              <a:ext uri="{FF2B5EF4-FFF2-40B4-BE49-F238E27FC236}">
                <a16:creationId xmlns:a16="http://schemas.microsoft.com/office/drawing/2014/main" id="{BD9F47DC-4585-4DAB-A5C0-05289CFEA62D}"/>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1"/>
            <a:ext cx="12191999" cy="6843486"/>
          </a:xfrm>
          <a:prstGeom prst="rect">
            <a:avLst/>
          </a:prstGeom>
        </p:spPr>
      </p:pic>
      <p:sp>
        <p:nvSpPr>
          <p:cNvPr id="2" name="Title 1">
            <a:extLst>
              <a:ext uri="{FF2B5EF4-FFF2-40B4-BE49-F238E27FC236}">
                <a16:creationId xmlns:a16="http://schemas.microsoft.com/office/drawing/2014/main" id="{8376794B-1C9D-4569-A051-ECABD97565A2}"/>
              </a:ext>
            </a:extLst>
          </p:cNvPr>
          <p:cNvSpPr>
            <a:spLocks noGrp="1"/>
          </p:cNvSpPr>
          <p:nvPr>
            <p:ph type="title"/>
          </p:nvPr>
        </p:nvSpPr>
        <p:spPr>
          <a:xfrm rot="16200000">
            <a:off x="-2887435" y="2892878"/>
            <a:ext cx="6852557" cy="1077686"/>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n-US" dirty="0">
                <a:solidFill>
                  <a:schemeClr val="accent6">
                    <a:lumMod val="50000"/>
                  </a:schemeClr>
                </a:solidFill>
              </a:rPr>
              <a:t>Mark told the story this way</a:t>
            </a:r>
            <a:br>
              <a:rPr lang="en-US" dirty="0">
                <a:solidFill>
                  <a:schemeClr val="accent6">
                    <a:lumMod val="50000"/>
                  </a:schemeClr>
                </a:solidFill>
              </a:rPr>
            </a:br>
            <a:r>
              <a:rPr lang="en-US" dirty="0">
                <a:solidFill>
                  <a:schemeClr val="accent6">
                    <a:lumMod val="50000"/>
                  </a:schemeClr>
                </a:solidFill>
              </a:rPr>
              <a:t>Mark 11:1-14</a:t>
            </a:r>
          </a:p>
        </p:txBody>
      </p:sp>
      <p:pic>
        <p:nvPicPr>
          <p:cNvPr id="5" name="Online Media 4" title="ENGLISH KJV | The Gospel of Mark 11:1-14">
            <a:hlinkClick r:id="" action="ppaction://media"/>
            <a:extLst>
              <a:ext uri="{FF2B5EF4-FFF2-40B4-BE49-F238E27FC236}">
                <a16:creationId xmlns:a16="http://schemas.microsoft.com/office/drawing/2014/main" id="{34A3895E-206B-445E-BB90-FBFAFEF4DA9A}"/>
              </a:ext>
            </a:extLst>
          </p:cNvPr>
          <p:cNvPicPr>
            <a:picLocks noRot="1" noChangeAspect="1"/>
          </p:cNvPicPr>
          <p:nvPr>
            <a:videoFile r:link="rId1"/>
          </p:nvPr>
        </p:nvPicPr>
        <p:blipFill>
          <a:blip r:embed="rId5"/>
          <a:stretch>
            <a:fillRect/>
          </a:stretch>
        </p:blipFill>
        <p:spPr>
          <a:xfrm>
            <a:off x="1421563" y="498230"/>
            <a:ext cx="10374405" cy="5861539"/>
          </a:xfrm>
          <a:prstGeom prst="rect">
            <a:avLst/>
          </a:prstGeom>
        </p:spPr>
      </p:pic>
    </p:spTree>
    <p:extLst>
      <p:ext uri="{BB962C8B-B14F-4D97-AF65-F5344CB8AC3E}">
        <p14:creationId xmlns:p14="http://schemas.microsoft.com/office/powerpoint/2010/main" val="380342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palm, frond&#10;&#10;Description automatically generated">
            <a:extLst>
              <a:ext uri="{FF2B5EF4-FFF2-40B4-BE49-F238E27FC236}">
                <a16:creationId xmlns:a16="http://schemas.microsoft.com/office/drawing/2014/main" id="{BD9F47DC-4585-4DAB-A5C0-05289CFEA62D}"/>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1"/>
            <a:ext cx="12191999" cy="6843486"/>
          </a:xfrm>
          <a:prstGeom prst="rect">
            <a:avLst/>
          </a:prstGeom>
        </p:spPr>
      </p:pic>
      <p:sp>
        <p:nvSpPr>
          <p:cNvPr id="2" name="Title 1">
            <a:extLst>
              <a:ext uri="{FF2B5EF4-FFF2-40B4-BE49-F238E27FC236}">
                <a16:creationId xmlns:a16="http://schemas.microsoft.com/office/drawing/2014/main" id="{8376794B-1C9D-4569-A051-ECABD97565A2}"/>
              </a:ext>
            </a:extLst>
          </p:cNvPr>
          <p:cNvSpPr>
            <a:spLocks noGrp="1"/>
          </p:cNvSpPr>
          <p:nvPr>
            <p:ph type="title"/>
          </p:nvPr>
        </p:nvSpPr>
        <p:spPr>
          <a:xfrm rot="16200000">
            <a:off x="-2887435" y="2892878"/>
            <a:ext cx="6852557" cy="1077686"/>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n-US" dirty="0">
                <a:solidFill>
                  <a:schemeClr val="accent6">
                    <a:lumMod val="50000"/>
                  </a:schemeClr>
                </a:solidFill>
              </a:rPr>
              <a:t>John told it this way –</a:t>
            </a:r>
            <a:br>
              <a:rPr lang="en-US" dirty="0">
                <a:solidFill>
                  <a:schemeClr val="accent6">
                    <a:lumMod val="50000"/>
                  </a:schemeClr>
                </a:solidFill>
              </a:rPr>
            </a:br>
            <a:r>
              <a:rPr lang="en-US" dirty="0">
                <a:solidFill>
                  <a:schemeClr val="accent6">
                    <a:lumMod val="50000"/>
                  </a:schemeClr>
                </a:solidFill>
              </a:rPr>
              <a:t>John 12:12-19</a:t>
            </a:r>
          </a:p>
        </p:txBody>
      </p:sp>
      <p:pic>
        <p:nvPicPr>
          <p:cNvPr id="3" name="Online Media 2" title="John 12 12 19">
            <a:hlinkClick r:id="" action="ppaction://media"/>
            <a:extLst>
              <a:ext uri="{FF2B5EF4-FFF2-40B4-BE49-F238E27FC236}">
                <a16:creationId xmlns:a16="http://schemas.microsoft.com/office/drawing/2014/main" id="{4146B5CE-146B-4A4C-9E06-4DC0D15A972D}"/>
              </a:ext>
            </a:extLst>
          </p:cNvPr>
          <p:cNvPicPr>
            <a:picLocks noRot="1" noChangeAspect="1"/>
          </p:cNvPicPr>
          <p:nvPr>
            <a:videoFile r:link="rId1"/>
          </p:nvPr>
        </p:nvPicPr>
        <p:blipFill>
          <a:blip r:embed="rId5"/>
          <a:stretch>
            <a:fillRect/>
          </a:stretch>
        </p:blipFill>
        <p:spPr>
          <a:xfrm>
            <a:off x="1353546" y="416931"/>
            <a:ext cx="10662189" cy="6024137"/>
          </a:xfrm>
          <a:prstGeom prst="rect">
            <a:avLst/>
          </a:prstGeom>
        </p:spPr>
      </p:pic>
    </p:spTree>
    <p:extLst>
      <p:ext uri="{BB962C8B-B14F-4D97-AF65-F5344CB8AC3E}">
        <p14:creationId xmlns:p14="http://schemas.microsoft.com/office/powerpoint/2010/main" val="313518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ancer&#10;&#10;Description automatically generated">
            <a:extLst>
              <a:ext uri="{FF2B5EF4-FFF2-40B4-BE49-F238E27FC236}">
                <a16:creationId xmlns:a16="http://schemas.microsoft.com/office/drawing/2014/main" id="{320BCBF9-09AD-4DE4-81B0-AE27F41B3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4" y="0"/>
            <a:ext cx="12257314" cy="6894739"/>
          </a:xfrm>
          <a:prstGeom prst="rect">
            <a:avLst/>
          </a:prstGeom>
        </p:spPr>
      </p:pic>
      <p:sp>
        <p:nvSpPr>
          <p:cNvPr id="2" name="Title 1">
            <a:extLst>
              <a:ext uri="{FF2B5EF4-FFF2-40B4-BE49-F238E27FC236}">
                <a16:creationId xmlns:a16="http://schemas.microsoft.com/office/drawing/2014/main" id="{69DDDECD-10C0-42E1-829C-9D894407FEFF}"/>
              </a:ext>
            </a:extLst>
          </p:cNvPr>
          <p:cNvSpPr>
            <a:spLocks noGrp="1"/>
          </p:cNvSpPr>
          <p:nvPr>
            <p:ph type="ctrTitle"/>
          </p:nvPr>
        </p:nvSpPr>
        <p:spPr>
          <a:xfrm>
            <a:off x="-65314" y="0"/>
            <a:ext cx="3902528" cy="1051605"/>
          </a:xfrm>
          <a:ln/>
        </p:spPr>
        <p:style>
          <a:lnRef idx="2">
            <a:schemeClr val="dk1">
              <a:shade val="50000"/>
            </a:schemeClr>
          </a:lnRef>
          <a:fillRef idx="1">
            <a:schemeClr val="dk1"/>
          </a:fillRef>
          <a:effectRef idx="0">
            <a:schemeClr val="dk1"/>
          </a:effectRef>
          <a:fontRef idx="minor">
            <a:schemeClr val="lt1"/>
          </a:fontRef>
        </p:style>
        <p:txBody>
          <a:bodyPr/>
          <a:lstStyle/>
          <a:p>
            <a:r>
              <a:rPr lang="en-US" dirty="0">
                <a:effectLst>
                  <a:outerShdw blurRad="38100" dist="38100" dir="2700000" algn="tl">
                    <a:srgbClr val="000000">
                      <a:alpha val="43137"/>
                    </a:srgbClr>
                  </a:outerShdw>
                </a:effectLst>
              </a:rPr>
              <a:t>Retell Story</a:t>
            </a:r>
          </a:p>
        </p:txBody>
      </p:sp>
      <p:sp>
        <p:nvSpPr>
          <p:cNvPr id="3" name="Subtitle 2">
            <a:extLst>
              <a:ext uri="{FF2B5EF4-FFF2-40B4-BE49-F238E27FC236}">
                <a16:creationId xmlns:a16="http://schemas.microsoft.com/office/drawing/2014/main" id="{E29F1ED7-910D-40BA-AD1B-0908DB15E2E4}"/>
              </a:ext>
            </a:extLst>
          </p:cNvPr>
          <p:cNvSpPr>
            <a:spLocks noGrp="1"/>
          </p:cNvSpPr>
          <p:nvPr>
            <p:ph type="subTitle" idx="1"/>
          </p:nvPr>
        </p:nvSpPr>
        <p:spPr>
          <a:xfrm>
            <a:off x="-65314" y="5437415"/>
            <a:ext cx="12192000" cy="1420586"/>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lnSpcReduction="20000"/>
          </a:bodyPr>
          <a:lstStyle/>
          <a:p>
            <a:r>
              <a:rPr lang="en-US" sz="3200" dirty="0">
                <a:effectLst>
                  <a:outerShdw blurRad="38100" dist="38100" dir="2700000" algn="tl">
                    <a:srgbClr val="000000">
                      <a:alpha val="43137"/>
                    </a:srgbClr>
                  </a:outerShdw>
                </a:effectLst>
              </a:rPr>
              <a:t>OPTION 1:   Color story figures to use in retelling</a:t>
            </a:r>
          </a:p>
          <a:p>
            <a:r>
              <a:rPr lang="en-US" sz="3200" dirty="0">
                <a:effectLst>
                  <a:outerShdw blurRad="38100" dist="38100" dir="2700000" algn="tl">
                    <a:srgbClr val="000000">
                      <a:alpha val="43137"/>
                    </a:srgbClr>
                  </a:outerShdw>
                </a:effectLst>
              </a:rPr>
              <a:t>OPTION 2:   Make Palm branches to use in skit</a:t>
            </a:r>
          </a:p>
          <a:p>
            <a:r>
              <a:rPr lang="en-US" sz="3200" dirty="0">
                <a:effectLst>
                  <a:outerShdw blurRad="38100" dist="38100" dir="2700000" algn="tl">
                    <a:srgbClr val="000000">
                      <a:alpha val="43137"/>
                    </a:srgbClr>
                  </a:outerShdw>
                </a:effectLst>
              </a:rPr>
              <a:t>or do both</a:t>
            </a:r>
          </a:p>
        </p:txBody>
      </p:sp>
    </p:spTree>
    <p:extLst>
      <p:ext uri="{BB962C8B-B14F-4D97-AF65-F5344CB8AC3E}">
        <p14:creationId xmlns:p14="http://schemas.microsoft.com/office/powerpoint/2010/main" val="4099822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tree, palm, frond&#10;&#10;Description automatically generated">
            <a:extLst>
              <a:ext uri="{FF2B5EF4-FFF2-40B4-BE49-F238E27FC236}">
                <a16:creationId xmlns:a16="http://schemas.microsoft.com/office/drawing/2014/main" id="{A6FAB1F0-220E-4035-A5E6-2A1558B3C7A9}"/>
              </a:ext>
            </a:extLst>
          </p:cNvPr>
          <p:cNvPicPr>
            <a:picLocks noChangeAspect="1"/>
          </p:cNvPicPr>
          <p:nvPr/>
        </p:nvPicPr>
        <p:blipFill>
          <a:blip r:embed="rId2">
            <a:alphaModFix amt="50000"/>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68671"/>
            <a:ext cx="12314339" cy="6912157"/>
          </a:xfrm>
          <a:prstGeom prst="rect">
            <a:avLst/>
          </a:prstGeom>
        </p:spPr>
      </p:pic>
      <p:sp>
        <p:nvSpPr>
          <p:cNvPr id="2" name="Title 1">
            <a:extLst>
              <a:ext uri="{FF2B5EF4-FFF2-40B4-BE49-F238E27FC236}">
                <a16:creationId xmlns:a16="http://schemas.microsoft.com/office/drawing/2014/main" id="{D41142F8-0192-4AEB-A8FB-8B22850FEF10}"/>
              </a:ext>
            </a:extLst>
          </p:cNvPr>
          <p:cNvSpPr>
            <a:spLocks noGrp="1"/>
          </p:cNvSpPr>
          <p:nvPr>
            <p:ph type="title"/>
          </p:nvPr>
        </p:nvSpPr>
        <p:spPr>
          <a:xfrm>
            <a:off x="1236230" y="538389"/>
            <a:ext cx="3110347" cy="898071"/>
          </a:xfr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solidFill>
                  <a:schemeClr val="accent6">
                    <a:lumMod val="50000"/>
                  </a:schemeClr>
                </a:solidFill>
              </a:rPr>
              <a:t>CRAFT TIME</a:t>
            </a:r>
          </a:p>
        </p:txBody>
      </p:sp>
      <p:sp>
        <p:nvSpPr>
          <p:cNvPr id="4" name="Text Placeholder 3">
            <a:extLst>
              <a:ext uri="{FF2B5EF4-FFF2-40B4-BE49-F238E27FC236}">
                <a16:creationId xmlns:a16="http://schemas.microsoft.com/office/drawing/2014/main" id="{F75BCBFC-ABE7-4B02-9798-4D05E72BF245}"/>
              </a:ext>
            </a:extLst>
          </p:cNvPr>
          <p:cNvSpPr>
            <a:spLocks noGrp="1"/>
          </p:cNvSpPr>
          <p:nvPr>
            <p:ph type="body" sz="half" idx="2"/>
          </p:nvPr>
        </p:nvSpPr>
        <p:spPr>
          <a:xfrm>
            <a:off x="1198206" y="1612428"/>
            <a:ext cx="3932237" cy="2480519"/>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457200" indent="-457200">
              <a:buFont typeface="+mj-lt"/>
              <a:buAutoNum type="arabicPeriod"/>
            </a:pPr>
            <a:r>
              <a:rPr lang="en-US" sz="2400" dirty="0">
                <a:solidFill>
                  <a:schemeClr val="tx1"/>
                </a:solidFill>
              </a:rPr>
              <a:t>Color</a:t>
            </a:r>
          </a:p>
          <a:p>
            <a:pPr marL="457200" indent="-457200">
              <a:buFont typeface="+mj-lt"/>
              <a:buAutoNum type="arabicPeriod"/>
            </a:pPr>
            <a:r>
              <a:rPr lang="en-US" sz="2400" dirty="0">
                <a:solidFill>
                  <a:schemeClr val="tx1"/>
                </a:solidFill>
              </a:rPr>
              <a:t>Cut out the figures</a:t>
            </a:r>
          </a:p>
          <a:p>
            <a:pPr marL="457200" indent="-457200">
              <a:buFont typeface="+mj-lt"/>
              <a:buAutoNum type="arabicPeriod"/>
            </a:pPr>
            <a:endParaRPr lang="en-US" sz="2400" dirty="0">
              <a:solidFill>
                <a:schemeClr val="tx1"/>
              </a:solidFill>
            </a:endParaRPr>
          </a:p>
          <a:p>
            <a:pPr marL="457200" indent="-457200">
              <a:buFont typeface="+mj-lt"/>
              <a:buAutoNum type="arabicPeriod"/>
            </a:pPr>
            <a:r>
              <a:rPr lang="en-US" sz="2400" dirty="0">
                <a:solidFill>
                  <a:schemeClr val="tx1"/>
                </a:solidFill>
              </a:rPr>
              <a:t>We will use the figures to retell the story.</a:t>
            </a:r>
          </a:p>
        </p:txBody>
      </p:sp>
      <p:sp>
        <p:nvSpPr>
          <p:cNvPr id="31" name="Flowchart: Process 30">
            <a:extLst>
              <a:ext uri="{FF2B5EF4-FFF2-40B4-BE49-F238E27FC236}">
                <a16:creationId xmlns:a16="http://schemas.microsoft.com/office/drawing/2014/main" id="{3312E1AB-1866-4E56-992E-EB606531D4FF}"/>
              </a:ext>
            </a:extLst>
          </p:cNvPr>
          <p:cNvSpPr/>
          <p:nvPr/>
        </p:nvSpPr>
        <p:spPr>
          <a:xfrm>
            <a:off x="8647291" y="2309142"/>
            <a:ext cx="3526971" cy="4285786"/>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24" name="Group 16">
            <a:extLst>
              <a:ext uri="{FF2B5EF4-FFF2-40B4-BE49-F238E27FC236}">
                <a16:creationId xmlns:a16="http://schemas.microsoft.com/office/drawing/2014/main" id="{A03C3F2E-9CA3-4A11-9ED5-5E39D08EB0E3}"/>
              </a:ext>
            </a:extLst>
          </p:cNvPr>
          <p:cNvGrpSpPr>
            <a:grpSpLocks/>
          </p:cNvGrpSpPr>
          <p:nvPr/>
        </p:nvGrpSpPr>
        <p:grpSpPr bwMode="auto">
          <a:xfrm>
            <a:off x="8940758" y="2620617"/>
            <a:ext cx="2901171" cy="3752960"/>
            <a:chOff x="106756200" y="105550681"/>
            <a:chExt cx="7244811" cy="9372854"/>
          </a:xfrm>
        </p:grpSpPr>
        <p:pic>
          <p:nvPicPr>
            <p:cNvPr id="1041" name="Picture 17">
              <a:extLst>
                <a:ext uri="{FF2B5EF4-FFF2-40B4-BE49-F238E27FC236}">
                  <a16:creationId xmlns:a16="http://schemas.microsoft.com/office/drawing/2014/main" id="{2C67CFFF-B285-40C2-AFEB-F89548174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39080" y="105550681"/>
              <a:ext cx="2651517" cy="42842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2" name="Picture 18">
              <a:extLst>
                <a:ext uri="{FF2B5EF4-FFF2-40B4-BE49-F238E27FC236}">
                  <a16:creationId xmlns:a16="http://schemas.microsoft.com/office/drawing/2014/main" id="{7998ECC8-3FB0-4B96-80D0-693DE2D18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11950" y="105613200"/>
              <a:ext cx="2659791" cy="43167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3" name="Picture 19">
              <a:extLst>
                <a:ext uri="{FF2B5EF4-FFF2-40B4-BE49-F238E27FC236}">
                  <a16:creationId xmlns:a16="http://schemas.microsoft.com/office/drawing/2014/main" id="{9CB031EC-5556-4F09-87F7-135D7A04B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9418"/>
            <a:stretch>
              <a:fillRect/>
            </a:stretch>
          </p:blipFill>
          <p:spPr bwMode="auto">
            <a:xfrm>
              <a:off x="106756200" y="109750338"/>
              <a:ext cx="2126713" cy="50068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4" name="Picture 20">
              <a:extLst>
                <a:ext uri="{FF2B5EF4-FFF2-40B4-BE49-F238E27FC236}">
                  <a16:creationId xmlns:a16="http://schemas.microsoft.com/office/drawing/2014/main" id="{6D78EC4E-9504-4C79-9456-F1CB65460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9441"/>
            <a:stretch>
              <a:fillRect/>
            </a:stretch>
          </p:blipFill>
          <p:spPr bwMode="auto">
            <a:xfrm>
              <a:off x="109138145" y="109869055"/>
              <a:ext cx="3173600" cy="50068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25" name="Group 21">
              <a:extLst>
                <a:ext uri="{FF2B5EF4-FFF2-40B4-BE49-F238E27FC236}">
                  <a16:creationId xmlns:a16="http://schemas.microsoft.com/office/drawing/2014/main" id="{CAA10A83-58D7-440E-A4AB-4C9786757147}"/>
                </a:ext>
              </a:extLst>
            </p:cNvPr>
            <p:cNvGrpSpPr>
              <a:grpSpLocks/>
            </p:cNvGrpSpPr>
            <p:nvPr/>
          </p:nvGrpSpPr>
          <p:grpSpPr bwMode="auto">
            <a:xfrm rot="-5400000" flipH="1" flipV="1">
              <a:off x="111777743" y="112700268"/>
              <a:ext cx="3189531" cy="1257004"/>
              <a:chOff x="107041950" y="105596933"/>
              <a:chExt cx="3189531" cy="1257004"/>
            </a:xfrm>
          </p:grpSpPr>
          <p:sp>
            <p:nvSpPr>
              <p:cNvPr id="30" name="Rectangle 22">
                <a:extLst>
                  <a:ext uri="{FF2B5EF4-FFF2-40B4-BE49-F238E27FC236}">
                    <a16:creationId xmlns:a16="http://schemas.microsoft.com/office/drawing/2014/main" id="{0205F099-6FE7-460C-A200-CAEAB084BFDA}"/>
                  </a:ext>
                </a:extLst>
              </p:cNvPr>
              <p:cNvSpPr>
                <a:spLocks noChangeArrowheads="1"/>
              </p:cNvSpPr>
              <p:nvPr/>
            </p:nvSpPr>
            <p:spPr bwMode="auto">
              <a:xfrm>
                <a:off x="107041950" y="106308525"/>
                <a:ext cx="1295400" cy="152400"/>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47" name="Picture 23">
                <a:extLst>
                  <a:ext uri="{FF2B5EF4-FFF2-40B4-BE49-F238E27FC236}">
                    <a16:creationId xmlns:a16="http://schemas.microsoft.com/office/drawing/2014/main" id="{957E58E1-DD1D-486A-ACD4-D920E8A2EC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0530" b="6328"/>
              <a:stretch>
                <a:fillRect/>
              </a:stretch>
            </p:blipFill>
            <p:spPr bwMode="auto">
              <a:xfrm rot="5400000">
                <a:off x="108545704" y="105168160"/>
                <a:ext cx="1257004" cy="2114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26" name="Group 24">
              <a:extLst>
                <a:ext uri="{FF2B5EF4-FFF2-40B4-BE49-F238E27FC236}">
                  <a16:creationId xmlns:a16="http://schemas.microsoft.com/office/drawing/2014/main" id="{14A05736-D5CF-48A1-A40B-91892053E693}"/>
                </a:ext>
              </a:extLst>
            </p:cNvPr>
            <p:cNvGrpSpPr>
              <a:grpSpLocks/>
            </p:cNvGrpSpPr>
            <p:nvPr/>
          </p:nvGrpSpPr>
          <p:grpSpPr bwMode="auto">
            <a:xfrm rot="-5400000">
              <a:off x="111677990" y="106579464"/>
              <a:ext cx="3189531" cy="1257004"/>
              <a:chOff x="107041950" y="105596933"/>
              <a:chExt cx="3189531" cy="1257004"/>
            </a:xfrm>
          </p:grpSpPr>
          <p:sp>
            <p:nvSpPr>
              <p:cNvPr id="29" name="Rectangle 25">
                <a:extLst>
                  <a:ext uri="{FF2B5EF4-FFF2-40B4-BE49-F238E27FC236}">
                    <a16:creationId xmlns:a16="http://schemas.microsoft.com/office/drawing/2014/main" id="{9EFA35F7-6CFD-482C-BC7D-B8F212838343}"/>
                  </a:ext>
                </a:extLst>
              </p:cNvPr>
              <p:cNvSpPr>
                <a:spLocks noChangeArrowheads="1"/>
              </p:cNvSpPr>
              <p:nvPr/>
            </p:nvSpPr>
            <p:spPr bwMode="auto">
              <a:xfrm>
                <a:off x="107041950" y="106308525"/>
                <a:ext cx="1295400" cy="152400"/>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50" name="Picture 26">
                <a:extLst>
                  <a:ext uri="{FF2B5EF4-FFF2-40B4-BE49-F238E27FC236}">
                    <a16:creationId xmlns:a16="http://schemas.microsoft.com/office/drawing/2014/main" id="{700B6978-F352-45FE-A768-38297D7F05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0530" b="6328"/>
              <a:stretch>
                <a:fillRect/>
              </a:stretch>
            </p:blipFill>
            <p:spPr bwMode="auto">
              <a:xfrm rot="5400000">
                <a:off x="108545704" y="105168160"/>
                <a:ext cx="1257004" cy="2114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27" name="Group 27">
              <a:extLst>
                <a:ext uri="{FF2B5EF4-FFF2-40B4-BE49-F238E27FC236}">
                  <a16:creationId xmlns:a16="http://schemas.microsoft.com/office/drawing/2014/main" id="{F9A0B703-9855-49D4-B5AC-66174126A206}"/>
                </a:ext>
              </a:extLst>
            </p:cNvPr>
            <p:cNvGrpSpPr>
              <a:grpSpLocks/>
            </p:cNvGrpSpPr>
            <p:nvPr/>
          </p:nvGrpSpPr>
          <p:grpSpPr bwMode="auto">
            <a:xfrm rot="-5400000">
              <a:off x="111284978" y="109687335"/>
              <a:ext cx="3189531" cy="1257004"/>
              <a:chOff x="107041950" y="105596933"/>
              <a:chExt cx="3189531" cy="1257004"/>
            </a:xfrm>
          </p:grpSpPr>
          <p:sp>
            <p:nvSpPr>
              <p:cNvPr id="28" name="Rectangle 28">
                <a:extLst>
                  <a:ext uri="{FF2B5EF4-FFF2-40B4-BE49-F238E27FC236}">
                    <a16:creationId xmlns:a16="http://schemas.microsoft.com/office/drawing/2014/main" id="{2A01FEDD-9E99-4065-8EE9-CE0335E8AB7F}"/>
                  </a:ext>
                </a:extLst>
              </p:cNvPr>
              <p:cNvSpPr>
                <a:spLocks noChangeArrowheads="1"/>
              </p:cNvSpPr>
              <p:nvPr/>
            </p:nvSpPr>
            <p:spPr bwMode="auto">
              <a:xfrm>
                <a:off x="107041950" y="106308525"/>
                <a:ext cx="1295400" cy="152400"/>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53" name="Picture 29">
                <a:extLst>
                  <a:ext uri="{FF2B5EF4-FFF2-40B4-BE49-F238E27FC236}">
                    <a16:creationId xmlns:a16="http://schemas.microsoft.com/office/drawing/2014/main" id="{ECC3915E-7B3C-4FB1-9789-D599335F3C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0530" b="6328"/>
              <a:stretch>
                <a:fillRect/>
              </a:stretch>
            </p:blipFill>
            <p:spPr bwMode="auto">
              <a:xfrm rot="5400000">
                <a:off x="108545704" y="105168160"/>
                <a:ext cx="1257004" cy="2114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grpSp>
        <p:nvGrpSpPr>
          <p:cNvPr id="46" name="Group 45">
            <a:extLst>
              <a:ext uri="{FF2B5EF4-FFF2-40B4-BE49-F238E27FC236}">
                <a16:creationId xmlns:a16="http://schemas.microsoft.com/office/drawing/2014/main" id="{31E8B8E3-0593-425A-BE64-77CE83BB87CB}"/>
              </a:ext>
            </a:extLst>
          </p:cNvPr>
          <p:cNvGrpSpPr/>
          <p:nvPr/>
        </p:nvGrpSpPr>
        <p:grpSpPr>
          <a:xfrm>
            <a:off x="5205344" y="693860"/>
            <a:ext cx="3625508" cy="4568232"/>
            <a:chOff x="5178940" y="857644"/>
            <a:chExt cx="3625508" cy="4568232"/>
          </a:xfrm>
        </p:grpSpPr>
        <p:sp>
          <p:nvSpPr>
            <p:cNvPr id="22" name="Flowchart: Process 21">
              <a:extLst>
                <a:ext uri="{FF2B5EF4-FFF2-40B4-BE49-F238E27FC236}">
                  <a16:creationId xmlns:a16="http://schemas.microsoft.com/office/drawing/2014/main" id="{29958476-B4FB-47AE-B436-71978AA9E0F1}"/>
                </a:ext>
              </a:extLst>
            </p:cNvPr>
            <p:cNvSpPr/>
            <p:nvPr/>
          </p:nvSpPr>
          <p:spPr>
            <a:xfrm rot="1023826">
              <a:off x="5226000" y="857644"/>
              <a:ext cx="3578448" cy="456823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2" name="Group 30">
              <a:extLst>
                <a:ext uri="{FF2B5EF4-FFF2-40B4-BE49-F238E27FC236}">
                  <a16:creationId xmlns:a16="http://schemas.microsoft.com/office/drawing/2014/main" id="{A238B4EB-974A-438D-8448-6B9CAE719027}"/>
                </a:ext>
              </a:extLst>
            </p:cNvPr>
            <p:cNvGrpSpPr>
              <a:grpSpLocks/>
            </p:cNvGrpSpPr>
            <p:nvPr/>
          </p:nvGrpSpPr>
          <p:grpSpPr bwMode="auto">
            <a:xfrm rot="982128">
              <a:off x="5178940" y="1233977"/>
              <a:ext cx="3427569" cy="4060575"/>
              <a:chOff x="106346798" y="105727500"/>
              <a:chExt cx="7267402" cy="9374874"/>
            </a:xfrm>
          </p:grpSpPr>
          <p:sp>
            <p:nvSpPr>
              <p:cNvPr id="33" name="AutoShape 31">
                <a:extLst>
                  <a:ext uri="{FF2B5EF4-FFF2-40B4-BE49-F238E27FC236}">
                    <a16:creationId xmlns:a16="http://schemas.microsoft.com/office/drawing/2014/main" id="{631E9F59-5079-4483-9E4E-A7BC8B582F71}"/>
                  </a:ext>
                </a:extLst>
              </p:cNvPr>
              <p:cNvSpPr>
                <a:spLocks noChangeArrowheads="1"/>
              </p:cNvSpPr>
              <p:nvPr/>
            </p:nvSpPr>
            <p:spPr bwMode="auto">
              <a:xfrm>
                <a:off x="111195370" y="105727500"/>
                <a:ext cx="2418830" cy="1381644"/>
              </a:xfrm>
              <a:prstGeom prst="roundRect">
                <a:avLst>
                  <a:gd name="adj" fmla="val 16667"/>
                </a:avLst>
              </a:prstGeom>
              <a:solidFill>
                <a:srgbClr val="FFFFFF"/>
              </a:solidFill>
              <a:ln w="762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56" name="Picture 32">
                <a:extLst>
                  <a:ext uri="{FF2B5EF4-FFF2-40B4-BE49-F238E27FC236}">
                    <a16:creationId xmlns:a16="http://schemas.microsoft.com/office/drawing/2014/main" id="{07CCFBE3-9BED-4E2D-BBB9-FFE635ED2C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58041" y="107442806"/>
                <a:ext cx="2456159" cy="27972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34" name="Group 33">
                <a:extLst>
                  <a:ext uri="{FF2B5EF4-FFF2-40B4-BE49-F238E27FC236}">
                    <a16:creationId xmlns:a16="http://schemas.microsoft.com/office/drawing/2014/main" id="{AA7299AB-5099-4C28-BF9B-2B91AB21A742}"/>
                  </a:ext>
                </a:extLst>
              </p:cNvPr>
              <p:cNvGrpSpPr>
                <a:grpSpLocks/>
              </p:cNvGrpSpPr>
              <p:nvPr/>
            </p:nvGrpSpPr>
            <p:grpSpPr bwMode="auto">
              <a:xfrm>
                <a:off x="106814909" y="105727500"/>
                <a:ext cx="4261064" cy="3628123"/>
                <a:chOff x="106682177" y="105613200"/>
                <a:chExt cx="6995160" cy="5905810"/>
              </a:xfrm>
            </p:grpSpPr>
            <p:grpSp>
              <p:nvGrpSpPr>
                <p:cNvPr id="42" name="Group 34">
                  <a:extLst>
                    <a:ext uri="{FF2B5EF4-FFF2-40B4-BE49-F238E27FC236}">
                      <a16:creationId xmlns:a16="http://schemas.microsoft.com/office/drawing/2014/main" id="{59C07C3D-48FB-465F-B0A5-BF8E8F0A38BB}"/>
                    </a:ext>
                  </a:extLst>
                </p:cNvPr>
                <p:cNvGrpSpPr>
                  <a:grpSpLocks/>
                </p:cNvGrpSpPr>
                <p:nvPr/>
              </p:nvGrpSpPr>
              <p:grpSpPr bwMode="auto">
                <a:xfrm>
                  <a:off x="106682177" y="105613200"/>
                  <a:ext cx="6995160" cy="5905810"/>
                  <a:chOff x="106682177" y="106741548"/>
                  <a:chExt cx="6995160" cy="5905810"/>
                </a:xfrm>
              </p:grpSpPr>
              <p:pic>
                <p:nvPicPr>
                  <p:cNvPr id="1059" name="Picture 35">
                    <a:extLst>
                      <a:ext uri="{FF2B5EF4-FFF2-40B4-BE49-F238E27FC236}">
                        <a16:creationId xmlns:a16="http://schemas.microsoft.com/office/drawing/2014/main" id="{3E6315F0-CC4D-4120-97A3-149FD8825E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39063"/>
                  <a:stretch>
                    <a:fillRect/>
                  </a:stretch>
                </p:blipFill>
                <p:spPr bwMode="auto">
                  <a:xfrm>
                    <a:off x="106682177" y="106741548"/>
                    <a:ext cx="6995160" cy="42167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60" name="Picture 36">
                    <a:extLst>
                      <a:ext uri="{FF2B5EF4-FFF2-40B4-BE49-F238E27FC236}">
                        <a16:creationId xmlns:a16="http://schemas.microsoft.com/office/drawing/2014/main" id="{5E2ED1F6-02D6-4F49-B40D-27220FF295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88889" b="14655"/>
                  <a:stretch>
                    <a:fillRect/>
                  </a:stretch>
                </p:blipFill>
                <p:spPr bwMode="auto">
                  <a:xfrm>
                    <a:off x="112900097" y="106741548"/>
                    <a:ext cx="777240" cy="59058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5" name="Freeform 37">
                    <a:extLst>
                      <a:ext uri="{FF2B5EF4-FFF2-40B4-BE49-F238E27FC236}">
                        <a16:creationId xmlns:a16="http://schemas.microsoft.com/office/drawing/2014/main" id="{40CAFF4A-302C-4686-90DC-DF7E15B2615D}"/>
                      </a:ext>
                    </a:extLst>
                  </p:cNvPr>
                  <p:cNvSpPr>
                    <a:spLocks/>
                  </p:cNvSpPr>
                  <p:nvPr/>
                </p:nvSpPr>
                <p:spPr bwMode="auto">
                  <a:xfrm>
                    <a:off x="108663971" y="110692276"/>
                    <a:ext cx="4222865" cy="631768"/>
                  </a:xfrm>
                  <a:custGeom>
                    <a:avLst/>
                    <a:gdLst>
                      <a:gd name="T0" fmla="*/ 0 w 4222865"/>
                      <a:gd name="T1" fmla="*/ 0 h 631768"/>
                      <a:gd name="T2" fmla="*/ 33251 w 4222865"/>
                      <a:gd name="T3" fmla="*/ 99753 h 631768"/>
                      <a:gd name="T4" fmla="*/ 49876 w 4222865"/>
                      <a:gd name="T5" fmla="*/ 149629 h 631768"/>
                      <a:gd name="T6" fmla="*/ 99753 w 4222865"/>
                      <a:gd name="T7" fmla="*/ 182880 h 631768"/>
                      <a:gd name="T8" fmla="*/ 199505 w 4222865"/>
                      <a:gd name="T9" fmla="*/ 282633 h 631768"/>
                      <a:gd name="T10" fmla="*/ 299258 w 4222865"/>
                      <a:gd name="T11" fmla="*/ 332509 h 631768"/>
                      <a:gd name="T12" fmla="*/ 465513 w 4222865"/>
                      <a:gd name="T13" fmla="*/ 382386 h 631768"/>
                      <a:gd name="T14" fmla="*/ 565265 w 4222865"/>
                      <a:gd name="T15" fmla="*/ 415637 h 631768"/>
                      <a:gd name="T16" fmla="*/ 615142 w 4222865"/>
                      <a:gd name="T17" fmla="*/ 432262 h 631768"/>
                      <a:gd name="T18" fmla="*/ 665018 w 4222865"/>
                      <a:gd name="T19" fmla="*/ 448888 h 631768"/>
                      <a:gd name="T20" fmla="*/ 764771 w 4222865"/>
                      <a:gd name="T21" fmla="*/ 465513 h 631768"/>
                      <a:gd name="T22" fmla="*/ 864524 w 4222865"/>
                      <a:gd name="T23" fmla="*/ 498764 h 631768"/>
                      <a:gd name="T24" fmla="*/ 914400 w 4222865"/>
                      <a:gd name="T25" fmla="*/ 515389 h 631768"/>
                      <a:gd name="T26" fmla="*/ 1064029 w 4222865"/>
                      <a:gd name="T27" fmla="*/ 532015 h 631768"/>
                      <a:gd name="T28" fmla="*/ 1180407 w 4222865"/>
                      <a:gd name="T29" fmla="*/ 548640 h 631768"/>
                      <a:gd name="T30" fmla="*/ 1429789 w 4222865"/>
                      <a:gd name="T31" fmla="*/ 565266 h 631768"/>
                      <a:gd name="T32" fmla="*/ 1596044 w 4222865"/>
                      <a:gd name="T33" fmla="*/ 581891 h 631768"/>
                      <a:gd name="T34" fmla="*/ 2144684 w 4222865"/>
                      <a:gd name="T35" fmla="*/ 598517 h 631768"/>
                      <a:gd name="T36" fmla="*/ 2394065 w 4222865"/>
                      <a:gd name="T37" fmla="*/ 615142 h 631768"/>
                      <a:gd name="T38" fmla="*/ 2443942 w 4222865"/>
                      <a:gd name="T39" fmla="*/ 631768 h 631768"/>
                      <a:gd name="T40" fmla="*/ 2610196 w 4222865"/>
                      <a:gd name="T41" fmla="*/ 615142 h 631768"/>
                      <a:gd name="T42" fmla="*/ 2560320 w 4222865"/>
                      <a:gd name="T43" fmla="*/ 598517 h 631768"/>
                      <a:gd name="T44" fmla="*/ 2493818 w 4222865"/>
                      <a:gd name="T45" fmla="*/ 581891 h 631768"/>
                      <a:gd name="T46" fmla="*/ 2576945 w 4222865"/>
                      <a:gd name="T47" fmla="*/ 565266 h 631768"/>
                      <a:gd name="T48" fmla="*/ 2643447 w 4222865"/>
                      <a:gd name="T49" fmla="*/ 548640 h 631768"/>
                      <a:gd name="T50" fmla="*/ 2743200 w 4222865"/>
                      <a:gd name="T51" fmla="*/ 515389 h 631768"/>
                      <a:gd name="T52" fmla="*/ 2842953 w 4222865"/>
                      <a:gd name="T53" fmla="*/ 482139 h 631768"/>
                      <a:gd name="T54" fmla="*/ 2892829 w 4222865"/>
                      <a:gd name="T55" fmla="*/ 465513 h 631768"/>
                      <a:gd name="T56" fmla="*/ 3208713 w 4222865"/>
                      <a:gd name="T57" fmla="*/ 448888 h 631768"/>
                      <a:gd name="T58" fmla="*/ 3308465 w 4222865"/>
                      <a:gd name="T59" fmla="*/ 432262 h 631768"/>
                      <a:gd name="T60" fmla="*/ 3857105 w 4222865"/>
                      <a:gd name="T61" fmla="*/ 399011 h 631768"/>
                      <a:gd name="T62" fmla="*/ 4039985 w 4222865"/>
                      <a:gd name="T63" fmla="*/ 349135 h 631768"/>
                      <a:gd name="T64" fmla="*/ 4089862 w 4222865"/>
                      <a:gd name="T65" fmla="*/ 332509 h 631768"/>
                      <a:gd name="T66" fmla="*/ 4139738 w 4222865"/>
                      <a:gd name="T67" fmla="*/ 315884 h 631768"/>
                      <a:gd name="T68" fmla="*/ 4222865 w 4222865"/>
                      <a:gd name="T69" fmla="*/ 249382 h 63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22865" h="631768">
                        <a:moveTo>
                          <a:pt x="0" y="0"/>
                        </a:moveTo>
                        <a:cubicBezTo>
                          <a:pt x="11084" y="33251"/>
                          <a:pt x="22167" y="66502"/>
                          <a:pt x="33251" y="99753"/>
                        </a:cubicBezTo>
                        <a:cubicBezTo>
                          <a:pt x="38793" y="116378"/>
                          <a:pt x="35295" y="139908"/>
                          <a:pt x="49876" y="149629"/>
                        </a:cubicBezTo>
                        <a:cubicBezTo>
                          <a:pt x="66502" y="160713"/>
                          <a:pt x="84819" y="169605"/>
                          <a:pt x="99753" y="182880"/>
                        </a:cubicBezTo>
                        <a:cubicBezTo>
                          <a:pt x="134899" y="214121"/>
                          <a:pt x="154894" y="267763"/>
                          <a:pt x="199505" y="282633"/>
                        </a:cubicBezTo>
                        <a:cubicBezTo>
                          <a:pt x="381415" y="343271"/>
                          <a:pt x="105876" y="246562"/>
                          <a:pt x="299258" y="332509"/>
                        </a:cubicBezTo>
                        <a:cubicBezTo>
                          <a:pt x="380645" y="368680"/>
                          <a:pt x="391113" y="360066"/>
                          <a:pt x="465513" y="382386"/>
                        </a:cubicBezTo>
                        <a:cubicBezTo>
                          <a:pt x="499084" y="392457"/>
                          <a:pt x="532014" y="404553"/>
                          <a:pt x="565265" y="415637"/>
                        </a:cubicBezTo>
                        <a:cubicBezTo>
                          <a:pt x="581891" y="421179"/>
                          <a:pt x="598516" y="426720"/>
                          <a:pt x="615142" y="432262"/>
                        </a:cubicBezTo>
                        <a:cubicBezTo>
                          <a:pt x="631767" y="437804"/>
                          <a:pt x="647732" y="446007"/>
                          <a:pt x="665018" y="448888"/>
                        </a:cubicBezTo>
                        <a:cubicBezTo>
                          <a:pt x="698269" y="454430"/>
                          <a:pt x="731520" y="459971"/>
                          <a:pt x="764771" y="465513"/>
                        </a:cubicBezTo>
                        <a:cubicBezTo>
                          <a:pt x="798022" y="476597"/>
                          <a:pt x="831273" y="487680"/>
                          <a:pt x="864524" y="498764"/>
                        </a:cubicBezTo>
                        <a:cubicBezTo>
                          <a:pt x="881149" y="504306"/>
                          <a:pt x="896983" y="513454"/>
                          <a:pt x="914400" y="515389"/>
                        </a:cubicBezTo>
                        <a:cubicBezTo>
                          <a:pt x="964276" y="520931"/>
                          <a:pt x="1014233" y="525791"/>
                          <a:pt x="1064029" y="532015"/>
                        </a:cubicBezTo>
                        <a:cubicBezTo>
                          <a:pt x="1102913" y="536876"/>
                          <a:pt x="1141381" y="545092"/>
                          <a:pt x="1180407" y="548640"/>
                        </a:cubicBezTo>
                        <a:cubicBezTo>
                          <a:pt x="1263377" y="556183"/>
                          <a:pt x="1346742" y="558622"/>
                          <a:pt x="1429789" y="565266"/>
                        </a:cubicBezTo>
                        <a:cubicBezTo>
                          <a:pt x="1485306" y="569707"/>
                          <a:pt x="1540409" y="579303"/>
                          <a:pt x="1596044" y="581891"/>
                        </a:cubicBezTo>
                        <a:cubicBezTo>
                          <a:pt x="1778810" y="590392"/>
                          <a:pt x="1961804" y="592975"/>
                          <a:pt x="2144684" y="598517"/>
                        </a:cubicBezTo>
                        <a:cubicBezTo>
                          <a:pt x="2227811" y="604059"/>
                          <a:pt x="2311263" y="605942"/>
                          <a:pt x="2394065" y="615142"/>
                        </a:cubicBezTo>
                        <a:cubicBezTo>
                          <a:pt x="2411483" y="617077"/>
                          <a:pt x="2426417" y="631768"/>
                          <a:pt x="2443942" y="631768"/>
                        </a:cubicBezTo>
                        <a:cubicBezTo>
                          <a:pt x="2499636" y="631768"/>
                          <a:pt x="2554778" y="620684"/>
                          <a:pt x="2610196" y="615142"/>
                        </a:cubicBezTo>
                        <a:cubicBezTo>
                          <a:pt x="2593571" y="609600"/>
                          <a:pt x="2577170" y="603331"/>
                          <a:pt x="2560320" y="598517"/>
                        </a:cubicBezTo>
                        <a:cubicBezTo>
                          <a:pt x="2538350" y="592240"/>
                          <a:pt x="2483600" y="602328"/>
                          <a:pt x="2493818" y="581891"/>
                        </a:cubicBezTo>
                        <a:cubicBezTo>
                          <a:pt x="2506455" y="556616"/>
                          <a:pt x="2549360" y="571396"/>
                          <a:pt x="2576945" y="565266"/>
                        </a:cubicBezTo>
                        <a:cubicBezTo>
                          <a:pt x="2599250" y="560309"/>
                          <a:pt x="2621561" y="555206"/>
                          <a:pt x="2643447" y="548640"/>
                        </a:cubicBezTo>
                        <a:cubicBezTo>
                          <a:pt x="2677018" y="538568"/>
                          <a:pt x="2709949" y="526473"/>
                          <a:pt x="2743200" y="515389"/>
                        </a:cubicBezTo>
                        <a:cubicBezTo>
                          <a:pt x="2776451" y="504305"/>
                          <a:pt x="2809702" y="493223"/>
                          <a:pt x="2842953" y="482139"/>
                        </a:cubicBezTo>
                        <a:cubicBezTo>
                          <a:pt x="2859578" y="476597"/>
                          <a:pt x="2875329" y="466434"/>
                          <a:pt x="2892829" y="465513"/>
                        </a:cubicBezTo>
                        <a:cubicBezTo>
                          <a:pt x="2998124" y="459971"/>
                          <a:pt x="3103418" y="454430"/>
                          <a:pt x="3208713" y="448888"/>
                        </a:cubicBezTo>
                        <a:cubicBezTo>
                          <a:pt x="3241964" y="443346"/>
                          <a:pt x="3274821" y="434365"/>
                          <a:pt x="3308465" y="432262"/>
                        </a:cubicBezTo>
                        <a:cubicBezTo>
                          <a:pt x="3670784" y="409617"/>
                          <a:pt x="3627632" y="437257"/>
                          <a:pt x="3857105" y="399011"/>
                        </a:cubicBezTo>
                        <a:cubicBezTo>
                          <a:pt x="3951107" y="383344"/>
                          <a:pt x="3942566" y="381609"/>
                          <a:pt x="4039985" y="349135"/>
                        </a:cubicBezTo>
                        <a:cubicBezTo>
                          <a:pt x="4056611" y="343593"/>
                          <a:pt x="4073236" y="338051"/>
                          <a:pt x="4089862" y="332509"/>
                        </a:cubicBezTo>
                        <a:cubicBezTo>
                          <a:pt x="4106487" y="326967"/>
                          <a:pt x="4139738" y="315884"/>
                          <a:pt x="4139738" y="315884"/>
                        </a:cubicBezTo>
                        <a:cubicBezTo>
                          <a:pt x="4202656" y="273938"/>
                          <a:pt x="4175485" y="296762"/>
                          <a:pt x="4222865" y="249382"/>
                        </a:cubicBezTo>
                      </a:path>
                    </a:pathLst>
                  </a:custGeom>
                  <a:noFill/>
                  <a:ln w="76200" cap="flat" cmpd="sng">
                    <a:solidFill>
                      <a:srgbClr val="0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sp>
              <p:nvSpPr>
                <p:cNvPr id="43" name="Text Box 38">
                  <a:extLst>
                    <a:ext uri="{FF2B5EF4-FFF2-40B4-BE49-F238E27FC236}">
                      <a16:creationId xmlns:a16="http://schemas.microsoft.com/office/drawing/2014/main" id="{FC3D46F0-19D9-47F1-BFC8-0C08DDDE0DE0}"/>
                    </a:ext>
                  </a:extLst>
                </p:cNvPr>
                <p:cNvSpPr txBox="1">
                  <a:spLocks noChangeArrowheads="1"/>
                </p:cNvSpPr>
                <p:nvPr/>
              </p:nvSpPr>
              <p:spPr bwMode="auto">
                <a:xfrm>
                  <a:off x="111822807" y="109195987"/>
                  <a:ext cx="947651" cy="6650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Clip clothespin here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Text Box 39">
                  <a:extLst>
                    <a:ext uri="{FF2B5EF4-FFF2-40B4-BE49-F238E27FC236}">
                      <a16:creationId xmlns:a16="http://schemas.microsoft.com/office/drawing/2014/main" id="{88C995CB-C6EB-49E8-AE36-9198D88191AA}"/>
                    </a:ext>
                  </a:extLst>
                </p:cNvPr>
                <p:cNvSpPr txBox="1">
                  <a:spLocks noChangeArrowheads="1"/>
                </p:cNvSpPr>
                <p:nvPr/>
              </p:nvSpPr>
              <p:spPr bwMode="auto">
                <a:xfrm>
                  <a:off x="108961151" y="109195987"/>
                  <a:ext cx="947651" cy="6650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Clip clothespin here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35" name="Group 40">
                <a:extLst>
                  <a:ext uri="{FF2B5EF4-FFF2-40B4-BE49-F238E27FC236}">
                    <a16:creationId xmlns:a16="http://schemas.microsoft.com/office/drawing/2014/main" id="{68B6A120-73A1-44A3-8941-6A26A73CE4C9}"/>
                  </a:ext>
                </a:extLst>
              </p:cNvPr>
              <p:cNvGrpSpPr>
                <a:grpSpLocks/>
              </p:cNvGrpSpPr>
              <p:nvPr/>
            </p:nvGrpSpPr>
            <p:grpSpPr bwMode="auto">
              <a:xfrm>
                <a:off x="110523553" y="110373448"/>
                <a:ext cx="2924348" cy="4728926"/>
                <a:chOff x="107099447" y="105808699"/>
                <a:chExt cx="5496098" cy="8244147"/>
              </a:xfrm>
            </p:grpSpPr>
            <p:pic>
              <p:nvPicPr>
                <p:cNvPr id="1065" name="Picture 41">
                  <a:extLst>
                    <a:ext uri="{FF2B5EF4-FFF2-40B4-BE49-F238E27FC236}">
                      <a16:creationId xmlns:a16="http://schemas.microsoft.com/office/drawing/2014/main" id="{E7F5C768-FF31-46C6-9E5A-D3FEC665AD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099447" y="105808699"/>
                  <a:ext cx="5496098" cy="824414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066" name="AutoShape 42">
                  <a:extLst>
                    <a:ext uri="{FF2B5EF4-FFF2-40B4-BE49-F238E27FC236}">
                      <a16:creationId xmlns:a16="http://schemas.microsoft.com/office/drawing/2014/main" id="{3EF84CDA-2DBE-4CCD-815A-397BDC92DACF}"/>
                    </a:ext>
                  </a:extLst>
                </p:cNvPr>
                <p:cNvCxnSpPr>
                  <a:cxnSpLocks noChangeShapeType="1"/>
                </p:cNvCxnSpPr>
                <p:nvPr/>
              </p:nvCxnSpPr>
              <p:spPr bwMode="auto">
                <a:xfrm>
                  <a:off x="109777876" y="110642400"/>
                  <a:ext cx="0" cy="2610196"/>
                </a:xfrm>
                <a:prstGeom prst="straightConnector1">
                  <a:avLst/>
                </a:prstGeom>
                <a:noFill/>
                <a:ln w="25400" algn="ctr">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nvGrpSpPr>
              <p:cNvPr id="36" name="Group 43">
                <a:extLst>
                  <a:ext uri="{FF2B5EF4-FFF2-40B4-BE49-F238E27FC236}">
                    <a16:creationId xmlns:a16="http://schemas.microsoft.com/office/drawing/2014/main" id="{FC016B9A-2087-4906-893B-729297CF42B7}"/>
                  </a:ext>
                </a:extLst>
              </p:cNvPr>
              <p:cNvGrpSpPr>
                <a:grpSpLocks/>
              </p:cNvGrpSpPr>
              <p:nvPr/>
            </p:nvGrpSpPr>
            <p:grpSpPr bwMode="auto">
              <a:xfrm>
                <a:off x="107125078" y="108958181"/>
                <a:ext cx="3189531" cy="1257004"/>
                <a:chOff x="107041950" y="105596933"/>
                <a:chExt cx="3189531" cy="1257004"/>
              </a:xfrm>
            </p:grpSpPr>
            <p:sp>
              <p:nvSpPr>
                <p:cNvPr id="41" name="Rectangle 44">
                  <a:extLst>
                    <a:ext uri="{FF2B5EF4-FFF2-40B4-BE49-F238E27FC236}">
                      <a16:creationId xmlns:a16="http://schemas.microsoft.com/office/drawing/2014/main" id="{DD1508A3-EEF1-4ADA-AE9F-4027BE7BF2FA}"/>
                    </a:ext>
                  </a:extLst>
                </p:cNvPr>
                <p:cNvSpPr>
                  <a:spLocks noChangeArrowheads="1"/>
                </p:cNvSpPr>
                <p:nvPr/>
              </p:nvSpPr>
              <p:spPr bwMode="auto">
                <a:xfrm>
                  <a:off x="107041950" y="106308525"/>
                  <a:ext cx="1295400" cy="152400"/>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69" name="Picture 45">
                  <a:extLst>
                    <a:ext uri="{FF2B5EF4-FFF2-40B4-BE49-F238E27FC236}">
                      <a16:creationId xmlns:a16="http://schemas.microsoft.com/office/drawing/2014/main" id="{D03ECB7E-3D23-430E-9228-BE1DE255C4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0530" b="6328"/>
                <a:stretch>
                  <a:fillRect/>
                </a:stretch>
              </p:blipFill>
              <p:spPr bwMode="auto">
                <a:xfrm rot="5400000">
                  <a:off x="108545704" y="105168160"/>
                  <a:ext cx="1257004" cy="2114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37" name="Group 46">
                <a:extLst>
                  <a:ext uri="{FF2B5EF4-FFF2-40B4-BE49-F238E27FC236}">
                    <a16:creationId xmlns:a16="http://schemas.microsoft.com/office/drawing/2014/main" id="{5E623F85-A4D7-4CA1-BE84-DAAC3B8CF7B6}"/>
                  </a:ext>
                </a:extLst>
              </p:cNvPr>
              <p:cNvGrpSpPr>
                <a:grpSpLocks/>
              </p:cNvGrpSpPr>
              <p:nvPr/>
            </p:nvGrpSpPr>
            <p:grpSpPr bwMode="auto">
              <a:xfrm>
                <a:off x="106346798" y="110036485"/>
                <a:ext cx="4422230" cy="4720715"/>
                <a:chOff x="106137075" y="110207121"/>
                <a:chExt cx="4422230" cy="4720715"/>
              </a:xfrm>
            </p:grpSpPr>
            <p:grpSp>
              <p:nvGrpSpPr>
                <p:cNvPr id="38" name="Group 47">
                  <a:extLst>
                    <a:ext uri="{FF2B5EF4-FFF2-40B4-BE49-F238E27FC236}">
                      <a16:creationId xmlns:a16="http://schemas.microsoft.com/office/drawing/2014/main" id="{DAB9D69D-296F-42C0-918F-CA51D2322177}"/>
                    </a:ext>
                  </a:extLst>
                </p:cNvPr>
                <p:cNvGrpSpPr>
                  <a:grpSpLocks/>
                </p:cNvGrpSpPr>
                <p:nvPr/>
              </p:nvGrpSpPr>
              <p:grpSpPr bwMode="auto">
                <a:xfrm>
                  <a:off x="106137075" y="110207121"/>
                  <a:ext cx="4422230" cy="4720715"/>
                  <a:chOff x="106137075" y="110207121"/>
                  <a:chExt cx="4422230" cy="4720715"/>
                </a:xfrm>
              </p:grpSpPr>
              <p:pic>
                <p:nvPicPr>
                  <p:cNvPr id="1072" name="Picture 48">
                    <a:extLst>
                      <a:ext uri="{FF2B5EF4-FFF2-40B4-BE49-F238E27FC236}">
                        <a16:creationId xmlns:a16="http://schemas.microsoft.com/office/drawing/2014/main" id="{368A5EA5-74A1-4C67-996D-1F1B2669D6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62892" t="35812" r="8080" b="32686"/>
                  <a:stretch>
                    <a:fillRect/>
                  </a:stretch>
                </p:blipFill>
                <p:spPr bwMode="auto">
                  <a:xfrm>
                    <a:off x="106507361" y="110759574"/>
                    <a:ext cx="3832157" cy="36790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0" name="Freeform 49">
                    <a:extLst>
                      <a:ext uri="{FF2B5EF4-FFF2-40B4-BE49-F238E27FC236}">
                        <a16:creationId xmlns:a16="http://schemas.microsoft.com/office/drawing/2014/main" id="{792668A5-F2FA-4009-AAFA-AD24ADB3A218}"/>
                      </a:ext>
                    </a:extLst>
                  </p:cNvPr>
                  <p:cNvSpPr>
                    <a:spLocks/>
                  </p:cNvSpPr>
                  <p:nvPr/>
                </p:nvSpPr>
                <p:spPr bwMode="auto">
                  <a:xfrm>
                    <a:off x="106137075" y="110207121"/>
                    <a:ext cx="4422230" cy="4720715"/>
                  </a:xfrm>
                  <a:custGeom>
                    <a:avLst/>
                    <a:gdLst>
                      <a:gd name="T0" fmla="*/ 685800 w 4422230"/>
                      <a:gd name="T1" fmla="*/ 1502079 h 4720715"/>
                      <a:gd name="T2" fmla="*/ 990600 w 4422230"/>
                      <a:gd name="T3" fmla="*/ 1606854 h 4720715"/>
                      <a:gd name="T4" fmla="*/ 1190625 w 4422230"/>
                      <a:gd name="T5" fmla="*/ 1778304 h 4720715"/>
                      <a:gd name="T6" fmla="*/ 1514475 w 4422230"/>
                      <a:gd name="T7" fmla="*/ 1759254 h 4720715"/>
                      <a:gd name="T8" fmla="*/ 1743075 w 4422230"/>
                      <a:gd name="T9" fmla="*/ 1302054 h 4720715"/>
                      <a:gd name="T10" fmla="*/ 2324100 w 4422230"/>
                      <a:gd name="T11" fmla="*/ 1292529 h 4720715"/>
                      <a:gd name="T12" fmla="*/ 2714625 w 4422230"/>
                      <a:gd name="T13" fmla="*/ 1197279 h 4720715"/>
                      <a:gd name="T14" fmla="*/ 3048000 w 4422230"/>
                      <a:gd name="T15" fmla="*/ 1178229 h 4720715"/>
                      <a:gd name="T16" fmla="*/ 3276600 w 4422230"/>
                      <a:gd name="T17" fmla="*/ 1340154 h 4720715"/>
                      <a:gd name="T18" fmla="*/ 3390900 w 4422230"/>
                      <a:gd name="T19" fmla="*/ 1702104 h 4720715"/>
                      <a:gd name="T20" fmla="*/ 3571875 w 4422230"/>
                      <a:gd name="T21" fmla="*/ 1340154 h 4720715"/>
                      <a:gd name="T22" fmla="*/ 3733800 w 4422230"/>
                      <a:gd name="T23" fmla="*/ 1063929 h 4720715"/>
                      <a:gd name="T24" fmla="*/ 3952875 w 4422230"/>
                      <a:gd name="T25" fmla="*/ 806754 h 4720715"/>
                      <a:gd name="T26" fmla="*/ 4210050 w 4422230"/>
                      <a:gd name="T27" fmla="*/ 902004 h 4720715"/>
                      <a:gd name="T28" fmla="*/ 4143375 w 4422230"/>
                      <a:gd name="T29" fmla="*/ 1387779 h 4720715"/>
                      <a:gd name="T30" fmla="*/ 4048125 w 4422230"/>
                      <a:gd name="T31" fmla="*/ 1778304 h 4720715"/>
                      <a:gd name="T32" fmla="*/ 3962400 w 4422230"/>
                      <a:gd name="T33" fmla="*/ 2016429 h 4720715"/>
                      <a:gd name="T34" fmla="*/ 3848100 w 4422230"/>
                      <a:gd name="T35" fmla="*/ 2302179 h 4720715"/>
                      <a:gd name="T36" fmla="*/ 3695700 w 4422230"/>
                      <a:gd name="T37" fmla="*/ 2559354 h 4720715"/>
                      <a:gd name="T38" fmla="*/ 3438525 w 4422230"/>
                      <a:gd name="T39" fmla="*/ 2854629 h 4720715"/>
                      <a:gd name="T40" fmla="*/ 3238500 w 4422230"/>
                      <a:gd name="T41" fmla="*/ 3064179 h 4720715"/>
                      <a:gd name="T42" fmla="*/ 3248025 w 4422230"/>
                      <a:gd name="T43" fmla="*/ 3549954 h 4720715"/>
                      <a:gd name="T44" fmla="*/ 3162300 w 4422230"/>
                      <a:gd name="T45" fmla="*/ 3997629 h 4720715"/>
                      <a:gd name="T46" fmla="*/ 2438400 w 4422230"/>
                      <a:gd name="T47" fmla="*/ 4178604 h 4720715"/>
                      <a:gd name="T48" fmla="*/ 1924050 w 4422230"/>
                      <a:gd name="T49" fmla="*/ 4226229 h 4720715"/>
                      <a:gd name="T50" fmla="*/ 1381125 w 4422230"/>
                      <a:gd name="T51" fmla="*/ 4092879 h 4720715"/>
                      <a:gd name="T52" fmla="*/ 1390650 w 4422230"/>
                      <a:gd name="T53" fmla="*/ 3397554 h 4720715"/>
                      <a:gd name="T54" fmla="*/ 1343025 w 4422230"/>
                      <a:gd name="T55" fmla="*/ 2826054 h 4720715"/>
                      <a:gd name="T56" fmla="*/ 1152525 w 4422230"/>
                      <a:gd name="T57" fmla="*/ 2597454 h 4720715"/>
                      <a:gd name="T58" fmla="*/ 923925 w 4422230"/>
                      <a:gd name="T59" fmla="*/ 2378379 h 4720715"/>
                      <a:gd name="T60" fmla="*/ 676275 w 4422230"/>
                      <a:gd name="T61" fmla="*/ 2168829 h 4720715"/>
                      <a:gd name="T62" fmla="*/ 466725 w 4422230"/>
                      <a:gd name="T63" fmla="*/ 1997379 h 4720715"/>
                      <a:gd name="T64" fmla="*/ 276225 w 4422230"/>
                      <a:gd name="T65" fmla="*/ 2340279 h 4720715"/>
                      <a:gd name="T66" fmla="*/ 247650 w 4422230"/>
                      <a:gd name="T67" fmla="*/ 3511854 h 4720715"/>
                      <a:gd name="T68" fmla="*/ 238125 w 4422230"/>
                      <a:gd name="T69" fmla="*/ 4207179 h 4720715"/>
                      <a:gd name="T70" fmla="*/ 381000 w 4422230"/>
                      <a:gd name="T71" fmla="*/ 4435779 h 4720715"/>
                      <a:gd name="T72" fmla="*/ 790575 w 4422230"/>
                      <a:gd name="T73" fmla="*/ 4626279 h 4720715"/>
                      <a:gd name="T74" fmla="*/ 1562100 w 4422230"/>
                      <a:gd name="T75" fmla="*/ 4712004 h 4720715"/>
                      <a:gd name="T76" fmla="*/ 2924175 w 4422230"/>
                      <a:gd name="T77" fmla="*/ 4607229 h 4720715"/>
                      <a:gd name="T78" fmla="*/ 3257550 w 4422230"/>
                      <a:gd name="T79" fmla="*/ 4502454 h 4720715"/>
                      <a:gd name="T80" fmla="*/ 3933825 w 4422230"/>
                      <a:gd name="T81" fmla="*/ 4473879 h 4720715"/>
                      <a:gd name="T82" fmla="*/ 4352925 w 4422230"/>
                      <a:gd name="T83" fmla="*/ 4273854 h 4720715"/>
                      <a:gd name="T84" fmla="*/ 4295775 w 4422230"/>
                      <a:gd name="T85" fmla="*/ 3902379 h 4720715"/>
                      <a:gd name="T86" fmla="*/ 4314825 w 4422230"/>
                      <a:gd name="T87" fmla="*/ 3435654 h 4720715"/>
                      <a:gd name="T88" fmla="*/ 4352925 w 4422230"/>
                      <a:gd name="T89" fmla="*/ 2235504 h 4720715"/>
                      <a:gd name="T90" fmla="*/ 4400550 w 4422230"/>
                      <a:gd name="T91" fmla="*/ 940104 h 4720715"/>
                      <a:gd name="T92" fmla="*/ 4276725 w 4422230"/>
                      <a:gd name="T93" fmla="*/ 378129 h 4720715"/>
                      <a:gd name="T94" fmla="*/ 3952875 w 4422230"/>
                      <a:gd name="T95" fmla="*/ 235254 h 4720715"/>
                      <a:gd name="T96" fmla="*/ 3352800 w 4422230"/>
                      <a:gd name="T97" fmla="*/ 140004 h 4720715"/>
                      <a:gd name="T98" fmla="*/ 2238375 w 4422230"/>
                      <a:gd name="T99" fmla="*/ 82854 h 4720715"/>
                      <a:gd name="T100" fmla="*/ 1219200 w 4422230"/>
                      <a:gd name="T101" fmla="*/ 63804 h 4720715"/>
                      <a:gd name="T102" fmla="*/ 800100 w 4422230"/>
                      <a:gd name="T103" fmla="*/ 140004 h 4720715"/>
                      <a:gd name="T104" fmla="*/ 419100 w 4422230"/>
                      <a:gd name="T105" fmla="*/ 225729 h 4720715"/>
                      <a:gd name="T106" fmla="*/ 142875 w 4422230"/>
                      <a:gd name="T107" fmla="*/ 359079 h 4720715"/>
                      <a:gd name="T108" fmla="*/ 9525 w 4422230"/>
                      <a:gd name="T109" fmla="*/ 873429 h 4720715"/>
                      <a:gd name="T110" fmla="*/ 76200 w 4422230"/>
                      <a:gd name="T111" fmla="*/ 1206804 h 4720715"/>
                      <a:gd name="T112" fmla="*/ 190500 w 4422230"/>
                      <a:gd name="T113" fmla="*/ 1492554 h 4720715"/>
                      <a:gd name="T114" fmla="*/ 314325 w 4422230"/>
                      <a:gd name="T115" fmla="*/ 1997379 h 4720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22230" h="4720715">
                        <a:moveTo>
                          <a:pt x="447675" y="1721154"/>
                        </a:moveTo>
                        <a:cubicBezTo>
                          <a:pt x="474264" y="1641386"/>
                          <a:pt x="435423" y="1765182"/>
                          <a:pt x="466725" y="1587804"/>
                        </a:cubicBezTo>
                        <a:cubicBezTo>
                          <a:pt x="470215" y="1568029"/>
                          <a:pt x="469067" y="1541793"/>
                          <a:pt x="485775" y="1530654"/>
                        </a:cubicBezTo>
                        <a:cubicBezTo>
                          <a:pt x="495300" y="1524304"/>
                          <a:pt x="503889" y="1516253"/>
                          <a:pt x="514350" y="1511604"/>
                        </a:cubicBezTo>
                        <a:cubicBezTo>
                          <a:pt x="532700" y="1503449"/>
                          <a:pt x="571500" y="1492554"/>
                          <a:pt x="571500" y="1492554"/>
                        </a:cubicBezTo>
                        <a:cubicBezTo>
                          <a:pt x="609600" y="1495729"/>
                          <a:pt x="647903" y="1497026"/>
                          <a:pt x="685800" y="1502079"/>
                        </a:cubicBezTo>
                        <a:cubicBezTo>
                          <a:pt x="695752" y="1503406"/>
                          <a:pt x="704721" y="1508846"/>
                          <a:pt x="714375" y="1511604"/>
                        </a:cubicBezTo>
                        <a:cubicBezTo>
                          <a:pt x="726962" y="1515200"/>
                          <a:pt x="739936" y="1517367"/>
                          <a:pt x="752475" y="1521129"/>
                        </a:cubicBezTo>
                        <a:cubicBezTo>
                          <a:pt x="771709" y="1526899"/>
                          <a:pt x="790575" y="1533829"/>
                          <a:pt x="809625" y="1540179"/>
                        </a:cubicBezTo>
                        <a:cubicBezTo>
                          <a:pt x="819150" y="1543354"/>
                          <a:pt x="829846" y="1544135"/>
                          <a:pt x="838200" y="1549704"/>
                        </a:cubicBezTo>
                        <a:cubicBezTo>
                          <a:pt x="875729" y="1574723"/>
                          <a:pt x="869517" y="1574202"/>
                          <a:pt x="923925" y="1587804"/>
                        </a:cubicBezTo>
                        <a:cubicBezTo>
                          <a:pt x="932893" y="1590046"/>
                          <a:pt x="979420" y="1600643"/>
                          <a:pt x="990600" y="1606854"/>
                        </a:cubicBezTo>
                        <a:cubicBezTo>
                          <a:pt x="1010614" y="1617973"/>
                          <a:pt x="1028700" y="1632254"/>
                          <a:pt x="1047750" y="1644954"/>
                        </a:cubicBezTo>
                        <a:cubicBezTo>
                          <a:pt x="1057275" y="1651304"/>
                          <a:pt x="1076325" y="1664004"/>
                          <a:pt x="1076325" y="1664004"/>
                        </a:cubicBezTo>
                        <a:cubicBezTo>
                          <a:pt x="1130920" y="1745896"/>
                          <a:pt x="1058225" y="1649524"/>
                          <a:pt x="1123950" y="1702104"/>
                        </a:cubicBezTo>
                        <a:cubicBezTo>
                          <a:pt x="1132889" y="1709255"/>
                          <a:pt x="1134905" y="1722584"/>
                          <a:pt x="1143000" y="1730679"/>
                        </a:cubicBezTo>
                        <a:cubicBezTo>
                          <a:pt x="1151095" y="1738774"/>
                          <a:pt x="1162050" y="1743379"/>
                          <a:pt x="1171575" y="1749729"/>
                        </a:cubicBezTo>
                        <a:cubicBezTo>
                          <a:pt x="1177925" y="1759254"/>
                          <a:pt x="1183296" y="1769510"/>
                          <a:pt x="1190625" y="1778304"/>
                        </a:cubicBezTo>
                        <a:cubicBezTo>
                          <a:pt x="1209591" y="1801063"/>
                          <a:pt x="1251842" y="1836810"/>
                          <a:pt x="1276350" y="1844979"/>
                        </a:cubicBezTo>
                        <a:cubicBezTo>
                          <a:pt x="1285875" y="1848154"/>
                          <a:pt x="1295400" y="1851329"/>
                          <a:pt x="1304925" y="1854504"/>
                        </a:cubicBezTo>
                        <a:cubicBezTo>
                          <a:pt x="1401050" y="1842488"/>
                          <a:pt x="1356841" y="1853074"/>
                          <a:pt x="1438275" y="1825929"/>
                        </a:cubicBezTo>
                        <a:cubicBezTo>
                          <a:pt x="1447800" y="1822754"/>
                          <a:pt x="1466850" y="1816404"/>
                          <a:pt x="1466850" y="1816404"/>
                        </a:cubicBezTo>
                        <a:cubicBezTo>
                          <a:pt x="1476375" y="1806879"/>
                          <a:pt x="1486801" y="1798177"/>
                          <a:pt x="1495425" y="1787829"/>
                        </a:cubicBezTo>
                        <a:cubicBezTo>
                          <a:pt x="1502754" y="1779035"/>
                          <a:pt x="1505860" y="1766792"/>
                          <a:pt x="1514475" y="1759254"/>
                        </a:cubicBezTo>
                        <a:cubicBezTo>
                          <a:pt x="1531705" y="1744177"/>
                          <a:pt x="1555436" y="1737343"/>
                          <a:pt x="1571625" y="1721154"/>
                        </a:cubicBezTo>
                        <a:cubicBezTo>
                          <a:pt x="1608295" y="1684484"/>
                          <a:pt x="1588992" y="1700051"/>
                          <a:pt x="1628775" y="1673529"/>
                        </a:cubicBezTo>
                        <a:cubicBezTo>
                          <a:pt x="1662887" y="1622361"/>
                          <a:pt x="1663826" y="1631812"/>
                          <a:pt x="1676400" y="1587804"/>
                        </a:cubicBezTo>
                        <a:cubicBezTo>
                          <a:pt x="1679996" y="1575217"/>
                          <a:pt x="1682750" y="1562404"/>
                          <a:pt x="1685925" y="1549704"/>
                        </a:cubicBezTo>
                        <a:cubicBezTo>
                          <a:pt x="1689100" y="1492554"/>
                          <a:pt x="1688350" y="1435050"/>
                          <a:pt x="1695450" y="1378254"/>
                        </a:cubicBezTo>
                        <a:cubicBezTo>
                          <a:pt x="1704151" y="1308646"/>
                          <a:pt x="1705756" y="1333153"/>
                          <a:pt x="1743075" y="1302054"/>
                        </a:cubicBezTo>
                        <a:cubicBezTo>
                          <a:pt x="1753423" y="1293430"/>
                          <a:pt x="1761017" y="1281749"/>
                          <a:pt x="1771650" y="1273479"/>
                        </a:cubicBezTo>
                        <a:cubicBezTo>
                          <a:pt x="1820778" y="1235268"/>
                          <a:pt x="1814261" y="1240225"/>
                          <a:pt x="1857375" y="1225854"/>
                        </a:cubicBezTo>
                        <a:cubicBezTo>
                          <a:pt x="1977260" y="1229487"/>
                          <a:pt x="2095923" y="1210741"/>
                          <a:pt x="2209800" y="1244904"/>
                        </a:cubicBezTo>
                        <a:cubicBezTo>
                          <a:pt x="2229034" y="1250674"/>
                          <a:pt x="2247900" y="1257604"/>
                          <a:pt x="2266950" y="1263954"/>
                        </a:cubicBezTo>
                        <a:cubicBezTo>
                          <a:pt x="2276475" y="1267129"/>
                          <a:pt x="2287171" y="1267910"/>
                          <a:pt x="2295525" y="1273479"/>
                        </a:cubicBezTo>
                        <a:cubicBezTo>
                          <a:pt x="2305050" y="1279829"/>
                          <a:pt x="2314575" y="1286179"/>
                          <a:pt x="2324100" y="1292529"/>
                        </a:cubicBezTo>
                        <a:cubicBezTo>
                          <a:pt x="2368550" y="1289354"/>
                          <a:pt x="2413295" y="1289025"/>
                          <a:pt x="2457450" y="1283004"/>
                        </a:cubicBezTo>
                        <a:cubicBezTo>
                          <a:pt x="2483392" y="1279467"/>
                          <a:pt x="2508250" y="1270304"/>
                          <a:pt x="2533650" y="1263954"/>
                        </a:cubicBezTo>
                        <a:cubicBezTo>
                          <a:pt x="2546350" y="1260779"/>
                          <a:pt x="2559331" y="1258569"/>
                          <a:pt x="2571750" y="1254429"/>
                        </a:cubicBezTo>
                        <a:cubicBezTo>
                          <a:pt x="2675963" y="1219691"/>
                          <a:pt x="2518113" y="1275093"/>
                          <a:pt x="2628900" y="1225854"/>
                        </a:cubicBezTo>
                        <a:cubicBezTo>
                          <a:pt x="2647250" y="1217699"/>
                          <a:pt x="2667000" y="1213154"/>
                          <a:pt x="2686050" y="1206804"/>
                        </a:cubicBezTo>
                        <a:cubicBezTo>
                          <a:pt x="2695575" y="1203629"/>
                          <a:pt x="2705100" y="1200454"/>
                          <a:pt x="2714625" y="1197279"/>
                        </a:cubicBezTo>
                        <a:cubicBezTo>
                          <a:pt x="2724150" y="1194104"/>
                          <a:pt x="2733460" y="1190189"/>
                          <a:pt x="2743200" y="1187754"/>
                        </a:cubicBezTo>
                        <a:cubicBezTo>
                          <a:pt x="2755900" y="1184579"/>
                          <a:pt x="2768713" y="1181825"/>
                          <a:pt x="2781300" y="1178229"/>
                        </a:cubicBezTo>
                        <a:cubicBezTo>
                          <a:pt x="2790954" y="1175471"/>
                          <a:pt x="2800074" y="1170882"/>
                          <a:pt x="2809875" y="1168704"/>
                        </a:cubicBezTo>
                        <a:cubicBezTo>
                          <a:pt x="2828728" y="1164514"/>
                          <a:pt x="2847975" y="1162354"/>
                          <a:pt x="2867025" y="1159179"/>
                        </a:cubicBezTo>
                        <a:cubicBezTo>
                          <a:pt x="2917825" y="1162354"/>
                          <a:pt x="2968806" y="1163376"/>
                          <a:pt x="3019425" y="1168704"/>
                        </a:cubicBezTo>
                        <a:cubicBezTo>
                          <a:pt x="3029410" y="1169755"/>
                          <a:pt x="3038199" y="1176051"/>
                          <a:pt x="3048000" y="1178229"/>
                        </a:cubicBezTo>
                        <a:cubicBezTo>
                          <a:pt x="3066853" y="1182419"/>
                          <a:pt x="3086297" y="1183564"/>
                          <a:pt x="3105150" y="1187754"/>
                        </a:cubicBezTo>
                        <a:cubicBezTo>
                          <a:pt x="3114951" y="1189932"/>
                          <a:pt x="3124948" y="1192403"/>
                          <a:pt x="3133725" y="1197279"/>
                        </a:cubicBezTo>
                        <a:cubicBezTo>
                          <a:pt x="3153739" y="1208398"/>
                          <a:pt x="3190875" y="1235379"/>
                          <a:pt x="3190875" y="1235379"/>
                        </a:cubicBezTo>
                        <a:cubicBezTo>
                          <a:pt x="3197225" y="1244904"/>
                          <a:pt x="3201830" y="1255859"/>
                          <a:pt x="3209925" y="1263954"/>
                        </a:cubicBezTo>
                        <a:cubicBezTo>
                          <a:pt x="3218020" y="1272049"/>
                          <a:pt x="3230962" y="1274389"/>
                          <a:pt x="3238500" y="1283004"/>
                        </a:cubicBezTo>
                        <a:cubicBezTo>
                          <a:pt x="3253577" y="1300234"/>
                          <a:pt x="3263900" y="1321104"/>
                          <a:pt x="3276600" y="1340154"/>
                        </a:cubicBezTo>
                        <a:cubicBezTo>
                          <a:pt x="3282950" y="1349679"/>
                          <a:pt x="3292030" y="1357869"/>
                          <a:pt x="3295650" y="1368729"/>
                        </a:cubicBezTo>
                        <a:cubicBezTo>
                          <a:pt x="3302000" y="1387779"/>
                          <a:pt x="3314700" y="1425879"/>
                          <a:pt x="3314700" y="1425879"/>
                        </a:cubicBezTo>
                        <a:cubicBezTo>
                          <a:pt x="3317875" y="1454454"/>
                          <a:pt x="3319498" y="1483244"/>
                          <a:pt x="3324225" y="1511604"/>
                        </a:cubicBezTo>
                        <a:cubicBezTo>
                          <a:pt x="3325876" y="1521508"/>
                          <a:pt x="3331108" y="1530493"/>
                          <a:pt x="3333750" y="1540179"/>
                        </a:cubicBezTo>
                        <a:cubicBezTo>
                          <a:pt x="3340639" y="1565438"/>
                          <a:pt x="3344521" y="1591541"/>
                          <a:pt x="3352800" y="1616379"/>
                        </a:cubicBezTo>
                        <a:cubicBezTo>
                          <a:pt x="3362231" y="1644673"/>
                          <a:pt x="3368259" y="1679463"/>
                          <a:pt x="3390900" y="1702104"/>
                        </a:cubicBezTo>
                        <a:cubicBezTo>
                          <a:pt x="3398995" y="1710199"/>
                          <a:pt x="3410681" y="1713825"/>
                          <a:pt x="3419475" y="1721154"/>
                        </a:cubicBezTo>
                        <a:cubicBezTo>
                          <a:pt x="3429823" y="1729778"/>
                          <a:pt x="3438525" y="1740204"/>
                          <a:pt x="3448050" y="1749729"/>
                        </a:cubicBezTo>
                        <a:cubicBezTo>
                          <a:pt x="3550873" y="1715455"/>
                          <a:pt x="3461807" y="1755036"/>
                          <a:pt x="3486150" y="1511604"/>
                        </a:cubicBezTo>
                        <a:cubicBezTo>
                          <a:pt x="3490789" y="1465210"/>
                          <a:pt x="3518747" y="1434134"/>
                          <a:pt x="3543300" y="1397304"/>
                        </a:cubicBezTo>
                        <a:cubicBezTo>
                          <a:pt x="3549650" y="1387779"/>
                          <a:pt x="3558730" y="1379589"/>
                          <a:pt x="3562350" y="1368729"/>
                        </a:cubicBezTo>
                        <a:cubicBezTo>
                          <a:pt x="3565525" y="1359204"/>
                          <a:pt x="3566999" y="1348931"/>
                          <a:pt x="3571875" y="1340154"/>
                        </a:cubicBezTo>
                        <a:cubicBezTo>
                          <a:pt x="3582994" y="1320140"/>
                          <a:pt x="3602735" y="1304724"/>
                          <a:pt x="3609975" y="1283004"/>
                        </a:cubicBezTo>
                        <a:cubicBezTo>
                          <a:pt x="3659122" y="1135562"/>
                          <a:pt x="3602792" y="1287845"/>
                          <a:pt x="3648075" y="1197279"/>
                        </a:cubicBezTo>
                        <a:cubicBezTo>
                          <a:pt x="3652565" y="1188299"/>
                          <a:pt x="3651328" y="1176544"/>
                          <a:pt x="3657600" y="1168704"/>
                        </a:cubicBezTo>
                        <a:cubicBezTo>
                          <a:pt x="3664751" y="1159765"/>
                          <a:pt x="3676650" y="1156004"/>
                          <a:pt x="3686175" y="1149654"/>
                        </a:cubicBezTo>
                        <a:cubicBezTo>
                          <a:pt x="3689350" y="1140129"/>
                          <a:pt x="3690824" y="1129856"/>
                          <a:pt x="3695700" y="1121079"/>
                        </a:cubicBezTo>
                        <a:cubicBezTo>
                          <a:pt x="3706819" y="1101065"/>
                          <a:pt x="3726560" y="1085649"/>
                          <a:pt x="3733800" y="1063929"/>
                        </a:cubicBezTo>
                        <a:cubicBezTo>
                          <a:pt x="3736975" y="1054404"/>
                          <a:pt x="3738449" y="1044131"/>
                          <a:pt x="3743325" y="1035354"/>
                        </a:cubicBezTo>
                        <a:cubicBezTo>
                          <a:pt x="3754444" y="1015340"/>
                          <a:pt x="3768725" y="997254"/>
                          <a:pt x="3781425" y="978204"/>
                        </a:cubicBezTo>
                        <a:cubicBezTo>
                          <a:pt x="3787775" y="968679"/>
                          <a:pt x="3796855" y="960489"/>
                          <a:pt x="3800475" y="949629"/>
                        </a:cubicBezTo>
                        <a:cubicBezTo>
                          <a:pt x="3822700" y="882954"/>
                          <a:pt x="3800475" y="898829"/>
                          <a:pt x="3848100" y="882954"/>
                        </a:cubicBezTo>
                        <a:cubicBezTo>
                          <a:pt x="3883299" y="830156"/>
                          <a:pt x="3847011" y="871917"/>
                          <a:pt x="3895725" y="844854"/>
                        </a:cubicBezTo>
                        <a:cubicBezTo>
                          <a:pt x="3915739" y="833735"/>
                          <a:pt x="3931155" y="813994"/>
                          <a:pt x="3952875" y="806754"/>
                        </a:cubicBezTo>
                        <a:cubicBezTo>
                          <a:pt x="3971925" y="800404"/>
                          <a:pt x="4010025" y="787704"/>
                          <a:pt x="4010025" y="787704"/>
                        </a:cubicBezTo>
                        <a:cubicBezTo>
                          <a:pt x="4037187" y="790722"/>
                          <a:pt x="4092410" y="790797"/>
                          <a:pt x="4124325" y="806754"/>
                        </a:cubicBezTo>
                        <a:cubicBezTo>
                          <a:pt x="4134564" y="811874"/>
                          <a:pt x="4143375" y="819454"/>
                          <a:pt x="4152900" y="825804"/>
                        </a:cubicBezTo>
                        <a:cubicBezTo>
                          <a:pt x="4159250" y="835329"/>
                          <a:pt x="4163855" y="846284"/>
                          <a:pt x="4171950" y="854379"/>
                        </a:cubicBezTo>
                        <a:cubicBezTo>
                          <a:pt x="4180045" y="862474"/>
                          <a:pt x="4193374" y="864490"/>
                          <a:pt x="4200525" y="873429"/>
                        </a:cubicBezTo>
                        <a:cubicBezTo>
                          <a:pt x="4206797" y="881269"/>
                          <a:pt x="4205560" y="893024"/>
                          <a:pt x="4210050" y="902004"/>
                        </a:cubicBezTo>
                        <a:cubicBezTo>
                          <a:pt x="4246979" y="975862"/>
                          <a:pt x="4214684" y="887330"/>
                          <a:pt x="4238625" y="959154"/>
                        </a:cubicBezTo>
                        <a:cubicBezTo>
                          <a:pt x="4235450" y="1006779"/>
                          <a:pt x="4235850" y="1054778"/>
                          <a:pt x="4229100" y="1102029"/>
                        </a:cubicBezTo>
                        <a:cubicBezTo>
                          <a:pt x="4229100" y="1102029"/>
                          <a:pt x="4205288" y="1173466"/>
                          <a:pt x="4200525" y="1187754"/>
                        </a:cubicBezTo>
                        <a:cubicBezTo>
                          <a:pt x="4165787" y="1291967"/>
                          <a:pt x="4221189" y="1134117"/>
                          <a:pt x="4171950" y="1244904"/>
                        </a:cubicBezTo>
                        <a:cubicBezTo>
                          <a:pt x="4163795" y="1263254"/>
                          <a:pt x="4152900" y="1302054"/>
                          <a:pt x="4152900" y="1302054"/>
                        </a:cubicBezTo>
                        <a:cubicBezTo>
                          <a:pt x="4149725" y="1330629"/>
                          <a:pt x="4146236" y="1359171"/>
                          <a:pt x="4143375" y="1387779"/>
                        </a:cubicBezTo>
                        <a:cubicBezTo>
                          <a:pt x="4139886" y="1422674"/>
                          <a:pt x="4138386" y="1457780"/>
                          <a:pt x="4133850" y="1492554"/>
                        </a:cubicBezTo>
                        <a:cubicBezTo>
                          <a:pt x="4128854" y="1530855"/>
                          <a:pt x="4127014" y="1570211"/>
                          <a:pt x="4114800" y="1606854"/>
                        </a:cubicBezTo>
                        <a:cubicBezTo>
                          <a:pt x="4108450" y="1625904"/>
                          <a:pt x="4102100" y="1644954"/>
                          <a:pt x="4095750" y="1664004"/>
                        </a:cubicBezTo>
                        <a:cubicBezTo>
                          <a:pt x="4092575" y="1673529"/>
                          <a:pt x="4091794" y="1684225"/>
                          <a:pt x="4086225" y="1692579"/>
                        </a:cubicBezTo>
                        <a:cubicBezTo>
                          <a:pt x="4079875" y="1702104"/>
                          <a:pt x="4071824" y="1710693"/>
                          <a:pt x="4067175" y="1721154"/>
                        </a:cubicBezTo>
                        <a:cubicBezTo>
                          <a:pt x="4059020" y="1739504"/>
                          <a:pt x="4054475" y="1759254"/>
                          <a:pt x="4048125" y="1778304"/>
                        </a:cubicBezTo>
                        <a:cubicBezTo>
                          <a:pt x="4044950" y="1787829"/>
                          <a:pt x="4044169" y="1798525"/>
                          <a:pt x="4038600" y="1806879"/>
                        </a:cubicBezTo>
                        <a:cubicBezTo>
                          <a:pt x="4032250" y="1816404"/>
                          <a:pt x="4024199" y="1824993"/>
                          <a:pt x="4019550" y="1835454"/>
                        </a:cubicBezTo>
                        <a:cubicBezTo>
                          <a:pt x="4011395" y="1853804"/>
                          <a:pt x="4006850" y="1873554"/>
                          <a:pt x="4000500" y="1892604"/>
                        </a:cubicBezTo>
                        <a:cubicBezTo>
                          <a:pt x="3997325" y="1902129"/>
                          <a:pt x="3993410" y="1911439"/>
                          <a:pt x="3990975" y="1921179"/>
                        </a:cubicBezTo>
                        <a:cubicBezTo>
                          <a:pt x="3987800" y="1933879"/>
                          <a:pt x="3985212" y="1946740"/>
                          <a:pt x="3981450" y="1959279"/>
                        </a:cubicBezTo>
                        <a:cubicBezTo>
                          <a:pt x="3975680" y="1978513"/>
                          <a:pt x="3968750" y="1997379"/>
                          <a:pt x="3962400" y="2016429"/>
                        </a:cubicBezTo>
                        <a:cubicBezTo>
                          <a:pt x="3956050" y="2035479"/>
                          <a:pt x="3949700" y="2054529"/>
                          <a:pt x="3943350" y="2073579"/>
                        </a:cubicBezTo>
                        <a:cubicBezTo>
                          <a:pt x="3933825" y="2102154"/>
                          <a:pt x="3924300" y="2130729"/>
                          <a:pt x="3914775" y="2159304"/>
                        </a:cubicBezTo>
                        <a:cubicBezTo>
                          <a:pt x="3911600" y="2168829"/>
                          <a:pt x="3908425" y="2178354"/>
                          <a:pt x="3905250" y="2187879"/>
                        </a:cubicBezTo>
                        <a:cubicBezTo>
                          <a:pt x="3902075" y="2197404"/>
                          <a:pt x="3901294" y="2208100"/>
                          <a:pt x="3895725" y="2216454"/>
                        </a:cubicBezTo>
                        <a:cubicBezTo>
                          <a:pt x="3883025" y="2235504"/>
                          <a:pt x="3864865" y="2251884"/>
                          <a:pt x="3857625" y="2273604"/>
                        </a:cubicBezTo>
                        <a:cubicBezTo>
                          <a:pt x="3854450" y="2283129"/>
                          <a:pt x="3852590" y="2293199"/>
                          <a:pt x="3848100" y="2302179"/>
                        </a:cubicBezTo>
                        <a:cubicBezTo>
                          <a:pt x="3842980" y="2312418"/>
                          <a:pt x="3834170" y="2320515"/>
                          <a:pt x="3829050" y="2330754"/>
                        </a:cubicBezTo>
                        <a:cubicBezTo>
                          <a:pt x="3824560" y="2339734"/>
                          <a:pt x="3822283" y="2349675"/>
                          <a:pt x="3819525" y="2359329"/>
                        </a:cubicBezTo>
                        <a:cubicBezTo>
                          <a:pt x="3815929" y="2371916"/>
                          <a:pt x="3815854" y="2385720"/>
                          <a:pt x="3810000" y="2397429"/>
                        </a:cubicBezTo>
                        <a:cubicBezTo>
                          <a:pt x="3787214" y="2443001"/>
                          <a:pt x="3774683" y="2451796"/>
                          <a:pt x="3743325" y="2483154"/>
                        </a:cubicBezTo>
                        <a:cubicBezTo>
                          <a:pt x="3719384" y="2554978"/>
                          <a:pt x="3754464" y="2469231"/>
                          <a:pt x="3705225" y="2530779"/>
                        </a:cubicBezTo>
                        <a:cubicBezTo>
                          <a:pt x="3698953" y="2538619"/>
                          <a:pt x="3700576" y="2550577"/>
                          <a:pt x="3695700" y="2559354"/>
                        </a:cubicBezTo>
                        <a:cubicBezTo>
                          <a:pt x="3663016" y="2618185"/>
                          <a:pt x="3670767" y="2607726"/>
                          <a:pt x="3629025" y="2635554"/>
                        </a:cubicBezTo>
                        <a:cubicBezTo>
                          <a:pt x="3610482" y="2691184"/>
                          <a:pt x="3634009" y="2640095"/>
                          <a:pt x="3590925" y="2683179"/>
                        </a:cubicBezTo>
                        <a:cubicBezTo>
                          <a:pt x="3547841" y="2726263"/>
                          <a:pt x="3598930" y="2702736"/>
                          <a:pt x="3543300" y="2721279"/>
                        </a:cubicBezTo>
                        <a:cubicBezTo>
                          <a:pt x="3521850" y="2785629"/>
                          <a:pt x="3551598" y="2715878"/>
                          <a:pt x="3505200" y="2768904"/>
                        </a:cubicBezTo>
                        <a:cubicBezTo>
                          <a:pt x="3490123" y="2786134"/>
                          <a:pt x="3483289" y="2809865"/>
                          <a:pt x="3467100" y="2826054"/>
                        </a:cubicBezTo>
                        <a:cubicBezTo>
                          <a:pt x="3457575" y="2835579"/>
                          <a:pt x="3448050" y="2845104"/>
                          <a:pt x="3438525" y="2854629"/>
                        </a:cubicBezTo>
                        <a:cubicBezTo>
                          <a:pt x="3435350" y="2864154"/>
                          <a:pt x="3433876" y="2874427"/>
                          <a:pt x="3429000" y="2883204"/>
                        </a:cubicBezTo>
                        <a:cubicBezTo>
                          <a:pt x="3417881" y="2903218"/>
                          <a:pt x="3398140" y="2918634"/>
                          <a:pt x="3390900" y="2940354"/>
                        </a:cubicBezTo>
                        <a:cubicBezTo>
                          <a:pt x="3387725" y="2949879"/>
                          <a:pt x="3386944" y="2960575"/>
                          <a:pt x="3381375" y="2968929"/>
                        </a:cubicBezTo>
                        <a:cubicBezTo>
                          <a:pt x="3373903" y="2980137"/>
                          <a:pt x="3361424" y="2987156"/>
                          <a:pt x="3352800" y="2997504"/>
                        </a:cubicBezTo>
                        <a:cubicBezTo>
                          <a:pt x="3325586" y="3030161"/>
                          <a:pt x="3345089" y="3025172"/>
                          <a:pt x="3305175" y="3045129"/>
                        </a:cubicBezTo>
                        <a:cubicBezTo>
                          <a:pt x="3289950" y="3052742"/>
                          <a:pt x="3252742" y="3060110"/>
                          <a:pt x="3238500" y="3064179"/>
                        </a:cubicBezTo>
                        <a:cubicBezTo>
                          <a:pt x="3228846" y="3066937"/>
                          <a:pt x="3219450" y="3070529"/>
                          <a:pt x="3209925" y="3073704"/>
                        </a:cubicBezTo>
                        <a:cubicBezTo>
                          <a:pt x="3203575" y="3083229"/>
                          <a:pt x="3191510" y="3090849"/>
                          <a:pt x="3190875" y="3102279"/>
                        </a:cubicBezTo>
                        <a:cubicBezTo>
                          <a:pt x="3183010" y="3243850"/>
                          <a:pt x="3193832" y="3202789"/>
                          <a:pt x="3209925" y="3283254"/>
                        </a:cubicBezTo>
                        <a:cubicBezTo>
                          <a:pt x="3217977" y="3323512"/>
                          <a:pt x="3224585" y="3377096"/>
                          <a:pt x="3228975" y="3416604"/>
                        </a:cubicBezTo>
                        <a:cubicBezTo>
                          <a:pt x="3232499" y="3448317"/>
                          <a:pt x="3233987" y="3480266"/>
                          <a:pt x="3238500" y="3511854"/>
                        </a:cubicBezTo>
                        <a:cubicBezTo>
                          <a:pt x="3240351" y="3524813"/>
                          <a:pt x="3245873" y="3537041"/>
                          <a:pt x="3248025" y="3549954"/>
                        </a:cubicBezTo>
                        <a:cubicBezTo>
                          <a:pt x="3252233" y="3575203"/>
                          <a:pt x="3254375" y="3600754"/>
                          <a:pt x="3257550" y="3626154"/>
                        </a:cubicBezTo>
                        <a:cubicBezTo>
                          <a:pt x="3254375" y="3696004"/>
                          <a:pt x="3255474" y="3766180"/>
                          <a:pt x="3248025" y="3835704"/>
                        </a:cubicBezTo>
                        <a:cubicBezTo>
                          <a:pt x="3245886" y="3855670"/>
                          <a:pt x="3235325" y="3873804"/>
                          <a:pt x="3228975" y="3892854"/>
                        </a:cubicBezTo>
                        <a:cubicBezTo>
                          <a:pt x="3225800" y="3902379"/>
                          <a:pt x="3225019" y="3913075"/>
                          <a:pt x="3219450" y="3921429"/>
                        </a:cubicBezTo>
                        <a:cubicBezTo>
                          <a:pt x="3213100" y="3930954"/>
                          <a:pt x="3205520" y="3939765"/>
                          <a:pt x="3200400" y="3950004"/>
                        </a:cubicBezTo>
                        <a:cubicBezTo>
                          <a:pt x="3177396" y="3996012"/>
                          <a:pt x="3210470" y="3965516"/>
                          <a:pt x="3162300" y="3997629"/>
                        </a:cubicBezTo>
                        <a:cubicBezTo>
                          <a:pt x="3143757" y="4053259"/>
                          <a:pt x="3167284" y="4002170"/>
                          <a:pt x="3124200" y="4045254"/>
                        </a:cubicBezTo>
                        <a:cubicBezTo>
                          <a:pt x="3116105" y="4053349"/>
                          <a:pt x="3113765" y="4066291"/>
                          <a:pt x="3105150" y="4073829"/>
                        </a:cubicBezTo>
                        <a:cubicBezTo>
                          <a:pt x="3064840" y="4109100"/>
                          <a:pt x="3058672" y="4108372"/>
                          <a:pt x="3019425" y="4121454"/>
                        </a:cubicBezTo>
                        <a:cubicBezTo>
                          <a:pt x="2820188" y="4115762"/>
                          <a:pt x="2731534" y="4101535"/>
                          <a:pt x="2562225" y="4121454"/>
                        </a:cubicBezTo>
                        <a:cubicBezTo>
                          <a:pt x="2555968" y="4122190"/>
                          <a:pt x="2504651" y="4135448"/>
                          <a:pt x="2495550" y="4140504"/>
                        </a:cubicBezTo>
                        <a:cubicBezTo>
                          <a:pt x="2475536" y="4151623"/>
                          <a:pt x="2457450" y="4165904"/>
                          <a:pt x="2438400" y="4178604"/>
                        </a:cubicBezTo>
                        <a:cubicBezTo>
                          <a:pt x="2428875" y="4184954"/>
                          <a:pt x="2419350" y="4191304"/>
                          <a:pt x="2409825" y="4197654"/>
                        </a:cubicBezTo>
                        <a:cubicBezTo>
                          <a:pt x="2400300" y="4204004"/>
                          <a:pt x="2392542" y="4214822"/>
                          <a:pt x="2381250" y="4216704"/>
                        </a:cubicBezTo>
                        <a:cubicBezTo>
                          <a:pt x="2301955" y="4229920"/>
                          <a:pt x="2343219" y="4223498"/>
                          <a:pt x="2257425" y="4235754"/>
                        </a:cubicBezTo>
                        <a:cubicBezTo>
                          <a:pt x="2219325" y="4232579"/>
                          <a:pt x="2181022" y="4231282"/>
                          <a:pt x="2143125" y="4226229"/>
                        </a:cubicBezTo>
                        <a:cubicBezTo>
                          <a:pt x="2133173" y="4224902"/>
                          <a:pt x="2124590" y="4216704"/>
                          <a:pt x="2114550" y="4216704"/>
                        </a:cubicBezTo>
                        <a:cubicBezTo>
                          <a:pt x="2050971" y="4216704"/>
                          <a:pt x="1987550" y="4223054"/>
                          <a:pt x="1924050" y="4226229"/>
                        </a:cubicBezTo>
                        <a:cubicBezTo>
                          <a:pt x="1894529" y="4230446"/>
                          <a:pt x="1795659" y="4245279"/>
                          <a:pt x="1771650" y="4245279"/>
                        </a:cubicBezTo>
                        <a:cubicBezTo>
                          <a:pt x="1704899" y="4245279"/>
                          <a:pt x="1638300" y="4238929"/>
                          <a:pt x="1571625" y="4235754"/>
                        </a:cubicBezTo>
                        <a:cubicBezTo>
                          <a:pt x="1489733" y="4181159"/>
                          <a:pt x="1593345" y="4246614"/>
                          <a:pt x="1514475" y="4207179"/>
                        </a:cubicBezTo>
                        <a:cubicBezTo>
                          <a:pt x="1504236" y="4202059"/>
                          <a:pt x="1496361" y="4192778"/>
                          <a:pt x="1485900" y="4188129"/>
                        </a:cubicBezTo>
                        <a:cubicBezTo>
                          <a:pt x="1383885" y="4142789"/>
                          <a:pt x="1464844" y="4193142"/>
                          <a:pt x="1400175" y="4150029"/>
                        </a:cubicBezTo>
                        <a:cubicBezTo>
                          <a:pt x="1393825" y="4130979"/>
                          <a:pt x="1387475" y="4111929"/>
                          <a:pt x="1381125" y="4092879"/>
                        </a:cubicBezTo>
                        <a:cubicBezTo>
                          <a:pt x="1377950" y="4083354"/>
                          <a:pt x="1371600" y="4064304"/>
                          <a:pt x="1371600" y="4064304"/>
                        </a:cubicBezTo>
                        <a:cubicBezTo>
                          <a:pt x="1383123" y="3949073"/>
                          <a:pt x="1371035" y="3999325"/>
                          <a:pt x="1400175" y="3911904"/>
                        </a:cubicBezTo>
                        <a:cubicBezTo>
                          <a:pt x="1406525" y="3892854"/>
                          <a:pt x="1412875" y="3873804"/>
                          <a:pt x="1419225" y="3854754"/>
                        </a:cubicBezTo>
                        <a:cubicBezTo>
                          <a:pt x="1422400" y="3845229"/>
                          <a:pt x="1428750" y="3826179"/>
                          <a:pt x="1428750" y="3826179"/>
                        </a:cubicBezTo>
                        <a:cubicBezTo>
                          <a:pt x="1425575" y="3718229"/>
                          <a:pt x="1424756" y="3610184"/>
                          <a:pt x="1419225" y="3502329"/>
                        </a:cubicBezTo>
                        <a:cubicBezTo>
                          <a:pt x="1417593" y="3470507"/>
                          <a:pt x="1400145" y="3426038"/>
                          <a:pt x="1390650" y="3397554"/>
                        </a:cubicBezTo>
                        <a:cubicBezTo>
                          <a:pt x="1387475" y="3388029"/>
                          <a:pt x="1386694" y="3377333"/>
                          <a:pt x="1381125" y="3368979"/>
                        </a:cubicBezTo>
                        <a:cubicBezTo>
                          <a:pt x="1374775" y="3359454"/>
                          <a:pt x="1367195" y="3350643"/>
                          <a:pt x="1362075" y="3340404"/>
                        </a:cubicBezTo>
                        <a:cubicBezTo>
                          <a:pt x="1357585" y="3331424"/>
                          <a:pt x="1355308" y="3321483"/>
                          <a:pt x="1352550" y="3311829"/>
                        </a:cubicBezTo>
                        <a:cubicBezTo>
                          <a:pt x="1343582" y="3280442"/>
                          <a:pt x="1340047" y="3258840"/>
                          <a:pt x="1333500" y="3226104"/>
                        </a:cubicBezTo>
                        <a:cubicBezTo>
                          <a:pt x="1336675" y="3162604"/>
                          <a:pt x="1338149" y="3098996"/>
                          <a:pt x="1343025" y="3035604"/>
                        </a:cubicBezTo>
                        <a:cubicBezTo>
                          <a:pt x="1354175" y="2890654"/>
                          <a:pt x="1371525" y="3096807"/>
                          <a:pt x="1343025" y="2826054"/>
                        </a:cubicBezTo>
                        <a:cubicBezTo>
                          <a:pt x="1341202" y="2808737"/>
                          <a:pt x="1326160" y="2780614"/>
                          <a:pt x="1314450" y="2768904"/>
                        </a:cubicBezTo>
                        <a:cubicBezTo>
                          <a:pt x="1306355" y="2760809"/>
                          <a:pt x="1295400" y="2756204"/>
                          <a:pt x="1285875" y="2749854"/>
                        </a:cubicBezTo>
                        <a:cubicBezTo>
                          <a:pt x="1267332" y="2694224"/>
                          <a:pt x="1290859" y="2745313"/>
                          <a:pt x="1247775" y="2702229"/>
                        </a:cubicBezTo>
                        <a:cubicBezTo>
                          <a:pt x="1239680" y="2694134"/>
                          <a:pt x="1236820" y="2681749"/>
                          <a:pt x="1228725" y="2673654"/>
                        </a:cubicBezTo>
                        <a:cubicBezTo>
                          <a:pt x="1220630" y="2665559"/>
                          <a:pt x="1208944" y="2661933"/>
                          <a:pt x="1200150" y="2654604"/>
                        </a:cubicBezTo>
                        <a:cubicBezTo>
                          <a:pt x="1106525" y="2576583"/>
                          <a:pt x="1227450" y="2672379"/>
                          <a:pt x="1152525" y="2597454"/>
                        </a:cubicBezTo>
                        <a:cubicBezTo>
                          <a:pt x="1144430" y="2589359"/>
                          <a:pt x="1132744" y="2585733"/>
                          <a:pt x="1123950" y="2578404"/>
                        </a:cubicBezTo>
                        <a:cubicBezTo>
                          <a:pt x="1030325" y="2500383"/>
                          <a:pt x="1151250" y="2596179"/>
                          <a:pt x="1076325" y="2521254"/>
                        </a:cubicBezTo>
                        <a:cubicBezTo>
                          <a:pt x="1068230" y="2513159"/>
                          <a:pt x="1057275" y="2508554"/>
                          <a:pt x="1047750" y="2502204"/>
                        </a:cubicBezTo>
                        <a:cubicBezTo>
                          <a:pt x="996950" y="2426004"/>
                          <a:pt x="1063625" y="2518079"/>
                          <a:pt x="1000125" y="2454579"/>
                        </a:cubicBezTo>
                        <a:cubicBezTo>
                          <a:pt x="992030" y="2446484"/>
                          <a:pt x="989170" y="2434099"/>
                          <a:pt x="981075" y="2426004"/>
                        </a:cubicBezTo>
                        <a:cubicBezTo>
                          <a:pt x="906150" y="2351079"/>
                          <a:pt x="1001946" y="2472004"/>
                          <a:pt x="923925" y="2378379"/>
                        </a:cubicBezTo>
                        <a:cubicBezTo>
                          <a:pt x="916596" y="2369585"/>
                          <a:pt x="913490" y="2357342"/>
                          <a:pt x="904875" y="2349804"/>
                        </a:cubicBezTo>
                        <a:cubicBezTo>
                          <a:pt x="887645" y="2334727"/>
                          <a:pt x="847725" y="2311704"/>
                          <a:pt x="847725" y="2311704"/>
                        </a:cubicBezTo>
                        <a:cubicBezTo>
                          <a:pt x="805120" y="2247797"/>
                          <a:pt x="855309" y="2310410"/>
                          <a:pt x="800100" y="2273604"/>
                        </a:cubicBezTo>
                        <a:cubicBezTo>
                          <a:pt x="788892" y="2266132"/>
                          <a:pt x="782158" y="2253299"/>
                          <a:pt x="771525" y="2245029"/>
                        </a:cubicBezTo>
                        <a:cubicBezTo>
                          <a:pt x="753453" y="2230973"/>
                          <a:pt x="714375" y="2206929"/>
                          <a:pt x="714375" y="2206929"/>
                        </a:cubicBezTo>
                        <a:cubicBezTo>
                          <a:pt x="688975" y="2130729"/>
                          <a:pt x="727075" y="2219629"/>
                          <a:pt x="676275" y="2168829"/>
                        </a:cubicBezTo>
                        <a:cubicBezTo>
                          <a:pt x="625475" y="2118029"/>
                          <a:pt x="714375" y="2156129"/>
                          <a:pt x="638175" y="2130729"/>
                        </a:cubicBezTo>
                        <a:cubicBezTo>
                          <a:pt x="631825" y="2121204"/>
                          <a:pt x="627220" y="2110249"/>
                          <a:pt x="619125" y="2102154"/>
                        </a:cubicBezTo>
                        <a:cubicBezTo>
                          <a:pt x="611030" y="2094059"/>
                          <a:pt x="597701" y="2092043"/>
                          <a:pt x="590550" y="2083104"/>
                        </a:cubicBezTo>
                        <a:cubicBezTo>
                          <a:pt x="537970" y="2017379"/>
                          <a:pt x="634342" y="2090074"/>
                          <a:pt x="552450" y="2035479"/>
                        </a:cubicBezTo>
                        <a:cubicBezTo>
                          <a:pt x="549632" y="2027024"/>
                          <a:pt x="536720" y="1979935"/>
                          <a:pt x="523875" y="1978329"/>
                        </a:cubicBezTo>
                        <a:cubicBezTo>
                          <a:pt x="503950" y="1975838"/>
                          <a:pt x="485775" y="1991029"/>
                          <a:pt x="466725" y="1997379"/>
                        </a:cubicBezTo>
                        <a:cubicBezTo>
                          <a:pt x="457200" y="2000554"/>
                          <a:pt x="438150" y="2006904"/>
                          <a:pt x="438150" y="2006904"/>
                        </a:cubicBezTo>
                        <a:cubicBezTo>
                          <a:pt x="434975" y="2019604"/>
                          <a:pt x="435887" y="2034112"/>
                          <a:pt x="428625" y="2045004"/>
                        </a:cubicBezTo>
                        <a:cubicBezTo>
                          <a:pt x="415687" y="2064411"/>
                          <a:pt x="354173" y="2079346"/>
                          <a:pt x="342900" y="2083104"/>
                        </a:cubicBezTo>
                        <a:cubicBezTo>
                          <a:pt x="333375" y="2086279"/>
                          <a:pt x="314325" y="2092629"/>
                          <a:pt x="314325" y="2092629"/>
                        </a:cubicBezTo>
                        <a:cubicBezTo>
                          <a:pt x="270656" y="2158133"/>
                          <a:pt x="283465" y="2128059"/>
                          <a:pt x="266700" y="2178354"/>
                        </a:cubicBezTo>
                        <a:cubicBezTo>
                          <a:pt x="269875" y="2232329"/>
                          <a:pt x="271330" y="2286433"/>
                          <a:pt x="276225" y="2340279"/>
                        </a:cubicBezTo>
                        <a:cubicBezTo>
                          <a:pt x="280098" y="2382883"/>
                          <a:pt x="285357" y="2381765"/>
                          <a:pt x="295275" y="2416479"/>
                        </a:cubicBezTo>
                        <a:cubicBezTo>
                          <a:pt x="298871" y="2429066"/>
                          <a:pt x="301625" y="2441879"/>
                          <a:pt x="304800" y="2454579"/>
                        </a:cubicBezTo>
                        <a:cubicBezTo>
                          <a:pt x="301625" y="2746679"/>
                          <a:pt x="303863" y="3038888"/>
                          <a:pt x="295275" y="3330879"/>
                        </a:cubicBezTo>
                        <a:cubicBezTo>
                          <a:pt x="294323" y="3363244"/>
                          <a:pt x="286464" y="3395412"/>
                          <a:pt x="276225" y="3426129"/>
                        </a:cubicBezTo>
                        <a:cubicBezTo>
                          <a:pt x="269875" y="3445179"/>
                          <a:pt x="263525" y="3464229"/>
                          <a:pt x="257175" y="3483279"/>
                        </a:cubicBezTo>
                        <a:cubicBezTo>
                          <a:pt x="254000" y="3492804"/>
                          <a:pt x="253219" y="3503500"/>
                          <a:pt x="247650" y="3511854"/>
                        </a:cubicBezTo>
                        <a:cubicBezTo>
                          <a:pt x="241300" y="3521379"/>
                          <a:pt x="234950" y="3530904"/>
                          <a:pt x="228600" y="3540429"/>
                        </a:cubicBezTo>
                        <a:cubicBezTo>
                          <a:pt x="225425" y="3553129"/>
                          <a:pt x="222671" y="3565942"/>
                          <a:pt x="219075" y="3578529"/>
                        </a:cubicBezTo>
                        <a:cubicBezTo>
                          <a:pt x="191746" y="3674182"/>
                          <a:pt x="229802" y="3526097"/>
                          <a:pt x="200025" y="3645204"/>
                        </a:cubicBezTo>
                        <a:cubicBezTo>
                          <a:pt x="203200" y="3696004"/>
                          <a:pt x="204485" y="3746957"/>
                          <a:pt x="209550" y="3797604"/>
                        </a:cubicBezTo>
                        <a:cubicBezTo>
                          <a:pt x="210853" y="3810630"/>
                          <a:pt x="218387" y="3822631"/>
                          <a:pt x="219075" y="3835704"/>
                        </a:cubicBezTo>
                        <a:cubicBezTo>
                          <a:pt x="232359" y="4088095"/>
                          <a:pt x="206928" y="4066792"/>
                          <a:pt x="238125" y="4207179"/>
                        </a:cubicBezTo>
                        <a:cubicBezTo>
                          <a:pt x="239952" y="4215400"/>
                          <a:pt x="251282" y="4263247"/>
                          <a:pt x="257175" y="4273854"/>
                        </a:cubicBezTo>
                        <a:cubicBezTo>
                          <a:pt x="268294" y="4293868"/>
                          <a:pt x="282575" y="4311954"/>
                          <a:pt x="295275" y="4331004"/>
                        </a:cubicBezTo>
                        <a:cubicBezTo>
                          <a:pt x="301625" y="4340529"/>
                          <a:pt x="307975" y="4350054"/>
                          <a:pt x="314325" y="4359579"/>
                        </a:cubicBezTo>
                        <a:cubicBezTo>
                          <a:pt x="320675" y="4369104"/>
                          <a:pt x="327025" y="4378629"/>
                          <a:pt x="333375" y="4388154"/>
                        </a:cubicBezTo>
                        <a:cubicBezTo>
                          <a:pt x="339725" y="4397679"/>
                          <a:pt x="342900" y="4410379"/>
                          <a:pt x="352425" y="4416729"/>
                        </a:cubicBezTo>
                        <a:cubicBezTo>
                          <a:pt x="361950" y="4423079"/>
                          <a:pt x="371475" y="4429429"/>
                          <a:pt x="381000" y="4435779"/>
                        </a:cubicBezTo>
                        <a:cubicBezTo>
                          <a:pt x="412750" y="4483404"/>
                          <a:pt x="390525" y="4458004"/>
                          <a:pt x="457200" y="4502454"/>
                        </a:cubicBezTo>
                        <a:cubicBezTo>
                          <a:pt x="488509" y="4523326"/>
                          <a:pt x="479844" y="4521170"/>
                          <a:pt x="514350" y="4531029"/>
                        </a:cubicBezTo>
                        <a:cubicBezTo>
                          <a:pt x="537645" y="4537685"/>
                          <a:pt x="592623" y="4548286"/>
                          <a:pt x="609600" y="4559604"/>
                        </a:cubicBezTo>
                        <a:cubicBezTo>
                          <a:pt x="619125" y="4565954"/>
                          <a:pt x="627714" y="4574005"/>
                          <a:pt x="638175" y="4578654"/>
                        </a:cubicBezTo>
                        <a:cubicBezTo>
                          <a:pt x="684803" y="4599378"/>
                          <a:pt x="690800" y="4594441"/>
                          <a:pt x="733425" y="4607229"/>
                        </a:cubicBezTo>
                        <a:cubicBezTo>
                          <a:pt x="752659" y="4612999"/>
                          <a:pt x="770696" y="4623439"/>
                          <a:pt x="790575" y="4626279"/>
                        </a:cubicBezTo>
                        <a:cubicBezTo>
                          <a:pt x="812800" y="4629454"/>
                          <a:pt x="835105" y="4632113"/>
                          <a:pt x="857250" y="4635804"/>
                        </a:cubicBezTo>
                        <a:cubicBezTo>
                          <a:pt x="873219" y="4638466"/>
                          <a:pt x="888848" y="4643039"/>
                          <a:pt x="904875" y="4645329"/>
                        </a:cubicBezTo>
                        <a:cubicBezTo>
                          <a:pt x="933337" y="4649395"/>
                          <a:pt x="962025" y="4651679"/>
                          <a:pt x="990600" y="4654854"/>
                        </a:cubicBezTo>
                        <a:cubicBezTo>
                          <a:pt x="1076340" y="4676289"/>
                          <a:pt x="971115" y="4651607"/>
                          <a:pt x="1104900" y="4673904"/>
                        </a:cubicBezTo>
                        <a:cubicBezTo>
                          <a:pt x="1337292" y="4712636"/>
                          <a:pt x="1034624" y="4687246"/>
                          <a:pt x="1476375" y="4702479"/>
                        </a:cubicBezTo>
                        <a:cubicBezTo>
                          <a:pt x="1504950" y="4705654"/>
                          <a:pt x="1533349" y="4712004"/>
                          <a:pt x="1562100" y="4712004"/>
                        </a:cubicBezTo>
                        <a:cubicBezTo>
                          <a:pt x="1883158" y="4712004"/>
                          <a:pt x="1814633" y="4720715"/>
                          <a:pt x="1981200" y="4692954"/>
                        </a:cubicBezTo>
                        <a:cubicBezTo>
                          <a:pt x="2071450" y="4647829"/>
                          <a:pt x="1957857" y="4699957"/>
                          <a:pt x="2076450" y="4664379"/>
                        </a:cubicBezTo>
                        <a:cubicBezTo>
                          <a:pt x="2090050" y="4660299"/>
                          <a:pt x="2100851" y="4649065"/>
                          <a:pt x="2114550" y="4645329"/>
                        </a:cubicBezTo>
                        <a:cubicBezTo>
                          <a:pt x="2136210" y="4639422"/>
                          <a:pt x="2158787" y="4636565"/>
                          <a:pt x="2181225" y="4635804"/>
                        </a:cubicBezTo>
                        <a:cubicBezTo>
                          <a:pt x="2346261" y="4630210"/>
                          <a:pt x="2511425" y="4629454"/>
                          <a:pt x="2676525" y="4626279"/>
                        </a:cubicBezTo>
                        <a:cubicBezTo>
                          <a:pt x="2777286" y="4620976"/>
                          <a:pt x="2835842" y="4623289"/>
                          <a:pt x="2924175" y="4607229"/>
                        </a:cubicBezTo>
                        <a:cubicBezTo>
                          <a:pt x="2974392" y="4598099"/>
                          <a:pt x="2955960" y="4596634"/>
                          <a:pt x="3009900" y="4578654"/>
                        </a:cubicBezTo>
                        <a:cubicBezTo>
                          <a:pt x="3022319" y="4574514"/>
                          <a:pt x="3035413" y="4572725"/>
                          <a:pt x="3048000" y="4569129"/>
                        </a:cubicBezTo>
                        <a:cubicBezTo>
                          <a:pt x="3057654" y="4566371"/>
                          <a:pt x="3066835" y="4562039"/>
                          <a:pt x="3076575" y="4559604"/>
                        </a:cubicBezTo>
                        <a:cubicBezTo>
                          <a:pt x="3112355" y="4550659"/>
                          <a:pt x="3122293" y="4553618"/>
                          <a:pt x="3152775" y="4540554"/>
                        </a:cubicBezTo>
                        <a:cubicBezTo>
                          <a:pt x="3241555" y="4502505"/>
                          <a:pt x="3141170" y="4537066"/>
                          <a:pt x="3228975" y="4511979"/>
                        </a:cubicBezTo>
                        <a:cubicBezTo>
                          <a:pt x="3238629" y="4509221"/>
                          <a:pt x="3247565" y="4503505"/>
                          <a:pt x="3257550" y="4502454"/>
                        </a:cubicBezTo>
                        <a:cubicBezTo>
                          <a:pt x="3308169" y="4497126"/>
                          <a:pt x="3359150" y="4496104"/>
                          <a:pt x="3409950" y="4492929"/>
                        </a:cubicBezTo>
                        <a:cubicBezTo>
                          <a:pt x="3528551" y="4473162"/>
                          <a:pt x="3421980" y="4493978"/>
                          <a:pt x="3495675" y="4473879"/>
                        </a:cubicBezTo>
                        <a:cubicBezTo>
                          <a:pt x="3613843" y="4441651"/>
                          <a:pt x="3534678" y="4467228"/>
                          <a:pt x="3600450" y="4445304"/>
                        </a:cubicBezTo>
                        <a:cubicBezTo>
                          <a:pt x="3657600" y="4448479"/>
                          <a:pt x="3714844" y="4450265"/>
                          <a:pt x="3771900" y="4454829"/>
                        </a:cubicBezTo>
                        <a:cubicBezTo>
                          <a:pt x="3794279" y="4456619"/>
                          <a:pt x="3816278" y="4461731"/>
                          <a:pt x="3838575" y="4464354"/>
                        </a:cubicBezTo>
                        <a:cubicBezTo>
                          <a:pt x="3870265" y="4468082"/>
                          <a:pt x="3902075" y="4470704"/>
                          <a:pt x="3933825" y="4473879"/>
                        </a:cubicBezTo>
                        <a:cubicBezTo>
                          <a:pt x="3984625" y="4470704"/>
                          <a:pt x="4036538" y="4475396"/>
                          <a:pt x="4086225" y="4464354"/>
                        </a:cubicBezTo>
                        <a:cubicBezTo>
                          <a:pt x="4097400" y="4461871"/>
                          <a:pt x="4096336" y="4442930"/>
                          <a:pt x="4105275" y="4435779"/>
                        </a:cubicBezTo>
                        <a:cubicBezTo>
                          <a:pt x="4113115" y="4429507"/>
                          <a:pt x="4124325" y="4429429"/>
                          <a:pt x="4133850" y="4426254"/>
                        </a:cubicBezTo>
                        <a:cubicBezTo>
                          <a:pt x="4198100" y="4362004"/>
                          <a:pt x="4165442" y="4377623"/>
                          <a:pt x="4219575" y="4359579"/>
                        </a:cubicBezTo>
                        <a:cubicBezTo>
                          <a:pt x="4265272" y="4291033"/>
                          <a:pt x="4200561" y="4375430"/>
                          <a:pt x="4295775" y="4311954"/>
                        </a:cubicBezTo>
                        <a:cubicBezTo>
                          <a:pt x="4314825" y="4299254"/>
                          <a:pt x="4352925" y="4273854"/>
                          <a:pt x="4352925" y="4273854"/>
                        </a:cubicBezTo>
                        <a:cubicBezTo>
                          <a:pt x="4359275" y="4254804"/>
                          <a:pt x="4374193" y="4236662"/>
                          <a:pt x="4371975" y="4216704"/>
                        </a:cubicBezTo>
                        <a:cubicBezTo>
                          <a:pt x="4370301" y="4201642"/>
                          <a:pt x="4360470" y="4098979"/>
                          <a:pt x="4352925" y="4073829"/>
                        </a:cubicBezTo>
                        <a:cubicBezTo>
                          <a:pt x="4348845" y="4060229"/>
                          <a:pt x="4340225" y="4048429"/>
                          <a:pt x="4333875" y="4035729"/>
                        </a:cubicBezTo>
                        <a:cubicBezTo>
                          <a:pt x="4330700" y="4016679"/>
                          <a:pt x="4329899" y="3997077"/>
                          <a:pt x="4324350" y="3978579"/>
                        </a:cubicBezTo>
                        <a:cubicBezTo>
                          <a:pt x="4320270" y="3964979"/>
                          <a:pt x="4310286" y="3953774"/>
                          <a:pt x="4305300" y="3940479"/>
                        </a:cubicBezTo>
                        <a:cubicBezTo>
                          <a:pt x="4300703" y="3928222"/>
                          <a:pt x="4299371" y="3914966"/>
                          <a:pt x="4295775" y="3902379"/>
                        </a:cubicBezTo>
                        <a:cubicBezTo>
                          <a:pt x="4293017" y="3892725"/>
                          <a:pt x="4288428" y="3883605"/>
                          <a:pt x="4286250" y="3873804"/>
                        </a:cubicBezTo>
                        <a:cubicBezTo>
                          <a:pt x="4282060" y="3854951"/>
                          <a:pt x="4281409" y="3835390"/>
                          <a:pt x="4276725" y="3816654"/>
                        </a:cubicBezTo>
                        <a:cubicBezTo>
                          <a:pt x="4271855" y="3797173"/>
                          <a:pt x="4257675" y="3759504"/>
                          <a:pt x="4257675" y="3759504"/>
                        </a:cubicBezTo>
                        <a:cubicBezTo>
                          <a:pt x="4260850" y="3692829"/>
                          <a:pt x="4261877" y="3626017"/>
                          <a:pt x="4267200" y="3559479"/>
                        </a:cubicBezTo>
                        <a:cubicBezTo>
                          <a:pt x="4268410" y="3544352"/>
                          <a:pt x="4292810" y="3468676"/>
                          <a:pt x="4295775" y="3464229"/>
                        </a:cubicBezTo>
                        <a:cubicBezTo>
                          <a:pt x="4302125" y="3454704"/>
                          <a:pt x="4310176" y="3446115"/>
                          <a:pt x="4314825" y="3435654"/>
                        </a:cubicBezTo>
                        <a:cubicBezTo>
                          <a:pt x="4332933" y="3394910"/>
                          <a:pt x="4332317" y="3379193"/>
                          <a:pt x="4343400" y="3340404"/>
                        </a:cubicBezTo>
                        <a:cubicBezTo>
                          <a:pt x="4346158" y="3330750"/>
                          <a:pt x="4350490" y="3321569"/>
                          <a:pt x="4352925" y="3311829"/>
                        </a:cubicBezTo>
                        <a:cubicBezTo>
                          <a:pt x="4356852" y="3296123"/>
                          <a:pt x="4358938" y="3280008"/>
                          <a:pt x="4362450" y="3264204"/>
                        </a:cubicBezTo>
                        <a:cubicBezTo>
                          <a:pt x="4365290" y="3251425"/>
                          <a:pt x="4368800" y="3238804"/>
                          <a:pt x="4371975" y="3226104"/>
                        </a:cubicBezTo>
                        <a:cubicBezTo>
                          <a:pt x="4368800" y="2924479"/>
                          <a:pt x="4368250" y="2622815"/>
                          <a:pt x="4362450" y="2321229"/>
                        </a:cubicBezTo>
                        <a:cubicBezTo>
                          <a:pt x="4361897" y="2292483"/>
                          <a:pt x="4355528" y="2264137"/>
                          <a:pt x="4352925" y="2235504"/>
                        </a:cubicBezTo>
                        <a:cubicBezTo>
                          <a:pt x="4349177" y="2194277"/>
                          <a:pt x="4346575" y="2152954"/>
                          <a:pt x="4343400" y="2111679"/>
                        </a:cubicBezTo>
                        <a:cubicBezTo>
                          <a:pt x="4346575" y="1981504"/>
                          <a:pt x="4349932" y="1851333"/>
                          <a:pt x="4352925" y="1721154"/>
                        </a:cubicBezTo>
                        <a:cubicBezTo>
                          <a:pt x="4363443" y="1263612"/>
                          <a:pt x="4333729" y="1426607"/>
                          <a:pt x="4371975" y="1235379"/>
                        </a:cubicBezTo>
                        <a:cubicBezTo>
                          <a:pt x="4375150" y="1200454"/>
                          <a:pt x="4377402" y="1165433"/>
                          <a:pt x="4381500" y="1130604"/>
                        </a:cubicBezTo>
                        <a:cubicBezTo>
                          <a:pt x="4383757" y="1111424"/>
                          <a:pt x="4389103" y="1092671"/>
                          <a:pt x="4391025" y="1073454"/>
                        </a:cubicBezTo>
                        <a:cubicBezTo>
                          <a:pt x="4395459" y="1029112"/>
                          <a:pt x="4396515" y="984484"/>
                          <a:pt x="4400550" y="940104"/>
                        </a:cubicBezTo>
                        <a:cubicBezTo>
                          <a:pt x="4402868" y="914611"/>
                          <a:pt x="4407528" y="889375"/>
                          <a:pt x="4410075" y="863904"/>
                        </a:cubicBezTo>
                        <a:cubicBezTo>
                          <a:pt x="4413879" y="825862"/>
                          <a:pt x="4416425" y="787704"/>
                          <a:pt x="4419600" y="749604"/>
                        </a:cubicBezTo>
                        <a:cubicBezTo>
                          <a:pt x="4416425" y="682929"/>
                          <a:pt x="4422230" y="615214"/>
                          <a:pt x="4410075" y="549579"/>
                        </a:cubicBezTo>
                        <a:cubicBezTo>
                          <a:pt x="4402418" y="508230"/>
                          <a:pt x="4365857" y="492728"/>
                          <a:pt x="4343400" y="463854"/>
                        </a:cubicBezTo>
                        <a:cubicBezTo>
                          <a:pt x="4329344" y="445782"/>
                          <a:pt x="4321489" y="422893"/>
                          <a:pt x="4305300" y="406704"/>
                        </a:cubicBezTo>
                        <a:cubicBezTo>
                          <a:pt x="4295775" y="397179"/>
                          <a:pt x="4285349" y="388477"/>
                          <a:pt x="4276725" y="378129"/>
                        </a:cubicBezTo>
                        <a:cubicBezTo>
                          <a:pt x="4269396" y="369335"/>
                          <a:pt x="4266290" y="357092"/>
                          <a:pt x="4257675" y="349554"/>
                        </a:cubicBezTo>
                        <a:cubicBezTo>
                          <a:pt x="4240445" y="334477"/>
                          <a:pt x="4222245" y="318694"/>
                          <a:pt x="4200525" y="311454"/>
                        </a:cubicBezTo>
                        <a:cubicBezTo>
                          <a:pt x="4171950" y="301929"/>
                          <a:pt x="4143375" y="292404"/>
                          <a:pt x="4114800" y="282879"/>
                        </a:cubicBezTo>
                        <a:cubicBezTo>
                          <a:pt x="4095750" y="276529"/>
                          <a:pt x="4076700" y="270179"/>
                          <a:pt x="4057650" y="263829"/>
                        </a:cubicBezTo>
                        <a:cubicBezTo>
                          <a:pt x="4048125" y="260654"/>
                          <a:pt x="4038815" y="256739"/>
                          <a:pt x="4029075" y="254304"/>
                        </a:cubicBezTo>
                        <a:cubicBezTo>
                          <a:pt x="4003675" y="247954"/>
                          <a:pt x="3978548" y="240389"/>
                          <a:pt x="3952875" y="235254"/>
                        </a:cubicBezTo>
                        <a:cubicBezTo>
                          <a:pt x="3937000" y="232079"/>
                          <a:pt x="3921219" y="228391"/>
                          <a:pt x="3905250" y="225729"/>
                        </a:cubicBezTo>
                        <a:cubicBezTo>
                          <a:pt x="3883105" y="222038"/>
                          <a:pt x="3860664" y="220220"/>
                          <a:pt x="3838575" y="216204"/>
                        </a:cubicBezTo>
                        <a:cubicBezTo>
                          <a:pt x="3824583" y="213660"/>
                          <a:pt x="3786933" y="203597"/>
                          <a:pt x="3771900" y="197154"/>
                        </a:cubicBezTo>
                        <a:cubicBezTo>
                          <a:pt x="3758849" y="191561"/>
                          <a:pt x="3747575" y="181548"/>
                          <a:pt x="3733800" y="178104"/>
                        </a:cubicBezTo>
                        <a:cubicBezTo>
                          <a:pt x="3708967" y="171896"/>
                          <a:pt x="3683000" y="171754"/>
                          <a:pt x="3657600" y="168579"/>
                        </a:cubicBezTo>
                        <a:cubicBezTo>
                          <a:pt x="3527121" y="116387"/>
                          <a:pt x="3643144" y="156595"/>
                          <a:pt x="3352800" y="140004"/>
                        </a:cubicBezTo>
                        <a:cubicBezTo>
                          <a:pt x="3327244" y="138544"/>
                          <a:pt x="3302172" y="131616"/>
                          <a:pt x="3276600" y="130479"/>
                        </a:cubicBezTo>
                        <a:cubicBezTo>
                          <a:pt x="3159198" y="125261"/>
                          <a:pt x="3041650" y="124129"/>
                          <a:pt x="2924175" y="120954"/>
                        </a:cubicBezTo>
                        <a:cubicBezTo>
                          <a:pt x="2876550" y="117779"/>
                          <a:pt x="2829004" y="113019"/>
                          <a:pt x="2781300" y="111429"/>
                        </a:cubicBezTo>
                        <a:cubicBezTo>
                          <a:pt x="2638469" y="106668"/>
                          <a:pt x="2495466" y="107732"/>
                          <a:pt x="2352675" y="101904"/>
                        </a:cubicBezTo>
                        <a:cubicBezTo>
                          <a:pt x="2339595" y="101370"/>
                          <a:pt x="2327488" y="94531"/>
                          <a:pt x="2314575" y="92379"/>
                        </a:cubicBezTo>
                        <a:cubicBezTo>
                          <a:pt x="2289326" y="88171"/>
                          <a:pt x="2263624" y="87062"/>
                          <a:pt x="2238375" y="82854"/>
                        </a:cubicBezTo>
                        <a:cubicBezTo>
                          <a:pt x="2042061" y="50135"/>
                          <a:pt x="2447216" y="105620"/>
                          <a:pt x="2133600" y="63804"/>
                        </a:cubicBezTo>
                        <a:cubicBezTo>
                          <a:pt x="2073796" y="55830"/>
                          <a:pt x="2012756" y="48512"/>
                          <a:pt x="1952625" y="44754"/>
                        </a:cubicBezTo>
                        <a:cubicBezTo>
                          <a:pt x="1886004" y="40590"/>
                          <a:pt x="1819275" y="38404"/>
                          <a:pt x="1752600" y="35229"/>
                        </a:cubicBezTo>
                        <a:cubicBezTo>
                          <a:pt x="1646914" y="0"/>
                          <a:pt x="1723686" y="21861"/>
                          <a:pt x="1476375" y="35229"/>
                        </a:cubicBezTo>
                        <a:cubicBezTo>
                          <a:pt x="1441357" y="37122"/>
                          <a:pt x="1406525" y="41579"/>
                          <a:pt x="1371600" y="44754"/>
                        </a:cubicBezTo>
                        <a:cubicBezTo>
                          <a:pt x="1254070" y="68260"/>
                          <a:pt x="1417033" y="37426"/>
                          <a:pt x="1219200" y="63804"/>
                        </a:cubicBezTo>
                        <a:cubicBezTo>
                          <a:pt x="1206224" y="65534"/>
                          <a:pt x="1194076" y="71599"/>
                          <a:pt x="1181100" y="73329"/>
                        </a:cubicBezTo>
                        <a:cubicBezTo>
                          <a:pt x="1146339" y="77964"/>
                          <a:pt x="1111099" y="78318"/>
                          <a:pt x="1076325" y="82854"/>
                        </a:cubicBezTo>
                        <a:cubicBezTo>
                          <a:pt x="1038024" y="87850"/>
                          <a:pt x="999497" y="92536"/>
                          <a:pt x="962025" y="101904"/>
                        </a:cubicBezTo>
                        <a:cubicBezTo>
                          <a:pt x="949325" y="105079"/>
                          <a:pt x="936512" y="107833"/>
                          <a:pt x="923925" y="111429"/>
                        </a:cubicBezTo>
                        <a:cubicBezTo>
                          <a:pt x="881560" y="123533"/>
                          <a:pt x="906878" y="120553"/>
                          <a:pt x="857250" y="130479"/>
                        </a:cubicBezTo>
                        <a:cubicBezTo>
                          <a:pt x="838312" y="134267"/>
                          <a:pt x="819150" y="136829"/>
                          <a:pt x="800100" y="140004"/>
                        </a:cubicBezTo>
                        <a:cubicBezTo>
                          <a:pt x="787400" y="146354"/>
                          <a:pt x="775470" y="154564"/>
                          <a:pt x="762000" y="159054"/>
                        </a:cubicBezTo>
                        <a:cubicBezTo>
                          <a:pt x="746641" y="164174"/>
                          <a:pt x="730179" y="165067"/>
                          <a:pt x="714375" y="168579"/>
                        </a:cubicBezTo>
                        <a:cubicBezTo>
                          <a:pt x="701596" y="171419"/>
                          <a:pt x="689112" y="175537"/>
                          <a:pt x="676275" y="178104"/>
                        </a:cubicBezTo>
                        <a:cubicBezTo>
                          <a:pt x="657337" y="181892"/>
                          <a:pt x="637978" y="183439"/>
                          <a:pt x="619125" y="187629"/>
                        </a:cubicBezTo>
                        <a:cubicBezTo>
                          <a:pt x="609324" y="189807"/>
                          <a:pt x="600333" y="194896"/>
                          <a:pt x="590550" y="197154"/>
                        </a:cubicBezTo>
                        <a:cubicBezTo>
                          <a:pt x="505210" y="216848"/>
                          <a:pt x="499750" y="215648"/>
                          <a:pt x="419100" y="225729"/>
                        </a:cubicBezTo>
                        <a:cubicBezTo>
                          <a:pt x="409575" y="228904"/>
                          <a:pt x="400326" y="233076"/>
                          <a:pt x="390525" y="235254"/>
                        </a:cubicBezTo>
                        <a:cubicBezTo>
                          <a:pt x="364185" y="241107"/>
                          <a:pt x="330531" y="241439"/>
                          <a:pt x="304800" y="254304"/>
                        </a:cubicBezTo>
                        <a:cubicBezTo>
                          <a:pt x="294561" y="259424"/>
                          <a:pt x="286464" y="268234"/>
                          <a:pt x="276225" y="273354"/>
                        </a:cubicBezTo>
                        <a:cubicBezTo>
                          <a:pt x="267245" y="277844"/>
                          <a:pt x="256427" y="278003"/>
                          <a:pt x="247650" y="282879"/>
                        </a:cubicBezTo>
                        <a:cubicBezTo>
                          <a:pt x="149394" y="337466"/>
                          <a:pt x="226583" y="308951"/>
                          <a:pt x="161925" y="330504"/>
                        </a:cubicBezTo>
                        <a:cubicBezTo>
                          <a:pt x="155575" y="340029"/>
                          <a:pt x="150480" y="350523"/>
                          <a:pt x="142875" y="359079"/>
                        </a:cubicBezTo>
                        <a:cubicBezTo>
                          <a:pt x="124977" y="379215"/>
                          <a:pt x="85725" y="416229"/>
                          <a:pt x="85725" y="416229"/>
                        </a:cubicBezTo>
                        <a:cubicBezTo>
                          <a:pt x="80892" y="435563"/>
                          <a:pt x="74874" y="463773"/>
                          <a:pt x="66675" y="482904"/>
                        </a:cubicBezTo>
                        <a:cubicBezTo>
                          <a:pt x="16578" y="599796"/>
                          <a:pt x="76404" y="453920"/>
                          <a:pt x="28575" y="549579"/>
                        </a:cubicBezTo>
                        <a:cubicBezTo>
                          <a:pt x="17689" y="571352"/>
                          <a:pt x="14959" y="604042"/>
                          <a:pt x="9525" y="625779"/>
                        </a:cubicBezTo>
                        <a:cubicBezTo>
                          <a:pt x="7090" y="635519"/>
                          <a:pt x="3175" y="644829"/>
                          <a:pt x="0" y="654354"/>
                        </a:cubicBezTo>
                        <a:cubicBezTo>
                          <a:pt x="3175" y="727379"/>
                          <a:pt x="4496" y="800508"/>
                          <a:pt x="9525" y="873429"/>
                        </a:cubicBezTo>
                        <a:cubicBezTo>
                          <a:pt x="10854" y="892696"/>
                          <a:pt x="16319" y="911460"/>
                          <a:pt x="19050" y="930579"/>
                        </a:cubicBezTo>
                        <a:cubicBezTo>
                          <a:pt x="22670" y="955919"/>
                          <a:pt x="23996" y="981594"/>
                          <a:pt x="28575" y="1006779"/>
                        </a:cubicBezTo>
                        <a:cubicBezTo>
                          <a:pt x="30371" y="1016657"/>
                          <a:pt x="35665" y="1025614"/>
                          <a:pt x="38100" y="1035354"/>
                        </a:cubicBezTo>
                        <a:cubicBezTo>
                          <a:pt x="55434" y="1104691"/>
                          <a:pt x="40166" y="1063700"/>
                          <a:pt x="57150" y="1140129"/>
                        </a:cubicBezTo>
                        <a:cubicBezTo>
                          <a:pt x="59328" y="1149930"/>
                          <a:pt x="63917" y="1159050"/>
                          <a:pt x="66675" y="1168704"/>
                        </a:cubicBezTo>
                        <a:cubicBezTo>
                          <a:pt x="70271" y="1181291"/>
                          <a:pt x="72438" y="1194265"/>
                          <a:pt x="76200" y="1206804"/>
                        </a:cubicBezTo>
                        <a:cubicBezTo>
                          <a:pt x="84855" y="1235654"/>
                          <a:pt x="95250" y="1263954"/>
                          <a:pt x="104775" y="1292529"/>
                        </a:cubicBezTo>
                        <a:cubicBezTo>
                          <a:pt x="107950" y="1302054"/>
                          <a:pt x="111125" y="1311579"/>
                          <a:pt x="114300" y="1321104"/>
                        </a:cubicBezTo>
                        <a:cubicBezTo>
                          <a:pt x="117475" y="1330629"/>
                          <a:pt x="118256" y="1341325"/>
                          <a:pt x="123825" y="1349679"/>
                        </a:cubicBezTo>
                        <a:cubicBezTo>
                          <a:pt x="178420" y="1431571"/>
                          <a:pt x="112965" y="1327959"/>
                          <a:pt x="152400" y="1406829"/>
                        </a:cubicBezTo>
                        <a:cubicBezTo>
                          <a:pt x="157520" y="1417068"/>
                          <a:pt x="166801" y="1424943"/>
                          <a:pt x="171450" y="1435404"/>
                        </a:cubicBezTo>
                        <a:cubicBezTo>
                          <a:pt x="179605" y="1453754"/>
                          <a:pt x="184150" y="1473504"/>
                          <a:pt x="190500" y="1492554"/>
                        </a:cubicBezTo>
                        <a:cubicBezTo>
                          <a:pt x="196850" y="1511604"/>
                          <a:pt x="203200" y="1530654"/>
                          <a:pt x="209550" y="1549704"/>
                        </a:cubicBezTo>
                        <a:cubicBezTo>
                          <a:pt x="215900" y="1568754"/>
                          <a:pt x="222250" y="1587804"/>
                          <a:pt x="228600" y="1606854"/>
                        </a:cubicBezTo>
                        <a:cubicBezTo>
                          <a:pt x="231775" y="1616379"/>
                          <a:pt x="236156" y="1625584"/>
                          <a:pt x="238125" y="1635429"/>
                        </a:cubicBezTo>
                        <a:cubicBezTo>
                          <a:pt x="259144" y="1740524"/>
                          <a:pt x="246936" y="1699962"/>
                          <a:pt x="266700" y="1759254"/>
                        </a:cubicBezTo>
                        <a:cubicBezTo>
                          <a:pt x="272351" y="1838367"/>
                          <a:pt x="269312" y="1874477"/>
                          <a:pt x="285750" y="1940229"/>
                        </a:cubicBezTo>
                        <a:cubicBezTo>
                          <a:pt x="290915" y="1960887"/>
                          <a:pt x="298805" y="1981859"/>
                          <a:pt x="314325" y="1997379"/>
                        </a:cubicBezTo>
                        <a:cubicBezTo>
                          <a:pt x="332789" y="2015843"/>
                          <a:pt x="348234" y="2018207"/>
                          <a:pt x="371475" y="2025954"/>
                        </a:cubicBezTo>
                        <a:cubicBezTo>
                          <a:pt x="384175" y="2006904"/>
                          <a:pt x="396875" y="1987854"/>
                          <a:pt x="409575" y="1968804"/>
                        </a:cubicBezTo>
                        <a:cubicBezTo>
                          <a:pt x="415925" y="1959279"/>
                          <a:pt x="425005" y="1951089"/>
                          <a:pt x="428625" y="1940229"/>
                        </a:cubicBezTo>
                        <a:cubicBezTo>
                          <a:pt x="431800" y="1930704"/>
                          <a:pt x="434975" y="1921179"/>
                          <a:pt x="438150" y="1911654"/>
                        </a:cubicBezTo>
                        <a:cubicBezTo>
                          <a:pt x="448731" y="1752939"/>
                          <a:pt x="447675" y="1816510"/>
                          <a:pt x="447675" y="1721154"/>
                        </a:cubicBezTo>
                        <a:close/>
                      </a:path>
                    </a:pathLst>
                  </a:custGeom>
                  <a:solidFill>
                    <a:srgbClr val="FFFFFF"/>
                  </a:solidFill>
                  <a:ln>
                    <a:noFill/>
                  </a:ln>
                  <a:effectLst/>
                  <a:extLst>
                    <a:ext uri="{91240B29-F687-4F45-9708-019B960494DF}">
                      <a14:hiddenLine xmlns:a14="http://schemas.microsoft.com/office/drawing/2010/main" w="2540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sp>
              <p:nvSpPr>
                <p:cNvPr id="39" name="Freeform 50">
                  <a:extLst>
                    <a:ext uri="{FF2B5EF4-FFF2-40B4-BE49-F238E27FC236}">
                      <a16:creationId xmlns:a16="http://schemas.microsoft.com/office/drawing/2014/main" id="{76F5047B-8B67-4CB2-A4CD-B97ACE53CB73}"/>
                    </a:ext>
                  </a:extLst>
                </p:cNvPr>
                <p:cNvSpPr>
                  <a:spLocks/>
                </p:cNvSpPr>
                <p:nvPr/>
              </p:nvSpPr>
              <p:spPr bwMode="auto">
                <a:xfrm>
                  <a:off x="106489500" y="111013875"/>
                  <a:ext cx="3905380" cy="3571875"/>
                </a:xfrm>
                <a:custGeom>
                  <a:avLst/>
                  <a:gdLst>
                    <a:gd name="T0" fmla="*/ 190500 w 3905380"/>
                    <a:gd name="T1" fmla="*/ 723900 h 3571875"/>
                    <a:gd name="T2" fmla="*/ 304800 w 3905380"/>
                    <a:gd name="T3" fmla="*/ 657225 h 3571875"/>
                    <a:gd name="T4" fmla="*/ 581025 w 3905380"/>
                    <a:gd name="T5" fmla="*/ 762000 h 3571875"/>
                    <a:gd name="T6" fmla="*/ 695325 w 3905380"/>
                    <a:gd name="T7" fmla="*/ 838200 h 3571875"/>
                    <a:gd name="T8" fmla="*/ 800100 w 3905380"/>
                    <a:gd name="T9" fmla="*/ 933450 h 3571875"/>
                    <a:gd name="T10" fmla="*/ 933450 w 3905380"/>
                    <a:gd name="T11" fmla="*/ 1057275 h 3571875"/>
                    <a:gd name="T12" fmla="*/ 1123950 w 3905380"/>
                    <a:gd name="T13" fmla="*/ 1066800 h 3571875"/>
                    <a:gd name="T14" fmla="*/ 1266825 w 3905380"/>
                    <a:gd name="T15" fmla="*/ 990600 h 3571875"/>
                    <a:gd name="T16" fmla="*/ 1400175 w 3905380"/>
                    <a:gd name="T17" fmla="*/ 847725 h 3571875"/>
                    <a:gd name="T18" fmla="*/ 1438275 w 3905380"/>
                    <a:gd name="T19" fmla="*/ 581025 h 3571875"/>
                    <a:gd name="T20" fmla="*/ 1495425 w 3905380"/>
                    <a:gd name="T21" fmla="*/ 400050 h 3571875"/>
                    <a:gd name="T22" fmla="*/ 1781175 w 3905380"/>
                    <a:gd name="T23" fmla="*/ 400050 h 3571875"/>
                    <a:gd name="T24" fmla="*/ 1924050 w 3905380"/>
                    <a:gd name="T25" fmla="*/ 485775 h 3571875"/>
                    <a:gd name="T26" fmla="*/ 2171700 w 3905380"/>
                    <a:gd name="T27" fmla="*/ 419100 h 3571875"/>
                    <a:gd name="T28" fmla="*/ 2343150 w 3905380"/>
                    <a:gd name="T29" fmla="*/ 352425 h 3571875"/>
                    <a:gd name="T30" fmla="*/ 2714625 w 3905380"/>
                    <a:gd name="T31" fmla="*/ 352425 h 3571875"/>
                    <a:gd name="T32" fmla="*/ 2800350 w 3905380"/>
                    <a:gd name="T33" fmla="*/ 409575 h 3571875"/>
                    <a:gd name="T34" fmla="*/ 2962275 w 3905380"/>
                    <a:gd name="T35" fmla="*/ 581025 h 3571875"/>
                    <a:gd name="T36" fmla="*/ 3067050 w 3905380"/>
                    <a:gd name="T37" fmla="*/ 628650 h 3571875"/>
                    <a:gd name="T38" fmla="*/ 3190875 w 3905380"/>
                    <a:gd name="T39" fmla="*/ 447675 h 3571875"/>
                    <a:gd name="T40" fmla="*/ 3305175 w 3905380"/>
                    <a:gd name="T41" fmla="*/ 247650 h 3571875"/>
                    <a:gd name="T42" fmla="*/ 3362325 w 3905380"/>
                    <a:gd name="T43" fmla="*/ 171450 h 3571875"/>
                    <a:gd name="T44" fmla="*/ 3448050 w 3905380"/>
                    <a:gd name="T45" fmla="*/ 66675 h 3571875"/>
                    <a:gd name="T46" fmla="*/ 3581400 w 3905380"/>
                    <a:gd name="T47" fmla="*/ 0 h 3571875"/>
                    <a:gd name="T48" fmla="*/ 3857625 w 3905380"/>
                    <a:gd name="T49" fmla="*/ 114300 h 3571875"/>
                    <a:gd name="T50" fmla="*/ 3886200 w 3905380"/>
                    <a:gd name="T51" fmla="*/ 219075 h 3571875"/>
                    <a:gd name="T52" fmla="*/ 3857625 w 3905380"/>
                    <a:gd name="T53" fmla="*/ 704850 h 3571875"/>
                    <a:gd name="T54" fmla="*/ 3800475 w 3905380"/>
                    <a:gd name="T55" fmla="*/ 942975 h 3571875"/>
                    <a:gd name="T56" fmla="*/ 3762375 w 3905380"/>
                    <a:gd name="T57" fmla="*/ 1066800 h 3571875"/>
                    <a:gd name="T58" fmla="*/ 3705225 w 3905380"/>
                    <a:gd name="T59" fmla="*/ 1219200 h 3571875"/>
                    <a:gd name="T60" fmla="*/ 3619500 w 3905380"/>
                    <a:gd name="T61" fmla="*/ 1323975 h 3571875"/>
                    <a:gd name="T62" fmla="*/ 3514725 w 3905380"/>
                    <a:gd name="T63" fmla="*/ 1457325 h 3571875"/>
                    <a:gd name="T64" fmla="*/ 3467100 w 3905380"/>
                    <a:gd name="T65" fmla="*/ 1571625 h 3571875"/>
                    <a:gd name="T66" fmla="*/ 3390900 w 3905380"/>
                    <a:gd name="T67" fmla="*/ 1714500 h 3571875"/>
                    <a:gd name="T68" fmla="*/ 3305175 w 3905380"/>
                    <a:gd name="T69" fmla="*/ 1857375 h 3571875"/>
                    <a:gd name="T70" fmla="*/ 3171825 w 3905380"/>
                    <a:gd name="T71" fmla="*/ 1981200 h 3571875"/>
                    <a:gd name="T72" fmla="*/ 3057525 w 3905380"/>
                    <a:gd name="T73" fmla="*/ 2085975 h 3571875"/>
                    <a:gd name="T74" fmla="*/ 2962275 w 3905380"/>
                    <a:gd name="T75" fmla="*/ 2257425 h 3571875"/>
                    <a:gd name="T76" fmla="*/ 2933700 w 3905380"/>
                    <a:gd name="T77" fmla="*/ 2352675 h 3571875"/>
                    <a:gd name="T78" fmla="*/ 2905125 w 3905380"/>
                    <a:gd name="T79" fmla="*/ 2466975 h 3571875"/>
                    <a:gd name="T80" fmla="*/ 2867025 w 3905380"/>
                    <a:gd name="T81" fmla="*/ 3181350 h 3571875"/>
                    <a:gd name="T82" fmla="*/ 2800350 w 3905380"/>
                    <a:gd name="T83" fmla="*/ 3352800 h 3571875"/>
                    <a:gd name="T84" fmla="*/ 2771775 w 3905380"/>
                    <a:gd name="T85" fmla="*/ 3457575 h 3571875"/>
                    <a:gd name="T86" fmla="*/ 1962150 w 3905380"/>
                    <a:gd name="T87" fmla="*/ 3552825 h 3571875"/>
                    <a:gd name="T88" fmla="*/ 1190625 w 3905380"/>
                    <a:gd name="T89" fmla="*/ 3562350 h 3571875"/>
                    <a:gd name="T90" fmla="*/ 952500 w 3905380"/>
                    <a:gd name="T91" fmla="*/ 3524250 h 3571875"/>
                    <a:gd name="T92" fmla="*/ 866775 w 3905380"/>
                    <a:gd name="T93" fmla="*/ 3295650 h 3571875"/>
                    <a:gd name="T94" fmla="*/ 904875 w 3905380"/>
                    <a:gd name="T95" fmla="*/ 3105150 h 3571875"/>
                    <a:gd name="T96" fmla="*/ 914400 w 3905380"/>
                    <a:gd name="T97" fmla="*/ 2390775 h 3571875"/>
                    <a:gd name="T98" fmla="*/ 847725 w 3905380"/>
                    <a:gd name="T99" fmla="*/ 2076450 h 3571875"/>
                    <a:gd name="T100" fmla="*/ 733425 w 3905380"/>
                    <a:gd name="T101" fmla="*/ 1876425 h 3571875"/>
                    <a:gd name="T102" fmla="*/ 609600 w 3905380"/>
                    <a:gd name="T103" fmla="*/ 1704975 h 3571875"/>
                    <a:gd name="T104" fmla="*/ 485775 w 3905380"/>
                    <a:gd name="T105" fmla="*/ 1590675 h 3571875"/>
                    <a:gd name="T106" fmla="*/ 390525 w 3905380"/>
                    <a:gd name="T107" fmla="*/ 1514475 h 3571875"/>
                    <a:gd name="T108" fmla="*/ 276225 w 3905380"/>
                    <a:gd name="T109" fmla="*/ 1438275 h 3571875"/>
                    <a:gd name="T110" fmla="*/ 161925 w 3905380"/>
                    <a:gd name="T111" fmla="*/ 1314450 h 3571875"/>
                    <a:gd name="T112" fmla="*/ 57150 w 3905380"/>
                    <a:gd name="T113" fmla="*/ 1143000 h 3571875"/>
                    <a:gd name="T114" fmla="*/ 0 w 3905380"/>
                    <a:gd name="T115" fmla="*/ 1000125 h 3571875"/>
                    <a:gd name="T116" fmla="*/ 85725 w 3905380"/>
                    <a:gd name="T117" fmla="*/ 828675 h 3571875"/>
                    <a:gd name="T118" fmla="*/ 123825 w 3905380"/>
                    <a:gd name="T119" fmla="*/ 800100 h 357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05380" h="3571875">
                      <a:moveTo>
                        <a:pt x="123825" y="800100"/>
                      </a:moveTo>
                      <a:cubicBezTo>
                        <a:pt x="174625" y="723900"/>
                        <a:pt x="107950" y="815975"/>
                        <a:pt x="171450" y="752475"/>
                      </a:cubicBezTo>
                      <a:cubicBezTo>
                        <a:pt x="179545" y="744380"/>
                        <a:pt x="182405" y="731995"/>
                        <a:pt x="190500" y="723900"/>
                      </a:cubicBezTo>
                      <a:cubicBezTo>
                        <a:pt x="198595" y="715805"/>
                        <a:pt x="210281" y="712179"/>
                        <a:pt x="219075" y="704850"/>
                      </a:cubicBezTo>
                      <a:cubicBezTo>
                        <a:pt x="229423" y="696226"/>
                        <a:pt x="235875" y="682817"/>
                        <a:pt x="247650" y="676275"/>
                      </a:cubicBezTo>
                      <a:cubicBezTo>
                        <a:pt x="265203" y="666523"/>
                        <a:pt x="304800" y="657225"/>
                        <a:pt x="304800" y="657225"/>
                      </a:cubicBezTo>
                      <a:cubicBezTo>
                        <a:pt x="337043" y="661255"/>
                        <a:pt x="406829" y="664919"/>
                        <a:pt x="438150" y="685800"/>
                      </a:cubicBezTo>
                      <a:cubicBezTo>
                        <a:pt x="475079" y="710419"/>
                        <a:pt x="455865" y="701230"/>
                        <a:pt x="495300" y="714375"/>
                      </a:cubicBezTo>
                      <a:cubicBezTo>
                        <a:pt x="584984" y="804059"/>
                        <a:pt x="441167" y="668761"/>
                        <a:pt x="581025" y="762000"/>
                      </a:cubicBezTo>
                      <a:cubicBezTo>
                        <a:pt x="600075" y="774700"/>
                        <a:pt x="621986" y="783911"/>
                        <a:pt x="638175" y="800100"/>
                      </a:cubicBezTo>
                      <a:cubicBezTo>
                        <a:pt x="647700" y="809625"/>
                        <a:pt x="655542" y="821203"/>
                        <a:pt x="666750" y="828675"/>
                      </a:cubicBezTo>
                      <a:cubicBezTo>
                        <a:pt x="675104" y="834244"/>
                        <a:pt x="686548" y="833324"/>
                        <a:pt x="695325" y="838200"/>
                      </a:cubicBezTo>
                      <a:cubicBezTo>
                        <a:pt x="715339" y="849319"/>
                        <a:pt x="736286" y="860111"/>
                        <a:pt x="752475" y="876300"/>
                      </a:cubicBezTo>
                      <a:cubicBezTo>
                        <a:pt x="762000" y="885825"/>
                        <a:pt x="772426" y="894527"/>
                        <a:pt x="781050" y="904875"/>
                      </a:cubicBezTo>
                      <a:cubicBezTo>
                        <a:pt x="788379" y="913669"/>
                        <a:pt x="792495" y="924894"/>
                        <a:pt x="800100" y="933450"/>
                      </a:cubicBezTo>
                      <a:cubicBezTo>
                        <a:pt x="817998" y="953586"/>
                        <a:pt x="842306" y="968184"/>
                        <a:pt x="857250" y="990600"/>
                      </a:cubicBezTo>
                      <a:cubicBezTo>
                        <a:pt x="863600" y="1000125"/>
                        <a:pt x="867685" y="1011637"/>
                        <a:pt x="876300" y="1019175"/>
                      </a:cubicBezTo>
                      <a:cubicBezTo>
                        <a:pt x="893530" y="1034252"/>
                        <a:pt x="914400" y="1044575"/>
                        <a:pt x="933450" y="1057275"/>
                      </a:cubicBezTo>
                      <a:cubicBezTo>
                        <a:pt x="942975" y="1063625"/>
                        <a:pt x="952500" y="1069975"/>
                        <a:pt x="962025" y="1076325"/>
                      </a:cubicBezTo>
                      <a:cubicBezTo>
                        <a:pt x="971550" y="1082675"/>
                        <a:pt x="990600" y="1095375"/>
                        <a:pt x="990600" y="1095375"/>
                      </a:cubicBezTo>
                      <a:cubicBezTo>
                        <a:pt x="1086725" y="1083359"/>
                        <a:pt x="1042516" y="1093945"/>
                        <a:pt x="1123950" y="1066800"/>
                      </a:cubicBezTo>
                      <a:cubicBezTo>
                        <a:pt x="1133475" y="1063625"/>
                        <a:pt x="1144171" y="1062844"/>
                        <a:pt x="1152525" y="1057275"/>
                      </a:cubicBezTo>
                      <a:cubicBezTo>
                        <a:pt x="1162050" y="1050925"/>
                        <a:pt x="1170861" y="1043345"/>
                        <a:pt x="1181100" y="1038225"/>
                      </a:cubicBezTo>
                      <a:cubicBezTo>
                        <a:pt x="1229010" y="1014270"/>
                        <a:pt x="1206760" y="1050665"/>
                        <a:pt x="1266825" y="990600"/>
                      </a:cubicBezTo>
                      <a:cubicBezTo>
                        <a:pt x="1311589" y="945836"/>
                        <a:pt x="1284192" y="969497"/>
                        <a:pt x="1352550" y="923925"/>
                      </a:cubicBezTo>
                      <a:cubicBezTo>
                        <a:pt x="1362075" y="917575"/>
                        <a:pt x="1381125" y="904875"/>
                        <a:pt x="1381125" y="904875"/>
                      </a:cubicBezTo>
                      <a:cubicBezTo>
                        <a:pt x="1387475" y="885825"/>
                        <a:pt x="1396237" y="867416"/>
                        <a:pt x="1400175" y="847725"/>
                      </a:cubicBezTo>
                      <a:cubicBezTo>
                        <a:pt x="1409843" y="799384"/>
                        <a:pt x="1413318" y="786590"/>
                        <a:pt x="1419225" y="733425"/>
                      </a:cubicBezTo>
                      <a:cubicBezTo>
                        <a:pt x="1423098" y="698570"/>
                        <a:pt x="1424400" y="663448"/>
                        <a:pt x="1428750" y="628650"/>
                      </a:cubicBezTo>
                      <a:cubicBezTo>
                        <a:pt x="1430758" y="612586"/>
                        <a:pt x="1435613" y="596994"/>
                        <a:pt x="1438275" y="581025"/>
                      </a:cubicBezTo>
                      <a:cubicBezTo>
                        <a:pt x="1441966" y="558880"/>
                        <a:pt x="1442752" y="536226"/>
                        <a:pt x="1447800" y="514350"/>
                      </a:cubicBezTo>
                      <a:cubicBezTo>
                        <a:pt x="1452315" y="494784"/>
                        <a:pt x="1460500" y="476250"/>
                        <a:pt x="1466850" y="457200"/>
                      </a:cubicBezTo>
                      <a:cubicBezTo>
                        <a:pt x="1473644" y="436817"/>
                        <a:pt x="1478047" y="415256"/>
                        <a:pt x="1495425" y="400050"/>
                      </a:cubicBezTo>
                      <a:cubicBezTo>
                        <a:pt x="1512655" y="384973"/>
                        <a:pt x="1552575" y="361950"/>
                        <a:pt x="1552575" y="361950"/>
                      </a:cubicBezTo>
                      <a:cubicBezTo>
                        <a:pt x="1715486" y="372811"/>
                        <a:pt x="1650169" y="356381"/>
                        <a:pt x="1752600" y="390525"/>
                      </a:cubicBezTo>
                      <a:cubicBezTo>
                        <a:pt x="1762125" y="393700"/>
                        <a:pt x="1771650" y="396875"/>
                        <a:pt x="1781175" y="400050"/>
                      </a:cubicBezTo>
                      <a:cubicBezTo>
                        <a:pt x="1790700" y="403225"/>
                        <a:pt x="1801396" y="404006"/>
                        <a:pt x="1809750" y="409575"/>
                      </a:cubicBezTo>
                      <a:cubicBezTo>
                        <a:pt x="1838325" y="428625"/>
                        <a:pt x="1866900" y="447675"/>
                        <a:pt x="1895475" y="466725"/>
                      </a:cubicBezTo>
                      <a:cubicBezTo>
                        <a:pt x="1905000" y="473075"/>
                        <a:pt x="1912825" y="483530"/>
                        <a:pt x="1924050" y="485775"/>
                      </a:cubicBezTo>
                      <a:cubicBezTo>
                        <a:pt x="1939925" y="488950"/>
                        <a:pt x="1955800" y="492125"/>
                        <a:pt x="1971675" y="495300"/>
                      </a:cubicBezTo>
                      <a:cubicBezTo>
                        <a:pt x="1987413" y="493551"/>
                        <a:pt x="2058050" y="491764"/>
                        <a:pt x="2085975" y="476250"/>
                      </a:cubicBezTo>
                      <a:cubicBezTo>
                        <a:pt x="2085975" y="476250"/>
                        <a:pt x="2157412" y="428625"/>
                        <a:pt x="2171700" y="419100"/>
                      </a:cubicBezTo>
                      <a:cubicBezTo>
                        <a:pt x="2181225" y="412750"/>
                        <a:pt x="2189415" y="403670"/>
                        <a:pt x="2200275" y="400050"/>
                      </a:cubicBezTo>
                      <a:cubicBezTo>
                        <a:pt x="2219325" y="393700"/>
                        <a:pt x="2238375" y="387350"/>
                        <a:pt x="2257425" y="381000"/>
                      </a:cubicBezTo>
                      <a:cubicBezTo>
                        <a:pt x="2286000" y="371475"/>
                        <a:pt x="2314575" y="361950"/>
                        <a:pt x="2343150" y="352425"/>
                      </a:cubicBezTo>
                      <a:cubicBezTo>
                        <a:pt x="2352675" y="349250"/>
                        <a:pt x="2362200" y="346075"/>
                        <a:pt x="2371725" y="342900"/>
                      </a:cubicBezTo>
                      <a:cubicBezTo>
                        <a:pt x="2381250" y="339725"/>
                        <a:pt x="2400300" y="333375"/>
                        <a:pt x="2400300" y="333375"/>
                      </a:cubicBezTo>
                      <a:cubicBezTo>
                        <a:pt x="2562071" y="338953"/>
                        <a:pt x="2605268" y="321180"/>
                        <a:pt x="2714625" y="352425"/>
                      </a:cubicBezTo>
                      <a:cubicBezTo>
                        <a:pt x="2724279" y="355183"/>
                        <a:pt x="2733675" y="358775"/>
                        <a:pt x="2743200" y="361950"/>
                      </a:cubicBezTo>
                      <a:cubicBezTo>
                        <a:pt x="2752725" y="371475"/>
                        <a:pt x="2761427" y="381901"/>
                        <a:pt x="2771775" y="390525"/>
                      </a:cubicBezTo>
                      <a:cubicBezTo>
                        <a:pt x="2780569" y="397854"/>
                        <a:pt x="2792812" y="400960"/>
                        <a:pt x="2800350" y="409575"/>
                      </a:cubicBezTo>
                      <a:cubicBezTo>
                        <a:pt x="2878138" y="498475"/>
                        <a:pt x="2802731" y="442912"/>
                        <a:pt x="2867025" y="485775"/>
                      </a:cubicBezTo>
                      <a:cubicBezTo>
                        <a:pt x="2887345" y="546735"/>
                        <a:pt x="2859405" y="488315"/>
                        <a:pt x="2905125" y="523875"/>
                      </a:cubicBezTo>
                      <a:cubicBezTo>
                        <a:pt x="2926391" y="540415"/>
                        <a:pt x="2939859" y="566081"/>
                        <a:pt x="2962275" y="581025"/>
                      </a:cubicBezTo>
                      <a:cubicBezTo>
                        <a:pt x="2971800" y="587375"/>
                        <a:pt x="2981325" y="593725"/>
                        <a:pt x="2990850" y="600075"/>
                      </a:cubicBezTo>
                      <a:cubicBezTo>
                        <a:pt x="2999317" y="612775"/>
                        <a:pt x="3017308" y="647700"/>
                        <a:pt x="3038475" y="647700"/>
                      </a:cubicBezTo>
                      <a:cubicBezTo>
                        <a:pt x="3049923" y="647700"/>
                        <a:pt x="3057525" y="635000"/>
                        <a:pt x="3067050" y="628650"/>
                      </a:cubicBezTo>
                      <a:cubicBezTo>
                        <a:pt x="3111500" y="561975"/>
                        <a:pt x="3086100" y="584200"/>
                        <a:pt x="3133725" y="552450"/>
                      </a:cubicBezTo>
                      <a:cubicBezTo>
                        <a:pt x="3168463" y="448237"/>
                        <a:pt x="3110277" y="603302"/>
                        <a:pt x="3171825" y="504825"/>
                      </a:cubicBezTo>
                      <a:cubicBezTo>
                        <a:pt x="3182468" y="487797"/>
                        <a:pt x="3176676" y="461874"/>
                        <a:pt x="3190875" y="447675"/>
                      </a:cubicBezTo>
                      <a:cubicBezTo>
                        <a:pt x="3235639" y="402911"/>
                        <a:pt x="3211978" y="430308"/>
                        <a:pt x="3257550" y="361950"/>
                      </a:cubicBezTo>
                      <a:cubicBezTo>
                        <a:pt x="3263900" y="352425"/>
                        <a:pt x="3272980" y="344235"/>
                        <a:pt x="3276600" y="333375"/>
                      </a:cubicBezTo>
                      <a:cubicBezTo>
                        <a:pt x="3286125" y="304800"/>
                        <a:pt x="3295650" y="276225"/>
                        <a:pt x="3305175" y="247650"/>
                      </a:cubicBezTo>
                      <a:cubicBezTo>
                        <a:pt x="3308350" y="238125"/>
                        <a:pt x="3306346" y="224644"/>
                        <a:pt x="3314700" y="219075"/>
                      </a:cubicBezTo>
                      <a:cubicBezTo>
                        <a:pt x="3324225" y="212725"/>
                        <a:pt x="3333750" y="206375"/>
                        <a:pt x="3343275" y="200025"/>
                      </a:cubicBezTo>
                      <a:cubicBezTo>
                        <a:pt x="3349625" y="190500"/>
                        <a:pt x="3354230" y="179545"/>
                        <a:pt x="3362325" y="171450"/>
                      </a:cubicBezTo>
                      <a:cubicBezTo>
                        <a:pt x="3370420" y="163355"/>
                        <a:pt x="3383362" y="161015"/>
                        <a:pt x="3390900" y="152400"/>
                      </a:cubicBezTo>
                      <a:cubicBezTo>
                        <a:pt x="3405977" y="135170"/>
                        <a:pt x="3416300" y="114300"/>
                        <a:pt x="3429000" y="95250"/>
                      </a:cubicBezTo>
                      <a:cubicBezTo>
                        <a:pt x="3435350" y="85725"/>
                        <a:pt x="3438525" y="73025"/>
                        <a:pt x="3448050" y="66675"/>
                      </a:cubicBezTo>
                      <a:cubicBezTo>
                        <a:pt x="3457575" y="60325"/>
                        <a:pt x="3467100" y="53975"/>
                        <a:pt x="3476625" y="47625"/>
                      </a:cubicBezTo>
                      <a:cubicBezTo>
                        <a:pt x="3482975" y="38100"/>
                        <a:pt x="3486736" y="26201"/>
                        <a:pt x="3495675" y="19050"/>
                      </a:cubicBezTo>
                      <a:cubicBezTo>
                        <a:pt x="3508016" y="9177"/>
                        <a:pt x="3580815" y="97"/>
                        <a:pt x="3581400" y="0"/>
                      </a:cubicBezTo>
                      <a:cubicBezTo>
                        <a:pt x="3651250" y="3175"/>
                        <a:pt x="3721526" y="1194"/>
                        <a:pt x="3790950" y="9525"/>
                      </a:cubicBezTo>
                      <a:cubicBezTo>
                        <a:pt x="3810328" y="11850"/>
                        <a:pt x="3831897" y="42125"/>
                        <a:pt x="3838575" y="57150"/>
                      </a:cubicBezTo>
                      <a:cubicBezTo>
                        <a:pt x="3846730" y="75500"/>
                        <a:pt x="3851275" y="95250"/>
                        <a:pt x="3857625" y="114300"/>
                      </a:cubicBezTo>
                      <a:cubicBezTo>
                        <a:pt x="3860800" y="123825"/>
                        <a:pt x="3863975" y="133350"/>
                        <a:pt x="3867150" y="142875"/>
                      </a:cubicBezTo>
                      <a:cubicBezTo>
                        <a:pt x="3870325" y="152400"/>
                        <a:pt x="3874706" y="161605"/>
                        <a:pt x="3876675" y="171450"/>
                      </a:cubicBezTo>
                      <a:cubicBezTo>
                        <a:pt x="3879850" y="187325"/>
                        <a:pt x="3883025" y="203200"/>
                        <a:pt x="3886200" y="219075"/>
                      </a:cubicBezTo>
                      <a:cubicBezTo>
                        <a:pt x="3901605" y="388529"/>
                        <a:pt x="3905380" y="382569"/>
                        <a:pt x="3886200" y="619125"/>
                      </a:cubicBezTo>
                      <a:cubicBezTo>
                        <a:pt x="3884577" y="639140"/>
                        <a:pt x="3873500" y="657225"/>
                        <a:pt x="3867150" y="676275"/>
                      </a:cubicBezTo>
                      <a:cubicBezTo>
                        <a:pt x="3863975" y="685800"/>
                        <a:pt x="3863194" y="696496"/>
                        <a:pt x="3857625" y="704850"/>
                      </a:cubicBezTo>
                      <a:cubicBezTo>
                        <a:pt x="3851275" y="714375"/>
                        <a:pt x="3843224" y="722964"/>
                        <a:pt x="3838575" y="733425"/>
                      </a:cubicBezTo>
                      <a:cubicBezTo>
                        <a:pt x="3830420" y="751775"/>
                        <a:pt x="3819525" y="790575"/>
                        <a:pt x="3819525" y="790575"/>
                      </a:cubicBezTo>
                      <a:cubicBezTo>
                        <a:pt x="3816223" y="820291"/>
                        <a:pt x="3807270" y="908998"/>
                        <a:pt x="3800475" y="942975"/>
                      </a:cubicBezTo>
                      <a:cubicBezTo>
                        <a:pt x="3798506" y="952820"/>
                        <a:pt x="3793708" y="961896"/>
                        <a:pt x="3790950" y="971550"/>
                      </a:cubicBezTo>
                      <a:cubicBezTo>
                        <a:pt x="3787354" y="984137"/>
                        <a:pt x="3785187" y="997111"/>
                        <a:pt x="3781425" y="1009650"/>
                      </a:cubicBezTo>
                      <a:cubicBezTo>
                        <a:pt x="3775655" y="1028884"/>
                        <a:pt x="3767245" y="1047319"/>
                        <a:pt x="3762375" y="1066800"/>
                      </a:cubicBezTo>
                      <a:cubicBezTo>
                        <a:pt x="3757050" y="1088098"/>
                        <a:pt x="3743076" y="1148136"/>
                        <a:pt x="3733800" y="1162050"/>
                      </a:cubicBezTo>
                      <a:cubicBezTo>
                        <a:pt x="3727450" y="1171575"/>
                        <a:pt x="3719870" y="1180386"/>
                        <a:pt x="3714750" y="1190625"/>
                      </a:cubicBezTo>
                      <a:cubicBezTo>
                        <a:pt x="3710260" y="1199605"/>
                        <a:pt x="3709715" y="1210220"/>
                        <a:pt x="3705225" y="1219200"/>
                      </a:cubicBezTo>
                      <a:cubicBezTo>
                        <a:pt x="3691964" y="1245722"/>
                        <a:pt x="3678666" y="1255284"/>
                        <a:pt x="3657600" y="1276350"/>
                      </a:cubicBezTo>
                      <a:cubicBezTo>
                        <a:pt x="3654425" y="1285875"/>
                        <a:pt x="3654347" y="1297085"/>
                        <a:pt x="3648075" y="1304925"/>
                      </a:cubicBezTo>
                      <a:cubicBezTo>
                        <a:pt x="3640924" y="1313864"/>
                        <a:pt x="3628294" y="1316646"/>
                        <a:pt x="3619500" y="1323975"/>
                      </a:cubicBezTo>
                      <a:cubicBezTo>
                        <a:pt x="3609152" y="1332599"/>
                        <a:pt x="3600450" y="1343025"/>
                        <a:pt x="3590925" y="1352550"/>
                      </a:cubicBezTo>
                      <a:cubicBezTo>
                        <a:pt x="3587750" y="1362075"/>
                        <a:pt x="3587672" y="1373285"/>
                        <a:pt x="3581400" y="1381125"/>
                      </a:cubicBezTo>
                      <a:cubicBezTo>
                        <a:pt x="3536950" y="1436688"/>
                        <a:pt x="3552825" y="1343025"/>
                        <a:pt x="3514725" y="1457325"/>
                      </a:cubicBezTo>
                      <a:cubicBezTo>
                        <a:pt x="3508375" y="1476375"/>
                        <a:pt x="3506814" y="1497767"/>
                        <a:pt x="3495675" y="1514475"/>
                      </a:cubicBezTo>
                      <a:cubicBezTo>
                        <a:pt x="3489325" y="1524000"/>
                        <a:pt x="3481745" y="1532811"/>
                        <a:pt x="3476625" y="1543050"/>
                      </a:cubicBezTo>
                      <a:cubicBezTo>
                        <a:pt x="3472135" y="1552030"/>
                        <a:pt x="3471976" y="1562848"/>
                        <a:pt x="3467100" y="1571625"/>
                      </a:cubicBezTo>
                      <a:cubicBezTo>
                        <a:pt x="3455981" y="1591639"/>
                        <a:pt x="3436240" y="1607055"/>
                        <a:pt x="3429000" y="1628775"/>
                      </a:cubicBezTo>
                      <a:cubicBezTo>
                        <a:pt x="3422650" y="1647825"/>
                        <a:pt x="3421089" y="1669217"/>
                        <a:pt x="3409950" y="1685925"/>
                      </a:cubicBezTo>
                      <a:cubicBezTo>
                        <a:pt x="3403600" y="1695450"/>
                        <a:pt x="3396020" y="1704261"/>
                        <a:pt x="3390900" y="1714500"/>
                      </a:cubicBezTo>
                      <a:cubicBezTo>
                        <a:pt x="3386410" y="1723480"/>
                        <a:pt x="3386944" y="1734721"/>
                        <a:pt x="3381375" y="1743075"/>
                      </a:cubicBezTo>
                      <a:cubicBezTo>
                        <a:pt x="3373903" y="1754283"/>
                        <a:pt x="3362325" y="1762125"/>
                        <a:pt x="3352800" y="1771650"/>
                      </a:cubicBezTo>
                      <a:cubicBezTo>
                        <a:pt x="3336035" y="1821945"/>
                        <a:pt x="3348844" y="1791871"/>
                        <a:pt x="3305175" y="1857375"/>
                      </a:cubicBezTo>
                      <a:cubicBezTo>
                        <a:pt x="3288242" y="1882775"/>
                        <a:pt x="3282937" y="1894780"/>
                        <a:pt x="3257550" y="1914525"/>
                      </a:cubicBezTo>
                      <a:cubicBezTo>
                        <a:pt x="3239478" y="1928581"/>
                        <a:pt x="3216589" y="1936436"/>
                        <a:pt x="3200400" y="1952625"/>
                      </a:cubicBezTo>
                      <a:cubicBezTo>
                        <a:pt x="3190875" y="1962150"/>
                        <a:pt x="3182173" y="1972576"/>
                        <a:pt x="3171825" y="1981200"/>
                      </a:cubicBezTo>
                      <a:cubicBezTo>
                        <a:pt x="3163031" y="1988529"/>
                        <a:pt x="3151806" y="1992645"/>
                        <a:pt x="3143250" y="2000250"/>
                      </a:cubicBezTo>
                      <a:cubicBezTo>
                        <a:pt x="3123114" y="2018148"/>
                        <a:pt x="3105150" y="2038350"/>
                        <a:pt x="3086100" y="2057400"/>
                      </a:cubicBezTo>
                      <a:cubicBezTo>
                        <a:pt x="3076575" y="2066925"/>
                        <a:pt x="3067050" y="2076450"/>
                        <a:pt x="3057525" y="2085975"/>
                      </a:cubicBezTo>
                      <a:cubicBezTo>
                        <a:pt x="3048000" y="2095500"/>
                        <a:pt x="3036422" y="2103342"/>
                        <a:pt x="3028950" y="2114550"/>
                      </a:cubicBezTo>
                      <a:cubicBezTo>
                        <a:pt x="3016250" y="2133600"/>
                        <a:pt x="2998090" y="2149980"/>
                        <a:pt x="2990850" y="2171700"/>
                      </a:cubicBezTo>
                      <a:cubicBezTo>
                        <a:pt x="2981325" y="2200275"/>
                        <a:pt x="2971800" y="2228850"/>
                        <a:pt x="2962275" y="2257425"/>
                      </a:cubicBezTo>
                      <a:cubicBezTo>
                        <a:pt x="2959100" y="2266950"/>
                        <a:pt x="2955925" y="2276475"/>
                        <a:pt x="2952750" y="2286000"/>
                      </a:cubicBezTo>
                      <a:cubicBezTo>
                        <a:pt x="2949575" y="2295525"/>
                        <a:pt x="2945660" y="2304835"/>
                        <a:pt x="2943225" y="2314575"/>
                      </a:cubicBezTo>
                      <a:cubicBezTo>
                        <a:pt x="2940050" y="2327275"/>
                        <a:pt x="2937296" y="2340088"/>
                        <a:pt x="2933700" y="2352675"/>
                      </a:cubicBezTo>
                      <a:cubicBezTo>
                        <a:pt x="2930942" y="2362329"/>
                        <a:pt x="2926610" y="2371510"/>
                        <a:pt x="2924175" y="2381250"/>
                      </a:cubicBezTo>
                      <a:cubicBezTo>
                        <a:pt x="2920248" y="2396956"/>
                        <a:pt x="2918162" y="2413071"/>
                        <a:pt x="2914650" y="2428875"/>
                      </a:cubicBezTo>
                      <a:cubicBezTo>
                        <a:pt x="2911810" y="2441654"/>
                        <a:pt x="2907965" y="2454196"/>
                        <a:pt x="2905125" y="2466975"/>
                      </a:cubicBezTo>
                      <a:cubicBezTo>
                        <a:pt x="2880940" y="2575806"/>
                        <a:pt x="2909304" y="2459782"/>
                        <a:pt x="2886075" y="2552700"/>
                      </a:cubicBezTo>
                      <a:cubicBezTo>
                        <a:pt x="2882900" y="2749550"/>
                        <a:pt x="2882513" y="2946465"/>
                        <a:pt x="2876550" y="3143250"/>
                      </a:cubicBezTo>
                      <a:cubicBezTo>
                        <a:pt x="2876153" y="3156335"/>
                        <a:pt x="2870787" y="3168811"/>
                        <a:pt x="2867025" y="3181350"/>
                      </a:cubicBezTo>
                      <a:cubicBezTo>
                        <a:pt x="2861255" y="3200584"/>
                        <a:pt x="2854325" y="3219450"/>
                        <a:pt x="2847975" y="3238500"/>
                      </a:cubicBezTo>
                      <a:cubicBezTo>
                        <a:pt x="2813237" y="3342713"/>
                        <a:pt x="2868639" y="3184863"/>
                        <a:pt x="2819400" y="3295650"/>
                      </a:cubicBezTo>
                      <a:cubicBezTo>
                        <a:pt x="2811245" y="3314000"/>
                        <a:pt x="2806700" y="3333750"/>
                        <a:pt x="2800350" y="3352800"/>
                      </a:cubicBezTo>
                      <a:cubicBezTo>
                        <a:pt x="2797175" y="3362325"/>
                        <a:pt x="2794000" y="3371850"/>
                        <a:pt x="2790825" y="3381375"/>
                      </a:cubicBezTo>
                      <a:cubicBezTo>
                        <a:pt x="2787650" y="3390900"/>
                        <a:pt x="2783269" y="3400105"/>
                        <a:pt x="2781300" y="3409950"/>
                      </a:cubicBezTo>
                      <a:cubicBezTo>
                        <a:pt x="2778125" y="3425825"/>
                        <a:pt x="2776035" y="3441956"/>
                        <a:pt x="2771775" y="3457575"/>
                      </a:cubicBezTo>
                      <a:cubicBezTo>
                        <a:pt x="2766491" y="3476948"/>
                        <a:pt x="2769433" y="3503586"/>
                        <a:pt x="2752725" y="3514725"/>
                      </a:cubicBezTo>
                      <a:cubicBezTo>
                        <a:pt x="2733675" y="3527425"/>
                        <a:pt x="2695575" y="3552825"/>
                        <a:pt x="2695575" y="3552825"/>
                      </a:cubicBezTo>
                      <a:cubicBezTo>
                        <a:pt x="2348523" y="3542308"/>
                        <a:pt x="2343481" y="3536598"/>
                        <a:pt x="1962150" y="3552825"/>
                      </a:cubicBezTo>
                      <a:cubicBezTo>
                        <a:pt x="1952119" y="3553252"/>
                        <a:pt x="1943453" y="3560554"/>
                        <a:pt x="1933575" y="3562350"/>
                      </a:cubicBezTo>
                      <a:cubicBezTo>
                        <a:pt x="1908390" y="3566929"/>
                        <a:pt x="1882775" y="3568700"/>
                        <a:pt x="1857375" y="3571875"/>
                      </a:cubicBezTo>
                      <a:cubicBezTo>
                        <a:pt x="1635125" y="3568700"/>
                        <a:pt x="1412814" y="3568437"/>
                        <a:pt x="1190625" y="3562350"/>
                      </a:cubicBezTo>
                      <a:cubicBezTo>
                        <a:pt x="1180589" y="3562075"/>
                        <a:pt x="1171973" y="3554352"/>
                        <a:pt x="1162050" y="3552825"/>
                      </a:cubicBezTo>
                      <a:cubicBezTo>
                        <a:pt x="1130513" y="3547973"/>
                        <a:pt x="1098490" y="3547028"/>
                        <a:pt x="1066800" y="3543300"/>
                      </a:cubicBezTo>
                      <a:cubicBezTo>
                        <a:pt x="1009415" y="3536549"/>
                        <a:pt x="1003883" y="3534527"/>
                        <a:pt x="952500" y="3524250"/>
                      </a:cubicBezTo>
                      <a:cubicBezTo>
                        <a:pt x="933450" y="3511550"/>
                        <a:pt x="908050" y="3505200"/>
                        <a:pt x="895350" y="3486150"/>
                      </a:cubicBezTo>
                      <a:cubicBezTo>
                        <a:pt x="882650" y="3467100"/>
                        <a:pt x="857250" y="3429000"/>
                        <a:pt x="857250" y="3429000"/>
                      </a:cubicBezTo>
                      <a:cubicBezTo>
                        <a:pt x="860425" y="3384550"/>
                        <a:pt x="860754" y="3339805"/>
                        <a:pt x="866775" y="3295650"/>
                      </a:cubicBezTo>
                      <a:cubicBezTo>
                        <a:pt x="870312" y="3269708"/>
                        <a:pt x="879475" y="3244850"/>
                        <a:pt x="885825" y="3219450"/>
                      </a:cubicBezTo>
                      <a:cubicBezTo>
                        <a:pt x="889000" y="3206750"/>
                        <a:pt x="893726" y="3194340"/>
                        <a:pt x="895350" y="3181350"/>
                      </a:cubicBezTo>
                      <a:cubicBezTo>
                        <a:pt x="898525" y="3155950"/>
                        <a:pt x="902448" y="3130632"/>
                        <a:pt x="904875" y="3105150"/>
                      </a:cubicBezTo>
                      <a:cubicBezTo>
                        <a:pt x="919454" y="2952074"/>
                        <a:pt x="903079" y="3026608"/>
                        <a:pt x="923925" y="2943225"/>
                      </a:cubicBezTo>
                      <a:cubicBezTo>
                        <a:pt x="937703" y="2722772"/>
                        <a:pt x="937184" y="2812088"/>
                        <a:pt x="923925" y="2533650"/>
                      </a:cubicBezTo>
                      <a:cubicBezTo>
                        <a:pt x="921655" y="2485973"/>
                        <a:pt x="917801" y="2438384"/>
                        <a:pt x="914400" y="2390775"/>
                      </a:cubicBezTo>
                      <a:cubicBezTo>
                        <a:pt x="908097" y="2302531"/>
                        <a:pt x="911608" y="2268098"/>
                        <a:pt x="885825" y="2190750"/>
                      </a:cubicBezTo>
                      <a:cubicBezTo>
                        <a:pt x="876300" y="2162175"/>
                        <a:pt x="866775" y="2133600"/>
                        <a:pt x="857250" y="2105025"/>
                      </a:cubicBezTo>
                      <a:cubicBezTo>
                        <a:pt x="854075" y="2095500"/>
                        <a:pt x="853294" y="2084804"/>
                        <a:pt x="847725" y="2076450"/>
                      </a:cubicBezTo>
                      <a:cubicBezTo>
                        <a:pt x="835025" y="2057400"/>
                        <a:pt x="816865" y="2041020"/>
                        <a:pt x="809625" y="2019300"/>
                      </a:cubicBezTo>
                      <a:cubicBezTo>
                        <a:pt x="803275" y="2000250"/>
                        <a:pt x="801714" y="1978858"/>
                        <a:pt x="790575" y="1962150"/>
                      </a:cubicBezTo>
                      <a:cubicBezTo>
                        <a:pt x="771525" y="1933575"/>
                        <a:pt x="752475" y="1905000"/>
                        <a:pt x="733425" y="1876425"/>
                      </a:cubicBezTo>
                      <a:cubicBezTo>
                        <a:pt x="727075" y="1866900"/>
                        <a:pt x="717995" y="1858710"/>
                        <a:pt x="714375" y="1847850"/>
                      </a:cubicBezTo>
                      <a:cubicBezTo>
                        <a:pt x="696159" y="1793201"/>
                        <a:pt x="717895" y="1844212"/>
                        <a:pt x="676275" y="1790700"/>
                      </a:cubicBezTo>
                      <a:cubicBezTo>
                        <a:pt x="637147" y="1740393"/>
                        <a:pt x="650573" y="1739119"/>
                        <a:pt x="609600" y="1704975"/>
                      </a:cubicBezTo>
                      <a:cubicBezTo>
                        <a:pt x="600806" y="1697646"/>
                        <a:pt x="590550" y="1692275"/>
                        <a:pt x="581025" y="1685925"/>
                      </a:cubicBezTo>
                      <a:cubicBezTo>
                        <a:pt x="530225" y="1609725"/>
                        <a:pt x="596900" y="1701800"/>
                        <a:pt x="533400" y="1638300"/>
                      </a:cubicBezTo>
                      <a:cubicBezTo>
                        <a:pt x="469900" y="1574800"/>
                        <a:pt x="561975" y="1641475"/>
                        <a:pt x="485775" y="1590675"/>
                      </a:cubicBezTo>
                      <a:cubicBezTo>
                        <a:pt x="431180" y="1508783"/>
                        <a:pt x="503875" y="1605155"/>
                        <a:pt x="438150" y="1552575"/>
                      </a:cubicBezTo>
                      <a:cubicBezTo>
                        <a:pt x="429211" y="1545424"/>
                        <a:pt x="428039" y="1531151"/>
                        <a:pt x="419100" y="1524000"/>
                      </a:cubicBezTo>
                      <a:cubicBezTo>
                        <a:pt x="411260" y="1517728"/>
                        <a:pt x="399302" y="1519351"/>
                        <a:pt x="390525" y="1514475"/>
                      </a:cubicBezTo>
                      <a:cubicBezTo>
                        <a:pt x="370511" y="1503356"/>
                        <a:pt x="352425" y="1489075"/>
                        <a:pt x="333375" y="1476375"/>
                      </a:cubicBezTo>
                      <a:cubicBezTo>
                        <a:pt x="323850" y="1470025"/>
                        <a:pt x="314325" y="1463675"/>
                        <a:pt x="304800" y="1457325"/>
                      </a:cubicBezTo>
                      <a:cubicBezTo>
                        <a:pt x="295275" y="1450975"/>
                        <a:pt x="276225" y="1438275"/>
                        <a:pt x="276225" y="1438275"/>
                      </a:cubicBezTo>
                      <a:cubicBezTo>
                        <a:pt x="231775" y="1371600"/>
                        <a:pt x="257175" y="1393825"/>
                        <a:pt x="209550" y="1362075"/>
                      </a:cubicBezTo>
                      <a:cubicBezTo>
                        <a:pt x="203200" y="1352550"/>
                        <a:pt x="198595" y="1341595"/>
                        <a:pt x="190500" y="1333500"/>
                      </a:cubicBezTo>
                      <a:cubicBezTo>
                        <a:pt x="182405" y="1325405"/>
                        <a:pt x="169076" y="1323389"/>
                        <a:pt x="161925" y="1314450"/>
                      </a:cubicBezTo>
                      <a:cubicBezTo>
                        <a:pt x="155653" y="1306610"/>
                        <a:pt x="157276" y="1294652"/>
                        <a:pt x="152400" y="1285875"/>
                      </a:cubicBezTo>
                      <a:cubicBezTo>
                        <a:pt x="141281" y="1265861"/>
                        <a:pt x="127000" y="1247775"/>
                        <a:pt x="114300" y="1228725"/>
                      </a:cubicBezTo>
                      <a:cubicBezTo>
                        <a:pt x="95250" y="1200150"/>
                        <a:pt x="76200" y="1171575"/>
                        <a:pt x="57150" y="1143000"/>
                      </a:cubicBezTo>
                      <a:cubicBezTo>
                        <a:pt x="26961" y="1097717"/>
                        <a:pt x="41720" y="1125285"/>
                        <a:pt x="19050" y="1057275"/>
                      </a:cubicBezTo>
                      <a:cubicBezTo>
                        <a:pt x="15875" y="1047750"/>
                        <a:pt x="12700" y="1038225"/>
                        <a:pt x="9525" y="1028700"/>
                      </a:cubicBezTo>
                      <a:cubicBezTo>
                        <a:pt x="6350" y="1019175"/>
                        <a:pt x="0" y="1000125"/>
                        <a:pt x="0" y="1000125"/>
                      </a:cubicBezTo>
                      <a:cubicBezTo>
                        <a:pt x="3175" y="958850"/>
                        <a:pt x="1896" y="916988"/>
                        <a:pt x="9525" y="876300"/>
                      </a:cubicBezTo>
                      <a:cubicBezTo>
                        <a:pt x="11635" y="865048"/>
                        <a:pt x="18867" y="853792"/>
                        <a:pt x="28575" y="847725"/>
                      </a:cubicBezTo>
                      <a:cubicBezTo>
                        <a:pt x="45603" y="837082"/>
                        <a:pt x="69017" y="839814"/>
                        <a:pt x="85725" y="828675"/>
                      </a:cubicBezTo>
                      <a:cubicBezTo>
                        <a:pt x="104775" y="815975"/>
                        <a:pt x="121155" y="797815"/>
                        <a:pt x="142875" y="790575"/>
                      </a:cubicBezTo>
                      <a:cubicBezTo>
                        <a:pt x="152400" y="787400"/>
                        <a:pt x="180430" y="776560"/>
                        <a:pt x="171450" y="781050"/>
                      </a:cubicBezTo>
                      <a:cubicBezTo>
                        <a:pt x="156157" y="788696"/>
                        <a:pt x="139700" y="793750"/>
                        <a:pt x="123825" y="800100"/>
                      </a:cubicBezTo>
                      <a:close/>
                    </a:path>
                  </a:pathLst>
                </a:custGeom>
                <a:noFill/>
                <a:ln w="25400" cap="flat">
                  <a:solidFill>
                    <a:srgbClr val="0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grpSp>
      </p:grpSp>
      <p:sp>
        <p:nvSpPr>
          <p:cNvPr id="47" name="Title 1">
            <a:extLst>
              <a:ext uri="{FF2B5EF4-FFF2-40B4-BE49-F238E27FC236}">
                <a16:creationId xmlns:a16="http://schemas.microsoft.com/office/drawing/2014/main" id="{7DB0704E-B99F-46D4-8587-D170F637EEBE}"/>
              </a:ext>
            </a:extLst>
          </p:cNvPr>
          <p:cNvSpPr txBox="1">
            <a:spLocks/>
          </p:cNvSpPr>
          <p:nvPr/>
        </p:nvSpPr>
        <p:spPr>
          <a:xfrm rot="16200000">
            <a:off x="-2940257" y="2944857"/>
            <a:ext cx="6899185" cy="898071"/>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chemeClr val="accent4"/>
                </a:solidFill>
              </a:rPr>
              <a:t>RETELL STORY OPTION 1 – </a:t>
            </a:r>
          </a:p>
          <a:p>
            <a:r>
              <a:rPr lang="en-US" dirty="0">
                <a:solidFill>
                  <a:schemeClr val="accent4"/>
                </a:solidFill>
              </a:rPr>
              <a:t>ACTION FIGURES</a:t>
            </a:r>
          </a:p>
        </p:txBody>
      </p:sp>
    </p:spTree>
    <p:extLst>
      <p:ext uri="{BB962C8B-B14F-4D97-AF65-F5344CB8AC3E}">
        <p14:creationId xmlns:p14="http://schemas.microsoft.com/office/powerpoint/2010/main" val="949944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tree, palm, frond&#10;&#10;Description automatically generated">
            <a:extLst>
              <a:ext uri="{FF2B5EF4-FFF2-40B4-BE49-F238E27FC236}">
                <a16:creationId xmlns:a16="http://schemas.microsoft.com/office/drawing/2014/main" id="{A6FAB1F0-220E-4035-A5E6-2A1558B3C7A9}"/>
              </a:ext>
            </a:extLst>
          </p:cNvPr>
          <p:cNvPicPr>
            <a:picLocks noChangeAspect="1"/>
          </p:cNvPicPr>
          <p:nvPr/>
        </p:nvPicPr>
        <p:blipFill>
          <a:blip r:embed="rId2">
            <a:alphaModFix amt="50000"/>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68671"/>
            <a:ext cx="12314339" cy="6912157"/>
          </a:xfrm>
          <a:prstGeom prst="rect">
            <a:avLst/>
          </a:prstGeom>
        </p:spPr>
      </p:pic>
      <p:sp>
        <p:nvSpPr>
          <p:cNvPr id="2" name="Title 1">
            <a:extLst>
              <a:ext uri="{FF2B5EF4-FFF2-40B4-BE49-F238E27FC236}">
                <a16:creationId xmlns:a16="http://schemas.microsoft.com/office/drawing/2014/main" id="{D41142F8-0192-4AEB-A8FB-8B22850FEF10}"/>
              </a:ext>
            </a:extLst>
          </p:cNvPr>
          <p:cNvSpPr>
            <a:spLocks noGrp="1"/>
          </p:cNvSpPr>
          <p:nvPr>
            <p:ph type="title"/>
          </p:nvPr>
        </p:nvSpPr>
        <p:spPr>
          <a:xfrm>
            <a:off x="1236230" y="538389"/>
            <a:ext cx="3110347" cy="898071"/>
          </a:xfr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solidFill>
                  <a:schemeClr val="accent6">
                    <a:lumMod val="50000"/>
                  </a:schemeClr>
                </a:solidFill>
              </a:rPr>
              <a:t>CRAFT TIME</a:t>
            </a:r>
          </a:p>
        </p:txBody>
      </p:sp>
      <p:sp>
        <p:nvSpPr>
          <p:cNvPr id="4" name="Text Placeholder 3">
            <a:extLst>
              <a:ext uri="{FF2B5EF4-FFF2-40B4-BE49-F238E27FC236}">
                <a16:creationId xmlns:a16="http://schemas.microsoft.com/office/drawing/2014/main" id="{F75BCBFC-ABE7-4B02-9798-4D05E72BF245}"/>
              </a:ext>
            </a:extLst>
          </p:cNvPr>
          <p:cNvSpPr>
            <a:spLocks noGrp="1"/>
          </p:cNvSpPr>
          <p:nvPr>
            <p:ph type="body" sz="half" idx="2"/>
          </p:nvPr>
        </p:nvSpPr>
        <p:spPr>
          <a:xfrm>
            <a:off x="1198206" y="1612428"/>
            <a:ext cx="3932237" cy="2480519"/>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457200" indent="-457200">
              <a:buFont typeface="+mj-lt"/>
              <a:buAutoNum type="arabicPeriod"/>
            </a:pPr>
            <a:r>
              <a:rPr lang="en-US" sz="2400" dirty="0">
                <a:solidFill>
                  <a:schemeClr val="tx1"/>
                </a:solidFill>
              </a:rPr>
              <a:t>Color (if not printed on green paper)</a:t>
            </a:r>
          </a:p>
          <a:p>
            <a:pPr marL="457200" indent="-457200">
              <a:buFont typeface="+mj-lt"/>
              <a:buAutoNum type="arabicPeriod"/>
            </a:pPr>
            <a:r>
              <a:rPr lang="en-US" sz="2400" dirty="0">
                <a:solidFill>
                  <a:schemeClr val="tx1"/>
                </a:solidFill>
              </a:rPr>
              <a:t>Cut out leaf and stem</a:t>
            </a:r>
          </a:p>
          <a:p>
            <a:pPr marL="457200" indent="-457200">
              <a:buFont typeface="+mj-lt"/>
              <a:buAutoNum type="arabicPeriod"/>
            </a:pPr>
            <a:r>
              <a:rPr lang="en-US" sz="2400" dirty="0">
                <a:solidFill>
                  <a:schemeClr val="tx1"/>
                </a:solidFill>
              </a:rPr>
              <a:t>Attach leaf and stem and attach a skewer or small dowel for stability</a:t>
            </a:r>
          </a:p>
        </p:txBody>
      </p:sp>
      <p:sp>
        <p:nvSpPr>
          <p:cNvPr id="47" name="Title 1">
            <a:extLst>
              <a:ext uri="{FF2B5EF4-FFF2-40B4-BE49-F238E27FC236}">
                <a16:creationId xmlns:a16="http://schemas.microsoft.com/office/drawing/2014/main" id="{7DB0704E-B99F-46D4-8587-D170F637EEBE}"/>
              </a:ext>
            </a:extLst>
          </p:cNvPr>
          <p:cNvSpPr txBox="1">
            <a:spLocks/>
          </p:cNvSpPr>
          <p:nvPr/>
        </p:nvSpPr>
        <p:spPr>
          <a:xfrm rot="16200000">
            <a:off x="-2940257" y="2944857"/>
            <a:ext cx="6899185" cy="898071"/>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chemeClr val="accent4"/>
                </a:solidFill>
              </a:rPr>
              <a:t>RETELL STORY OPTION 2 – </a:t>
            </a:r>
          </a:p>
          <a:p>
            <a:r>
              <a:rPr lang="en-US" dirty="0">
                <a:solidFill>
                  <a:schemeClr val="accent4"/>
                </a:solidFill>
              </a:rPr>
              <a:t>PALM BRANCHES AND SKIT</a:t>
            </a:r>
          </a:p>
        </p:txBody>
      </p:sp>
      <p:pic>
        <p:nvPicPr>
          <p:cNvPr id="1026" name="Picture 2">
            <a:extLst>
              <a:ext uri="{FF2B5EF4-FFF2-40B4-BE49-F238E27FC236}">
                <a16:creationId xmlns:a16="http://schemas.microsoft.com/office/drawing/2014/main" id="{904FFA02-87C7-449A-BCBB-6FCC49A27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13011">
            <a:off x="6124579" y="480991"/>
            <a:ext cx="3342512" cy="41692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descr="Shape&#10;&#10;Description automatically generated with low confidence">
            <a:extLst>
              <a:ext uri="{FF2B5EF4-FFF2-40B4-BE49-F238E27FC236}">
                <a16:creationId xmlns:a16="http://schemas.microsoft.com/office/drawing/2014/main" id="{EA667801-AFBC-4F47-9250-396A44BC990E}"/>
              </a:ext>
            </a:extLst>
          </p:cNvPr>
          <p:cNvPicPr>
            <a:picLocks noChangeAspect="1"/>
          </p:cNvPicPr>
          <p:nvPr/>
        </p:nvPicPr>
        <p:blipFill rotWithShape="1">
          <a:blip r:embed="rId4">
            <a:extLst>
              <a:ext uri="{28A0092B-C50C-407E-A947-70E740481C1C}">
                <a14:useLocalDpi xmlns:a14="http://schemas.microsoft.com/office/drawing/2010/main" val="0"/>
              </a:ext>
            </a:extLst>
          </a:blip>
          <a:srcRect l="35920" r="36802"/>
          <a:stretch/>
        </p:blipFill>
        <p:spPr>
          <a:xfrm rot="1050708">
            <a:off x="9858594" y="806214"/>
            <a:ext cx="1430887" cy="5245572"/>
          </a:xfrm>
          <a:prstGeom prst="rect">
            <a:avLst/>
          </a:prstGeom>
        </p:spPr>
      </p:pic>
      <p:pic>
        <p:nvPicPr>
          <p:cNvPr id="8" name="Picture 7" descr="A picture containing text, tool&#10;&#10;Description automatically generated">
            <a:extLst>
              <a:ext uri="{FF2B5EF4-FFF2-40B4-BE49-F238E27FC236}">
                <a16:creationId xmlns:a16="http://schemas.microsoft.com/office/drawing/2014/main" id="{8EE635B4-624A-44D7-BE08-2C4E326AF7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4591" y="4376403"/>
            <a:ext cx="2261553" cy="2261553"/>
          </a:xfrm>
          <a:prstGeom prst="rect">
            <a:avLst/>
          </a:prstGeom>
        </p:spPr>
      </p:pic>
      <p:pic>
        <p:nvPicPr>
          <p:cNvPr id="10" name="Picture 9" descr="A picture containing music, pipe, needle, match&#10;&#10;Description automatically generated">
            <a:extLst>
              <a:ext uri="{FF2B5EF4-FFF2-40B4-BE49-F238E27FC236}">
                <a16:creationId xmlns:a16="http://schemas.microsoft.com/office/drawing/2014/main" id="{492550D0-85B9-4F60-96CE-A4FC1B0F2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853" y="4227418"/>
            <a:ext cx="2562310" cy="2481597"/>
          </a:xfrm>
          <a:prstGeom prst="rect">
            <a:avLst/>
          </a:prstGeom>
        </p:spPr>
      </p:pic>
      <p:grpSp>
        <p:nvGrpSpPr>
          <p:cNvPr id="14" name="Group 13">
            <a:extLst>
              <a:ext uri="{FF2B5EF4-FFF2-40B4-BE49-F238E27FC236}">
                <a16:creationId xmlns:a16="http://schemas.microsoft.com/office/drawing/2014/main" id="{E960B941-862D-4208-AD09-8278377AE5F2}"/>
              </a:ext>
            </a:extLst>
          </p:cNvPr>
          <p:cNvGrpSpPr/>
          <p:nvPr/>
        </p:nvGrpSpPr>
        <p:grpSpPr>
          <a:xfrm rot="4086314">
            <a:off x="6581746" y="3892865"/>
            <a:ext cx="1621738" cy="3744120"/>
            <a:chOff x="9372056" y="860537"/>
            <a:chExt cx="1581625" cy="4116003"/>
          </a:xfrm>
        </p:grpSpPr>
        <p:grpSp>
          <p:nvGrpSpPr>
            <p:cNvPr id="12" name="Group 11">
              <a:extLst>
                <a:ext uri="{FF2B5EF4-FFF2-40B4-BE49-F238E27FC236}">
                  <a16:creationId xmlns:a16="http://schemas.microsoft.com/office/drawing/2014/main" id="{3C8261D9-BD13-4485-A895-13257DE9A974}"/>
                </a:ext>
              </a:extLst>
            </p:cNvPr>
            <p:cNvGrpSpPr/>
            <p:nvPr/>
          </p:nvGrpSpPr>
          <p:grpSpPr>
            <a:xfrm>
              <a:off x="9372056" y="860537"/>
              <a:ext cx="1581625" cy="2675434"/>
              <a:chOff x="9372056" y="860537"/>
              <a:chExt cx="1581625" cy="2675434"/>
            </a:xfrm>
          </p:grpSpPr>
          <p:sp>
            <p:nvSpPr>
              <p:cNvPr id="11" name="Freeform: Shape 10">
                <a:extLst>
                  <a:ext uri="{FF2B5EF4-FFF2-40B4-BE49-F238E27FC236}">
                    <a16:creationId xmlns:a16="http://schemas.microsoft.com/office/drawing/2014/main" id="{1EF64218-529A-41DF-ADD8-757C29DB0517}"/>
                  </a:ext>
                </a:extLst>
              </p:cNvPr>
              <p:cNvSpPr/>
              <p:nvPr/>
            </p:nvSpPr>
            <p:spPr>
              <a:xfrm>
                <a:off x="9666514" y="979714"/>
                <a:ext cx="1110343" cy="2356512"/>
              </a:xfrm>
              <a:custGeom>
                <a:avLst/>
                <a:gdLst>
                  <a:gd name="connsiteX0" fmla="*/ 506186 w 1110343"/>
                  <a:gd name="connsiteY0" fmla="*/ 0 h 2356512"/>
                  <a:gd name="connsiteX1" fmla="*/ 571500 w 1110343"/>
                  <a:gd name="connsiteY1" fmla="*/ 81643 h 2356512"/>
                  <a:gd name="connsiteX2" fmla="*/ 620486 w 1110343"/>
                  <a:gd name="connsiteY2" fmla="*/ 97972 h 2356512"/>
                  <a:gd name="connsiteX3" fmla="*/ 669472 w 1110343"/>
                  <a:gd name="connsiteY3" fmla="*/ 146957 h 2356512"/>
                  <a:gd name="connsiteX4" fmla="*/ 751115 w 1110343"/>
                  <a:gd name="connsiteY4" fmla="*/ 212272 h 2356512"/>
                  <a:gd name="connsiteX5" fmla="*/ 783772 w 1110343"/>
                  <a:gd name="connsiteY5" fmla="*/ 375557 h 2356512"/>
                  <a:gd name="connsiteX6" fmla="*/ 800100 w 1110343"/>
                  <a:gd name="connsiteY6" fmla="*/ 424543 h 2356512"/>
                  <a:gd name="connsiteX7" fmla="*/ 865415 w 1110343"/>
                  <a:gd name="connsiteY7" fmla="*/ 506186 h 2356512"/>
                  <a:gd name="connsiteX8" fmla="*/ 881743 w 1110343"/>
                  <a:gd name="connsiteY8" fmla="*/ 555172 h 2356512"/>
                  <a:gd name="connsiteX9" fmla="*/ 947057 w 1110343"/>
                  <a:gd name="connsiteY9" fmla="*/ 636815 h 2356512"/>
                  <a:gd name="connsiteX10" fmla="*/ 979715 w 1110343"/>
                  <a:gd name="connsiteY10" fmla="*/ 734786 h 2356512"/>
                  <a:gd name="connsiteX11" fmla="*/ 996043 w 1110343"/>
                  <a:gd name="connsiteY11" fmla="*/ 783772 h 2356512"/>
                  <a:gd name="connsiteX12" fmla="*/ 1061357 w 1110343"/>
                  <a:gd name="connsiteY12" fmla="*/ 930729 h 2356512"/>
                  <a:gd name="connsiteX13" fmla="*/ 1077686 w 1110343"/>
                  <a:gd name="connsiteY13" fmla="*/ 996043 h 2356512"/>
                  <a:gd name="connsiteX14" fmla="*/ 1110343 w 1110343"/>
                  <a:gd name="connsiteY14" fmla="*/ 1094015 h 2356512"/>
                  <a:gd name="connsiteX15" fmla="*/ 1094015 w 1110343"/>
                  <a:gd name="connsiteY15" fmla="*/ 1534886 h 2356512"/>
                  <a:gd name="connsiteX16" fmla="*/ 1077686 w 1110343"/>
                  <a:gd name="connsiteY16" fmla="*/ 1583872 h 2356512"/>
                  <a:gd name="connsiteX17" fmla="*/ 1045029 w 1110343"/>
                  <a:gd name="connsiteY17" fmla="*/ 1714500 h 2356512"/>
                  <a:gd name="connsiteX18" fmla="*/ 1028700 w 1110343"/>
                  <a:gd name="connsiteY18" fmla="*/ 1763486 h 2356512"/>
                  <a:gd name="connsiteX19" fmla="*/ 996043 w 1110343"/>
                  <a:gd name="connsiteY19" fmla="*/ 1812472 h 2356512"/>
                  <a:gd name="connsiteX20" fmla="*/ 963386 w 1110343"/>
                  <a:gd name="connsiteY20" fmla="*/ 1910443 h 2356512"/>
                  <a:gd name="connsiteX21" fmla="*/ 947057 w 1110343"/>
                  <a:gd name="connsiteY21" fmla="*/ 1959429 h 2356512"/>
                  <a:gd name="connsiteX22" fmla="*/ 914400 w 1110343"/>
                  <a:gd name="connsiteY22" fmla="*/ 2008415 h 2356512"/>
                  <a:gd name="connsiteX23" fmla="*/ 898072 w 1110343"/>
                  <a:gd name="connsiteY23" fmla="*/ 2057400 h 2356512"/>
                  <a:gd name="connsiteX24" fmla="*/ 849086 w 1110343"/>
                  <a:gd name="connsiteY24" fmla="*/ 2090057 h 2356512"/>
                  <a:gd name="connsiteX25" fmla="*/ 816429 w 1110343"/>
                  <a:gd name="connsiteY25" fmla="*/ 2122715 h 2356512"/>
                  <a:gd name="connsiteX26" fmla="*/ 783772 w 1110343"/>
                  <a:gd name="connsiteY26" fmla="*/ 2171700 h 2356512"/>
                  <a:gd name="connsiteX27" fmla="*/ 734786 w 1110343"/>
                  <a:gd name="connsiteY27" fmla="*/ 2204357 h 2356512"/>
                  <a:gd name="connsiteX28" fmla="*/ 702129 w 1110343"/>
                  <a:gd name="connsiteY28" fmla="*/ 2237015 h 2356512"/>
                  <a:gd name="connsiteX29" fmla="*/ 604157 w 1110343"/>
                  <a:gd name="connsiteY29" fmla="*/ 2286000 h 2356512"/>
                  <a:gd name="connsiteX30" fmla="*/ 538843 w 1110343"/>
                  <a:gd name="connsiteY30" fmla="*/ 2351315 h 2356512"/>
                  <a:gd name="connsiteX31" fmla="*/ 457200 w 1110343"/>
                  <a:gd name="connsiteY31" fmla="*/ 2269672 h 2356512"/>
                  <a:gd name="connsiteX32" fmla="*/ 408215 w 1110343"/>
                  <a:gd name="connsiteY32" fmla="*/ 2220686 h 2356512"/>
                  <a:gd name="connsiteX33" fmla="*/ 342900 w 1110343"/>
                  <a:gd name="connsiteY33" fmla="*/ 2122715 h 2356512"/>
                  <a:gd name="connsiteX34" fmla="*/ 277586 w 1110343"/>
                  <a:gd name="connsiteY34" fmla="*/ 2024743 h 2356512"/>
                  <a:gd name="connsiteX35" fmla="*/ 261257 w 1110343"/>
                  <a:gd name="connsiteY35" fmla="*/ 1975757 h 2356512"/>
                  <a:gd name="connsiteX36" fmla="*/ 195943 w 1110343"/>
                  <a:gd name="connsiteY36" fmla="*/ 1877786 h 2356512"/>
                  <a:gd name="connsiteX37" fmla="*/ 163286 w 1110343"/>
                  <a:gd name="connsiteY37" fmla="*/ 1828800 h 2356512"/>
                  <a:gd name="connsiteX38" fmla="*/ 130629 w 1110343"/>
                  <a:gd name="connsiteY38" fmla="*/ 1779815 h 2356512"/>
                  <a:gd name="connsiteX39" fmla="*/ 81643 w 1110343"/>
                  <a:gd name="connsiteY39" fmla="*/ 1632857 h 2356512"/>
                  <a:gd name="connsiteX40" fmla="*/ 65315 w 1110343"/>
                  <a:gd name="connsiteY40" fmla="*/ 1583872 h 2356512"/>
                  <a:gd name="connsiteX41" fmla="*/ 16329 w 1110343"/>
                  <a:gd name="connsiteY41" fmla="*/ 1322615 h 2356512"/>
                  <a:gd name="connsiteX42" fmla="*/ 0 w 1110343"/>
                  <a:gd name="connsiteY42" fmla="*/ 1273629 h 2356512"/>
                  <a:gd name="connsiteX43" fmla="*/ 16329 w 1110343"/>
                  <a:gd name="connsiteY43" fmla="*/ 947057 h 2356512"/>
                  <a:gd name="connsiteX44" fmla="*/ 81643 w 1110343"/>
                  <a:gd name="connsiteY44" fmla="*/ 800100 h 2356512"/>
                  <a:gd name="connsiteX45" fmla="*/ 130629 w 1110343"/>
                  <a:gd name="connsiteY45" fmla="*/ 702129 h 2356512"/>
                  <a:gd name="connsiteX46" fmla="*/ 163286 w 1110343"/>
                  <a:gd name="connsiteY46" fmla="*/ 604157 h 2356512"/>
                  <a:gd name="connsiteX47" fmla="*/ 195943 w 1110343"/>
                  <a:gd name="connsiteY47" fmla="*/ 473529 h 2356512"/>
                  <a:gd name="connsiteX48" fmla="*/ 228600 w 1110343"/>
                  <a:gd name="connsiteY48" fmla="*/ 375557 h 2356512"/>
                  <a:gd name="connsiteX49" fmla="*/ 261257 w 1110343"/>
                  <a:gd name="connsiteY49" fmla="*/ 326572 h 2356512"/>
                  <a:gd name="connsiteX50" fmla="*/ 326572 w 1110343"/>
                  <a:gd name="connsiteY50" fmla="*/ 261257 h 2356512"/>
                  <a:gd name="connsiteX51" fmla="*/ 424543 w 1110343"/>
                  <a:gd name="connsiteY51" fmla="*/ 114300 h 2356512"/>
                  <a:gd name="connsiteX52" fmla="*/ 457200 w 1110343"/>
                  <a:gd name="connsiteY52" fmla="*/ 65315 h 2356512"/>
                  <a:gd name="connsiteX53" fmla="*/ 506186 w 1110343"/>
                  <a:gd name="connsiteY53" fmla="*/ 0 h 235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10343" h="2356512">
                    <a:moveTo>
                      <a:pt x="506186" y="0"/>
                    </a:moveTo>
                    <a:cubicBezTo>
                      <a:pt x="527957" y="27214"/>
                      <a:pt x="545039" y="58962"/>
                      <a:pt x="571500" y="81643"/>
                    </a:cubicBezTo>
                    <a:cubicBezTo>
                      <a:pt x="584568" y="92844"/>
                      <a:pt x="606165" y="88425"/>
                      <a:pt x="620486" y="97972"/>
                    </a:cubicBezTo>
                    <a:cubicBezTo>
                      <a:pt x="639700" y="110781"/>
                      <a:pt x="651732" y="132174"/>
                      <a:pt x="669472" y="146957"/>
                    </a:cubicBezTo>
                    <a:cubicBezTo>
                      <a:pt x="793065" y="249952"/>
                      <a:pt x="656100" y="117260"/>
                      <a:pt x="751115" y="212272"/>
                    </a:cubicBezTo>
                    <a:cubicBezTo>
                      <a:pt x="762001" y="266700"/>
                      <a:pt x="766220" y="322899"/>
                      <a:pt x="783772" y="375557"/>
                    </a:cubicBezTo>
                    <a:cubicBezTo>
                      <a:pt x="789215" y="391886"/>
                      <a:pt x="792403" y="409148"/>
                      <a:pt x="800100" y="424543"/>
                    </a:cubicBezTo>
                    <a:cubicBezTo>
                      <a:pt x="820699" y="465741"/>
                      <a:pt x="835039" y="475810"/>
                      <a:pt x="865415" y="506186"/>
                    </a:cubicBezTo>
                    <a:cubicBezTo>
                      <a:pt x="870858" y="522515"/>
                      <a:pt x="874046" y="539777"/>
                      <a:pt x="881743" y="555172"/>
                    </a:cubicBezTo>
                    <a:cubicBezTo>
                      <a:pt x="902340" y="596366"/>
                      <a:pt x="916684" y="606441"/>
                      <a:pt x="947057" y="636815"/>
                    </a:cubicBezTo>
                    <a:lnTo>
                      <a:pt x="979715" y="734786"/>
                    </a:lnTo>
                    <a:cubicBezTo>
                      <a:pt x="985158" y="751115"/>
                      <a:pt x="986496" y="769451"/>
                      <a:pt x="996043" y="783772"/>
                    </a:cubicBezTo>
                    <a:cubicBezTo>
                      <a:pt x="1038934" y="848108"/>
                      <a:pt x="1038038" y="837455"/>
                      <a:pt x="1061357" y="930729"/>
                    </a:cubicBezTo>
                    <a:cubicBezTo>
                      <a:pt x="1066800" y="952500"/>
                      <a:pt x="1071237" y="974548"/>
                      <a:pt x="1077686" y="996043"/>
                    </a:cubicBezTo>
                    <a:cubicBezTo>
                      <a:pt x="1087578" y="1029015"/>
                      <a:pt x="1110343" y="1094015"/>
                      <a:pt x="1110343" y="1094015"/>
                    </a:cubicBezTo>
                    <a:cubicBezTo>
                      <a:pt x="1104900" y="1240972"/>
                      <a:pt x="1103797" y="1388154"/>
                      <a:pt x="1094015" y="1534886"/>
                    </a:cubicBezTo>
                    <a:cubicBezTo>
                      <a:pt x="1092870" y="1552060"/>
                      <a:pt x="1082215" y="1567267"/>
                      <a:pt x="1077686" y="1583872"/>
                    </a:cubicBezTo>
                    <a:cubicBezTo>
                      <a:pt x="1065876" y="1627173"/>
                      <a:pt x="1059222" y="1671921"/>
                      <a:pt x="1045029" y="1714500"/>
                    </a:cubicBezTo>
                    <a:cubicBezTo>
                      <a:pt x="1039586" y="1730829"/>
                      <a:pt x="1036397" y="1748091"/>
                      <a:pt x="1028700" y="1763486"/>
                    </a:cubicBezTo>
                    <a:cubicBezTo>
                      <a:pt x="1019924" y="1781039"/>
                      <a:pt x="1006929" y="1796143"/>
                      <a:pt x="996043" y="1812472"/>
                    </a:cubicBezTo>
                    <a:lnTo>
                      <a:pt x="963386" y="1910443"/>
                    </a:lnTo>
                    <a:cubicBezTo>
                      <a:pt x="957943" y="1926772"/>
                      <a:pt x="956604" y="1945108"/>
                      <a:pt x="947057" y="1959429"/>
                    </a:cubicBezTo>
                    <a:lnTo>
                      <a:pt x="914400" y="2008415"/>
                    </a:lnTo>
                    <a:cubicBezTo>
                      <a:pt x="908957" y="2024743"/>
                      <a:pt x="908824" y="2043960"/>
                      <a:pt x="898072" y="2057400"/>
                    </a:cubicBezTo>
                    <a:cubicBezTo>
                      <a:pt x="885813" y="2072724"/>
                      <a:pt x="864410" y="2077798"/>
                      <a:pt x="849086" y="2090057"/>
                    </a:cubicBezTo>
                    <a:cubicBezTo>
                      <a:pt x="837065" y="2099674"/>
                      <a:pt x="826046" y="2110694"/>
                      <a:pt x="816429" y="2122715"/>
                    </a:cubicBezTo>
                    <a:cubicBezTo>
                      <a:pt x="804170" y="2138039"/>
                      <a:pt x="797649" y="2157824"/>
                      <a:pt x="783772" y="2171700"/>
                    </a:cubicBezTo>
                    <a:cubicBezTo>
                      <a:pt x="769895" y="2185577"/>
                      <a:pt x="750110" y="2192098"/>
                      <a:pt x="734786" y="2204357"/>
                    </a:cubicBezTo>
                    <a:cubicBezTo>
                      <a:pt x="722765" y="2213974"/>
                      <a:pt x="714150" y="2227398"/>
                      <a:pt x="702129" y="2237015"/>
                    </a:cubicBezTo>
                    <a:cubicBezTo>
                      <a:pt x="656911" y="2273190"/>
                      <a:pt x="655896" y="2268755"/>
                      <a:pt x="604157" y="2286000"/>
                    </a:cubicBezTo>
                    <a:cubicBezTo>
                      <a:pt x="597937" y="2304661"/>
                      <a:pt x="588607" y="2376197"/>
                      <a:pt x="538843" y="2351315"/>
                    </a:cubicBezTo>
                    <a:cubicBezTo>
                      <a:pt x="504419" y="2334103"/>
                      <a:pt x="484414" y="2296886"/>
                      <a:pt x="457200" y="2269672"/>
                    </a:cubicBezTo>
                    <a:cubicBezTo>
                      <a:pt x="440872" y="2253343"/>
                      <a:pt x="421024" y="2239900"/>
                      <a:pt x="408215" y="2220686"/>
                    </a:cubicBezTo>
                    <a:lnTo>
                      <a:pt x="342900" y="2122715"/>
                    </a:lnTo>
                    <a:cubicBezTo>
                      <a:pt x="304077" y="2006241"/>
                      <a:pt x="359126" y="2147052"/>
                      <a:pt x="277586" y="2024743"/>
                    </a:cubicBezTo>
                    <a:cubicBezTo>
                      <a:pt x="268038" y="2010422"/>
                      <a:pt x="269616" y="1990803"/>
                      <a:pt x="261257" y="1975757"/>
                    </a:cubicBezTo>
                    <a:cubicBezTo>
                      <a:pt x="242196" y="1941447"/>
                      <a:pt x="217714" y="1910443"/>
                      <a:pt x="195943" y="1877786"/>
                    </a:cubicBezTo>
                    <a:lnTo>
                      <a:pt x="163286" y="1828800"/>
                    </a:lnTo>
                    <a:cubicBezTo>
                      <a:pt x="152400" y="1812472"/>
                      <a:pt x="136835" y="1798432"/>
                      <a:pt x="130629" y="1779815"/>
                    </a:cubicBezTo>
                    <a:lnTo>
                      <a:pt x="81643" y="1632857"/>
                    </a:lnTo>
                    <a:cubicBezTo>
                      <a:pt x="76200" y="1616529"/>
                      <a:pt x="68145" y="1600849"/>
                      <a:pt x="65315" y="1583872"/>
                    </a:cubicBezTo>
                    <a:cubicBezTo>
                      <a:pt x="48085" y="1480496"/>
                      <a:pt x="42237" y="1413293"/>
                      <a:pt x="16329" y="1322615"/>
                    </a:cubicBezTo>
                    <a:cubicBezTo>
                      <a:pt x="11601" y="1306065"/>
                      <a:pt x="5443" y="1289958"/>
                      <a:pt x="0" y="1273629"/>
                    </a:cubicBezTo>
                    <a:cubicBezTo>
                      <a:pt x="5443" y="1164772"/>
                      <a:pt x="3836" y="1055332"/>
                      <a:pt x="16329" y="947057"/>
                    </a:cubicBezTo>
                    <a:cubicBezTo>
                      <a:pt x="28966" y="837533"/>
                      <a:pt x="44842" y="873701"/>
                      <a:pt x="81643" y="800100"/>
                    </a:cubicBezTo>
                    <a:cubicBezTo>
                      <a:pt x="149247" y="664894"/>
                      <a:pt x="37038" y="842517"/>
                      <a:pt x="130629" y="702129"/>
                    </a:cubicBezTo>
                    <a:cubicBezTo>
                      <a:pt x="141515" y="669472"/>
                      <a:pt x="154937" y="637553"/>
                      <a:pt x="163286" y="604157"/>
                    </a:cubicBezTo>
                    <a:cubicBezTo>
                      <a:pt x="174172" y="560614"/>
                      <a:pt x="181750" y="516109"/>
                      <a:pt x="195943" y="473529"/>
                    </a:cubicBezTo>
                    <a:cubicBezTo>
                      <a:pt x="206829" y="440872"/>
                      <a:pt x="209505" y="404199"/>
                      <a:pt x="228600" y="375557"/>
                    </a:cubicBezTo>
                    <a:cubicBezTo>
                      <a:pt x="239486" y="359229"/>
                      <a:pt x="248486" y="341472"/>
                      <a:pt x="261257" y="326572"/>
                    </a:cubicBezTo>
                    <a:cubicBezTo>
                      <a:pt x="281295" y="303195"/>
                      <a:pt x="309493" y="286876"/>
                      <a:pt x="326572" y="261257"/>
                    </a:cubicBezTo>
                    <a:lnTo>
                      <a:pt x="424543" y="114300"/>
                    </a:lnTo>
                    <a:cubicBezTo>
                      <a:pt x="435429" y="97972"/>
                      <a:pt x="443324" y="79192"/>
                      <a:pt x="457200" y="65315"/>
                    </a:cubicBezTo>
                    <a:lnTo>
                      <a:pt x="506186" y="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1" name="Picture 2">
                <a:extLst>
                  <a:ext uri="{FF2B5EF4-FFF2-40B4-BE49-F238E27FC236}">
                    <a16:creationId xmlns:a16="http://schemas.microsoft.com/office/drawing/2014/main" id="{50D371C9-AC03-4D41-8A33-5CEC7E508D91}"/>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26262"/>
              <a:stretch/>
            </p:blipFill>
            <p:spPr bwMode="auto">
              <a:xfrm rot="234863">
                <a:off x="9372056" y="860537"/>
                <a:ext cx="1581625" cy="26754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13" name="Cylinder 12">
              <a:extLst>
                <a:ext uri="{FF2B5EF4-FFF2-40B4-BE49-F238E27FC236}">
                  <a16:creationId xmlns:a16="http://schemas.microsoft.com/office/drawing/2014/main" id="{6A15B801-3DA8-4417-8E5D-C8306516FF10}"/>
                </a:ext>
              </a:extLst>
            </p:cNvPr>
            <p:cNvSpPr/>
            <p:nvPr/>
          </p:nvSpPr>
          <p:spPr>
            <a:xfrm>
              <a:off x="10145956" y="2197131"/>
              <a:ext cx="124716" cy="2779409"/>
            </a:xfrm>
            <a:prstGeom prst="ca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891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2740</TotalTime>
  <Words>1508</Words>
  <Application>Microsoft Office PowerPoint</Application>
  <PresentationFormat>Widescreen</PresentationFormat>
  <Paragraphs>111</Paragraphs>
  <Slides>34</Slides>
  <Notes>0</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Broadway</vt:lpstr>
      <vt:lpstr>Calibri</vt:lpstr>
      <vt:lpstr>Calibri Light</vt:lpstr>
      <vt:lpstr>Cooper Black</vt:lpstr>
      <vt:lpstr>Eras Bold ITC</vt:lpstr>
      <vt:lpstr>Office Theme</vt:lpstr>
      <vt:lpstr>HOSANNA</vt:lpstr>
      <vt:lpstr> What do you do when you are excited!?</vt:lpstr>
      <vt:lpstr>Object Lesson </vt:lpstr>
      <vt:lpstr>PowerPoint Presentation</vt:lpstr>
      <vt:lpstr>Mark told the story this way Mark 11:1-14</vt:lpstr>
      <vt:lpstr>John told it this way – John 12:12-19</vt:lpstr>
      <vt:lpstr>Retell Story</vt:lpstr>
      <vt:lpstr>CRAFT TIME</vt:lpstr>
      <vt:lpstr>CRAFT TIME</vt:lpstr>
      <vt:lpstr>PowerPoint Presentation</vt:lpstr>
      <vt:lpstr>Listen and color your craft Hosanna - A Palm Sunday Song</vt:lpstr>
      <vt:lpstr>Listen and do your craft or  Sing  Hosanna Praise is Rising</vt:lpstr>
      <vt:lpstr>Listen and cut out your craft or  Sing  Songs for Palm Sunday, Holy Week and Easter #1 Cloaks and Branches </vt:lpstr>
      <vt:lpstr>Retell Story</vt:lpstr>
      <vt:lpstr>PowerPoint Presentation</vt:lpstr>
      <vt:lpstr>PowerPoint Presentation</vt:lpstr>
      <vt:lpstr>PowerPoint Presentation</vt:lpstr>
      <vt:lpstr>PowerPoint Presentation</vt:lpstr>
      <vt:lpstr>Welcome Home</vt:lpstr>
      <vt:lpstr>PowerPoint Presentation</vt:lpstr>
      <vt:lpstr>All power, wealth, wisdom, and strength     belong to the Lamb who was slain. He is worthy to receive     honor, glory, and praise!”</vt:lpstr>
      <vt:lpstr>Luke adds:</vt:lpstr>
      <vt:lpstr>Now it is our turn to praise the Lord! Let’s have a parade and sing! </vt:lpstr>
      <vt:lpstr>Sing with us Ho-Ho Hosanna Ha-Ha Hallelujah - song</vt:lpstr>
      <vt:lpstr>Sing with us Ho-Ho Hosanna Ha-Ha Hallelujah - song</vt:lpstr>
      <vt:lpstr>Sing with us King of Kings </vt:lpstr>
      <vt:lpstr>Sing with us  -- Time to move If You're Happy and You Know It! | Barefoot Books Singalong</vt:lpstr>
      <vt:lpstr>Sing with us Praise Him All Ye Little Children</vt:lpstr>
      <vt:lpstr>EXTRA</vt:lpstr>
      <vt:lpstr>Skit  from ministry-to-children.com Donkey idea:  Danielle’s Place</vt:lpstr>
      <vt:lpstr>Go get the donkey Luke 11:28-34</vt:lpstr>
      <vt:lpstr>Jesus Rides People shout praises Mark 11:7-10</vt:lpstr>
      <vt:lpstr>Jesus Rides People shout praises Luke 19:17-40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HOSANNA</dc:title>
  <dc:creator>Janelle Clendenon</dc:creator>
  <cp:lastModifiedBy>Janelle Clendenon</cp:lastModifiedBy>
  <cp:revision>23</cp:revision>
  <dcterms:created xsi:type="dcterms:W3CDTF">2021-03-22T13:58:00Z</dcterms:created>
  <dcterms:modified xsi:type="dcterms:W3CDTF">2026-02-10T05:44:53Z</dcterms:modified>
</cp:coreProperties>
</file>