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80" r:id="rId4"/>
    <p:sldId id="257" r:id="rId5"/>
    <p:sldId id="263" r:id="rId6"/>
    <p:sldId id="264" r:id="rId7"/>
    <p:sldId id="260" r:id="rId8"/>
    <p:sldId id="289" r:id="rId9"/>
    <p:sldId id="265" r:id="rId10"/>
    <p:sldId id="261" r:id="rId11"/>
    <p:sldId id="271" r:id="rId12"/>
    <p:sldId id="284" r:id="rId13"/>
    <p:sldId id="288" r:id="rId14"/>
    <p:sldId id="266" r:id="rId15"/>
    <p:sldId id="283" r:id="rId16"/>
    <p:sldId id="282" r:id="rId17"/>
    <p:sldId id="262" r:id="rId18"/>
    <p:sldId id="267" r:id="rId19"/>
    <p:sldId id="268" r:id="rId20"/>
    <p:sldId id="273" r:id="rId21"/>
    <p:sldId id="278" r:id="rId22"/>
    <p:sldId id="291" r:id="rId23"/>
    <p:sldId id="277" r:id="rId24"/>
    <p:sldId id="281" r:id="rId25"/>
    <p:sldId id="274" r:id="rId26"/>
    <p:sldId id="286" r:id="rId27"/>
    <p:sldId id="285" r:id="rId28"/>
    <p:sldId id="275" r:id="rId29"/>
    <p:sldId id="269" r:id="rId30"/>
    <p:sldId id="276" r:id="rId31"/>
    <p:sldId id="272" r:id="rId32"/>
    <p:sldId id="279" r:id="rId33"/>
    <p:sldId id="29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9B"/>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30B40-868D-48AB-B2F2-67F73FAE474B}" v="28" dt="2026-02-09T03:21:03.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7" autoAdjust="0"/>
    <p:restoredTop sz="94660"/>
  </p:normalViewPr>
  <p:slideViewPr>
    <p:cSldViewPr snapToGrid="0">
      <p:cViewPr varScale="1">
        <p:scale>
          <a:sx n="78" d="100"/>
          <a:sy n="78" d="100"/>
        </p:scale>
        <p:origin x="63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undo custSel addSld delSld modSld sldOrd">
      <pc:chgData name="Janelle Clendenon" userId="da17313139568148" providerId="LiveId" clId="{D50F0924-5C5C-4416-BCF4-6E13CF36E258}" dt="2026-02-09T03:21:23.880" v="1473"/>
      <pc:docMkLst>
        <pc:docMk/>
      </pc:docMkLst>
      <pc:sldChg chg="modAnim">
        <pc:chgData name="Janelle Clendenon" userId="da17313139568148" providerId="LiveId" clId="{D50F0924-5C5C-4416-BCF4-6E13CF36E258}" dt="2026-02-09T02:32:50.862" v="0"/>
        <pc:sldMkLst>
          <pc:docMk/>
          <pc:sldMk cId="2097659160" sldId="265"/>
        </pc:sldMkLst>
      </pc:sldChg>
      <pc:sldChg chg="ord">
        <pc:chgData name="Janelle Clendenon" userId="da17313139568148" providerId="LiveId" clId="{D50F0924-5C5C-4416-BCF4-6E13CF36E258}" dt="2026-02-09T03:21:23.880" v="1473"/>
        <pc:sldMkLst>
          <pc:docMk/>
          <pc:sldMk cId="1370326152" sldId="272"/>
        </pc:sldMkLst>
      </pc:sldChg>
      <pc:sldChg chg="addSp delSp modSp mod ord">
        <pc:chgData name="Janelle Clendenon" userId="da17313139568148" providerId="LiveId" clId="{D50F0924-5C5C-4416-BCF4-6E13CF36E258}" dt="2026-02-09T02:45:19.779" v="695"/>
        <pc:sldMkLst>
          <pc:docMk/>
          <pc:sldMk cId="72286094" sldId="281"/>
        </pc:sldMkLst>
        <pc:spChg chg="mod">
          <ac:chgData name="Janelle Clendenon" userId="da17313139568148" providerId="LiveId" clId="{D50F0924-5C5C-4416-BCF4-6E13CF36E258}" dt="2026-02-09T02:34:36.874" v="44" actId="20577"/>
          <ac:spMkLst>
            <pc:docMk/>
            <pc:sldMk cId="72286094" sldId="281"/>
            <ac:spMk id="2" creationId="{E26E1514-3E46-114F-5565-7ECB26E24DBF}"/>
          </ac:spMkLst>
        </pc:spChg>
        <pc:spChg chg="add del">
          <ac:chgData name="Janelle Clendenon" userId="da17313139568148" providerId="LiveId" clId="{D50F0924-5C5C-4416-BCF4-6E13CF36E258}" dt="2026-02-09T02:39:15.113" v="355" actId="478"/>
          <ac:spMkLst>
            <pc:docMk/>
            <pc:sldMk cId="72286094" sldId="281"/>
            <ac:spMk id="3" creationId="{9937ED8E-E6AE-E668-78FD-FAF2827A3EE8}"/>
          </ac:spMkLst>
        </pc:spChg>
        <pc:spChg chg="mod">
          <ac:chgData name="Janelle Clendenon" userId="da17313139568148" providerId="LiveId" clId="{D50F0924-5C5C-4416-BCF4-6E13CF36E258}" dt="2026-02-09T02:40:54.352" v="426" actId="6549"/>
          <ac:spMkLst>
            <pc:docMk/>
            <pc:sldMk cId="72286094" sldId="281"/>
            <ac:spMk id="4" creationId="{E5ACC13B-C448-640C-6554-8F532A695820}"/>
          </ac:spMkLst>
        </pc:spChg>
        <pc:spChg chg="add mod">
          <ac:chgData name="Janelle Clendenon" userId="da17313139568148" providerId="LiveId" clId="{D50F0924-5C5C-4416-BCF4-6E13CF36E258}" dt="2026-02-09T02:44:46.038" v="693" actId="20577"/>
          <ac:spMkLst>
            <pc:docMk/>
            <pc:sldMk cId="72286094" sldId="281"/>
            <ac:spMk id="5" creationId="{F8D06E08-820C-44AC-4317-8B4AC6F2BF5F}"/>
          </ac:spMkLst>
        </pc:spChg>
        <pc:spChg chg="add mod">
          <ac:chgData name="Janelle Clendenon" userId="da17313139568148" providerId="LiveId" clId="{D50F0924-5C5C-4416-BCF4-6E13CF36E258}" dt="2026-02-09T02:42:48.169" v="545" actId="207"/>
          <ac:spMkLst>
            <pc:docMk/>
            <pc:sldMk cId="72286094" sldId="281"/>
            <ac:spMk id="11" creationId="{44572322-0291-EB3A-091F-A437F5C08137}"/>
          </ac:spMkLst>
        </pc:spChg>
        <pc:spChg chg="del mod">
          <ac:chgData name="Janelle Clendenon" userId="da17313139568148" providerId="LiveId" clId="{D50F0924-5C5C-4416-BCF4-6E13CF36E258}" dt="2026-02-09T02:39:14.121" v="354" actId="478"/>
          <ac:spMkLst>
            <pc:docMk/>
            <pc:sldMk cId="72286094" sldId="281"/>
            <ac:spMk id="15" creationId="{63D0F58E-FF86-CEF6-ECF2-199279349529}"/>
          </ac:spMkLst>
        </pc:spChg>
      </pc:sldChg>
      <pc:sldChg chg="addSp delSp modSp add mod delAnim">
        <pc:chgData name="Janelle Clendenon" userId="da17313139568148" providerId="LiveId" clId="{D50F0924-5C5C-4416-BCF4-6E13CF36E258}" dt="2026-02-09T02:48:23.477" v="774" actId="20577"/>
        <pc:sldMkLst>
          <pc:docMk/>
          <pc:sldMk cId="4191284602" sldId="290"/>
        </pc:sldMkLst>
        <pc:spChg chg="mod">
          <ac:chgData name="Janelle Clendenon" userId="da17313139568148" providerId="LiveId" clId="{D50F0924-5C5C-4416-BCF4-6E13CF36E258}" dt="2026-02-09T02:47:02.226" v="717" actId="14100"/>
          <ac:spMkLst>
            <pc:docMk/>
            <pc:sldMk cId="4191284602" sldId="290"/>
            <ac:spMk id="2" creationId="{E26E1514-3E46-114F-5565-7ECB26E24DBF}"/>
          </ac:spMkLst>
        </pc:spChg>
        <pc:spChg chg="add mod">
          <ac:chgData name="Janelle Clendenon" userId="da17313139568148" providerId="LiveId" clId="{D50F0924-5C5C-4416-BCF4-6E13CF36E258}" dt="2026-02-09T02:48:23.477" v="774" actId="20577"/>
          <ac:spMkLst>
            <pc:docMk/>
            <pc:sldMk cId="4191284602" sldId="290"/>
            <ac:spMk id="7" creationId="{5D27B65F-DDAA-162B-62D4-AC10A2C86113}"/>
          </ac:spMkLst>
        </pc:spChg>
        <pc:picChg chg="del">
          <ac:chgData name="Janelle Clendenon" userId="da17313139568148" providerId="LiveId" clId="{D50F0924-5C5C-4416-BCF4-6E13CF36E258}" dt="2026-02-09T02:45:55.602" v="699" actId="478"/>
          <ac:picMkLst>
            <pc:docMk/>
            <pc:sldMk cId="4191284602" sldId="290"/>
            <ac:picMk id="4" creationId="{E24C5476-09E0-A467-C2AB-0B562E63A066}"/>
          </ac:picMkLst>
        </pc:picChg>
        <pc:picChg chg="add mod">
          <ac:chgData name="Janelle Clendenon" userId="da17313139568148" providerId="LiveId" clId="{D50F0924-5C5C-4416-BCF4-6E13CF36E258}" dt="2026-02-09T02:46:36.194" v="713" actId="14100"/>
          <ac:picMkLst>
            <pc:docMk/>
            <pc:sldMk cId="4191284602" sldId="290"/>
            <ac:picMk id="6" creationId="{A6884724-76CD-E875-A4CA-AF85F25434E0}"/>
          </ac:picMkLst>
        </pc:picChg>
      </pc:sldChg>
      <pc:sldChg chg="new del">
        <pc:chgData name="Janelle Clendenon" userId="da17313139568148" providerId="LiveId" clId="{D50F0924-5C5C-4416-BCF4-6E13CF36E258}" dt="2026-02-09T02:45:49.646" v="697" actId="680"/>
        <pc:sldMkLst>
          <pc:docMk/>
          <pc:sldMk cId="4247080960" sldId="290"/>
        </pc:sldMkLst>
      </pc:sldChg>
      <pc:sldChg chg="addSp delSp modSp add mod ord modAnim">
        <pc:chgData name="Janelle Clendenon" userId="da17313139568148" providerId="LiveId" clId="{D50F0924-5C5C-4416-BCF4-6E13CF36E258}" dt="2026-02-09T03:21:14.161" v="1471"/>
        <pc:sldMkLst>
          <pc:docMk/>
          <pc:sldMk cId="1531663377" sldId="291"/>
        </pc:sldMkLst>
        <pc:spChg chg="mod">
          <ac:chgData name="Janelle Clendenon" userId="da17313139568148" providerId="LiveId" clId="{D50F0924-5C5C-4416-BCF4-6E13CF36E258}" dt="2026-02-09T03:05:52.379" v="799" actId="20577"/>
          <ac:spMkLst>
            <pc:docMk/>
            <pc:sldMk cId="1531663377" sldId="291"/>
            <ac:spMk id="2" creationId="{4207556E-BED0-310B-1F71-EE6942D1D68D}"/>
          </ac:spMkLst>
        </pc:spChg>
        <pc:spChg chg="add mod">
          <ac:chgData name="Janelle Clendenon" userId="da17313139568148" providerId="LiveId" clId="{D50F0924-5C5C-4416-BCF4-6E13CF36E258}" dt="2026-02-09T03:18:27.747" v="1456" actId="1076"/>
          <ac:spMkLst>
            <pc:docMk/>
            <pc:sldMk cId="1531663377" sldId="291"/>
            <ac:spMk id="7" creationId="{4B4BAF30-5CA2-C8A2-CD74-51B1F6CD7E14}"/>
          </ac:spMkLst>
        </pc:spChg>
        <pc:spChg chg="mod">
          <ac:chgData name="Janelle Clendenon" userId="da17313139568148" providerId="LiveId" clId="{D50F0924-5C5C-4416-BCF4-6E13CF36E258}" dt="2026-02-09T03:18:32.082" v="1457" actId="14100"/>
          <ac:spMkLst>
            <pc:docMk/>
            <pc:sldMk cId="1531663377" sldId="291"/>
            <ac:spMk id="15" creationId="{520AD6F8-37E7-2E4A-ACD7-1E5C96EE425A}"/>
          </ac:spMkLst>
        </pc:spChg>
        <pc:picChg chg="del">
          <ac:chgData name="Janelle Clendenon" userId="da17313139568148" providerId="LiveId" clId="{D50F0924-5C5C-4416-BCF4-6E13CF36E258}" dt="2026-02-09T03:06:04.075" v="806" actId="478"/>
          <ac:picMkLst>
            <pc:docMk/>
            <pc:sldMk cId="1531663377" sldId="291"/>
            <ac:picMk id="3" creationId="{F9EAA43D-C2CD-A0D4-202B-42F9D8C66E03}"/>
          </ac:picMkLst>
        </pc:picChg>
        <pc:picChg chg="add mod">
          <ac:chgData name="Janelle Clendenon" userId="da17313139568148" providerId="LiveId" clId="{D50F0924-5C5C-4416-BCF4-6E13CF36E258}" dt="2026-02-09T03:20:56.511" v="1468" actId="732"/>
          <ac:picMkLst>
            <pc:docMk/>
            <pc:sldMk cId="1531663377" sldId="291"/>
            <ac:picMk id="4" creationId="{207F7207-8511-BF45-4AE5-B3A319A08DA0}"/>
          </ac:picMkLst>
        </pc:picChg>
        <pc:picChg chg="del">
          <ac:chgData name="Janelle Clendenon" userId="da17313139568148" providerId="LiveId" clId="{D50F0924-5C5C-4416-BCF4-6E13CF36E258}" dt="2026-02-09T03:05:56.438" v="801" actId="478"/>
          <ac:picMkLst>
            <pc:docMk/>
            <pc:sldMk cId="1531663377" sldId="291"/>
            <ac:picMk id="5" creationId="{0C54FAD4-1CCA-B103-7974-C0216C5626F8}"/>
          </ac:picMkLst>
        </pc:picChg>
        <pc:picChg chg="del">
          <ac:chgData name="Janelle Clendenon" userId="da17313139568148" providerId="LiveId" clId="{D50F0924-5C5C-4416-BCF4-6E13CF36E258}" dt="2026-02-09T03:05:55.396" v="800" actId="478"/>
          <ac:picMkLst>
            <pc:docMk/>
            <pc:sldMk cId="1531663377" sldId="291"/>
            <ac:picMk id="11" creationId="{8310A8CD-ED2B-642F-B4C1-A2A42A2BE7EB}"/>
          </ac:picMkLst>
        </pc:picChg>
        <pc:picChg chg="del mod">
          <ac:chgData name="Janelle Clendenon" userId="da17313139568148" providerId="LiveId" clId="{D50F0924-5C5C-4416-BCF4-6E13CF36E258}" dt="2026-02-09T03:05:58.139" v="803" actId="478"/>
          <ac:picMkLst>
            <pc:docMk/>
            <pc:sldMk cId="1531663377" sldId="291"/>
            <ac:picMk id="13" creationId="{5D97F260-8A59-373A-DE8E-2E33C8108512}"/>
          </ac:picMkLst>
        </pc:picChg>
        <pc:picChg chg="del">
          <ac:chgData name="Janelle Clendenon" userId="da17313139568148" providerId="LiveId" clId="{D50F0924-5C5C-4416-BCF4-6E13CF36E258}" dt="2026-02-09T03:05:59.433" v="804" actId="478"/>
          <ac:picMkLst>
            <pc:docMk/>
            <pc:sldMk cId="1531663377" sldId="291"/>
            <ac:picMk id="18" creationId="{2D8CE8E1-CFF0-C184-93F6-A078D1C8954A}"/>
          </ac:picMkLst>
        </pc:picChg>
        <pc:picChg chg="del">
          <ac:chgData name="Janelle Clendenon" userId="da17313139568148" providerId="LiveId" clId="{D50F0924-5C5C-4416-BCF4-6E13CF36E258}" dt="2026-02-09T03:06:02.336" v="805" actId="478"/>
          <ac:picMkLst>
            <pc:docMk/>
            <pc:sldMk cId="1531663377" sldId="291"/>
            <ac:picMk id="1026" creationId="{071CDBD7-9DF5-25AA-4BB7-36528BB89ABF}"/>
          </ac:picMkLst>
        </pc:picChg>
        <pc:picChg chg="add mod">
          <ac:chgData name="Janelle Clendenon" userId="da17313139568148" providerId="LiveId" clId="{D50F0924-5C5C-4416-BCF4-6E13CF36E258}" dt="2026-02-09T03:20:47.415" v="1467" actId="1076"/>
          <ac:picMkLst>
            <pc:docMk/>
            <pc:sldMk cId="1531663377" sldId="291"/>
            <ac:picMk id="1028" creationId="{51A86D68-FDF1-D318-27E3-62467220C1BC}"/>
          </ac:picMkLst>
        </pc:picChg>
        <pc:picChg chg="add mod">
          <ac:chgData name="Janelle Clendenon" userId="da17313139568148" providerId="LiveId" clId="{D50F0924-5C5C-4416-BCF4-6E13CF36E258}" dt="2026-02-09T03:21:03.672" v="1469" actId="14100"/>
          <ac:picMkLst>
            <pc:docMk/>
            <pc:sldMk cId="1531663377" sldId="291"/>
            <ac:picMk id="1030" creationId="{5B7C23F9-1CC4-C279-8344-49FE80AB22C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32E8-4BCF-F8D0-BE0A-4F7BDA513D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C2791D-7BC7-AD45-4833-00AD6FA59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653017-64C8-C554-0E70-523DBEE9175F}"/>
              </a:ext>
            </a:extLst>
          </p:cNvPr>
          <p:cNvSpPr>
            <a:spLocks noGrp="1"/>
          </p:cNvSpPr>
          <p:nvPr>
            <p:ph type="dt" sz="half" idx="10"/>
          </p:nvPr>
        </p:nvSpPr>
        <p:spPr/>
        <p:txBody>
          <a:bodyPr/>
          <a:lstStyle/>
          <a:p>
            <a:pPr algn="r"/>
            <a:fld id="{3F9AFA87-1417-4992-ABD9-27C3BC8CC883}" type="datetimeFigureOut">
              <a:rPr lang="en-US" smtClean="0"/>
              <a:pPr algn="r"/>
              <a:t>2/8/2026</a:t>
            </a:fld>
            <a:endParaRPr lang="en-US" dirty="0"/>
          </a:p>
        </p:txBody>
      </p:sp>
      <p:sp>
        <p:nvSpPr>
          <p:cNvPr id="5" name="Footer Placeholder 4">
            <a:extLst>
              <a:ext uri="{FF2B5EF4-FFF2-40B4-BE49-F238E27FC236}">
                <a16:creationId xmlns:a16="http://schemas.microsoft.com/office/drawing/2014/main" id="{4D87CBBA-B650-FB3C-A3BA-BE886F1AE20F}"/>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50CF090A-0161-D76B-2244-920A094B05FD}"/>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99062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485-887F-4ED7-6070-3F84025F3C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74AA1-58B1-41A1-3F31-53802F3CD1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7DF4B-07FF-ACA7-486D-0C4DF156AA0C}"/>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5" name="Footer Placeholder 4">
            <a:extLst>
              <a:ext uri="{FF2B5EF4-FFF2-40B4-BE49-F238E27FC236}">
                <a16:creationId xmlns:a16="http://schemas.microsoft.com/office/drawing/2014/main" id="{F72E2F66-334A-7C39-6104-433A2689A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954C6-0724-6622-AAD2-8CDB65B1750D}"/>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036584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1D355-D89F-8710-566C-ADF0F7B5DD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FD3D5F-7E63-04C2-0706-D75636E2E0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9F82F-DC09-2284-B83B-7808F83F8CD0}"/>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5" name="Footer Placeholder 4">
            <a:extLst>
              <a:ext uri="{FF2B5EF4-FFF2-40B4-BE49-F238E27FC236}">
                <a16:creationId xmlns:a16="http://schemas.microsoft.com/office/drawing/2014/main" id="{828D4732-273A-077D-BC8F-E5CB63CF1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E4594-380E-10E3-F3F4-849511008D9C}"/>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1077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349E-1EEC-0D2B-90F9-A6A17A8285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E84EF-63CE-71D9-3651-4F9240F11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0CAA2-8023-2CC3-433F-B805D526C5E4}"/>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5" name="Footer Placeholder 4">
            <a:extLst>
              <a:ext uri="{FF2B5EF4-FFF2-40B4-BE49-F238E27FC236}">
                <a16:creationId xmlns:a16="http://schemas.microsoft.com/office/drawing/2014/main" id="{C5143D5F-5885-7A18-7FA5-C1DBBC32C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D33AC-46FF-2B11-A151-FA12F337D799}"/>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9743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5EFE6-8EEE-70DB-417E-925CDCEBF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EC9C98-133F-F625-39E4-DFCBBA2348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9C3B-5B9C-F48C-5E02-E5C0E9795E38}"/>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5" name="Footer Placeholder 4">
            <a:extLst>
              <a:ext uri="{FF2B5EF4-FFF2-40B4-BE49-F238E27FC236}">
                <a16:creationId xmlns:a16="http://schemas.microsoft.com/office/drawing/2014/main" id="{2A3C0333-2C28-6052-B734-53315CD23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4AAA0-D679-0104-FA9F-D719D23428F9}"/>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684984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0C80-72BE-993A-AFCA-B1C8543DF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58969-019D-6C59-CF9F-7C07D36C99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EC2EC8-8E1C-B0E6-1293-E76E50082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D1EC1-A433-28AB-2391-12B281409001}"/>
              </a:ext>
            </a:extLst>
          </p:cNvPr>
          <p:cNvSpPr>
            <a:spLocks noGrp="1"/>
          </p:cNvSpPr>
          <p:nvPr>
            <p:ph type="dt" sz="half" idx="10"/>
          </p:nvPr>
        </p:nvSpPr>
        <p:spPr/>
        <p:txBody>
          <a:bodyPr/>
          <a:lstStyle/>
          <a:p>
            <a:fld id="{3F9AFA87-1417-4992-ABD9-27C3BC8CC883}" type="datetimeFigureOut">
              <a:rPr lang="en-US" smtClean="0"/>
              <a:t>2/8/2026</a:t>
            </a:fld>
            <a:endParaRPr lang="en-US" dirty="0"/>
          </a:p>
        </p:txBody>
      </p:sp>
      <p:sp>
        <p:nvSpPr>
          <p:cNvPr id="6" name="Footer Placeholder 5">
            <a:extLst>
              <a:ext uri="{FF2B5EF4-FFF2-40B4-BE49-F238E27FC236}">
                <a16:creationId xmlns:a16="http://schemas.microsoft.com/office/drawing/2014/main" id="{F109C377-B96E-D448-A72C-A7A1E2534C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76355D-8DAB-31F8-D299-DBAC3F803BB7}"/>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89321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02A1-739D-0FA0-D42D-59B39E156C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5D64E6-058E-AA63-82AE-597A15C0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72981D-9BEA-BA9F-7E20-407B98B92B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E79E93-4D58-3349-660E-00F4D6850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19477A-5BB0-6877-BDEE-6D2CE322C7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EDDBA6-770D-06BE-30ED-C5333059DC5D}"/>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8" name="Footer Placeholder 7">
            <a:extLst>
              <a:ext uri="{FF2B5EF4-FFF2-40B4-BE49-F238E27FC236}">
                <a16:creationId xmlns:a16="http://schemas.microsoft.com/office/drawing/2014/main" id="{208AF9C1-B2C1-04EF-50C8-A277229C55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24C587-2A9A-CBB6-5301-B7269F5DA9A9}"/>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11487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6BE6-BB65-4B84-9539-303943FC36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622045-1B06-678B-80AA-E9F7D8DC0EA5}"/>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4" name="Footer Placeholder 3">
            <a:extLst>
              <a:ext uri="{FF2B5EF4-FFF2-40B4-BE49-F238E27FC236}">
                <a16:creationId xmlns:a16="http://schemas.microsoft.com/office/drawing/2014/main" id="{FB5F97D1-3C48-E729-014E-7727BF609B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417B4-9889-C469-7D1C-669A82281A4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68991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1D6BB-7020-D7F9-47D5-460B80B5F68C}"/>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3" name="Footer Placeholder 2">
            <a:extLst>
              <a:ext uri="{FF2B5EF4-FFF2-40B4-BE49-F238E27FC236}">
                <a16:creationId xmlns:a16="http://schemas.microsoft.com/office/drawing/2014/main" id="{2C29FDF9-144F-58FB-194B-577DDB1578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3D08C9-474C-516E-EC41-D7C3DBA309BD}"/>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523741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338A-C8B8-742D-9858-5611E0F91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99FAF-3CD5-2930-601F-59354F074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BC3D38-95F5-EBA1-2B69-3AE661378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F410E-5DA2-F01E-B649-B34AD0CBA110}"/>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6" name="Footer Placeholder 5">
            <a:extLst>
              <a:ext uri="{FF2B5EF4-FFF2-40B4-BE49-F238E27FC236}">
                <a16:creationId xmlns:a16="http://schemas.microsoft.com/office/drawing/2014/main" id="{1C893957-FA05-3415-76AA-95BF2DE329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5BC91-51AE-5AF7-62D7-1F3AC2AB3B4D}"/>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872595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A04E-0EC6-63EF-09A1-D0D2F1E315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B365BE-B645-7C16-8F70-F2D3EB403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967895-F3CE-8F2A-C5E7-28AC2FAA4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958CB-EDFF-8CB0-C594-AB6F8738E292}"/>
              </a:ext>
            </a:extLst>
          </p:cNvPr>
          <p:cNvSpPr>
            <a:spLocks noGrp="1"/>
          </p:cNvSpPr>
          <p:nvPr>
            <p:ph type="dt" sz="half" idx="10"/>
          </p:nvPr>
        </p:nvSpPr>
        <p:spPr/>
        <p:txBody>
          <a:bodyPr/>
          <a:lstStyle/>
          <a:p>
            <a:fld id="{3F9AFA87-1417-4992-ABD9-27C3BC8CC883}" type="datetimeFigureOut">
              <a:rPr lang="en-US" smtClean="0"/>
              <a:t>2/8/2026</a:t>
            </a:fld>
            <a:endParaRPr lang="en-US"/>
          </a:p>
        </p:txBody>
      </p:sp>
      <p:sp>
        <p:nvSpPr>
          <p:cNvPr id="6" name="Footer Placeholder 5">
            <a:extLst>
              <a:ext uri="{FF2B5EF4-FFF2-40B4-BE49-F238E27FC236}">
                <a16:creationId xmlns:a16="http://schemas.microsoft.com/office/drawing/2014/main" id="{9D082F8B-20A6-48B0-EC89-5838E5857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E0B9B-81D0-25E8-C65B-82FAB66252A7}"/>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84920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48BD3-9CAE-1A0F-1869-426B211E1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FCC870-3F4B-1B8D-4844-4D217CC88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4AB4A-EF26-9F22-45CB-0413CE322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3F9AFA87-1417-4992-ABD9-27C3BC8CC883}" type="datetimeFigureOut">
              <a:rPr lang="en-US" smtClean="0"/>
              <a:pPr algn="r"/>
              <a:t>2/8/2026</a:t>
            </a:fld>
            <a:endParaRPr lang="en-US" dirty="0"/>
          </a:p>
        </p:txBody>
      </p:sp>
      <p:sp>
        <p:nvSpPr>
          <p:cNvPr id="5" name="Footer Placeholder 4">
            <a:extLst>
              <a:ext uri="{FF2B5EF4-FFF2-40B4-BE49-F238E27FC236}">
                <a16:creationId xmlns:a16="http://schemas.microsoft.com/office/drawing/2014/main" id="{E805D3AF-69B6-DC89-F40D-6D262C00C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id="{3F1626B0-E824-C700-431E-BF277E8F6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075576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ideo" Target="https://www.youtube.com/embed/v9hJOv4_O5c?feature=oembed" TargetMode="External"/><Relationship Id="rId5" Type="http://schemas.openxmlformats.org/officeDocument/2006/relationships/image" Target="../media/image20.jpe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ideo" Target="https://www.youtube.com/embed/udVFjTYp9tM?feature=oembed" TargetMode="External"/><Relationship Id="rId5" Type="http://schemas.openxmlformats.org/officeDocument/2006/relationships/image" Target="../media/image21.jpe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23.jp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6.jpg"/><Relationship Id="rId9"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hyperlink" Target="https://www.biblegateway.com/passage/?search=Matthew%2010&amp;version=NIV#fen-NIV-23426a" TargetMode="External"/><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1.jpg"/><Relationship Id="rId5" Type="http://schemas.openxmlformats.org/officeDocument/2006/relationships/image" Target="../media/image6.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32.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jp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36.jp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ideo" Target="https://www.youtube.com/embed/x58g_86T3C8?feature=oembed" TargetMode="External"/><Relationship Id="rId5" Type="http://schemas.openxmlformats.org/officeDocument/2006/relationships/image" Target="../media/image37.jpe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letthelittlechildrencome.com/child-evangelism-resources/wordless-book-share-the-gospel/" TargetMode="Externa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https://www.etsy.com/listing/1765136257/wordless-gospel-little-book-printabl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ideo" Target="https://www.youtube.com/embed/7OrOflzELtA?feature=oembed" TargetMode="External"/><Relationship Id="rId5" Type="http://schemas.openxmlformats.org/officeDocument/2006/relationships/image" Target="../media/image41.jpe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42.jp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45.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46.jp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8.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ideo" Target="https://www.youtube.com/embed/x58g_86T3C8?feature=oembed" TargetMode="External"/><Relationship Id="rId5" Type="http://schemas.openxmlformats.org/officeDocument/2006/relationships/image" Target="../media/image37.jpeg"/><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hyperlink" Target="https://activity-array.com/" TargetMode="Externa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7516-8E6D-6382-C2E6-41DD8E80E1AA}"/>
              </a:ext>
            </a:extLst>
          </p:cNvPr>
          <p:cNvSpPr>
            <a:spLocks noGrp="1"/>
          </p:cNvSpPr>
          <p:nvPr>
            <p:ph type="ctrTitle"/>
          </p:nvPr>
        </p:nvSpPr>
        <p:spPr>
          <a:xfrm>
            <a:off x="0" y="0"/>
            <a:ext cx="12192000" cy="4429919"/>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dirty="0">
                <a:solidFill>
                  <a:sysClr val="windowText" lastClr="000000"/>
                </a:solidFill>
              </a:rPr>
              <a:t>Two by Two</a:t>
            </a:r>
            <a:br>
              <a:rPr lang="en-US" dirty="0">
                <a:solidFill>
                  <a:sysClr val="windowText" lastClr="000000"/>
                </a:solidFill>
              </a:rPr>
            </a:br>
            <a:r>
              <a:rPr lang="en-US" dirty="0">
                <a:solidFill>
                  <a:sysClr val="windowText" lastClr="000000"/>
                </a:solidFill>
              </a:rPr>
              <a:t>Spreading the Good News</a:t>
            </a:r>
          </a:p>
        </p:txBody>
      </p:sp>
      <p:sp>
        <p:nvSpPr>
          <p:cNvPr id="3" name="Subtitle 2">
            <a:extLst>
              <a:ext uri="{FF2B5EF4-FFF2-40B4-BE49-F238E27FC236}">
                <a16:creationId xmlns:a16="http://schemas.microsoft.com/office/drawing/2014/main" id="{C58BFD0E-1531-1E3C-F49E-6663D6E9105F}"/>
              </a:ext>
            </a:extLst>
          </p:cNvPr>
          <p:cNvSpPr>
            <a:spLocks noGrp="1"/>
          </p:cNvSpPr>
          <p:nvPr>
            <p:ph type="subTitle" idx="1"/>
          </p:nvPr>
        </p:nvSpPr>
        <p:spPr>
          <a:xfrm>
            <a:off x="-1" y="4429918"/>
            <a:ext cx="12191999" cy="2428082"/>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000" dirty="0">
                <a:solidFill>
                  <a:sysClr val="windowText" lastClr="000000"/>
                </a:solidFill>
              </a:rPr>
              <a:t>Matthew 13</a:t>
            </a:r>
          </a:p>
        </p:txBody>
      </p:sp>
    </p:spTree>
    <p:extLst>
      <p:ext uri="{BB962C8B-B14F-4D97-AF65-F5344CB8AC3E}">
        <p14:creationId xmlns:p14="http://schemas.microsoft.com/office/powerpoint/2010/main" val="163650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932237" cy="1566472"/>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Who will go work?</a:t>
            </a:r>
            <a:br>
              <a:rPr lang="en-US" dirty="0"/>
            </a:br>
            <a:r>
              <a:rPr lang="en-US" dirty="0"/>
              <a:t>Who will tell others the good news?</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533338"/>
            <a:ext cx="3932237" cy="3376290"/>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endParaRPr lang="en-US" baseline="30000" dirty="0">
              <a:solidFill>
                <a:schemeClr val="tx1"/>
              </a:solidFill>
            </a:endParaRPr>
          </a:p>
          <a:p>
            <a:r>
              <a:rPr lang="en-US" dirty="0">
                <a:solidFill>
                  <a:schemeClr val="tx1"/>
                </a:solidFill>
              </a:rPr>
              <a:t>Matthew 9</a:t>
            </a:r>
          </a:p>
          <a:p>
            <a:r>
              <a:rPr lang="en-US" baseline="30000" dirty="0">
                <a:solidFill>
                  <a:schemeClr val="tx1"/>
                </a:solidFill>
              </a:rPr>
              <a:t>37 </a:t>
            </a:r>
            <a:r>
              <a:rPr lang="en-US" dirty="0">
                <a:solidFill>
                  <a:schemeClr val="tx1"/>
                </a:solidFill>
              </a:rPr>
              <a:t>Then he said to his disciples, “The harvest is plentiful but the workers are few. </a:t>
            </a:r>
          </a:p>
          <a:p>
            <a:r>
              <a:rPr lang="en-US" baseline="30000" dirty="0">
                <a:solidFill>
                  <a:schemeClr val="tx1"/>
                </a:solidFill>
              </a:rPr>
              <a:t>38 </a:t>
            </a:r>
            <a:r>
              <a:rPr lang="en-US" dirty="0">
                <a:solidFill>
                  <a:schemeClr val="tx1"/>
                </a:solidFill>
              </a:rPr>
              <a:t>Ask the Lord of the harvest, therefore, to send out workers into his harvest field.”</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5863771" y="674557"/>
            <a:ext cx="6328229" cy="5066676"/>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5" name="Picture 4" descr="A few people working in a field&#10;&#10;Description automatically generated with medium confidence">
            <a:extLst>
              <a:ext uri="{FF2B5EF4-FFF2-40B4-BE49-F238E27FC236}">
                <a16:creationId xmlns:a16="http://schemas.microsoft.com/office/drawing/2014/main" id="{A58F7C70-FBAE-DD5D-F929-69C6DB891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993" y="965912"/>
            <a:ext cx="6222007" cy="4565141"/>
          </a:xfrm>
          <a:prstGeom prst="rect">
            <a:avLst/>
          </a:prstGeom>
        </p:spPr>
      </p:pic>
    </p:spTree>
    <p:extLst>
      <p:ext uri="{BB962C8B-B14F-4D97-AF65-F5344CB8AC3E}">
        <p14:creationId xmlns:p14="http://schemas.microsoft.com/office/powerpoint/2010/main" val="305085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rot="16200000">
            <a:off x="-1346014" y="1760748"/>
            <a:ext cx="4184925"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a:t>Everybody Ought To Know</a:t>
            </a:r>
            <a:br>
              <a:rPr lang="en-US" dirty="0"/>
            </a:br>
            <a:r>
              <a:rPr lang="en-US" dirty="0"/>
              <a:t>Who Jesus is</a:t>
            </a:r>
          </a:p>
        </p:txBody>
      </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162248" y="4404040"/>
            <a:ext cx="2042138" cy="2197725"/>
          </a:xfrm>
        </p:spPr>
      </p:pic>
      <p:sp>
        <p:nvSpPr>
          <p:cNvPr id="15" name="Rectangle 14">
            <a:extLst>
              <a:ext uri="{FF2B5EF4-FFF2-40B4-BE49-F238E27FC236}">
                <a16:creationId xmlns:a16="http://schemas.microsoft.com/office/drawing/2014/main" id="{63D0F58E-FF86-CEF6-ECF2-199279349529}"/>
              </a:ext>
            </a:extLst>
          </p:cNvPr>
          <p:cNvSpPr/>
          <p:nvPr/>
        </p:nvSpPr>
        <p:spPr>
          <a:xfrm>
            <a:off x="8656966" y="5928247"/>
            <a:ext cx="3372786" cy="483433"/>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Start at 0:22</a:t>
            </a:r>
          </a:p>
        </p:txBody>
      </p:sp>
      <p:cxnSp>
        <p:nvCxnSpPr>
          <p:cNvPr id="3" name="Straight Connector 2">
            <a:extLst>
              <a:ext uri="{FF2B5EF4-FFF2-40B4-BE49-F238E27FC236}">
                <a16:creationId xmlns:a16="http://schemas.microsoft.com/office/drawing/2014/main" id="{4F069554-C6B0-55E3-D1BF-01CF22F6E4E8}"/>
              </a:ext>
            </a:extLst>
          </p:cNvPr>
          <p:cNvCxnSpPr>
            <a:cxnSpLocks/>
          </p:cNvCxnSpPr>
          <p:nvPr/>
        </p:nvCxnSpPr>
        <p:spPr>
          <a:xfrm>
            <a:off x="2204386" y="4835839"/>
            <a:ext cx="0" cy="1334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Online Media 16" title="Everybody Ought To Know Who Jesus Is -- music video">
            <a:hlinkClick r:id="" action="ppaction://media"/>
            <a:extLst>
              <a:ext uri="{FF2B5EF4-FFF2-40B4-BE49-F238E27FC236}">
                <a16:creationId xmlns:a16="http://schemas.microsoft.com/office/drawing/2014/main" id="{17E5150E-6554-ADEE-C67D-B3E6C2256567}"/>
              </a:ext>
            </a:extLst>
          </p:cNvPr>
          <p:cNvPicPr>
            <a:picLocks noRot="1" noChangeAspect="1"/>
          </p:cNvPicPr>
          <p:nvPr>
            <a:videoFile r:link="rId1"/>
          </p:nvPr>
        </p:nvPicPr>
        <p:blipFill>
          <a:blip r:embed="rId5"/>
          <a:stretch>
            <a:fillRect/>
          </a:stretch>
        </p:blipFill>
        <p:spPr>
          <a:xfrm>
            <a:off x="2428053" y="252485"/>
            <a:ext cx="9608472" cy="5428787"/>
          </a:xfrm>
          <a:prstGeom prst="rect">
            <a:avLst/>
          </a:prstGeom>
        </p:spPr>
      </p:pic>
    </p:spTree>
    <p:extLst>
      <p:ext uri="{BB962C8B-B14F-4D97-AF65-F5344CB8AC3E}">
        <p14:creationId xmlns:p14="http://schemas.microsoft.com/office/powerpoint/2010/main" val="399986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rot="16200000">
            <a:off x="-1450785" y="1865519"/>
            <a:ext cx="4394468"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a:t>Go Tell It On the Mountain and Everywhere</a:t>
            </a:r>
          </a:p>
        </p:txBody>
      </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656923" y="4510656"/>
            <a:ext cx="2042138" cy="2197725"/>
          </a:xfrm>
        </p:spPr>
      </p:pic>
      <p:cxnSp>
        <p:nvCxnSpPr>
          <p:cNvPr id="3" name="Straight Connector 2">
            <a:extLst>
              <a:ext uri="{FF2B5EF4-FFF2-40B4-BE49-F238E27FC236}">
                <a16:creationId xmlns:a16="http://schemas.microsoft.com/office/drawing/2014/main" id="{4F069554-C6B0-55E3-D1BF-01CF22F6E4E8}"/>
              </a:ext>
            </a:extLst>
          </p:cNvPr>
          <p:cNvCxnSpPr>
            <a:cxnSpLocks/>
          </p:cNvCxnSpPr>
          <p:nvPr/>
        </p:nvCxnSpPr>
        <p:spPr>
          <a:xfrm>
            <a:off x="2699061" y="4820849"/>
            <a:ext cx="0" cy="1334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nline Media 3" title="Go Tell it On the Mountain | Christian Songs For Kids">
            <a:hlinkClick r:id="" action="ppaction://media"/>
            <a:extLst>
              <a:ext uri="{FF2B5EF4-FFF2-40B4-BE49-F238E27FC236}">
                <a16:creationId xmlns:a16="http://schemas.microsoft.com/office/drawing/2014/main" id="{6FF14943-0ED0-0993-27DF-58118A5FF832}"/>
              </a:ext>
            </a:extLst>
          </p:cNvPr>
          <p:cNvPicPr>
            <a:picLocks noRot="1" noChangeAspect="1"/>
          </p:cNvPicPr>
          <p:nvPr>
            <a:videoFile r:link="rId1"/>
          </p:nvPr>
        </p:nvPicPr>
        <p:blipFill>
          <a:blip r:embed="rId5"/>
          <a:stretch>
            <a:fillRect/>
          </a:stretch>
        </p:blipFill>
        <p:spPr>
          <a:xfrm>
            <a:off x="2937054" y="569625"/>
            <a:ext cx="8920166" cy="5039894"/>
          </a:xfrm>
          <a:prstGeom prst="rect">
            <a:avLst/>
          </a:prstGeom>
        </p:spPr>
      </p:pic>
    </p:spTree>
    <p:extLst>
      <p:ext uri="{BB962C8B-B14F-4D97-AF65-F5344CB8AC3E}">
        <p14:creationId xmlns:p14="http://schemas.microsoft.com/office/powerpoint/2010/main" val="40491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513981"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a:t>You may color</a:t>
            </a:r>
            <a:br>
              <a:rPr lang="en-US" dirty="0"/>
            </a:br>
            <a:r>
              <a:rPr lang="en-US" dirty="0"/>
              <a:t>and listen to our story</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593298"/>
            <a:ext cx="2300117" cy="2398427"/>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endParaRPr lang="en-US" dirty="0">
              <a:solidFill>
                <a:schemeClr val="tx1"/>
              </a:solidFill>
            </a:endParaRPr>
          </a:p>
          <a:p>
            <a:r>
              <a:rPr lang="en-US" sz="1600" dirty="0">
                <a:solidFill>
                  <a:schemeClr val="tx1"/>
                </a:solidFill>
              </a:rPr>
              <a:t>Draw 4 more apostles </a:t>
            </a:r>
            <a:r>
              <a:rPr lang="en-US" dirty="0">
                <a:solidFill>
                  <a:schemeClr val="tx1"/>
                </a:solidFill>
              </a:rPr>
              <a:t>going to tell others the Good News and heal the sick.</a:t>
            </a:r>
            <a:endParaRPr lang="en-US" sz="1600" dirty="0">
              <a:solidFill>
                <a:schemeClr val="tx1"/>
              </a:solidFill>
            </a:endParaRPr>
          </a:p>
          <a:p>
            <a:endParaRPr lang="en-US" dirty="0"/>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4367152" y="740770"/>
            <a:ext cx="7184330" cy="5558429"/>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03D2BCA-6A4E-430D-99BF-E5C156AAB6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784" y="1007110"/>
            <a:ext cx="6264153" cy="48437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2" name="Group 11">
            <a:extLst>
              <a:ext uri="{FF2B5EF4-FFF2-40B4-BE49-F238E27FC236}">
                <a16:creationId xmlns:a16="http://schemas.microsoft.com/office/drawing/2014/main" id="{7FE5B5EF-DB73-CD9D-D043-A133A20A5075}"/>
              </a:ext>
            </a:extLst>
          </p:cNvPr>
          <p:cNvGrpSpPr/>
          <p:nvPr/>
        </p:nvGrpSpPr>
        <p:grpSpPr>
          <a:xfrm>
            <a:off x="2507293" y="1625600"/>
            <a:ext cx="2418060" cy="5372786"/>
            <a:chOff x="4055472" y="1361534"/>
            <a:chExt cx="2701607" cy="5679346"/>
          </a:xfrm>
        </p:grpSpPr>
        <p:sp>
          <p:nvSpPr>
            <p:cNvPr id="13" name="Rectangle: Rounded Corners 12">
              <a:extLst>
                <a:ext uri="{FF2B5EF4-FFF2-40B4-BE49-F238E27FC236}">
                  <a16:creationId xmlns:a16="http://schemas.microsoft.com/office/drawing/2014/main" id="{6D56833D-DF90-0049-8EB9-E0395131AFD4}"/>
                </a:ext>
              </a:extLst>
            </p:cNvPr>
            <p:cNvSpPr/>
            <p:nvPr/>
          </p:nvSpPr>
          <p:spPr>
            <a:xfrm>
              <a:off x="4897120" y="3429000"/>
              <a:ext cx="908275" cy="100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Shape, circle&#10;&#10;Description automatically generated">
              <a:extLst>
                <a:ext uri="{FF2B5EF4-FFF2-40B4-BE49-F238E27FC236}">
                  <a16:creationId xmlns:a16="http://schemas.microsoft.com/office/drawing/2014/main" id="{390A1264-C3E4-A451-590C-7FF2F16EE77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5472" y="1361534"/>
              <a:ext cx="2701607" cy="5679346"/>
            </a:xfrm>
            <a:prstGeom prst="rect">
              <a:avLst/>
            </a:prstGeom>
          </p:spPr>
        </p:pic>
      </p:grpSp>
    </p:spTree>
    <p:extLst>
      <p:ext uri="{BB962C8B-B14F-4D97-AF65-F5344CB8AC3E}">
        <p14:creationId xmlns:p14="http://schemas.microsoft.com/office/powerpoint/2010/main" val="419873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93223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Go out two by two</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098040"/>
            <a:ext cx="3932237" cy="3811588"/>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sz="2000" dirty="0">
                <a:solidFill>
                  <a:schemeClr val="tx1"/>
                </a:solidFill>
              </a:rPr>
              <a:t>Mark 6</a:t>
            </a:r>
          </a:p>
          <a:p>
            <a:r>
              <a:rPr lang="en-US" sz="2000" dirty="0">
                <a:solidFill>
                  <a:schemeClr val="tx1"/>
                </a:solidFill>
              </a:rPr>
              <a:t>Then Jesus went around teaching from village to village. </a:t>
            </a:r>
            <a:r>
              <a:rPr lang="en-US" sz="2000" baseline="30000" dirty="0">
                <a:solidFill>
                  <a:schemeClr val="tx1"/>
                </a:solidFill>
              </a:rPr>
              <a:t>7 </a:t>
            </a:r>
            <a:r>
              <a:rPr lang="en-US" sz="2000" dirty="0">
                <a:solidFill>
                  <a:schemeClr val="tx1"/>
                </a:solidFill>
              </a:rPr>
              <a:t>Calling the Twelve to him, he began to send them out two by two and gave them authority over impure spirits.</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7869222" y="1300480"/>
            <a:ext cx="4269332" cy="4145280"/>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59A63B50-8A82-4EBD-8F5C-97A46C8C6EDC}"/>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descr="A picture containing text&#10;&#10;Description automatically generated">
            <a:extLst>
              <a:ext uri="{FF2B5EF4-FFF2-40B4-BE49-F238E27FC236}">
                <a16:creationId xmlns:a16="http://schemas.microsoft.com/office/drawing/2014/main" id="{95D4E51A-F4F8-24A4-F831-27C8FB821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9619" y="1868107"/>
            <a:ext cx="4162381" cy="3121786"/>
          </a:xfrm>
          <a:prstGeom prst="rect">
            <a:avLst/>
          </a:prstGeom>
        </p:spPr>
      </p:pic>
    </p:spTree>
    <p:extLst>
      <p:ext uri="{BB962C8B-B14F-4D97-AF65-F5344CB8AC3E}">
        <p14:creationId xmlns:p14="http://schemas.microsoft.com/office/powerpoint/2010/main" val="1071719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93223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Don’t take </a:t>
            </a:r>
            <a:br>
              <a:rPr lang="en-US" dirty="0"/>
            </a:br>
            <a:r>
              <a:rPr lang="en-US" dirty="0"/>
              <a:t>anything with you.</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098040"/>
            <a:ext cx="3932237" cy="2226847"/>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sz="2000" dirty="0">
                <a:solidFill>
                  <a:schemeClr val="tx1"/>
                </a:solidFill>
              </a:rPr>
              <a:t>Mark 6</a:t>
            </a:r>
          </a:p>
          <a:p>
            <a:r>
              <a:rPr lang="en-US" sz="2000" baseline="30000" dirty="0">
                <a:solidFill>
                  <a:schemeClr val="tx1"/>
                </a:solidFill>
              </a:rPr>
              <a:t>8 </a:t>
            </a:r>
            <a:r>
              <a:rPr lang="en-US" sz="2000" dirty="0">
                <a:solidFill>
                  <a:schemeClr val="tx1"/>
                </a:solidFill>
              </a:rPr>
              <a:t>These were his instructions: “Take nothing for the journey except a staff—no bread, no bag, no money in your belts. </a:t>
            </a:r>
            <a:r>
              <a:rPr lang="en-US" sz="2000" baseline="30000" dirty="0">
                <a:solidFill>
                  <a:schemeClr val="tx1"/>
                </a:solidFill>
              </a:rPr>
              <a:t>9 </a:t>
            </a:r>
            <a:r>
              <a:rPr lang="en-US" sz="2000" dirty="0">
                <a:solidFill>
                  <a:schemeClr val="tx1"/>
                </a:solidFill>
              </a:rPr>
              <a:t>Wear sandals but not an extra shirt. </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319520" y="457200"/>
            <a:ext cx="5445760" cy="5882640"/>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5" name="Picture 4" descr="A picture containing case, accessory, old, stack&#10;&#10;Description automatically generated">
            <a:extLst>
              <a:ext uri="{FF2B5EF4-FFF2-40B4-BE49-F238E27FC236}">
                <a16:creationId xmlns:a16="http://schemas.microsoft.com/office/drawing/2014/main" id="{41BCDD53-0EAD-85C7-BC2E-78552F95140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5126" y="0"/>
            <a:ext cx="6959683" cy="6254618"/>
          </a:xfrm>
          <a:prstGeom prst="rect">
            <a:avLst/>
          </a:prstGeom>
        </p:spPr>
      </p:pic>
      <p:pic>
        <p:nvPicPr>
          <p:cNvPr id="7" name="Picture 6" descr="A picture containing seat, chair&#10;&#10;Description automatically generated">
            <a:extLst>
              <a:ext uri="{FF2B5EF4-FFF2-40B4-BE49-F238E27FC236}">
                <a16:creationId xmlns:a16="http://schemas.microsoft.com/office/drawing/2014/main" id="{21DD040D-6F0A-09B8-69DE-3A3424D85F7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35055" y="2252613"/>
            <a:ext cx="2257425" cy="1504950"/>
          </a:xfrm>
          <a:prstGeom prst="rect">
            <a:avLst/>
          </a:prstGeom>
        </p:spPr>
      </p:pic>
      <p:pic>
        <p:nvPicPr>
          <p:cNvPr id="12" name="Picture 11" descr="A close up of a sandwich&#10;&#10;Description automatically generated with low confidence">
            <a:extLst>
              <a:ext uri="{FF2B5EF4-FFF2-40B4-BE49-F238E27FC236}">
                <a16:creationId xmlns:a16="http://schemas.microsoft.com/office/drawing/2014/main" id="{F93DDF6E-450E-645E-38DD-468B30363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6693" y="2850642"/>
            <a:ext cx="1091896" cy="991878"/>
          </a:xfrm>
          <a:prstGeom prst="rect">
            <a:avLst/>
          </a:prstGeom>
        </p:spPr>
      </p:pic>
      <p:sp>
        <p:nvSpPr>
          <p:cNvPr id="16" name="&quot;Not Allowed&quot; Symbol 15">
            <a:extLst>
              <a:ext uri="{FF2B5EF4-FFF2-40B4-BE49-F238E27FC236}">
                <a16:creationId xmlns:a16="http://schemas.microsoft.com/office/drawing/2014/main" id="{28028CFE-9BB0-52AE-CC8D-EEEA3161F604}"/>
              </a:ext>
            </a:extLst>
          </p:cNvPr>
          <p:cNvSpPr/>
          <p:nvPr/>
        </p:nvSpPr>
        <p:spPr>
          <a:xfrm>
            <a:off x="7239701" y="1399293"/>
            <a:ext cx="2848131" cy="2604541"/>
          </a:xfrm>
          <a:prstGeom prst="noSmoking">
            <a:avLst>
              <a:gd name="adj" fmla="val 98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DEF527DD-C4BA-1906-7D67-FED7C68567F4}"/>
              </a:ext>
            </a:extLst>
          </p:cNvPr>
          <p:cNvPicPr>
            <a:picLocks noChangeAspect="1"/>
          </p:cNvPicPr>
          <p:nvPr/>
        </p:nvPicPr>
        <p:blipFill rotWithShape="1">
          <a:blip r:embed="rId8">
            <a:clrChange>
              <a:clrFrom>
                <a:srgbClr val="FAF6EA"/>
              </a:clrFrom>
              <a:clrTo>
                <a:srgbClr val="FAF6EA">
                  <a:alpha val="0"/>
                </a:srgbClr>
              </a:clrTo>
            </a:clrChange>
            <a:extLst>
              <a:ext uri="{28A0092B-C50C-407E-A947-70E740481C1C}">
                <a14:useLocalDpi xmlns:a14="http://schemas.microsoft.com/office/drawing/2010/main" val="0"/>
              </a:ext>
            </a:extLst>
          </a:blip>
          <a:srcRect l="6278" t="12432" r="5729" b="19184"/>
          <a:stretch/>
        </p:blipFill>
        <p:spPr>
          <a:xfrm>
            <a:off x="8502776" y="2742072"/>
            <a:ext cx="2848131" cy="2213437"/>
          </a:xfrm>
          <a:prstGeom prst="rect">
            <a:avLst/>
          </a:prstGeom>
        </p:spPr>
      </p:pic>
      <p:sp>
        <p:nvSpPr>
          <p:cNvPr id="19" name="&quot;Not Allowed&quot; Symbol 18">
            <a:extLst>
              <a:ext uri="{FF2B5EF4-FFF2-40B4-BE49-F238E27FC236}">
                <a16:creationId xmlns:a16="http://schemas.microsoft.com/office/drawing/2014/main" id="{669E573B-2327-BD64-E0C9-3DB42EF1826A}"/>
              </a:ext>
            </a:extLst>
          </p:cNvPr>
          <p:cNvSpPr/>
          <p:nvPr/>
        </p:nvSpPr>
        <p:spPr>
          <a:xfrm>
            <a:off x="8994497" y="191816"/>
            <a:ext cx="2848131" cy="2604541"/>
          </a:xfrm>
          <a:prstGeom prst="noSmoking">
            <a:avLst>
              <a:gd name="adj" fmla="val 98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quot;Not Allowed&quot; Symbol 19">
            <a:extLst>
              <a:ext uri="{FF2B5EF4-FFF2-40B4-BE49-F238E27FC236}">
                <a16:creationId xmlns:a16="http://schemas.microsoft.com/office/drawing/2014/main" id="{E6C41086-F489-B9E4-FC29-2E47373E88B9}"/>
              </a:ext>
            </a:extLst>
          </p:cNvPr>
          <p:cNvSpPr/>
          <p:nvPr/>
        </p:nvSpPr>
        <p:spPr>
          <a:xfrm>
            <a:off x="8686297" y="2866776"/>
            <a:ext cx="2848131" cy="2604541"/>
          </a:xfrm>
          <a:prstGeom prst="noSmoking">
            <a:avLst>
              <a:gd name="adj" fmla="val 98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descr="A picture containing text&#10;&#10;Description automatically generated">
            <a:extLst>
              <a:ext uri="{FF2B5EF4-FFF2-40B4-BE49-F238E27FC236}">
                <a16:creationId xmlns:a16="http://schemas.microsoft.com/office/drawing/2014/main" id="{0FB56FBB-F082-3E55-99AD-1794B9A50BB8}"/>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94613" y="3721027"/>
            <a:ext cx="1203622" cy="794391"/>
          </a:xfrm>
          <a:prstGeom prst="rect">
            <a:avLst/>
          </a:prstGeom>
        </p:spPr>
      </p:pic>
      <p:pic>
        <p:nvPicPr>
          <p:cNvPr id="24" name="Picture 23" descr="Diagram&#10;&#10;Description automatically generated">
            <a:extLst>
              <a:ext uri="{FF2B5EF4-FFF2-40B4-BE49-F238E27FC236}">
                <a16:creationId xmlns:a16="http://schemas.microsoft.com/office/drawing/2014/main" id="{EEFF2240-1569-5658-1C88-A9D4FB218F64}"/>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19774"/>
          <a:stretch/>
        </p:blipFill>
        <p:spPr>
          <a:xfrm>
            <a:off x="7564098" y="3510302"/>
            <a:ext cx="1241590" cy="991879"/>
          </a:xfrm>
          <a:prstGeom prst="rect">
            <a:avLst/>
          </a:prstGeom>
        </p:spPr>
      </p:pic>
      <p:sp>
        <p:nvSpPr>
          <p:cNvPr id="25" name="&quot;Not Allowed&quot; Symbol 24">
            <a:extLst>
              <a:ext uri="{FF2B5EF4-FFF2-40B4-BE49-F238E27FC236}">
                <a16:creationId xmlns:a16="http://schemas.microsoft.com/office/drawing/2014/main" id="{105CC2FE-D10C-05E4-849B-D0FDEE1BF21C}"/>
              </a:ext>
            </a:extLst>
          </p:cNvPr>
          <p:cNvSpPr/>
          <p:nvPr/>
        </p:nvSpPr>
        <p:spPr>
          <a:xfrm>
            <a:off x="6862163" y="3143989"/>
            <a:ext cx="1695693" cy="1659207"/>
          </a:xfrm>
          <a:prstGeom prst="noSmoking">
            <a:avLst>
              <a:gd name="adj" fmla="val 98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Connector 26">
            <a:extLst>
              <a:ext uri="{FF2B5EF4-FFF2-40B4-BE49-F238E27FC236}">
                <a16:creationId xmlns:a16="http://schemas.microsoft.com/office/drawing/2014/main" id="{59A63B50-8A82-4EBD-8F5C-97A46C8C6EDC}"/>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8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2" y="639115"/>
            <a:ext cx="5066936" cy="1134648"/>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The worker is worth his keep.</a:t>
            </a:r>
            <a:br>
              <a:rPr lang="en-US" dirty="0"/>
            </a:br>
            <a:r>
              <a:rPr lang="en-US" dirty="0"/>
              <a:t>Look for a family to stay with.</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2" y="2086709"/>
            <a:ext cx="3640558" cy="3196110"/>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fontScale="92500" lnSpcReduction="20000"/>
          </a:bodyPr>
          <a:lstStyle/>
          <a:p>
            <a:endParaRPr lang="en-US" sz="2600" dirty="0">
              <a:solidFill>
                <a:schemeClr val="tx1"/>
              </a:solidFill>
            </a:endParaRPr>
          </a:p>
          <a:p>
            <a:r>
              <a:rPr lang="en-US" sz="2800" baseline="30000" dirty="0">
                <a:solidFill>
                  <a:schemeClr val="tx1"/>
                </a:solidFill>
              </a:rPr>
              <a:t>10 </a:t>
            </a:r>
            <a:r>
              <a:rPr lang="en-US" sz="2800" dirty="0">
                <a:solidFill>
                  <a:schemeClr val="tx1"/>
                </a:solidFill>
              </a:rPr>
              <a:t>Whenever you enter a house, stay there until you leave that town. </a:t>
            </a:r>
            <a:r>
              <a:rPr lang="en-US" sz="2800" baseline="30000" dirty="0">
                <a:solidFill>
                  <a:schemeClr val="tx1"/>
                </a:solidFill>
              </a:rPr>
              <a:t>11 </a:t>
            </a:r>
            <a:r>
              <a:rPr lang="en-US" sz="2800" dirty="0">
                <a:solidFill>
                  <a:schemeClr val="tx1"/>
                </a:solidFill>
              </a:rPr>
              <a:t>And if any place will not welcome you or listen to you, leave that place and shake the dust off your feet as a testimony against them.”</a:t>
            </a:r>
          </a:p>
          <a:p>
            <a:endParaRPr lang="en-US" sz="2600" dirty="0">
              <a:solidFill>
                <a:schemeClr val="tx1"/>
              </a:solidFill>
            </a:endParaRP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7233735" y="1308608"/>
            <a:ext cx="4904818" cy="3608166"/>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4F069554-C6B0-55E3-D1BF-01CF22F6E4E8}"/>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sitting in a room&#10;&#10;Description automatically generated with low confidence">
            <a:extLst>
              <a:ext uri="{FF2B5EF4-FFF2-40B4-BE49-F238E27FC236}">
                <a16:creationId xmlns:a16="http://schemas.microsoft.com/office/drawing/2014/main" id="{8288EFC7-4075-F637-DFCF-09F9D0C0638A}"/>
              </a:ext>
            </a:extLst>
          </p:cNvPr>
          <p:cNvPicPr>
            <a:picLocks noChangeAspect="1"/>
          </p:cNvPicPr>
          <p:nvPr/>
        </p:nvPicPr>
        <p:blipFill rotWithShape="1">
          <a:blip r:embed="rId5">
            <a:extLst>
              <a:ext uri="{28A0092B-C50C-407E-A947-70E740481C1C}">
                <a14:useLocalDpi xmlns:a14="http://schemas.microsoft.com/office/drawing/2010/main" val="0"/>
              </a:ext>
            </a:extLst>
          </a:blip>
          <a:srcRect l="9533" b="33134"/>
          <a:stretch/>
        </p:blipFill>
        <p:spPr>
          <a:xfrm>
            <a:off x="7457165" y="1720664"/>
            <a:ext cx="4697833" cy="2604223"/>
          </a:xfrm>
          <a:prstGeom prst="rect">
            <a:avLst/>
          </a:prstGeom>
        </p:spPr>
      </p:pic>
      <p:sp>
        <p:nvSpPr>
          <p:cNvPr id="11" name="Speech Bubble: Rectangle with Corners Rounded 10">
            <a:extLst>
              <a:ext uri="{FF2B5EF4-FFF2-40B4-BE49-F238E27FC236}">
                <a16:creationId xmlns:a16="http://schemas.microsoft.com/office/drawing/2014/main" id="{F8977DC2-54C9-857D-57E1-F21B848D0330}"/>
              </a:ext>
            </a:extLst>
          </p:cNvPr>
          <p:cNvSpPr/>
          <p:nvPr/>
        </p:nvSpPr>
        <p:spPr>
          <a:xfrm>
            <a:off x="6269017" y="3684764"/>
            <a:ext cx="2250229" cy="1531813"/>
          </a:xfrm>
          <a:prstGeom prst="wedgeRoundRectCallout">
            <a:avLst>
              <a:gd name="adj1" fmla="val 38805"/>
              <a:gd name="adj2" fmla="val -8125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Thank you for allowing us to stay at your home.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Thank you for the wonderful meals!</a:t>
            </a:r>
          </a:p>
        </p:txBody>
      </p:sp>
    </p:spTree>
    <p:extLst>
      <p:ext uri="{BB962C8B-B14F-4D97-AF65-F5344CB8AC3E}">
        <p14:creationId xmlns:p14="http://schemas.microsoft.com/office/powerpoint/2010/main" val="1626957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123175" y="284813"/>
            <a:ext cx="411342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You will be my workers.</a:t>
            </a:r>
            <a:br>
              <a:rPr lang="en-US" dirty="0"/>
            </a:br>
            <a:r>
              <a:rPr lang="en-US" dirty="0"/>
              <a:t>   You will go.</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111255" y="1899983"/>
            <a:ext cx="3830526" cy="4260974"/>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r>
              <a:rPr lang="en-US" dirty="0">
                <a:solidFill>
                  <a:schemeClr val="tx1"/>
                </a:solidFill>
              </a:rPr>
              <a:t>Matthew 10</a:t>
            </a:r>
          </a:p>
          <a:p>
            <a:r>
              <a:rPr lang="en-US" dirty="0">
                <a:solidFill>
                  <a:schemeClr val="tx1"/>
                </a:solidFill>
              </a:rPr>
              <a:t>Jesus called his twelve disciples to him and gave them authority to drive out impure spirits and to heal every disease and sickness.</a:t>
            </a:r>
          </a:p>
          <a:p>
            <a:r>
              <a:rPr lang="en-US" baseline="30000" dirty="0">
                <a:solidFill>
                  <a:schemeClr val="tx1"/>
                </a:solidFill>
              </a:rPr>
              <a:t>5 </a:t>
            </a:r>
            <a:r>
              <a:rPr lang="en-US" dirty="0">
                <a:solidFill>
                  <a:schemeClr val="tx1"/>
                </a:solidFill>
              </a:rPr>
              <a:t>These twelve Jesus sent out with the following instructions: “Do not go among the Gentiles or enter any town of the Samaritans. </a:t>
            </a:r>
            <a:r>
              <a:rPr lang="en-US" baseline="30000" dirty="0">
                <a:solidFill>
                  <a:schemeClr val="tx1"/>
                </a:solidFill>
              </a:rPr>
              <a:t>6 </a:t>
            </a:r>
            <a:r>
              <a:rPr lang="en-US" dirty="0">
                <a:solidFill>
                  <a:schemeClr val="tx1"/>
                </a:solidFill>
              </a:rPr>
              <a:t>Go rather to the lost sheep of Israel. </a:t>
            </a:r>
            <a:r>
              <a:rPr lang="en-US" baseline="30000" dirty="0">
                <a:solidFill>
                  <a:schemeClr val="tx1"/>
                </a:solidFill>
              </a:rPr>
              <a:t>7 </a:t>
            </a:r>
            <a:r>
              <a:rPr lang="en-US" dirty="0">
                <a:solidFill>
                  <a:schemeClr val="tx1"/>
                </a:solidFill>
              </a:rPr>
              <a:t>As you go, proclaim this message: ‘The kingdom of heaven has come near.’ </a:t>
            </a:r>
            <a:r>
              <a:rPr lang="en-US" baseline="30000" dirty="0">
                <a:solidFill>
                  <a:schemeClr val="tx1"/>
                </a:solidFill>
              </a:rPr>
              <a:t>8 </a:t>
            </a:r>
            <a:r>
              <a:rPr lang="en-US" dirty="0">
                <a:solidFill>
                  <a:schemeClr val="tx1"/>
                </a:solidFill>
              </a:rPr>
              <a:t>Heal the sick, raise the dead, cleanse those who have leprosy,</a:t>
            </a:r>
            <a:r>
              <a:rPr lang="en-US" baseline="30000" dirty="0">
                <a:solidFill>
                  <a:schemeClr val="tx1"/>
                </a:solidFill>
              </a:rPr>
              <a:t>[</a:t>
            </a:r>
            <a:r>
              <a:rPr lang="en-US" baseline="30000" dirty="0">
                <a:solidFill>
                  <a:schemeClr val="tx1"/>
                </a:solidFill>
                <a:hlinkClick r:id="rId3" tooltip="See footnote a">
                  <a:extLst>
                    <a:ext uri="{A12FA001-AC4F-418D-AE19-62706E023703}">
                      <ahyp:hlinkClr xmlns:ahyp="http://schemas.microsoft.com/office/drawing/2018/hyperlinkcolor" val="tx"/>
                    </a:ext>
                  </a:extLst>
                </a:hlinkClick>
              </a:rPr>
              <a:t>a</a:t>
            </a:r>
            <a:r>
              <a:rPr lang="en-US" baseline="30000" dirty="0">
                <a:solidFill>
                  <a:schemeClr val="tx1"/>
                </a:solidFill>
              </a:rPr>
              <a:t>]</a:t>
            </a:r>
            <a:r>
              <a:rPr lang="en-US" dirty="0">
                <a:solidFill>
                  <a:schemeClr val="tx1"/>
                </a:solidFill>
              </a:rPr>
              <a:t> drive out demons. Freely you have received; freely give.</a:t>
            </a:r>
          </a:p>
          <a:p>
            <a:endParaRPr lang="en-US" dirty="0">
              <a:solidFill>
                <a:schemeClr val="tx1"/>
              </a:solidFill>
            </a:endParaRP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4402073" y="1899983"/>
            <a:ext cx="7781712" cy="4260974"/>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B05C9D8-BC6C-4822-9F72-C5459E77813D}"/>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group of men in robes&#10;&#10;Description automatically generated with low confidence">
            <a:extLst>
              <a:ext uri="{FF2B5EF4-FFF2-40B4-BE49-F238E27FC236}">
                <a16:creationId xmlns:a16="http://schemas.microsoft.com/office/drawing/2014/main" id="{30C9C2C3-D4E0-0A91-F119-97C9A260C9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709" y="2083633"/>
            <a:ext cx="7624341" cy="3812171"/>
          </a:xfrm>
          <a:prstGeom prst="rect">
            <a:avLst/>
          </a:prstGeom>
        </p:spPr>
      </p:pic>
      <p:sp>
        <p:nvSpPr>
          <p:cNvPr id="18" name="Speech Bubble: Rectangle 17">
            <a:extLst>
              <a:ext uri="{FF2B5EF4-FFF2-40B4-BE49-F238E27FC236}">
                <a16:creationId xmlns:a16="http://schemas.microsoft.com/office/drawing/2014/main" id="{7DA02C45-6238-F559-BF4F-7B0308BB670D}"/>
              </a:ext>
            </a:extLst>
          </p:cNvPr>
          <p:cNvSpPr/>
          <p:nvPr/>
        </p:nvSpPr>
        <p:spPr>
          <a:xfrm>
            <a:off x="7839817" y="125047"/>
            <a:ext cx="4073492" cy="1674297"/>
          </a:xfrm>
          <a:prstGeom prst="wedgeRectCallout">
            <a:avLst>
              <a:gd name="adj1" fmla="val -33818"/>
              <a:gd name="adj2" fmla="val 997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 give you authority.</a:t>
            </a:r>
          </a:p>
          <a:p>
            <a:pPr algn="ctr"/>
            <a:r>
              <a:rPr lang="en-US" dirty="0"/>
              <a:t>Go heal the sick, raise the dead, </a:t>
            </a:r>
          </a:p>
          <a:p>
            <a:pPr algn="ctr"/>
            <a:r>
              <a:rPr lang="en-US" dirty="0"/>
              <a:t>cleanse those with leprosy, and</a:t>
            </a:r>
          </a:p>
          <a:p>
            <a:pPr algn="ctr"/>
            <a:r>
              <a:rPr lang="en-US" dirty="0"/>
              <a:t>drive out demons.</a:t>
            </a:r>
          </a:p>
          <a:p>
            <a:pPr algn="ctr"/>
            <a:r>
              <a:rPr lang="en-US" dirty="0"/>
              <a:t>Tell everyone the good news,</a:t>
            </a:r>
          </a:p>
          <a:p>
            <a:pPr algn="ctr"/>
            <a:r>
              <a:rPr lang="en-US" dirty="0"/>
              <a:t>The kingdom of heaven is near.</a:t>
            </a:r>
          </a:p>
        </p:txBody>
      </p:sp>
    </p:spTree>
    <p:extLst>
      <p:ext uri="{BB962C8B-B14F-4D97-AF65-F5344CB8AC3E}">
        <p14:creationId xmlns:p14="http://schemas.microsoft.com/office/powerpoint/2010/main" val="1501458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93223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a:t>They went and did what Jesus told them to do.</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098040"/>
            <a:ext cx="3932237" cy="1924907"/>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r>
              <a:rPr lang="en-US" dirty="0">
                <a:solidFill>
                  <a:schemeClr val="tx1"/>
                </a:solidFill>
              </a:rPr>
              <a:t>Mark 6</a:t>
            </a:r>
          </a:p>
          <a:p>
            <a:r>
              <a:rPr lang="en-US" baseline="30000" dirty="0">
                <a:solidFill>
                  <a:schemeClr val="tx1"/>
                </a:solidFill>
              </a:rPr>
              <a:t>12 </a:t>
            </a:r>
            <a:r>
              <a:rPr lang="en-US" dirty="0">
                <a:solidFill>
                  <a:schemeClr val="tx1"/>
                </a:solidFill>
              </a:rPr>
              <a:t>They went out and preached that people should repent. </a:t>
            </a:r>
            <a:r>
              <a:rPr lang="en-US" baseline="30000" dirty="0">
                <a:solidFill>
                  <a:schemeClr val="tx1"/>
                </a:solidFill>
              </a:rPr>
              <a:t>13 </a:t>
            </a:r>
            <a:r>
              <a:rPr lang="en-US" dirty="0">
                <a:solidFill>
                  <a:schemeClr val="tx1"/>
                </a:solidFill>
              </a:rPr>
              <a:t>They drove out many demons and anointed many sick people with oil and healed them.</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4947317" y="569627"/>
            <a:ext cx="7244683" cy="4512040"/>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96C8F0B0-DCEE-D76F-BCA1-B15EB05D613D}"/>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in a room&#10;&#10;Description automatically generated with low confidence">
            <a:extLst>
              <a:ext uri="{FF2B5EF4-FFF2-40B4-BE49-F238E27FC236}">
                <a16:creationId xmlns:a16="http://schemas.microsoft.com/office/drawing/2014/main" id="{22176599-A7B8-C5EC-C80C-864AB2672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48" y="913989"/>
            <a:ext cx="7086652" cy="3920025"/>
          </a:xfrm>
          <a:prstGeom prst="rect">
            <a:avLst/>
          </a:prstGeom>
        </p:spPr>
      </p:pic>
      <p:sp>
        <p:nvSpPr>
          <p:cNvPr id="11" name="Speech Bubble: Rectangle with Corners Rounded 10">
            <a:extLst>
              <a:ext uri="{FF2B5EF4-FFF2-40B4-BE49-F238E27FC236}">
                <a16:creationId xmlns:a16="http://schemas.microsoft.com/office/drawing/2014/main" id="{60487C68-5805-EFCD-BCFA-70775626241A}"/>
              </a:ext>
            </a:extLst>
          </p:cNvPr>
          <p:cNvSpPr/>
          <p:nvPr/>
        </p:nvSpPr>
        <p:spPr>
          <a:xfrm>
            <a:off x="7036693" y="82446"/>
            <a:ext cx="1888761" cy="974361"/>
          </a:xfrm>
          <a:prstGeom prst="wedgeRoundRectCallout">
            <a:avLst>
              <a:gd name="adj1" fmla="val -23958"/>
              <a:gd name="adj2" fmla="val 6250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The kingdom of heaven is near.</a:t>
            </a:r>
          </a:p>
          <a:p>
            <a:pPr algn="ctr"/>
            <a:r>
              <a:rPr lang="en-US" dirty="0"/>
              <a:t>Repent.</a:t>
            </a:r>
          </a:p>
        </p:txBody>
      </p:sp>
      <p:sp>
        <p:nvSpPr>
          <p:cNvPr id="12" name="Speech Bubble: Rectangle with Corners Rounded 11">
            <a:extLst>
              <a:ext uri="{FF2B5EF4-FFF2-40B4-BE49-F238E27FC236}">
                <a16:creationId xmlns:a16="http://schemas.microsoft.com/office/drawing/2014/main" id="{8792B57F-190D-8ECF-18DB-6CE5A291CC5B}"/>
              </a:ext>
            </a:extLst>
          </p:cNvPr>
          <p:cNvSpPr/>
          <p:nvPr/>
        </p:nvSpPr>
        <p:spPr>
          <a:xfrm>
            <a:off x="4655639" y="457200"/>
            <a:ext cx="1820112" cy="676366"/>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I can walk!</a:t>
            </a:r>
          </a:p>
          <a:p>
            <a:pPr algn="ctr"/>
            <a:r>
              <a:rPr lang="en-US" dirty="0"/>
              <a:t>I am healed!</a:t>
            </a:r>
          </a:p>
        </p:txBody>
      </p:sp>
      <p:sp>
        <p:nvSpPr>
          <p:cNvPr id="13" name="Speech Bubble: Rectangle with Corners Rounded 12">
            <a:extLst>
              <a:ext uri="{FF2B5EF4-FFF2-40B4-BE49-F238E27FC236}">
                <a16:creationId xmlns:a16="http://schemas.microsoft.com/office/drawing/2014/main" id="{5DBCED9F-D8FA-8171-5EC8-2D9E80DB78AE}"/>
              </a:ext>
            </a:extLst>
          </p:cNvPr>
          <p:cNvSpPr/>
          <p:nvPr/>
        </p:nvSpPr>
        <p:spPr>
          <a:xfrm>
            <a:off x="9083485" y="426286"/>
            <a:ext cx="1888761" cy="533085"/>
          </a:xfrm>
          <a:prstGeom prst="wedgeRoundRectCallout">
            <a:avLst>
              <a:gd name="adj1" fmla="val -50148"/>
              <a:gd name="adj2" fmla="val 166543"/>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God loves you!</a:t>
            </a:r>
          </a:p>
        </p:txBody>
      </p:sp>
    </p:spTree>
    <p:extLst>
      <p:ext uri="{BB962C8B-B14F-4D97-AF65-F5344CB8AC3E}">
        <p14:creationId xmlns:p14="http://schemas.microsoft.com/office/powerpoint/2010/main" val="190511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93223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Let’s pretend</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098040"/>
            <a:ext cx="3932237" cy="3811588"/>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endParaRPr lang="en-US" dirty="0">
              <a:solidFill>
                <a:schemeClr val="tx1"/>
              </a:solidFill>
            </a:endParaRPr>
          </a:p>
          <a:p>
            <a:r>
              <a:rPr lang="en-US" dirty="0">
                <a:solidFill>
                  <a:schemeClr val="tx1"/>
                </a:solidFill>
              </a:rPr>
              <a:t>You can each have a turn to be an ‘apostle’.</a:t>
            </a:r>
          </a:p>
          <a:p>
            <a:r>
              <a:rPr lang="en-US" dirty="0">
                <a:solidFill>
                  <a:schemeClr val="tx1"/>
                </a:solidFill>
              </a:rPr>
              <a:t>The rest can choose 1 &amp; pretend that you:</a:t>
            </a:r>
          </a:p>
          <a:p>
            <a:pPr marL="285750" indent="-285750">
              <a:buFont typeface="Arial" panose="020B0604020202020204" pitchFamily="34" charset="0"/>
              <a:buChar char="•"/>
            </a:pPr>
            <a:r>
              <a:rPr lang="en-US" dirty="0">
                <a:solidFill>
                  <a:schemeClr val="tx1"/>
                </a:solidFill>
              </a:rPr>
              <a:t>Are blind and can’t see</a:t>
            </a:r>
          </a:p>
          <a:p>
            <a:pPr marL="285750" indent="-285750">
              <a:buFont typeface="Arial" panose="020B0604020202020204" pitchFamily="34" charset="0"/>
              <a:buChar char="•"/>
            </a:pPr>
            <a:r>
              <a:rPr lang="en-US" dirty="0">
                <a:solidFill>
                  <a:schemeClr val="tx1"/>
                </a:solidFill>
              </a:rPr>
              <a:t>Are lame and can’t walk</a:t>
            </a:r>
          </a:p>
          <a:p>
            <a:pPr marL="285750" indent="-285750">
              <a:buFont typeface="Arial" panose="020B0604020202020204" pitchFamily="34" charset="0"/>
              <a:buChar char="•"/>
            </a:pPr>
            <a:r>
              <a:rPr lang="en-US" dirty="0">
                <a:solidFill>
                  <a:schemeClr val="tx1"/>
                </a:solidFill>
              </a:rPr>
              <a:t>Are dead</a:t>
            </a:r>
          </a:p>
          <a:p>
            <a:pPr marL="285750" indent="-285750">
              <a:buFont typeface="Arial" panose="020B0604020202020204" pitchFamily="34" charset="0"/>
              <a:buChar char="•"/>
            </a:pPr>
            <a:r>
              <a:rPr lang="en-US" dirty="0">
                <a:solidFill>
                  <a:schemeClr val="tx1"/>
                </a:solidFill>
              </a:rPr>
              <a:t>Have leprosy with sores on your skin</a:t>
            </a:r>
          </a:p>
          <a:p>
            <a:pPr marL="285750" indent="-285750">
              <a:buFont typeface="Arial" panose="020B0604020202020204" pitchFamily="34" charset="0"/>
              <a:buChar char="•"/>
            </a:pPr>
            <a:endParaRPr lang="en-US" dirty="0">
              <a:solidFill>
                <a:schemeClr val="tx1"/>
              </a:solidFill>
            </a:endParaRPr>
          </a:p>
          <a:p>
            <a:r>
              <a:rPr lang="en-US" dirty="0">
                <a:solidFill>
                  <a:schemeClr val="tx1"/>
                </a:solidFill>
              </a:rPr>
              <a:t>The apostles will heal you. </a:t>
            </a:r>
          </a:p>
          <a:p>
            <a:r>
              <a:rPr lang="en-US" dirty="0">
                <a:solidFill>
                  <a:schemeClr val="tx1"/>
                </a:solidFill>
              </a:rPr>
              <a:t>	 Then you can praise God!</a:t>
            </a:r>
          </a:p>
          <a:p>
            <a:pPr marL="285750" indent="-285750">
              <a:buFont typeface="Arial" panose="020B0604020202020204" pitchFamily="34" charset="0"/>
              <a:buChar char="•"/>
            </a:pPr>
            <a:endParaRPr lang="en-US" dirty="0">
              <a:solidFill>
                <a:schemeClr val="tx1"/>
              </a:solidFill>
            </a:endParaRP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001637" y="146181"/>
            <a:ext cx="3229214" cy="3200400"/>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0F4FAAD3-8DEB-B1E3-1B62-7FB4047D306F}"/>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person&#10;&#10;Description automatically generated">
            <a:extLst>
              <a:ext uri="{FF2B5EF4-FFF2-40B4-BE49-F238E27FC236}">
                <a16:creationId xmlns:a16="http://schemas.microsoft.com/office/drawing/2014/main" id="{D96D2738-86BF-96B0-3301-C20CE2680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503" y="301912"/>
            <a:ext cx="2906910" cy="2816069"/>
          </a:xfrm>
          <a:prstGeom prst="rect">
            <a:avLst/>
          </a:prstGeom>
        </p:spPr>
      </p:pic>
      <p:sp>
        <p:nvSpPr>
          <p:cNvPr id="7" name="Rectangle 6">
            <a:extLst>
              <a:ext uri="{FF2B5EF4-FFF2-40B4-BE49-F238E27FC236}">
                <a16:creationId xmlns:a16="http://schemas.microsoft.com/office/drawing/2014/main" id="{F3231C02-F6C2-6C91-9C69-5F23CB1CAC67}"/>
              </a:ext>
            </a:extLst>
          </p:cNvPr>
          <p:cNvSpPr/>
          <p:nvPr/>
        </p:nvSpPr>
        <p:spPr>
          <a:xfrm>
            <a:off x="8343007" y="2468895"/>
            <a:ext cx="3720204" cy="2657742"/>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3" name="Picture 12" descr="A person holding a bottle&#10;&#10;Description automatically generated with medium confidence">
            <a:extLst>
              <a:ext uri="{FF2B5EF4-FFF2-40B4-BE49-F238E27FC236}">
                <a16:creationId xmlns:a16="http://schemas.microsoft.com/office/drawing/2014/main" id="{82E1B130-BF68-F3F2-969C-244481602C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3263" y="2610939"/>
            <a:ext cx="3485585" cy="2322271"/>
          </a:xfrm>
          <a:prstGeom prst="rect">
            <a:avLst/>
          </a:prstGeom>
        </p:spPr>
      </p:pic>
      <p:sp>
        <p:nvSpPr>
          <p:cNvPr id="11" name="Rectangle 10">
            <a:extLst>
              <a:ext uri="{FF2B5EF4-FFF2-40B4-BE49-F238E27FC236}">
                <a16:creationId xmlns:a16="http://schemas.microsoft.com/office/drawing/2014/main" id="{E1E18E45-00D6-2DC9-A81A-270F6AED6BFC}"/>
              </a:ext>
            </a:extLst>
          </p:cNvPr>
          <p:cNvSpPr/>
          <p:nvPr/>
        </p:nvSpPr>
        <p:spPr>
          <a:xfrm>
            <a:off x="5751926" y="3586835"/>
            <a:ext cx="3548490" cy="3102916"/>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7" name="Picture 16" descr="A picture containing person, green, old&#10;&#10;Description automatically generated">
            <a:extLst>
              <a:ext uri="{FF2B5EF4-FFF2-40B4-BE49-F238E27FC236}">
                <a16:creationId xmlns:a16="http://schemas.microsoft.com/office/drawing/2014/main" id="{385AE30C-BDA3-1C99-0CA6-24AF1B3BE1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771" y="3797766"/>
            <a:ext cx="3310682" cy="2657742"/>
          </a:xfrm>
          <a:prstGeom prst="rect">
            <a:avLst/>
          </a:prstGeom>
        </p:spPr>
      </p:pic>
    </p:spTree>
    <p:extLst>
      <p:ext uri="{BB962C8B-B14F-4D97-AF65-F5344CB8AC3E}">
        <p14:creationId xmlns:p14="http://schemas.microsoft.com/office/powerpoint/2010/main" val="263274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5000">
              <a:schemeClr val="accent1">
                <a:lumMod val="45000"/>
                <a:lumOff val="55000"/>
              </a:schemeClr>
            </a:gs>
            <a:gs pos="46000">
              <a:schemeClr val="accent1">
                <a:lumMod val="60000"/>
                <a:lumOff val="40000"/>
              </a:schemeClr>
            </a:gs>
            <a:gs pos="99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5301383" cy="143256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Do you have some good news?</a:t>
            </a:r>
            <a:br>
              <a:rPr lang="en-US" dirty="0"/>
            </a:br>
            <a:r>
              <a:rPr lang="en-US" dirty="0"/>
              <a:t>  Have you learned something exciting?</a:t>
            </a:r>
          </a:p>
        </p:txBody>
      </p:sp>
      <p:cxnSp>
        <p:nvCxnSpPr>
          <p:cNvPr id="6" name="Straight Connector 5">
            <a:extLst>
              <a:ext uri="{FF2B5EF4-FFF2-40B4-BE49-F238E27FC236}">
                <a16:creationId xmlns:a16="http://schemas.microsoft.com/office/drawing/2014/main" id="{89D0CF59-41BC-F15B-0C8A-BDB814051EA2}"/>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C47AC0-D31E-77FB-F01D-4265414618F5}"/>
              </a:ext>
            </a:extLst>
          </p:cNvPr>
          <p:cNvSpPr>
            <a:spLocks noGrp="1"/>
          </p:cNvSpPr>
          <p:nvPr>
            <p:ph type="body" sz="half" idx="2"/>
          </p:nvPr>
        </p:nvSpPr>
        <p:spPr/>
        <p:txBody>
          <a:bodyPr/>
          <a:lstStyle/>
          <a:p>
            <a:endParaRPr lang="en-US"/>
          </a:p>
        </p:txBody>
      </p:sp>
      <p:pic>
        <p:nvPicPr>
          <p:cNvPr id="13" name="Content Placeholder 12" descr="Text&#10;&#10;Description automatically generated">
            <a:extLst>
              <a:ext uri="{FF2B5EF4-FFF2-40B4-BE49-F238E27FC236}">
                <a16:creationId xmlns:a16="http://schemas.microsoft.com/office/drawing/2014/main" id="{567DD90E-B96A-F3DB-4CC3-49BED0C571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691" y="1453338"/>
            <a:ext cx="10477506" cy="5139217"/>
          </a:xfrm>
        </p:spPr>
      </p:pic>
      <p:sp>
        <p:nvSpPr>
          <p:cNvPr id="20" name="Speech Bubble: Rectangle with Corners Rounded 19">
            <a:extLst>
              <a:ext uri="{FF2B5EF4-FFF2-40B4-BE49-F238E27FC236}">
                <a16:creationId xmlns:a16="http://schemas.microsoft.com/office/drawing/2014/main" id="{164D3D05-BF54-567F-A4A3-C3FAA7CF8119}"/>
              </a:ext>
            </a:extLst>
          </p:cNvPr>
          <p:cNvSpPr/>
          <p:nvPr/>
        </p:nvSpPr>
        <p:spPr>
          <a:xfrm>
            <a:off x="5767705" y="484364"/>
            <a:ext cx="5584507" cy="4006356"/>
          </a:xfrm>
          <a:prstGeom prst="wedgeRoundRectCallout">
            <a:avLst>
              <a:gd name="adj1" fmla="val -27746"/>
              <a:gd name="adj2" fmla="val 61486"/>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30B7D43-F45C-ACC7-0796-34E3787588CA}"/>
              </a:ext>
            </a:extLst>
          </p:cNvPr>
          <p:cNvSpPr/>
          <p:nvPr/>
        </p:nvSpPr>
        <p:spPr>
          <a:xfrm>
            <a:off x="8148320" y="3684764"/>
            <a:ext cx="1097280" cy="1374916"/>
          </a:xfrm>
          <a:prstGeom prst="ellipse">
            <a:avLst/>
          </a:prstGeom>
          <a:solidFill>
            <a:srgbClr val="FFE59B"/>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D327787-889A-E186-36F8-F04C00E0FF47}"/>
              </a:ext>
            </a:extLst>
          </p:cNvPr>
          <p:cNvSpPr/>
          <p:nvPr/>
        </p:nvSpPr>
        <p:spPr>
          <a:xfrm>
            <a:off x="7782560" y="5916189"/>
            <a:ext cx="1686560" cy="94181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68818AB6-5EB6-E60F-9371-92061518D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091" y="566783"/>
            <a:ext cx="5772138" cy="5724434"/>
          </a:xfrm>
          <a:prstGeom prst="rect">
            <a:avLst/>
          </a:prstGeom>
        </p:spPr>
      </p:pic>
    </p:spTree>
    <p:extLst>
      <p:ext uri="{BB962C8B-B14F-4D97-AF65-F5344CB8AC3E}">
        <p14:creationId xmlns:p14="http://schemas.microsoft.com/office/powerpoint/2010/main" val="2003336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93223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Come and rest</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098040"/>
            <a:ext cx="3932237" cy="2983627"/>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dirty="0">
                <a:solidFill>
                  <a:schemeClr val="tx1"/>
                </a:solidFill>
              </a:rPr>
              <a:t>Mark 6</a:t>
            </a:r>
          </a:p>
          <a:p>
            <a:r>
              <a:rPr lang="en-US" sz="1800" baseline="30000" dirty="0">
                <a:solidFill>
                  <a:schemeClr val="tx1"/>
                </a:solidFill>
              </a:rPr>
              <a:t>30 </a:t>
            </a:r>
            <a:r>
              <a:rPr lang="en-US" sz="1800" dirty="0">
                <a:solidFill>
                  <a:schemeClr val="tx1"/>
                </a:solidFill>
              </a:rPr>
              <a:t>The apostles gathered around Jesus and reported to him all they had done and taught. </a:t>
            </a:r>
            <a:r>
              <a:rPr lang="en-US" sz="1800" baseline="30000" dirty="0">
                <a:solidFill>
                  <a:schemeClr val="tx1"/>
                </a:solidFill>
              </a:rPr>
              <a:t>31 </a:t>
            </a:r>
            <a:r>
              <a:rPr lang="en-US" sz="1800" dirty="0">
                <a:solidFill>
                  <a:schemeClr val="tx1"/>
                </a:solidFill>
              </a:rPr>
              <a:t>Then, because so many people were coming and going that they did not even have a chance to eat, he said to them, “Come with me by yourselves to a quiet place and get some rest.”</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381677" y="1252510"/>
            <a:ext cx="5810323" cy="4407107"/>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96C8F0B0-DCEE-D76F-BCA1-B15EB05D613D}"/>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ss, outdoor, person, standing&#10;&#10;Description automatically generated">
            <a:extLst>
              <a:ext uri="{FF2B5EF4-FFF2-40B4-BE49-F238E27FC236}">
                <a16:creationId xmlns:a16="http://schemas.microsoft.com/office/drawing/2014/main" id="{EAE3B5B1-8238-8479-4DA7-76BEE2805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316" y="1679730"/>
            <a:ext cx="5486400" cy="3657600"/>
          </a:xfrm>
          <a:prstGeom prst="rect">
            <a:avLst/>
          </a:prstGeom>
        </p:spPr>
      </p:pic>
      <p:sp>
        <p:nvSpPr>
          <p:cNvPr id="13" name="Speech Bubble: Rectangle with Corners Rounded 12">
            <a:extLst>
              <a:ext uri="{FF2B5EF4-FFF2-40B4-BE49-F238E27FC236}">
                <a16:creationId xmlns:a16="http://schemas.microsoft.com/office/drawing/2014/main" id="{5DBCED9F-D8FA-8171-5EC8-2D9E80DB78AE}"/>
              </a:ext>
            </a:extLst>
          </p:cNvPr>
          <p:cNvSpPr/>
          <p:nvPr/>
        </p:nvSpPr>
        <p:spPr>
          <a:xfrm>
            <a:off x="6775039" y="844303"/>
            <a:ext cx="2250229" cy="676367"/>
          </a:xfrm>
          <a:prstGeom prst="wedgeRoundRectCallout">
            <a:avLst>
              <a:gd name="adj1" fmla="val 26148"/>
              <a:gd name="adj2" fmla="val 12802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We told the stories you have told us.</a:t>
            </a:r>
          </a:p>
        </p:txBody>
      </p:sp>
      <p:sp>
        <p:nvSpPr>
          <p:cNvPr id="11" name="Speech Bubble: Rectangle with Corners Rounded 10">
            <a:extLst>
              <a:ext uri="{FF2B5EF4-FFF2-40B4-BE49-F238E27FC236}">
                <a16:creationId xmlns:a16="http://schemas.microsoft.com/office/drawing/2014/main" id="{60487C68-5805-EFCD-BCFA-70775626241A}"/>
              </a:ext>
            </a:extLst>
          </p:cNvPr>
          <p:cNvSpPr/>
          <p:nvPr/>
        </p:nvSpPr>
        <p:spPr>
          <a:xfrm>
            <a:off x="9116842" y="561226"/>
            <a:ext cx="2731160" cy="974361"/>
          </a:xfrm>
          <a:prstGeom prst="wedgeRoundRectCallout">
            <a:avLst>
              <a:gd name="adj1" fmla="val -34935"/>
              <a:gd name="adj2" fmla="val 10557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We told them that the kingdom of heaven is near.  They repented.</a:t>
            </a:r>
          </a:p>
        </p:txBody>
      </p:sp>
      <p:sp>
        <p:nvSpPr>
          <p:cNvPr id="16" name="Speech Bubble: Rectangle with Corners Rounded 15">
            <a:extLst>
              <a:ext uri="{FF2B5EF4-FFF2-40B4-BE49-F238E27FC236}">
                <a16:creationId xmlns:a16="http://schemas.microsoft.com/office/drawing/2014/main" id="{E4CC4C79-A9FE-F9E6-9A04-4B537777F5A6}"/>
              </a:ext>
            </a:extLst>
          </p:cNvPr>
          <p:cNvSpPr/>
          <p:nvPr/>
        </p:nvSpPr>
        <p:spPr>
          <a:xfrm>
            <a:off x="9432556" y="3837706"/>
            <a:ext cx="2731160" cy="974361"/>
          </a:xfrm>
          <a:prstGeom prst="wedgeRoundRectCallout">
            <a:avLst>
              <a:gd name="adj1" fmla="val -42070"/>
              <a:gd name="adj2" fmla="val -11903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The blind, saw. </a:t>
            </a:r>
          </a:p>
          <a:p>
            <a:pPr algn="ctr"/>
            <a:r>
              <a:rPr lang="en-US" dirty="0"/>
              <a:t> The lame walked.  </a:t>
            </a:r>
          </a:p>
          <a:p>
            <a:pPr algn="ctr"/>
            <a:r>
              <a:rPr lang="en-US" dirty="0"/>
              <a:t>The sick were healed.</a:t>
            </a:r>
          </a:p>
        </p:txBody>
      </p:sp>
    </p:spTree>
    <p:extLst>
      <p:ext uri="{BB962C8B-B14F-4D97-AF65-F5344CB8AC3E}">
        <p14:creationId xmlns:p14="http://schemas.microsoft.com/office/powerpoint/2010/main" val="582635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rot="16200000">
            <a:off x="-1686882" y="2101616"/>
            <a:ext cx="4866662"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Praise God</a:t>
            </a:r>
          </a:p>
        </p:txBody>
      </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1330650" y="4404042"/>
            <a:ext cx="2042138" cy="2197725"/>
          </a:xfrm>
        </p:spPr>
      </p:pic>
      <p:cxnSp>
        <p:nvCxnSpPr>
          <p:cNvPr id="3" name="Straight Connector 2">
            <a:extLst>
              <a:ext uri="{FF2B5EF4-FFF2-40B4-BE49-F238E27FC236}">
                <a16:creationId xmlns:a16="http://schemas.microsoft.com/office/drawing/2014/main" id="{4F069554-C6B0-55E3-D1BF-01CF22F6E4E8}"/>
              </a:ext>
            </a:extLst>
          </p:cNvPr>
          <p:cNvCxnSpPr>
            <a:cxnSpLocks/>
          </p:cNvCxnSpPr>
          <p:nvPr/>
        </p:nvCxnSpPr>
        <p:spPr>
          <a:xfrm>
            <a:off x="3372787" y="4961744"/>
            <a:ext cx="0" cy="1334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nline Media 3" title="Psalty: Praise God">
            <a:hlinkClick r:id="" action="ppaction://media"/>
            <a:extLst>
              <a:ext uri="{FF2B5EF4-FFF2-40B4-BE49-F238E27FC236}">
                <a16:creationId xmlns:a16="http://schemas.microsoft.com/office/drawing/2014/main" id="{E24C5476-09E0-A467-C2AB-0B562E63A066}"/>
              </a:ext>
            </a:extLst>
          </p:cNvPr>
          <p:cNvPicPr>
            <a:picLocks noRot="1" noChangeAspect="1"/>
          </p:cNvPicPr>
          <p:nvPr>
            <a:videoFile r:link="rId1"/>
          </p:nvPr>
        </p:nvPicPr>
        <p:blipFill>
          <a:blip r:embed="rId5"/>
          <a:stretch>
            <a:fillRect/>
          </a:stretch>
        </p:blipFill>
        <p:spPr>
          <a:xfrm>
            <a:off x="3600682" y="356722"/>
            <a:ext cx="8429070" cy="4762425"/>
          </a:xfrm>
          <a:prstGeom prst="rect">
            <a:avLst/>
          </a:prstGeom>
        </p:spPr>
      </p:pic>
    </p:spTree>
    <p:extLst>
      <p:ext uri="{BB962C8B-B14F-4D97-AF65-F5344CB8AC3E}">
        <p14:creationId xmlns:p14="http://schemas.microsoft.com/office/powerpoint/2010/main" val="331724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E5A47B02-0B00-6DAD-7601-AFFC7696E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7556E-BED0-310B-1F71-EE6942D1D68D}"/>
              </a:ext>
            </a:extLst>
          </p:cNvPr>
          <p:cNvSpPr>
            <a:spLocks noGrp="1"/>
          </p:cNvSpPr>
          <p:nvPr>
            <p:ph type="title"/>
          </p:nvPr>
        </p:nvSpPr>
        <p:spPr>
          <a:xfrm>
            <a:off x="306809" y="256233"/>
            <a:ext cx="4866662"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Craft Time</a:t>
            </a:r>
            <a:br>
              <a:rPr lang="en-US" dirty="0"/>
            </a:br>
            <a:r>
              <a:rPr lang="en-US" dirty="0"/>
              <a:t>	Wordless Gospel Book</a:t>
            </a:r>
          </a:p>
        </p:txBody>
      </p:sp>
      <p:sp>
        <p:nvSpPr>
          <p:cNvPr id="15" name="Rectangle 14">
            <a:extLst>
              <a:ext uri="{FF2B5EF4-FFF2-40B4-BE49-F238E27FC236}">
                <a16:creationId xmlns:a16="http://schemas.microsoft.com/office/drawing/2014/main" id="{520AD6F8-37E7-2E4A-ACD7-1E5C96EE425A}"/>
              </a:ext>
            </a:extLst>
          </p:cNvPr>
          <p:cNvSpPr/>
          <p:nvPr/>
        </p:nvSpPr>
        <p:spPr>
          <a:xfrm>
            <a:off x="306808" y="1740617"/>
            <a:ext cx="5908641" cy="476676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dirty="0"/>
              <a:t>How to explain and make the Wordless Gospel book can be found at this </a:t>
            </a:r>
            <a:r>
              <a:rPr lang="en-US" dirty="0">
                <a:hlinkClick r:id="rId2"/>
              </a:rPr>
              <a:t>link Let the Little Child Come</a:t>
            </a:r>
            <a:endParaRPr lang="en-US" dirty="0"/>
          </a:p>
          <a:p>
            <a:endParaRPr lang="en-US" dirty="0"/>
          </a:p>
          <a:p>
            <a:r>
              <a:rPr lang="en-US" dirty="0"/>
              <a:t>Basically the colors stand for:</a:t>
            </a:r>
          </a:p>
          <a:p>
            <a:pPr marL="285750" indent="-285750">
              <a:buFont typeface="Arial" panose="020B0604020202020204" pitchFamily="34" charset="0"/>
              <a:buChar char="•"/>
            </a:pPr>
            <a:r>
              <a:rPr lang="en-US" dirty="0"/>
              <a:t>Black:  Without God and Jesus, there is sin, darkness and death</a:t>
            </a:r>
          </a:p>
          <a:p>
            <a:pPr marL="285750" indent="-285750">
              <a:buFont typeface="Arial" panose="020B0604020202020204" pitchFamily="34" charset="0"/>
              <a:buChar char="•"/>
            </a:pPr>
            <a:r>
              <a:rPr lang="en-US" dirty="0"/>
              <a:t>Red:  God and Jesus love us so much!  Jesus came to this earth and took our punishment, He died for us on a cross.</a:t>
            </a:r>
          </a:p>
          <a:p>
            <a:pPr marL="285750" indent="-285750">
              <a:buFont typeface="Arial" panose="020B0604020202020204" pitchFamily="34" charset="0"/>
              <a:buChar char="•"/>
            </a:pPr>
            <a:r>
              <a:rPr lang="en-US" dirty="0"/>
              <a:t>White:  If we confess our sins, Jesus forgives us and makes us pure and clean.</a:t>
            </a:r>
          </a:p>
          <a:p>
            <a:pPr marL="285750" indent="-285750">
              <a:buFont typeface="Arial" panose="020B0604020202020204" pitchFamily="34" charset="0"/>
              <a:buChar char="•"/>
            </a:pPr>
            <a:r>
              <a:rPr lang="en-US" dirty="0"/>
              <a:t>Green:  God and the Holy Spirit will help us grow to be more and more faithful loving, respectful, and helpful.  We become like our friend Jesus.</a:t>
            </a:r>
          </a:p>
          <a:p>
            <a:pPr marL="285750" indent="-285750">
              <a:buFont typeface="Arial" panose="020B0604020202020204" pitchFamily="34" charset="0"/>
              <a:buChar char="•"/>
            </a:pPr>
            <a:r>
              <a:rPr lang="en-US" dirty="0"/>
              <a:t>Gold:   heaven and eternal life</a:t>
            </a:r>
          </a:p>
        </p:txBody>
      </p:sp>
      <p:pic>
        <p:nvPicPr>
          <p:cNvPr id="4" name="Picture 2" descr="Wordless Gospel Little book Printable Evangelism Tool INSTANT DOWNLOAD Wordless book printable ...">
            <a:extLst>
              <a:ext uri="{FF2B5EF4-FFF2-40B4-BE49-F238E27FC236}">
                <a16:creationId xmlns:a16="http://schemas.microsoft.com/office/drawing/2014/main" id="{207F7207-8511-BF45-4AE5-B3A319A08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79"/>
          <a:stretch>
            <a:fillRect/>
          </a:stretch>
        </p:blipFill>
        <p:spPr bwMode="auto">
          <a:xfrm>
            <a:off x="6647018" y="2555617"/>
            <a:ext cx="5122699" cy="33054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4BAF30-5CA2-C8A2-CD74-51B1F6CD7E14}"/>
              </a:ext>
            </a:extLst>
          </p:cNvPr>
          <p:cNvSpPr txBox="1"/>
          <p:nvPr/>
        </p:nvSpPr>
        <p:spPr>
          <a:xfrm>
            <a:off x="6647018" y="5861049"/>
            <a:ext cx="5122699" cy="64633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dirty="0">
                <a:hlinkClick r:id="rId4"/>
              </a:rPr>
              <a:t>https://www.etsy.com/listing/1765136257/wordless-gospel-little-book-printable</a:t>
            </a:r>
            <a:r>
              <a:rPr lang="en-US" dirty="0"/>
              <a:t> </a:t>
            </a:r>
          </a:p>
        </p:txBody>
      </p:sp>
      <p:pic>
        <p:nvPicPr>
          <p:cNvPr id="1028" name="Picture 4" descr="Salvation Bracelet - 80 cents each - Free Shipping - Wordless Gospel Bracelet">
            <a:extLst>
              <a:ext uri="{FF2B5EF4-FFF2-40B4-BE49-F238E27FC236}">
                <a16:creationId xmlns:a16="http://schemas.microsoft.com/office/drawing/2014/main" id="{51A86D68-FDF1-D318-27E3-62467220C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935" y="0"/>
            <a:ext cx="3305432" cy="33054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rintable Salvation Bracelet Cards">
            <a:extLst>
              <a:ext uri="{FF2B5EF4-FFF2-40B4-BE49-F238E27FC236}">
                <a16:creationId xmlns:a16="http://schemas.microsoft.com/office/drawing/2014/main" id="{5B7C23F9-1CC4-C279-8344-49FE80AB22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7814" y="228729"/>
            <a:ext cx="3102517" cy="232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63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rot="16200000">
            <a:off x="-1686882" y="2101616"/>
            <a:ext cx="4866662"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Everybody Ought To Know</a:t>
            </a:r>
            <a:br>
              <a:rPr lang="en-US" dirty="0"/>
            </a:br>
            <a:r>
              <a:rPr lang="en-US" dirty="0"/>
              <a:t>Who Jesus is</a:t>
            </a:r>
          </a:p>
        </p:txBody>
      </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1330650" y="4404042"/>
            <a:ext cx="2042138" cy="2197725"/>
          </a:xfrm>
        </p:spPr>
      </p:pic>
      <p:cxnSp>
        <p:nvCxnSpPr>
          <p:cNvPr id="3" name="Straight Connector 2">
            <a:extLst>
              <a:ext uri="{FF2B5EF4-FFF2-40B4-BE49-F238E27FC236}">
                <a16:creationId xmlns:a16="http://schemas.microsoft.com/office/drawing/2014/main" id="{4F069554-C6B0-55E3-D1BF-01CF22F6E4E8}"/>
              </a:ext>
            </a:extLst>
          </p:cNvPr>
          <p:cNvCxnSpPr>
            <a:cxnSpLocks/>
          </p:cNvCxnSpPr>
          <p:nvPr/>
        </p:nvCxnSpPr>
        <p:spPr>
          <a:xfrm>
            <a:off x="3372787" y="4961744"/>
            <a:ext cx="0" cy="1334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nline Media 3" title="Cedarmont Kids - Everybody Ought To Know">
            <a:hlinkClick r:id="" action="ppaction://media"/>
            <a:extLst>
              <a:ext uri="{FF2B5EF4-FFF2-40B4-BE49-F238E27FC236}">
                <a16:creationId xmlns:a16="http://schemas.microsoft.com/office/drawing/2014/main" id="{D3E8C9E8-FD15-7E34-C3EA-795F87AB317C}"/>
              </a:ext>
            </a:extLst>
          </p:cNvPr>
          <p:cNvPicPr>
            <a:picLocks noRot="1" noChangeAspect="1"/>
          </p:cNvPicPr>
          <p:nvPr>
            <a:videoFile r:link="rId1"/>
          </p:nvPr>
        </p:nvPicPr>
        <p:blipFill>
          <a:blip r:embed="rId5"/>
          <a:stretch>
            <a:fillRect/>
          </a:stretch>
        </p:blipFill>
        <p:spPr>
          <a:xfrm>
            <a:off x="3752052" y="252485"/>
            <a:ext cx="8277700" cy="6208275"/>
          </a:xfrm>
          <a:prstGeom prst="rect">
            <a:avLst/>
          </a:prstGeom>
        </p:spPr>
      </p:pic>
    </p:spTree>
    <p:extLst>
      <p:ext uri="{BB962C8B-B14F-4D97-AF65-F5344CB8AC3E}">
        <p14:creationId xmlns:p14="http://schemas.microsoft.com/office/powerpoint/2010/main" val="344908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9659788" cy="676366"/>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God has important things for you to do too.</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098040"/>
            <a:ext cx="3932237" cy="4006198"/>
          </a:xfrm>
          <a:solidFill>
            <a:schemeClr val="accent6">
              <a:lumMod val="5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a:normAutofit/>
          </a:bodyPr>
          <a:lstStyle/>
          <a:p>
            <a:endParaRPr lang="en-US" sz="2000" dirty="0">
              <a:solidFill>
                <a:schemeClr val="tx1"/>
              </a:solidFill>
            </a:endParaRPr>
          </a:p>
          <a:p>
            <a:r>
              <a:rPr lang="en-US" sz="2000" dirty="0">
                <a:solidFill>
                  <a:schemeClr val="bg1"/>
                </a:solidFill>
              </a:rPr>
              <a:t>God gives you hints as to His plan for your life.</a:t>
            </a:r>
          </a:p>
          <a:p>
            <a:r>
              <a:rPr lang="en-US" sz="2000" dirty="0">
                <a:solidFill>
                  <a:schemeClr val="bg1"/>
                </a:solidFill>
              </a:rPr>
              <a:t>He has given you things you do well and things you like to do.  </a:t>
            </a:r>
          </a:p>
          <a:p>
            <a:r>
              <a:rPr lang="en-US" sz="2000" dirty="0">
                <a:solidFill>
                  <a:schemeClr val="bg1"/>
                </a:solidFill>
              </a:rPr>
              <a:t>You can use these talents to help others, show them God’s love, and introduce Jesus to others.</a:t>
            </a:r>
          </a:p>
          <a:p>
            <a:endParaRPr lang="en-US" sz="2000" dirty="0">
              <a:solidFill>
                <a:schemeClr val="bg1"/>
              </a:solidFill>
            </a:endParaRP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cxnSp>
        <p:nvCxnSpPr>
          <p:cNvPr id="6" name="Straight Connector 5">
            <a:extLst>
              <a:ext uri="{FF2B5EF4-FFF2-40B4-BE49-F238E27FC236}">
                <a16:creationId xmlns:a16="http://schemas.microsoft.com/office/drawing/2014/main" id="{89D0CF59-41BC-F15B-0C8A-BDB814051EA2}"/>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F8D06E08-820C-44AC-4317-8B4AC6F2BF5F}"/>
              </a:ext>
            </a:extLst>
          </p:cNvPr>
          <p:cNvSpPr txBox="1">
            <a:spLocks/>
          </p:cNvSpPr>
          <p:nvPr/>
        </p:nvSpPr>
        <p:spPr>
          <a:xfrm>
            <a:off x="7153167" y="2019848"/>
            <a:ext cx="4672249" cy="4084390"/>
          </a:xfrm>
          <a:prstGeom prst="rect">
            <a:avLst/>
          </a:prstGeom>
          <a:solidFill>
            <a:schemeClr val="accent6">
              <a:lumMod val="5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vert="horz" lIns="91440" tIns="45720" rIns="91440" bIns="45720" numCol="2"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pPr marL="342900" indent="-342900">
              <a:buFont typeface="Arial" panose="020B0604020202020204" pitchFamily="34" charset="0"/>
              <a:buChar char="•"/>
            </a:pPr>
            <a:r>
              <a:rPr lang="en-US" sz="2000" dirty="0">
                <a:solidFill>
                  <a:schemeClr val="bg1"/>
                </a:solidFill>
              </a:rPr>
              <a:t>Read</a:t>
            </a:r>
          </a:p>
          <a:p>
            <a:pPr marL="342900" indent="-342900">
              <a:buFont typeface="Arial" panose="020B0604020202020204" pitchFamily="34" charset="0"/>
              <a:buChar char="•"/>
            </a:pPr>
            <a:r>
              <a:rPr lang="en-US" sz="2000" dirty="0">
                <a:solidFill>
                  <a:schemeClr val="bg1"/>
                </a:solidFill>
              </a:rPr>
              <a:t>Talk</a:t>
            </a:r>
          </a:p>
          <a:p>
            <a:pPr marL="342900" indent="-342900">
              <a:buFont typeface="Arial" panose="020B0604020202020204" pitchFamily="34" charset="0"/>
              <a:buChar char="•"/>
            </a:pPr>
            <a:r>
              <a:rPr lang="en-US" sz="2000" dirty="0">
                <a:solidFill>
                  <a:schemeClr val="bg1"/>
                </a:solidFill>
              </a:rPr>
              <a:t>Listen</a:t>
            </a:r>
          </a:p>
          <a:p>
            <a:pPr marL="342900" indent="-342900">
              <a:buFont typeface="Arial" panose="020B0604020202020204" pitchFamily="34" charset="0"/>
              <a:buChar char="•"/>
            </a:pPr>
            <a:r>
              <a:rPr lang="en-US" sz="2000" dirty="0">
                <a:solidFill>
                  <a:schemeClr val="bg1"/>
                </a:solidFill>
              </a:rPr>
              <a:t>Pray</a:t>
            </a:r>
          </a:p>
          <a:p>
            <a:pPr marL="342900" indent="-342900">
              <a:buFont typeface="Arial" panose="020B0604020202020204" pitchFamily="34" charset="0"/>
              <a:buChar char="•"/>
            </a:pPr>
            <a:r>
              <a:rPr lang="en-US" sz="2000" dirty="0">
                <a:solidFill>
                  <a:schemeClr val="bg1"/>
                </a:solidFill>
              </a:rPr>
              <a:t>Sing </a:t>
            </a:r>
          </a:p>
          <a:p>
            <a:pPr marL="342900" indent="-342900">
              <a:buFont typeface="Arial" panose="020B0604020202020204" pitchFamily="34" charset="0"/>
              <a:buChar char="•"/>
            </a:pPr>
            <a:r>
              <a:rPr lang="en-US" sz="2000" dirty="0">
                <a:solidFill>
                  <a:schemeClr val="bg1"/>
                </a:solidFill>
              </a:rPr>
              <a:t>Play an instrument</a:t>
            </a:r>
          </a:p>
          <a:p>
            <a:pPr marL="342900" indent="-342900">
              <a:buFont typeface="Arial" panose="020B0604020202020204" pitchFamily="34" charset="0"/>
              <a:buChar char="•"/>
            </a:pPr>
            <a:r>
              <a:rPr lang="en-US" sz="2000" dirty="0">
                <a:solidFill>
                  <a:schemeClr val="bg1"/>
                </a:solidFill>
              </a:rPr>
              <a:t>Fix things</a:t>
            </a:r>
          </a:p>
          <a:p>
            <a:pPr marL="342900" indent="-342900">
              <a:buFont typeface="Arial" panose="020B0604020202020204" pitchFamily="34" charset="0"/>
              <a:buChar char="•"/>
            </a:pPr>
            <a:r>
              <a:rPr lang="en-US" sz="2000" dirty="0">
                <a:solidFill>
                  <a:schemeClr val="bg1"/>
                </a:solidFill>
              </a:rPr>
              <a:t>Build or create things</a:t>
            </a:r>
          </a:p>
          <a:p>
            <a:pPr marL="342900" indent="-342900">
              <a:buFont typeface="Arial" panose="020B0604020202020204" pitchFamily="34" charset="0"/>
              <a:buChar char="•"/>
            </a:pPr>
            <a:r>
              <a:rPr lang="en-US" sz="2000" dirty="0">
                <a:solidFill>
                  <a:schemeClr val="bg1"/>
                </a:solidFill>
              </a:rPr>
              <a:t>Math</a:t>
            </a:r>
          </a:p>
          <a:p>
            <a:pPr marL="342900" indent="-342900">
              <a:buFont typeface="Arial" panose="020B0604020202020204" pitchFamily="34" charset="0"/>
              <a:buChar char="•"/>
            </a:pPr>
            <a:r>
              <a:rPr lang="en-US" sz="2000" dirty="0">
                <a:solidFill>
                  <a:schemeClr val="bg1"/>
                </a:solidFill>
              </a:rPr>
              <a:t>Science</a:t>
            </a:r>
          </a:p>
          <a:p>
            <a:pPr marL="342900" indent="-342900">
              <a:buFont typeface="Arial" panose="020B0604020202020204" pitchFamily="34" charset="0"/>
              <a:buChar char="•"/>
            </a:pPr>
            <a:r>
              <a:rPr lang="en-US" sz="2000" dirty="0">
                <a:solidFill>
                  <a:schemeClr val="bg1"/>
                </a:solidFill>
              </a:rPr>
              <a:t>Care for animals</a:t>
            </a:r>
          </a:p>
          <a:p>
            <a:pPr marL="342900" indent="-342900">
              <a:buFont typeface="Arial" panose="020B0604020202020204" pitchFamily="34" charset="0"/>
              <a:buChar char="•"/>
            </a:pPr>
            <a:r>
              <a:rPr lang="en-US" sz="2000" dirty="0">
                <a:solidFill>
                  <a:schemeClr val="bg1"/>
                </a:solidFill>
              </a:rPr>
              <a:t>Grow things</a:t>
            </a:r>
          </a:p>
          <a:p>
            <a:pPr marL="342900" indent="-342900">
              <a:buFont typeface="Arial" panose="020B0604020202020204" pitchFamily="34" charset="0"/>
              <a:buChar char="•"/>
            </a:pPr>
            <a:r>
              <a:rPr lang="en-US" sz="2000" dirty="0">
                <a:solidFill>
                  <a:schemeClr val="bg1"/>
                </a:solidFill>
              </a:rPr>
              <a:t>Organize things</a:t>
            </a:r>
          </a:p>
          <a:p>
            <a:pPr marL="342900" indent="-342900">
              <a:buFont typeface="Arial" panose="020B0604020202020204" pitchFamily="34" charset="0"/>
              <a:buChar char="•"/>
            </a:pPr>
            <a:r>
              <a:rPr lang="en-US" sz="2000" dirty="0">
                <a:solidFill>
                  <a:schemeClr val="bg1"/>
                </a:solidFill>
              </a:rPr>
              <a:t>Cook</a:t>
            </a:r>
          </a:p>
          <a:p>
            <a:pPr marL="342900" indent="-342900">
              <a:buFont typeface="Arial" panose="020B0604020202020204" pitchFamily="34" charset="0"/>
              <a:buChar char="•"/>
            </a:pPr>
            <a:r>
              <a:rPr lang="en-US" sz="2000" dirty="0">
                <a:solidFill>
                  <a:schemeClr val="bg1"/>
                </a:solidFill>
              </a:rPr>
              <a:t>Help others</a:t>
            </a:r>
          </a:p>
          <a:p>
            <a:pPr marL="342900" indent="-342900">
              <a:buFont typeface="Arial" panose="020B0604020202020204" pitchFamily="34" charset="0"/>
              <a:buChar char="•"/>
            </a:pPr>
            <a:r>
              <a:rPr lang="en-US" sz="2000" dirty="0">
                <a:solidFill>
                  <a:schemeClr val="bg1"/>
                </a:solidFill>
              </a:rPr>
              <a:t>Give directions</a:t>
            </a:r>
          </a:p>
          <a:p>
            <a:pPr marL="342900" indent="-342900">
              <a:buFont typeface="Arial" panose="020B0604020202020204" pitchFamily="34" charset="0"/>
              <a:buChar char="•"/>
            </a:pPr>
            <a:r>
              <a:rPr lang="en-US" sz="2000" dirty="0">
                <a:solidFill>
                  <a:schemeClr val="bg1"/>
                </a:solidFill>
              </a:rPr>
              <a:t>Play games</a:t>
            </a:r>
          </a:p>
          <a:p>
            <a:pPr marL="342900" indent="-342900">
              <a:buFont typeface="Arial" panose="020B0604020202020204" pitchFamily="34" charset="0"/>
              <a:buChar char="•"/>
            </a:pPr>
            <a:r>
              <a:rPr lang="en-US" sz="2000" dirty="0">
                <a:solidFill>
                  <a:schemeClr val="bg1"/>
                </a:solidFill>
              </a:rPr>
              <a:t>Technology </a:t>
            </a:r>
          </a:p>
          <a:p>
            <a:pPr marL="342900" indent="-342900">
              <a:buFont typeface="Arial" panose="020B0604020202020204" pitchFamily="34" charset="0"/>
              <a:buChar char="•"/>
            </a:pPr>
            <a:r>
              <a:rPr lang="en-US" sz="2000" dirty="0">
                <a:solidFill>
                  <a:schemeClr val="bg1"/>
                </a:solidFill>
              </a:rPr>
              <a:t>Other: ________</a:t>
            </a:r>
          </a:p>
        </p:txBody>
      </p:sp>
      <p:sp>
        <p:nvSpPr>
          <p:cNvPr id="11" name="TextBox 10">
            <a:extLst>
              <a:ext uri="{FF2B5EF4-FFF2-40B4-BE49-F238E27FC236}">
                <a16:creationId xmlns:a16="http://schemas.microsoft.com/office/drawing/2014/main" id="{44572322-0291-EB3A-091F-A437F5C08137}"/>
              </a:ext>
            </a:extLst>
          </p:cNvPr>
          <p:cNvSpPr txBox="1"/>
          <p:nvPr/>
        </p:nvSpPr>
        <p:spPr>
          <a:xfrm>
            <a:off x="7153167" y="1431137"/>
            <a:ext cx="4672249" cy="369332"/>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800" dirty="0">
                <a:solidFill>
                  <a:schemeClr val="bg1"/>
                </a:solidFill>
              </a:rPr>
              <a:t>So, what do you like to do or do well:</a:t>
            </a:r>
          </a:p>
        </p:txBody>
      </p:sp>
    </p:spTree>
    <p:extLst>
      <p:ext uri="{BB962C8B-B14F-4D97-AF65-F5344CB8AC3E}">
        <p14:creationId xmlns:p14="http://schemas.microsoft.com/office/powerpoint/2010/main" val="72286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46922" y="470386"/>
            <a:ext cx="11188782" cy="659573"/>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Later Jesus sent 72 followers to do the same thing.  </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46922" y="3155020"/>
            <a:ext cx="3640558" cy="3462727"/>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endParaRPr lang="en-US" dirty="0">
              <a:solidFill>
                <a:schemeClr val="tx1"/>
              </a:solidFill>
            </a:endParaRPr>
          </a:p>
          <a:p>
            <a:r>
              <a:rPr lang="en-US" sz="2000" dirty="0">
                <a:solidFill>
                  <a:schemeClr val="tx1"/>
                </a:solidFill>
              </a:rPr>
              <a:t>Read about it in Luke 10:1-12</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148168" y="2504017"/>
            <a:ext cx="6042553" cy="3763264"/>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4F069554-C6B0-55E3-D1BF-01CF22F6E4E8}"/>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itting on a hill&#10;&#10;Description automatically generated with low confidence">
            <a:extLst>
              <a:ext uri="{FF2B5EF4-FFF2-40B4-BE49-F238E27FC236}">
                <a16:creationId xmlns:a16="http://schemas.microsoft.com/office/drawing/2014/main" id="{F4E91CB9-01CD-543B-0406-935512E63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252" y="2712349"/>
            <a:ext cx="5832693" cy="3345478"/>
          </a:xfrm>
          <a:prstGeom prst="rect">
            <a:avLst/>
          </a:prstGeom>
        </p:spPr>
      </p:pic>
      <p:sp>
        <p:nvSpPr>
          <p:cNvPr id="11" name="Speech Bubble: Rectangle 10">
            <a:extLst>
              <a:ext uri="{FF2B5EF4-FFF2-40B4-BE49-F238E27FC236}">
                <a16:creationId xmlns:a16="http://schemas.microsoft.com/office/drawing/2014/main" id="{6934BE08-DB2A-2A3A-4AE3-E0ED03E799B3}"/>
              </a:ext>
            </a:extLst>
          </p:cNvPr>
          <p:cNvSpPr/>
          <p:nvPr/>
        </p:nvSpPr>
        <p:spPr>
          <a:xfrm>
            <a:off x="7288931" y="1946063"/>
            <a:ext cx="4613258" cy="1113664"/>
          </a:xfrm>
          <a:prstGeom prst="wedgeRectCallout">
            <a:avLst>
              <a:gd name="adj1" fmla="val -16271"/>
              <a:gd name="adj2" fmla="val 8900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 have chosen you 72 disciples to go.</a:t>
            </a:r>
          </a:p>
          <a:p>
            <a:pPr algn="ctr"/>
            <a:r>
              <a:rPr lang="en-US" dirty="0"/>
              <a:t>Go to the villages.  </a:t>
            </a:r>
          </a:p>
          <a:p>
            <a:pPr algn="ctr"/>
            <a:r>
              <a:rPr lang="en-US" dirty="0"/>
              <a:t>Tell them that the kingdom of heaven is near.</a:t>
            </a:r>
          </a:p>
          <a:p>
            <a:pPr algn="ctr"/>
            <a:r>
              <a:rPr lang="en-US" dirty="0"/>
              <a:t>Heal the sick.</a:t>
            </a:r>
          </a:p>
        </p:txBody>
      </p:sp>
      <p:pic>
        <p:nvPicPr>
          <p:cNvPr id="6" name="Picture 5" descr="Logo&#10;&#10;Description automatically generated">
            <a:extLst>
              <a:ext uri="{FF2B5EF4-FFF2-40B4-BE49-F238E27FC236}">
                <a16:creationId xmlns:a16="http://schemas.microsoft.com/office/drawing/2014/main" id="{6F634CB6-B504-1DC5-6CA5-2E3F0CA5FD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73" y="4022947"/>
            <a:ext cx="3050909" cy="2246578"/>
          </a:xfrm>
          <a:prstGeom prst="rect">
            <a:avLst/>
          </a:prstGeom>
        </p:spPr>
      </p:pic>
    </p:spTree>
    <p:extLst>
      <p:ext uri="{BB962C8B-B14F-4D97-AF65-F5344CB8AC3E}">
        <p14:creationId xmlns:p14="http://schemas.microsoft.com/office/powerpoint/2010/main" val="2819195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46922" y="470387"/>
            <a:ext cx="4255684" cy="1113664"/>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After Jesus rose again, He told his followers:</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83072" y="2020372"/>
            <a:ext cx="3640558" cy="3462727"/>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endParaRPr lang="en-US" dirty="0">
              <a:solidFill>
                <a:schemeClr val="tx1"/>
              </a:solidFill>
            </a:endParaRPr>
          </a:p>
          <a:p>
            <a:r>
              <a:rPr lang="en-US" sz="2000" dirty="0">
                <a:solidFill>
                  <a:schemeClr val="tx1"/>
                </a:solidFill>
              </a:rPr>
              <a:t>Read about it in Mark 16:15</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4011849" y="5653271"/>
            <a:ext cx="1746353" cy="663102"/>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610948" y="3751736"/>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5903895" y="1095795"/>
            <a:ext cx="6273505" cy="4181483"/>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4F069554-C6B0-55E3-D1BF-01CF22F6E4E8}"/>
              </a:ext>
            </a:extLst>
          </p:cNvPr>
          <p:cNvCxnSpPr/>
          <p:nvPr/>
        </p:nvCxnSpPr>
        <p:spPr>
          <a:xfrm>
            <a:off x="5665268" y="3975503"/>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6F634CB6-B504-1DC5-6CA5-2E3F0CA5F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887" y="2865067"/>
            <a:ext cx="3050909" cy="2246578"/>
          </a:xfrm>
          <a:prstGeom prst="rect">
            <a:avLst/>
          </a:prstGeom>
        </p:spPr>
      </p:pic>
      <p:pic>
        <p:nvPicPr>
          <p:cNvPr id="12" name="Picture 11" descr="A person in a robe standing in front of a group of people&#10;&#10;Description automatically generated with medium confidence">
            <a:extLst>
              <a:ext uri="{FF2B5EF4-FFF2-40B4-BE49-F238E27FC236}">
                <a16:creationId xmlns:a16="http://schemas.microsoft.com/office/drawing/2014/main" id="{1483BC90-C7A7-79B4-2B13-F8AF2F647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6286" y="1429020"/>
            <a:ext cx="6136887" cy="3451999"/>
          </a:xfrm>
          <a:prstGeom prst="rect">
            <a:avLst/>
          </a:prstGeom>
        </p:spPr>
      </p:pic>
      <p:sp>
        <p:nvSpPr>
          <p:cNvPr id="13" name="Speech Bubble: Rectangle 12">
            <a:extLst>
              <a:ext uri="{FF2B5EF4-FFF2-40B4-BE49-F238E27FC236}">
                <a16:creationId xmlns:a16="http://schemas.microsoft.com/office/drawing/2014/main" id="{98140CB5-3A64-75BD-3CB9-3CCADD1F2FFC}"/>
              </a:ext>
            </a:extLst>
          </p:cNvPr>
          <p:cNvSpPr/>
          <p:nvPr/>
        </p:nvSpPr>
        <p:spPr>
          <a:xfrm>
            <a:off x="7689396" y="80899"/>
            <a:ext cx="3488996" cy="1113664"/>
          </a:xfrm>
          <a:prstGeom prst="wedgeRectCallout">
            <a:avLst>
              <a:gd name="adj1" fmla="val -4671"/>
              <a:gd name="adj2" fmla="val 95737"/>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a:t>“Go everywhere in the world.</a:t>
            </a:r>
          </a:p>
          <a:p>
            <a:r>
              <a:rPr lang="en-US" dirty="0"/>
              <a:t> Tell the Good News to everyone. </a:t>
            </a:r>
          </a:p>
        </p:txBody>
      </p:sp>
    </p:spTree>
    <p:extLst>
      <p:ext uri="{BB962C8B-B14F-4D97-AF65-F5344CB8AC3E}">
        <p14:creationId xmlns:p14="http://schemas.microsoft.com/office/powerpoint/2010/main" val="136321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390229" y="240253"/>
            <a:ext cx="9077245" cy="659573"/>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More people need to hear.  Go, I am sending you.</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2" y="1334125"/>
            <a:ext cx="3640558" cy="5036695"/>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dirty="0">
                <a:solidFill>
                  <a:schemeClr val="tx1"/>
                </a:solidFill>
              </a:rPr>
              <a:t>Luke 10</a:t>
            </a:r>
          </a:p>
          <a:p>
            <a:r>
              <a:rPr lang="en-US" sz="2000" dirty="0">
                <a:solidFill>
                  <a:schemeClr val="tx1"/>
                </a:solidFill>
              </a:rPr>
              <a:t> After this the Lord appointed seventy-two others and sent them two by two ahead of him to every town and place where he was about to go.</a:t>
            </a:r>
          </a:p>
          <a:p>
            <a:r>
              <a:rPr lang="en-US" sz="2000" dirty="0">
                <a:solidFill>
                  <a:schemeClr val="tx1"/>
                </a:solidFill>
              </a:rPr>
              <a:t> </a:t>
            </a:r>
            <a:r>
              <a:rPr lang="en-US" sz="2000" baseline="30000" dirty="0">
                <a:solidFill>
                  <a:schemeClr val="tx1"/>
                </a:solidFill>
              </a:rPr>
              <a:t>2 </a:t>
            </a:r>
            <a:r>
              <a:rPr lang="en-US" sz="2000" dirty="0">
                <a:solidFill>
                  <a:schemeClr val="tx1"/>
                </a:solidFill>
              </a:rPr>
              <a:t>He told them, “The harvest is plentiful, but the workers are few. Ask the Lord of the harvest, therefore, to send out workers into his harvest field. </a:t>
            </a:r>
          </a:p>
          <a:p>
            <a:r>
              <a:rPr lang="en-US" sz="2000" baseline="30000" dirty="0">
                <a:solidFill>
                  <a:schemeClr val="tx1"/>
                </a:solidFill>
              </a:rPr>
              <a:t>3 </a:t>
            </a:r>
            <a:r>
              <a:rPr lang="en-US" sz="2000" dirty="0">
                <a:solidFill>
                  <a:schemeClr val="tx1"/>
                </a:solidFill>
              </a:rPr>
              <a:t>Go! I am sending you out like lambs among wolves.</a:t>
            </a:r>
          </a:p>
          <a:p>
            <a:r>
              <a:rPr lang="en-US" sz="2000" dirty="0">
                <a:solidFill>
                  <a:schemeClr val="tx1"/>
                </a:solidFill>
              </a:rPr>
              <a:t> </a:t>
            </a:r>
            <a:r>
              <a:rPr lang="en-US" sz="2000" baseline="30000" dirty="0">
                <a:solidFill>
                  <a:schemeClr val="tx1"/>
                </a:solidFill>
              </a:rPr>
              <a:t>4 </a:t>
            </a:r>
            <a:r>
              <a:rPr lang="en-US" sz="2000" dirty="0">
                <a:solidFill>
                  <a:schemeClr val="tx1"/>
                </a:solidFill>
              </a:rPr>
              <a:t>Do not take a purse or bag or sandals; and do not greet anyone on the road.</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190365" y="1948307"/>
            <a:ext cx="6042553" cy="3763264"/>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4F069554-C6B0-55E3-D1BF-01CF22F6E4E8}"/>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itting on a hill&#10;&#10;Description automatically generated with low confidence">
            <a:extLst>
              <a:ext uri="{FF2B5EF4-FFF2-40B4-BE49-F238E27FC236}">
                <a16:creationId xmlns:a16="http://schemas.microsoft.com/office/drawing/2014/main" id="{F4E91CB9-01CD-543B-0406-935512E63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2449" y="2156639"/>
            <a:ext cx="5832693" cy="3345478"/>
          </a:xfrm>
          <a:prstGeom prst="rect">
            <a:avLst/>
          </a:prstGeom>
        </p:spPr>
      </p:pic>
      <p:sp>
        <p:nvSpPr>
          <p:cNvPr id="11" name="Speech Bubble: Rectangle 10">
            <a:extLst>
              <a:ext uri="{FF2B5EF4-FFF2-40B4-BE49-F238E27FC236}">
                <a16:creationId xmlns:a16="http://schemas.microsoft.com/office/drawing/2014/main" id="{6934BE08-DB2A-2A3A-4AE3-E0ED03E799B3}"/>
              </a:ext>
            </a:extLst>
          </p:cNvPr>
          <p:cNvSpPr/>
          <p:nvPr/>
        </p:nvSpPr>
        <p:spPr>
          <a:xfrm>
            <a:off x="6854216" y="1390353"/>
            <a:ext cx="4613258" cy="1113664"/>
          </a:xfrm>
          <a:prstGeom prst="wedgeRectCallout">
            <a:avLst>
              <a:gd name="adj1" fmla="val -16271"/>
              <a:gd name="adj2" fmla="val 8900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 have chosen you 72 disciples to go.</a:t>
            </a:r>
          </a:p>
          <a:p>
            <a:pPr algn="ctr"/>
            <a:r>
              <a:rPr lang="en-US" dirty="0"/>
              <a:t>Go to the villages.  </a:t>
            </a:r>
          </a:p>
          <a:p>
            <a:pPr algn="ctr"/>
            <a:r>
              <a:rPr lang="en-US" dirty="0"/>
              <a:t>Tell them that the kingdom of heaven is near.</a:t>
            </a:r>
          </a:p>
          <a:p>
            <a:pPr algn="ctr"/>
            <a:r>
              <a:rPr lang="en-US" dirty="0"/>
              <a:t>Heal the sick.</a:t>
            </a:r>
          </a:p>
        </p:txBody>
      </p:sp>
    </p:spTree>
    <p:extLst>
      <p:ext uri="{BB962C8B-B14F-4D97-AF65-F5344CB8AC3E}">
        <p14:creationId xmlns:p14="http://schemas.microsoft.com/office/powerpoint/2010/main" val="2435435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2" y="240253"/>
            <a:ext cx="9077245" cy="659573"/>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More people need to hear.  Go, I am sending you.</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2" y="1334125"/>
            <a:ext cx="3640558" cy="5036695"/>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fontScale="70000" lnSpcReduction="20000"/>
          </a:bodyPr>
          <a:lstStyle/>
          <a:p>
            <a:r>
              <a:rPr lang="en-US" dirty="0">
                <a:solidFill>
                  <a:schemeClr val="tx1"/>
                </a:solidFill>
              </a:rPr>
              <a:t>Luke 10</a:t>
            </a:r>
          </a:p>
          <a:p>
            <a:r>
              <a:rPr lang="en-US" sz="2600" baseline="30000" dirty="0">
                <a:solidFill>
                  <a:schemeClr val="tx1"/>
                </a:solidFill>
              </a:rPr>
              <a:t>5 </a:t>
            </a:r>
            <a:r>
              <a:rPr lang="en-US" sz="2600" dirty="0">
                <a:solidFill>
                  <a:schemeClr val="tx1"/>
                </a:solidFill>
              </a:rPr>
              <a:t>“When you enter a house, first say, ‘Peace to this house.’ </a:t>
            </a:r>
            <a:r>
              <a:rPr lang="en-US" sz="2600" baseline="30000" dirty="0">
                <a:solidFill>
                  <a:schemeClr val="tx1"/>
                </a:solidFill>
              </a:rPr>
              <a:t>6 </a:t>
            </a:r>
            <a:r>
              <a:rPr lang="en-US" sz="2600" dirty="0">
                <a:solidFill>
                  <a:schemeClr val="tx1"/>
                </a:solidFill>
              </a:rPr>
              <a:t>If someone who promotes peace is there, your peace will rest on them; if not, it will return to you. </a:t>
            </a:r>
            <a:r>
              <a:rPr lang="en-US" sz="2600" baseline="30000" dirty="0">
                <a:solidFill>
                  <a:schemeClr val="tx1"/>
                </a:solidFill>
              </a:rPr>
              <a:t>7 </a:t>
            </a:r>
            <a:r>
              <a:rPr lang="en-US" sz="2600" dirty="0">
                <a:solidFill>
                  <a:schemeClr val="tx1"/>
                </a:solidFill>
              </a:rPr>
              <a:t>Stay there, eating and drinking whatever they give you, for the worker deserves his wages. Do not move around from house to house.</a:t>
            </a:r>
          </a:p>
          <a:p>
            <a:r>
              <a:rPr lang="en-US" sz="2600" baseline="30000" dirty="0">
                <a:solidFill>
                  <a:schemeClr val="tx1"/>
                </a:solidFill>
              </a:rPr>
              <a:t>8 </a:t>
            </a:r>
            <a:r>
              <a:rPr lang="en-US" sz="2600" dirty="0">
                <a:solidFill>
                  <a:schemeClr val="tx1"/>
                </a:solidFill>
              </a:rPr>
              <a:t>“When you enter a town and are welcomed, eat what is offered to you. </a:t>
            </a:r>
            <a:r>
              <a:rPr lang="en-US" sz="2600" baseline="30000" dirty="0">
                <a:solidFill>
                  <a:schemeClr val="tx1"/>
                </a:solidFill>
              </a:rPr>
              <a:t>9 </a:t>
            </a:r>
            <a:r>
              <a:rPr lang="en-US" sz="2600" dirty="0">
                <a:solidFill>
                  <a:schemeClr val="tx1"/>
                </a:solidFill>
              </a:rPr>
              <a:t>Heal the sick who are there and tell them, ‘The kingdom of God has come near to you.’ </a:t>
            </a:r>
            <a:r>
              <a:rPr lang="en-US" sz="2600" baseline="30000" dirty="0">
                <a:solidFill>
                  <a:schemeClr val="tx1"/>
                </a:solidFill>
              </a:rPr>
              <a:t>10 </a:t>
            </a:r>
            <a:r>
              <a:rPr lang="en-US" sz="2600" dirty="0">
                <a:solidFill>
                  <a:schemeClr val="tx1"/>
                </a:solidFill>
              </a:rPr>
              <a:t>But when you enter a town and are not welcomed, go into its streets and say, </a:t>
            </a:r>
            <a:r>
              <a:rPr lang="en-US" sz="2600" baseline="30000" dirty="0">
                <a:solidFill>
                  <a:schemeClr val="tx1"/>
                </a:solidFill>
              </a:rPr>
              <a:t>11 </a:t>
            </a:r>
            <a:r>
              <a:rPr lang="en-US" sz="2600" dirty="0">
                <a:solidFill>
                  <a:schemeClr val="tx1"/>
                </a:solidFill>
              </a:rPr>
              <a:t>‘Even the dust of your town we wipe from our feet as a warning to you. Yet be sure of this: The kingdom of God has come near.’ </a:t>
            </a:r>
            <a:r>
              <a:rPr lang="en-US" sz="2600" baseline="30000" dirty="0">
                <a:solidFill>
                  <a:schemeClr val="tx1"/>
                </a:solidFill>
              </a:rPr>
              <a:t>12 </a:t>
            </a:r>
            <a:r>
              <a:rPr lang="en-US" sz="2600" dirty="0">
                <a:solidFill>
                  <a:schemeClr val="tx1"/>
                </a:solidFill>
              </a:rPr>
              <a:t>I tell you, it will be more bearable on that day for Sodom than for that town.</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167834" y="1308607"/>
            <a:ext cx="5970719" cy="3982921"/>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4F069554-C6B0-55E3-D1BF-01CF22F6E4E8}"/>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sitting in a room&#10;&#10;Description automatically generated with low confidence">
            <a:extLst>
              <a:ext uri="{FF2B5EF4-FFF2-40B4-BE49-F238E27FC236}">
                <a16:creationId xmlns:a16="http://schemas.microsoft.com/office/drawing/2014/main" id="{8288EFC7-4075-F637-DFCF-09F9D0C0638A}"/>
              </a:ext>
            </a:extLst>
          </p:cNvPr>
          <p:cNvPicPr>
            <a:picLocks noChangeAspect="1"/>
          </p:cNvPicPr>
          <p:nvPr/>
        </p:nvPicPr>
        <p:blipFill rotWithShape="1">
          <a:blip r:embed="rId5">
            <a:extLst>
              <a:ext uri="{28A0092B-C50C-407E-A947-70E740481C1C}">
                <a14:useLocalDpi xmlns:a14="http://schemas.microsoft.com/office/drawing/2010/main" val="0"/>
              </a:ext>
            </a:extLst>
          </a:blip>
          <a:srcRect l="9533" b="33134"/>
          <a:stretch/>
        </p:blipFill>
        <p:spPr>
          <a:xfrm>
            <a:off x="6416485" y="1720664"/>
            <a:ext cx="5738514" cy="3181120"/>
          </a:xfrm>
          <a:prstGeom prst="rect">
            <a:avLst/>
          </a:prstGeom>
        </p:spPr>
      </p:pic>
      <p:sp>
        <p:nvSpPr>
          <p:cNvPr id="11" name="Speech Bubble: Rectangle with Corners Rounded 10">
            <a:extLst>
              <a:ext uri="{FF2B5EF4-FFF2-40B4-BE49-F238E27FC236}">
                <a16:creationId xmlns:a16="http://schemas.microsoft.com/office/drawing/2014/main" id="{F8977DC2-54C9-857D-57E1-F21B848D0330}"/>
              </a:ext>
            </a:extLst>
          </p:cNvPr>
          <p:cNvSpPr/>
          <p:nvPr/>
        </p:nvSpPr>
        <p:spPr>
          <a:xfrm>
            <a:off x="9118241" y="591390"/>
            <a:ext cx="2250229" cy="1531813"/>
          </a:xfrm>
          <a:prstGeom prst="wedgeRoundRectCallout">
            <a:avLst>
              <a:gd name="adj1" fmla="val 28146"/>
              <a:gd name="adj2" fmla="val 6945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Thank you for allowing us to stay at your home.</a:t>
            </a:r>
          </a:p>
          <a:p>
            <a:pPr algn="ctr"/>
            <a:r>
              <a:rPr lang="en-US" dirty="0"/>
              <a:t>Thank you for the wonderful meals!</a:t>
            </a:r>
          </a:p>
        </p:txBody>
      </p:sp>
    </p:spTree>
    <p:extLst>
      <p:ext uri="{BB962C8B-B14F-4D97-AF65-F5344CB8AC3E}">
        <p14:creationId xmlns:p14="http://schemas.microsoft.com/office/powerpoint/2010/main" val="425255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3698274" y="297027"/>
            <a:ext cx="8383798" cy="934131"/>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Many heard the message.  Many were healed</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2" y="1738853"/>
            <a:ext cx="3303956" cy="4676521"/>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endParaRPr lang="en-US" dirty="0">
              <a:solidFill>
                <a:schemeClr val="tx1"/>
              </a:solidFill>
            </a:endParaRPr>
          </a:p>
          <a:p>
            <a:r>
              <a:rPr lang="en-US" dirty="0">
                <a:solidFill>
                  <a:schemeClr val="tx1"/>
                </a:solidFill>
              </a:rPr>
              <a:t>Two by Two, you can each have a turn to be one of the 72 disciples.</a:t>
            </a:r>
          </a:p>
          <a:p>
            <a:r>
              <a:rPr lang="en-US" dirty="0">
                <a:solidFill>
                  <a:schemeClr val="tx1"/>
                </a:solidFill>
              </a:rPr>
              <a:t>The rest can choose 1 &amp; pretend that you:</a:t>
            </a:r>
          </a:p>
          <a:p>
            <a:pPr marL="285750" indent="-285750">
              <a:buFont typeface="Arial" panose="020B0604020202020204" pitchFamily="34" charset="0"/>
              <a:buChar char="•"/>
            </a:pPr>
            <a:r>
              <a:rPr lang="en-US" dirty="0">
                <a:solidFill>
                  <a:schemeClr val="tx1"/>
                </a:solidFill>
              </a:rPr>
              <a:t>Are blind and can’t see</a:t>
            </a:r>
          </a:p>
          <a:p>
            <a:pPr marL="285750" indent="-285750">
              <a:buFont typeface="Arial" panose="020B0604020202020204" pitchFamily="34" charset="0"/>
              <a:buChar char="•"/>
            </a:pPr>
            <a:r>
              <a:rPr lang="en-US" dirty="0">
                <a:solidFill>
                  <a:schemeClr val="tx1"/>
                </a:solidFill>
              </a:rPr>
              <a:t>Are lame and can’t walk</a:t>
            </a:r>
          </a:p>
          <a:p>
            <a:pPr marL="285750" indent="-285750">
              <a:buFont typeface="Arial" panose="020B0604020202020204" pitchFamily="34" charset="0"/>
              <a:buChar char="•"/>
            </a:pPr>
            <a:r>
              <a:rPr lang="en-US" dirty="0">
                <a:solidFill>
                  <a:schemeClr val="tx1"/>
                </a:solidFill>
              </a:rPr>
              <a:t>Are dead</a:t>
            </a:r>
          </a:p>
          <a:p>
            <a:pPr marL="285750" indent="-285750">
              <a:buFont typeface="Arial" panose="020B0604020202020204" pitchFamily="34" charset="0"/>
              <a:buChar char="•"/>
            </a:pPr>
            <a:r>
              <a:rPr lang="en-US" dirty="0">
                <a:solidFill>
                  <a:schemeClr val="tx1"/>
                </a:solidFill>
              </a:rPr>
              <a:t>Have leprosy with sores on your skin</a:t>
            </a:r>
          </a:p>
          <a:p>
            <a:pPr marL="285750" indent="-285750">
              <a:buFont typeface="Arial" panose="020B0604020202020204" pitchFamily="34" charset="0"/>
              <a:buChar char="•"/>
            </a:pPr>
            <a:endParaRPr lang="en-US" dirty="0">
              <a:solidFill>
                <a:schemeClr val="tx1"/>
              </a:solidFill>
            </a:endParaRPr>
          </a:p>
          <a:p>
            <a:r>
              <a:rPr lang="en-US" dirty="0">
                <a:solidFill>
                  <a:schemeClr val="tx1"/>
                </a:solidFill>
              </a:rPr>
              <a:t>When you are ‘healed’,   </a:t>
            </a:r>
          </a:p>
          <a:p>
            <a:r>
              <a:rPr lang="en-US" dirty="0">
                <a:solidFill>
                  <a:schemeClr val="tx1"/>
                </a:solidFill>
              </a:rPr>
              <a:t>	you can praise God!</a:t>
            </a:r>
          </a:p>
          <a:p>
            <a:endParaRPr lang="en-US" dirty="0"/>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3698274" y="1738853"/>
            <a:ext cx="8493726" cy="4676521"/>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4F069554-C6B0-55E3-D1BF-01CF22F6E4E8}"/>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in robes&#10;&#10;Description automatically generated with low confidence">
            <a:extLst>
              <a:ext uri="{FF2B5EF4-FFF2-40B4-BE49-F238E27FC236}">
                <a16:creationId xmlns:a16="http://schemas.microsoft.com/office/drawing/2014/main" id="{32915AFE-64A0-A8BB-889C-0743D3C24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970" y="2015855"/>
            <a:ext cx="8245030" cy="4122515"/>
          </a:xfrm>
          <a:prstGeom prst="rect">
            <a:avLst/>
          </a:prstGeom>
        </p:spPr>
      </p:pic>
      <p:sp>
        <p:nvSpPr>
          <p:cNvPr id="7" name="Speech Bubble: Rectangle with Corners Rounded 6">
            <a:extLst>
              <a:ext uri="{FF2B5EF4-FFF2-40B4-BE49-F238E27FC236}">
                <a16:creationId xmlns:a16="http://schemas.microsoft.com/office/drawing/2014/main" id="{B5D36D9D-2601-7303-650B-AD8288B554D3}"/>
              </a:ext>
            </a:extLst>
          </p:cNvPr>
          <p:cNvSpPr/>
          <p:nvPr/>
        </p:nvSpPr>
        <p:spPr>
          <a:xfrm>
            <a:off x="5639944" y="1288301"/>
            <a:ext cx="2250229" cy="676367"/>
          </a:xfrm>
          <a:prstGeom prst="wedgeRoundRectCallout">
            <a:avLst>
              <a:gd name="adj1" fmla="val 35474"/>
              <a:gd name="adj2" fmla="val 8496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 Jesus’ name,</a:t>
            </a:r>
          </a:p>
          <a:p>
            <a:pPr algn="ctr"/>
            <a:r>
              <a:rPr lang="en-US" dirty="0"/>
              <a:t>walk</a:t>
            </a:r>
          </a:p>
        </p:txBody>
      </p:sp>
    </p:spTree>
    <p:extLst>
      <p:ext uri="{BB962C8B-B14F-4D97-AF65-F5344CB8AC3E}">
        <p14:creationId xmlns:p14="http://schemas.microsoft.com/office/powerpoint/2010/main" val="165055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93223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Matthew 9:35-36</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098040"/>
            <a:ext cx="3932237" cy="3811588"/>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sz="2000" baseline="30000" dirty="0">
                <a:solidFill>
                  <a:schemeClr val="tx1"/>
                </a:solidFill>
              </a:rPr>
              <a:t>35 </a:t>
            </a:r>
            <a:r>
              <a:rPr lang="en-US" sz="2000" dirty="0">
                <a:solidFill>
                  <a:schemeClr val="tx1"/>
                </a:solidFill>
              </a:rPr>
              <a:t>Jesus went through all the towns and villages, teaching in their synagogues, proclaiming the good news of the kingdom and healing every disease and sickness. </a:t>
            </a:r>
          </a:p>
          <a:p>
            <a:r>
              <a:rPr lang="en-US" sz="2000" baseline="30000" dirty="0">
                <a:solidFill>
                  <a:schemeClr val="tx1"/>
                </a:solidFill>
              </a:rPr>
              <a:t>36 </a:t>
            </a:r>
            <a:r>
              <a:rPr lang="en-US" sz="2000" dirty="0">
                <a:solidFill>
                  <a:schemeClr val="tx1"/>
                </a:solidFill>
              </a:rPr>
              <a:t>When he saw the crowds, he had compassion on them, because they were harassed and helpless, like sheep without a shepherd.</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328231" y="-1"/>
            <a:ext cx="5863769" cy="6858001"/>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5" name="Picture 4" descr="A picture containing text, person&#10;&#10;Description automatically generated">
            <a:extLst>
              <a:ext uri="{FF2B5EF4-FFF2-40B4-BE49-F238E27FC236}">
                <a16:creationId xmlns:a16="http://schemas.microsoft.com/office/drawing/2014/main" id="{E976940A-69B5-4FDB-4F9E-5C2B992DF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992" y="165987"/>
            <a:ext cx="5607007" cy="6712833"/>
          </a:xfrm>
          <a:prstGeom prst="rect">
            <a:avLst/>
          </a:prstGeom>
        </p:spPr>
      </p:pic>
      <p:cxnSp>
        <p:nvCxnSpPr>
          <p:cNvPr id="6" name="Straight Connector 5">
            <a:extLst>
              <a:ext uri="{FF2B5EF4-FFF2-40B4-BE49-F238E27FC236}">
                <a16:creationId xmlns:a16="http://schemas.microsoft.com/office/drawing/2014/main" id="{89D0CF59-41BC-F15B-0C8A-BDB814051EA2}"/>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990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2" y="467385"/>
            <a:ext cx="3956534" cy="659573"/>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pPr algn="ctr"/>
            <a:r>
              <a:rPr lang="en-US" dirty="0"/>
              <a:t>Praise God!</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2" y="1334125"/>
            <a:ext cx="3956534" cy="5036695"/>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dirty="0">
                <a:solidFill>
                  <a:schemeClr val="tx1"/>
                </a:solidFill>
              </a:rPr>
              <a:t>Luke 10</a:t>
            </a:r>
          </a:p>
          <a:p>
            <a:r>
              <a:rPr lang="en-US" baseline="30000" dirty="0">
                <a:solidFill>
                  <a:schemeClr val="tx1"/>
                </a:solidFill>
              </a:rPr>
              <a:t>17 </a:t>
            </a:r>
            <a:r>
              <a:rPr lang="en-US" dirty="0">
                <a:solidFill>
                  <a:schemeClr val="tx1"/>
                </a:solidFill>
              </a:rPr>
              <a:t>The seventy-two returned with joy and said, “Lord, even the demons submit to us in your name.”</a:t>
            </a:r>
          </a:p>
          <a:p>
            <a:r>
              <a:rPr lang="en-US" baseline="30000" dirty="0">
                <a:solidFill>
                  <a:schemeClr val="tx1"/>
                </a:solidFill>
              </a:rPr>
              <a:t>18 </a:t>
            </a:r>
            <a:r>
              <a:rPr lang="en-US" dirty="0">
                <a:solidFill>
                  <a:schemeClr val="tx1"/>
                </a:solidFill>
              </a:rPr>
              <a:t>He replied, “I saw Satan fall like lightning from heaven. </a:t>
            </a:r>
            <a:r>
              <a:rPr lang="en-US" baseline="30000" dirty="0">
                <a:solidFill>
                  <a:schemeClr val="tx1"/>
                </a:solidFill>
              </a:rPr>
              <a:t>19 </a:t>
            </a:r>
            <a:r>
              <a:rPr lang="en-US" dirty="0">
                <a:solidFill>
                  <a:schemeClr val="tx1"/>
                </a:solidFill>
              </a:rPr>
              <a:t>I have given you authority to trample on snakes and scorpions and to overcome all the power of the enemy; nothing will harm you. </a:t>
            </a:r>
            <a:r>
              <a:rPr lang="en-US" baseline="30000" dirty="0">
                <a:solidFill>
                  <a:schemeClr val="tx1"/>
                </a:solidFill>
              </a:rPr>
              <a:t>20 </a:t>
            </a:r>
            <a:r>
              <a:rPr lang="en-US" dirty="0">
                <a:solidFill>
                  <a:schemeClr val="tx1"/>
                </a:solidFill>
              </a:rPr>
              <a:t>However, do not rejoice that the spirits submit to you, but rejoice that your names are written in heaven.”</a:t>
            </a:r>
          </a:p>
          <a:p>
            <a:r>
              <a:rPr lang="en-US" baseline="30000" dirty="0">
                <a:solidFill>
                  <a:schemeClr val="tx1"/>
                </a:solidFill>
              </a:rPr>
              <a:t>21 </a:t>
            </a:r>
            <a:r>
              <a:rPr lang="en-US" dirty="0">
                <a:solidFill>
                  <a:schemeClr val="tx1"/>
                </a:solidFill>
              </a:rPr>
              <a:t>At that time Jesus, full of joy through the Holy Spirit, said, “I praise you, Father, Lord of heaven and earth, because you have hidden these things from the wise and learned, and revealed them to little children. Yes, Father, for this is what you were pleased to do.</a:t>
            </a:r>
          </a:p>
          <a:p>
            <a:endParaRPr lang="en-US" dirty="0">
              <a:solidFill>
                <a:schemeClr val="tx1"/>
              </a:solidFill>
            </a:endParaRP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5863771" y="1199213"/>
            <a:ext cx="6274782" cy="5171607"/>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4F069554-C6B0-55E3-D1BF-01CF22F6E4E8}"/>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person, outdoor, people, group&#10;&#10;Description automatically generated">
            <a:extLst>
              <a:ext uri="{FF2B5EF4-FFF2-40B4-BE49-F238E27FC236}">
                <a16:creationId xmlns:a16="http://schemas.microsoft.com/office/drawing/2014/main" id="{B778C6A7-13DC-388B-7953-D8E9279FE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1147" y="1398764"/>
            <a:ext cx="6096000" cy="4572000"/>
          </a:xfrm>
          <a:prstGeom prst="rect">
            <a:avLst/>
          </a:prstGeom>
        </p:spPr>
      </p:pic>
      <p:sp>
        <p:nvSpPr>
          <p:cNvPr id="11" name="Speech Bubble: Rectangle with Corners Rounded 10">
            <a:extLst>
              <a:ext uri="{FF2B5EF4-FFF2-40B4-BE49-F238E27FC236}">
                <a16:creationId xmlns:a16="http://schemas.microsoft.com/office/drawing/2014/main" id="{F8977DC2-54C9-857D-57E1-F21B848D0330}"/>
              </a:ext>
            </a:extLst>
          </p:cNvPr>
          <p:cNvSpPr/>
          <p:nvPr/>
        </p:nvSpPr>
        <p:spPr>
          <a:xfrm>
            <a:off x="4872330" y="797172"/>
            <a:ext cx="2250229" cy="1531813"/>
          </a:xfrm>
          <a:prstGeom prst="wedgeRoundRectCallout">
            <a:avLst>
              <a:gd name="adj1" fmla="val -3163"/>
              <a:gd name="adj2" fmla="val 7238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Lord Jesus,</a:t>
            </a:r>
          </a:p>
          <a:p>
            <a:pPr algn="ctr"/>
            <a:r>
              <a:rPr lang="en-US" dirty="0"/>
              <a:t>Even the demons submit to us in your name!</a:t>
            </a:r>
          </a:p>
        </p:txBody>
      </p:sp>
      <p:sp>
        <p:nvSpPr>
          <p:cNvPr id="12" name="Speech Bubble: Rectangle 11">
            <a:extLst>
              <a:ext uri="{FF2B5EF4-FFF2-40B4-BE49-F238E27FC236}">
                <a16:creationId xmlns:a16="http://schemas.microsoft.com/office/drawing/2014/main" id="{724CEA44-E2FF-025C-5659-09D65758B706}"/>
              </a:ext>
            </a:extLst>
          </p:cNvPr>
          <p:cNvSpPr/>
          <p:nvPr/>
        </p:nvSpPr>
        <p:spPr>
          <a:xfrm>
            <a:off x="7300050" y="240339"/>
            <a:ext cx="4613258" cy="1113664"/>
          </a:xfrm>
          <a:prstGeom prst="wedgeRectCallout">
            <a:avLst>
              <a:gd name="adj1" fmla="val -24719"/>
              <a:gd name="adj2" fmla="val 8900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Do not rejoice that the spirits submit to you, but rejoice that your names are written in heaven!</a:t>
            </a:r>
          </a:p>
        </p:txBody>
      </p:sp>
      <p:sp>
        <p:nvSpPr>
          <p:cNvPr id="13" name="Speech Bubble: Rectangle 12">
            <a:extLst>
              <a:ext uri="{FF2B5EF4-FFF2-40B4-BE49-F238E27FC236}">
                <a16:creationId xmlns:a16="http://schemas.microsoft.com/office/drawing/2014/main" id="{807453D2-3797-5860-A2E6-1D2939780304}"/>
              </a:ext>
            </a:extLst>
          </p:cNvPr>
          <p:cNvSpPr/>
          <p:nvPr/>
        </p:nvSpPr>
        <p:spPr>
          <a:xfrm>
            <a:off x="9364982" y="1498272"/>
            <a:ext cx="2548326" cy="1113664"/>
          </a:xfrm>
          <a:prstGeom prst="wedgeRectCallout">
            <a:avLst>
              <a:gd name="adj1" fmla="val -70389"/>
              <a:gd name="adj2" fmla="val 2978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 praise You, Father, Lord of heaven and earth!</a:t>
            </a:r>
          </a:p>
        </p:txBody>
      </p:sp>
    </p:spTree>
    <p:extLst>
      <p:ext uri="{BB962C8B-B14F-4D97-AF65-F5344CB8AC3E}">
        <p14:creationId xmlns:p14="http://schemas.microsoft.com/office/powerpoint/2010/main" val="482223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306809" y="256233"/>
            <a:ext cx="4866662"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Craft Time</a:t>
            </a:r>
            <a:br>
              <a:rPr lang="en-US" dirty="0"/>
            </a:br>
            <a:r>
              <a:rPr lang="en-US" dirty="0"/>
              <a:t>	Make a first aid kit</a:t>
            </a:r>
          </a:p>
        </p:txBody>
      </p:sp>
      <p:sp>
        <p:nvSpPr>
          <p:cNvPr id="15" name="Rectangle 14">
            <a:extLst>
              <a:ext uri="{FF2B5EF4-FFF2-40B4-BE49-F238E27FC236}">
                <a16:creationId xmlns:a16="http://schemas.microsoft.com/office/drawing/2014/main" id="{63D0F58E-FF86-CEF6-ECF2-199279349529}"/>
              </a:ext>
            </a:extLst>
          </p:cNvPr>
          <p:cNvSpPr/>
          <p:nvPr/>
        </p:nvSpPr>
        <p:spPr>
          <a:xfrm>
            <a:off x="306808" y="1740618"/>
            <a:ext cx="4866643" cy="4120432"/>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r>
              <a:rPr lang="en-US" dirty="0"/>
              <a:t>Put the following items in this special box:</a:t>
            </a:r>
          </a:p>
          <a:p>
            <a:pPr marL="285750" indent="-285750">
              <a:buFont typeface="Arial" panose="020B0604020202020204" pitchFamily="34" charset="0"/>
              <a:buChar char="•"/>
            </a:pPr>
            <a:r>
              <a:rPr lang="en-US" dirty="0"/>
              <a:t>Band-aids</a:t>
            </a:r>
          </a:p>
          <a:p>
            <a:pPr marL="285750" indent="-285750">
              <a:buFont typeface="Arial" panose="020B0604020202020204" pitchFamily="34" charset="0"/>
              <a:buChar char="•"/>
            </a:pPr>
            <a:r>
              <a:rPr lang="en-US" dirty="0"/>
              <a:t>Ace bandage</a:t>
            </a:r>
          </a:p>
          <a:p>
            <a:pPr marL="285750" indent="-285750">
              <a:buFont typeface="Arial" panose="020B0604020202020204" pitchFamily="34" charset="0"/>
              <a:buChar char="•"/>
            </a:pPr>
            <a:r>
              <a:rPr lang="en-US" dirty="0"/>
              <a:t>Kleenex</a:t>
            </a:r>
          </a:p>
          <a:p>
            <a:pPr marL="285750" indent="-285750">
              <a:buFont typeface="Arial" panose="020B0604020202020204" pitchFamily="34" charset="0"/>
              <a:buChar char="•"/>
            </a:pPr>
            <a:r>
              <a:rPr lang="en-US" dirty="0"/>
              <a:t>Ointment or wipes</a:t>
            </a:r>
          </a:p>
          <a:p>
            <a:pPr marL="285750" indent="-285750">
              <a:buFont typeface="Arial" panose="020B0604020202020204" pitchFamily="34" charset="0"/>
              <a:buChar char="•"/>
            </a:pPr>
            <a:endParaRPr lang="en-US" dirty="0"/>
          </a:p>
          <a:p>
            <a:r>
              <a:rPr lang="en-US" dirty="0"/>
              <a:t>Add stickers on your box</a:t>
            </a:r>
          </a:p>
          <a:p>
            <a:pPr marL="285750" indent="-285750">
              <a:buFont typeface="Arial" panose="020B0604020202020204" pitchFamily="34" charset="0"/>
              <a:buChar char="•"/>
            </a:pPr>
            <a:endParaRPr lang="en-US" dirty="0"/>
          </a:p>
          <a:p>
            <a:r>
              <a:rPr lang="en-US" dirty="0"/>
              <a:t>You can use these items to help others get well and feel better.</a:t>
            </a:r>
          </a:p>
        </p:txBody>
      </p:sp>
      <p:pic>
        <p:nvPicPr>
          <p:cNvPr id="5" name="Picture 4" descr="A picture containing text, ground, green, outdoor&#10;&#10;Description automatically generated">
            <a:extLst>
              <a:ext uri="{FF2B5EF4-FFF2-40B4-BE49-F238E27FC236}">
                <a16:creationId xmlns:a16="http://schemas.microsoft.com/office/drawing/2014/main" id="{D3403F5D-ED8C-F654-C679-EA6ECE87C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35945">
            <a:off x="8818046" y="243346"/>
            <a:ext cx="3150097" cy="2362573"/>
          </a:xfrm>
          <a:prstGeom prst="rect">
            <a:avLst/>
          </a:prstGeom>
        </p:spPr>
      </p:pic>
      <p:pic>
        <p:nvPicPr>
          <p:cNvPr id="11" name="Picture 10" descr="Text, letter&#10;&#10;Description automatically generated with medium confidence">
            <a:extLst>
              <a:ext uri="{FF2B5EF4-FFF2-40B4-BE49-F238E27FC236}">
                <a16:creationId xmlns:a16="http://schemas.microsoft.com/office/drawing/2014/main" id="{BD9D0F5A-1290-2F0A-6A0F-4E1FB9484075}"/>
              </a:ext>
            </a:extLst>
          </p:cNvPr>
          <p:cNvPicPr>
            <a:picLocks noChangeAspect="1"/>
          </p:cNvPicPr>
          <p:nvPr/>
        </p:nvPicPr>
        <p:blipFill rotWithShape="1">
          <a:blip r:embed="rId3">
            <a:extLst>
              <a:ext uri="{28A0092B-C50C-407E-A947-70E740481C1C}">
                <a14:useLocalDpi xmlns:a14="http://schemas.microsoft.com/office/drawing/2010/main" val="0"/>
              </a:ext>
            </a:extLst>
          </a:blip>
          <a:srcRect l="7389" t="14398" r="4043" b="10518"/>
          <a:stretch/>
        </p:blipFill>
        <p:spPr>
          <a:xfrm>
            <a:off x="5371152" y="1109694"/>
            <a:ext cx="3347460" cy="2136694"/>
          </a:xfrm>
          <a:prstGeom prst="rect">
            <a:avLst/>
          </a:prstGeom>
        </p:spPr>
      </p:pic>
      <p:pic>
        <p:nvPicPr>
          <p:cNvPr id="13" name="Picture 12" descr="Text, letter&#10;&#10;Description automatically generated">
            <a:extLst>
              <a:ext uri="{FF2B5EF4-FFF2-40B4-BE49-F238E27FC236}">
                <a16:creationId xmlns:a16="http://schemas.microsoft.com/office/drawing/2014/main" id="{5BECC1F2-48D7-57F2-DD20-77ADDB8AE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491" y="3449803"/>
            <a:ext cx="3321121" cy="2500608"/>
          </a:xfrm>
          <a:prstGeom prst="rect">
            <a:avLst/>
          </a:prstGeom>
        </p:spPr>
      </p:pic>
      <p:pic>
        <p:nvPicPr>
          <p:cNvPr id="1026" name="Picture 2">
            <a:extLst>
              <a:ext uri="{FF2B5EF4-FFF2-40B4-BE49-F238E27FC236}">
                <a16:creationId xmlns:a16="http://schemas.microsoft.com/office/drawing/2014/main" id="{ADB8CF87-123D-6B5F-AA53-2C49379A2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8660" y="2040460"/>
            <a:ext cx="1059885" cy="3745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17" descr="A picture containing text&#10;&#10;Description automatically generated">
            <a:extLst>
              <a:ext uri="{FF2B5EF4-FFF2-40B4-BE49-F238E27FC236}">
                <a16:creationId xmlns:a16="http://schemas.microsoft.com/office/drawing/2014/main" id="{13027AAD-C1FB-33B1-0289-F58D285F51A3}"/>
              </a:ext>
            </a:extLst>
          </p:cNvPr>
          <p:cNvPicPr>
            <a:picLocks noChangeAspect="1"/>
          </p:cNvPicPr>
          <p:nvPr/>
        </p:nvPicPr>
        <p:blipFill rotWithShape="1">
          <a:blip r:embed="rId6">
            <a:extLst>
              <a:ext uri="{28A0092B-C50C-407E-A947-70E740481C1C}">
                <a14:useLocalDpi xmlns:a14="http://schemas.microsoft.com/office/drawing/2010/main" val="0"/>
              </a:ext>
            </a:extLst>
          </a:blip>
          <a:srcRect r="23237" b="12117"/>
          <a:stretch/>
        </p:blipFill>
        <p:spPr>
          <a:xfrm>
            <a:off x="8942652" y="3429000"/>
            <a:ext cx="2900886" cy="2500609"/>
          </a:xfrm>
          <a:prstGeom prst="rect">
            <a:avLst/>
          </a:prstGeom>
        </p:spPr>
      </p:pic>
      <p:pic>
        <p:nvPicPr>
          <p:cNvPr id="3" name="Picture 2">
            <a:extLst>
              <a:ext uri="{FF2B5EF4-FFF2-40B4-BE49-F238E27FC236}">
                <a16:creationId xmlns:a16="http://schemas.microsoft.com/office/drawing/2014/main" id="{C879D589-7EDC-78C6-CEEB-B0DFF4599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26" y="5292184"/>
            <a:ext cx="3607212" cy="12748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703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rot="16200000">
            <a:off x="-1686882" y="2101616"/>
            <a:ext cx="4866662"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Praise God</a:t>
            </a:r>
          </a:p>
        </p:txBody>
      </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1330650" y="4404042"/>
            <a:ext cx="2042138" cy="2197725"/>
          </a:xfrm>
        </p:spPr>
      </p:pic>
      <p:cxnSp>
        <p:nvCxnSpPr>
          <p:cNvPr id="3" name="Straight Connector 2">
            <a:extLst>
              <a:ext uri="{FF2B5EF4-FFF2-40B4-BE49-F238E27FC236}">
                <a16:creationId xmlns:a16="http://schemas.microsoft.com/office/drawing/2014/main" id="{4F069554-C6B0-55E3-D1BF-01CF22F6E4E8}"/>
              </a:ext>
            </a:extLst>
          </p:cNvPr>
          <p:cNvCxnSpPr>
            <a:cxnSpLocks/>
          </p:cNvCxnSpPr>
          <p:nvPr/>
        </p:nvCxnSpPr>
        <p:spPr>
          <a:xfrm>
            <a:off x="3372787" y="4961744"/>
            <a:ext cx="0" cy="1334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nline Media 3" title="Psalty: Praise God">
            <a:hlinkClick r:id="" action="ppaction://media"/>
            <a:extLst>
              <a:ext uri="{FF2B5EF4-FFF2-40B4-BE49-F238E27FC236}">
                <a16:creationId xmlns:a16="http://schemas.microsoft.com/office/drawing/2014/main" id="{E24C5476-09E0-A467-C2AB-0B562E63A066}"/>
              </a:ext>
            </a:extLst>
          </p:cNvPr>
          <p:cNvPicPr>
            <a:picLocks noRot="1" noChangeAspect="1"/>
          </p:cNvPicPr>
          <p:nvPr>
            <a:videoFile r:link="rId1"/>
          </p:nvPr>
        </p:nvPicPr>
        <p:blipFill>
          <a:blip r:embed="rId5"/>
          <a:stretch>
            <a:fillRect/>
          </a:stretch>
        </p:blipFill>
        <p:spPr>
          <a:xfrm>
            <a:off x="3600682" y="356722"/>
            <a:ext cx="8429070" cy="4762425"/>
          </a:xfrm>
          <a:prstGeom prst="rect">
            <a:avLst/>
          </a:prstGeom>
        </p:spPr>
      </p:pic>
    </p:spTree>
    <p:extLst>
      <p:ext uri="{BB962C8B-B14F-4D97-AF65-F5344CB8AC3E}">
        <p14:creationId xmlns:p14="http://schemas.microsoft.com/office/powerpoint/2010/main" val="11207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463194" y="256232"/>
            <a:ext cx="2341790" cy="2197725"/>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Autofit/>
          </a:bodyPr>
          <a:lstStyle/>
          <a:p>
            <a:r>
              <a:rPr lang="en-US" sz="7200" dirty="0">
                <a:latin typeface="Aptos Slab Black" panose="020F0502020204030204" pitchFamily="34" charset="0"/>
              </a:rPr>
              <a:t>The End</a:t>
            </a:r>
          </a:p>
        </p:txBody>
      </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1330650" y="4404042"/>
            <a:ext cx="2042138" cy="2197725"/>
          </a:xfrm>
        </p:spPr>
      </p:pic>
      <p:cxnSp>
        <p:nvCxnSpPr>
          <p:cNvPr id="3" name="Straight Connector 2">
            <a:extLst>
              <a:ext uri="{FF2B5EF4-FFF2-40B4-BE49-F238E27FC236}">
                <a16:creationId xmlns:a16="http://schemas.microsoft.com/office/drawing/2014/main" id="{4F069554-C6B0-55E3-D1BF-01CF22F6E4E8}"/>
              </a:ext>
            </a:extLst>
          </p:cNvPr>
          <p:cNvCxnSpPr>
            <a:cxnSpLocks/>
          </p:cNvCxnSpPr>
          <p:nvPr/>
        </p:nvCxnSpPr>
        <p:spPr>
          <a:xfrm>
            <a:off x="3372787" y="4961744"/>
            <a:ext cx="0" cy="1334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6884724-76CD-E875-A4CA-AF85F2543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314" y="3045027"/>
            <a:ext cx="7714741" cy="3046958"/>
          </a:xfrm>
          <a:prstGeom prst="rect">
            <a:avLst/>
          </a:prstGeom>
        </p:spPr>
      </p:pic>
      <p:sp>
        <p:nvSpPr>
          <p:cNvPr id="7" name="TextBox 6">
            <a:extLst>
              <a:ext uri="{FF2B5EF4-FFF2-40B4-BE49-F238E27FC236}">
                <a16:creationId xmlns:a16="http://schemas.microsoft.com/office/drawing/2014/main" id="{5D27B65F-DDAA-162B-62D4-AC10A2C86113}"/>
              </a:ext>
            </a:extLst>
          </p:cNvPr>
          <p:cNvSpPr txBox="1"/>
          <p:nvPr/>
        </p:nvSpPr>
        <p:spPr>
          <a:xfrm>
            <a:off x="4361935" y="1594022"/>
            <a:ext cx="6301946"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en-US" dirty="0"/>
              <a:t>Find more PowerPoint Presentations like this at:</a:t>
            </a:r>
          </a:p>
          <a:p>
            <a:pPr algn="ctr"/>
            <a:r>
              <a:rPr lang="en-US" dirty="0">
                <a:hlinkClick r:id="rId5"/>
              </a:rPr>
              <a:t>https://activity-array.com/</a:t>
            </a:r>
            <a:r>
              <a:rPr lang="en-US" dirty="0"/>
              <a:t> </a:t>
            </a:r>
          </a:p>
        </p:txBody>
      </p:sp>
    </p:spTree>
    <p:extLst>
      <p:ext uri="{BB962C8B-B14F-4D97-AF65-F5344CB8AC3E}">
        <p14:creationId xmlns:p14="http://schemas.microsoft.com/office/powerpoint/2010/main" val="419128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663855" y="748476"/>
            <a:ext cx="4715088" cy="660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pPr algn="ctr"/>
            <a:r>
              <a:rPr lang="en-US" dirty="0"/>
              <a:t>Jesus taught the people</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0" y="2092960"/>
            <a:ext cx="4715088" cy="3816668"/>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endParaRPr lang="en-US" dirty="0"/>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096000" y="2092960"/>
            <a:ext cx="6096000" cy="3816668"/>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7" name="Picture 16" descr="A picture containing person, vegetable&#10;&#10;Description automatically generated">
            <a:extLst>
              <a:ext uri="{FF2B5EF4-FFF2-40B4-BE49-F238E27FC236}">
                <a16:creationId xmlns:a16="http://schemas.microsoft.com/office/drawing/2014/main" id="{85B967E4-F412-5F49-6037-092D6A673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753" y="2296318"/>
            <a:ext cx="5833291" cy="3190081"/>
          </a:xfrm>
          <a:prstGeom prst="rect">
            <a:avLst/>
          </a:prstGeom>
        </p:spPr>
      </p:pic>
      <p:pic>
        <p:nvPicPr>
          <p:cNvPr id="19" name="Picture 18" descr="A person in a robe holding an object&#10;&#10;Description automatically generated with low confidence">
            <a:extLst>
              <a:ext uri="{FF2B5EF4-FFF2-40B4-BE49-F238E27FC236}">
                <a16:creationId xmlns:a16="http://schemas.microsoft.com/office/drawing/2014/main" id="{5C55C095-69B2-0C4A-D615-1F68B860E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63" y="2296318"/>
            <a:ext cx="4715088" cy="3363430"/>
          </a:xfrm>
          <a:prstGeom prst="rect">
            <a:avLst/>
          </a:prstGeom>
        </p:spPr>
      </p:pic>
      <p:sp>
        <p:nvSpPr>
          <p:cNvPr id="20" name="Speech Bubble: Rectangle 19">
            <a:extLst>
              <a:ext uri="{FF2B5EF4-FFF2-40B4-BE49-F238E27FC236}">
                <a16:creationId xmlns:a16="http://schemas.microsoft.com/office/drawing/2014/main" id="{ECFCDCE8-8B40-B7A1-1B76-BD51DEB8FB23}"/>
              </a:ext>
            </a:extLst>
          </p:cNvPr>
          <p:cNvSpPr/>
          <p:nvPr/>
        </p:nvSpPr>
        <p:spPr>
          <a:xfrm>
            <a:off x="237304" y="419725"/>
            <a:ext cx="1918741" cy="1548295"/>
          </a:xfrm>
          <a:prstGeom prst="wedgeRectCallout">
            <a:avLst>
              <a:gd name="adj1" fmla="val -5989"/>
              <a:gd name="adj2" fmla="val 9704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 have come to</a:t>
            </a:r>
          </a:p>
          <a:p>
            <a:pPr algn="ctr"/>
            <a:r>
              <a:rPr lang="en-US" dirty="0"/>
              <a:t>Bring good news, heal the broken hearted, and set the captive free.</a:t>
            </a:r>
          </a:p>
        </p:txBody>
      </p:sp>
      <p:sp>
        <p:nvSpPr>
          <p:cNvPr id="21" name="Speech Bubble: Rectangle 20">
            <a:extLst>
              <a:ext uri="{FF2B5EF4-FFF2-40B4-BE49-F238E27FC236}">
                <a16:creationId xmlns:a16="http://schemas.microsoft.com/office/drawing/2014/main" id="{040AED2D-4558-A76F-0011-7CD2E14903F1}"/>
              </a:ext>
            </a:extLst>
          </p:cNvPr>
          <p:cNvSpPr/>
          <p:nvPr/>
        </p:nvSpPr>
        <p:spPr>
          <a:xfrm>
            <a:off x="7704945" y="610080"/>
            <a:ext cx="4249752" cy="750199"/>
          </a:xfrm>
          <a:prstGeom prst="wedgeRectCallout">
            <a:avLst>
              <a:gd name="adj1" fmla="val -8427"/>
              <a:gd name="adj2" fmla="val 21093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Love your neighbor.  Love your enemies.</a:t>
            </a:r>
          </a:p>
          <a:p>
            <a:pPr algn="ctr"/>
            <a:r>
              <a:rPr lang="en-US" dirty="0"/>
              <a:t>Do good to those who hate you.</a:t>
            </a:r>
          </a:p>
        </p:txBody>
      </p:sp>
      <p:sp>
        <p:nvSpPr>
          <p:cNvPr id="22" name="Speech Bubble: Rectangle 21">
            <a:extLst>
              <a:ext uri="{FF2B5EF4-FFF2-40B4-BE49-F238E27FC236}">
                <a16:creationId xmlns:a16="http://schemas.microsoft.com/office/drawing/2014/main" id="{2A030465-73F2-F5BC-02C2-E1AEA8C4D81D}"/>
              </a:ext>
            </a:extLst>
          </p:cNvPr>
          <p:cNvSpPr/>
          <p:nvPr/>
        </p:nvSpPr>
        <p:spPr>
          <a:xfrm>
            <a:off x="9201957" y="1444440"/>
            <a:ext cx="2949088" cy="851878"/>
          </a:xfrm>
          <a:prstGeom prst="wedgeRectCallout">
            <a:avLst>
              <a:gd name="adj1" fmla="val 318"/>
              <a:gd name="adj2" fmla="val 9304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Don’t worry about tomorrow.  God cares for you.</a:t>
            </a:r>
          </a:p>
          <a:p>
            <a:pPr algn="ctr"/>
            <a:r>
              <a:rPr lang="en-US" dirty="0"/>
              <a:t>Ask and you will receive.</a:t>
            </a:r>
          </a:p>
        </p:txBody>
      </p:sp>
      <p:cxnSp>
        <p:nvCxnSpPr>
          <p:cNvPr id="23" name="Straight Connector 22">
            <a:extLst>
              <a:ext uri="{FF2B5EF4-FFF2-40B4-BE49-F238E27FC236}">
                <a16:creationId xmlns:a16="http://schemas.microsoft.com/office/drawing/2014/main" id="{660872C3-ED0F-BD92-5CE3-EA35AF7EFBEF}"/>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371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51597" y="0"/>
            <a:ext cx="5445760" cy="660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pPr algn="ctr"/>
            <a:r>
              <a:rPr lang="en-US" dirty="0"/>
              <a:t>Jesus healed the sick</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0" y="897380"/>
            <a:ext cx="3919250" cy="5381500"/>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endParaRPr lang="en-US" dirty="0"/>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328231" y="897380"/>
            <a:ext cx="5863768" cy="5381500"/>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5" name="Picture 4" descr="A picture containing text, person, outdoor&#10;&#10;Description automatically generated">
            <a:extLst>
              <a:ext uri="{FF2B5EF4-FFF2-40B4-BE49-F238E27FC236}">
                <a16:creationId xmlns:a16="http://schemas.microsoft.com/office/drawing/2014/main" id="{2EEA2C4E-1ABA-F047-C181-F78F58936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03405"/>
            <a:ext cx="3631004" cy="4767183"/>
          </a:xfrm>
          <a:prstGeom prst="rect">
            <a:avLst/>
          </a:prstGeom>
        </p:spPr>
      </p:pic>
      <p:pic>
        <p:nvPicPr>
          <p:cNvPr id="7" name="Picture 6" descr="A picture containing person, outdoor&#10;&#10;Description automatically generated">
            <a:extLst>
              <a:ext uri="{FF2B5EF4-FFF2-40B4-BE49-F238E27FC236}">
                <a16:creationId xmlns:a16="http://schemas.microsoft.com/office/drawing/2014/main" id="{4BA8691F-8871-2C04-A9C4-1AEC9727F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033" y="1203405"/>
            <a:ext cx="5540967" cy="4565141"/>
          </a:xfrm>
          <a:prstGeom prst="rect">
            <a:avLst/>
          </a:prstGeom>
        </p:spPr>
      </p:pic>
      <p:cxnSp>
        <p:nvCxnSpPr>
          <p:cNvPr id="11" name="Straight Connector 10">
            <a:extLst>
              <a:ext uri="{FF2B5EF4-FFF2-40B4-BE49-F238E27FC236}">
                <a16:creationId xmlns:a16="http://schemas.microsoft.com/office/drawing/2014/main" id="{7B274DB1-0052-3A9E-F6F0-02EFE2DB6C4F}"/>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612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51597" y="0"/>
            <a:ext cx="5445760" cy="660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pPr algn="ctr"/>
            <a:r>
              <a:rPr lang="en-US" dirty="0"/>
              <a:t>Jesus raised some who died</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0" y="897380"/>
            <a:ext cx="4038146" cy="5381500"/>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endParaRPr lang="en-US" dirty="0"/>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6189586" y="897380"/>
            <a:ext cx="6002413" cy="5381500"/>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6" name="Picture 5" descr="A person holding a baby&#10;&#10;Description automatically generated with low confidence">
            <a:extLst>
              <a:ext uri="{FF2B5EF4-FFF2-40B4-BE49-F238E27FC236}">
                <a16:creationId xmlns:a16="http://schemas.microsoft.com/office/drawing/2014/main" id="{5EBFFBA8-4E6B-EF81-9695-C92844DEDCBA}"/>
              </a:ext>
            </a:extLst>
          </p:cNvPr>
          <p:cNvPicPr>
            <a:picLocks noChangeAspect="1"/>
          </p:cNvPicPr>
          <p:nvPr/>
        </p:nvPicPr>
        <p:blipFill rotWithShape="1">
          <a:blip r:embed="rId5">
            <a:extLst>
              <a:ext uri="{28A0092B-C50C-407E-A947-70E740481C1C}">
                <a14:useLocalDpi xmlns:a14="http://schemas.microsoft.com/office/drawing/2010/main" val="0"/>
              </a:ext>
            </a:extLst>
          </a:blip>
          <a:srcRect l="8038"/>
          <a:stretch/>
        </p:blipFill>
        <p:spPr>
          <a:xfrm>
            <a:off x="0" y="1203405"/>
            <a:ext cx="3791833" cy="4853944"/>
          </a:xfrm>
          <a:prstGeom prst="rect">
            <a:avLst/>
          </a:prstGeom>
        </p:spPr>
      </p:pic>
      <p:pic>
        <p:nvPicPr>
          <p:cNvPr id="12" name="Picture 11" descr="A group of people in robes&#10;&#10;Description automatically generated with low confidence">
            <a:extLst>
              <a:ext uri="{FF2B5EF4-FFF2-40B4-BE49-F238E27FC236}">
                <a16:creationId xmlns:a16="http://schemas.microsoft.com/office/drawing/2014/main" id="{119EA26E-D7D9-BE70-B376-BDB0585B6178}"/>
              </a:ext>
            </a:extLst>
          </p:cNvPr>
          <p:cNvPicPr>
            <a:picLocks noChangeAspect="1"/>
          </p:cNvPicPr>
          <p:nvPr/>
        </p:nvPicPr>
        <p:blipFill rotWithShape="1">
          <a:blip r:embed="rId6">
            <a:extLst>
              <a:ext uri="{28A0092B-C50C-407E-A947-70E740481C1C}">
                <a14:useLocalDpi xmlns:a14="http://schemas.microsoft.com/office/drawing/2010/main" val="0"/>
              </a:ext>
            </a:extLst>
          </a:blip>
          <a:srcRect l="1894" r="19401"/>
          <a:stretch/>
        </p:blipFill>
        <p:spPr>
          <a:xfrm>
            <a:off x="6466097" y="1203405"/>
            <a:ext cx="5725902" cy="4853944"/>
          </a:xfrm>
          <a:prstGeom prst="rect">
            <a:avLst/>
          </a:prstGeom>
        </p:spPr>
      </p:pic>
      <p:cxnSp>
        <p:nvCxnSpPr>
          <p:cNvPr id="13" name="Straight Connector 12">
            <a:extLst>
              <a:ext uri="{FF2B5EF4-FFF2-40B4-BE49-F238E27FC236}">
                <a16:creationId xmlns:a16="http://schemas.microsoft.com/office/drawing/2014/main" id="{FEEE4FB6-F8DD-374D-04FE-B61EB0233A1B}"/>
              </a:ext>
            </a:extLst>
          </p:cNvPr>
          <p:cNvCxnSpPr/>
          <p:nvPr/>
        </p:nvCxnSpPr>
        <p:spPr>
          <a:xfrm>
            <a:off x="5970722" y="3346581"/>
            <a:ext cx="53446" cy="676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96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78691" y="457200"/>
            <a:ext cx="3184037"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lstStyle/>
          <a:p>
            <a:r>
              <a:rPr lang="en-US" dirty="0"/>
              <a:t>Jesus prayed</a:t>
            </a:r>
            <a:br>
              <a:rPr lang="en-US" dirty="0"/>
            </a:br>
            <a:r>
              <a:rPr lang="en-US" dirty="0"/>
              <a:t>He talked to God</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278691" y="2593298"/>
            <a:ext cx="3184037" cy="3316330"/>
          </a:xfrm>
          <a:ln w="28575">
            <a:solidFill>
              <a:schemeClr val="tx1"/>
            </a:solidFill>
          </a:ln>
        </p:spPr>
        <p:style>
          <a:lnRef idx="0">
            <a:schemeClr val="accent6"/>
          </a:lnRef>
          <a:fillRef idx="3">
            <a:schemeClr val="accent6"/>
          </a:fillRef>
          <a:effectRef idx="3">
            <a:schemeClr val="accent6"/>
          </a:effectRef>
          <a:fontRef idx="minor">
            <a:schemeClr val="lt1"/>
          </a:fontRef>
        </p:style>
        <p:txBody>
          <a:bodyPr/>
          <a:lstStyle/>
          <a:p>
            <a:endParaRPr lang="en-US" sz="1600" dirty="0">
              <a:solidFill>
                <a:schemeClr val="tx1"/>
              </a:solidFill>
            </a:endParaRPr>
          </a:p>
          <a:p>
            <a:r>
              <a:rPr lang="en-US" dirty="0">
                <a:solidFill>
                  <a:schemeClr val="tx1"/>
                </a:solidFill>
              </a:rPr>
              <a:t>Luke 6</a:t>
            </a:r>
            <a:endParaRPr lang="en-US" sz="1600" dirty="0">
              <a:solidFill>
                <a:schemeClr val="tx1"/>
              </a:solidFill>
            </a:endParaRPr>
          </a:p>
          <a:p>
            <a:r>
              <a:rPr lang="en-US" sz="1600" baseline="30000" dirty="0">
                <a:solidFill>
                  <a:schemeClr val="tx1"/>
                </a:solidFill>
              </a:rPr>
              <a:t>12 </a:t>
            </a:r>
            <a:r>
              <a:rPr lang="en-US" sz="1600" dirty="0">
                <a:solidFill>
                  <a:schemeClr val="tx1"/>
                </a:solidFill>
              </a:rPr>
              <a:t>One of those days Jesus went out to a mountainside to pray, and spent the night praying to God.</a:t>
            </a:r>
          </a:p>
          <a:p>
            <a:r>
              <a:rPr lang="en-US" baseline="30000" dirty="0">
                <a:solidFill>
                  <a:schemeClr val="tx1"/>
                </a:solidFill>
              </a:rPr>
              <a:t>13 </a:t>
            </a:r>
            <a:r>
              <a:rPr lang="en-US" dirty="0">
                <a:solidFill>
                  <a:schemeClr val="tx1"/>
                </a:solidFill>
              </a:rPr>
              <a:t>When morning came, he called his disciples to him and chose twelve of them, whom he also designated apostles</a:t>
            </a:r>
            <a:endParaRPr lang="en-US" sz="1600" dirty="0">
              <a:solidFill>
                <a:schemeClr val="tx1"/>
              </a:solidFill>
            </a:endParaRPr>
          </a:p>
          <a:p>
            <a:endParaRPr lang="en-US" dirty="0"/>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4352184" y="13494"/>
            <a:ext cx="5303351" cy="6831012"/>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Picture 2" descr="A person in a robe&#10;&#10;Description automatically generated with low confidence">
            <a:extLst>
              <a:ext uri="{FF2B5EF4-FFF2-40B4-BE49-F238E27FC236}">
                <a16:creationId xmlns:a16="http://schemas.microsoft.com/office/drawing/2014/main" id="{3BCD44C7-9AFA-5ECD-67E6-72B861FE8876}"/>
              </a:ext>
            </a:extLst>
          </p:cNvPr>
          <p:cNvPicPr>
            <a:picLocks noChangeAspect="1"/>
          </p:cNvPicPr>
          <p:nvPr/>
        </p:nvPicPr>
        <p:blipFill rotWithShape="1">
          <a:blip r:embed="rId5">
            <a:extLst>
              <a:ext uri="{28A0092B-C50C-407E-A947-70E740481C1C}">
                <a14:useLocalDpi xmlns:a14="http://schemas.microsoft.com/office/drawing/2010/main" val="0"/>
              </a:ext>
            </a:extLst>
          </a:blip>
          <a:srcRect r="3166" b="6883"/>
          <a:stretch/>
        </p:blipFill>
        <p:spPr>
          <a:xfrm>
            <a:off x="4535547" y="159645"/>
            <a:ext cx="4936624" cy="6464850"/>
          </a:xfrm>
          <a:prstGeom prst="rect">
            <a:avLst/>
          </a:prstGeom>
        </p:spPr>
      </p:pic>
      <p:sp>
        <p:nvSpPr>
          <p:cNvPr id="5" name="Speech Bubble: Rectangle 4">
            <a:extLst>
              <a:ext uri="{FF2B5EF4-FFF2-40B4-BE49-F238E27FC236}">
                <a16:creationId xmlns:a16="http://schemas.microsoft.com/office/drawing/2014/main" id="{0074EB09-5E65-3B97-D042-B73BE4ECB0B9}"/>
              </a:ext>
            </a:extLst>
          </p:cNvPr>
          <p:cNvSpPr/>
          <p:nvPr/>
        </p:nvSpPr>
        <p:spPr>
          <a:xfrm>
            <a:off x="7839817" y="457200"/>
            <a:ext cx="4073492" cy="936885"/>
          </a:xfrm>
          <a:prstGeom prst="wedgeRectCallout">
            <a:avLst>
              <a:gd name="adj1" fmla="val -43018"/>
              <a:gd name="adj2" fmla="val 10693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Heavenly Father,</a:t>
            </a:r>
          </a:p>
          <a:p>
            <a:pPr algn="ctr"/>
            <a:r>
              <a:rPr lang="en-US" dirty="0"/>
              <a:t>Who shall I pick to be our special helpers, the apostles.</a:t>
            </a:r>
          </a:p>
        </p:txBody>
      </p:sp>
      <p:sp>
        <p:nvSpPr>
          <p:cNvPr id="6" name="Rectangle 5">
            <a:extLst>
              <a:ext uri="{FF2B5EF4-FFF2-40B4-BE49-F238E27FC236}">
                <a16:creationId xmlns:a16="http://schemas.microsoft.com/office/drawing/2014/main" id="{E4B531BF-0AC6-CC19-078D-55F78359314A}"/>
              </a:ext>
            </a:extLst>
          </p:cNvPr>
          <p:cNvSpPr/>
          <p:nvPr/>
        </p:nvSpPr>
        <p:spPr>
          <a:xfrm>
            <a:off x="10215047" y="1331818"/>
            <a:ext cx="1475532"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Let’s</a:t>
            </a:r>
          </a:p>
          <a:p>
            <a:pPr algn="ctr"/>
            <a:r>
              <a:rPr lang="en-US" sz="5400" dirty="0">
                <a:ln w="0"/>
                <a:effectLst>
                  <a:outerShdw blurRad="38100" dist="19050" dir="2700000" algn="tl" rotWithShape="0">
                    <a:schemeClr val="dk1">
                      <a:alpha val="40000"/>
                    </a:schemeClr>
                  </a:outerShdw>
                </a:effectLst>
              </a:rPr>
              <a:t>Pray</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0432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0C3233-7741-4A3E-402D-22A077650024}"/>
              </a:ext>
            </a:extLst>
          </p:cNvPr>
          <p:cNvSpPr/>
          <p:nvPr/>
        </p:nvSpPr>
        <p:spPr>
          <a:xfrm>
            <a:off x="278691" y="1888851"/>
            <a:ext cx="4151069" cy="4969149"/>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839237" y="350614"/>
            <a:ext cx="3513981" cy="1168400"/>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dirty="0"/>
              <a:t>You may color</a:t>
            </a:r>
            <a:br>
              <a:rPr lang="en-US" dirty="0"/>
            </a:br>
            <a:r>
              <a:rPr lang="en-US" dirty="0"/>
              <a:t>and listen to our story</a:t>
            </a:r>
          </a:p>
        </p:txBody>
      </p:sp>
      <p:sp>
        <p:nvSpPr>
          <p:cNvPr id="15" name="Rectangle 14">
            <a:extLst>
              <a:ext uri="{FF2B5EF4-FFF2-40B4-BE49-F238E27FC236}">
                <a16:creationId xmlns:a16="http://schemas.microsoft.com/office/drawing/2014/main" id="{63D0F58E-FF86-CEF6-ECF2-199279349529}"/>
              </a:ext>
            </a:extLst>
          </p:cNvPr>
          <p:cNvSpPr/>
          <p:nvPr/>
        </p:nvSpPr>
        <p:spPr>
          <a:xfrm>
            <a:off x="5728853" y="984611"/>
            <a:ext cx="5861881" cy="4725309"/>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081" name="Picture 9">
            <a:extLst>
              <a:ext uri="{FF2B5EF4-FFF2-40B4-BE49-F238E27FC236}">
                <a16:creationId xmlns:a16="http://schemas.microsoft.com/office/drawing/2014/main" id="{B72A02F2-88F2-31F4-72E7-3DE10BADE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173" y="1178654"/>
            <a:ext cx="5248933" cy="40639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2" name="Picture 10">
            <a:extLst>
              <a:ext uri="{FF2B5EF4-FFF2-40B4-BE49-F238E27FC236}">
                <a16:creationId xmlns:a16="http://schemas.microsoft.com/office/drawing/2014/main" id="{B6B016A7-79FF-9E11-43C1-F761240A2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66" y="2105681"/>
            <a:ext cx="3505917" cy="45354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23" name="Group 22">
            <a:extLst>
              <a:ext uri="{FF2B5EF4-FFF2-40B4-BE49-F238E27FC236}">
                <a16:creationId xmlns:a16="http://schemas.microsoft.com/office/drawing/2014/main" id="{2E9529CE-3010-D04D-8E62-DCA8A824E6F4}"/>
              </a:ext>
            </a:extLst>
          </p:cNvPr>
          <p:cNvGrpSpPr/>
          <p:nvPr/>
        </p:nvGrpSpPr>
        <p:grpSpPr>
          <a:xfrm>
            <a:off x="4055472" y="1361534"/>
            <a:ext cx="2701607" cy="5679346"/>
            <a:chOff x="4055472" y="1361534"/>
            <a:chExt cx="2701607" cy="5679346"/>
          </a:xfrm>
        </p:grpSpPr>
        <p:sp>
          <p:nvSpPr>
            <p:cNvPr id="22" name="Rectangle: Rounded Corners 21">
              <a:extLst>
                <a:ext uri="{FF2B5EF4-FFF2-40B4-BE49-F238E27FC236}">
                  <a16:creationId xmlns:a16="http://schemas.microsoft.com/office/drawing/2014/main" id="{D70DDE38-F502-DB6B-4CF3-42D3FAE92060}"/>
                </a:ext>
              </a:extLst>
            </p:cNvPr>
            <p:cNvSpPr/>
            <p:nvPr/>
          </p:nvSpPr>
          <p:spPr>
            <a:xfrm>
              <a:off x="4897120" y="3429000"/>
              <a:ext cx="908275" cy="100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Picture 20" descr="Shape, circle&#10;&#10;Description automatically generated">
              <a:extLst>
                <a:ext uri="{FF2B5EF4-FFF2-40B4-BE49-F238E27FC236}">
                  <a16:creationId xmlns:a16="http://schemas.microsoft.com/office/drawing/2014/main" id="{66FB4F42-14E5-83C2-26F3-2BCA182BC32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5472" y="1361534"/>
              <a:ext cx="2701607" cy="5679346"/>
            </a:xfrm>
            <a:prstGeom prst="rect">
              <a:avLst/>
            </a:prstGeom>
          </p:spPr>
        </p:pic>
      </p:grpSp>
    </p:spTree>
    <p:extLst>
      <p:ext uri="{BB962C8B-B14F-4D97-AF65-F5344CB8AC3E}">
        <p14:creationId xmlns:p14="http://schemas.microsoft.com/office/powerpoint/2010/main" val="123111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514-3E46-114F-5565-7ECB26E24DBF}"/>
              </a:ext>
            </a:extLst>
          </p:cNvPr>
          <p:cNvSpPr>
            <a:spLocks noGrp="1"/>
          </p:cNvSpPr>
          <p:nvPr>
            <p:ph type="title"/>
          </p:nvPr>
        </p:nvSpPr>
        <p:spPr>
          <a:xfrm>
            <a:off x="203678" y="137738"/>
            <a:ext cx="6736706" cy="675749"/>
          </a:xfrm>
          <a:ln w="28575">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r>
              <a:rPr lang="en-US" dirty="0"/>
              <a:t>Jesus chose 12 disciples to be apostles</a:t>
            </a:r>
          </a:p>
        </p:txBody>
      </p:sp>
      <p:sp>
        <p:nvSpPr>
          <p:cNvPr id="4" name="Text Placeholder 3">
            <a:extLst>
              <a:ext uri="{FF2B5EF4-FFF2-40B4-BE49-F238E27FC236}">
                <a16:creationId xmlns:a16="http://schemas.microsoft.com/office/drawing/2014/main" id="{E5ACC13B-C448-640C-6554-8F532A695820}"/>
              </a:ext>
            </a:extLst>
          </p:cNvPr>
          <p:cNvSpPr>
            <a:spLocks noGrp="1"/>
          </p:cNvSpPr>
          <p:nvPr>
            <p:ph type="body" sz="half" idx="2"/>
          </p:nvPr>
        </p:nvSpPr>
        <p:spPr>
          <a:xfrm>
            <a:off x="1" y="1493479"/>
            <a:ext cx="2728210" cy="5020705"/>
          </a:xfrm>
          <a:ln w="28575">
            <a:solidFill>
              <a:schemeClr val="tx1"/>
            </a:solidFill>
          </a:ln>
        </p:spPr>
        <p:style>
          <a:lnRef idx="0">
            <a:schemeClr val="accent6"/>
          </a:lnRef>
          <a:fillRef idx="3">
            <a:schemeClr val="accent6"/>
          </a:fillRef>
          <a:effectRef idx="3">
            <a:schemeClr val="accent6"/>
          </a:effectRef>
          <a:fontRef idx="minor">
            <a:schemeClr val="lt1"/>
          </a:fontRef>
        </p:style>
        <p:txBody>
          <a:bodyPr>
            <a:normAutofit fontScale="70000" lnSpcReduction="20000"/>
          </a:bodyPr>
          <a:lstStyle/>
          <a:p>
            <a:r>
              <a:rPr lang="en-US" sz="2400" dirty="0">
                <a:solidFill>
                  <a:schemeClr val="tx1"/>
                </a:solidFill>
              </a:rPr>
              <a:t>Mark 3</a:t>
            </a:r>
          </a:p>
          <a:p>
            <a:r>
              <a:rPr lang="en-US" sz="2400" baseline="30000" dirty="0">
                <a:solidFill>
                  <a:schemeClr val="tx1"/>
                </a:solidFill>
              </a:rPr>
              <a:t>13 </a:t>
            </a:r>
            <a:r>
              <a:rPr lang="en-US" sz="2400" dirty="0">
                <a:solidFill>
                  <a:schemeClr val="tx1"/>
                </a:solidFill>
              </a:rPr>
              <a:t>Jesus went up on a mountainside and called to him those he wanted, and they came to him. </a:t>
            </a:r>
            <a:r>
              <a:rPr lang="en-US" sz="2400" baseline="30000" dirty="0">
                <a:solidFill>
                  <a:schemeClr val="tx1"/>
                </a:solidFill>
              </a:rPr>
              <a:t>14 </a:t>
            </a:r>
            <a:r>
              <a:rPr lang="en-US" sz="2400" dirty="0">
                <a:solidFill>
                  <a:schemeClr val="tx1"/>
                </a:solidFill>
              </a:rPr>
              <a:t>He appointed twelve apostles that they might be with him and that he might send them out to preach </a:t>
            </a:r>
            <a:r>
              <a:rPr lang="en-US" sz="2400" baseline="30000" dirty="0">
                <a:solidFill>
                  <a:schemeClr val="tx1"/>
                </a:solidFill>
              </a:rPr>
              <a:t>15 </a:t>
            </a:r>
            <a:r>
              <a:rPr lang="en-US" sz="2400" dirty="0">
                <a:solidFill>
                  <a:schemeClr val="tx1"/>
                </a:solidFill>
              </a:rPr>
              <a:t>and to have authority to drive out demons.</a:t>
            </a:r>
          </a:p>
          <a:p>
            <a:r>
              <a:rPr lang="en-US" sz="2400" dirty="0">
                <a:solidFill>
                  <a:schemeClr val="tx1"/>
                </a:solidFill>
              </a:rPr>
              <a:t> </a:t>
            </a:r>
            <a:r>
              <a:rPr lang="en-US" sz="2400" baseline="30000" dirty="0">
                <a:solidFill>
                  <a:schemeClr val="tx1"/>
                </a:solidFill>
              </a:rPr>
              <a:t>16 </a:t>
            </a:r>
            <a:r>
              <a:rPr lang="en-US" sz="2400" dirty="0">
                <a:solidFill>
                  <a:schemeClr val="tx1"/>
                </a:solidFill>
              </a:rPr>
              <a:t>These are the twelve he appointed: Simon (to whom he gave the name Peter), </a:t>
            </a:r>
            <a:r>
              <a:rPr lang="en-US" sz="2400" baseline="30000" dirty="0">
                <a:solidFill>
                  <a:schemeClr val="tx1"/>
                </a:solidFill>
              </a:rPr>
              <a:t>17 </a:t>
            </a:r>
            <a:r>
              <a:rPr lang="en-US" sz="2400" dirty="0">
                <a:solidFill>
                  <a:schemeClr val="tx1"/>
                </a:solidFill>
              </a:rPr>
              <a:t>James son of Zebedee and his brother John (to them he gave the name Boanerges, which means “sons of thunder”), </a:t>
            </a:r>
            <a:r>
              <a:rPr lang="en-US" sz="2400" baseline="30000" dirty="0">
                <a:solidFill>
                  <a:schemeClr val="tx1"/>
                </a:solidFill>
              </a:rPr>
              <a:t>18 </a:t>
            </a:r>
            <a:r>
              <a:rPr lang="en-US" sz="2400" dirty="0">
                <a:solidFill>
                  <a:schemeClr val="tx1"/>
                </a:solidFill>
              </a:rPr>
              <a:t>Andrew, Philip, Bartholomew, Matthew, Thomas, James son of Alphaeus, Thaddaeus, Simon the Zealot </a:t>
            </a:r>
            <a:r>
              <a:rPr lang="en-US" sz="2400" baseline="30000" dirty="0">
                <a:solidFill>
                  <a:schemeClr val="tx1"/>
                </a:solidFill>
              </a:rPr>
              <a:t>19 </a:t>
            </a:r>
            <a:r>
              <a:rPr lang="en-US" sz="2400" dirty="0">
                <a:solidFill>
                  <a:schemeClr val="tx1"/>
                </a:solidFill>
              </a:rPr>
              <a:t>and Judas Iscariot, who betrayed him.</a:t>
            </a:r>
          </a:p>
        </p:txBody>
      </p:sp>
      <p:grpSp>
        <p:nvGrpSpPr>
          <p:cNvPr id="10" name="Group 9">
            <a:extLst>
              <a:ext uri="{FF2B5EF4-FFF2-40B4-BE49-F238E27FC236}">
                <a16:creationId xmlns:a16="http://schemas.microsoft.com/office/drawing/2014/main" id="{18E49D94-7AFF-0A69-B83F-82E8AA3A750D}"/>
              </a:ext>
            </a:extLst>
          </p:cNvPr>
          <p:cNvGrpSpPr/>
          <p:nvPr/>
        </p:nvGrpSpPr>
        <p:grpSpPr>
          <a:xfrm rot="5400000" flipH="1">
            <a:off x="3916632" y="4910862"/>
            <a:ext cx="2533112" cy="1361164"/>
            <a:chOff x="7891716" y="4025057"/>
            <a:chExt cx="3314764" cy="1909329"/>
          </a:xfrm>
        </p:grpSpPr>
        <p:pic>
          <p:nvPicPr>
            <p:cNvPr id="8" name="Content Placeholder 5" descr="Shape&#10;&#10;Description automatically generated with medium confidence">
              <a:extLst>
                <a:ext uri="{FF2B5EF4-FFF2-40B4-BE49-F238E27FC236}">
                  <a16:creationId xmlns:a16="http://schemas.microsoft.com/office/drawing/2014/main" id="{570AA1F5-00AE-534A-0301-91A4DA040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05" y="4843341"/>
              <a:ext cx="3000375" cy="1091045"/>
            </a:xfrm>
            <a:prstGeom prst="rect">
              <a:avLst/>
            </a:prstGeom>
          </p:spPr>
        </p:pic>
        <p:pic>
          <p:nvPicPr>
            <p:cNvPr id="9" name="Content Placeholder 5" descr="Shape&#10;&#10;Description automatically generated with medium confidence">
              <a:extLst>
                <a:ext uri="{FF2B5EF4-FFF2-40B4-BE49-F238E27FC236}">
                  <a16:creationId xmlns:a16="http://schemas.microsoft.com/office/drawing/2014/main" id="{C90EEF81-F95A-62C5-6E4A-AEE432E5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716" y="4025057"/>
              <a:ext cx="3000375" cy="1091045"/>
            </a:xfrm>
            <a:prstGeom prst="rect">
              <a:avLst/>
            </a:prstGeom>
          </p:spPr>
        </p:pic>
      </p:grpSp>
      <p:pic>
        <p:nvPicPr>
          <p:cNvPr id="14" name="Content Placeholder 13" descr="A picture containing text, silhouette&#10;&#10;Description automatically generated">
            <a:extLst>
              <a:ext uri="{FF2B5EF4-FFF2-40B4-BE49-F238E27FC236}">
                <a16:creationId xmlns:a16="http://schemas.microsoft.com/office/drawing/2014/main" id="{6C14C777-ED2D-FAEC-E1CC-3D5A1BDEEA94}"/>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413" r="69408" b="24058"/>
          <a:stretch/>
        </p:blipFill>
        <p:spPr>
          <a:xfrm>
            <a:off x="4947317" y="3190240"/>
            <a:ext cx="1054320" cy="1134647"/>
          </a:xfrm>
        </p:spPr>
      </p:pic>
      <p:sp>
        <p:nvSpPr>
          <p:cNvPr id="15" name="Rectangle 14">
            <a:extLst>
              <a:ext uri="{FF2B5EF4-FFF2-40B4-BE49-F238E27FC236}">
                <a16:creationId xmlns:a16="http://schemas.microsoft.com/office/drawing/2014/main" id="{63D0F58E-FF86-CEF6-ECF2-199279349529}"/>
              </a:ext>
            </a:extLst>
          </p:cNvPr>
          <p:cNvSpPr/>
          <p:nvPr/>
        </p:nvSpPr>
        <p:spPr>
          <a:xfrm>
            <a:off x="2840136" y="1493480"/>
            <a:ext cx="9351864" cy="5020706"/>
          </a:xfrm>
          <a:prstGeom prst="rect">
            <a:avLst/>
          </a:prstGeom>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5" name="Picture 4" descr="A group of people in robes&#10;&#10;Description automatically generated with medium confidence">
            <a:extLst>
              <a:ext uri="{FF2B5EF4-FFF2-40B4-BE49-F238E27FC236}">
                <a16:creationId xmlns:a16="http://schemas.microsoft.com/office/drawing/2014/main" id="{59CE383D-3980-4916-FEC4-FBEC6EABF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83417" y="1709416"/>
            <a:ext cx="9065302" cy="4532651"/>
          </a:xfrm>
          <a:prstGeom prst="rect">
            <a:avLst/>
          </a:prstGeom>
        </p:spPr>
      </p:pic>
      <p:sp>
        <p:nvSpPr>
          <p:cNvPr id="6" name="Speech Bubble: Rectangle 5">
            <a:extLst>
              <a:ext uri="{FF2B5EF4-FFF2-40B4-BE49-F238E27FC236}">
                <a16:creationId xmlns:a16="http://schemas.microsoft.com/office/drawing/2014/main" id="{CED8B07C-E3A0-EC5C-FDFF-7C3A41E11E0D}"/>
              </a:ext>
            </a:extLst>
          </p:cNvPr>
          <p:cNvSpPr/>
          <p:nvPr/>
        </p:nvSpPr>
        <p:spPr>
          <a:xfrm>
            <a:off x="3927423" y="909913"/>
            <a:ext cx="7880955" cy="502170"/>
          </a:xfrm>
          <a:prstGeom prst="wedgeRectCallout">
            <a:avLst>
              <a:gd name="adj1" fmla="val -9684"/>
              <a:gd name="adj2" fmla="val 20064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I choose each of you to be a leader and missionary.  You also will heal and preach.</a:t>
            </a:r>
          </a:p>
        </p:txBody>
      </p:sp>
      <p:sp>
        <p:nvSpPr>
          <p:cNvPr id="7" name="TextBox 6">
            <a:extLst>
              <a:ext uri="{FF2B5EF4-FFF2-40B4-BE49-F238E27FC236}">
                <a16:creationId xmlns:a16="http://schemas.microsoft.com/office/drawing/2014/main" id="{CBD5DF21-CD88-87EB-FC9C-2D2792FBEBB7}"/>
              </a:ext>
            </a:extLst>
          </p:cNvPr>
          <p:cNvSpPr txBox="1"/>
          <p:nvPr/>
        </p:nvSpPr>
        <p:spPr>
          <a:xfrm>
            <a:off x="3202586" y="1717276"/>
            <a:ext cx="800725" cy="369332"/>
          </a:xfrm>
          <a:prstGeom prst="rect">
            <a:avLst/>
          </a:prstGeom>
          <a:noFill/>
        </p:spPr>
        <p:txBody>
          <a:bodyPr wrap="square" rtlCol="0">
            <a:spAutoFit/>
          </a:bodyPr>
          <a:lstStyle/>
          <a:p>
            <a:r>
              <a:rPr lang="en-US" dirty="0">
                <a:solidFill>
                  <a:schemeClr val="bg1"/>
                </a:solidFill>
              </a:rPr>
              <a:t>Peter</a:t>
            </a:r>
          </a:p>
        </p:txBody>
      </p:sp>
      <p:sp>
        <p:nvSpPr>
          <p:cNvPr id="11" name="TextBox 10">
            <a:extLst>
              <a:ext uri="{FF2B5EF4-FFF2-40B4-BE49-F238E27FC236}">
                <a16:creationId xmlns:a16="http://schemas.microsoft.com/office/drawing/2014/main" id="{5900CB9A-52E6-AA65-532D-E9552407D7BF}"/>
              </a:ext>
            </a:extLst>
          </p:cNvPr>
          <p:cNvSpPr txBox="1"/>
          <p:nvPr/>
        </p:nvSpPr>
        <p:spPr>
          <a:xfrm>
            <a:off x="4025923" y="1780814"/>
            <a:ext cx="944006" cy="369332"/>
          </a:xfrm>
          <a:prstGeom prst="rect">
            <a:avLst/>
          </a:prstGeom>
          <a:noFill/>
        </p:spPr>
        <p:txBody>
          <a:bodyPr wrap="square" rtlCol="0">
            <a:spAutoFit/>
          </a:bodyPr>
          <a:lstStyle/>
          <a:p>
            <a:r>
              <a:rPr lang="en-US" dirty="0">
                <a:solidFill>
                  <a:schemeClr val="bg1"/>
                </a:solidFill>
              </a:rPr>
              <a:t>Andrew</a:t>
            </a:r>
          </a:p>
        </p:txBody>
      </p:sp>
      <p:sp>
        <p:nvSpPr>
          <p:cNvPr id="12" name="TextBox 11">
            <a:extLst>
              <a:ext uri="{FF2B5EF4-FFF2-40B4-BE49-F238E27FC236}">
                <a16:creationId xmlns:a16="http://schemas.microsoft.com/office/drawing/2014/main" id="{1BF75596-7742-8699-6FE1-EE99A6926559}"/>
              </a:ext>
            </a:extLst>
          </p:cNvPr>
          <p:cNvSpPr txBox="1"/>
          <p:nvPr/>
        </p:nvSpPr>
        <p:spPr>
          <a:xfrm>
            <a:off x="4947317" y="1677253"/>
            <a:ext cx="944006" cy="369332"/>
          </a:xfrm>
          <a:prstGeom prst="rect">
            <a:avLst/>
          </a:prstGeom>
          <a:noFill/>
        </p:spPr>
        <p:txBody>
          <a:bodyPr wrap="square" rtlCol="0">
            <a:spAutoFit/>
          </a:bodyPr>
          <a:lstStyle/>
          <a:p>
            <a:r>
              <a:rPr lang="en-US" dirty="0">
                <a:solidFill>
                  <a:schemeClr val="bg1"/>
                </a:solidFill>
              </a:rPr>
              <a:t>James</a:t>
            </a:r>
          </a:p>
        </p:txBody>
      </p:sp>
      <p:sp>
        <p:nvSpPr>
          <p:cNvPr id="13" name="TextBox 12">
            <a:extLst>
              <a:ext uri="{FF2B5EF4-FFF2-40B4-BE49-F238E27FC236}">
                <a16:creationId xmlns:a16="http://schemas.microsoft.com/office/drawing/2014/main" id="{8F269201-4B58-CD1C-6F23-A67A421570A9}"/>
              </a:ext>
            </a:extLst>
          </p:cNvPr>
          <p:cNvSpPr txBox="1"/>
          <p:nvPr/>
        </p:nvSpPr>
        <p:spPr>
          <a:xfrm>
            <a:off x="5588302" y="2153127"/>
            <a:ext cx="679304" cy="369332"/>
          </a:xfrm>
          <a:prstGeom prst="rect">
            <a:avLst/>
          </a:prstGeom>
          <a:noFill/>
        </p:spPr>
        <p:txBody>
          <a:bodyPr wrap="square" rtlCol="0">
            <a:spAutoFit/>
          </a:bodyPr>
          <a:lstStyle/>
          <a:p>
            <a:r>
              <a:rPr lang="en-US" dirty="0">
                <a:solidFill>
                  <a:schemeClr val="bg1"/>
                </a:solidFill>
              </a:rPr>
              <a:t>John</a:t>
            </a:r>
          </a:p>
        </p:txBody>
      </p:sp>
      <p:sp>
        <p:nvSpPr>
          <p:cNvPr id="16" name="TextBox 15">
            <a:extLst>
              <a:ext uri="{FF2B5EF4-FFF2-40B4-BE49-F238E27FC236}">
                <a16:creationId xmlns:a16="http://schemas.microsoft.com/office/drawing/2014/main" id="{AED57082-01DD-C3AA-35A8-7C860C6F1C95}"/>
              </a:ext>
            </a:extLst>
          </p:cNvPr>
          <p:cNvSpPr txBox="1"/>
          <p:nvPr/>
        </p:nvSpPr>
        <p:spPr>
          <a:xfrm>
            <a:off x="6267606" y="1996814"/>
            <a:ext cx="772400" cy="369332"/>
          </a:xfrm>
          <a:prstGeom prst="rect">
            <a:avLst/>
          </a:prstGeom>
          <a:noFill/>
        </p:spPr>
        <p:txBody>
          <a:bodyPr wrap="square" rtlCol="0">
            <a:spAutoFit/>
          </a:bodyPr>
          <a:lstStyle/>
          <a:p>
            <a:r>
              <a:rPr lang="en-US" dirty="0">
                <a:solidFill>
                  <a:schemeClr val="bg1"/>
                </a:solidFill>
              </a:rPr>
              <a:t>Philip</a:t>
            </a:r>
          </a:p>
        </p:txBody>
      </p:sp>
      <p:sp>
        <p:nvSpPr>
          <p:cNvPr id="17" name="TextBox 16">
            <a:extLst>
              <a:ext uri="{FF2B5EF4-FFF2-40B4-BE49-F238E27FC236}">
                <a16:creationId xmlns:a16="http://schemas.microsoft.com/office/drawing/2014/main" id="{61A81594-4EE8-72F8-31AE-857ECEA2DDAB}"/>
              </a:ext>
            </a:extLst>
          </p:cNvPr>
          <p:cNvSpPr txBox="1"/>
          <p:nvPr/>
        </p:nvSpPr>
        <p:spPr>
          <a:xfrm>
            <a:off x="6182975" y="4565141"/>
            <a:ext cx="1519819" cy="369332"/>
          </a:xfrm>
          <a:prstGeom prst="rect">
            <a:avLst/>
          </a:prstGeom>
          <a:noFill/>
        </p:spPr>
        <p:txBody>
          <a:bodyPr wrap="square" rtlCol="0">
            <a:spAutoFit/>
          </a:bodyPr>
          <a:lstStyle/>
          <a:p>
            <a:r>
              <a:rPr lang="en-US" dirty="0">
                <a:solidFill>
                  <a:schemeClr val="bg1"/>
                </a:solidFill>
              </a:rPr>
              <a:t>Bartholomew</a:t>
            </a:r>
          </a:p>
        </p:txBody>
      </p:sp>
      <p:sp>
        <p:nvSpPr>
          <p:cNvPr id="18" name="TextBox 17">
            <a:extLst>
              <a:ext uri="{FF2B5EF4-FFF2-40B4-BE49-F238E27FC236}">
                <a16:creationId xmlns:a16="http://schemas.microsoft.com/office/drawing/2014/main" id="{2911B35D-FDAD-8BBB-833E-F2632B178A11}"/>
              </a:ext>
            </a:extLst>
          </p:cNvPr>
          <p:cNvSpPr txBox="1"/>
          <p:nvPr/>
        </p:nvSpPr>
        <p:spPr>
          <a:xfrm>
            <a:off x="7383220" y="2041617"/>
            <a:ext cx="1112988" cy="369332"/>
          </a:xfrm>
          <a:prstGeom prst="rect">
            <a:avLst/>
          </a:prstGeom>
          <a:noFill/>
        </p:spPr>
        <p:txBody>
          <a:bodyPr wrap="square" rtlCol="0">
            <a:spAutoFit/>
          </a:bodyPr>
          <a:lstStyle/>
          <a:p>
            <a:r>
              <a:rPr lang="en-US" dirty="0">
                <a:solidFill>
                  <a:schemeClr val="bg1"/>
                </a:solidFill>
              </a:rPr>
              <a:t>Matthew</a:t>
            </a:r>
          </a:p>
        </p:txBody>
      </p:sp>
      <p:sp>
        <p:nvSpPr>
          <p:cNvPr id="19" name="TextBox 18">
            <a:extLst>
              <a:ext uri="{FF2B5EF4-FFF2-40B4-BE49-F238E27FC236}">
                <a16:creationId xmlns:a16="http://schemas.microsoft.com/office/drawing/2014/main" id="{8AC6F0BC-FF7F-6B45-B40C-AE65C02C1A75}"/>
              </a:ext>
            </a:extLst>
          </p:cNvPr>
          <p:cNvSpPr txBox="1"/>
          <p:nvPr/>
        </p:nvSpPr>
        <p:spPr>
          <a:xfrm>
            <a:off x="8155620" y="1816253"/>
            <a:ext cx="944006" cy="369332"/>
          </a:xfrm>
          <a:prstGeom prst="rect">
            <a:avLst/>
          </a:prstGeom>
          <a:noFill/>
        </p:spPr>
        <p:txBody>
          <a:bodyPr wrap="square" rtlCol="0">
            <a:spAutoFit/>
          </a:bodyPr>
          <a:lstStyle/>
          <a:p>
            <a:r>
              <a:rPr lang="en-US" dirty="0">
                <a:solidFill>
                  <a:schemeClr val="bg1"/>
                </a:solidFill>
              </a:rPr>
              <a:t>Thomas</a:t>
            </a:r>
          </a:p>
        </p:txBody>
      </p:sp>
      <p:sp>
        <p:nvSpPr>
          <p:cNvPr id="20" name="TextBox 19">
            <a:extLst>
              <a:ext uri="{FF2B5EF4-FFF2-40B4-BE49-F238E27FC236}">
                <a16:creationId xmlns:a16="http://schemas.microsoft.com/office/drawing/2014/main" id="{BD38533F-7834-7685-1E82-538129D2FB03}"/>
              </a:ext>
            </a:extLst>
          </p:cNvPr>
          <p:cNvSpPr txBox="1"/>
          <p:nvPr/>
        </p:nvSpPr>
        <p:spPr>
          <a:xfrm>
            <a:off x="9026748" y="1928935"/>
            <a:ext cx="944006" cy="369332"/>
          </a:xfrm>
          <a:prstGeom prst="rect">
            <a:avLst/>
          </a:prstGeom>
          <a:noFill/>
        </p:spPr>
        <p:txBody>
          <a:bodyPr wrap="square" rtlCol="0">
            <a:spAutoFit/>
          </a:bodyPr>
          <a:lstStyle/>
          <a:p>
            <a:r>
              <a:rPr lang="en-US" dirty="0">
                <a:solidFill>
                  <a:schemeClr val="bg1"/>
                </a:solidFill>
              </a:rPr>
              <a:t>James</a:t>
            </a:r>
          </a:p>
        </p:txBody>
      </p:sp>
      <p:sp>
        <p:nvSpPr>
          <p:cNvPr id="21" name="TextBox 20">
            <a:extLst>
              <a:ext uri="{FF2B5EF4-FFF2-40B4-BE49-F238E27FC236}">
                <a16:creationId xmlns:a16="http://schemas.microsoft.com/office/drawing/2014/main" id="{2546E0DA-F872-6CC4-4586-C113893A787A}"/>
              </a:ext>
            </a:extLst>
          </p:cNvPr>
          <p:cNvSpPr txBox="1"/>
          <p:nvPr/>
        </p:nvSpPr>
        <p:spPr>
          <a:xfrm>
            <a:off x="9758596" y="2171104"/>
            <a:ext cx="796085" cy="369332"/>
          </a:xfrm>
          <a:prstGeom prst="rect">
            <a:avLst/>
          </a:prstGeom>
          <a:noFill/>
        </p:spPr>
        <p:txBody>
          <a:bodyPr wrap="square" rtlCol="0">
            <a:spAutoFit/>
          </a:bodyPr>
          <a:lstStyle/>
          <a:p>
            <a:r>
              <a:rPr lang="en-US" dirty="0">
                <a:solidFill>
                  <a:schemeClr val="bg1"/>
                </a:solidFill>
              </a:rPr>
              <a:t>Simon</a:t>
            </a:r>
          </a:p>
        </p:txBody>
      </p:sp>
      <p:sp>
        <p:nvSpPr>
          <p:cNvPr id="22" name="TextBox 21">
            <a:extLst>
              <a:ext uri="{FF2B5EF4-FFF2-40B4-BE49-F238E27FC236}">
                <a16:creationId xmlns:a16="http://schemas.microsoft.com/office/drawing/2014/main" id="{67AF555E-94AD-4DD7-247C-7AA8A9015CC9}"/>
              </a:ext>
            </a:extLst>
          </p:cNvPr>
          <p:cNvSpPr txBox="1"/>
          <p:nvPr/>
        </p:nvSpPr>
        <p:spPr>
          <a:xfrm>
            <a:off x="9956413" y="1861919"/>
            <a:ext cx="1257238" cy="369332"/>
          </a:xfrm>
          <a:prstGeom prst="rect">
            <a:avLst/>
          </a:prstGeom>
          <a:noFill/>
        </p:spPr>
        <p:txBody>
          <a:bodyPr wrap="square" rtlCol="0">
            <a:spAutoFit/>
          </a:bodyPr>
          <a:lstStyle/>
          <a:p>
            <a:r>
              <a:rPr lang="en-US" dirty="0">
                <a:solidFill>
                  <a:schemeClr val="bg1"/>
                </a:solidFill>
              </a:rPr>
              <a:t>Thaddaeus</a:t>
            </a:r>
          </a:p>
        </p:txBody>
      </p:sp>
      <p:sp>
        <p:nvSpPr>
          <p:cNvPr id="23" name="TextBox 22">
            <a:extLst>
              <a:ext uri="{FF2B5EF4-FFF2-40B4-BE49-F238E27FC236}">
                <a16:creationId xmlns:a16="http://schemas.microsoft.com/office/drawing/2014/main" id="{41F27C21-6B72-B2DB-9ECA-175460AE5212}"/>
              </a:ext>
            </a:extLst>
          </p:cNvPr>
          <p:cNvSpPr txBox="1"/>
          <p:nvPr/>
        </p:nvSpPr>
        <p:spPr>
          <a:xfrm>
            <a:off x="11178421" y="1605769"/>
            <a:ext cx="944006" cy="369332"/>
          </a:xfrm>
          <a:prstGeom prst="rect">
            <a:avLst/>
          </a:prstGeom>
          <a:noFill/>
        </p:spPr>
        <p:txBody>
          <a:bodyPr wrap="square" rtlCol="0">
            <a:spAutoFit/>
          </a:bodyPr>
          <a:lstStyle/>
          <a:p>
            <a:r>
              <a:rPr lang="en-US" dirty="0">
                <a:solidFill>
                  <a:schemeClr val="bg1"/>
                </a:solidFill>
              </a:rPr>
              <a:t>Judas</a:t>
            </a:r>
          </a:p>
        </p:txBody>
      </p:sp>
    </p:spTree>
    <p:extLst>
      <p:ext uri="{BB962C8B-B14F-4D97-AF65-F5344CB8AC3E}">
        <p14:creationId xmlns:p14="http://schemas.microsoft.com/office/powerpoint/2010/main" val="20976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3298</TotalTime>
  <Words>2056</Words>
  <Application>Microsoft Office PowerPoint</Application>
  <PresentationFormat>Widescreen</PresentationFormat>
  <Paragraphs>202</Paragraphs>
  <Slides>33</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Aptos Slab Black</vt:lpstr>
      <vt:lpstr>Arial</vt:lpstr>
      <vt:lpstr>Calibri</vt:lpstr>
      <vt:lpstr>Calibri Light</vt:lpstr>
      <vt:lpstr>Office Theme</vt:lpstr>
      <vt:lpstr>Two by Two Spreading the Good News</vt:lpstr>
      <vt:lpstr>Do you have some good news?   Have you learned something exciting?</vt:lpstr>
      <vt:lpstr>Matthew 9:35-36</vt:lpstr>
      <vt:lpstr>Jesus taught the people</vt:lpstr>
      <vt:lpstr>Jesus healed the sick</vt:lpstr>
      <vt:lpstr>Jesus raised some who died</vt:lpstr>
      <vt:lpstr>Jesus prayed He talked to God</vt:lpstr>
      <vt:lpstr>You may color and listen to our story</vt:lpstr>
      <vt:lpstr>Jesus chose 12 disciples to be apostles</vt:lpstr>
      <vt:lpstr>Who will go work? Who will tell others the good news?</vt:lpstr>
      <vt:lpstr>Everybody Ought To Know Who Jesus is</vt:lpstr>
      <vt:lpstr>Go Tell It On the Mountain and Everywhere</vt:lpstr>
      <vt:lpstr>You may color and listen to our story</vt:lpstr>
      <vt:lpstr>Go out two by two</vt:lpstr>
      <vt:lpstr>Don’t take  anything with you.</vt:lpstr>
      <vt:lpstr>The worker is worth his keep. Look for a family to stay with.</vt:lpstr>
      <vt:lpstr>You will be my workers.    You will go.</vt:lpstr>
      <vt:lpstr>They went and did what Jesus told them to do.</vt:lpstr>
      <vt:lpstr>Let’s pretend</vt:lpstr>
      <vt:lpstr>Come and rest</vt:lpstr>
      <vt:lpstr>Praise God</vt:lpstr>
      <vt:lpstr>Craft Time  Wordless Gospel Book</vt:lpstr>
      <vt:lpstr>Everybody Ought To Know Who Jesus is</vt:lpstr>
      <vt:lpstr>God has important things for you to do too.</vt:lpstr>
      <vt:lpstr>Later Jesus sent 72 followers to do the same thing.  </vt:lpstr>
      <vt:lpstr>After Jesus rose again, He told his followers:</vt:lpstr>
      <vt:lpstr>More people need to hear.  Go, I am sending you.</vt:lpstr>
      <vt:lpstr>More people need to hear.  Go, I am sending you.</vt:lpstr>
      <vt:lpstr>Many heard the message.  Many were healed</vt:lpstr>
      <vt:lpstr>Praise God!</vt:lpstr>
      <vt:lpstr>Craft Time  Make a first aid kit</vt:lpstr>
      <vt:lpstr>Praise God</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by Two Spreading the Good News</dc:title>
  <dc:creator>Janelle Clendenon</dc:creator>
  <cp:lastModifiedBy>Janelle Clendenon</cp:lastModifiedBy>
  <cp:revision>7</cp:revision>
  <dcterms:created xsi:type="dcterms:W3CDTF">2023-01-08T00:14:22Z</dcterms:created>
  <dcterms:modified xsi:type="dcterms:W3CDTF">2026-02-09T03:21:49Z</dcterms:modified>
</cp:coreProperties>
</file>