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92" r:id="rId3"/>
    <p:sldId id="258" r:id="rId4"/>
    <p:sldId id="273" r:id="rId5"/>
    <p:sldId id="276" r:id="rId6"/>
    <p:sldId id="280" r:id="rId7"/>
    <p:sldId id="275" r:id="rId8"/>
    <p:sldId id="281" r:id="rId9"/>
    <p:sldId id="277" r:id="rId10"/>
    <p:sldId id="278" r:id="rId11"/>
    <p:sldId id="279" r:id="rId12"/>
    <p:sldId id="257" r:id="rId13"/>
    <p:sldId id="293" r:id="rId14"/>
    <p:sldId id="283" r:id="rId15"/>
    <p:sldId id="291" r:id="rId16"/>
    <p:sldId id="282" r:id="rId17"/>
    <p:sldId id="259" r:id="rId18"/>
    <p:sldId id="260" r:id="rId19"/>
    <p:sldId id="284" r:id="rId20"/>
    <p:sldId id="261" r:id="rId21"/>
    <p:sldId id="262" r:id="rId22"/>
    <p:sldId id="285" r:id="rId23"/>
    <p:sldId id="263" r:id="rId24"/>
    <p:sldId id="295" r:id="rId25"/>
    <p:sldId id="286" r:id="rId26"/>
    <p:sldId id="264" r:id="rId27"/>
    <p:sldId id="290" r:id="rId28"/>
    <p:sldId id="287" r:id="rId29"/>
    <p:sldId id="289" r:id="rId30"/>
    <p:sldId id="294" r:id="rId31"/>
    <p:sldId id="272" r:id="rId32"/>
    <p:sldId id="274"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D9B4EB-C997-4737-ABCF-B67658334C33}" v="1" dt="2026-02-09T04:35:02.5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3" d="100"/>
          <a:sy n="73" d="100"/>
        </p:scale>
        <p:origin x="1002" y="294"/>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6/11/relationships/changesInfo" Target="changesInfos/changesInfo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D50F0924-5C5C-4416-BCF4-6E13CF36E258}"/>
    <pc:docChg chg="custSel modSld sldOrd">
      <pc:chgData name="Janelle Clendenon" userId="da17313139568148" providerId="LiveId" clId="{D50F0924-5C5C-4416-BCF4-6E13CF36E258}" dt="2026-02-09T04:36:07.944" v="33"/>
      <pc:docMkLst>
        <pc:docMk/>
      </pc:docMkLst>
      <pc:sldChg chg="ord">
        <pc:chgData name="Janelle Clendenon" userId="da17313139568148" providerId="LiveId" clId="{D50F0924-5C5C-4416-BCF4-6E13CF36E258}" dt="2026-02-09T04:36:07.944" v="33"/>
        <pc:sldMkLst>
          <pc:docMk/>
          <pc:sldMk cId="3742159344" sldId="258"/>
        </pc:sldMkLst>
      </pc:sldChg>
      <pc:sldChg chg="addSp modSp mod">
        <pc:chgData name="Janelle Clendenon" userId="da17313139568148" providerId="LiveId" clId="{D50F0924-5C5C-4416-BCF4-6E13CF36E258}" dt="2026-02-09T04:35:55.252" v="31" actId="1076"/>
        <pc:sldMkLst>
          <pc:docMk/>
          <pc:sldMk cId="2976462213" sldId="273"/>
        </pc:sldMkLst>
        <pc:spChg chg="mod">
          <ac:chgData name="Janelle Clendenon" userId="da17313139568148" providerId="LiveId" clId="{D50F0924-5C5C-4416-BCF4-6E13CF36E258}" dt="2026-02-09T04:35:54.141" v="30" actId="1076"/>
          <ac:spMkLst>
            <pc:docMk/>
            <pc:sldMk cId="2976462213" sldId="273"/>
            <ac:spMk id="2" creationId="{08EE3624-832D-C9EB-492C-1F5777380D1F}"/>
          </ac:spMkLst>
        </pc:spChg>
        <pc:spChg chg="add mod">
          <ac:chgData name="Janelle Clendenon" userId="da17313139568148" providerId="LiveId" clId="{D50F0924-5C5C-4416-BCF4-6E13CF36E258}" dt="2026-02-09T04:35:25.130" v="26" actId="6549"/>
          <ac:spMkLst>
            <pc:docMk/>
            <pc:sldMk cId="2976462213" sldId="273"/>
            <ac:spMk id="3" creationId="{381750AE-843A-4705-28E4-12FB3F19E511}"/>
          </ac:spMkLst>
        </pc:spChg>
        <pc:spChg chg="mod">
          <ac:chgData name="Janelle Clendenon" userId="da17313139568148" providerId="LiveId" clId="{D50F0924-5C5C-4416-BCF4-6E13CF36E258}" dt="2026-02-09T04:35:55.252" v="31" actId="1076"/>
          <ac:spMkLst>
            <pc:docMk/>
            <pc:sldMk cId="2976462213" sldId="273"/>
            <ac:spMk id="7" creationId="{1ABAF08E-9F54-C768-5B02-5C516FD940B6}"/>
          </ac:spMkLst>
        </pc:spChg>
        <pc:picChg chg="mod">
          <ac:chgData name="Janelle Clendenon" userId="da17313139568148" providerId="LiveId" clId="{D50F0924-5C5C-4416-BCF4-6E13CF36E258}" dt="2026-02-09T04:35:34.217" v="27" actId="1076"/>
          <ac:picMkLst>
            <pc:docMk/>
            <pc:sldMk cId="2976462213" sldId="273"/>
            <ac:picMk id="13" creationId="{7A53BAD4-4307-FCA3-10EA-8B6F4260967C}"/>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7D594BB-DBFC-4F58-AF8F-755D121546DE}" type="datetimeFigureOut">
              <a:rPr lang="en-US" smtClean="0"/>
              <a:t>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64E05F-6E14-4C4A-B6FD-3FF755A17390}" type="slidenum">
              <a:rPr lang="en-US" smtClean="0"/>
              <a:t>‹#›</a:t>
            </a:fld>
            <a:endParaRPr lang="en-US"/>
          </a:p>
        </p:txBody>
      </p:sp>
    </p:spTree>
    <p:extLst>
      <p:ext uri="{BB962C8B-B14F-4D97-AF65-F5344CB8AC3E}">
        <p14:creationId xmlns:p14="http://schemas.microsoft.com/office/powerpoint/2010/main" val="3204598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Teacher:</a:t>
            </a:r>
          </a:p>
          <a:p>
            <a:r>
              <a:rPr lang="en-US"/>
              <a:t>Demonstrate this story by doing what it says:</a:t>
            </a:r>
          </a:p>
          <a:p>
            <a:pPr marL="171450" indent="-171450">
              <a:buFont typeface="Arial" panose="020B0604020202020204" pitchFamily="34" charset="0"/>
              <a:buChar char="•"/>
            </a:pPr>
            <a:r>
              <a:rPr lang="en-US"/>
              <a:t>*  Turn on a lamp</a:t>
            </a:r>
          </a:p>
          <a:p>
            <a:pPr marL="171450" indent="-171450">
              <a:buFont typeface="Arial" panose="020B0604020202020204" pitchFamily="34" charset="0"/>
              <a:buChar char="•"/>
            </a:pPr>
            <a:r>
              <a:rPr lang="en-US"/>
              <a:t>**   Hide the lamp under something</a:t>
            </a:r>
          </a:p>
          <a:p>
            <a:pPr marL="171450" indent="-171450">
              <a:buFont typeface="Arial" panose="020B0604020202020204" pitchFamily="34" charset="0"/>
              <a:buChar char="•"/>
            </a:pPr>
            <a:r>
              <a:rPr lang="en-US"/>
              <a:t>*** Put the lamp on a table so that all can enjoy it.</a:t>
            </a:r>
          </a:p>
          <a:p>
            <a:pPr marL="171450" indent="-171450">
              <a:buFont typeface="Arial" panose="020B0604020202020204" pitchFamily="34" charset="0"/>
              <a:buChar char="•"/>
            </a:pPr>
            <a:endParaRPr lang="en-US"/>
          </a:p>
          <a:p>
            <a:r>
              <a:rPr lang="en-US"/>
              <a:t>Give the kids flashlights to use while you tell the story again.  They can also use them during the song on the next slide.	</a:t>
            </a:r>
          </a:p>
        </p:txBody>
      </p:sp>
      <p:sp>
        <p:nvSpPr>
          <p:cNvPr id="4" name="Slide Number Placeholder 3"/>
          <p:cNvSpPr>
            <a:spLocks noGrp="1"/>
          </p:cNvSpPr>
          <p:nvPr>
            <p:ph type="sldNum" sz="quarter" idx="5"/>
          </p:nvPr>
        </p:nvSpPr>
        <p:spPr/>
        <p:txBody>
          <a:bodyPr/>
          <a:lstStyle/>
          <a:p>
            <a:fld id="{E464E05F-6E14-4C4A-B6FD-3FF755A17390}" type="slidenum">
              <a:rPr lang="en-US" smtClean="0"/>
              <a:t>31</a:t>
            </a:fld>
            <a:endParaRPr lang="en-US"/>
          </a:p>
        </p:txBody>
      </p:sp>
    </p:spTree>
    <p:extLst>
      <p:ext uri="{BB962C8B-B14F-4D97-AF65-F5344CB8AC3E}">
        <p14:creationId xmlns:p14="http://schemas.microsoft.com/office/powerpoint/2010/main" val="8461064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B4D06-647A-CF8C-8A57-2610B7061A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35B6C5-9C53-88A6-A900-5651AEF78D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D35DCF-B0BF-8312-F8D4-A852625238DB}"/>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5" name="Footer Placeholder 4">
            <a:extLst>
              <a:ext uri="{FF2B5EF4-FFF2-40B4-BE49-F238E27FC236}">
                <a16:creationId xmlns:a16="http://schemas.microsoft.com/office/drawing/2014/main" id="{5D17FBD8-C5F9-E39D-321D-BD41F06EE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E8348-21F9-3E66-1641-F8B941CE7D36}"/>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1468648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7949D-7642-AD93-95A8-A58B836551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1B8E518-13F5-E615-786A-E2726E5321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113E82C-F280-5E46-E75D-D1EE4D11A867}"/>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5" name="Footer Placeholder 4">
            <a:extLst>
              <a:ext uri="{FF2B5EF4-FFF2-40B4-BE49-F238E27FC236}">
                <a16:creationId xmlns:a16="http://schemas.microsoft.com/office/drawing/2014/main" id="{F469D939-10C6-F97B-88B5-7BC87EC34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ECEF64-B1F1-6652-E642-BAA63643E71F}"/>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2956665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4646FF-04C6-71AC-DD03-9A9EC4B19E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F22FC5C-2C20-E720-CEF3-6F8845F624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EB5DDD-8199-8147-DF44-5D7B5255E11A}"/>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5" name="Footer Placeholder 4">
            <a:extLst>
              <a:ext uri="{FF2B5EF4-FFF2-40B4-BE49-F238E27FC236}">
                <a16:creationId xmlns:a16="http://schemas.microsoft.com/office/drawing/2014/main" id="{C8ADC23F-7724-3715-4746-33A716BED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95281E-11F1-9F66-17E6-A7627ACF2402}"/>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2981352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0EA64-450F-0414-8AA2-F62C887AB2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871D90-698A-D2AD-303B-A50273165B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1E757F6-07DF-C597-2196-C8B8400D0E7F}"/>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5" name="Footer Placeholder 4">
            <a:extLst>
              <a:ext uri="{FF2B5EF4-FFF2-40B4-BE49-F238E27FC236}">
                <a16:creationId xmlns:a16="http://schemas.microsoft.com/office/drawing/2014/main" id="{9B9A5944-BC85-6B2E-3873-19FA3A3E983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D0E690-DA22-918A-30F2-A82F266ADC9E}"/>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3031130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C7E1D-B569-8D13-3B74-751DB6F4E19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4D65446-7A1B-6E4D-6BAD-4F6DDCD807D7}"/>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9CE4764-2F80-403F-4377-C555F0FD91E0}"/>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5" name="Footer Placeholder 4">
            <a:extLst>
              <a:ext uri="{FF2B5EF4-FFF2-40B4-BE49-F238E27FC236}">
                <a16:creationId xmlns:a16="http://schemas.microsoft.com/office/drawing/2014/main" id="{F446B114-8F8D-5AD5-0D2D-4E9B5EAC08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F04270-0292-DB39-8E3F-70C9BBCB42DE}"/>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2482295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7D92C-6081-6365-A8EB-054FBA6155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CF20D6-111D-08E9-E31F-9E95D599790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28A9E6-680D-B1F0-800F-84CA7C20E6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D06ABD-25FC-3FC8-D1D3-DA44CDC852A9}"/>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6" name="Footer Placeholder 5">
            <a:extLst>
              <a:ext uri="{FF2B5EF4-FFF2-40B4-BE49-F238E27FC236}">
                <a16:creationId xmlns:a16="http://schemas.microsoft.com/office/drawing/2014/main" id="{C9A77DFD-E970-0F2D-BAEC-92C5033D55F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C34954-1FEC-F00E-BBD4-0C8674849793}"/>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2021075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DFF02-913E-FA02-2C43-5C420F161E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9B31C8-34FA-7562-B8E5-EDEA6984D70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6D92D2-5A24-83FA-8795-EB3806F629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7E2D8C0-0852-CCEE-651F-1626409D7F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447DF5C-2284-B0F6-682C-4830BA3CB38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0E21E06-68BA-895B-6DBA-E87F3007A386}"/>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8" name="Footer Placeholder 7">
            <a:extLst>
              <a:ext uri="{FF2B5EF4-FFF2-40B4-BE49-F238E27FC236}">
                <a16:creationId xmlns:a16="http://schemas.microsoft.com/office/drawing/2014/main" id="{AD3B0981-D047-0E73-6F3B-3E2D7E64586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0190D05-7D6A-995F-0D38-2902CFDE966F}"/>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33455820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14D06-E45C-E80E-10D0-AAB430DB60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BFA3B-EAC0-700C-7F7A-00C6A89EC96A}"/>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4" name="Footer Placeholder 3">
            <a:extLst>
              <a:ext uri="{FF2B5EF4-FFF2-40B4-BE49-F238E27FC236}">
                <a16:creationId xmlns:a16="http://schemas.microsoft.com/office/drawing/2014/main" id="{DF9AC46A-97A0-5AF6-39C6-54695DFF3FA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A1B8239-F260-FEAA-9394-2CA827EF5FAB}"/>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2009801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BF0447-A01D-16EF-E61F-7512739415AE}"/>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3" name="Footer Placeholder 2">
            <a:extLst>
              <a:ext uri="{FF2B5EF4-FFF2-40B4-BE49-F238E27FC236}">
                <a16:creationId xmlns:a16="http://schemas.microsoft.com/office/drawing/2014/main" id="{F5DA9529-A39B-BB34-EAF1-C665CADB778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571FD0D-4DB6-565A-D3B5-A5AEF63A21A1}"/>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852709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4D2A9-5AFF-611C-A61C-AA69E181AD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B07DA8A-11BF-D531-54DD-550E383FF1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E5F77AA-0702-D144-F10D-735C8AA09C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11E51-AD47-4C4B-5D53-4116E108E885}"/>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6" name="Footer Placeholder 5">
            <a:extLst>
              <a:ext uri="{FF2B5EF4-FFF2-40B4-BE49-F238E27FC236}">
                <a16:creationId xmlns:a16="http://schemas.microsoft.com/office/drawing/2014/main" id="{82D1F0F0-B547-D907-ED5B-B0854AB789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FB93B3-0851-B402-CFE8-C3AF17775A78}"/>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3768404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4D15B7-AD75-9A4C-F119-BBCFA19840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B992931-0D19-0482-FCDB-43312A48ADC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E058332-C04E-315F-0538-861C5DBB7A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61A70CD-0A4C-B8B0-C9D2-D742C28A6F0B}"/>
              </a:ext>
            </a:extLst>
          </p:cNvPr>
          <p:cNvSpPr>
            <a:spLocks noGrp="1"/>
          </p:cNvSpPr>
          <p:nvPr>
            <p:ph type="dt" sz="half" idx="10"/>
          </p:nvPr>
        </p:nvSpPr>
        <p:spPr/>
        <p:txBody>
          <a:bodyPr/>
          <a:lstStyle/>
          <a:p>
            <a:fld id="{2ED8A3AE-222D-4F23-92C0-BFE5065FD616}" type="datetimeFigureOut">
              <a:rPr lang="en-US" smtClean="0"/>
              <a:t>2/8/2026</a:t>
            </a:fld>
            <a:endParaRPr lang="en-US"/>
          </a:p>
        </p:txBody>
      </p:sp>
      <p:sp>
        <p:nvSpPr>
          <p:cNvPr id="6" name="Footer Placeholder 5">
            <a:extLst>
              <a:ext uri="{FF2B5EF4-FFF2-40B4-BE49-F238E27FC236}">
                <a16:creationId xmlns:a16="http://schemas.microsoft.com/office/drawing/2014/main" id="{40913BBF-92A0-62A0-4482-F0073D7927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C6869E-B4B5-482A-95B7-D3BE70743667}"/>
              </a:ext>
            </a:extLst>
          </p:cNvPr>
          <p:cNvSpPr>
            <a:spLocks noGrp="1"/>
          </p:cNvSpPr>
          <p:nvPr>
            <p:ph type="sldNum" sz="quarter" idx="12"/>
          </p:nvPr>
        </p:nvSpPr>
        <p:spPr/>
        <p:txBody>
          <a:bodyPr/>
          <a:lstStyle/>
          <a:p>
            <a:fld id="{E8D87D81-F036-40A1-805F-045BEBC72751}" type="slidenum">
              <a:rPr lang="en-US" smtClean="0"/>
              <a:t>‹#›</a:t>
            </a:fld>
            <a:endParaRPr lang="en-US"/>
          </a:p>
        </p:txBody>
      </p:sp>
    </p:spTree>
    <p:extLst>
      <p:ext uri="{BB962C8B-B14F-4D97-AF65-F5344CB8AC3E}">
        <p14:creationId xmlns:p14="http://schemas.microsoft.com/office/powerpoint/2010/main" val="4071164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2000"/>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CC6530-B83D-CA95-3714-E0F0337E306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8F257D-17F5-4BC6-2726-006138B0FB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36518A-1BEA-9E42-FFD7-68BD448CA2E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ED8A3AE-222D-4F23-92C0-BFE5065FD616}" type="datetimeFigureOut">
              <a:rPr lang="en-US" smtClean="0"/>
              <a:t>2/8/2026</a:t>
            </a:fld>
            <a:endParaRPr lang="en-US"/>
          </a:p>
        </p:txBody>
      </p:sp>
      <p:sp>
        <p:nvSpPr>
          <p:cNvPr id="5" name="Footer Placeholder 4">
            <a:extLst>
              <a:ext uri="{FF2B5EF4-FFF2-40B4-BE49-F238E27FC236}">
                <a16:creationId xmlns:a16="http://schemas.microsoft.com/office/drawing/2014/main" id="{9B8D67DA-B1F3-4AD5-8C54-AA4F8AD455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0B0261-C14A-C5A6-8D45-CD0F392407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D87D81-F036-40A1-805F-045BEBC72751}" type="slidenum">
              <a:rPr lang="en-US" smtClean="0"/>
              <a:t>‹#›</a:t>
            </a:fld>
            <a:endParaRPr lang="en-US"/>
          </a:p>
        </p:txBody>
      </p:sp>
    </p:spTree>
    <p:extLst>
      <p:ext uri="{BB962C8B-B14F-4D97-AF65-F5344CB8AC3E}">
        <p14:creationId xmlns:p14="http://schemas.microsoft.com/office/powerpoint/2010/main" val="2851090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6.xml"/><Relationship Id="rId1" Type="http://schemas.openxmlformats.org/officeDocument/2006/relationships/video" Target="https://www.youtube.com/embed/9bFU_wJgvBI?feature=oembe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6.xml"/><Relationship Id="rId1" Type="http://schemas.openxmlformats.org/officeDocument/2006/relationships/video" Target="https://www.youtube.com/embed/YGT5B1f5hpE?feature=oembed"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8.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8.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6.xml"/><Relationship Id="rId1" Type="http://schemas.openxmlformats.org/officeDocument/2006/relationships/video" Target="https://www.youtube.com/embed/zCChuVy_hd4?feature=oembed"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6.xml"/><Relationship Id="rId1" Type="http://schemas.openxmlformats.org/officeDocument/2006/relationships/video" Target="https://www.youtube.com/embed/CfVSncA4KMQ?feature=oembed"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hyperlink" Target="http://activity-array.com/"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jpe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6.xml"/><Relationship Id="rId1" Type="http://schemas.openxmlformats.org/officeDocument/2006/relationships/video" Target="https://www.youtube.com/embed/ki5CA4oXL7w?feature=oembed" TargetMode="Externa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8.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Layout" Target="../slideLayouts/slideLayout6.xml"/><Relationship Id="rId1" Type="http://schemas.openxmlformats.org/officeDocument/2006/relationships/video" Target="https://www.youtube.com/embed/HPylxzfN-Oo?feature=oembe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slideLayout" Target="../slideLayouts/slideLayout6.xml"/><Relationship Id="rId1" Type="http://schemas.openxmlformats.org/officeDocument/2006/relationships/video" Target="https://www.youtube.com/embed/pJOH_fRXxvg?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6.xml"/><Relationship Id="rId1" Type="http://schemas.openxmlformats.org/officeDocument/2006/relationships/video" Target="https://www.youtube.com/embed/mT7kU7g_sQ4?feature=oembed"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15.jpeg"/><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4F16-F110-FDDA-B430-8AD4FC8096AE}"/>
              </a:ext>
            </a:extLst>
          </p:cNvPr>
          <p:cNvSpPr>
            <a:spLocks noGrp="1"/>
          </p:cNvSpPr>
          <p:nvPr>
            <p:ph type="ctrTitle"/>
          </p:nvPr>
        </p:nvSpPr>
        <p:spPr>
          <a:xfrm>
            <a:off x="1889760" y="2693035"/>
            <a:ext cx="5161280" cy="909003"/>
          </a:xfrm>
        </p:spPr>
        <p:style>
          <a:lnRef idx="1">
            <a:schemeClr val="accent4"/>
          </a:lnRef>
          <a:fillRef idx="2">
            <a:schemeClr val="accent4"/>
          </a:fillRef>
          <a:effectRef idx="1">
            <a:schemeClr val="accent4"/>
          </a:effectRef>
          <a:fontRef idx="minor">
            <a:schemeClr val="dk1"/>
          </a:fontRef>
        </p:style>
        <p:txBody>
          <a:bodyPr>
            <a:normAutofit fontScale="90000"/>
          </a:bodyPr>
          <a:lstStyle/>
          <a:p>
            <a:r>
              <a:rPr lang="en-US" dirty="0"/>
              <a:t>Jesus Says..</a:t>
            </a:r>
          </a:p>
        </p:txBody>
      </p:sp>
      <p:sp>
        <p:nvSpPr>
          <p:cNvPr id="3" name="Subtitle 2">
            <a:extLst>
              <a:ext uri="{FF2B5EF4-FFF2-40B4-BE49-F238E27FC236}">
                <a16:creationId xmlns:a16="http://schemas.microsoft.com/office/drawing/2014/main" id="{62140A74-6FEA-A4FA-36F3-B47B06B2D20A}"/>
              </a:ext>
            </a:extLst>
          </p:cNvPr>
          <p:cNvSpPr>
            <a:spLocks noGrp="1"/>
          </p:cNvSpPr>
          <p:nvPr>
            <p:ph type="subTitle" idx="1"/>
          </p:nvPr>
        </p:nvSpPr>
        <p:spPr>
          <a:xfrm>
            <a:off x="1889760" y="3799840"/>
            <a:ext cx="5161280" cy="1326796"/>
          </a:xfrm>
        </p:spPr>
        <p:style>
          <a:lnRef idx="1">
            <a:schemeClr val="accent4"/>
          </a:lnRef>
          <a:fillRef idx="2">
            <a:schemeClr val="accent4"/>
          </a:fillRef>
          <a:effectRef idx="1">
            <a:schemeClr val="accent4"/>
          </a:effectRef>
          <a:fontRef idx="minor">
            <a:schemeClr val="dk1"/>
          </a:fontRef>
        </p:style>
        <p:txBody>
          <a:bodyPr>
            <a:normAutofit lnSpcReduction="10000"/>
          </a:bodyPr>
          <a:lstStyle/>
          <a:p>
            <a:r>
              <a:rPr lang="en-US" dirty="0"/>
              <a:t>Light and Faith</a:t>
            </a:r>
          </a:p>
          <a:p>
            <a:r>
              <a:rPr lang="en-US" dirty="0"/>
              <a:t>Consider the Lilies</a:t>
            </a:r>
          </a:p>
          <a:p>
            <a:r>
              <a:rPr lang="en-US" dirty="0"/>
              <a:t>Jesus Calms the Storm Luke 8:22-25</a:t>
            </a:r>
          </a:p>
        </p:txBody>
      </p:sp>
    </p:spTree>
    <p:extLst>
      <p:ext uri="{BB962C8B-B14F-4D97-AF65-F5344CB8AC3E}">
        <p14:creationId xmlns:p14="http://schemas.microsoft.com/office/powerpoint/2010/main" val="40308004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219880" y="2651046"/>
            <a:ext cx="5841999" cy="954882"/>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a:t>Parts of a Flower</a:t>
            </a:r>
          </a:p>
        </p:txBody>
      </p:sp>
      <p:pic>
        <p:nvPicPr>
          <p:cNvPr id="3" name="Online Media 2" title="Roots, Stem, Leaves, Flower | Parts of a Plant Song | Parts of a Flower Song">
            <a:hlinkClick r:id="" action="ppaction://media"/>
            <a:extLst>
              <a:ext uri="{FF2B5EF4-FFF2-40B4-BE49-F238E27FC236}">
                <a16:creationId xmlns:a16="http://schemas.microsoft.com/office/drawing/2014/main" id="{D6696ACB-F2F5-6DB4-24CE-BCB5490EC76E}"/>
              </a:ext>
            </a:extLst>
          </p:cNvPr>
          <p:cNvPicPr>
            <a:picLocks noRot="1" noChangeAspect="1"/>
          </p:cNvPicPr>
          <p:nvPr>
            <a:videoFile r:link="rId1"/>
          </p:nvPr>
        </p:nvPicPr>
        <p:blipFill>
          <a:blip r:embed="rId3"/>
          <a:stretch>
            <a:fillRect/>
          </a:stretch>
        </p:blipFill>
        <p:spPr>
          <a:xfrm>
            <a:off x="1357854" y="207486"/>
            <a:ext cx="10339799" cy="5842000"/>
          </a:xfrm>
          <a:prstGeom prst="rect">
            <a:avLst/>
          </a:prstGeom>
        </p:spPr>
      </p:pic>
    </p:spTree>
    <p:extLst>
      <p:ext uri="{BB962C8B-B14F-4D97-AF65-F5344CB8AC3E}">
        <p14:creationId xmlns:p14="http://schemas.microsoft.com/office/powerpoint/2010/main" val="1463843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521246" y="2952412"/>
            <a:ext cx="6444731" cy="954882"/>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a:t>Consider the Lilies</a:t>
            </a:r>
          </a:p>
        </p:txBody>
      </p:sp>
      <p:pic>
        <p:nvPicPr>
          <p:cNvPr id="6" name="Picture 5" descr="A field of flowers with clouds in the sky&#10;&#10;Description automatically generated">
            <a:extLst>
              <a:ext uri="{FF2B5EF4-FFF2-40B4-BE49-F238E27FC236}">
                <a16:creationId xmlns:a16="http://schemas.microsoft.com/office/drawing/2014/main" id="{8A51AE9B-A6E1-B071-DFB4-20CF998072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400" y="207487"/>
            <a:ext cx="10545922" cy="6444730"/>
          </a:xfrm>
          <a:prstGeom prst="rect">
            <a:avLst/>
          </a:prstGeom>
        </p:spPr>
      </p:pic>
      <p:sp>
        <p:nvSpPr>
          <p:cNvPr id="7" name="Rectangle 6">
            <a:extLst>
              <a:ext uri="{FF2B5EF4-FFF2-40B4-BE49-F238E27FC236}">
                <a16:creationId xmlns:a16="http://schemas.microsoft.com/office/drawing/2014/main" id="{697D1168-4751-1ECD-F439-61227108E05E}"/>
              </a:ext>
            </a:extLst>
          </p:cNvPr>
          <p:cNvSpPr/>
          <p:nvPr/>
        </p:nvSpPr>
        <p:spPr>
          <a:xfrm>
            <a:off x="2413416" y="205784"/>
            <a:ext cx="6550702" cy="427627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4" name="Online Media 3" title="Consider the Lilies">
            <a:hlinkClick r:id="" action="ppaction://media"/>
            <a:extLst>
              <a:ext uri="{FF2B5EF4-FFF2-40B4-BE49-F238E27FC236}">
                <a16:creationId xmlns:a16="http://schemas.microsoft.com/office/drawing/2014/main" id="{A68B2396-1879-CA6B-ECCD-6FB3A616B38C}"/>
              </a:ext>
            </a:extLst>
          </p:cNvPr>
          <p:cNvPicPr>
            <a:picLocks noRot="1" noChangeAspect="1"/>
          </p:cNvPicPr>
          <p:nvPr>
            <a:videoFile r:link="rId1"/>
          </p:nvPr>
        </p:nvPicPr>
        <p:blipFill>
          <a:blip r:embed="rId4"/>
          <a:stretch>
            <a:fillRect/>
          </a:stretch>
        </p:blipFill>
        <p:spPr>
          <a:xfrm>
            <a:off x="2758190" y="205783"/>
            <a:ext cx="5796530" cy="4347398"/>
          </a:xfrm>
          <a:prstGeom prst="rect">
            <a:avLst/>
          </a:prstGeom>
        </p:spPr>
      </p:pic>
    </p:spTree>
    <p:extLst>
      <p:ext uri="{BB962C8B-B14F-4D97-AF65-F5344CB8AC3E}">
        <p14:creationId xmlns:p14="http://schemas.microsoft.com/office/powerpoint/2010/main" val="253688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4916435" cy="883920"/>
          </a:xfrm>
        </p:spPr>
        <p:txBody>
          <a:bodyPr>
            <a:normAutofit fontScale="90000"/>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Question for the day</a:t>
            </a:r>
          </a:p>
        </p:txBody>
      </p:sp>
      <p:pic>
        <p:nvPicPr>
          <p:cNvPr id="6" name="Content Placeholder 5" descr="A cartoon of a boat with a sail&#10;&#10;Description automatically generated">
            <a:extLst>
              <a:ext uri="{FF2B5EF4-FFF2-40B4-BE49-F238E27FC236}">
                <a16:creationId xmlns:a16="http://schemas.microsoft.com/office/drawing/2014/main" id="{AA7D8CFE-3E19-5D64-FE15-934C81312F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94953" y="255675"/>
            <a:ext cx="4610839" cy="4763672"/>
          </a:xfrm>
        </p:spPr>
      </p:pic>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8" y="1645920"/>
            <a:ext cx="4916435" cy="357065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a:solidFill>
                <a:schemeClr val="tx1"/>
              </a:solidFill>
            </a:endParaRPr>
          </a:p>
          <a:p>
            <a:pPr algn="ctr"/>
            <a:r>
              <a:rPr lang="en-US" sz="4000">
                <a:solidFill>
                  <a:schemeClr val="tx1"/>
                </a:solidFill>
              </a:rPr>
              <a:t>Have you ever –</a:t>
            </a:r>
          </a:p>
          <a:p>
            <a:pPr marL="285750" indent="-285750" algn="ctr">
              <a:buFont typeface="Arial" panose="020B0604020202020204" pitchFamily="34" charset="0"/>
              <a:buChar char="•"/>
            </a:pPr>
            <a:r>
              <a:rPr lang="en-US" sz="1800">
                <a:solidFill>
                  <a:schemeClr val="tx1"/>
                </a:solidFill>
              </a:rPr>
              <a:t> been on a boat?</a:t>
            </a:r>
          </a:p>
          <a:p>
            <a:pPr marL="285750" indent="-285750" algn="ctr">
              <a:buFont typeface="Arial" panose="020B0604020202020204" pitchFamily="34" charset="0"/>
              <a:buChar char="•"/>
            </a:pPr>
            <a:r>
              <a:rPr lang="en-US" sz="1800">
                <a:solidFill>
                  <a:schemeClr val="tx1"/>
                </a:solidFill>
              </a:rPr>
              <a:t>been in a storm?</a:t>
            </a:r>
          </a:p>
          <a:p>
            <a:pPr marL="285750" indent="-285750" algn="ctr">
              <a:buFont typeface="Arial" panose="020B0604020202020204" pitchFamily="34" charset="0"/>
              <a:buChar char="•"/>
            </a:pPr>
            <a:r>
              <a:rPr lang="en-US" sz="1800">
                <a:solidFill>
                  <a:schemeClr val="tx1"/>
                </a:solidFill>
              </a:rPr>
              <a:t>been on a boat or at the coast in a storm?</a:t>
            </a:r>
          </a:p>
          <a:p>
            <a:pPr marL="285750" indent="-285750" algn="ctr">
              <a:buFont typeface="Arial" panose="020B0604020202020204" pitchFamily="34" charset="0"/>
              <a:buChar char="•"/>
            </a:pPr>
            <a:endParaRPr lang="en-US" sz="1800">
              <a:solidFill>
                <a:schemeClr val="tx1"/>
              </a:solidFill>
            </a:endParaRPr>
          </a:p>
          <a:p>
            <a:pPr algn="ctr"/>
            <a:r>
              <a:rPr lang="en-US" sz="3600">
                <a:solidFill>
                  <a:schemeClr val="tx1"/>
                </a:solidFill>
              </a:rPr>
              <a:t>What was it like?</a:t>
            </a:r>
          </a:p>
        </p:txBody>
      </p:sp>
      <p:pic>
        <p:nvPicPr>
          <p:cNvPr id="8" name="Picture 7" descr="A cartoon of a person driving a boat&#10;&#10;Description automatically generated">
            <a:extLst>
              <a:ext uri="{FF2B5EF4-FFF2-40B4-BE49-F238E27FC236}">
                <a16:creationId xmlns:a16="http://schemas.microsoft.com/office/drawing/2014/main" id="{F9D4B67F-8047-20AF-ACE4-07441119BBE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888762" y="3691966"/>
            <a:ext cx="5080339" cy="3308128"/>
          </a:xfrm>
          <a:prstGeom prst="rect">
            <a:avLst/>
          </a:prstGeom>
        </p:spPr>
      </p:pic>
    </p:spTree>
    <p:extLst>
      <p:ext uri="{BB962C8B-B14F-4D97-AF65-F5344CB8AC3E}">
        <p14:creationId xmlns:p14="http://schemas.microsoft.com/office/powerpoint/2010/main" val="2290635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27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2500" fill="hold"/>
                                        <p:tgtEl>
                                          <p:spTgt spid="8"/>
                                        </p:tgtEl>
                                        <p:attrNameLst>
                                          <p:attrName>ppt_x</p:attrName>
                                        </p:attrNameLst>
                                      </p:cBhvr>
                                      <p:tavLst>
                                        <p:tav tm="0">
                                          <p:val>
                                            <p:strVal val="1+#ppt_w/2"/>
                                          </p:val>
                                        </p:tav>
                                        <p:tav tm="100000">
                                          <p:val>
                                            <p:strVal val="#ppt_x"/>
                                          </p:val>
                                        </p:tav>
                                      </p:tavLst>
                                    </p:anim>
                                    <p:anim calcmode="lin" valueType="num">
                                      <p:cBhvr additive="base">
                                        <p:cTn id="8" dur="2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1855E-F916-6A80-46E0-F21262924D95}"/>
              </a:ext>
            </a:extLst>
          </p:cNvPr>
          <p:cNvSpPr>
            <a:spLocks noGrp="1"/>
          </p:cNvSpPr>
          <p:nvPr>
            <p:ph type="title"/>
          </p:nvPr>
        </p:nvSpPr>
        <p:spPr>
          <a:xfrm>
            <a:off x="838200" y="365124"/>
            <a:ext cx="10515600" cy="3063875"/>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dirty="0"/>
              <a:t>Jesus was going to shine his light</a:t>
            </a:r>
            <a:br>
              <a:rPr lang="en-US" dirty="0"/>
            </a:br>
            <a:r>
              <a:rPr lang="en-US" dirty="0"/>
              <a:t> 	on the disciples’ faith and</a:t>
            </a:r>
            <a:br>
              <a:rPr lang="en-US" dirty="0"/>
            </a:br>
            <a:r>
              <a:rPr lang="en-US" dirty="0"/>
              <a:t> 	on His power and faithfulness.</a:t>
            </a:r>
            <a:br>
              <a:rPr lang="en-US" dirty="0"/>
            </a:br>
            <a:r>
              <a:rPr lang="en-US" dirty="0"/>
              <a:t>Their faith would grow.</a:t>
            </a:r>
          </a:p>
        </p:txBody>
      </p:sp>
      <p:pic>
        <p:nvPicPr>
          <p:cNvPr id="8" name="Picture 7" descr="A yellow light rays on a black background&#10;&#10;Description automatically generated">
            <a:extLst>
              <a:ext uri="{FF2B5EF4-FFF2-40B4-BE49-F238E27FC236}">
                <a16:creationId xmlns:a16="http://schemas.microsoft.com/office/drawing/2014/main" id="{22295450-D239-7EAC-2A10-1984C5758C2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7488">
            <a:off x="6536788" y="-83234"/>
            <a:ext cx="6096000" cy="6096000"/>
          </a:xfrm>
          <a:prstGeom prst="rect">
            <a:avLst/>
          </a:prstGeom>
        </p:spPr>
      </p:pic>
      <p:pic>
        <p:nvPicPr>
          <p:cNvPr id="9" name="Picture 8" descr="A yellow light rays on a black background&#10;&#10;Description automatically generated">
            <a:extLst>
              <a:ext uri="{FF2B5EF4-FFF2-40B4-BE49-F238E27FC236}">
                <a16:creationId xmlns:a16="http://schemas.microsoft.com/office/drawing/2014/main" id="{50CFFFDA-B05F-F162-D4F2-667BA35F14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07488">
            <a:off x="6703256" y="-380703"/>
            <a:ext cx="6096000" cy="6096000"/>
          </a:xfrm>
          <a:prstGeom prst="rect">
            <a:avLst/>
          </a:prstGeom>
        </p:spPr>
      </p:pic>
      <p:pic>
        <p:nvPicPr>
          <p:cNvPr id="11" name="Picture 10" descr="A cartoon of a sailboat&#10;&#10;Description automatically generated">
            <a:extLst>
              <a:ext uri="{FF2B5EF4-FFF2-40B4-BE49-F238E27FC236}">
                <a16:creationId xmlns:a16="http://schemas.microsoft.com/office/drawing/2014/main" id="{07A635F5-2EFA-609E-DB91-FF628521A4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16365" y="3209114"/>
            <a:ext cx="3810000" cy="3733800"/>
          </a:xfrm>
          <a:prstGeom prst="rect">
            <a:avLst/>
          </a:prstGeom>
        </p:spPr>
      </p:pic>
    </p:spTree>
    <p:extLst>
      <p:ext uri="{BB962C8B-B14F-4D97-AF65-F5344CB8AC3E}">
        <p14:creationId xmlns:p14="http://schemas.microsoft.com/office/powerpoint/2010/main" val="195007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D1FD-8341-EA48-A17D-EFDB341E076F}"/>
              </a:ext>
            </a:extLst>
          </p:cNvPr>
          <p:cNvSpPr>
            <a:spLocks noGrp="1"/>
          </p:cNvSpPr>
          <p:nvPr>
            <p:ph type="title"/>
          </p:nvPr>
        </p:nvSpPr>
        <p:spPr>
          <a:xfrm>
            <a:off x="839788" y="457200"/>
            <a:ext cx="3932237" cy="667062"/>
          </a:xfrm>
        </p:spPr>
        <p:style>
          <a:lnRef idx="2">
            <a:schemeClr val="accent4">
              <a:shade val="15000"/>
            </a:schemeClr>
          </a:lnRef>
          <a:fillRef idx="1">
            <a:schemeClr val="accent4"/>
          </a:fillRef>
          <a:effectRef idx="0">
            <a:schemeClr val="accent4"/>
          </a:effectRef>
          <a:fontRef idx="minor">
            <a:schemeClr val="lt1"/>
          </a:fontRef>
        </p:style>
        <p:txBody>
          <a:bodyPr/>
          <a:lstStyle/>
          <a:p>
            <a:r>
              <a:rPr lang="en-US"/>
              <a:t>CRAFT TIME</a:t>
            </a:r>
          </a:p>
        </p:txBody>
      </p:sp>
      <p:sp>
        <p:nvSpPr>
          <p:cNvPr id="4" name="Text Placeholder 3">
            <a:extLst>
              <a:ext uri="{FF2B5EF4-FFF2-40B4-BE49-F238E27FC236}">
                <a16:creationId xmlns:a16="http://schemas.microsoft.com/office/drawing/2014/main" id="{82FCAEA0-2825-41BB-9FD9-F23E922DABAA}"/>
              </a:ext>
            </a:extLst>
          </p:cNvPr>
          <p:cNvSpPr>
            <a:spLocks noGrp="1"/>
          </p:cNvSpPr>
          <p:nvPr>
            <p:ph type="body" sz="half" idx="2"/>
          </p:nvPr>
        </p:nvSpPr>
        <p:spPr>
          <a:xfrm>
            <a:off x="836612" y="1322882"/>
            <a:ext cx="3932236" cy="1870023"/>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r>
              <a:rPr lang="en-US"/>
              <a:t>Get ready to show the story in action:</a:t>
            </a:r>
          </a:p>
          <a:p>
            <a:pPr>
              <a:lnSpc>
                <a:spcPct val="100000"/>
              </a:lnSpc>
            </a:pPr>
            <a:r>
              <a:rPr lang="en-US"/>
              <a:t>You will need:</a:t>
            </a:r>
          </a:p>
          <a:p>
            <a:pPr marL="285750" indent="-285750">
              <a:lnSpc>
                <a:spcPct val="100000"/>
              </a:lnSpc>
              <a:buFont typeface="Arial" panose="020B0604020202020204" pitchFamily="34" charset="0"/>
              <a:buChar char="•"/>
            </a:pPr>
            <a:r>
              <a:rPr lang="en-US"/>
              <a:t> some Lego people</a:t>
            </a:r>
          </a:p>
          <a:p>
            <a:pPr marL="285750" indent="-285750">
              <a:lnSpc>
                <a:spcPct val="100000"/>
              </a:lnSpc>
              <a:buFont typeface="Arial" panose="020B0604020202020204" pitchFamily="34" charset="0"/>
              <a:buChar char="•"/>
            </a:pPr>
            <a:r>
              <a:rPr lang="en-US"/>
              <a:t>a basin of water.</a:t>
            </a:r>
          </a:p>
          <a:p>
            <a:pPr marL="285750" indent="-285750">
              <a:lnSpc>
                <a:spcPct val="100000"/>
              </a:lnSpc>
              <a:buFont typeface="Arial" panose="020B0604020202020204" pitchFamily="34" charset="0"/>
              <a:buChar char="•"/>
            </a:pPr>
            <a:r>
              <a:rPr lang="en-US"/>
              <a:t>A boat – let’s make one out of foil</a:t>
            </a:r>
          </a:p>
          <a:p>
            <a:endParaRPr lang="en-US"/>
          </a:p>
        </p:txBody>
      </p:sp>
      <p:sp>
        <p:nvSpPr>
          <p:cNvPr id="5" name="Text Placeholder 3">
            <a:extLst>
              <a:ext uri="{FF2B5EF4-FFF2-40B4-BE49-F238E27FC236}">
                <a16:creationId xmlns:a16="http://schemas.microsoft.com/office/drawing/2014/main" id="{F9C6067B-0E7F-6572-F92A-5F9914D0F9DF}"/>
              </a:ext>
            </a:extLst>
          </p:cNvPr>
          <p:cNvSpPr txBox="1">
            <a:spLocks/>
          </p:cNvSpPr>
          <p:nvPr/>
        </p:nvSpPr>
        <p:spPr>
          <a:xfrm>
            <a:off x="836612" y="3391526"/>
            <a:ext cx="3932236" cy="315917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r>
              <a:rPr lang="en-US"/>
              <a:t>Boat Directions:</a:t>
            </a:r>
          </a:p>
          <a:p>
            <a:pPr marL="285750" indent="-285750">
              <a:buFont typeface="Wingdings" panose="05000000000000000000" pitchFamily="2" charset="2"/>
              <a:buChar char="Ø"/>
            </a:pPr>
            <a:r>
              <a:rPr lang="en-US"/>
              <a:t>Fold the  top corners toward each other so that foil looks like a house</a:t>
            </a:r>
          </a:p>
          <a:p>
            <a:pPr marL="285750" indent="-285750">
              <a:buFont typeface="Wingdings" panose="05000000000000000000" pitchFamily="2" charset="2"/>
              <a:buChar char="Ø"/>
            </a:pPr>
            <a:r>
              <a:rPr lang="en-US"/>
              <a:t>Fold the edges of each side of the point over and over to make the front edges of the boat.  Make them tall.</a:t>
            </a:r>
          </a:p>
          <a:p>
            <a:pPr marL="285750" indent="-285750">
              <a:buFont typeface="Wingdings" panose="05000000000000000000" pitchFamily="2" charset="2"/>
              <a:buChar char="Ø"/>
            </a:pPr>
            <a:r>
              <a:rPr lang="en-US"/>
              <a:t>Fold the straight side edges and the bottom edges over and over to make the sides and back of the boat.  Make them tall too so water can’t get in the boat.</a:t>
            </a:r>
          </a:p>
          <a:p>
            <a:pPr marL="285750" indent="-285750">
              <a:buFont typeface="Wingdings" panose="05000000000000000000" pitchFamily="2" charset="2"/>
              <a:buChar char="Ø"/>
            </a:pPr>
            <a:endParaRPr lang="en-US"/>
          </a:p>
        </p:txBody>
      </p:sp>
      <p:pic>
        <p:nvPicPr>
          <p:cNvPr id="7" name="Content Placeholder 6" descr="A piece of aluminum foil&#10;&#10;Description automatically generated">
            <a:extLst>
              <a:ext uri="{FF2B5EF4-FFF2-40B4-BE49-F238E27FC236}">
                <a16:creationId xmlns:a16="http://schemas.microsoft.com/office/drawing/2014/main" id="{00157CD4-E9CD-94E0-39BD-6F9895C15449}"/>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8864"/>
          <a:stretch/>
        </p:blipFill>
        <p:spPr>
          <a:xfrm rot="16200000">
            <a:off x="4780437" y="947234"/>
            <a:ext cx="5625059" cy="4644992"/>
          </a:xfrm>
        </p:spPr>
      </p:pic>
      <p:pic>
        <p:nvPicPr>
          <p:cNvPr id="9" name="Picture 8" descr="A triangular object on a table&#10;&#10;Description automatically generated">
            <a:extLst>
              <a:ext uri="{FF2B5EF4-FFF2-40B4-BE49-F238E27FC236}">
                <a16:creationId xmlns:a16="http://schemas.microsoft.com/office/drawing/2014/main" id="{6A79118B-CF68-792B-F6BF-01CA6EB63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8750" y="970611"/>
            <a:ext cx="3774598" cy="2840637"/>
          </a:xfrm>
          <a:prstGeom prst="rect">
            <a:avLst/>
          </a:prstGeom>
        </p:spPr>
      </p:pic>
      <p:pic>
        <p:nvPicPr>
          <p:cNvPr id="11" name="Picture 10" descr="A plastic bag with a triangular shape&#10;&#10;Description automatically generated">
            <a:extLst>
              <a:ext uri="{FF2B5EF4-FFF2-40B4-BE49-F238E27FC236}">
                <a16:creationId xmlns:a16="http://schemas.microsoft.com/office/drawing/2014/main" id="{8C459B29-5099-FD68-E365-34EA9EA5CAA2}"/>
              </a:ext>
            </a:extLst>
          </p:cNvPr>
          <p:cNvPicPr>
            <a:picLocks noChangeAspect="1"/>
          </p:cNvPicPr>
          <p:nvPr/>
        </p:nvPicPr>
        <p:blipFill rotWithShape="1">
          <a:blip r:embed="rId4">
            <a:extLst>
              <a:ext uri="{28A0092B-C50C-407E-A947-70E740481C1C}">
                <a14:useLocalDpi xmlns:a14="http://schemas.microsoft.com/office/drawing/2010/main" val="0"/>
              </a:ext>
            </a:extLst>
          </a:blip>
          <a:srcRect b="13279"/>
          <a:stretch/>
        </p:blipFill>
        <p:spPr>
          <a:xfrm>
            <a:off x="5270470" y="417852"/>
            <a:ext cx="4982801" cy="5738050"/>
          </a:xfrm>
          <a:prstGeom prst="rect">
            <a:avLst/>
          </a:prstGeom>
        </p:spPr>
      </p:pic>
    </p:spTree>
    <p:extLst>
      <p:ext uri="{BB962C8B-B14F-4D97-AF65-F5344CB8AC3E}">
        <p14:creationId xmlns:p14="http://schemas.microsoft.com/office/powerpoint/2010/main" val="2402617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3D1FD-8341-EA48-A17D-EFDB341E076F}"/>
              </a:ext>
            </a:extLst>
          </p:cNvPr>
          <p:cNvSpPr>
            <a:spLocks noGrp="1"/>
          </p:cNvSpPr>
          <p:nvPr>
            <p:ph type="title"/>
          </p:nvPr>
        </p:nvSpPr>
        <p:spPr>
          <a:xfrm>
            <a:off x="839788" y="457200"/>
            <a:ext cx="3932237" cy="667062"/>
          </a:xfrm>
        </p:spPr>
        <p:style>
          <a:lnRef idx="2">
            <a:schemeClr val="accent4">
              <a:shade val="15000"/>
            </a:schemeClr>
          </a:lnRef>
          <a:fillRef idx="1">
            <a:schemeClr val="accent4"/>
          </a:fillRef>
          <a:effectRef idx="0">
            <a:schemeClr val="accent4"/>
          </a:effectRef>
          <a:fontRef idx="minor">
            <a:schemeClr val="lt1"/>
          </a:fontRef>
        </p:style>
        <p:txBody>
          <a:bodyPr/>
          <a:lstStyle/>
          <a:p>
            <a:r>
              <a:rPr lang="en-US"/>
              <a:t>CRAFT TIME</a:t>
            </a:r>
          </a:p>
        </p:txBody>
      </p:sp>
      <p:sp>
        <p:nvSpPr>
          <p:cNvPr id="4" name="Text Placeholder 3">
            <a:extLst>
              <a:ext uri="{FF2B5EF4-FFF2-40B4-BE49-F238E27FC236}">
                <a16:creationId xmlns:a16="http://schemas.microsoft.com/office/drawing/2014/main" id="{82FCAEA0-2825-41BB-9FD9-F23E922DABAA}"/>
              </a:ext>
            </a:extLst>
          </p:cNvPr>
          <p:cNvSpPr>
            <a:spLocks noGrp="1"/>
          </p:cNvSpPr>
          <p:nvPr>
            <p:ph type="body" sz="half" idx="2"/>
          </p:nvPr>
        </p:nvSpPr>
        <p:spPr>
          <a:xfrm>
            <a:off x="836612" y="1322882"/>
            <a:ext cx="3932236" cy="1870023"/>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r>
              <a:rPr lang="en-US"/>
              <a:t>Get ready to show the story in action:</a:t>
            </a:r>
          </a:p>
          <a:p>
            <a:pPr>
              <a:lnSpc>
                <a:spcPct val="100000"/>
              </a:lnSpc>
            </a:pPr>
            <a:r>
              <a:rPr lang="en-US"/>
              <a:t>You will need:</a:t>
            </a:r>
          </a:p>
          <a:p>
            <a:pPr marL="285750" indent="-285750">
              <a:lnSpc>
                <a:spcPct val="100000"/>
              </a:lnSpc>
              <a:buFont typeface="Arial" panose="020B0604020202020204" pitchFamily="34" charset="0"/>
              <a:buChar char="•"/>
            </a:pPr>
            <a:r>
              <a:rPr lang="en-US"/>
              <a:t> some Lego people</a:t>
            </a:r>
          </a:p>
          <a:p>
            <a:pPr marL="285750" indent="-285750">
              <a:lnSpc>
                <a:spcPct val="100000"/>
              </a:lnSpc>
              <a:buFont typeface="Arial" panose="020B0604020202020204" pitchFamily="34" charset="0"/>
              <a:buChar char="•"/>
            </a:pPr>
            <a:r>
              <a:rPr lang="en-US"/>
              <a:t>a basin of water.</a:t>
            </a:r>
          </a:p>
          <a:p>
            <a:pPr marL="285750" indent="-285750">
              <a:lnSpc>
                <a:spcPct val="100000"/>
              </a:lnSpc>
              <a:buFont typeface="Arial" panose="020B0604020202020204" pitchFamily="34" charset="0"/>
              <a:buChar char="•"/>
            </a:pPr>
            <a:r>
              <a:rPr lang="en-US"/>
              <a:t>A boat – let’s make one out of foil</a:t>
            </a:r>
          </a:p>
          <a:p>
            <a:endParaRPr lang="en-US"/>
          </a:p>
        </p:txBody>
      </p:sp>
      <p:sp>
        <p:nvSpPr>
          <p:cNvPr id="5" name="Text Placeholder 3">
            <a:extLst>
              <a:ext uri="{FF2B5EF4-FFF2-40B4-BE49-F238E27FC236}">
                <a16:creationId xmlns:a16="http://schemas.microsoft.com/office/drawing/2014/main" id="{F9C6067B-0E7F-6572-F92A-5F9914D0F9DF}"/>
              </a:ext>
            </a:extLst>
          </p:cNvPr>
          <p:cNvSpPr txBox="1">
            <a:spLocks/>
          </p:cNvSpPr>
          <p:nvPr/>
        </p:nvSpPr>
        <p:spPr>
          <a:xfrm>
            <a:off x="836612" y="3391526"/>
            <a:ext cx="3932236" cy="3159176"/>
          </a:xfrm>
          <a:prstGeom prst="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lt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lt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lt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lt1"/>
                </a:solidFill>
                <a:latin typeface="+mn-lt"/>
                <a:ea typeface="+mn-ea"/>
                <a:cs typeface="+mn-cs"/>
              </a:defRPr>
            </a:lvl9pPr>
          </a:lstStyle>
          <a:p>
            <a:endParaRPr lang="en-US"/>
          </a:p>
          <a:p>
            <a:r>
              <a:rPr lang="en-US"/>
              <a:t>Now  your  boat is ready for our story.</a:t>
            </a:r>
          </a:p>
          <a:p>
            <a:r>
              <a:rPr lang="en-US"/>
              <a:t>Listen to the story so that you know what to do next.</a:t>
            </a:r>
          </a:p>
        </p:txBody>
      </p:sp>
      <p:pic>
        <p:nvPicPr>
          <p:cNvPr id="10" name="Content Placeholder 9">
            <a:extLst>
              <a:ext uri="{FF2B5EF4-FFF2-40B4-BE49-F238E27FC236}">
                <a16:creationId xmlns:a16="http://schemas.microsoft.com/office/drawing/2014/main" id="{1FC14FF7-2BEC-A3A6-0EA7-ED5D3A2F18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562850" y="449123"/>
            <a:ext cx="4319764" cy="3250910"/>
          </a:xfrm>
        </p:spPr>
      </p:pic>
      <p:pic>
        <p:nvPicPr>
          <p:cNvPr id="13" name="Picture 12" descr="A couple of lego figures&#10;&#10;Description automatically generated">
            <a:extLst>
              <a:ext uri="{FF2B5EF4-FFF2-40B4-BE49-F238E27FC236}">
                <a16:creationId xmlns:a16="http://schemas.microsoft.com/office/drawing/2014/main" id="{CEDF9CE4-28D0-0261-D8E4-5D4961530FD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89638" y="4667250"/>
            <a:ext cx="2461220" cy="1977766"/>
          </a:xfrm>
          <a:prstGeom prst="rect">
            <a:avLst/>
          </a:prstGeom>
        </p:spPr>
      </p:pic>
      <p:pic>
        <p:nvPicPr>
          <p:cNvPr id="15" name="Picture 14" descr="A plastic container on a blue surface&#10;&#10;Description automatically generated">
            <a:extLst>
              <a:ext uri="{FF2B5EF4-FFF2-40B4-BE49-F238E27FC236}">
                <a16:creationId xmlns:a16="http://schemas.microsoft.com/office/drawing/2014/main" id="{8F2B195D-94A9-1080-ADA5-160DCF3B413B}"/>
              </a:ext>
            </a:extLst>
          </p:cNvPr>
          <p:cNvPicPr>
            <a:picLocks noChangeAspect="1"/>
          </p:cNvPicPr>
          <p:nvPr/>
        </p:nvPicPr>
        <p:blipFill rotWithShape="1">
          <a:blip r:embed="rId4">
            <a:extLst>
              <a:ext uri="{28A0092B-C50C-407E-A947-70E740481C1C}">
                <a14:useLocalDpi xmlns:a14="http://schemas.microsoft.com/office/drawing/2010/main" val="0"/>
              </a:ext>
            </a:extLst>
          </a:blip>
          <a:srcRect t="26667" b="10083"/>
          <a:stretch/>
        </p:blipFill>
        <p:spPr>
          <a:xfrm>
            <a:off x="5175254" y="3429000"/>
            <a:ext cx="4935486" cy="3121702"/>
          </a:xfrm>
          <a:prstGeom prst="rect">
            <a:avLst/>
          </a:prstGeom>
        </p:spPr>
      </p:pic>
    </p:spTree>
    <p:extLst>
      <p:ext uri="{BB962C8B-B14F-4D97-AF65-F5344CB8AC3E}">
        <p14:creationId xmlns:p14="http://schemas.microsoft.com/office/powerpoint/2010/main" val="1692418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8:22</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6613" y="1637982"/>
            <a:ext cx="2983548" cy="42230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a:solidFill>
                <a:schemeClr val="tx1"/>
              </a:solidFill>
            </a:endParaRPr>
          </a:p>
          <a:p>
            <a:r>
              <a:rPr lang="en-US" sz="2000" baseline="30000">
                <a:solidFill>
                  <a:schemeClr val="tx1"/>
                </a:solidFill>
              </a:rPr>
              <a:t>22 </a:t>
            </a:r>
            <a:r>
              <a:rPr lang="en-US" sz="2000">
                <a:solidFill>
                  <a:schemeClr val="tx1"/>
                </a:solidFill>
              </a:rPr>
              <a:t>One day Jesus said to his disciples, “Let’s go over to the other side of the lake.” </a:t>
            </a:r>
          </a:p>
        </p:txBody>
      </p:sp>
      <p:pic>
        <p:nvPicPr>
          <p:cNvPr id="10" name="Content Placeholder 9" descr="A rocky shore with mountains in the background&#10;&#10;Description automatically generated">
            <a:extLst>
              <a:ext uri="{FF2B5EF4-FFF2-40B4-BE49-F238E27FC236}">
                <a16:creationId xmlns:a16="http://schemas.microsoft.com/office/drawing/2014/main" id="{B27227EA-8EA7-2593-79A4-428F827A32F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10912" y="843249"/>
            <a:ext cx="7757254" cy="517150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Speech Bubble: Rectangle 6">
            <a:extLst>
              <a:ext uri="{FF2B5EF4-FFF2-40B4-BE49-F238E27FC236}">
                <a16:creationId xmlns:a16="http://schemas.microsoft.com/office/drawing/2014/main" id="{47D8A8D3-C14B-8EE9-E2E7-A3366E9FE280}"/>
              </a:ext>
            </a:extLst>
          </p:cNvPr>
          <p:cNvSpPr/>
          <p:nvPr/>
        </p:nvSpPr>
        <p:spPr>
          <a:xfrm>
            <a:off x="5506102" y="2545749"/>
            <a:ext cx="1963711" cy="1053865"/>
          </a:xfrm>
          <a:prstGeom prst="wedgeRectCallout">
            <a:avLst>
              <a:gd name="adj1" fmla="val 79168"/>
              <a:gd name="adj2" fmla="val 4827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Let’s go to the other side of the lake.</a:t>
            </a:r>
          </a:p>
        </p:txBody>
      </p:sp>
      <p:pic>
        <p:nvPicPr>
          <p:cNvPr id="12" name="Picture 11" descr="A group of cartoon characters&#10;&#10;Description automatically generated">
            <a:extLst>
              <a:ext uri="{FF2B5EF4-FFF2-40B4-BE49-F238E27FC236}">
                <a16:creationId xmlns:a16="http://schemas.microsoft.com/office/drawing/2014/main" id="{D5CF90D5-1EFB-AF79-0886-5FA0544EB0F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64686" y="2865096"/>
            <a:ext cx="3789002" cy="3024922"/>
          </a:xfrm>
          <a:prstGeom prst="rect">
            <a:avLst/>
          </a:prstGeom>
        </p:spPr>
      </p:pic>
    </p:spTree>
    <p:extLst>
      <p:ext uri="{BB962C8B-B14F-4D97-AF65-F5344CB8AC3E}">
        <p14:creationId xmlns:p14="http://schemas.microsoft.com/office/powerpoint/2010/main" val="5582746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8:22</a:t>
            </a:r>
          </a:p>
        </p:txBody>
      </p:sp>
      <p:pic>
        <p:nvPicPr>
          <p:cNvPr id="6" name="Content Placeholder 5" descr="A group of people in a boat&#10;&#10;Description automatically generated">
            <a:extLst>
              <a:ext uri="{FF2B5EF4-FFF2-40B4-BE49-F238E27FC236}">
                <a16:creationId xmlns:a16="http://schemas.microsoft.com/office/drawing/2014/main" id="{560C3C64-0578-B626-8220-1B44E05CBC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6879" y="589280"/>
            <a:ext cx="7748693" cy="5811520"/>
          </a:xfrm>
        </p:spPr>
      </p:pic>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6613" y="1637982"/>
            <a:ext cx="2983548" cy="42230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a:solidFill>
                <a:schemeClr val="tx1"/>
              </a:solidFill>
            </a:endParaRPr>
          </a:p>
          <a:p>
            <a:r>
              <a:rPr lang="en-US" sz="2000">
                <a:solidFill>
                  <a:schemeClr val="tx1"/>
                </a:solidFill>
              </a:rPr>
              <a:t>So, they got into a boat and left. </a:t>
            </a:r>
          </a:p>
          <a:p>
            <a:endParaRPr lang="en-US" sz="2000">
              <a:solidFill>
                <a:schemeClr val="tx1"/>
              </a:solidFill>
            </a:endParaRPr>
          </a:p>
          <a:p>
            <a:endParaRPr lang="en-US" sz="2000">
              <a:solidFill>
                <a:schemeClr val="tx1"/>
              </a:solidFill>
            </a:endParaRPr>
          </a:p>
          <a:p>
            <a:r>
              <a:rPr lang="en-US" sz="2000" i="1">
                <a:solidFill>
                  <a:schemeClr val="tx1"/>
                </a:solidFill>
              </a:rPr>
              <a:t>Put your Lego people in your boat.</a:t>
            </a:r>
            <a:endParaRPr lang="en-US" sz="1800" i="1">
              <a:solidFill>
                <a:schemeClr val="tx1"/>
              </a:solidFill>
            </a:endParaRPr>
          </a:p>
        </p:txBody>
      </p:sp>
    </p:spTree>
    <p:extLst>
      <p:ext uri="{BB962C8B-B14F-4D97-AF65-F5344CB8AC3E}">
        <p14:creationId xmlns:p14="http://schemas.microsoft.com/office/powerpoint/2010/main" val="138869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pic>
        <p:nvPicPr>
          <p:cNvPr id="6" name="Content Placeholder 5" descr="A person lying on the floor&#10;&#10;Description automatically generated">
            <a:extLst>
              <a:ext uri="{FF2B5EF4-FFF2-40B4-BE49-F238E27FC236}">
                <a16:creationId xmlns:a16="http://schemas.microsoft.com/office/drawing/2014/main" id="{F653BD75-C503-8D2C-C554-8D7C2F4548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56212" y="1296988"/>
            <a:ext cx="6096000" cy="4572000"/>
          </a:xfrm>
        </p:spPr>
      </p:pic>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8" y="1645920"/>
            <a:ext cx="3932237" cy="42230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a:solidFill>
                <a:schemeClr val="tx1"/>
              </a:solidFill>
            </a:endParaRPr>
          </a:p>
          <a:p>
            <a:r>
              <a:rPr lang="en-US" sz="2000" baseline="30000">
                <a:solidFill>
                  <a:schemeClr val="tx1"/>
                </a:solidFill>
              </a:rPr>
              <a:t>3 </a:t>
            </a:r>
            <a:r>
              <a:rPr lang="en-US" sz="2000">
                <a:solidFill>
                  <a:schemeClr val="tx1"/>
                </a:solidFill>
              </a:rPr>
              <a:t>As they sailed, Jesus fell asleep.</a:t>
            </a:r>
          </a:p>
          <a:p>
            <a:endParaRPr lang="en-US" sz="2000">
              <a:solidFill>
                <a:schemeClr val="tx1"/>
              </a:solidFill>
            </a:endParaRPr>
          </a:p>
          <a:p>
            <a:r>
              <a:rPr lang="en-US" sz="2000" i="1">
                <a:solidFill>
                  <a:schemeClr val="tx1"/>
                </a:solidFill>
              </a:rPr>
              <a:t>Choose one of your men to be Jesus and have him lay in the back of the boat.</a:t>
            </a:r>
          </a:p>
        </p:txBody>
      </p:sp>
    </p:spTree>
    <p:extLst>
      <p:ext uri="{BB962C8B-B14F-4D97-AF65-F5344CB8AC3E}">
        <p14:creationId xmlns:p14="http://schemas.microsoft.com/office/powerpoint/2010/main" val="676481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541209" y="1645920"/>
            <a:ext cx="2413078" cy="475488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dirty="0">
              <a:solidFill>
                <a:schemeClr val="tx1"/>
              </a:solidFill>
            </a:endParaRPr>
          </a:p>
          <a:p>
            <a:r>
              <a:rPr lang="en-US" sz="2000" dirty="0">
                <a:solidFill>
                  <a:schemeClr val="tx1"/>
                </a:solidFill>
              </a:rPr>
              <a:t>A storm came down on the lake. It was so bad that the boat was about to sink. They were in great danger.</a:t>
            </a:r>
          </a:p>
          <a:p>
            <a:endParaRPr lang="en-US" sz="2000" dirty="0">
              <a:solidFill>
                <a:schemeClr val="tx1"/>
              </a:solidFill>
            </a:endParaRPr>
          </a:p>
          <a:p>
            <a:r>
              <a:rPr lang="en-US" sz="2000" i="1" dirty="0">
                <a:solidFill>
                  <a:schemeClr val="tx1"/>
                </a:solidFill>
              </a:rPr>
              <a:t>Make waves in the basin.  </a:t>
            </a:r>
          </a:p>
          <a:p>
            <a:r>
              <a:rPr lang="en-US" sz="2000" i="1" dirty="0">
                <a:solidFill>
                  <a:schemeClr val="tx1"/>
                </a:solidFill>
              </a:rPr>
              <a:t>Splash water into the boat.</a:t>
            </a:r>
            <a:endParaRPr lang="en-US" sz="1800" i="1" dirty="0">
              <a:solidFill>
                <a:schemeClr val="tx1"/>
              </a:solidFill>
            </a:endParaRPr>
          </a:p>
        </p:txBody>
      </p:sp>
      <p:pic>
        <p:nvPicPr>
          <p:cNvPr id="8" name="Content Placeholder 7" descr="A drawing of people in a boat&#10;&#10;Description automatically generated">
            <a:extLst>
              <a:ext uri="{FF2B5EF4-FFF2-40B4-BE49-F238E27FC236}">
                <a16:creationId xmlns:a16="http://schemas.microsoft.com/office/drawing/2014/main" id="{7CB35BAD-651D-D426-BB53-73D55CA691F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27610" y="-53092"/>
            <a:ext cx="8888865" cy="6911092"/>
          </a:xfrm>
        </p:spPr>
      </p:pic>
    </p:spTree>
    <p:extLst>
      <p:ext uri="{BB962C8B-B14F-4D97-AF65-F5344CB8AC3E}">
        <p14:creationId xmlns:p14="http://schemas.microsoft.com/office/powerpoint/2010/main" val="25575379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343789" y="207559"/>
            <a:ext cx="11707534" cy="1897870"/>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dirty="0">
              <a:solidFill>
                <a:schemeClr val="tx1"/>
              </a:solidFill>
            </a:endParaRPr>
          </a:p>
          <a:p>
            <a:pPr algn="ctr"/>
            <a:r>
              <a:rPr lang="en-US" sz="4000" dirty="0">
                <a:solidFill>
                  <a:schemeClr val="tx1"/>
                </a:solidFill>
              </a:rPr>
              <a:t>Do you like to grow things?</a:t>
            </a:r>
          </a:p>
          <a:p>
            <a:pPr marL="285750" indent="-285750" algn="ctr">
              <a:buFont typeface="Arial" panose="020B0604020202020204" pitchFamily="34" charset="0"/>
              <a:buChar char="•"/>
            </a:pPr>
            <a:r>
              <a:rPr lang="en-US" sz="1800" dirty="0">
                <a:solidFill>
                  <a:schemeClr val="tx1"/>
                </a:solidFill>
              </a:rPr>
              <a:t> What do you like to grow?</a:t>
            </a:r>
          </a:p>
          <a:p>
            <a:pPr marL="285750" indent="-285750" algn="ctr">
              <a:buFont typeface="Arial" panose="020B0604020202020204" pitchFamily="34" charset="0"/>
              <a:buChar char="•"/>
            </a:pPr>
            <a:r>
              <a:rPr lang="en-US" sz="1800" dirty="0">
                <a:solidFill>
                  <a:schemeClr val="tx1"/>
                </a:solidFill>
              </a:rPr>
              <a:t>What do you have to do to keep it growing?</a:t>
            </a:r>
          </a:p>
          <a:p>
            <a:pPr marL="285750" indent="-285750" algn="ctr">
              <a:buFont typeface="Arial" panose="020B0604020202020204" pitchFamily="34" charset="0"/>
              <a:buChar char="•"/>
            </a:pPr>
            <a:endParaRPr lang="en-US" sz="1800" dirty="0">
              <a:solidFill>
                <a:schemeClr val="tx1"/>
              </a:solidFill>
            </a:endParaRPr>
          </a:p>
        </p:txBody>
      </p:sp>
      <p:pic>
        <p:nvPicPr>
          <p:cNvPr id="9" name="Content Placeholder 8" descr="A group of girls working in a garden&#10;&#10;Description automatically generated">
            <a:extLst>
              <a:ext uri="{FF2B5EF4-FFF2-40B4-BE49-F238E27FC236}">
                <a16:creationId xmlns:a16="http://schemas.microsoft.com/office/drawing/2014/main" id="{E0008C3C-9D6D-2499-D766-07C0A0ECB7D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2733" y="2465302"/>
            <a:ext cx="5723267" cy="4185139"/>
          </a:xfrm>
        </p:spPr>
      </p:pic>
      <p:pic>
        <p:nvPicPr>
          <p:cNvPr id="13" name="Picture 12" descr="A child watering plants with a watering can&#10;&#10;Description automatically generated">
            <a:extLst>
              <a:ext uri="{FF2B5EF4-FFF2-40B4-BE49-F238E27FC236}">
                <a16:creationId xmlns:a16="http://schemas.microsoft.com/office/drawing/2014/main" id="{2E894DAF-CF47-1A28-8FD9-FF122826C2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0461" y="2465303"/>
            <a:ext cx="5750862" cy="4185138"/>
          </a:xfrm>
          <a:prstGeom prst="rect">
            <a:avLst/>
          </a:prstGeom>
        </p:spPr>
      </p:pic>
    </p:spTree>
    <p:extLst>
      <p:ext uri="{BB962C8B-B14F-4D97-AF65-F5344CB8AC3E}">
        <p14:creationId xmlns:p14="http://schemas.microsoft.com/office/powerpoint/2010/main" val="2489481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pic>
        <p:nvPicPr>
          <p:cNvPr id="6" name="Content Placeholder 5" descr="A person with his arms around his chest&#10;&#10;Description automatically generated">
            <a:extLst>
              <a:ext uri="{FF2B5EF4-FFF2-40B4-BE49-F238E27FC236}">
                <a16:creationId xmlns:a16="http://schemas.microsoft.com/office/drawing/2014/main" id="{94CAD55E-3308-ACA5-54E2-24D142385EE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1287" y="1138237"/>
            <a:ext cx="6157315" cy="4617986"/>
          </a:xfrm>
        </p:spPr>
      </p:pic>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8" y="1645920"/>
            <a:ext cx="3932237" cy="42230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a:solidFill>
                <a:schemeClr val="tx1"/>
              </a:solidFill>
            </a:endParaRPr>
          </a:p>
          <a:p>
            <a:r>
              <a:rPr lang="en-US" sz="2000" baseline="30000">
                <a:solidFill>
                  <a:schemeClr val="tx1"/>
                </a:solidFill>
              </a:rPr>
              <a:t>24 </a:t>
            </a:r>
            <a:r>
              <a:rPr lang="en-US" sz="2000">
                <a:solidFill>
                  <a:schemeClr val="tx1"/>
                </a:solidFill>
              </a:rPr>
              <a:t>The disciples went and woke Jesus up. They said, “Master! Master! We’re going to drown!”</a:t>
            </a:r>
          </a:p>
          <a:p>
            <a:endParaRPr lang="en-US" sz="2000">
              <a:solidFill>
                <a:schemeClr val="tx1"/>
              </a:solidFill>
            </a:endParaRPr>
          </a:p>
          <a:p>
            <a:r>
              <a:rPr lang="en-US" sz="2000" i="1">
                <a:solidFill>
                  <a:schemeClr val="tx1"/>
                </a:solidFill>
              </a:rPr>
              <a:t>Have another person wake Jesus up.</a:t>
            </a:r>
            <a:endParaRPr lang="en-US" sz="1800" i="1">
              <a:solidFill>
                <a:schemeClr val="tx1"/>
              </a:solidFill>
            </a:endParaRPr>
          </a:p>
        </p:txBody>
      </p:sp>
      <p:sp>
        <p:nvSpPr>
          <p:cNvPr id="7" name="Speech Bubble: Rectangle 6">
            <a:extLst>
              <a:ext uri="{FF2B5EF4-FFF2-40B4-BE49-F238E27FC236}">
                <a16:creationId xmlns:a16="http://schemas.microsoft.com/office/drawing/2014/main" id="{910CE4D3-319C-07BB-64B8-07716699FA21}"/>
              </a:ext>
            </a:extLst>
          </p:cNvPr>
          <p:cNvSpPr/>
          <p:nvPr/>
        </p:nvSpPr>
        <p:spPr>
          <a:xfrm>
            <a:off x="5171607" y="457200"/>
            <a:ext cx="2638268" cy="883920"/>
          </a:xfrm>
          <a:prstGeom prst="wedgeRectCallout">
            <a:avLst>
              <a:gd name="adj1" fmla="val -47538"/>
              <a:gd name="adj2" fmla="val 8963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Master!  Master!</a:t>
            </a:r>
          </a:p>
          <a:p>
            <a:pPr algn="ctr"/>
            <a:r>
              <a:rPr lang="en-US"/>
              <a:t>We’re going to drown!</a:t>
            </a:r>
          </a:p>
          <a:p>
            <a:pPr algn="ctr"/>
            <a:r>
              <a:rPr lang="en-US"/>
              <a:t>WAKE UP!</a:t>
            </a:r>
          </a:p>
        </p:txBody>
      </p:sp>
    </p:spTree>
    <p:extLst>
      <p:ext uri="{BB962C8B-B14F-4D97-AF65-F5344CB8AC3E}">
        <p14:creationId xmlns:p14="http://schemas.microsoft.com/office/powerpoint/2010/main" val="25277147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242630" y="1589936"/>
            <a:ext cx="3042999" cy="42230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dirty="0">
              <a:solidFill>
                <a:schemeClr val="tx1"/>
              </a:solidFill>
            </a:endParaRPr>
          </a:p>
          <a:p>
            <a:r>
              <a:rPr lang="en-US" sz="2000" dirty="0">
                <a:solidFill>
                  <a:schemeClr val="tx1"/>
                </a:solidFill>
              </a:rPr>
              <a:t>He got up and ordered the wind and the huge waves to stop.</a:t>
            </a:r>
          </a:p>
          <a:p>
            <a:pPr algn="ctr"/>
            <a:r>
              <a:rPr lang="en-US" sz="2000" i="1" dirty="0">
                <a:solidFill>
                  <a:schemeClr val="tx1"/>
                </a:solidFill>
              </a:rPr>
              <a:t>Peace be still</a:t>
            </a:r>
          </a:p>
          <a:p>
            <a:r>
              <a:rPr lang="en-US" sz="2000" dirty="0">
                <a:solidFill>
                  <a:schemeClr val="tx1"/>
                </a:solidFill>
              </a:rPr>
              <a:t> </a:t>
            </a:r>
          </a:p>
          <a:p>
            <a:endParaRPr lang="en-US" sz="2000" dirty="0">
              <a:solidFill>
                <a:schemeClr val="tx1"/>
              </a:solidFill>
            </a:endParaRPr>
          </a:p>
          <a:p>
            <a:r>
              <a:rPr lang="en-US" sz="2000" i="1" dirty="0">
                <a:solidFill>
                  <a:schemeClr val="tx1"/>
                </a:solidFill>
              </a:rPr>
              <a:t>Have Jesus stand up in your boat and command the waves to “Peace be still!”</a:t>
            </a:r>
            <a:endParaRPr lang="en-US" sz="1800" i="1" dirty="0">
              <a:solidFill>
                <a:schemeClr val="tx1"/>
              </a:solidFill>
            </a:endParaRPr>
          </a:p>
        </p:txBody>
      </p:sp>
      <p:pic>
        <p:nvPicPr>
          <p:cNvPr id="9" name="Content Placeholder 8" descr="A group of people in a boat&#10;&#10;Description automatically generated">
            <a:extLst>
              <a:ext uri="{FF2B5EF4-FFF2-40B4-BE49-F238E27FC236}">
                <a16:creationId xmlns:a16="http://schemas.microsoft.com/office/drawing/2014/main" id="{E39E18D7-A3C4-A19E-58E2-800B6CD93C7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5629" y="0"/>
            <a:ext cx="8906372" cy="6880174"/>
          </a:xfrm>
          <a:prstGeom prst="rect">
            <a:avLst/>
          </a:prstGeom>
          <a:ln>
            <a:noFill/>
          </a:ln>
          <a:effectLst>
            <a:softEdge rad="112500"/>
          </a:effectLst>
        </p:spPr>
      </p:pic>
      <p:sp>
        <p:nvSpPr>
          <p:cNvPr id="7" name="Speech Bubble: Rectangle 6">
            <a:extLst>
              <a:ext uri="{FF2B5EF4-FFF2-40B4-BE49-F238E27FC236}">
                <a16:creationId xmlns:a16="http://schemas.microsoft.com/office/drawing/2014/main" id="{D9D13071-75A0-30FD-8EC8-6BEDCBC392E8}"/>
              </a:ext>
            </a:extLst>
          </p:cNvPr>
          <p:cNvSpPr/>
          <p:nvPr/>
        </p:nvSpPr>
        <p:spPr>
          <a:xfrm>
            <a:off x="8086226" y="287255"/>
            <a:ext cx="1963711" cy="1053865"/>
          </a:xfrm>
          <a:prstGeom prst="wedgeRectCallout">
            <a:avLst>
              <a:gd name="adj1" fmla="val -75732"/>
              <a:gd name="adj2" fmla="val 67754"/>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Peace be still!</a:t>
            </a:r>
          </a:p>
        </p:txBody>
      </p:sp>
    </p:spTree>
    <p:extLst>
      <p:ext uri="{BB962C8B-B14F-4D97-AF65-F5344CB8AC3E}">
        <p14:creationId xmlns:p14="http://schemas.microsoft.com/office/powerpoint/2010/main" val="22278117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lake from a shore&#10;&#10;Description automatically generated">
            <a:extLst>
              <a:ext uri="{FF2B5EF4-FFF2-40B4-BE49-F238E27FC236}">
                <a16:creationId xmlns:a16="http://schemas.microsoft.com/office/drawing/2014/main" id="{1D261324-01DF-8A2F-7419-973960C5E86F}"/>
              </a:ext>
            </a:extLst>
          </p:cNvPr>
          <p:cNvPicPr>
            <a:picLocks noChangeAspect="1"/>
          </p:cNvPicPr>
          <p:nvPr/>
        </p:nvPicPr>
        <p:blipFill rotWithShape="1">
          <a:blip r:embed="rId2">
            <a:extLst>
              <a:ext uri="{28A0092B-C50C-407E-A947-70E740481C1C}">
                <a14:useLocalDpi xmlns:a14="http://schemas.microsoft.com/office/drawing/2010/main" val="0"/>
              </a:ext>
            </a:extLst>
          </a:blip>
          <a:srcRect b="8197"/>
          <a:stretch/>
        </p:blipFill>
        <p:spPr>
          <a:xfrm>
            <a:off x="0" y="0"/>
            <a:ext cx="12192000" cy="6858000"/>
          </a:xfrm>
          <a:prstGeom prst="rect">
            <a:avLst/>
          </a:prstGeom>
        </p:spPr>
      </p:pic>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485192" y="1645919"/>
            <a:ext cx="2239347" cy="3672529"/>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dirty="0">
              <a:solidFill>
                <a:schemeClr val="tx1"/>
              </a:solidFill>
            </a:endParaRPr>
          </a:p>
          <a:p>
            <a:pPr algn="ctr"/>
            <a:r>
              <a:rPr lang="en-US" sz="2000" dirty="0">
                <a:solidFill>
                  <a:schemeClr val="tx1"/>
                </a:solidFill>
              </a:rPr>
              <a:t>The storm quieted down. </a:t>
            </a:r>
          </a:p>
          <a:p>
            <a:pPr algn="ctr"/>
            <a:r>
              <a:rPr lang="en-US" sz="2000" dirty="0">
                <a:solidFill>
                  <a:schemeClr val="tx1"/>
                </a:solidFill>
              </a:rPr>
              <a:t>It was completely calm.</a:t>
            </a:r>
          </a:p>
          <a:p>
            <a:pPr algn="ctr"/>
            <a:endParaRPr lang="en-US" sz="2000" dirty="0">
              <a:solidFill>
                <a:schemeClr val="tx1"/>
              </a:solidFill>
            </a:endParaRPr>
          </a:p>
          <a:p>
            <a:pPr algn="ctr"/>
            <a:r>
              <a:rPr lang="en-US" sz="2000" i="1" dirty="0">
                <a:solidFill>
                  <a:schemeClr val="tx1"/>
                </a:solidFill>
              </a:rPr>
              <a:t>Stop making waves.</a:t>
            </a:r>
            <a:r>
              <a:rPr lang="en-US" sz="2000" dirty="0">
                <a:solidFill>
                  <a:schemeClr val="tx1"/>
                </a:solidFill>
              </a:rPr>
              <a:t> </a:t>
            </a:r>
            <a:endParaRPr lang="en-US" sz="1800" dirty="0">
              <a:solidFill>
                <a:schemeClr val="tx1"/>
              </a:solidFill>
            </a:endParaRPr>
          </a:p>
        </p:txBody>
      </p:sp>
      <p:pic>
        <p:nvPicPr>
          <p:cNvPr id="11" name="Content Placeholder 10" descr="A group of people on a boat&#10;&#10;Description automatically generated">
            <a:extLst>
              <a:ext uri="{FF2B5EF4-FFF2-40B4-BE49-F238E27FC236}">
                <a16:creationId xmlns:a16="http://schemas.microsoft.com/office/drawing/2014/main" id="{5D774DE3-6CB8-B32A-6AF3-ADC9F02C19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99199" y="1"/>
            <a:ext cx="9144000" cy="6858000"/>
          </a:xfrm>
        </p:spPr>
      </p:pic>
    </p:spTree>
    <p:extLst>
      <p:ext uri="{BB962C8B-B14F-4D97-AF65-F5344CB8AC3E}">
        <p14:creationId xmlns:p14="http://schemas.microsoft.com/office/powerpoint/2010/main" val="19175662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pic>
        <p:nvPicPr>
          <p:cNvPr id="6" name="Content Placeholder 5" descr="A person with a beard looking to the side&#10;&#10;Description automatically generated">
            <a:extLst>
              <a:ext uri="{FF2B5EF4-FFF2-40B4-BE49-F238E27FC236}">
                <a16:creationId xmlns:a16="http://schemas.microsoft.com/office/drawing/2014/main" id="{3CD7C902-3E51-E591-098E-EA5FA96B8B0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21288" y="858311"/>
            <a:ext cx="6680902" cy="5010677"/>
          </a:xfrm>
        </p:spPr>
      </p:pic>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8" y="1645920"/>
            <a:ext cx="3932237" cy="1442054"/>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a:solidFill>
                <a:schemeClr val="tx1"/>
              </a:solidFill>
            </a:endParaRPr>
          </a:p>
          <a:p>
            <a:r>
              <a:rPr lang="en-US" sz="2000" baseline="30000">
                <a:solidFill>
                  <a:schemeClr val="tx1"/>
                </a:solidFill>
              </a:rPr>
              <a:t>25 </a:t>
            </a:r>
            <a:r>
              <a:rPr lang="en-US" sz="2000">
                <a:solidFill>
                  <a:schemeClr val="tx1"/>
                </a:solidFill>
              </a:rPr>
              <a:t>“Where is your faith?” he asked his disciples.</a:t>
            </a:r>
          </a:p>
          <a:p>
            <a:endParaRPr lang="en-US" sz="1800">
              <a:solidFill>
                <a:schemeClr val="tx1"/>
              </a:solidFill>
            </a:endParaRPr>
          </a:p>
        </p:txBody>
      </p:sp>
      <p:sp>
        <p:nvSpPr>
          <p:cNvPr id="7" name="Speech Bubble: Rectangle 6">
            <a:extLst>
              <a:ext uri="{FF2B5EF4-FFF2-40B4-BE49-F238E27FC236}">
                <a16:creationId xmlns:a16="http://schemas.microsoft.com/office/drawing/2014/main" id="{42504B31-4DC4-C3D6-626D-CA6EFB28D8AC}"/>
              </a:ext>
            </a:extLst>
          </p:cNvPr>
          <p:cNvSpPr/>
          <p:nvPr/>
        </p:nvSpPr>
        <p:spPr>
          <a:xfrm>
            <a:off x="4772025" y="372227"/>
            <a:ext cx="1963711" cy="1053865"/>
          </a:xfrm>
          <a:prstGeom prst="wedgeRectCallout">
            <a:avLst>
              <a:gd name="adj1" fmla="val 79168"/>
              <a:gd name="adj2" fmla="val 4827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Where is your faith?</a:t>
            </a:r>
          </a:p>
        </p:txBody>
      </p:sp>
      <p:sp>
        <p:nvSpPr>
          <p:cNvPr id="3" name="Speech Bubble: Rectangle 2">
            <a:extLst>
              <a:ext uri="{FF2B5EF4-FFF2-40B4-BE49-F238E27FC236}">
                <a16:creationId xmlns:a16="http://schemas.microsoft.com/office/drawing/2014/main" id="{67AC9405-C6E9-CB98-474C-E6AB1F7F2D1F}"/>
              </a:ext>
            </a:extLst>
          </p:cNvPr>
          <p:cNvSpPr/>
          <p:nvPr/>
        </p:nvSpPr>
        <p:spPr>
          <a:xfrm>
            <a:off x="1800665" y="2952964"/>
            <a:ext cx="3568161" cy="1053865"/>
          </a:xfrm>
          <a:prstGeom prst="wedgeRectCallout">
            <a:avLst>
              <a:gd name="adj1" fmla="val 98510"/>
              <a:gd name="adj2" fmla="val -1980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81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Oh, you of little faith,</a:t>
            </a:r>
          </a:p>
          <a:p>
            <a:pPr algn="ctr"/>
            <a:r>
              <a:rPr lang="en-US" dirty="0">
                <a:solidFill>
                  <a:schemeClr val="tx1"/>
                </a:solidFill>
              </a:rPr>
              <a:t>Why are you so afraid?</a:t>
            </a:r>
          </a:p>
        </p:txBody>
      </p:sp>
      <p:sp>
        <p:nvSpPr>
          <p:cNvPr id="5" name="Wave 4">
            <a:extLst>
              <a:ext uri="{FF2B5EF4-FFF2-40B4-BE49-F238E27FC236}">
                <a16:creationId xmlns:a16="http://schemas.microsoft.com/office/drawing/2014/main" id="{C5235CE9-A8A5-014A-C8B0-B4533FD60D08}"/>
              </a:ext>
            </a:extLst>
          </p:cNvPr>
          <p:cNvSpPr/>
          <p:nvPr/>
        </p:nvSpPr>
        <p:spPr>
          <a:xfrm>
            <a:off x="520505" y="4395018"/>
            <a:ext cx="4037427" cy="1876828"/>
          </a:xfrm>
          <a:prstGeom prst="wave">
            <a:avLst/>
          </a:prstGeom>
          <a:solidFill>
            <a:schemeClr val="accent1">
              <a:lumMod val="50000"/>
            </a:schemeClr>
          </a:solidFill>
          <a:effectLst>
            <a:glow rad="63500">
              <a:schemeClr val="accent1">
                <a:satMod val="175000"/>
                <a:alpha val="40000"/>
              </a:schemeClr>
            </a:glow>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Jesus wanted them to come to him in faith, not in fear.</a:t>
            </a:r>
          </a:p>
          <a:p>
            <a:pPr algn="ctr"/>
            <a:r>
              <a:rPr lang="en-US" dirty="0"/>
              <a:t>How do we come to Jesus in faith?</a:t>
            </a:r>
          </a:p>
        </p:txBody>
      </p:sp>
    </p:spTree>
    <p:extLst>
      <p:ext uri="{BB962C8B-B14F-4D97-AF65-F5344CB8AC3E}">
        <p14:creationId xmlns:p14="http://schemas.microsoft.com/office/powerpoint/2010/main" val="214769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C8D35-F736-9850-3D90-AD46A64BC285}"/>
              </a:ext>
            </a:extLst>
          </p:cNvPr>
          <p:cNvSpPr>
            <a:spLocks noGrp="1"/>
          </p:cNvSpPr>
          <p:nvPr>
            <p:ph type="title"/>
          </p:nvPr>
        </p:nvSpPr>
        <p:spPr>
          <a:xfrm>
            <a:off x="839789" y="401958"/>
            <a:ext cx="6580189" cy="1080655"/>
          </a:xfrm>
        </p:spPr>
        <p:style>
          <a:lnRef idx="2">
            <a:schemeClr val="accent1">
              <a:shade val="15000"/>
            </a:schemeClr>
          </a:lnRef>
          <a:fillRef idx="1">
            <a:schemeClr val="accent1"/>
          </a:fillRef>
          <a:effectRef idx="0">
            <a:schemeClr val="accent1"/>
          </a:effectRef>
          <a:fontRef idx="minor">
            <a:schemeClr val="lt1"/>
          </a:fontRef>
        </p:style>
        <p:txBody>
          <a:bodyPr>
            <a:normAutofit/>
          </a:bodyPr>
          <a:lstStyle/>
          <a:p>
            <a:r>
              <a:rPr lang="en-US" dirty="0"/>
              <a:t>Come to Jesus in Faith</a:t>
            </a:r>
            <a:br>
              <a:rPr lang="en-US" dirty="0"/>
            </a:br>
            <a:r>
              <a:rPr lang="en-US" dirty="0"/>
              <a:t>He will help you overcome your fear.</a:t>
            </a:r>
          </a:p>
        </p:txBody>
      </p:sp>
      <p:sp>
        <p:nvSpPr>
          <p:cNvPr id="3" name="Content Placeholder 2">
            <a:extLst>
              <a:ext uri="{FF2B5EF4-FFF2-40B4-BE49-F238E27FC236}">
                <a16:creationId xmlns:a16="http://schemas.microsoft.com/office/drawing/2014/main" id="{E825B97F-C2BD-8BAF-82AD-D0D9CDC3EAFB}"/>
              </a:ext>
            </a:extLst>
          </p:cNvPr>
          <p:cNvSpPr>
            <a:spLocks noGrp="1"/>
          </p:cNvSpPr>
          <p:nvPr>
            <p:ph idx="1"/>
          </p:nvPr>
        </p:nvSpPr>
        <p:spPr>
          <a:xfrm>
            <a:off x="8371616" y="1930296"/>
            <a:ext cx="3280057" cy="4470501"/>
          </a:xfrm>
          <a:scene3d>
            <a:camera prst="orthographicFront"/>
            <a:lightRig rig="threePt" dir="t"/>
          </a:scene3d>
          <a:sp3d>
            <a:bevelT/>
          </a:sp3d>
        </p:spPr>
        <p:style>
          <a:lnRef idx="2">
            <a:schemeClr val="accent4">
              <a:shade val="15000"/>
            </a:schemeClr>
          </a:lnRef>
          <a:fillRef idx="1">
            <a:schemeClr val="accent4"/>
          </a:fillRef>
          <a:effectRef idx="0">
            <a:schemeClr val="accent4"/>
          </a:effectRef>
          <a:fontRef idx="minor">
            <a:schemeClr val="lt1"/>
          </a:fontRef>
        </p:style>
        <p:txBody>
          <a:bodyPr>
            <a:normAutofit fontScale="85000" lnSpcReduction="10000"/>
          </a:bodyPr>
          <a:lstStyle/>
          <a:p>
            <a:pPr marL="0" indent="0" algn="ctr">
              <a:buNone/>
            </a:pPr>
            <a:endParaRPr lang="en-US" dirty="0"/>
          </a:p>
          <a:p>
            <a:pPr marL="0" indent="0" algn="ctr">
              <a:buNone/>
            </a:pPr>
            <a:r>
              <a:rPr lang="en-US" dirty="0"/>
              <a:t>Faith</a:t>
            </a:r>
          </a:p>
          <a:p>
            <a:pPr marL="0" indent="0" algn="ctr">
              <a:buNone/>
            </a:pPr>
            <a:r>
              <a:rPr lang="en-US" dirty="0"/>
              <a:t>is when we</a:t>
            </a:r>
          </a:p>
          <a:p>
            <a:pPr marL="0" indent="0" algn="ctr">
              <a:buNone/>
            </a:pPr>
            <a:r>
              <a:rPr lang="en-US" dirty="0"/>
              <a:t> trust God</a:t>
            </a:r>
          </a:p>
          <a:p>
            <a:pPr marL="0" indent="0" algn="ctr">
              <a:buNone/>
            </a:pPr>
            <a:r>
              <a:rPr lang="en-US" dirty="0"/>
              <a:t> to take care of us and help solve the problem.</a:t>
            </a:r>
          </a:p>
          <a:p>
            <a:pPr marL="0" indent="0" algn="ctr">
              <a:buNone/>
            </a:pPr>
            <a:r>
              <a:rPr lang="en-US" dirty="0"/>
              <a:t>We pray</a:t>
            </a:r>
          </a:p>
          <a:p>
            <a:pPr marL="0" indent="0" algn="ctr">
              <a:buNone/>
            </a:pPr>
            <a:r>
              <a:rPr lang="en-US" dirty="0"/>
              <a:t>and look for </a:t>
            </a:r>
          </a:p>
          <a:p>
            <a:pPr marL="0" indent="0" algn="ctr">
              <a:buNone/>
            </a:pPr>
            <a:r>
              <a:rPr lang="en-US" dirty="0"/>
              <a:t>a peaceful solution.</a:t>
            </a:r>
          </a:p>
        </p:txBody>
      </p:sp>
      <p:sp>
        <p:nvSpPr>
          <p:cNvPr id="4" name="Text Placeholder 3">
            <a:extLst>
              <a:ext uri="{FF2B5EF4-FFF2-40B4-BE49-F238E27FC236}">
                <a16:creationId xmlns:a16="http://schemas.microsoft.com/office/drawing/2014/main" id="{E713B127-50C3-1434-388C-D8A05E8D1ED1}"/>
              </a:ext>
            </a:extLst>
          </p:cNvPr>
          <p:cNvSpPr>
            <a:spLocks noGrp="1"/>
          </p:cNvSpPr>
          <p:nvPr>
            <p:ph type="body" sz="half" idx="2"/>
          </p:nvPr>
        </p:nvSpPr>
        <p:spPr>
          <a:xfrm>
            <a:off x="540327" y="1930298"/>
            <a:ext cx="3178030" cy="4470502"/>
          </a:xfrm>
          <a:scene3d>
            <a:camera prst="orthographicFront"/>
            <a:lightRig rig="threePt" dir="t"/>
          </a:scene3d>
          <a:sp3d>
            <a:bevelT/>
          </a:sp3d>
        </p:spPr>
        <p:style>
          <a:lnRef idx="2">
            <a:schemeClr val="accent4">
              <a:shade val="15000"/>
            </a:schemeClr>
          </a:lnRef>
          <a:fillRef idx="1">
            <a:schemeClr val="accent4"/>
          </a:fillRef>
          <a:effectRef idx="0">
            <a:schemeClr val="accent4"/>
          </a:effectRef>
          <a:fontRef idx="minor">
            <a:schemeClr val="lt1"/>
          </a:fontRef>
        </p:style>
        <p:txBody>
          <a:bodyPr/>
          <a:lstStyle/>
          <a:p>
            <a:endParaRPr lang="en-US" dirty="0">
              <a:solidFill>
                <a:schemeClr val="accent1">
                  <a:lumMod val="50000"/>
                </a:schemeClr>
              </a:solidFill>
            </a:endParaRPr>
          </a:p>
          <a:p>
            <a:r>
              <a:rPr lang="en-US" dirty="0">
                <a:solidFill>
                  <a:schemeClr val="accent1">
                    <a:lumMod val="50000"/>
                  </a:schemeClr>
                </a:solidFill>
              </a:rPr>
              <a:t>Sometimes life is like a storm.</a:t>
            </a:r>
          </a:p>
          <a:p>
            <a:pPr marL="285750" indent="-285750">
              <a:buFont typeface="Arial" panose="020B0604020202020204" pitchFamily="34" charset="0"/>
              <a:buChar char="•"/>
            </a:pPr>
            <a:r>
              <a:rPr lang="en-US" dirty="0">
                <a:solidFill>
                  <a:schemeClr val="accent1">
                    <a:lumMod val="50000"/>
                  </a:schemeClr>
                </a:solidFill>
              </a:rPr>
              <a:t>You might have a test or an assignment at school that looks really hard.</a:t>
            </a:r>
          </a:p>
          <a:p>
            <a:r>
              <a:rPr lang="en-US" dirty="0">
                <a:solidFill>
                  <a:schemeClr val="accent1">
                    <a:lumMod val="50000"/>
                  </a:schemeClr>
                </a:solidFill>
              </a:rPr>
              <a:t>Can you think of an example of a hard time.</a:t>
            </a:r>
          </a:p>
          <a:p>
            <a:pPr marL="285750" indent="-285750">
              <a:buFont typeface="Arial" panose="020B0604020202020204" pitchFamily="34" charset="0"/>
              <a:buChar char="•"/>
            </a:pPr>
            <a:r>
              <a:rPr lang="en-US" dirty="0">
                <a:solidFill>
                  <a:schemeClr val="accent1">
                    <a:lumMod val="50000"/>
                  </a:schemeClr>
                </a:solidFill>
              </a:rPr>
              <a:t>You might have a fight with a brother, sister, or friend.  It may seem that no one likes you.</a:t>
            </a:r>
          </a:p>
          <a:p>
            <a:pPr marL="285750" indent="-285750">
              <a:buFont typeface="Arial" panose="020B0604020202020204" pitchFamily="34" charset="0"/>
              <a:buChar char="•"/>
            </a:pPr>
            <a:r>
              <a:rPr lang="en-US" dirty="0">
                <a:solidFill>
                  <a:schemeClr val="accent1">
                    <a:lumMod val="50000"/>
                  </a:schemeClr>
                </a:solidFill>
              </a:rPr>
              <a:t>You might not get to do something you really want to do and you feel totally out of control.</a:t>
            </a:r>
          </a:p>
          <a:p>
            <a:pPr marL="285750" indent="-285750">
              <a:buFont typeface="Arial" panose="020B0604020202020204" pitchFamily="34" charset="0"/>
              <a:buChar char="•"/>
            </a:pPr>
            <a:endParaRPr lang="en-US" dirty="0">
              <a:solidFill>
                <a:schemeClr val="accent1">
                  <a:lumMod val="50000"/>
                </a:schemeClr>
              </a:solidFill>
            </a:endParaRPr>
          </a:p>
          <a:p>
            <a:endParaRPr lang="en-US" dirty="0">
              <a:solidFill>
                <a:schemeClr val="accent1">
                  <a:lumMod val="50000"/>
                </a:schemeClr>
              </a:solidFill>
            </a:endParaRPr>
          </a:p>
        </p:txBody>
      </p:sp>
      <p:grpSp>
        <p:nvGrpSpPr>
          <p:cNvPr id="10" name="Group 9">
            <a:extLst>
              <a:ext uri="{FF2B5EF4-FFF2-40B4-BE49-F238E27FC236}">
                <a16:creationId xmlns:a16="http://schemas.microsoft.com/office/drawing/2014/main" id="{C2099CBF-A0B0-598C-C054-74CEC18CCACF}"/>
              </a:ext>
            </a:extLst>
          </p:cNvPr>
          <p:cNvGrpSpPr/>
          <p:nvPr/>
        </p:nvGrpSpPr>
        <p:grpSpPr>
          <a:xfrm>
            <a:off x="3972047" y="1930298"/>
            <a:ext cx="4145878" cy="4470502"/>
            <a:chOff x="4434763" y="1930298"/>
            <a:chExt cx="4145878" cy="4470502"/>
          </a:xfrm>
        </p:grpSpPr>
        <p:sp>
          <p:nvSpPr>
            <p:cNvPr id="9" name="Rectangle 8">
              <a:extLst>
                <a:ext uri="{FF2B5EF4-FFF2-40B4-BE49-F238E27FC236}">
                  <a16:creationId xmlns:a16="http://schemas.microsoft.com/office/drawing/2014/main" id="{2025CACF-45B6-9D83-798C-04B53550D06E}"/>
                </a:ext>
              </a:extLst>
            </p:cNvPr>
            <p:cNvSpPr/>
            <p:nvPr/>
          </p:nvSpPr>
          <p:spPr>
            <a:xfrm>
              <a:off x="4434765" y="1930298"/>
              <a:ext cx="3936851" cy="447050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5" name="Picture 4" descr="A colorful letters and text&#10;&#10;Description automatically generated with medium confidence">
              <a:extLst>
                <a:ext uri="{FF2B5EF4-FFF2-40B4-BE49-F238E27FC236}">
                  <a16:creationId xmlns:a16="http://schemas.microsoft.com/office/drawing/2014/main" id="{24F49F24-C4DE-4C1F-5C5E-1A11E0114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4764" y="1930298"/>
              <a:ext cx="3936851" cy="1260587"/>
            </a:xfrm>
            <a:prstGeom prst="rect">
              <a:avLst/>
            </a:prstGeom>
          </p:spPr>
        </p:pic>
        <p:pic>
          <p:nvPicPr>
            <p:cNvPr id="6" name="Picture 5" descr="A colorful letters in grass&#10;&#10;Description automatically generated">
              <a:extLst>
                <a:ext uri="{FF2B5EF4-FFF2-40B4-BE49-F238E27FC236}">
                  <a16:creationId xmlns:a16="http://schemas.microsoft.com/office/drawing/2014/main" id="{1617220A-60D8-6E20-1859-3F019B344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4765" y="3311413"/>
              <a:ext cx="4145876" cy="1260587"/>
            </a:xfrm>
            <a:prstGeom prst="rect">
              <a:avLst/>
            </a:prstGeom>
          </p:spPr>
        </p:pic>
        <p:pic>
          <p:nvPicPr>
            <p:cNvPr id="7" name="Picture 6" descr="A close-up of a logo&#10;&#10;Description automatically generated">
              <a:extLst>
                <a:ext uri="{FF2B5EF4-FFF2-40B4-BE49-F238E27FC236}">
                  <a16:creationId xmlns:a16="http://schemas.microsoft.com/office/drawing/2014/main" id="{56B4529A-8D6C-EA0F-11B4-76B7355C1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4763" y="4835413"/>
              <a:ext cx="3936851" cy="1260587"/>
            </a:xfrm>
            <a:prstGeom prst="rect">
              <a:avLst/>
            </a:prstGeom>
          </p:spPr>
        </p:pic>
      </p:grpSp>
    </p:spTree>
    <p:extLst>
      <p:ext uri="{BB962C8B-B14F-4D97-AF65-F5344CB8AC3E}">
        <p14:creationId xmlns:p14="http://schemas.microsoft.com/office/powerpoint/2010/main" val="171537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additive="base">
                                        <p:cTn id="1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80">
                                          <p:stCondLst>
                                            <p:cond delay="0"/>
                                          </p:stCondLst>
                                        </p:cTn>
                                        <p:tgtEl>
                                          <p:spTgt spid="10"/>
                                        </p:tgtEl>
                                      </p:cBhvr>
                                    </p:animEffect>
                                    <p:anim calcmode="lin" valueType="num">
                                      <p:cBhvr>
                                        <p:cTn id="2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29" dur="26">
                                          <p:stCondLst>
                                            <p:cond delay="650"/>
                                          </p:stCondLst>
                                        </p:cTn>
                                        <p:tgtEl>
                                          <p:spTgt spid="10"/>
                                        </p:tgtEl>
                                      </p:cBhvr>
                                      <p:to x="100000" y="60000"/>
                                    </p:animScale>
                                    <p:animScale>
                                      <p:cBhvr>
                                        <p:cTn id="30" dur="166" decel="50000">
                                          <p:stCondLst>
                                            <p:cond delay="676"/>
                                          </p:stCondLst>
                                        </p:cTn>
                                        <p:tgtEl>
                                          <p:spTgt spid="10"/>
                                        </p:tgtEl>
                                      </p:cBhvr>
                                      <p:to x="100000" y="100000"/>
                                    </p:animScale>
                                    <p:animScale>
                                      <p:cBhvr>
                                        <p:cTn id="31" dur="26">
                                          <p:stCondLst>
                                            <p:cond delay="1312"/>
                                          </p:stCondLst>
                                        </p:cTn>
                                        <p:tgtEl>
                                          <p:spTgt spid="10"/>
                                        </p:tgtEl>
                                      </p:cBhvr>
                                      <p:to x="100000" y="80000"/>
                                    </p:animScale>
                                    <p:animScale>
                                      <p:cBhvr>
                                        <p:cTn id="32" dur="166" decel="50000">
                                          <p:stCondLst>
                                            <p:cond delay="1338"/>
                                          </p:stCondLst>
                                        </p:cTn>
                                        <p:tgtEl>
                                          <p:spTgt spid="10"/>
                                        </p:tgtEl>
                                      </p:cBhvr>
                                      <p:to x="100000" y="100000"/>
                                    </p:animScale>
                                    <p:animScale>
                                      <p:cBhvr>
                                        <p:cTn id="33" dur="26">
                                          <p:stCondLst>
                                            <p:cond delay="1642"/>
                                          </p:stCondLst>
                                        </p:cTn>
                                        <p:tgtEl>
                                          <p:spTgt spid="10"/>
                                        </p:tgtEl>
                                      </p:cBhvr>
                                      <p:to x="100000" y="90000"/>
                                    </p:animScale>
                                    <p:animScale>
                                      <p:cBhvr>
                                        <p:cTn id="34" dur="166" decel="50000">
                                          <p:stCondLst>
                                            <p:cond delay="1668"/>
                                          </p:stCondLst>
                                        </p:cTn>
                                        <p:tgtEl>
                                          <p:spTgt spid="10"/>
                                        </p:tgtEl>
                                      </p:cBhvr>
                                      <p:to x="100000" y="100000"/>
                                    </p:animScale>
                                    <p:animScale>
                                      <p:cBhvr>
                                        <p:cTn id="35" dur="26">
                                          <p:stCondLst>
                                            <p:cond delay="1808"/>
                                          </p:stCondLst>
                                        </p:cTn>
                                        <p:tgtEl>
                                          <p:spTgt spid="10"/>
                                        </p:tgtEl>
                                      </p:cBhvr>
                                      <p:to x="100000" y="95000"/>
                                    </p:animScale>
                                    <p:animScale>
                                      <p:cBhvr>
                                        <p:cTn id="36" dur="166" decel="50000">
                                          <p:stCondLst>
                                            <p:cond delay="1834"/>
                                          </p:stCondLst>
                                        </p:cTn>
                                        <p:tgtEl>
                                          <p:spTgt spid="10"/>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31" presetClass="entr" presetSubtype="0" fill="hold" grpId="0" nodeType="clickEffect">
                                  <p:stCondLst>
                                    <p:cond delay="0"/>
                                  </p:stCondLst>
                                  <p:childTnLst>
                                    <p:set>
                                      <p:cBhvr>
                                        <p:cTn id="40" dur="1" fill="hold">
                                          <p:stCondLst>
                                            <p:cond delay="0"/>
                                          </p:stCondLst>
                                        </p:cTn>
                                        <p:tgtEl>
                                          <p:spTgt spid="3">
                                            <p:bg/>
                                          </p:spTgt>
                                        </p:tgtEl>
                                        <p:attrNameLst>
                                          <p:attrName>style.visibility</p:attrName>
                                        </p:attrNameLst>
                                      </p:cBhvr>
                                      <p:to>
                                        <p:strVal val="visible"/>
                                      </p:to>
                                    </p:set>
                                    <p:anim calcmode="lin" valueType="num">
                                      <p:cBhvr>
                                        <p:cTn id="41" dur="1000" fill="hold"/>
                                        <p:tgtEl>
                                          <p:spTgt spid="3">
                                            <p:bg/>
                                          </p:spTgt>
                                        </p:tgtEl>
                                        <p:attrNameLst>
                                          <p:attrName>ppt_w</p:attrName>
                                        </p:attrNameLst>
                                      </p:cBhvr>
                                      <p:tavLst>
                                        <p:tav tm="0">
                                          <p:val>
                                            <p:fltVal val="0"/>
                                          </p:val>
                                        </p:tav>
                                        <p:tav tm="100000">
                                          <p:val>
                                            <p:strVal val="#ppt_w"/>
                                          </p:val>
                                        </p:tav>
                                      </p:tavLst>
                                    </p:anim>
                                    <p:anim calcmode="lin" valueType="num">
                                      <p:cBhvr>
                                        <p:cTn id="42" dur="1000" fill="hold"/>
                                        <p:tgtEl>
                                          <p:spTgt spid="3">
                                            <p:bg/>
                                          </p:spTgt>
                                        </p:tgtEl>
                                        <p:attrNameLst>
                                          <p:attrName>ppt_h</p:attrName>
                                        </p:attrNameLst>
                                      </p:cBhvr>
                                      <p:tavLst>
                                        <p:tav tm="0">
                                          <p:val>
                                            <p:fltVal val="0"/>
                                          </p:val>
                                        </p:tav>
                                        <p:tav tm="100000">
                                          <p:val>
                                            <p:strVal val="#ppt_h"/>
                                          </p:val>
                                        </p:tav>
                                      </p:tavLst>
                                    </p:anim>
                                    <p:anim calcmode="lin" valueType="num">
                                      <p:cBhvr>
                                        <p:cTn id="43" dur="1000" fill="hold"/>
                                        <p:tgtEl>
                                          <p:spTgt spid="3">
                                            <p:bg/>
                                          </p:spTgt>
                                        </p:tgtEl>
                                        <p:attrNameLst>
                                          <p:attrName>style.rotation</p:attrName>
                                        </p:attrNameLst>
                                      </p:cBhvr>
                                      <p:tavLst>
                                        <p:tav tm="0">
                                          <p:val>
                                            <p:fltVal val="90"/>
                                          </p:val>
                                        </p:tav>
                                        <p:tav tm="100000">
                                          <p:val>
                                            <p:fltVal val="0"/>
                                          </p:val>
                                        </p:tav>
                                      </p:tavLst>
                                    </p:anim>
                                    <p:animEffect transition="in" filter="fade">
                                      <p:cBhvr>
                                        <p:cTn id="44" dur="1000"/>
                                        <p:tgtEl>
                                          <p:spTgt spid="3">
                                            <p:bg/>
                                          </p:spTgt>
                                        </p:tgtEl>
                                      </p:cBhvr>
                                    </p:animEffect>
                                  </p:childTnLst>
                                </p:cTn>
                              </p:par>
                              <p:par>
                                <p:cTn id="45" presetID="31" presetClass="entr" presetSubtype="0" fill="hold" grpId="0" nodeType="withEffect">
                                  <p:stCondLst>
                                    <p:cond delay="0"/>
                                  </p:stCondLst>
                                  <p:childTnLst>
                                    <p:set>
                                      <p:cBhvr>
                                        <p:cTn id="46" dur="1" fill="hold">
                                          <p:stCondLst>
                                            <p:cond delay="0"/>
                                          </p:stCondLst>
                                        </p:cTn>
                                        <p:tgtEl>
                                          <p:spTgt spid="3">
                                            <p:txEl>
                                              <p:pRg st="1" end="1"/>
                                            </p:txEl>
                                          </p:spTgt>
                                        </p:tgtEl>
                                        <p:attrNameLst>
                                          <p:attrName>style.visibility</p:attrName>
                                        </p:attrNameLst>
                                      </p:cBhvr>
                                      <p:to>
                                        <p:strVal val="visible"/>
                                      </p:to>
                                    </p:set>
                                    <p:anim calcmode="lin" valueType="num">
                                      <p:cBhvr>
                                        <p:cTn id="4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9"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50" dur="1000"/>
                                        <p:tgtEl>
                                          <p:spTgt spid="3">
                                            <p:txEl>
                                              <p:pRg st="1" end="1"/>
                                            </p:txEl>
                                          </p:spTgt>
                                        </p:tgtEl>
                                      </p:cBhvr>
                                    </p:animEffect>
                                  </p:childTnLst>
                                </p:cTn>
                              </p:par>
                              <p:par>
                                <p:cTn id="51" presetID="31" presetClass="entr" presetSubtype="0" fill="hold" grpId="0" nodeType="withEffect">
                                  <p:stCondLst>
                                    <p:cond delay="0"/>
                                  </p:stCondLst>
                                  <p:childTnLst>
                                    <p:set>
                                      <p:cBhvr>
                                        <p:cTn id="52" dur="1" fill="hold">
                                          <p:stCondLst>
                                            <p:cond delay="0"/>
                                          </p:stCondLst>
                                        </p:cTn>
                                        <p:tgtEl>
                                          <p:spTgt spid="3">
                                            <p:txEl>
                                              <p:pRg st="2" end="2"/>
                                            </p:txEl>
                                          </p:spTgt>
                                        </p:tgtEl>
                                        <p:attrNameLst>
                                          <p:attrName>style.visibility</p:attrName>
                                        </p:attrNameLst>
                                      </p:cBhvr>
                                      <p:to>
                                        <p:strVal val="visible"/>
                                      </p:to>
                                    </p:set>
                                    <p:anim calcmode="lin" valueType="num">
                                      <p:cBhvr>
                                        <p:cTn id="53"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4"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5"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56" dur="1000"/>
                                        <p:tgtEl>
                                          <p:spTgt spid="3">
                                            <p:txEl>
                                              <p:pRg st="2" end="2"/>
                                            </p:txEl>
                                          </p:spTgt>
                                        </p:tgtEl>
                                      </p:cBhvr>
                                    </p:animEffect>
                                  </p:childTnLst>
                                </p:cTn>
                              </p:par>
                              <p:par>
                                <p:cTn id="57" presetID="31" presetClass="entr" presetSubtype="0" fill="hold" grpId="0" nodeType="withEffect">
                                  <p:stCondLst>
                                    <p:cond delay="0"/>
                                  </p:stCondLst>
                                  <p:childTnLst>
                                    <p:set>
                                      <p:cBhvr>
                                        <p:cTn id="58" dur="1" fill="hold">
                                          <p:stCondLst>
                                            <p:cond delay="0"/>
                                          </p:stCondLst>
                                        </p:cTn>
                                        <p:tgtEl>
                                          <p:spTgt spid="3">
                                            <p:txEl>
                                              <p:pRg st="3" end="3"/>
                                            </p:txEl>
                                          </p:spTgt>
                                        </p:tgtEl>
                                        <p:attrNameLst>
                                          <p:attrName>style.visibility</p:attrName>
                                        </p:attrNameLst>
                                      </p:cBhvr>
                                      <p:to>
                                        <p:strVal val="visible"/>
                                      </p:to>
                                    </p:set>
                                    <p:anim calcmode="lin" valueType="num">
                                      <p:cBhvr>
                                        <p:cTn id="59"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3" end="3"/>
                                            </p:txEl>
                                          </p:spTgt>
                                        </p:tgtEl>
                                        <p:attrNameLst>
                                          <p:attrName>style.rotation</p:attrName>
                                        </p:attrNameLst>
                                      </p:cBhvr>
                                      <p:tavLst>
                                        <p:tav tm="0">
                                          <p:val>
                                            <p:fltVal val="90"/>
                                          </p:val>
                                        </p:tav>
                                        <p:tav tm="100000">
                                          <p:val>
                                            <p:fltVal val="0"/>
                                          </p:val>
                                        </p:tav>
                                      </p:tavLst>
                                    </p:anim>
                                    <p:animEffect transition="in" filter="fade">
                                      <p:cBhvr>
                                        <p:cTn id="62" dur="1000"/>
                                        <p:tgtEl>
                                          <p:spTgt spid="3">
                                            <p:txEl>
                                              <p:pRg st="3" end="3"/>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1" presetClass="entr" presetSubtype="0"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p:cTn id="6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3">
                                            <p:txEl>
                                              <p:pRg st="4" end="4"/>
                                            </p:txEl>
                                          </p:spTgt>
                                        </p:tgtEl>
                                        <p:attrNameLst>
                                          <p:attrName>style.rotation</p:attrName>
                                        </p:attrNameLst>
                                      </p:cBhvr>
                                      <p:tavLst>
                                        <p:tav tm="0">
                                          <p:val>
                                            <p:fltVal val="90"/>
                                          </p:val>
                                        </p:tav>
                                        <p:tav tm="100000">
                                          <p:val>
                                            <p:fltVal val="0"/>
                                          </p:val>
                                        </p:tav>
                                      </p:tavLst>
                                    </p:anim>
                                    <p:animEffect transition="in" filter="fade">
                                      <p:cBhvr>
                                        <p:cTn id="70" dur="1000"/>
                                        <p:tgtEl>
                                          <p:spTgt spid="3">
                                            <p:txEl>
                                              <p:pRg st="4" end="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grpId="0" nodeType="clickEffect">
                                  <p:stCondLst>
                                    <p:cond delay="0"/>
                                  </p:stCondLst>
                                  <p:childTnLst>
                                    <p:set>
                                      <p:cBhvr>
                                        <p:cTn id="74" dur="1" fill="hold">
                                          <p:stCondLst>
                                            <p:cond delay="0"/>
                                          </p:stCondLst>
                                        </p:cTn>
                                        <p:tgtEl>
                                          <p:spTgt spid="3">
                                            <p:txEl>
                                              <p:pRg st="5" end="5"/>
                                            </p:txEl>
                                          </p:spTgt>
                                        </p:tgtEl>
                                        <p:attrNameLst>
                                          <p:attrName>style.visibility</p:attrName>
                                        </p:attrNameLst>
                                      </p:cBhvr>
                                      <p:to>
                                        <p:strVal val="visible"/>
                                      </p:to>
                                    </p:set>
                                    <p:anim calcmode="lin" valueType="num">
                                      <p:cBhvr>
                                        <p:cTn id="75"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3">
                                            <p:txEl>
                                              <p:pRg st="5" end="5"/>
                                            </p:txEl>
                                          </p:spTgt>
                                        </p:tgtEl>
                                        <p:attrNameLst>
                                          <p:attrName>style.rotation</p:attrName>
                                        </p:attrNameLst>
                                      </p:cBhvr>
                                      <p:tavLst>
                                        <p:tav tm="0">
                                          <p:val>
                                            <p:fltVal val="90"/>
                                          </p:val>
                                        </p:tav>
                                        <p:tav tm="100000">
                                          <p:val>
                                            <p:fltVal val="0"/>
                                          </p:val>
                                        </p:tav>
                                      </p:tavLst>
                                    </p:anim>
                                    <p:animEffect transition="in" filter="fade">
                                      <p:cBhvr>
                                        <p:cTn id="78" dur="1000"/>
                                        <p:tgtEl>
                                          <p:spTgt spid="3">
                                            <p:txEl>
                                              <p:pRg st="5" end="5"/>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31" presetClass="entr" presetSubtype="0" fill="hold" grpId="0" nodeType="clickEffect">
                                  <p:stCondLst>
                                    <p:cond delay="0"/>
                                  </p:stCondLst>
                                  <p:childTnLst>
                                    <p:set>
                                      <p:cBhvr>
                                        <p:cTn id="82" dur="1" fill="hold">
                                          <p:stCondLst>
                                            <p:cond delay="0"/>
                                          </p:stCondLst>
                                        </p:cTn>
                                        <p:tgtEl>
                                          <p:spTgt spid="3">
                                            <p:txEl>
                                              <p:pRg st="6" end="6"/>
                                            </p:txEl>
                                          </p:spTgt>
                                        </p:tgtEl>
                                        <p:attrNameLst>
                                          <p:attrName>style.visibility</p:attrName>
                                        </p:attrNameLst>
                                      </p:cBhvr>
                                      <p:to>
                                        <p:strVal val="visible"/>
                                      </p:to>
                                    </p:set>
                                    <p:anim calcmode="lin" valueType="num">
                                      <p:cBhvr>
                                        <p:cTn id="83"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3">
                                            <p:txEl>
                                              <p:pRg st="6" end="6"/>
                                            </p:txEl>
                                          </p:spTgt>
                                        </p:tgtEl>
                                        <p:attrNameLst>
                                          <p:attrName>style.rotation</p:attrName>
                                        </p:attrNameLst>
                                      </p:cBhvr>
                                      <p:tavLst>
                                        <p:tav tm="0">
                                          <p:val>
                                            <p:fltVal val="90"/>
                                          </p:val>
                                        </p:tav>
                                        <p:tav tm="100000">
                                          <p:val>
                                            <p:fltVal val="0"/>
                                          </p:val>
                                        </p:tav>
                                      </p:tavLst>
                                    </p:anim>
                                    <p:animEffect transition="in" filter="fade">
                                      <p:cBhvr>
                                        <p:cTn id="86" dur="1000"/>
                                        <p:tgtEl>
                                          <p:spTgt spid="3">
                                            <p:txEl>
                                              <p:pRg st="6" end="6"/>
                                            </p:txEl>
                                          </p:spTgt>
                                        </p:tgtEl>
                                      </p:cBhvr>
                                    </p:animEffect>
                                  </p:childTnLst>
                                </p:cTn>
                              </p:par>
                              <p:par>
                                <p:cTn id="87" presetID="31" presetClass="entr" presetSubtype="0" fill="hold" grpId="0" nodeType="withEffect">
                                  <p:stCondLst>
                                    <p:cond delay="0"/>
                                  </p:stCondLst>
                                  <p:childTnLst>
                                    <p:set>
                                      <p:cBhvr>
                                        <p:cTn id="88" dur="1" fill="hold">
                                          <p:stCondLst>
                                            <p:cond delay="0"/>
                                          </p:stCondLst>
                                        </p:cTn>
                                        <p:tgtEl>
                                          <p:spTgt spid="3">
                                            <p:txEl>
                                              <p:pRg st="7" end="7"/>
                                            </p:txEl>
                                          </p:spTgt>
                                        </p:tgtEl>
                                        <p:attrNameLst>
                                          <p:attrName>style.visibility</p:attrName>
                                        </p:attrNameLst>
                                      </p:cBhvr>
                                      <p:to>
                                        <p:strVal val="visible"/>
                                      </p:to>
                                    </p:set>
                                    <p:anim calcmode="lin" valueType="num">
                                      <p:cBhvr>
                                        <p:cTn id="89"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90"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91"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9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view of a lake from a shore&#10;&#10;Description automatically generated">
            <a:extLst>
              <a:ext uri="{FF2B5EF4-FFF2-40B4-BE49-F238E27FC236}">
                <a16:creationId xmlns:a16="http://schemas.microsoft.com/office/drawing/2014/main" id="{1D261324-01DF-8A2F-7419-973960C5E86F}"/>
              </a:ext>
            </a:extLst>
          </p:cNvPr>
          <p:cNvPicPr>
            <a:picLocks noChangeAspect="1"/>
          </p:cNvPicPr>
          <p:nvPr/>
        </p:nvPicPr>
        <p:blipFill rotWithShape="1">
          <a:blip r:embed="rId2">
            <a:extLst>
              <a:ext uri="{28A0092B-C50C-407E-A947-70E740481C1C}">
                <a14:useLocalDpi xmlns:a14="http://schemas.microsoft.com/office/drawing/2010/main" val="0"/>
              </a:ext>
            </a:extLst>
          </a:blip>
          <a:srcRect b="8197"/>
          <a:stretch/>
        </p:blipFill>
        <p:spPr>
          <a:xfrm>
            <a:off x="0" y="0"/>
            <a:ext cx="12192000" cy="6858000"/>
          </a:xfrm>
          <a:prstGeom prst="rect">
            <a:avLst/>
          </a:prstGeom>
        </p:spPr>
      </p:pic>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317241" y="1645919"/>
            <a:ext cx="2716904" cy="4213705"/>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dirty="0">
              <a:solidFill>
                <a:schemeClr val="tx1"/>
              </a:solidFill>
            </a:endParaRPr>
          </a:p>
          <a:p>
            <a:r>
              <a:rPr lang="en-US" sz="2000" dirty="0">
                <a:solidFill>
                  <a:schemeClr val="tx1"/>
                </a:solidFill>
              </a:rPr>
              <a:t>They were amazed and full of fear. </a:t>
            </a:r>
          </a:p>
          <a:p>
            <a:r>
              <a:rPr lang="en-US" sz="2000" dirty="0">
                <a:solidFill>
                  <a:schemeClr val="tx1"/>
                </a:solidFill>
              </a:rPr>
              <a:t>They asked one another, “Who is this? </a:t>
            </a:r>
          </a:p>
          <a:p>
            <a:r>
              <a:rPr lang="en-US" sz="2000" dirty="0">
                <a:solidFill>
                  <a:schemeClr val="tx1"/>
                </a:solidFill>
              </a:rPr>
              <a:t>He commands even the winds and the waves, and they obey him.”</a:t>
            </a:r>
          </a:p>
        </p:txBody>
      </p:sp>
      <p:pic>
        <p:nvPicPr>
          <p:cNvPr id="11" name="Content Placeholder 10" descr="A group of people on a boat&#10;&#10;Description automatically generated">
            <a:extLst>
              <a:ext uri="{FF2B5EF4-FFF2-40B4-BE49-F238E27FC236}">
                <a16:creationId xmlns:a16="http://schemas.microsoft.com/office/drawing/2014/main" id="{5D774DE3-6CB8-B32A-6AF3-ADC9F02C19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73413" y="0"/>
            <a:ext cx="9018587" cy="6763940"/>
          </a:xfrm>
        </p:spPr>
      </p:pic>
      <p:sp>
        <p:nvSpPr>
          <p:cNvPr id="3" name="Speech Bubble: Rectangle 2">
            <a:extLst>
              <a:ext uri="{FF2B5EF4-FFF2-40B4-BE49-F238E27FC236}">
                <a16:creationId xmlns:a16="http://schemas.microsoft.com/office/drawing/2014/main" id="{4C972C33-8227-AC3D-2738-96BEC116AAA7}"/>
              </a:ext>
            </a:extLst>
          </p:cNvPr>
          <p:cNvSpPr/>
          <p:nvPr/>
        </p:nvSpPr>
        <p:spPr>
          <a:xfrm>
            <a:off x="4172418" y="3292214"/>
            <a:ext cx="1199213" cy="760751"/>
          </a:xfrm>
          <a:prstGeom prst="wedgeRectCallout">
            <a:avLst>
              <a:gd name="adj1" fmla="val 65417"/>
              <a:gd name="adj2" fmla="val 999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Who is this?</a:t>
            </a:r>
          </a:p>
        </p:txBody>
      </p:sp>
      <p:sp>
        <p:nvSpPr>
          <p:cNvPr id="6" name="Speech Bubble: Rectangle 5">
            <a:extLst>
              <a:ext uri="{FF2B5EF4-FFF2-40B4-BE49-F238E27FC236}">
                <a16:creationId xmlns:a16="http://schemas.microsoft.com/office/drawing/2014/main" id="{BA6AFB63-497F-5FFE-94D8-5A582D862CC3}"/>
              </a:ext>
            </a:extLst>
          </p:cNvPr>
          <p:cNvSpPr/>
          <p:nvPr/>
        </p:nvSpPr>
        <p:spPr>
          <a:xfrm>
            <a:off x="8979107" y="2473377"/>
            <a:ext cx="2728705" cy="1199213"/>
          </a:xfrm>
          <a:prstGeom prst="wedgeRectCallout">
            <a:avLst>
              <a:gd name="adj1" fmla="val -70974"/>
              <a:gd name="adj2" fmla="val 60000"/>
            </a:avLst>
          </a:prstGeom>
          <a:solidFill>
            <a:schemeClr val="accent4">
              <a:lumMod val="75000"/>
            </a:schemeClr>
          </a:solidFill>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a:solidFill>
                  <a:schemeClr val="bg1"/>
                </a:solidFill>
              </a:rPr>
              <a:t>He commands even the winds and the waves </a:t>
            </a:r>
          </a:p>
          <a:p>
            <a:pPr algn="ctr"/>
            <a:r>
              <a:rPr lang="en-US">
                <a:solidFill>
                  <a:schemeClr val="bg1"/>
                </a:solidFill>
              </a:rPr>
              <a:t>and they obey him!</a:t>
            </a:r>
          </a:p>
        </p:txBody>
      </p:sp>
    </p:spTree>
    <p:extLst>
      <p:ext uri="{BB962C8B-B14F-4D97-AF65-F5344CB8AC3E}">
        <p14:creationId xmlns:p14="http://schemas.microsoft.com/office/powerpoint/2010/main" val="105739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0" y="457200"/>
            <a:ext cx="12192000" cy="883920"/>
          </a:xfrm>
          <a:solidFill>
            <a:schemeClr val="accent1">
              <a:lumMod val="50000"/>
            </a:schemeClr>
          </a:solidFill>
        </p:spPr>
        <p:txBody>
          <a:bodyPr>
            <a:normAutofit/>
          </a:bodyPr>
          <a:lstStyle/>
          <a:p>
            <a:pPr algn="ctr"/>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Lessons of Faith</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373224" y="1672902"/>
            <a:ext cx="3638939" cy="457499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fontScale="92500" lnSpcReduction="10000"/>
          </a:bodyPr>
          <a:lstStyle/>
          <a:p>
            <a:endParaRPr lang="en-US" sz="1800" dirty="0">
              <a:solidFill>
                <a:schemeClr val="tx1"/>
              </a:solidFill>
            </a:endParaRPr>
          </a:p>
          <a:p>
            <a:r>
              <a:rPr lang="en-US" sz="1800" dirty="0">
                <a:solidFill>
                  <a:schemeClr val="tx1"/>
                </a:solidFill>
              </a:rPr>
              <a:t>The disciples were afraid when the storm came up.  But they knew who to turn to.</a:t>
            </a:r>
          </a:p>
          <a:p>
            <a:r>
              <a:rPr lang="en-US" sz="1800" dirty="0">
                <a:solidFill>
                  <a:schemeClr val="tx1"/>
                </a:solidFill>
              </a:rPr>
              <a:t>We too can turn to Jesus whenever we need help.  He will bring calm and peace.</a:t>
            </a:r>
          </a:p>
          <a:p>
            <a:endParaRPr lang="en-US" sz="1800" dirty="0">
              <a:solidFill>
                <a:schemeClr val="tx1"/>
              </a:solidFill>
            </a:endParaRPr>
          </a:p>
          <a:p>
            <a:r>
              <a:rPr lang="en-US" sz="1800" dirty="0">
                <a:solidFill>
                  <a:schemeClr val="tx1"/>
                </a:solidFill>
              </a:rPr>
              <a:t>Jesus slept soundly in the storm.  </a:t>
            </a:r>
          </a:p>
          <a:p>
            <a:r>
              <a:rPr lang="en-US" sz="1800" dirty="0">
                <a:solidFill>
                  <a:schemeClr val="tx1"/>
                </a:solidFill>
              </a:rPr>
              <a:t>He had faith that God would protect Him.  </a:t>
            </a:r>
          </a:p>
          <a:p>
            <a:r>
              <a:rPr lang="en-US" sz="1800" dirty="0">
                <a:solidFill>
                  <a:schemeClr val="tx1"/>
                </a:solidFill>
              </a:rPr>
              <a:t>We too can rest peacefully knowing that God takes care of us.</a:t>
            </a:r>
          </a:p>
          <a:p>
            <a:endParaRPr lang="en-US" sz="1800" dirty="0">
              <a:solidFill>
                <a:schemeClr val="tx1"/>
              </a:solidFill>
            </a:endParaRPr>
          </a:p>
          <a:p>
            <a:pPr algn="ctr"/>
            <a:r>
              <a:rPr lang="en-US" sz="1800" dirty="0">
                <a:solidFill>
                  <a:schemeClr val="tx1"/>
                </a:solidFill>
              </a:rPr>
              <a:t>FAITH brings PEACE</a:t>
            </a:r>
          </a:p>
        </p:txBody>
      </p:sp>
      <p:sp>
        <p:nvSpPr>
          <p:cNvPr id="5" name="Title 1">
            <a:extLst>
              <a:ext uri="{FF2B5EF4-FFF2-40B4-BE49-F238E27FC236}">
                <a16:creationId xmlns:a16="http://schemas.microsoft.com/office/drawing/2014/main" id="{5DC56887-7B7A-AD5E-FFC7-CB4521EDF6F0}"/>
              </a:ext>
            </a:extLst>
          </p:cNvPr>
          <p:cNvSpPr txBox="1">
            <a:spLocks/>
          </p:cNvSpPr>
          <p:nvPr/>
        </p:nvSpPr>
        <p:spPr>
          <a:xfrm>
            <a:off x="5444266" y="4507043"/>
            <a:ext cx="5663445" cy="883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We can trust Jesus</a:t>
            </a:r>
          </a:p>
        </p:txBody>
      </p:sp>
      <p:pic>
        <p:nvPicPr>
          <p:cNvPr id="9" name="Content Placeholder 8" descr="A group of people in a boat&#10;&#10;Description automatically generated">
            <a:extLst>
              <a:ext uri="{FF2B5EF4-FFF2-40B4-BE49-F238E27FC236}">
                <a16:creationId xmlns:a16="http://schemas.microsoft.com/office/drawing/2014/main" id="{A02F2EF9-CB98-8E44-A436-2E2FDC0089B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55914" y="1672902"/>
            <a:ext cx="7915943" cy="5185098"/>
          </a:xfrm>
        </p:spPr>
      </p:pic>
    </p:spTree>
    <p:extLst>
      <p:ext uri="{BB962C8B-B14F-4D97-AF65-F5344CB8AC3E}">
        <p14:creationId xmlns:p14="http://schemas.microsoft.com/office/powerpoint/2010/main" val="3332409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28453983-57C8-EC50-F5C6-4DC206A11AB1}"/>
              </a:ext>
            </a:extLst>
          </p:cNvPr>
          <p:cNvSpPr txBox="1">
            <a:spLocks/>
          </p:cNvSpPr>
          <p:nvPr/>
        </p:nvSpPr>
        <p:spPr>
          <a:xfrm>
            <a:off x="194872" y="5715693"/>
            <a:ext cx="5663445" cy="883920"/>
          </a:xfrm>
          <a:prstGeom prst="rect">
            <a:avLst/>
          </a:prstGeom>
          <a:solidFill>
            <a:schemeClr val="accent1">
              <a:lumMod val="50000"/>
            </a:schemeClr>
          </a:solidFill>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algn="ctr"/>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We can trust Jesus</a:t>
            </a:r>
          </a:p>
        </p:txBody>
      </p:sp>
      <p:pic>
        <p:nvPicPr>
          <p:cNvPr id="4" name="Picture 3" descr="A book with a bookmark&#10;&#10;Description automatically generated">
            <a:extLst>
              <a:ext uri="{FF2B5EF4-FFF2-40B4-BE49-F238E27FC236}">
                <a16:creationId xmlns:a16="http://schemas.microsoft.com/office/drawing/2014/main" id="{07D9D556-8307-AA03-7AE4-879D12A8D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2753" y="700347"/>
            <a:ext cx="8769247" cy="5457306"/>
          </a:xfrm>
          <a:prstGeom prst="rect">
            <a:avLst/>
          </a:prstGeom>
        </p:spPr>
      </p:pic>
      <p:sp>
        <p:nvSpPr>
          <p:cNvPr id="2" name="Title 1">
            <a:extLst>
              <a:ext uri="{FF2B5EF4-FFF2-40B4-BE49-F238E27FC236}">
                <a16:creationId xmlns:a16="http://schemas.microsoft.com/office/drawing/2014/main" id="{1DD54282-DFD9-231E-9AC3-326E3E71A906}"/>
              </a:ext>
            </a:extLst>
          </p:cNvPr>
          <p:cNvSpPr>
            <a:spLocks noGrp="1"/>
          </p:cNvSpPr>
          <p:nvPr>
            <p:ph type="title"/>
          </p:nvPr>
        </p:nvSpPr>
        <p:spPr>
          <a:xfrm>
            <a:off x="5171607" y="2889445"/>
            <a:ext cx="4017364" cy="2117269"/>
          </a:xfrm>
        </p:spPr>
        <p:txBody>
          <a:bodyPr>
            <a:normAutofit fontScale="90000"/>
          </a:bodyPr>
          <a:lstStyle/>
          <a:p>
            <a:r>
              <a:rPr lang="en-US"/>
              <a:t>Isaiah 26:3</a:t>
            </a:r>
            <a:br>
              <a:rPr lang="en-US"/>
            </a:br>
            <a:r>
              <a:rPr lang="en-US"/>
              <a:t>Romans 15:13</a:t>
            </a:r>
            <a:br>
              <a:rPr lang="en-US"/>
            </a:br>
            <a:r>
              <a:rPr lang="en-US"/>
              <a:t>1 Peter 5:7</a:t>
            </a:r>
            <a:br>
              <a:rPr lang="en-US"/>
            </a:br>
            <a:endParaRPr lang="en-US"/>
          </a:p>
        </p:txBody>
      </p:sp>
    </p:spTree>
    <p:extLst>
      <p:ext uri="{BB962C8B-B14F-4D97-AF65-F5344CB8AC3E}">
        <p14:creationId xmlns:p14="http://schemas.microsoft.com/office/powerpoint/2010/main" val="2221680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261215" y="2692382"/>
            <a:ext cx="5924670" cy="954882"/>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a:t>1 Peter 5:7</a:t>
            </a:r>
          </a:p>
        </p:txBody>
      </p:sp>
      <p:pic>
        <p:nvPicPr>
          <p:cNvPr id="3" name="Online Media 2" title="1 Peter 5 7">
            <a:hlinkClick r:id="" action="ppaction://media"/>
            <a:extLst>
              <a:ext uri="{FF2B5EF4-FFF2-40B4-BE49-F238E27FC236}">
                <a16:creationId xmlns:a16="http://schemas.microsoft.com/office/drawing/2014/main" id="{8B541020-EA24-2B8D-AFB6-33BCA2A8437D}"/>
              </a:ext>
            </a:extLst>
          </p:cNvPr>
          <p:cNvPicPr>
            <a:picLocks noRot="1" noChangeAspect="1"/>
          </p:cNvPicPr>
          <p:nvPr>
            <a:videoFile r:link="rId1"/>
          </p:nvPr>
        </p:nvPicPr>
        <p:blipFill>
          <a:blip r:embed="rId3"/>
          <a:stretch>
            <a:fillRect/>
          </a:stretch>
        </p:blipFill>
        <p:spPr>
          <a:xfrm>
            <a:off x="1482207" y="207487"/>
            <a:ext cx="10486115" cy="5924669"/>
          </a:xfrm>
          <a:prstGeom prst="rect">
            <a:avLst/>
          </a:prstGeom>
        </p:spPr>
      </p:pic>
    </p:spTree>
    <p:extLst>
      <p:ext uri="{BB962C8B-B14F-4D97-AF65-F5344CB8AC3E}">
        <p14:creationId xmlns:p14="http://schemas.microsoft.com/office/powerpoint/2010/main" val="291024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7511E-3CDB-C4C8-EA2B-9B915888F0D5}"/>
              </a:ext>
            </a:extLst>
          </p:cNvPr>
          <p:cNvSpPr>
            <a:spLocks noGrp="1"/>
          </p:cNvSpPr>
          <p:nvPr>
            <p:ph type="title"/>
          </p:nvPr>
        </p:nvSpPr>
        <p:spPr/>
        <p:txBody>
          <a:bodyPr/>
          <a:lstStyle/>
          <a:p>
            <a:endParaRPr lang="en-US"/>
          </a:p>
        </p:txBody>
      </p:sp>
      <p:pic>
        <p:nvPicPr>
          <p:cNvPr id="3" name="Online Media 2" title="Gizmo's Daily Bible Byte - 314 - John 14:27 - Peace Be Still">
            <a:hlinkClick r:id="" action="ppaction://media"/>
            <a:extLst>
              <a:ext uri="{FF2B5EF4-FFF2-40B4-BE49-F238E27FC236}">
                <a16:creationId xmlns:a16="http://schemas.microsoft.com/office/drawing/2014/main" id="{4C8D6D74-C205-D99A-2B76-34F2D4A4C5B3}"/>
              </a:ext>
            </a:extLst>
          </p:cNvPr>
          <p:cNvPicPr>
            <a:picLocks noRot="1" noChangeAspect="1"/>
          </p:cNvPicPr>
          <p:nvPr>
            <a:videoFile r:link="rId1"/>
          </p:nvPr>
        </p:nvPicPr>
        <p:blipFill>
          <a:blip r:embed="rId3"/>
          <a:stretch>
            <a:fillRect/>
          </a:stretch>
        </p:blipFill>
        <p:spPr>
          <a:xfrm>
            <a:off x="539646" y="289652"/>
            <a:ext cx="10672997" cy="6030258"/>
          </a:xfrm>
          <a:prstGeom prst="rect">
            <a:avLst/>
          </a:prstGeom>
        </p:spPr>
      </p:pic>
    </p:spTree>
    <p:extLst>
      <p:ext uri="{BB962C8B-B14F-4D97-AF65-F5344CB8AC3E}">
        <p14:creationId xmlns:p14="http://schemas.microsoft.com/office/powerpoint/2010/main" val="2605761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AF08E-9F54-C768-5B02-5C516FD940B6}"/>
              </a:ext>
            </a:extLst>
          </p:cNvPr>
          <p:cNvSpPr/>
          <p:nvPr/>
        </p:nvSpPr>
        <p:spPr>
          <a:xfrm>
            <a:off x="568960" y="457200"/>
            <a:ext cx="11236960" cy="6106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tree in a field&#10;&#10;Description automatically generated">
            <a:extLst>
              <a:ext uri="{FF2B5EF4-FFF2-40B4-BE49-F238E27FC236}">
                <a16:creationId xmlns:a16="http://schemas.microsoft.com/office/drawing/2014/main" id="{24B0AB08-8CCD-1A0F-A476-32743F7C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2025" y="957332"/>
            <a:ext cx="7366044" cy="4911656"/>
          </a:xfrm>
          <a:prstGeom prst="rect">
            <a:avLst/>
          </a:prstGeom>
        </p:spPr>
      </p:pic>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Matt. 17:20-21</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9" y="1341120"/>
            <a:ext cx="3254648" cy="45278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fontScale="77500" lnSpcReduction="20000"/>
          </a:bodyPr>
          <a:lstStyle/>
          <a:p>
            <a:endParaRPr lang="en-US" sz="1800">
              <a:solidFill>
                <a:schemeClr val="tx1"/>
              </a:solidFill>
            </a:endParaRPr>
          </a:p>
          <a:p>
            <a:r>
              <a:rPr lang="en-US" sz="2400">
                <a:solidFill>
                  <a:schemeClr val="tx1"/>
                </a:solidFill>
              </a:rPr>
              <a:t>He replied, “Because your faith is much too small. What I’m about to tell you is true. If you have faith as small as a mustard seed, it is enough. You can say to this mountain, ‘Move from here to there.’ And it will move. Nothing will be impossible for you.”</a:t>
            </a:r>
          </a:p>
          <a:p>
            <a:endParaRPr lang="en-US" sz="2400">
              <a:solidFill>
                <a:schemeClr val="tx1"/>
              </a:solidFill>
            </a:endParaRPr>
          </a:p>
          <a:p>
            <a:r>
              <a:rPr lang="en-US" sz="2400" i="1">
                <a:solidFill>
                  <a:schemeClr val="tx1"/>
                </a:solidFill>
              </a:rPr>
              <a:t>Even if you have just a little faith, it can and will grow.</a:t>
            </a:r>
          </a:p>
          <a:p>
            <a:r>
              <a:rPr lang="en-US" sz="2400" i="1">
                <a:solidFill>
                  <a:schemeClr val="tx1"/>
                </a:solidFill>
              </a:rPr>
              <a:t>Our story shows the faith and trust Jesus had in our Heavenly Father.  </a:t>
            </a:r>
          </a:p>
          <a:p>
            <a:r>
              <a:rPr lang="en-US" sz="2400" i="1">
                <a:solidFill>
                  <a:schemeClr val="tx1"/>
                </a:solidFill>
              </a:rPr>
              <a:t>His faith helped the disciples’ faith grow.</a:t>
            </a:r>
          </a:p>
        </p:txBody>
      </p:sp>
      <p:pic>
        <p:nvPicPr>
          <p:cNvPr id="13" name="Picture 12" descr="A yellow flower with green stem and seeds&#10;&#10;Description automatically generated">
            <a:extLst>
              <a:ext uri="{FF2B5EF4-FFF2-40B4-BE49-F238E27FC236}">
                <a16:creationId xmlns:a16="http://schemas.microsoft.com/office/drawing/2014/main" id="{7A53BAD4-4307-FCA3-10EA-8B6F4260967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48760" y="4493260"/>
            <a:ext cx="2047240" cy="2047240"/>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FEDE75AD-C17B-3FA6-447B-AD704422A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730" y="894080"/>
            <a:ext cx="1828803" cy="1828803"/>
          </a:xfrm>
          <a:prstGeom prst="rect">
            <a:avLst/>
          </a:prstGeom>
        </p:spPr>
      </p:pic>
    </p:spTree>
    <p:extLst>
      <p:ext uri="{BB962C8B-B14F-4D97-AF65-F5344CB8AC3E}">
        <p14:creationId xmlns:p14="http://schemas.microsoft.com/office/powerpoint/2010/main" val="3742159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D3F0F60-A00E-2A85-2E42-6D730F9916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64501" y="1520786"/>
            <a:ext cx="9662997" cy="3816427"/>
          </a:xfrm>
          <a:prstGeom prst="rect">
            <a:avLst/>
          </a:prstGeom>
        </p:spPr>
      </p:pic>
      <p:sp>
        <p:nvSpPr>
          <p:cNvPr id="4" name="TextBox 3">
            <a:extLst>
              <a:ext uri="{FF2B5EF4-FFF2-40B4-BE49-F238E27FC236}">
                <a16:creationId xmlns:a16="http://schemas.microsoft.com/office/drawing/2014/main" id="{51EB1A7F-EB38-9F5A-97D0-B5152FF43F49}"/>
              </a:ext>
            </a:extLst>
          </p:cNvPr>
          <p:cNvSpPr txBox="1"/>
          <p:nvPr/>
        </p:nvSpPr>
        <p:spPr>
          <a:xfrm>
            <a:off x="2276669" y="5673012"/>
            <a:ext cx="8136294"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dirty="0">
                <a:hlinkClick r:id="rId3"/>
              </a:rPr>
              <a:t>http://activity-array.com/</a:t>
            </a:r>
            <a:endParaRPr lang="en-US" dirty="0"/>
          </a:p>
        </p:txBody>
      </p:sp>
    </p:spTree>
    <p:extLst>
      <p:ext uri="{BB962C8B-B14F-4D97-AF65-F5344CB8AC3E}">
        <p14:creationId xmlns:p14="http://schemas.microsoft.com/office/powerpoint/2010/main" val="175706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AF08E-9F54-C768-5B02-5C516FD940B6}"/>
              </a:ext>
            </a:extLst>
          </p:cNvPr>
          <p:cNvSpPr/>
          <p:nvPr/>
        </p:nvSpPr>
        <p:spPr>
          <a:xfrm>
            <a:off x="568960" y="457200"/>
            <a:ext cx="11236960" cy="6106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Luke 8:16</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9" y="1341120"/>
            <a:ext cx="3254648" cy="45278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fontScale="85000" lnSpcReduction="20000"/>
          </a:bodyPr>
          <a:lstStyle/>
          <a:p>
            <a:endParaRPr lang="en-US" sz="1800">
              <a:solidFill>
                <a:schemeClr val="tx1"/>
              </a:solidFill>
            </a:endParaRPr>
          </a:p>
          <a:p>
            <a:r>
              <a:rPr lang="en-US" sz="2000" i="1">
                <a:solidFill>
                  <a:schemeClr val="tx1"/>
                </a:solidFill>
              </a:rPr>
              <a:t>Jesus had been telling parable stories.</a:t>
            </a:r>
          </a:p>
          <a:p>
            <a:r>
              <a:rPr lang="en-US" sz="2000" i="1">
                <a:solidFill>
                  <a:schemeClr val="tx1"/>
                </a:solidFill>
              </a:rPr>
              <a:t>He told a parable about lamp light.</a:t>
            </a:r>
          </a:p>
          <a:p>
            <a:r>
              <a:rPr lang="en-US" sz="2400" baseline="30000">
                <a:solidFill>
                  <a:schemeClr val="tx1"/>
                </a:solidFill>
              </a:rPr>
              <a:t>16 </a:t>
            </a:r>
            <a:r>
              <a:rPr lang="en-US" sz="2400">
                <a:solidFill>
                  <a:schemeClr val="tx1"/>
                </a:solidFill>
              </a:rPr>
              <a:t>“No one lights a lamp* and then hides it** in a clay jar or puts it under a bed.</a:t>
            </a:r>
          </a:p>
          <a:p>
            <a:r>
              <a:rPr lang="en-US" sz="2400">
                <a:solidFill>
                  <a:schemeClr val="tx1"/>
                </a:solidFill>
              </a:rPr>
              <a:t> Instead, they put it on a stand.*** Then those who come in can see its light.</a:t>
            </a:r>
          </a:p>
          <a:p>
            <a:r>
              <a:rPr lang="en-US" sz="2400">
                <a:solidFill>
                  <a:schemeClr val="tx1"/>
                </a:solidFill>
              </a:rPr>
              <a:t> </a:t>
            </a:r>
            <a:r>
              <a:rPr lang="en-US" sz="2400" baseline="30000">
                <a:solidFill>
                  <a:schemeClr val="tx1"/>
                </a:solidFill>
              </a:rPr>
              <a:t>17 </a:t>
            </a:r>
            <a:r>
              <a:rPr lang="en-US" sz="2400">
                <a:solidFill>
                  <a:schemeClr val="tx1"/>
                </a:solidFill>
              </a:rPr>
              <a:t>What is hidden will be seen. And what is out of sight will be brought into the open and made known. </a:t>
            </a:r>
          </a:p>
          <a:p>
            <a:r>
              <a:rPr lang="en-US" sz="2400" i="1">
                <a:solidFill>
                  <a:schemeClr val="tx1"/>
                </a:solidFill>
              </a:rPr>
              <a:t>Jesus was letting His light shine.</a:t>
            </a:r>
            <a:endParaRPr lang="en-US" sz="1800" i="1">
              <a:solidFill>
                <a:schemeClr val="tx1"/>
              </a:solidFill>
            </a:endParaRPr>
          </a:p>
        </p:txBody>
      </p:sp>
      <p:pic>
        <p:nvPicPr>
          <p:cNvPr id="5" name="Picture 4" descr="A lamp on a table&#10;&#10;Description automatically generated">
            <a:extLst>
              <a:ext uri="{FF2B5EF4-FFF2-40B4-BE49-F238E27FC236}">
                <a16:creationId xmlns:a16="http://schemas.microsoft.com/office/drawing/2014/main" id="{50D440DD-3E17-A8DE-5305-1030CC9E96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0462" y="690880"/>
            <a:ext cx="4527868" cy="4527868"/>
          </a:xfrm>
          <a:prstGeom prst="rect">
            <a:avLst/>
          </a:prstGeom>
        </p:spPr>
      </p:pic>
      <p:sp>
        <p:nvSpPr>
          <p:cNvPr id="19" name="Explosion: 14 Points 18">
            <a:extLst>
              <a:ext uri="{FF2B5EF4-FFF2-40B4-BE49-F238E27FC236}">
                <a16:creationId xmlns:a16="http://schemas.microsoft.com/office/drawing/2014/main" id="{CC2A9168-7F6A-AC57-BD71-B8F770C55046}"/>
              </a:ext>
            </a:extLst>
          </p:cNvPr>
          <p:cNvSpPr/>
          <p:nvPr/>
        </p:nvSpPr>
        <p:spPr>
          <a:xfrm>
            <a:off x="10112726" y="5839317"/>
            <a:ext cx="1556728" cy="655606"/>
          </a:xfrm>
          <a:prstGeom prst="irregularSeal2">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artoon of a bed&#10;&#10;Description automatically generated">
            <a:extLst>
              <a:ext uri="{FF2B5EF4-FFF2-40B4-BE49-F238E27FC236}">
                <a16:creationId xmlns:a16="http://schemas.microsoft.com/office/drawing/2014/main" id="{AC49E46D-0AE1-629C-47A7-38D6A194359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73440" y="3942080"/>
            <a:ext cx="3760412" cy="3053544"/>
          </a:xfrm>
          <a:prstGeom prst="rect">
            <a:avLst/>
          </a:prstGeom>
        </p:spPr>
      </p:pic>
      <p:sp>
        <p:nvSpPr>
          <p:cNvPr id="18" name="Explosion: 14 Points 17">
            <a:extLst>
              <a:ext uri="{FF2B5EF4-FFF2-40B4-BE49-F238E27FC236}">
                <a16:creationId xmlns:a16="http://schemas.microsoft.com/office/drawing/2014/main" id="{AEC46EE2-13D9-2893-78B7-2AAA41071E1D}"/>
              </a:ext>
            </a:extLst>
          </p:cNvPr>
          <p:cNvSpPr/>
          <p:nvPr/>
        </p:nvSpPr>
        <p:spPr>
          <a:xfrm>
            <a:off x="4403085" y="5932978"/>
            <a:ext cx="1556728" cy="655606"/>
          </a:xfrm>
          <a:prstGeom prst="irregularSeal2">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lamp with a yellow shade&#10;&#10;Description automatically generated">
            <a:extLst>
              <a:ext uri="{FF2B5EF4-FFF2-40B4-BE49-F238E27FC236}">
                <a16:creationId xmlns:a16="http://schemas.microsoft.com/office/drawing/2014/main" id="{3E7FBD9C-AB5F-F5C7-4162-CD9BBC2D5D2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91623" y="5218748"/>
            <a:ext cx="721813" cy="1175798"/>
          </a:xfrm>
          <a:prstGeom prst="rect">
            <a:avLst/>
          </a:prstGeom>
        </p:spPr>
      </p:pic>
      <p:pic>
        <p:nvPicPr>
          <p:cNvPr id="10" name="Picture 9" descr="A close-up of a basket&#10;&#10;Description automatically generated">
            <a:extLst>
              <a:ext uri="{FF2B5EF4-FFF2-40B4-BE49-F238E27FC236}">
                <a16:creationId xmlns:a16="http://schemas.microsoft.com/office/drawing/2014/main" id="{14C8C13C-5F6F-F4F7-67B9-113EDD4B55A6}"/>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V="1">
            <a:off x="4110666" y="4896197"/>
            <a:ext cx="1865376" cy="1700784"/>
          </a:xfrm>
          <a:prstGeom prst="rect">
            <a:avLst/>
          </a:prstGeom>
        </p:spPr>
      </p:pic>
      <p:sp>
        <p:nvSpPr>
          <p:cNvPr id="20" name="&quot;Not Allowed&quot; Symbol 19">
            <a:extLst>
              <a:ext uri="{FF2B5EF4-FFF2-40B4-BE49-F238E27FC236}">
                <a16:creationId xmlns:a16="http://schemas.microsoft.com/office/drawing/2014/main" id="{0FF406D7-1BE7-4A95-59C8-FA71515D0805}"/>
              </a:ext>
            </a:extLst>
          </p:cNvPr>
          <p:cNvSpPr/>
          <p:nvPr/>
        </p:nvSpPr>
        <p:spPr>
          <a:xfrm>
            <a:off x="4403085" y="5104458"/>
            <a:ext cx="1404377" cy="1404377"/>
          </a:xfrm>
          <a:prstGeom prst="noSmoking">
            <a:avLst>
              <a:gd name="adj" fmla="val 758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quot;Not Allowed&quot; Symbol 20">
            <a:extLst>
              <a:ext uri="{FF2B5EF4-FFF2-40B4-BE49-F238E27FC236}">
                <a16:creationId xmlns:a16="http://schemas.microsoft.com/office/drawing/2014/main" id="{B663C8EB-2253-5AF8-7F8F-BD1E9A5CA10D}"/>
              </a:ext>
            </a:extLst>
          </p:cNvPr>
          <p:cNvSpPr/>
          <p:nvPr/>
        </p:nvSpPr>
        <p:spPr>
          <a:xfrm>
            <a:off x="10392367" y="5226225"/>
            <a:ext cx="1404377" cy="1404377"/>
          </a:xfrm>
          <a:prstGeom prst="noSmoking">
            <a:avLst>
              <a:gd name="adj" fmla="val 7589"/>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a:extLst>
              <a:ext uri="{FF2B5EF4-FFF2-40B4-BE49-F238E27FC236}">
                <a16:creationId xmlns:a16="http://schemas.microsoft.com/office/drawing/2014/main" id="{326BF6FB-0B5C-81F9-8895-F2A2429372DD}"/>
              </a:ext>
            </a:extLst>
          </p:cNvPr>
          <p:cNvSpPr txBox="1"/>
          <p:nvPr/>
        </p:nvSpPr>
        <p:spPr>
          <a:xfrm>
            <a:off x="839788" y="6160957"/>
            <a:ext cx="3203852" cy="369332"/>
          </a:xfrm>
          <a:prstGeom prst="rect">
            <a:avLst/>
          </a:prstGeom>
          <a:noFill/>
        </p:spPr>
        <p:txBody>
          <a:bodyPr wrap="square" rtlCol="0">
            <a:spAutoFit/>
          </a:bodyPr>
          <a:lstStyle/>
          <a:p>
            <a:r>
              <a:rPr lang="en-US"/>
              <a:t>*  DO IT  (see note page)</a:t>
            </a:r>
          </a:p>
        </p:txBody>
      </p:sp>
    </p:spTree>
    <p:extLst>
      <p:ext uri="{BB962C8B-B14F-4D97-AF65-F5344CB8AC3E}">
        <p14:creationId xmlns:p14="http://schemas.microsoft.com/office/powerpoint/2010/main" val="3396295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xplosion: 14 Points 7">
            <a:extLst>
              <a:ext uri="{FF2B5EF4-FFF2-40B4-BE49-F238E27FC236}">
                <a16:creationId xmlns:a16="http://schemas.microsoft.com/office/drawing/2014/main" id="{4B773064-17D5-232D-D18D-469300867A5F}"/>
              </a:ext>
            </a:extLst>
          </p:cNvPr>
          <p:cNvSpPr/>
          <p:nvPr/>
        </p:nvSpPr>
        <p:spPr>
          <a:xfrm>
            <a:off x="9377464" y="894945"/>
            <a:ext cx="3458760" cy="2825885"/>
          </a:xfrm>
          <a:prstGeom prst="irregularSeal2">
            <a:avLst/>
          </a:prstGeom>
          <a:gradFill flip="none" rotWithShape="1">
            <a:gsLst>
              <a:gs pos="0">
                <a:srgbClr val="FFFF66">
                  <a:tint val="66000"/>
                  <a:satMod val="160000"/>
                </a:srgbClr>
              </a:gs>
              <a:gs pos="50000">
                <a:srgbClr val="FFFF66">
                  <a:tint val="44500"/>
                  <a:satMod val="160000"/>
                </a:srgbClr>
              </a:gs>
              <a:gs pos="100000">
                <a:srgbClr val="FFFF66">
                  <a:tint val="23500"/>
                  <a:satMod val="160000"/>
                </a:srgb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527618" y="2958784"/>
            <a:ext cx="6457476" cy="954882"/>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a:t>This Little Light of Mine</a:t>
            </a:r>
          </a:p>
        </p:txBody>
      </p:sp>
      <p:pic>
        <p:nvPicPr>
          <p:cNvPr id="5" name="Online Media 4" title="This little light of mine with lyrics">
            <a:hlinkClick r:id="" action="ppaction://media"/>
            <a:extLst>
              <a:ext uri="{FF2B5EF4-FFF2-40B4-BE49-F238E27FC236}">
                <a16:creationId xmlns:a16="http://schemas.microsoft.com/office/drawing/2014/main" id="{C6ED9067-DF7E-082F-711E-99BE3EE5C34B}"/>
              </a:ext>
            </a:extLst>
          </p:cNvPr>
          <p:cNvPicPr>
            <a:picLocks noRot="1" noChangeAspect="1"/>
          </p:cNvPicPr>
          <p:nvPr>
            <a:videoFile r:link="rId1"/>
          </p:nvPr>
        </p:nvPicPr>
        <p:blipFill>
          <a:blip r:embed="rId3"/>
          <a:stretch>
            <a:fillRect/>
          </a:stretch>
        </p:blipFill>
        <p:spPr>
          <a:xfrm>
            <a:off x="1524000" y="220388"/>
            <a:ext cx="8592766" cy="6444575"/>
          </a:xfrm>
          <a:prstGeom prst="rect">
            <a:avLst/>
          </a:prstGeom>
        </p:spPr>
      </p:pic>
      <p:pic>
        <p:nvPicPr>
          <p:cNvPr id="7" name="Picture 6" descr="A spoon on a black background&#10;&#10;Description automatically generated">
            <a:extLst>
              <a:ext uri="{FF2B5EF4-FFF2-40B4-BE49-F238E27FC236}">
                <a16:creationId xmlns:a16="http://schemas.microsoft.com/office/drawing/2014/main" id="{102F2549-E523-33EC-9D32-113C503236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9720" y="1757777"/>
            <a:ext cx="1532934" cy="4907186"/>
          </a:xfrm>
          <a:prstGeom prst="rect">
            <a:avLst/>
          </a:prstGeom>
        </p:spPr>
      </p:pic>
    </p:spTree>
    <p:extLst>
      <p:ext uri="{BB962C8B-B14F-4D97-AF65-F5344CB8AC3E}">
        <p14:creationId xmlns:p14="http://schemas.microsoft.com/office/powerpoint/2010/main" val="313733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AF08E-9F54-C768-5B02-5C516FD940B6}"/>
              </a:ext>
            </a:extLst>
          </p:cNvPr>
          <p:cNvSpPr/>
          <p:nvPr/>
        </p:nvSpPr>
        <p:spPr>
          <a:xfrm>
            <a:off x="477520" y="466806"/>
            <a:ext cx="11236960" cy="6106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tree in a field&#10;&#10;Description automatically generated">
            <a:extLst>
              <a:ext uri="{FF2B5EF4-FFF2-40B4-BE49-F238E27FC236}">
                <a16:creationId xmlns:a16="http://schemas.microsoft.com/office/drawing/2014/main" id="{24B0AB08-8CCD-1A0F-A476-32743F7C37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6585" y="726994"/>
            <a:ext cx="7711484" cy="5141994"/>
          </a:xfrm>
          <a:prstGeom prst="rect">
            <a:avLst/>
          </a:prstGeom>
        </p:spPr>
      </p:pic>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9" y="5746931"/>
            <a:ext cx="3932237" cy="577669"/>
          </a:xfrm>
        </p:spPr>
        <p:txBody>
          <a:bodyPr>
            <a:normAutofit/>
          </a:bodyPr>
          <a:lstStyle/>
          <a:p>
            <a:r>
              <a:rPr lang="en-US" sz="2400" b="1" dirty="0">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Matthew 13:31</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9" y="1341120"/>
            <a:ext cx="3254648" cy="45278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fontScale="92500" lnSpcReduction="20000"/>
          </a:bodyPr>
          <a:lstStyle/>
          <a:p>
            <a:endParaRPr lang="en-US" sz="1800">
              <a:solidFill>
                <a:schemeClr val="tx1"/>
              </a:solidFill>
            </a:endParaRPr>
          </a:p>
          <a:p>
            <a:r>
              <a:rPr lang="en-US" sz="2000" i="1">
                <a:solidFill>
                  <a:schemeClr val="tx1"/>
                </a:solidFill>
              </a:rPr>
              <a:t>Jesus had been telling parable stories.</a:t>
            </a:r>
          </a:p>
          <a:p>
            <a:r>
              <a:rPr lang="en-US" sz="2000" i="1">
                <a:solidFill>
                  <a:schemeClr val="tx1"/>
                </a:solidFill>
              </a:rPr>
              <a:t>He told a parable about a little tiny, tiny seed,</a:t>
            </a:r>
          </a:p>
          <a:p>
            <a:r>
              <a:rPr lang="en-US" sz="2000" baseline="30000">
                <a:solidFill>
                  <a:schemeClr val="tx1"/>
                </a:solidFill>
              </a:rPr>
              <a:t>31 </a:t>
            </a:r>
            <a:r>
              <a:rPr lang="en-US" sz="2000">
                <a:solidFill>
                  <a:schemeClr val="tx1"/>
                </a:solidFill>
              </a:rPr>
              <a:t>Jesus told the crowd another story. He said,</a:t>
            </a:r>
          </a:p>
          <a:p>
            <a:r>
              <a:rPr lang="en-US" sz="2000">
                <a:solidFill>
                  <a:schemeClr val="tx1"/>
                </a:solidFill>
              </a:rPr>
              <a:t> “The kingdom of heaven is like a mustard seed. Someone took the seed and planted it in a field. </a:t>
            </a:r>
            <a:r>
              <a:rPr lang="en-US" sz="2000" baseline="30000">
                <a:solidFill>
                  <a:schemeClr val="tx1"/>
                </a:solidFill>
              </a:rPr>
              <a:t>32 </a:t>
            </a:r>
            <a:r>
              <a:rPr lang="en-US" sz="2000">
                <a:solidFill>
                  <a:schemeClr val="tx1"/>
                </a:solidFill>
              </a:rPr>
              <a:t>It is the smallest of all seeds. But when it grows, it is the largest of all garden plants.</a:t>
            </a:r>
          </a:p>
          <a:p>
            <a:r>
              <a:rPr lang="en-US" sz="2000">
                <a:solidFill>
                  <a:schemeClr val="tx1"/>
                </a:solidFill>
              </a:rPr>
              <a:t> It becomes a tree. </a:t>
            </a:r>
          </a:p>
          <a:p>
            <a:r>
              <a:rPr lang="en-US" sz="2000">
                <a:solidFill>
                  <a:schemeClr val="tx1"/>
                </a:solidFill>
              </a:rPr>
              <a:t>Birds come and rest in its branches.”</a:t>
            </a:r>
          </a:p>
          <a:p>
            <a:endParaRPr lang="en-US" sz="1800">
              <a:solidFill>
                <a:schemeClr val="tx1"/>
              </a:solidFill>
            </a:endParaRPr>
          </a:p>
        </p:txBody>
      </p:sp>
      <p:pic>
        <p:nvPicPr>
          <p:cNvPr id="13" name="Picture 12" descr="A yellow flower with green stem and seeds&#10;&#10;Description automatically generated">
            <a:extLst>
              <a:ext uri="{FF2B5EF4-FFF2-40B4-BE49-F238E27FC236}">
                <a16:creationId xmlns:a16="http://schemas.microsoft.com/office/drawing/2014/main" id="{7A53BAD4-4307-FCA3-10EA-8B6F4260967C}"/>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775213" y="4415971"/>
            <a:ext cx="2047240" cy="2047240"/>
          </a:xfrm>
          <a:prstGeom prst="rect">
            <a:avLst/>
          </a:prstGeom>
        </p:spPr>
      </p:pic>
      <p:pic>
        <p:nvPicPr>
          <p:cNvPr id="17" name="Picture 16" descr="A black background with a black square&#10;&#10;Description automatically generated with medium confidence">
            <a:extLst>
              <a:ext uri="{FF2B5EF4-FFF2-40B4-BE49-F238E27FC236}">
                <a16:creationId xmlns:a16="http://schemas.microsoft.com/office/drawing/2014/main" id="{FEDE75AD-C17B-3FA6-447B-AD704422A2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0730" y="894080"/>
            <a:ext cx="1828803" cy="1828803"/>
          </a:xfrm>
          <a:prstGeom prst="rect">
            <a:avLst/>
          </a:prstGeom>
        </p:spPr>
      </p:pic>
      <p:sp>
        <p:nvSpPr>
          <p:cNvPr id="3" name="Title 1">
            <a:extLst>
              <a:ext uri="{FF2B5EF4-FFF2-40B4-BE49-F238E27FC236}">
                <a16:creationId xmlns:a16="http://schemas.microsoft.com/office/drawing/2014/main" id="{381750AE-843A-4705-28E4-12FB3F19E511}"/>
              </a:ext>
            </a:extLst>
          </p:cNvPr>
          <p:cNvSpPr txBox="1">
            <a:spLocks/>
          </p:cNvSpPr>
          <p:nvPr/>
        </p:nvSpPr>
        <p:spPr>
          <a:xfrm>
            <a:off x="717869" y="285034"/>
            <a:ext cx="3932237" cy="88392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b="1" dirty="0">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Faith is like …</a:t>
            </a:r>
          </a:p>
        </p:txBody>
      </p:sp>
    </p:spTree>
    <p:extLst>
      <p:ext uri="{BB962C8B-B14F-4D97-AF65-F5344CB8AC3E}">
        <p14:creationId xmlns:p14="http://schemas.microsoft.com/office/powerpoint/2010/main" val="29764622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AF08E-9F54-C768-5B02-5C516FD940B6}"/>
              </a:ext>
            </a:extLst>
          </p:cNvPr>
          <p:cNvSpPr/>
          <p:nvPr/>
        </p:nvSpPr>
        <p:spPr>
          <a:xfrm>
            <a:off x="568960" y="457200"/>
            <a:ext cx="11236960" cy="6106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Decorate Pot</a:t>
            </a:r>
          </a:p>
        </p:txBody>
      </p:sp>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8" y="1341120"/>
            <a:ext cx="3687242" cy="45278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a:bodyPr>
          <a:lstStyle/>
          <a:p>
            <a:endParaRPr lang="en-US" sz="1800" dirty="0">
              <a:solidFill>
                <a:schemeClr val="tx1"/>
              </a:solidFill>
            </a:endParaRPr>
          </a:p>
          <a:p>
            <a:r>
              <a:rPr lang="en-US" sz="2400" dirty="0">
                <a:solidFill>
                  <a:schemeClr val="tx1"/>
                </a:solidFill>
              </a:rPr>
              <a:t>I have a tiny seed here for you to plant.</a:t>
            </a:r>
          </a:p>
          <a:p>
            <a:endParaRPr lang="en-US" sz="2400" dirty="0">
              <a:solidFill>
                <a:schemeClr val="tx1"/>
              </a:solidFill>
            </a:endParaRPr>
          </a:p>
          <a:p>
            <a:r>
              <a:rPr lang="en-US" sz="2400" i="1" dirty="0">
                <a:solidFill>
                  <a:schemeClr val="tx1"/>
                </a:solidFill>
              </a:rPr>
              <a:t>What do you think it will grow?</a:t>
            </a:r>
          </a:p>
          <a:p>
            <a:endParaRPr lang="en-US" sz="2400" i="1" dirty="0">
              <a:solidFill>
                <a:schemeClr val="tx1"/>
              </a:solidFill>
            </a:endParaRPr>
          </a:p>
          <a:p>
            <a:r>
              <a:rPr lang="en-US" sz="2400" i="1" dirty="0">
                <a:solidFill>
                  <a:schemeClr val="tx1"/>
                </a:solidFill>
              </a:rPr>
              <a:t>First we’ll decorate the pot for it to go in.</a:t>
            </a:r>
          </a:p>
        </p:txBody>
      </p:sp>
      <p:pic>
        <p:nvPicPr>
          <p:cNvPr id="5" name="Picture 4" descr="A orange and black bucket&#10;&#10;Description automatically generated">
            <a:extLst>
              <a:ext uri="{FF2B5EF4-FFF2-40B4-BE49-F238E27FC236}">
                <a16:creationId xmlns:a16="http://schemas.microsoft.com/office/drawing/2014/main" id="{EF227EC5-8059-34AF-9E66-DE571AFDDE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9960" y="2035492"/>
            <a:ext cx="4527868" cy="4527868"/>
          </a:xfrm>
          <a:prstGeom prst="rect">
            <a:avLst/>
          </a:prstGeom>
        </p:spPr>
      </p:pic>
      <p:pic>
        <p:nvPicPr>
          <p:cNvPr id="14" name="Picture 13" descr="A close up of flowers&#10;&#10;Description automatically generated">
            <a:extLst>
              <a:ext uri="{FF2B5EF4-FFF2-40B4-BE49-F238E27FC236}">
                <a16:creationId xmlns:a16="http://schemas.microsoft.com/office/drawing/2014/main" id="{67870E45-E20E-BDA4-8C37-3E1FC1CDA5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82591" y="0"/>
            <a:ext cx="3786463" cy="6858000"/>
          </a:xfrm>
          <a:prstGeom prst="rect">
            <a:avLst/>
          </a:prstGeom>
        </p:spPr>
      </p:pic>
      <p:pic>
        <p:nvPicPr>
          <p:cNvPr id="3" name="Picture 2" descr="A colorful letters and text&#10;&#10;Description automatically generated with medium confidence">
            <a:extLst>
              <a:ext uri="{FF2B5EF4-FFF2-40B4-BE49-F238E27FC236}">
                <a16:creationId xmlns:a16="http://schemas.microsoft.com/office/drawing/2014/main" id="{C2B7FEEE-3AAF-1B4A-7143-6C055A62AC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7328" y="3692604"/>
            <a:ext cx="1376802" cy="533293"/>
          </a:xfrm>
          <a:prstGeom prst="rect">
            <a:avLst/>
          </a:prstGeom>
        </p:spPr>
      </p:pic>
      <p:pic>
        <p:nvPicPr>
          <p:cNvPr id="10" name="Picture 9" descr="A colorful letters in grass&#10;&#10;Description automatically generated">
            <a:extLst>
              <a:ext uri="{FF2B5EF4-FFF2-40B4-BE49-F238E27FC236}">
                <a16:creationId xmlns:a16="http://schemas.microsoft.com/office/drawing/2014/main" id="{DEB01221-F5C7-4685-34BE-747E3E2457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729" y="4385574"/>
            <a:ext cx="1376802" cy="481009"/>
          </a:xfrm>
          <a:prstGeom prst="rect">
            <a:avLst/>
          </a:prstGeom>
        </p:spPr>
      </p:pic>
      <p:pic>
        <p:nvPicPr>
          <p:cNvPr id="11" name="Picture 10" descr="A close-up of a logo&#10;&#10;Description automatically generated">
            <a:extLst>
              <a:ext uri="{FF2B5EF4-FFF2-40B4-BE49-F238E27FC236}">
                <a16:creationId xmlns:a16="http://schemas.microsoft.com/office/drawing/2014/main" id="{83BFB107-6E76-49A8-D35C-0ACA15F80C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45493" y="5137966"/>
            <a:ext cx="1376802" cy="515865"/>
          </a:xfrm>
          <a:prstGeom prst="rect">
            <a:avLst/>
          </a:prstGeom>
        </p:spPr>
      </p:pic>
    </p:spTree>
    <p:extLst>
      <p:ext uri="{BB962C8B-B14F-4D97-AF65-F5344CB8AC3E}">
        <p14:creationId xmlns:p14="http://schemas.microsoft.com/office/powerpoint/2010/main" val="17652756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236089" y="2951559"/>
            <a:ext cx="5874417" cy="954882"/>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US"/>
              <a:t>Faith As Small As a Mustard Seed</a:t>
            </a:r>
          </a:p>
        </p:txBody>
      </p:sp>
      <p:pic>
        <p:nvPicPr>
          <p:cNvPr id="5" name="Online Media 4" title="Faith as small as a mustard seed Lyric Video with actions -Doug Horley/Duggie Dug Dug Official Video">
            <a:hlinkClick r:id="" action="ppaction://media"/>
            <a:extLst>
              <a:ext uri="{FF2B5EF4-FFF2-40B4-BE49-F238E27FC236}">
                <a16:creationId xmlns:a16="http://schemas.microsoft.com/office/drawing/2014/main" id="{539A5923-9EE2-009C-F0C0-ECF4FAB257A1}"/>
              </a:ext>
            </a:extLst>
          </p:cNvPr>
          <p:cNvPicPr>
            <a:picLocks noRot="1" noChangeAspect="1"/>
          </p:cNvPicPr>
          <p:nvPr>
            <a:videoFile r:link="rId1"/>
          </p:nvPr>
        </p:nvPicPr>
        <p:blipFill>
          <a:blip r:embed="rId3"/>
          <a:stretch>
            <a:fillRect/>
          </a:stretch>
        </p:blipFill>
        <p:spPr>
          <a:xfrm>
            <a:off x="1492556" y="491791"/>
            <a:ext cx="10475766" cy="5918822"/>
          </a:xfrm>
          <a:prstGeom prst="rect">
            <a:avLst/>
          </a:prstGeom>
        </p:spPr>
      </p:pic>
    </p:spTree>
    <p:extLst>
      <p:ext uri="{BB962C8B-B14F-4D97-AF65-F5344CB8AC3E}">
        <p14:creationId xmlns:p14="http://schemas.microsoft.com/office/powerpoint/2010/main" val="1778279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236089" y="2951559"/>
            <a:ext cx="5874417" cy="954882"/>
          </a:xfrm>
        </p:spPr>
        <p:style>
          <a:lnRef idx="2">
            <a:schemeClr val="accent1">
              <a:shade val="15000"/>
            </a:schemeClr>
          </a:lnRef>
          <a:fillRef idx="1">
            <a:schemeClr val="accent1"/>
          </a:fillRef>
          <a:effectRef idx="0">
            <a:schemeClr val="accent1"/>
          </a:effectRef>
          <a:fontRef idx="minor">
            <a:schemeClr val="lt1"/>
          </a:fontRef>
        </p:style>
        <p:txBody>
          <a:bodyPr/>
          <a:lstStyle/>
          <a:p>
            <a:r>
              <a:rPr lang="en-US"/>
              <a:t>Small and Simple Faith</a:t>
            </a:r>
          </a:p>
        </p:txBody>
      </p:sp>
      <p:pic>
        <p:nvPicPr>
          <p:cNvPr id="3" name="Online Media 2" title="SMALL &amp; SIMPLE FAITH - A New Christian Children's Song - 2023 #OfficialMusicVideo">
            <a:hlinkClick r:id="" action="ppaction://media"/>
            <a:extLst>
              <a:ext uri="{FF2B5EF4-FFF2-40B4-BE49-F238E27FC236}">
                <a16:creationId xmlns:a16="http://schemas.microsoft.com/office/drawing/2014/main" id="{09D6C883-CA31-C3BA-20DC-7F67293ABF59}"/>
              </a:ext>
            </a:extLst>
          </p:cNvPr>
          <p:cNvPicPr>
            <a:picLocks noRot="1" noChangeAspect="1"/>
          </p:cNvPicPr>
          <p:nvPr>
            <a:videoFile r:link="rId1"/>
          </p:nvPr>
        </p:nvPicPr>
        <p:blipFill>
          <a:blip r:embed="rId3"/>
          <a:stretch>
            <a:fillRect/>
          </a:stretch>
        </p:blipFill>
        <p:spPr>
          <a:xfrm>
            <a:off x="1408747" y="491792"/>
            <a:ext cx="10397173" cy="5874416"/>
          </a:xfrm>
          <a:prstGeom prst="rect">
            <a:avLst/>
          </a:prstGeom>
        </p:spPr>
      </p:pic>
    </p:spTree>
    <p:extLst>
      <p:ext uri="{BB962C8B-B14F-4D97-AF65-F5344CB8AC3E}">
        <p14:creationId xmlns:p14="http://schemas.microsoft.com/office/powerpoint/2010/main" val="45230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32762-D61D-A030-B731-E4B68F948DAF}"/>
              </a:ext>
            </a:extLst>
          </p:cNvPr>
          <p:cNvSpPr>
            <a:spLocks noGrp="1"/>
          </p:cNvSpPr>
          <p:nvPr>
            <p:ph type="title"/>
          </p:nvPr>
        </p:nvSpPr>
        <p:spPr>
          <a:xfrm rot="16200000">
            <a:off x="-2236089" y="2951559"/>
            <a:ext cx="5874417" cy="954882"/>
          </a:xfrm>
        </p:spPr>
        <p:style>
          <a:lnRef idx="2">
            <a:schemeClr val="accent1">
              <a:shade val="15000"/>
            </a:schemeClr>
          </a:lnRef>
          <a:fillRef idx="1">
            <a:schemeClr val="accent1"/>
          </a:fillRef>
          <a:effectRef idx="0">
            <a:schemeClr val="accent1"/>
          </a:effectRef>
          <a:fontRef idx="minor">
            <a:schemeClr val="lt1"/>
          </a:fontRef>
        </p:style>
        <p:txBody>
          <a:bodyPr>
            <a:normAutofit fontScale="90000"/>
          </a:bodyPr>
          <a:lstStyle/>
          <a:p>
            <a:r>
              <a:rPr lang="en-US"/>
              <a:t>Faith As Small As a Mustard Seed</a:t>
            </a:r>
          </a:p>
        </p:txBody>
      </p:sp>
      <p:pic>
        <p:nvPicPr>
          <p:cNvPr id="4" name="Online Media 3" title="Kids in Action Sing &quot;Faith As Small As a Mustard Seed&quot;">
            <a:hlinkClick r:id="" action="ppaction://media"/>
            <a:extLst>
              <a:ext uri="{FF2B5EF4-FFF2-40B4-BE49-F238E27FC236}">
                <a16:creationId xmlns:a16="http://schemas.microsoft.com/office/drawing/2014/main" id="{74C70093-E457-5890-BF74-8403AA7699E2}"/>
              </a:ext>
            </a:extLst>
          </p:cNvPr>
          <p:cNvPicPr>
            <a:picLocks noRot="1" noChangeAspect="1"/>
          </p:cNvPicPr>
          <p:nvPr>
            <a:videoFile r:link="rId1"/>
          </p:nvPr>
        </p:nvPicPr>
        <p:blipFill>
          <a:blip r:embed="rId3"/>
          <a:stretch>
            <a:fillRect/>
          </a:stretch>
        </p:blipFill>
        <p:spPr>
          <a:xfrm>
            <a:off x="1408589" y="491791"/>
            <a:ext cx="10559733" cy="5966263"/>
          </a:xfrm>
          <a:prstGeom prst="rect">
            <a:avLst/>
          </a:prstGeom>
        </p:spPr>
      </p:pic>
    </p:spTree>
    <p:extLst>
      <p:ext uri="{BB962C8B-B14F-4D97-AF65-F5344CB8AC3E}">
        <p14:creationId xmlns:p14="http://schemas.microsoft.com/office/powerpoint/2010/main" val="107500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ABAF08E-9F54-C768-5B02-5C516FD940B6}"/>
              </a:ext>
            </a:extLst>
          </p:cNvPr>
          <p:cNvSpPr/>
          <p:nvPr/>
        </p:nvSpPr>
        <p:spPr>
          <a:xfrm>
            <a:off x="568960" y="457200"/>
            <a:ext cx="11236960" cy="610616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E3624-832D-C9EB-492C-1F5777380D1F}"/>
              </a:ext>
            </a:extLst>
          </p:cNvPr>
          <p:cNvSpPr>
            <a:spLocks noGrp="1"/>
          </p:cNvSpPr>
          <p:nvPr>
            <p:ph type="title"/>
          </p:nvPr>
        </p:nvSpPr>
        <p:spPr>
          <a:xfrm>
            <a:off x="839788" y="457200"/>
            <a:ext cx="3932237" cy="883920"/>
          </a:xfrm>
        </p:spPr>
        <p:txBody>
          <a:bodyPr>
            <a:normAutofit fontScale="90000"/>
          </a:bodyPr>
          <a:lstStyle/>
          <a:p>
            <a:r>
              <a:rPr lang="en-US" sz="4000" b="1">
                <a:solidFill>
                  <a:schemeClr val="accent1">
                    <a:lumMod val="60000"/>
                    <a:lumOff val="40000"/>
                  </a:schemeClr>
                </a:solidFill>
                <a:effectLst>
                  <a:outerShdw blurRad="38100" dist="38100" dir="2700000" algn="tl">
                    <a:srgbClr val="000000">
                      <a:alpha val="43137"/>
                    </a:srgbClr>
                  </a:outerShdw>
                </a:effectLst>
                <a:latin typeface="Aptos Black" panose="020F0502020204030204" pitchFamily="34" charset="0"/>
                <a:cs typeface="Aharoni" panose="02010803020104030203" pitchFamily="2" charset="-79"/>
              </a:rPr>
              <a:t>Plant a tiny seed</a:t>
            </a:r>
          </a:p>
        </p:txBody>
      </p:sp>
      <p:pic>
        <p:nvPicPr>
          <p:cNvPr id="12" name="Picture 11" descr="A close up of flowers&#10;&#10;Description automatically generated">
            <a:extLst>
              <a:ext uri="{FF2B5EF4-FFF2-40B4-BE49-F238E27FC236}">
                <a16:creationId xmlns:a16="http://schemas.microsoft.com/office/drawing/2014/main" id="{E57C018B-C0D1-8D6C-9667-A90A3FFD9BA1}"/>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8819" y="-966758"/>
            <a:ext cx="3768697" cy="3768697"/>
          </a:xfrm>
          <a:prstGeom prst="rect">
            <a:avLst/>
          </a:prstGeom>
        </p:spPr>
      </p:pic>
      <p:sp>
        <p:nvSpPr>
          <p:cNvPr id="4" name="Text Placeholder 3">
            <a:extLst>
              <a:ext uri="{FF2B5EF4-FFF2-40B4-BE49-F238E27FC236}">
                <a16:creationId xmlns:a16="http://schemas.microsoft.com/office/drawing/2014/main" id="{BF5211AC-62FB-47FD-3768-407E71A3F2EE}"/>
              </a:ext>
            </a:extLst>
          </p:cNvPr>
          <p:cNvSpPr>
            <a:spLocks noGrp="1"/>
          </p:cNvSpPr>
          <p:nvPr>
            <p:ph type="body" sz="half" idx="2"/>
          </p:nvPr>
        </p:nvSpPr>
        <p:spPr>
          <a:xfrm>
            <a:off x="839788" y="1341120"/>
            <a:ext cx="3687242" cy="4527868"/>
          </a:xfr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4"/>
          </a:lnRef>
          <a:fillRef idx="3">
            <a:schemeClr val="accent4"/>
          </a:fillRef>
          <a:effectRef idx="3">
            <a:schemeClr val="accent4"/>
          </a:effectRef>
          <a:fontRef idx="minor">
            <a:schemeClr val="lt1"/>
          </a:fontRef>
        </p:style>
        <p:txBody>
          <a:bodyPr>
            <a:normAutofit fontScale="92500" lnSpcReduction="10000"/>
          </a:bodyPr>
          <a:lstStyle/>
          <a:p>
            <a:endParaRPr lang="en-US" sz="1800">
              <a:solidFill>
                <a:schemeClr val="tx1"/>
              </a:solidFill>
            </a:endParaRPr>
          </a:p>
          <a:p>
            <a:r>
              <a:rPr lang="en-US" sz="2400">
                <a:solidFill>
                  <a:schemeClr val="tx1"/>
                </a:solidFill>
              </a:rPr>
              <a:t>I have a tiny seed here for you to plant.</a:t>
            </a:r>
          </a:p>
          <a:p>
            <a:pPr marL="342900" indent="-342900">
              <a:buFont typeface="Arial" panose="020B0604020202020204" pitchFamily="34" charset="0"/>
              <a:buChar char="•"/>
            </a:pPr>
            <a:r>
              <a:rPr lang="en-US" sz="2400">
                <a:solidFill>
                  <a:schemeClr val="tx1"/>
                </a:solidFill>
              </a:rPr>
              <a:t>Put dirt into the pot.</a:t>
            </a:r>
          </a:p>
          <a:p>
            <a:pPr marL="342900" indent="-342900">
              <a:buFont typeface="Arial" panose="020B0604020202020204" pitchFamily="34" charset="0"/>
              <a:buChar char="•"/>
            </a:pPr>
            <a:r>
              <a:rPr lang="en-US" sz="2400">
                <a:solidFill>
                  <a:schemeClr val="tx1"/>
                </a:solidFill>
              </a:rPr>
              <a:t>Put in the seed and cover it with  a little dirt.</a:t>
            </a:r>
          </a:p>
          <a:p>
            <a:endParaRPr lang="en-US" sz="2400">
              <a:solidFill>
                <a:schemeClr val="tx1"/>
              </a:solidFill>
            </a:endParaRPr>
          </a:p>
          <a:p>
            <a:r>
              <a:rPr lang="en-US" sz="2400" i="1">
                <a:solidFill>
                  <a:schemeClr val="tx1"/>
                </a:solidFill>
              </a:rPr>
              <a:t>What will it grow?</a:t>
            </a:r>
          </a:p>
          <a:p>
            <a:r>
              <a:rPr lang="en-US" sz="2400" i="1">
                <a:solidFill>
                  <a:schemeClr val="tx1"/>
                </a:solidFill>
              </a:rPr>
              <a:t>What do you need to do to help it grow?</a:t>
            </a:r>
          </a:p>
          <a:p>
            <a:pPr marL="342900" indent="-342900">
              <a:buFont typeface="Arial" panose="020B0604020202020204" pitchFamily="34" charset="0"/>
              <a:buChar char="•"/>
            </a:pPr>
            <a:r>
              <a:rPr lang="en-US" sz="2400" i="1">
                <a:solidFill>
                  <a:schemeClr val="tx1"/>
                </a:solidFill>
              </a:rPr>
              <a:t>Put it in the sun.</a:t>
            </a:r>
          </a:p>
          <a:p>
            <a:pPr marL="342900" indent="-342900">
              <a:buFont typeface="Arial" panose="020B0604020202020204" pitchFamily="34" charset="0"/>
              <a:buChar char="•"/>
            </a:pPr>
            <a:r>
              <a:rPr lang="en-US" sz="2400" i="1">
                <a:solidFill>
                  <a:schemeClr val="tx1"/>
                </a:solidFill>
              </a:rPr>
              <a:t>Water it when it is dry</a:t>
            </a:r>
          </a:p>
          <a:p>
            <a:endParaRPr lang="en-US" sz="2400" i="1">
              <a:solidFill>
                <a:schemeClr val="tx1"/>
              </a:solidFill>
            </a:endParaRPr>
          </a:p>
        </p:txBody>
      </p:sp>
      <p:sp>
        <p:nvSpPr>
          <p:cNvPr id="13" name="Parallelogram 12">
            <a:extLst>
              <a:ext uri="{FF2B5EF4-FFF2-40B4-BE49-F238E27FC236}">
                <a16:creationId xmlns:a16="http://schemas.microsoft.com/office/drawing/2014/main" id="{A4A4D50F-5831-0899-39D8-1BEB4B8DF5E6}"/>
              </a:ext>
            </a:extLst>
          </p:cNvPr>
          <p:cNvSpPr/>
          <p:nvPr/>
        </p:nvSpPr>
        <p:spPr>
          <a:xfrm>
            <a:off x="4638819" y="6035040"/>
            <a:ext cx="4259009" cy="822960"/>
          </a:xfrm>
          <a:prstGeom prst="parallelogram">
            <a:avLst/>
          </a:prstGeom>
          <a:solidFill>
            <a:schemeClr val="accent2">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orange and black bucket&#10;&#10;Description automatically generated">
            <a:extLst>
              <a:ext uri="{FF2B5EF4-FFF2-40B4-BE49-F238E27FC236}">
                <a16:creationId xmlns:a16="http://schemas.microsoft.com/office/drawing/2014/main" id="{EF227EC5-8059-34AF-9E66-DE571AFDD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9960" y="2035492"/>
            <a:ext cx="4527868" cy="4527868"/>
          </a:xfrm>
          <a:prstGeom prst="rect">
            <a:avLst/>
          </a:prstGeom>
        </p:spPr>
      </p:pic>
      <p:pic>
        <p:nvPicPr>
          <p:cNvPr id="10" name="Picture 9" descr="A close-up of seeds and a dried flower&#10;&#10;Description automatically generated">
            <a:extLst>
              <a:ext uri="{FF2B5EF4-FFF2-40B4-BE49-F238E27FC236}">
                <a16:creationId xmlns:a16="http://schemas.microsoft.com/office/drawing/2014/main" id="{95FA93DB-5487-2F85-2FC1-4BF11DE38B9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568780" y="4367903"/>
            <a:ext cx="3423839" cy="2567155"/>
          </a:xfrm>
          <a:prstGeom prst="rect">
            <a:avLst/>
          </a:prstGeom>
        </p:spPr>
      </p:pic>
      <p:pic>
        <p:nvPicPr>
          <p:cNvPr id="15" name="Picture 14" descr="A colorful letters and text&#10;&#10;Description automatically generated with medium confidence">
            <a:extLst>
              <a:ext uri="{FF2B5EF4-FFF2-40B4-BE49-F238E27FC236}">
                <a16:creationId xmlns:a16="http://schemas.microsoft.com/office/drawing/2014/main" id="{57C4CC99-6498-607D-F378-1F98B7B1B9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7328" y="3692604"/>
            <a:ext cx="1376802" cy="533293"/>
          </a:xfrm>
          <a:prstGeom prst="rect">
            <a:avLst/>
          </a:prstGeom>
        </p:spPr>
      </p:pic>
      <p:pic>
        <p:nvPicPr>
          <p:cNvPr id="17" name="Picture 16" descr="A colorful letters in grass&#10;&#10;Description automatically generated">
            <a:extLst>
              <a:ext uri="{FF2B5EF4-FFF2-40B4-BE49-F238E27FC236}">
                <a16:creationId xmlns:a16="http://schemas.microsoft.com/office/drawing/2014/main" id="{B5464DC4-F386-B106-358D-BA6BF1077C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65729" y="4385574"/>
            <a:ext cx="1376802" cy="481009"/>
          </a:xfrm>
          <a:prstGeom prst="rect">
            <a:avLst/>
          </a:prstGeom>
        </p:spPr>
      </p:pic>
      <p:pic>
        <p:nvPicPr>
          <p:cNvPr id="19" name="Picture 18" descr="A close-up of a logo&#10;&#10;Description automatically generated">
            <a:extLst>
              <a:ext uri="{FF2B5EF4-FFF2-40B4-BE49-F238E27FC236}">
                <a16:creationId xmlns:a16="http://schemas.microsoft.com/office/drawing/2014/main" id="{4E4BD631-3108-FFC6-967A-11976C45A8F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45493" y="5137966"/>
            <a:ext cx="1376802" cy="515865"/>
          </a:xfrm>
          <a:prstGeom prst="rect">
            <a:avLst/>
          </a:prstGeom>
        </p:spPr>
      </p:pic>
      <p:sp>
        <p:nvSpPr>
          <p:cNvPr id="20" name="TextBox 19">
            <a:extLst>
              <a:ext uri="{FF2B5EF4-FFF2-40B4-BE49-F238E27FC236}">
                <a16:creationId xmlns:a16="http://schemas.microsoft.com/office/drawing/2014/main" id="{3C606B68-A974-D3B3-23C6-29B4B242D08C}"/>
              </a:ext>
            </a:extLst>
          </p:cNvPr>
          <p:cNvSpPr txBox="1"/>
          <p:nvPr/>
        </p:nvSpPr>
        <p:spPr>
          <a:xfrm>
            <a:off x="8897828" y="944380"/>
            <a:ext cx="2454384" cy="2308324"/>
          </a:xfrm>
          <a:prstGeom prst="rect">
            <a:avLst/>
          </a:prstGeom>
          <a:noFill/>
        </p:spPr>
        <p:txBody>
          <a:bodyPr wrap="square" rtlCol="0">
            <a:spAutoFit/>
          </a:bodyPr>
          <a:lstStyle/>
          <a:p>
            <a:pPr algn="ctr"/>
            <a:r>
              <a:rPr lang="en-US">
                <a:solidFill>
                  <a:schemeClr val="accent1">
                    <a:lumMod val="40000"/>
                    <a:lumOff val="60000"/>
                  </a:schemeClr>
                </a:solidFill>
              </a:rPr>
              <a:t>Remember</a:t>
            </a:r>
          </a:p>
          <a:p>
            <a:pPr algn="ctr"/>
            <a:r>
              <a:rPr lang="en-US">
                <a:solidFill>
                  <a:schemeClr val="accent1">
                    <a:lumMod val="40000"/>
                    <a:lumOff val="60000"/>
                  </a:schemeClr>
                </a:solidFill>
              </a:rPr>
              <a:t>You can help your faith grow too by</a:t>
            </a:r>
          </a:p>
          <a:p>
            <a:pPr algn="ctr"/>
            <a:r>
              <a:rPr lang="en-US">
                <a:solidFill>
                  <a:schemeClr val="accent1">
                    <a:lumMod val="40000"/>
                    <a:lumOff val="60000"/>
                  </a:schemeClr>
                </a:solidFill>
              </a:rPr>
              <a:t>Spending time with the Son of God, Jesus</a:t>
            </a:r>
          </a:p>
          <a:p>
            <a:pPr algn="ctr"/>
            <a:r>
              <a:rPr lang="en-US">
                <a:solidFill>
                  <a:schemeClr val="accent1">
                    <a:lumMod val="40000"/>
                    <a:lumOff val="60000"/>
                  </a:schemeClr>
                </a:solidFill>
              </a:rPr>
              <a:t>And</a:t>
            </a:r>
          </a:p>
          <a:p>
            <a:pPr algn="ctr"/>
            <a:r>
              <a:rPr lang="en-US">
                <a:solidFill>
                  <a:schemeClr val="accent1">
                    <a:lumMod val="40000"/>
                    <a:lumOff val="60000"/>
                  </a:schemeClr>
                </a:solidFill>
              </a:rPr>
              <a:t>Watering your faith</a:t>
            </a:r>
          </a:p>
          <a:p>
            <a:pPr algn="ctr"/>
            <a:r>
              <a:rPr lang="en-US">
                <a:solidFill>
                  <a:schemeClr val="accent1">
                    <a:lumMod val="40000"/>
                    <a:lumOff val="60000"/>
                  </a:schemeClr>
                </a:solidFill>
              </a:rPr>
              <a:t>By trusting Jesus.</a:t>
            </a:r>
          </a:p>
        </p:txBody>
      </p:sp>
    </p:spTree>
    <p:extLst>
      <p:ext uri="{BB962C8B-B14F-4D97-AF65-F5344CB8AC3E}">
        <p14:creationId xmlns:p14="http://schemas.microsoft.com/office/powerpoint/2010/main" val="2504194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2000" fill="hold"/>
                                        <p:tgtEl>
                                          <p:spTgt spid="12"/>
                                        </p:tgtEl>
                                        <p:attrNameLst>
                                          <p:attrName>ppt_x</p:attrName>
                                        </p:attrNameLst>
                                      </p:cBhvr>
                                      <p:tavLst>
                                        <p:tav tm="0">
                                          <p:val>
                                            <p:strVal val="#ppt_x"/>
                                          </p:val>
                                        </p:tav>
                                        <p:tav tm="100000">
                                          <p:val>
                                            <p:strVal val="#ppt_x"/>
                                          </p:val>
                                        </p:tav>
                                      </p:tavLst>
                                    </p:anim>
                                    <p:anim calcmode="lin" valueType="num">
                                      <p:cBhvr additive="base">
                                        <p:cTn id="8" dur="2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TotalTime>
  <Words>1330</Words>
  <Application>Microsoft Office PowerPoint</Application>
  <PresentationFormat>Widescreen</PresentationFormat>
  <Paragraphs>187</Paragraphs>
  <Slides>32</Slides>
  <Notes>1</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Aptos</vt:lpstr>
      <vt:lpstr>Aptos Black</vt:lpstr>
      <vt:lpstr>Aptos Display</vt:lpstr>
      <vt:lpstr>Arial</vt:lpstr>
      <vt:lpstr>Wingdings</vt:lpstr>
      <vt:lpstr>Office Theme</vt:lpstr>
      <vt:lpstr>Jesus Says..</vt:lpstr>
      <vt:lpstr>PowerPoint Presentation</vt:lpstr>
      <vt:lpstr>Matt. 17:20-21</vt:lpstr>
      <vt:lpstr>Matthew 13:31</vt:lpstr>
      <vt:lpstr>Decorate Pot</vt:lpstr>
      <vt:lpstr>Faith As Small As a Mustard Seed</vt:lpstr>
      <vt:lpstr>Small and Simple Faith</vt:lpstr>
      <vt:lpstr>Faith As Small As a Mustard Seed</vt:lpstr>
      <vt:lpstr>Plant a tiny seed</vt:lpstr>
      <vt:lpstr>Parts of a Flower</vt:lpstr>
      <vt:lpstr>Consider the Lilies</vt:lpstr>
      <vt:lpstr>Question for the day</vt:lpstr>
      <vt:lpstr>Jesus was going to shine his light   on the disciples’ faith and   on His power and faithfulness. Their faith would grow.</vt:lpstr>
      <vt:lpstr>CRAFT TIME</vt:lpstr>
      <vt:lpstr>CRAFT TIME</vt:lpstr>
      <vt:lpstr>Luke 8:22</vt:lpstr>
      <vt:lpstr>Luke 8:22</vt:lpstr>
      <vt:lpstr>Luke 8</vt:lpstr>
      <vt:lpstr>Luke 8</vt:lpstr>
      <vt:lpstr>Luke 8</vt:lpstr>
      <vt:lpstr>Luke 8</vt:lpstr>
      <vt:lpstr>Luke 8</vt:lpstr>
      <vt:lpstr>Luke 8</vt:lpstr>
      <vt:lpstr>Come to Jesus in Faith He will help you overcome your fear.</vt:lpstr>
      <vt:lpstr>Luke 8</vt:lpstr>
      <vt:lpstr>Lessons of Faith</vt:lpstr>
      <vt:lpstr>Isaiah 26:3 Romans 15:13 1 Peter 5:7 </vt:lpstr>
      <vt:lpstr>1 Peter 5:7</vt:lpstr>
      <vt:lpstr>PowerPoint Presentation</vt:lpstr>
      <vt:lpstr>PowerPoint Presentation</vt:lpstr>
      <vt:lpstr>Luke 8:16</vt:lpstr>
      <vt:lpstr>This Little Light of Mine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Peace Be Still</dc:title>
  <dc:creator>Janelle Clendenon</dc:creator>
  <cp:lastModifiedBy>Janelle Clendenon</cp:lastModifiedBy>
  <cp:revision>2</cp:revision>
  <dcterms:created xsi:type="dcterms:W3CDTF">2024-03-19T14:41:15Z</dcterms:created>
  <dcterms:modified xsi:type="dcterms:W3CDTF">2026-02-09T04:36:12Z</dcterms:modified>
</cp:coreProperties>
</file>