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6" r:id="rId3"/>
    <p:sldId id="274" r:id="rId4"/>
    <p:sldId id="257" r:id="rId5"/>
    <p:sldId id="258" r:id="rId6"/>
    <p:sldId id="270" r:id="rId7"/>
    <p:sldId id="269" r:id="rId8"/>
    <p:sldId id="263" r:id="rId9"/>
    <p:sldId id="259" r:id="rId10"/>
    <p:sldId id="277" r:id="rId11"/>
    <p:sldId id="271" r:id="rId12"/>
    <p:sldId id="260" r:id="rId13"/>
    <p:sldId id="279" r:id="rId14"/>
    <p:sldId id="276" r:id="rId15"/>
    <p:sldId id="265" r:id="rId16"/>
    <p:sldId id="264" r:id="rId17"/>
    <p:sldId id="268" r:id="rId18"/>
    <p:sldId id="261" r:id="rId19"/>
    <p:sldId id="262" r:id="rId20"/>
    <p:sldId id="275" r:id="rId21"/>
    <p:sldId id="273" r:id="rId22"/>
    <p:sldId id="278" r:id="rId23"/>
    <p:sldId id="272" r:id="rId24"/>
    <p:sldId id="267"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B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BF338A-3610-42C3-B67C-58928633EEE7}" v="42" dt="2026-02-09T05:39:11.8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4660"/>
  </p:normalViewPr>
  <p:slideViewPr>
    <p:cSldViewPr snapToGrid="0">
      <p:cViewPr varScale="1">
        <p:scale>
          <a:sx n="73" d="100"/>
          <a:sy n="73" d="100"/>
        </p:scale>
        <p:origin x="312" y="294"/>
      </p:cViewPr>
      <p:guideLst/>
    </p:cSldViewPr>
  </p:slideViewPr>
  <p:notesTextViewPr>
    <p:cViewPr>
      <p:scale>
        <a:sx n="1" d="1"/>
        <a:sy n="1" d="1"/>
      </p:scale>
      <p:origin x="0" y="0"/>
    </p:cViewPr>
  </p:notesTextViewPr>
  <p:notesViewPr>
    <p:cSldViewPr snapToGrid="0">
      <p:cViewPr varScale="1">
        <p:scale>
          <a:sx n="62" d="100"/>
          <a:sy n="62" d="100"/>
        </p:scale>
        <p:origin x="17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lle Clendenon" userId="da17313139568148" providerId="LiveId" clId="{D50F0924-5C5C-4416-BCF4-6E13CF36E258}"/>
    <pc:docChg chg="addSld modSld">
      <pc:chgData name="Janelle Clendenon" userId="da17313139568148" providerId="LiveId" clId="{D50F0924-5C5C-4416-BCF4-6E13CF36E258}" dt="2026-02-09T05:39:21.767" v="299" actId="14100"/>
      <pc:docMkLst>
        <pc:docMk/>
      </pc:docMkLst>
      <pc:sldChg chg="modSp mod">
        <pc:chgData name="Janelle Clendenon" userId="da17313139568148" providerId="LiveId" clId="{D50F0924-5C5C-4416-BCF4-6E13CF36E258}" dt="2026-02-09T05:28:47.883" v="183" actId="6549"/>
        <pc:sldMkLst>
          <pc:docMk/>
          <pc:sldMk cId="849476681" sldId="263"/>
        </pc:sldMkLst>
        <pc:spChg chg="mod">
          <ac:chgData name="Janelle Clendenon" userId="da17313139568148" providerId="LiveId" clId="{D50F0924-5C5C-4416-BCF4-6E13CF36E258}" dt="2026-02-09T05:26:30.197" v="0" actId="14100"/>
          <ac:spMkLst>
            <pc:docMk/>
            <pc:sldMk cId="849476681" sldId="263"/>
            <ac:spMk id="2" creationId="{AC41E412-08F8-A467-E190-72210054401B}"/>
          </ac:spMkLst>
        </pc:spChg>
        <pc:spChg chg="mod">
          <ac:chgData name="Janelle Clendenon" userId="da17313139568148" providerId="LiveId" clId="{D50F0924-5C5C-4416-BCF4-6E13CF36E258}" dt="2026-02-09T05:28:47.883" v="183" actId="6549"/>
          <ac:spMkLst>
            <pc:docMk/>
            <pc:sldMk cId="849476681" sldId="263"/>
            <ac:spMk id="4" creationId="{DE19C174-9C14-2A35-C32D-BE6897CA5C0B}"/>
          </ac:spMkLst>
        </pc:spChg>
      </pc:sldChg>
      <pc:sldChg chg="modSp">
        <pc:chgData name="Janelle Clendenon" userId="da17313139568148" providerId="LiveId" clId="{D50F0924-5C5C-4416-BCF4-6E13CF36E258}" dt="2026-02-09T05:30:59.263" v="222" actId="20577"/>
        <pc:sldMkLst>
          <pc:docMk/>
          <pc:sldMk cId="4025384590" sldId="271"/>
        </pc:sldMkLst>
        <pc:spChg chg="mod">
          <ac:chgData name="Janelle Clendenon" userId="da17313139568148" providerId="LiveId" clId="{D50F0924-5C5C-4416-BCF4-6E13CF36E258}" dt="2026-02-09T05:30:59.263" v="222" actId="20577"/>
          <ac:spMkLst>
            <pc:docMk/>
            <pc:sldMk cId="4025384590" sldId="271"/>
            <ac:spMk id="11" creationId="{5AD9712A-B627-7930-405E-D2669829D325}"/>
          </ac:spMkLst>
        </pc:spChg>
      </pc:sldChg>
      <pc:sldChg chg="addSp modSp new mod">
        <pc:chgData name="Janelle Clendenon" userId="da17313139568148" providerId="LiveId" clId="{D50F0924-5C5C-4416-BCF4-6E13CF36E258}" dt="2026-02-09T05:39:21.767" v="299" actId="14100"/>
        <pc:sldMkLst>
          <pc:docMk/>
          <pc:sldMk cId="1452329740" sldId="280"/>
        </pc:sldMkLst>
        <pc:spChg chg="mod">
          <ac:chgData name="Janelle Clendenon" userId="da17313139568148" providerId="LiveId" clId="{D50F0924-5C5C-4416-BCF4-6E13CF36E258}" dt="2026-02-09T05:39:05.882" v="289" actId="1076"/>
          <ac:spMkLst>
            <pc:docMk/>
            <pc:sldMk cId="1452329740" sldId="280"/>
            <ac:spMk id="2" creationId="{281B4457-3431-2E87-0AC9-E19BCF13E990}"/>
          </ac:spMkLst>
        </pc:spChg>
        <pc:spChg chg="add mod">
          <ac:chgData name="Janelle Clendenon" userId="da17313139568148" providerId="LiveId" clId="{D50F0924-5C5C-4416-BCF4-6E13CF36E258}" dt="2026-02-09T05:39:21.767" v="299" actId="14100"/>
          <ac:spMkLst>
            <pc:docMk/>
            <pc:sldMk cId="1452329740" sldId="280"/>
            <ac:spMk id="5" creationId="{CA1C3EB0-E214-555A-67E9-58334486ECD2}"/>
          </ac:spMkLst>
        </pc:spChg>
        <pc:picChg chg="add mod">
          <ac:chgData name="Janelle Clendenon" userId="da17313139568148" providerId="LiveId" clId="{D50F0924-5C5C-4416-BCF4-6E13CF36E258}" dt="2026-02-09T05:39:01.706" v="288" actId="1076"/>
          <ac:picMkLst>
            <pc:docMk/>
            <pc:sldMk cId="1452329740" sldId="280"/>
            <ac:picMk id="4" creationId="{4EA0E1B7-C03A-B7CC-F380-261888B91C0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93FC8-9315-4E28-A5CC-1444454BCFBC}" type="datetimeFigureOut">
              <a:rPr lang="en-US" smtClean="0"/>
              <a:t>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731276-B0F9-44BF-8D9D-F26DCC3DD177}" type="slidenum">
              <a:rPr lang="en-US" smtClean="0"/>
              <a:t>‹#›</a:t>
            </a:fld>
            <a:endParaRPr lang="en-US"/>
          </a:p>
        </p:txBody>
      </p:sp>
    </p:spTree>
    <p:extLst>
      <p:ext uri="{BB962C8B-B14F-4D97-AF65-F5344CB8AC3E}">
        <p14:creationId xmlns:p14="http://schemas.microsoft.com/office/powerpoint/2010/main" val="3714186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731276-B0F9-44BF-8D9D-F26DCC3DD177}" type="slidenum">
              <a:rPr lang="en-US" smtClean="0"/>
              <a:t>13</a:t>
            </a:fld>
            <a:endParaRPr lang="en-US"/>
          </a:p>
        </p:txBody>
      </p:sp>
      <p:pic>
        <p:nvPicPr>
          <p:cNvPr id="1026" name="Picture 2">
            <a:extLst>
              <a:ext uri="{FF2B5EF4-FFF2-40B4-BE49-F238E27FC236}">
                <a16:creationId xmlns:a16="http://schemas.microsoft.com/office/drawing/2014/main" id="{8EED4E68-C514-0A89-F053-95062EEF0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8128"/>
          <a:stretch>
            <a:fillRect/>
          </a:stretch>
        </p:blipFill>
        <p:spPr bwMode="auto">
          <a:xfrm>
            <a:off x="433953" y="4400550"/>
            <a:ext cx="5738247" cy="35285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130000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9FE73-DC7F-08CD-3D93-58E9D53619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727F2A-B6F7-674D-F140-10F7B2E009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2C46B1-E3E3-E29E-112A-2C9BA7FBBD87}"/>
              </a:ext>
            </a:extLst>
          </p:cNvPr>
          <p:cNvSpPr>
            <a:spLocks noGrp="1"/>
          </p:cNvSpPr>
          <p:nvPr>
            <p:ph type="dt" sz="half" idx="10"/>
          </p:nvPr>
        </p:nvSpPr>
        <p:spPr/>
        <p:txBody>
          <a:bodyPr/>
          <a:lstStyle/>
          <a:p>
            <a:fld id="{CF068F67-21EE-432C-B7A4-A6D0136BBE46}" type="datetimeFigureOut">
              <a:rPr lang="en-US" smtClean="0"/>
              <a:t>2/8/2026</a:t>
            </a:fld>
            <a:endParaRPr lang="en-US"/>
          </a:p>
        </p:txBody>
      </p:sp>
      <p:sp>
        <p:nvSpPr>
          <p:cNvPr id="5" name="Footer Placeholder 4">
            <a:extLst>
              <a:ext uri="{FF2B5EF4-FFF2-40B4-BE49-F238E27FC236}">
                <a16:creationId xmlns:a16="http://schemas.microsoft.com/office/drawing/2014/main" id="{CA8CCEF7-16AB-BBFC-F48D-446CC5C646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1CB96C-D8E5-36BB-8ED8-C9B84AA9426A}"/>
              </a:ext>
            </a:extLst>
          </p:cNvPr>
          <p:cNvSpPr>
            <a:spLocks noGrp="1"/>
          </p:cNvSpPr>
          <p:nvPr>
            <p:ph type="sldNum" sz="quarter" idx="12"/>
          </p:nvPr>
        </p:nvSpPr>
        <p:spPr/>
        <p:txBody>
          <a:bodyPr/>
          <a:lstStyle/>
          <a:p>
            <a:fld id="{FCECDB6A-3334-4566-A2AD-B9D078F75D58}" type="slidenum">
              <a:rPr lang="en-US" smtClean="0"/>
              <a:t>‹#›</a:t>
            </a:fld>
            <a:endParaRPr lang="en-US"/>
          </a:p>
        </p:txBody>
      </p:sp>
    </p:spTree>
    <p:extLst>
      <p:ext uri="{BB962C8B-B14F-4D97-AF65-F5344CB8AC3E}">
        <p14:creationId xmlns:p14="http://schemas.microsoft.com/office/powerpoint/2010/main" val="3693719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6D7C-C74F-7947-DBBC-49AC0980D6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23B6DA-C105-095B-F491-93EB2B4DED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788509-7AEA-5C85-4F06-52FF5A3AE229}"/>
              </a:ext>
            </a:extLst>
          </p:cNvPr>
          <p:cNvSpPr>
            <a:spLocks noGrp="1"/>
          </p:cNvSpPr>
          <p:nvPr>
            <p:ph type="dt" sz="half" idx="10"/>
          </p:nvPr>
        </p:nvSpPr>
        <p:spPr/>
        <p:txBody>
          <a:bodyPr/>
          <a:lstStyle/>
          <a:p>
            <a:fld id="{CF068F67-21EE-432C-B7A4-A6D0136BBE46}" type="datetimeFigureOut">
              <a:rPr lang="en-US" smtClean="0"/>
              <a:t>2/8/2026</a:t>
            </a:fld>
            <a:endParaRPr lang="en-US"/>
          </a:p>
        </p:txBody>
      </p:sp>
      <p:sp>
        <p:nvSpPr>
          <p:cNvPr id="5" name="Footer Placeholder 4">
            <a:extLst>
              <a:ext uri="{FF2B5EF4-FFF2-40B4-BE49-F238E27FC236}">
                <a16:creationId xmlns:a16="http://schemas.microsoft.com/office/drawing/2014/main" id="{10B375BE-ED58-4E0B-4299-4E3842A765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A376AF-00FD-512A-1C93-780936F29876}"/>
              </a:ext>
            </a:extLst>
          </p:cNvPr>
          <p:cNvSpPr>
            <a:spLocks noGrp="1"/>
          </p:cNvSpPr>
          <p:nvPr>
            <p:ph type="sldNum" sz="quarter" idx="12"/>
          </p:nvPr>
        </p:nvSpPr>
        <p:spPr/>
        <p:txBody>
          <a:bodyPr/>
          <a:lstStyle/>
          <a:p>
            <a:fld id="{FCECDB6A-3334-4566-A2AD-B9D078F75D58}" type="slidenum">
              <a:rPr lang="en-US" smtClean="0"/>
              <a:t>‹#›</a:t>
            </a:fld>
            <a:endParaRPr lang="en-US"/>
          </a:p>
        </p:txBody>
      </p:sp>
    </p:spTree>
    <p:extLst>
      <p:ext uri="{BB962C8B-B14F-4D97-AF65-F5344CB8AC3E}">
        <p14:creationId xmlns:p14="http://schemas.microsoft.com/office/powerpoint/2010/main" val="1666681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4880B4-A4D0-92DB-94EA-105DA12AA4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EC48F7-0266-0E5F-EBEE-B9A9EFB00C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151F5-37DA-8075-9967-6437BC35F2E7}"/>
              </a:ext>
            </a:extLst>
          </p:cNvPr>
          <p:cNvSpPr>
            <a:spLocks noGrp="1"/>
          </p:cNvSpPr>
          <p:nvPr>
            <p:ph type="dt" sz="half" idx="10"/>
          </p:nvPr>
        </p:nvSpPr>
        <p:spPr/>
        <p:txBody>
          <a:bodyPr/>
          <a:lstStyle/>
          <a:p>
            <a:fld id="{CF068F67-21EE-432C-B7A4-A6D0136BBE46}" type="datetimeFigureOut">
              <a:rPr lang="en-US" smtClean="0"/>
              <a:t>2/8/2026</a:t>
            </a:fld>
            <a:endParaRPr lang="en-US"/>
          </a:p>
        </p:txBody>
      </p:sp>
      <p:sp>
        <p:nvSpPr>
          <p:cNvPr id="5" name="Footer Placeholder 4">
            <a:extLst>
              <a:ext uri="{FF2B5EF4-FFF2-40B4-BE49-F238E27FC236}">
                <a16:creationId xmlns:a16="http://schemas.microsoft.com/office/drawing/2014/main" id="{82EC834A-57D9-0C42-E53C-7D1093434E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4EF378-CFD3-C6C1-FFE1-E935F0D177D2}"/>
              </a:ext>
            </a:extLst>
          </p:cNvPr>
          <p:cNvSpPr>
            <a:spLocks noGrp="1"/>
          </p:cNvSpPr>
          <p:nvPr>
            <p:ph type="sldNum" sz="quarter" idx="12"/>
          </p:nvPr>
        </p:nvSpPr>
        <p:spPr/>
        <p:txBody>
          <a:bodyPr/>
          <a:lstStyle/>
          <a:p>
            <a:fld id="{FCECDB6A-3334-4566-A2AD-B9D078F75D58}" type="slidenum">
              <a:rPr lang="en-US" smtClean="0"/>
              <a:t>‹#›</a:t>
            </a:fld>
            <a:endParaRPr lang="en-US"/>
          </a:p>
        </p:txBody>
      </p:sp>
    </p:spTree>
    <p:extLst>
      <p:ext uri="{BB962C8B-B14F-4D97-AF65-F5344CB8AC3E}">
        <p14:creationId xmlns:p14="http://schemas.microsoft.com/office/powerpoint/2010/main" val="1705833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110A0-679C-3AC8-39FB-410097C99F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7C0011-EC29-EFF0-297F-B0A2E9FF9F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18C61-FDF0-3626-BB60-40E217C2B2C5}"/>
              </a:ext>
            </a:extLst>
          </p:cNvPr>
          <p:cNvSpPr>
            <a:spLocks noGrp="1"/>
          </p:cNvSpPr>
          <p:nvPr>
            <p:ph type="dt" sz="half" idx="10"/>
          </p:nvPr>
        </p:nvSpPr>
        <p:spPr/>
        <p:txBody>
          <a:bodyPr/>
          <a:lstStyle/>
          <a:p>
            <a:fld id="{CF068F67-21EE-432C-B7A4-A6D0136BBE46}" type="datetimeFigureOut">
              <a:rPr lang="en-US" smtClean="0"/>
              <a:t>2/8/2026</a:t>
            </a:fld>
            <a:endParaRPr lang="en-US"/>
          </a:p>
        </p:txBody>
      </p:sp>
      <p:sp>
        <p:nvSpPr>
          <p:cNvPr id="5" name="Footer Placeholder 4">
            <a:extLst>
              <a:ext uri="{FF2B5EF4-FFF2-40B4-BE49-F238E27FC236}">
                <a16:creationId xmlns:a16="http://schemas.microsoft.com/office/drawing/2014/main" id="{03A94BAC-2DA1-9386-2BCC-5FA0942845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8D826-46D1-67B8-5249-DD883B55854A}"/>
              </a:ext>
            </a:extLst>
          </p:cNvPr>
          <p:cNvSpPr>
            <a:spLocks noGrp="1"/>
          </p:cNvSpPr>
          <p:nvPr>
            <p:ph type="sldNum" sz="quarter" idx="12"/>
          </p:nvPr>
        </p:nvSpPr>
        <p:spPr/>
        <p:txBody>
          <a:bodyPr/>
          <a:lstStyle/>
          <a:p>
            <a:fld id="{FCECDB6A-3334-4566-A2AD-B9D078F75D58}" type="slidenum">
              <a:rPr lang="en-US" smtClean="0"/>
              <a:t>‹#›</a:t>
            </a:fld>
            <a:endParaRPr lang="en-US"/>
          </a:p>
        </p:txBody>
      </p:sp>
    </p:spTree>
    <p:extLst>
      <p:ext uri="{BB962C8B-B14F-4D97-AF65-F5344CB8AC3E}">
        <p14:creationId xmlns:p14="http://schemas.microsoft.com/office/powerpoint/2010/main" val="4200854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1E6CC-2C5B-7C46-B30E-D71274B3A0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B3BDF8-BE30-6636-CD62-C10772125D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A3DDA6-9295-4F08-2A2E-FF58349BC872}"/>
              </a:ext>
            </a:extLst>
          </p:cNvPr>
          <p:cNvSpPr>
            <a:spLocks noGrp="1"/>
          </p:cNvSpPr>
          <p:nvPr>
            <p:ph type="dt" sz="half" idx="10"/>
          </p:nvPr>
        </p:nvSpPr>
        <p:spPr/>
        <p:txBody>
          <a:bodyPr/>
          <a:lstStyle/>
          <a:p>
            <a:fld id="{CF068F67-21EE-432C-B7A4-A6D0136BBE46}" type="datetimeFigureOut">
              <a:rPr lang="en-US" smtClean="0"/>
              <a:t>2/8/2026</a:t>
            </a:fld>
            <a:endParaRPr lang="en-US"/>
          </a:p>
        </p:txBody>
      </p:sp>
      <p:sp>
        <p:nvSpPr>
          <p:cNvPr id="5" name="Footer Placeholder 4">
            <a:extLst>
              <a:ext uri="{FF2B5EF4-FFF2-40B4-BE49-F238E27FC236}">
                <a16:creationId xmlns:a16="http://schemas.microsoft.com/office/drawing/2014/main" id="{3BB1CA83-6D01-E99E-6DA4-BE617818AE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0319EB-01F1-33B1-3A34-0AF307E30269}"/>
              </a:ext>
            </a:extLst>
          </p:cNvPr>
          <p:cNvSpPr>
            <a:spLocks noGrp="1"/>
          </p:cNvSpPr>
          <p:nvPr>
            <p:ph type="sldNum" sz="quarter" idx="12"/>
          </p:nvPr>
        </p:nvSpPr>
        <p:spPr/>
        <p:txBody>
          <a:bodyPr/>
          <a:lstStyle/>
          <a:p>
            <a:fld id="{FCECDB6A-3334-4566-A2AD-B9D078F75D58}" type="slidenum">
              <a:rPr lang="en-US" smtClean="0"/>
              <a:t>‹#›</a:t>
            </a:fld>
            <a:endParaRPr lang="en-US"/>
          </a:p>
        </p:txBody>
      </p:sp>
    </p:spTree>
    <p:extLst>
      <p:ext uri="{BB962C8B-B14F-4D97-AF65-F5344CB8AC3E}">
        <p14:creationId xmlns:p14="http://schemas.microsoft.com/office/powerpoint/2010/main" val="203782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6F308-EE50-426F-755A-07EF9F1B92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9A76D0-9517-552B-C474-CC00D66815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EAE148-230D-40B2-36BE-1FFD3E244F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3AA881-EF88-4335-A344-E481C3388A83}"/>
              </a:ext>
            </a:extLst>
          </p:cNvPr>
          <p:cNvSpPr>
            <a:spLocks noGrp="1"/>
          </p:cNvSpPr>
          <p:nvPr>
            <p:ph type="dt" sz="half" idx="10"/>
          </p:nvPr>
        </p:nvSpPr>
        <p:spPr/>
        <p:txBody>
          <a:bodyPr/>
          <a:lstStyle/>
          <a:p>
            <a:fld id="{CF068F67-21EE-432C-B7A4-A6D0136BBE46}" type="datetimeFigureOut">
              <a:rPr lang="en-US" smtClean="0"/>
              <a:t>2/8/2026</a:t>
            </a:fld>
            <a:endParaRPr lang="en-US"/>
          </a:p>
        </p:txBody>
      </p:sp>
      <p:sp>
        <p:nvSpPr>
          <p:cNvPr id="6" name="Footer Placeholder 5">
            <a:extLst>
              <a:ext uri="{FF2B5EF4-FFF2-40B4-BE49-F238E27FC236}">
                <a16:creationId xmlns:a16="http://schemas.microsoft.com/office/drawing/2014/main" id="{B4913B3C-2D5B-CA9D-5991-2B308490DE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A7812-F107-F4CF-1909-08275E2E97F7}"/>
              </a:ext>
            </a:extLst>
          </p:cNvPr>
          <p:cNvSpPr>
            <a:spLocks noGrp="1"/>
          </p:cNvSpPr>
          <p:nvPr>
            <p:ph type="sldNum" sz="quarter" idx="12"/>
          </p:nvPr>
        </p:nvSpPr>
        <p:spPr/>
        <p:txBody>
          <a:bodyPr/>
          <a:lstStyle/>
          <a:p>
            <a:fld id="{FCECDB6A-3334-4566-A2AD-B9D078F75D58}" type="slidenum">
              <a:rPr lang="en-US" smtClean="0"/>
              <a:t>‹#›</a:t>
            </a:fld>
            <a:endParaRPr lang="en-US"/>
          </a:p>
        </p:txBody>
      </p:sp>
    </p:spTree>
    <p:extLst>
      <p:ext uri="{BB962C8B-B14F-4D97-AF65-F5344CB8AC3E}">
        <p14:creationId xmlns:p14="http://schemas.microsoft.com/office/powerpoint/2010/main" val="1157761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C2A0-050B-13C1-CA21-D27F48C6DF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48EA36-962B-E435-268C-8EC0F5C1B7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F9209B-203C-5E2A-98A6-D8561F3AA7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E8402B-FB95-4F17-A15F-921101A19D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156CF-8BDD-69CD-876C-BBF0B9FB15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E6F64B-B6DD-7D28-EF85-4FD780B2CC98}"/>
              </a:ext>
            </a:extLst>
          </p:cNvPr>
          <p:cNvSpPr>
            <a:spLocks noGrp="1"/>
          </p:cNvSpPr>
          <p:nvPr>
            <p:ph type="dt" sz="half" idx="10"/>
          </p:nvPr>
        </p:nvSpPr>
        <p:spPr/>
        <p:txBody>
          <a:bodyPr/>
          <a:lstStyle/>
          <a:p>
            <a:fld id="{CF068F67-21EE-432C-B7A4-A6D0136BBE46}" type="datetimeFigureOut">
              <a:rPr lang="en-US" smtClean="0"/>
              <a:t>2/8/2026</a:t>
            </a:fld>
            <a:endParaRPr lang="en-US"/>
          </a:p>
        </p:txBody>
      </p:sp>
      <p:sp>
        <p:nvSpPr>
          <p:cNvPr id="8" name="Footer Placeholder 7">
            <a:extLst>
              <a:ext uri="{FF2B5EF4-FFF2-40B4-BE49-F238E27FC236}">
                <a16:creationId xmlns:a16="http://schemas.microsoft.com/office/drawing/2014/main" id="{850933BF-F58A-BF0D-9FF5-FFA325E706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D05E9A-D522-F46F-B37C-14CC40D0B775}"/>
              </a:ext>
            </a:extLst>
          </p:cNvPr>
          <p:cNvSpPr>
            <a:spLocks noGrp="1"/>
          </p:cNvSpPr>
          <p:nvPr>
            <p:ph type="sldNum" sz="quarter" idx="12"/>
          </p:nvPr>
        </p:nvSpPr>
        <p:spPr/>
        <p:txBody>
          <a:bodyPr/>
          <a:lstStyle/>
          <a:p>
            <a:fld id="{FCECDB6A-3334-4566-A2AD-B9D078F75D58}" type="slidenum">
              <a:rPr lang="en-US" smtClean="0"/>
              <a:t>‹#›</a:t>
            </a:fld>
            <a:endParaRPr lang="en-US"/>
          </a:p>
        </p:txBody>
      </p:sp>
    </p:spTree>
    <p:extLst>
      <p:ext uri="{BB962C8B-B14F-4D97-AF65-F5344CB8AC3E}">
        <p14:creationId xmlns:p14="http://schemas.microsoft.com/office/powerpoint/2010/main" val="581399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4123F-5DFA-74DB-6C8B-76209C8308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04D7E5-04A8-7FA9-0CEB-32E037E11657}"/>
              </a:ext>
            </a:extLst>
          </p:cNvPr>
          <p:cNvSpPr>
            <a:spLocks noGrp="1"/>
          </p:cNvSpPr>
          <p:nvPr>
            <p:ph type="dt" sz="half" idx="10"/>
          </p:nvPr>
        </p:nvSpPr>
        <p:spPr/>
        <p:txBody>
          <a:bodyPr/>
          <a:lstStyle/>
          <a:p>
            <a:fld id="{CF068F67-21EE-432C-B7A4-A6D0136BBE46}" type="datetimeFigureOut">
              <a:rPr lang="en-US" smtClean="0"/>
              <a:t>2/8/2026</a:t>
            </a:fld>
            <a:endParaRPr lang="en-US"/>
          </a:p>
        </p:txBody>
      </p:sp>
      <p:sp>
        <p:nvSpPr>
          <p:cNvPr id="4" name="Footer Placeholder 3">
            <a:extLst>
              <a:ext uri="{FF2B5EF4-FFF2-40B4-BE49-F238E27FC236}">
                <a16:creationId xmlns:a16="http://schemas.microsoft.com/office/drawing/2014/main" id="{BF5D72CC-475F-E8D3-96D0-E18DD80669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077B11-4D78-4671-8C9F-DC975363F445}"/>
              </a:ext>
            </a:extLst>
          </p:cNvPr>
          <p:cNvSpPr>
            <a:spLocks noGrp="1"/>
          </p:cNvSpPr>
          <p:nvPr>
            <p:ph type="sldNum" sz="quarter" idx="12"/>
          </p:nvPr>
        </p:nvSpPr>
        <p:spPr/>
        <p:txBody>
          <a:bodyPr/>
          <a:lstStyle/>
          <a:p>
            <a:fld id="{FCECDB6A-3334-4566-A2AD-B9D078F75D58}" type="slidenum">
              <a:rPr lang="en-US" smtClean="0"/>
              <a:t>‹#›</a:t>
            </a:fld>
            <a:endParaRPr lang="en-US"/>
          </a:p>
        </p:txBody>
      </p:sp>
    </p:spTree>
    <p:extLst>
      <p:ext uri="{BB962C8B-B14F-4D97-AF65-F5344CB8AC3E}">
        <p14:creationId xmlns:p14="http://schemas.microsoft.com/office/powerpoint/2010/main" val="2528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E5ED16-ED27-4789-E4D9-25CDAF63E1A5}"/>
              </a:ext>
            </a:extLst>
          </p:cNvPr>
          <p:cNvSpPr>
            <a:spLocks noGrp="1"/>
          </p:cNvSpPr>
          <p:nvPr>
            <p:ph type="dt" sz="half" idx="10"/>
          </p:nvPr>
        </p:nvSpPr>
        <p:spPr/>
        <p:txBody>
          <a:bodyPr/>
          <a:lstStyle/>
          <a:p>
            <a:fld id="{CF068F67-21EE-432C-B7A4-A6D0136BBE46}" type="datetimeFigureOut">
              <a:rPr lang="en-US" smtClean="0"/>
              <a:t>2/8/2026</a:t>
            </a:fld>
            <a:endParaRPr lang="en-US"/>
          </a:p>
        </p:txBody>
      </p:sp>
      <p:sp>
        <p:nvSpPr>
          <p:cNvPr id="3" name="Footer Placeholder 2">
            <a:extLst>
              <a:ext uri="{FF2B5EF4-FFF2-40B4-BE49-F238E27FC236}">
                <a16:creationId xmlns:a16="http://schemas.microsoft.com/office/drawing/2014/main" id="{445865A3-31CE-EF0D-FCAB-CC2275A682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75A082-3635-EFB4-0C3E-F9304793531D}"/>
              </a:ext>
            </a:extLst>
          </p:cNvPr>
          <p:cNvSpPr>
            <a:spLocks noGrp="1"/>
          </p:cNvSpPr>
          <p:nvPr>
            <p:ph type="sldNum" sz="quarter" idx="12"/>
          </p:nvPr>
        </p:nvSpPr>
        <p:spPr/>
        <p:txBody>
          <a:bodyPr/>
          <a:lstStyle/>
          <a:p>
            <a:fld id="{FCECDB6A-3334-4566-A2AD-B9D078F75D58}" type="slidenum">
              <a:rPr lang="en-US" smtClean="0"/>
              <a:t>‹#›</a:t>
            </a:fld>
            <a:endParaRPr lang="en-US"/>
          </a:p>
        </p:txBody>
      </p:sp>
    </p:spTree>
    <p:extLst>
      <p:ext uri="{BB962C8B-B14F-4D97-AF65-F5344CB8AC3E}">
        <p14:creationId xmlns:p14="http://schemas.microsoft.com/office/powerpoint/2010/main" val="877782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09615-16F0-C2CD-C35D-178F339D50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C2A176-8424-961C-A7B2-AA0125EF5B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16CC8A-71E9-AB39-FA12-02B54A71D1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121DB-2244-8B0C-1597-EAC0C9A93B5D}"/>
              </a:ext>
            </a:extLst>
          </p:cNvPr>
          <p:cNvSpPr>
            <a:spLocks noGrp="1"/>
          </p:cNvSpPr>
          <p:nvPr>
            <p:ph type="dt" sz="half" idx="10"/>
          </p:nvPr>
        </p:nvSpPr>
        <p:spPr/>
        <p:txBody>
          <a:bodyPr/>
          <a:lstStyle/>
          <a:p>
            <a:fld id="{CF068F67-21EE-432C-B7A4-A6D0136BBE46}" type="datetimeFigureOut">
              <a:rPr lang="en-US" smtClean="0"/>
              <a:t>2/8/2026</a:t>
            </a:fld>
            <a:endParaRPr lang="en-US"/>
          </a:p>
        </p:txBody>
      </p:sp>
      <p:sp>
        <p:nvSpPr>
          <p:cNvPr id="6" name="Footer Placeholder 5">
            <a:extLst>
              <a:ext uri="{FF2B5EF4-FFF2-40B4-BE49-F238E27FC236}">
                <a16:creationId xmlns:a16="http://schemas.microsoft.com/office/drawing/2014/main" id="{8CA6EBED-FB20-1013-A118-2793F05EB5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05413F-0BFC-2E65-DC6A-98BE8494BB5D}"/>
              </a:ext>
            </a:extLst>
          </p:cNvPr>
          <p:cNvSpPr>
            <a:spLocks noGrp="1"/>
          </p:cNvSpPr>
          <p:nvPr>
            <p:ph type="sldNum" sz="quarter" idx="12"/>
          </p:nvPr>
        </p:nvSpPr>
        <p:spPr/>
        <p:txBody>
          <a:bodyPr/>
          <a:lstStyle/>
          <a:p>
            <a:fld id="{FCECDB6A-3334-4566-A2AD-B9D078F75D58}" type="slidenum">
              <a:rPr lang="en-US" smtClean="0"/>
              <a:t>‹#›</a:t>
            </a:fld>
            <a:endParaRPr lang="en-US"/>
          </a:p>
        </p:txBody>
      </p:sp>
    </p:spTree>
    <p:extLst>
      <p:ext uri="{BB962C8B-B14F-4D97-AF65-F5344CB8AC3E}">
        <p14:creationId xmlns:p14="http://schemas.microsoft.com/office/powerpoint/2010/main" val="285395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05069-97AB-72F5-FF4E-78123353A1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809EEF-8084-7FA4-8743-A210EB519F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8B169-534B-AD4E-252B-53728A83DC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D14B5B-A996-2B7D-C711-983F4FD8E393}"/>
              </a:ext>
            </a:extLst>
          </p:cNvPr>
          <p:cNvSpPr>
            <a:spLocks noGrp="1"/>
          </p:cNvSpPr>
          <p:nvPr>
            <p:ph type="dt" sz="half" idx="10"/>
          </p:nvPr>
        </p:nvSpPr>
        <p:spPr/>
        <p:txBody>
          <a:bodyPr/>
          <a:lstStyle/>
          <a:p>
            <a:fld id="{CF068F67-21EE-432C-B7A4-A6D0136BBE46}" type="datetimeFigureOut">
              <a:rPr lang="en-US" smtClean="0"/>
              <a:t>2/8/2026</a:t>
            </a:fld>
            <a:endParaRPr lang="en-US"/>
          </a:p>
        </p:txBody>
      </p:sp>
      <p:sp>
        <p:nvSpPr>
          <p:cNvPr id="6" name="Footer Placeholder 5">
            <a:extLst>
              <a:ext uri="{FF2B5EF4-FFF2-40B4-BE49-F238E27FC236}">
                <a16:creationId xmlns:a16="http://schemas.microsoft.com/office/drawing/2014/main" id="{96861A1A-A858-4BAD-3FCB-44195D69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B27A9-CF01-2871-B1A0-0AB45C604877}"/>
              </a:ext>
            </a:extLst>
          </p:cNvPr>
          <p:cNvSpPr>
            <a:spLocks noGrp="1"/>
          </p:cNvSpPr>
          <p:nvPr>
            <p:ph type="sldNum" sz="quarter" idx="12"/>
          </p:nvPr>
        </p:nvSpPr>
        <p:spPr/>
        <p:txBody>
          <a:bodyPr/>
          <a:lstStyle/>
          <a:p>
            <a:fld id="{FCECDB6A-3334-4566-A2AD-B9D078F75D58}" type="slidenum">
              <a:rPr lang="en-US" smtClean="0"/>
              <a:t>‹#›</a:t>
            </a:fld>
            <a:endParaRPr lang="en-US"/>
          </a:p>
        </p:txBody>
      </p:sp>
    </p:spTree>
    <p:extLst>
      <p:ext uri="{BB962C8B-B14F-4D97-AF65-F5344CB8AC3E}">
        <p14:creationId xmlns:p14="http://schemas.microsoft.com/office/powerpoint/2010/main" val="236976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462C3B-E96F-D6C5-E678-1458E7D79C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C6EAD0-95C5-8E86-1137-3D5CA915B9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1F9338-C72B-EDD0-4D07-B3592FCD47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F068F67-21EE-432C-B7A4-A6D0136BBE46}" type="datetimeFigureOut">
              <a:rPr lang="en-US" smtClean="0"/>
              <a:t>2/8/2026</a:t>
            </a:fld>
            <a:endParaRPr lang="en-US"/>
          </a:p>
        </p:txBody>
      </p:sp>
      <p:sp>
        <p:nvSpPr>
          <p:cNvPr id="5" name="Footer Placeholder 4">
            <a:extLst>
              <a:ext uri="{FF2B5EF4-FFF2-40B4-BE49-F238E27FC236}">
                <a16:creationId xmlns:a16="http://schemas.microsoft.com/office/drawing/2014/main" id="{890AA09C-030C-CA94-1FAB-A02095D404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55389A9-C12D-8456-BDB9-73B69AD47C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CECDB6A-3334-4566-A2AD-B9D078F75D58}" type="slidenum">
              <a:rPr lang="en-US" smtClean="0"/>
              <a:t>‹#›</a:t>
            </a:fld>
            <a:endParaRPr lang="en-US"/>
          </a:p>
        </p:txBody>
      </p:sp>
    </p:spTree>
    <p:extLst>
      <p:ext uri="{BB962C8B-B14F-4D97-AF65-F5344CB8AC3E}">
        <p14:creationId xmlns:p14="http://schemas.microsoft.com/office/powerpoint/2010/main" val="3845407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gif"/><Relationship Id="rId5" Type="http://schemas.openxmlformats.org/officeDocument/2006/relationships/image" Target="../media/image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8.xml"/><Relationship Id="rId1" Type="http://schemas.openxmlformats.org/officeDocument/2006/relationships/video" Target="https://www.youtube.com/embed/3k4fNbZcepk?feature=oembed" TargetMode="Externa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jpg"/><Relationship Id="rId18" Type="http://schemas.openxmlformats.org/officeDocument/2006/relationships/image" Target="../media/image34.jpg"/><Relationship Id="rId3" Type="http://schemas.openxmlformats.org/officeDocument/2006/relationships/image" Target="../media/image18.jpg"/><Relationship Id="rId7" Type="http://schemas.openxmlformats.org/officeDocument/2006/relationships/image" Target="../media/image23.jp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1.xml"/><Relationship Id="rId16"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22.png"/><Relationship Id="rId11" Type="http://schemas.openxmlformats.org/officeDocument/2006/relationships/image" Target="../media/image27.jpg"/><Relationship Id="rId5" Type="http://schemas.openxmlformats.org/officeDocument/2006/relationships/image" Target="../media/image21.png"/><Relationship Id="rId15" Type="http://schemas.openxmlformats.org/officeDocument/2006/relationships/image" Target="../media/image31.jpg"/><Relationship Id="rId10" Type="http://schemas.openxmlformats.org/officeDocument/2006/relationships/image" Target="../media/image26.jpg"/><Relationship Id="rId4" Type="http://schemas.openxmlformats.org/officeDocument/2006/relationships/image" Target="../media/image20.png"/><Relationship Id="rId9" Type="http://schemas.openxmlformats.org/officeDocument/2006/relationships/image" Target="../media/image25.gif"/><Relationship Id="rId1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8.xml"/><Relationship Id="rId1" Type="http://schemas.openxmlformats.org/officeDocument/2006/relationships/video" Target="https://www.youtube.com/embed/AJkIMJth37o?feature=oembed" TargetMode="External"/><Relationship Id="rId5" Type="http://schemas.openxmlformats.org/officeDocument/2006/relationships/image" Target="../media/image36.jpe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slideLayout" Target="../slideLayouts/slideLayout8.xml"/><Relationship Id="rId1" Type="http://schemas.openxmlformats.org/officeDocument/2006/relationships/video" Target="https://www.youtube.com/embed/mb7n-JpQqE4?feature=oembed" TargetMode="External"/><Relationship Id="rId5" Type="http://schemas.openxmlformats.org/officeDocument/2006/relationships/image" Target="../media/image41.pn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3.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4.png"/><Relationship Id="rId1" Type="http://schemas.openxmlformats.org/officeDocument/2006/relationships/slideLayout" Target="../slideLayouts/slideLayout8.xml"/><Relationship Id="rId5" Type="http://schemas.openxmlformats.org/officeDocument/2006/relationships/image" Target="../media/image46.jp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8.xml"/><Relationship Id="rId1" Type="http://schemas.openxmlformats.org/officeDocument/2006/relationships/video" Target="https://www.youtube.com/embed/qTx6gwc5sWo?feature=oembe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8.xml"/><Relationship Id="rId1" Type="http://schemas.openxmlformats.org/officeDocument/2006/relationships/video" Target="https://www.youtube.com/embed/HJPi6uDIaL4?feature=oembe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8.xml"/><Relationship Id="rId1" Type="http://schemas.openxmlformats.org/officeDocument/2006/relationships/video" Target="https://www.youtube.com/embed/9pq0CQkctuU?feature=oembe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6.xml"/><Relationship Id="rId5" Type="http://schemas.openxmlformats.org/officeDocument/2006/relationships/image" Target="../media/image53.jp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activity-array.co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8.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slideLayout" Target="../slideLayouts/slideLayout8.xml"/><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68E609-4F50-96EC-BEEE-0AE5702CE8B7}"/>
              </a:ext>
            </a:extLst>
          </p:cNvPr>
          <p:cNvSpPr/>
          <p:nvPr/>
        </p:nvSpPr>
        <p:spPr>
          <a:xfrm>
            <a:off x="1381328" y="933450"/>
            <a:ext cx="9455285" cy="465022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76C49C-E75F-8DF5-4ACC-3A165A7823B5}"/>
              </a:ext>
            </a:extLst>
          </p:cNvPr>
          <p:cNvSpPr>
            <a:spLocks noGrp="1"/>
          </p:cNvSpPr>
          <p:nvPr>
            <p:ph type="ctrTitle"/>
          </p:nvPr>
        </p:nvSpPr>
        <p:spPr>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n-US" dirty="0"/>
              <a:t>Nicodemus visits Jesus</a:t>
            </a:r>
          </a:p>
        </p:txBody>
      </p:sp>
      <p:sp>
        <p:nvSpPr>
          <p:cNvPr id="3" name="Subtitle 2">
            <a:extLst>
              <a:ext uri="{FF2B5EF4-FFF2-40B4-BE49-F238E27FC236}">
                <a16:creationId xmlns:a16="http://schemas.microsoft.com/office/drawing/2014/main" id="{CEB2CAAE-456A-FE77-BE41-17B48C5A6D7C}"/>
              </a:ext>
            </a:extLst>
          </p:cNvPr>
          <p:cNvSpPr>
            <a:spLocks noGrp="1"/>
          </p:cNvSpPr>
          <p:nvPr>
            <p:ph type="subTitle" idx="1"/>
          </p:nvPr>
        </p:nvSpPr>
        <p:spPr>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n-US" dirty="0"/>
              <a:t>John 3</a:t>
            </a:r>
          </a:p>
          <a:p>
            <a:r>
              <a:rPr lang="en-US" dirty="0"/>
              <a:t>New Life in Jesus</a:t>
            </a:r>
          </a:p>
        </p:txBody>
      </p:sp>
    </p:spTree>
    <p:extLst>
      <p:ext uri="{BB962C8B-B14F-4D97-AF65-F5344CB8AC3E}">
        <p14:creationId xmlns:p14="http://schemas.microsoft.com/office/powerpoint/2010/main" val="879378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0CEE3E-918F-23AF-5397-CAD8339B4020}"/>
              </a:ext>
            </a:extLst>
          </p:cNvPr>
          <p:cNvSpPr/>
          <p:nvPr/>
        </p:nvSpPr>
        <p:spPr>
          <a:xfrm>
            <a:off x="304800" y="438150"/>
            <a:ext cx="3829050" cy="5943600"/>
          </a:xfrm>
          <a:prstGeom prst="rect">
            <a:avLst/>
          </a:prstGeom>
          <a:solidFill>
            <a:srgbClr val="001B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E768C1F-B282-DE55-57F6-8B3E72631256}"/>
              </a:ext>
            </a:extLst>
          </p:cNvPr>
          <p:cNvSpPr/>
          <p:nvPr/>
        </p:nvSpPr>
        <p:spPr>
          <a:xfrm>
            <a:off x="4604657" y="844154"/>
            <a:ext cx="7408862" cy="5537596"/>
          </a:xfrm>
          <a:prstGeom prst="rect">
            <a:avLst/>
          </a:prstGeom>
          <a:solidFill>
            <a:srgbClr val="001B36"/>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5" descr="A cartoon of a child throwing leaves&#10;&#10;Description automatically generated">
            <a:extLst>
              <a:ext uri="{FF2B5EF4-FFF2-40B4-BE49-F238E27FC236}">
                <a16:creationId xmlns:a16="http://schemas.microsoft.com/office/drawing/2014/main" id="{72E76AA9-26A4-6AF0-54D1-A0A43A31E78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38639" y="476250"/>
            <a:ext cx="7408862" cy="5556646"/>
          </a:xfrm>
        </p:spPr>
      </p:pic>
      <p:sp>
        <p:nvSpPr>
          <p:cNvPr id="4" name="Text Placeholder 3">
            <a:extLst>
              <a:ext uri="{FF2B5EF4-FFF2-40B4-BE49-F238E27FC236}">
                <a16:creationId xmlns:a16="http://schemas.microsoft.com/office/drawing/2014/main" id="{DE19C174-9C14-2A35-C32D-BE6897CA5C0B}"/>
              </a:ext>
            </a:extLst>
          </p:cNvPr>
          <p:cNvSpPr>
            <a:spLocks noGrp="1"/>
          </p:cNvSpPr>
          <p:nvPr>
            <p:ph type="body" sz="half" idx="2"/>
          </p:nvPr>
        </p:nvSpPr>
        <p:spPr>
          <a:xfrm>
            <a:off x="511613" y="646906"/>
            <a:ext cx="3316756" cy="381158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en-US" dirty="0"/>
          </a:p>
          <a:p>
            <a:r>
              <a:rPr lang="en-US" i="1" dirty="0"/>
              <a:t>You can know the direction of the wind if you are out in it.  You have to experience it.</a:t>
            </a:r>
          </a:p>
          <a:p>
            <a:r>
              <a:rPr lang="en-US" i="1" dirty="0"/>
              <a:t>It is the same with being born spiritually, you have to experience it.  </a:t>
            </a:r>
          </a:p>
          <a:p>
            <a:r>
              <a:rPr lang="en-US" i="1" dirty="0"/>
              <a:t>When you are reborn, you experience the Holy Spirit working in your life and want to do what God wants you to do.</a:t>
            </a:r>
          </a:p>
        </p:txBody>
      </p:sp>
      <p:pic>
        <p:nvPicPr>
          <p:cNvPr id="17" name="Content Placeholder 7" descr="Cartoon of two people sitting in a room&#10;&#10;Description automatically generated">
            <a:extLst>
              <a:ext uri="{FF2B5EF4-FFF2-40B4-BE49-F238E27FC236}">
                <a16:creationId xmlns:a16="http://schemas.microsoft.com/office/drawing/2014/main" id="{330BE69D-D03B-DF4C-19E7-B329CE9EB0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124" y="3842544"/>
            <a:ext cx="3158066" cy="2368550"/>
          </a:xfrm>
          <a:prstGeom prst="rect">
            <a:avLst/>
          </a:prstGeom>
        </p:spPr>
      </p:pic>
      <p:pic>
        <p:nvPicPr>
          <p:cNvPr id="19" name="Picture 18" descr="A group of leaves falling&#10;&#10;Description automatically generated">
            <a:extLst>
              <a:ext uri="{FF2B5EF4-FFF2-40B4-BE49-F238E27FC236}">
                <a16:creationId xmlns:a16="http://schemas.microsoft.com/office/drawing/2014/main" id="{523228B2-3D2C-5239-70E6-4F3C9FEDF070}"/>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64369" y="2141539"/>
            <a:ext cx="4154481" cy="3503612"/>
          </a:xfrm>
          <a:prstGeom prst="rect">
            <a:avLst/>
          </a:prstGeom>
        </p:spPr>
      </p:pic>
      <p:pic>
        <p:nvPicPr>
          <p:cNvPr id="20" name="wind-breeze-01">
            <a:hlinkClick r:id="" action="ppaction://media"/>
            <a:extLst>
              <a:ext uri="{FF2B5EF4-FFF2-40B4-BE49-F238E27FC236}">
                <a16:creationId xmlns:a16="http://schemas.microsoft.com/office/drawing/2014/main" id="{4F8DB25C-442D-8F0E-7406-31672206FA0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450220" y="554520"/>
            <a:ext cx="609600" cy="609600"/>
          </a:xfrm>
          <a:prstGeom prst="rect">
            <a:avLst/>
          </a:prstGeom>
        </p:spPr>
      </p:pic>
      <p:sp>
        <p:nvSpPr>
          <p:cNvPr id="2" name="TextBox 1">
            <a:extLst>
              <a:ext uri="{FF2B5EF4-FFF2-40B4-BE49-F238E27FC236}">
                <a16:creationId xmlns:a16="http://schemas.microsoft.com/office/drawing/2014/main" id="{CA9EC315-61C7-E40A-DBA7-ABD9E2AE1720}"/>
              </a:ext>
            </a:extLst>
          </p:cNvPr>
          <p:cNvSpPr txBox="1"/>
          <p:nvPr/>
        </p:nvSpPr>
        <p:spPr>
          <a:xfrm>
            <a:off x="4604656" y="6012418"/>
            <a:ext cx="7408863" cy="369332"/>
          </a:xfrm>
          <a:prstGeom prst="rect">
            <a:avLst/>
          </a:prstGeom>
          <a:noFill/>
        </p:spPr>
        <p:txBody>
          <a:bodyPr wrap="square" rtlCol="0">
            <a:spAutoFit/>
          </a:bodyPr>
          <a:lstStyle/>
          <a:p>
            <a:pPr algn="ctr"/>
            <a:r>
              <a:rPr lang="en-US" dirty="0">
                <a:solidFill>
                  <a:schemeClr val="bg1"/>
                </a:solidFill>
              </a:rPr>
              <a:t>Turn on fan – blow on children.  Let them play in the wind with ribbons.</a:t>
            </a:r>
          </a:p>
        </p:txBody>
      </p:sp>
    </p:spTree>
    <p:extLst>
      <p:ext uri="{BB962C8B-B14F-4D97-AF65-F5344CB8AC3E}">
        <p14:creationId xmlns:p14="http://schemas.microsoft.com/office/powerpoint/2010/main" val="331999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72"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1212">
                <p:cTn id="7" fill="hold" display="0">
                  <p:stCondLst>
                    <p:cond delay="indefinite"/>
                  </p:stCondLst>
                  <p:endCondLst>
                    <p:cond evt="onStopAudio" delay="0">
                      <p:tgtEl>
                        <p:sldTgt/>
                      </p:tgtEl>
                    </p:cond>
                  </p:endCondLst>
                </p:cTn>
                <p:tgtEl>
                  <p:spTgt spid="2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0CEE3E-918F-23AF-5397-CAD8339B4020}"/>
              </a:ext>
            </a:extLst>
          </p:cNvPr>
          <p:cNvSpPr/>
          <p:nvPr/>
        </p:nvSpPr>
        <p:spPr>
          <a:xfrm>
            <a:off x="304800" y="438150"/>
            <a:ext cx="3829050" cy="5943600"/>
          </a:xfrm>
          <a:prstGeom prst="rect">
            <a:avLst/>
          </a:prstGeom>
          <a:solidFill>
            <a:srgbClr val="001B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41E412-08F8-A467-E190-72210054401B}"/>
              </a:ext>
            </a:extLst>
          </p:cNvPr>
          <p:cNvSpPr>
            <a:spLocks noGrp="1"/>
          </p:cNvSpPr>
          <p:nvPr>
            <p:ph type="title"/>
          </p:nvPr>
        </p:nvSpPr>
        <p:spPr>
          <a:xfrm>
            <a:off x="554039" y="628650"/>
            <a:ext cx="3316756" cy="13335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ctr"/>
            <a:r>
              <a:rPr lang="en-US" dirty="0">
                <a:solidFill>
                  <a:schemeClr val="bg1"/>
                </a:solidFill>
              </a:rPr>
              <a:t>Understand </a:t>
            </a:r>
            <a:br>
              <a:rPr lang="en-US" dirty="0">
                <a:solidFill>
                  <a:schemeClr val="bg1"/>
                </a:solidFill>
              </a:rPr>
            </a:br>
            <a:r>
              <a:rPr lang="en-US" dirty="0">
                <a:solidFill>
                  <a:schemeClr val="bg1"/>
                </a:solidFill>
              </a:rPr>
              <a:t>and Believe</a:t>
            </a:r>
          </a:p>
        </p:txBody>
      </p:sp>
      <p:sp>
        <p:nvSpPr>
          <p:cNvPr id="6" name="Rectangle 5">
            <a:extLst>
              <a:ext uri="{FF2B5EF4-FFF2-40B4-BE49-F238E27FC236}">
                <a16:creationId xmlns:a16="http://schemas.microsoft.com/office/drawing/2014/main" id="{8E768C1F-B282-DE55-57F6-8B3E72631256}"/>
              </a:ext>
            </a:extLst>
          </p:cNvPr>
          <p:cNvSpPr/>
          <p:nvPr/>
        </p:nvSpPr>
        <p:spPr>
          <a:xfrm>
            <a:off x="5562600" y="2228850"/>
            <a:ext cx="5016500" cy="3811588"/>
          </a:xfrm>
          <a:prstGeom prst="rect">
            <a:avLst/>
          </a:prstGeom>
          <a:solidFill>
            <a:srgbClr val="001B36"/>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cartoon of two men&#10;&#10;Description automatically generated">
            <a:extLst>
              <a:ext uri="{FF2B5EF4-FFF2-40B4-BE49-F238E27FC236}">
                <a16:creationId xmlns:a16="http://schemas.microsoft.com/office/drawing/2014/main" id="{5D5D6BCF-60A5-B167-C0D6-A93F8E7522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1264" y="2460682"/>
            <a:ext cx="4572000" cy="3429000"/>
          </a:xfrm>
        </p:spPr>
      </p:pic>
      <p:sp>
        <p:nvSpPr>
          <p:cNvPr id="4" name="Text Placeholder 3">
            <a:extLst>
              <a:ext uri="{FF2B5EF4-FFF2-40B4-BE49-F238E27FC236}">
                <a16:creationId xmlns:a16="http://schemas.microsoft.com/office/drawing/2014/main" id="{DE19C174-9C14-2A35-C32D-BE6897CA5C0B}"/>
              </a:ext>
            </a:extLst>
          </p:cNvPr>
          <p:cNvSpPr>
            <a:spLocks noGrp="1"/>
          </p:cNvSpPr>
          <p:nvPr>
            <p:ph type="body" sz="half" idx="2"/>
          </p:nvPr>
        </p:nvSpPr>
        <p:spPr>
          <a:xfrm>
            <a:off x="554039" y="2228850"/>
            <a:ext cx="3316756" cy="381158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n-US" baseline="30000" dirty="0"/>
              <a:t>9 </a:t>
            </a:r>
            <a:r>
              <a:rPr lang="en-US" dirty="0"/>
              <a:t>“How can this be?” Nicodemus asked.</a:t>
            </a:r>
          </a:p>
          <a:p>
            <a:r>
              <a:rPr lang="en-US" baseline="30000" dirty="0"/>
              <a:t>10 </a:t>
            </a:r>
            <a:r>
              <a:rPr lang="en-US" dirty="0"/>
              <a:t>“You are Israel’s teacher,” said Jesus. “Don’t you understand these things? </a:t>
            </a:r>
            <a:r>
              <a:rPr lang="en-US" baseline="30000" dirty="0"/>
              <a:t>11 </a:t>
            </a:r>
            <a:r>
              <a:rPr lang="en-US" dirty="0"/>
              <a:t>What I’m about to tell you is true. We speak about what we know. We are witnesses about what we have seen. But still you people do not accept what we say. </a:t>
            </a:r>
            <a:r>
              <a:rPr lang="en-US" baseline="30000" dirty="0"/>
              <a:t>12 </a:t>
            </a:r>
            <a:r>
              <a:rPr lang="en-US" dirty="0"/>
              <a:t>I have spoken to you about earthly things, and you do not believe. So how will you believe if I speak about heavenly things? </a:t>
            </a:r>
            <a:r>
              <a:rPr lang="en-US" baseline="30000" dirty="0"/>
              <a:t>13 </a:t>
            </a:r>
            <a:r>
              <a:rPr lang="en-US" dirty="0"/>
              <a:t>No one has ever gone into heaven except the one who came from heaven. He is the Son of Man.</a:t>
            </a:r>
          </a:p>
          <a:p>
            <a:endParaRPr lang="en-US" dirty="0"/>
          </a:p>
        </p:txBody>
      </p:sp>
      <p:sp>
        <p:nvSpPr>
          <p:cNvPr id="13" name="Speech Bubble: Rectangle 12">
            <a:extLst>
              <a:ext uri="{FF2B5EF4-FFF2-40B4-BE49-F238E27FC236}">
                <a16:creationId xmlns:a16="http://schemas.microsoft.com/office/drawing/2014/main" id="{B355390F-3778-F05B-AE1E-D75427D2A0E3}"/>
              </a:ext>
            </a:extLst>
          </p:cNvPr>
          <p:cNvSpPr/>
          <p:nvPr/>
        </p:nvSpPr>
        <p:spPr>
          <a:xfrm>
            <a:off x="4383089" y="221172"/>
            <a:ext cx="3078601" cy="1208314"/>
          </a:xfrm>
          <a:prstGeom prst="wedgeRectCallout">
            <a:avLst>
              <a:gd name="adj1" fmla="val -9068"/>
              <a:gd name="adj2" fmla="val 81419"/>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8100000" scaled="1"/>
            <a:tileRect/>
          </a:gradFill>
          <a:ln w="5715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 are Israel’s teacher.</a:t>
            </a:r>
          </a:p>
          <a:p>
            <a:pPr algn="ctr"/>
            <a:r>
              <a:rPr lang="en-US" dirty="0">
                <a:solidFill>
                  <a:schemeClr val="tx1"/>
                </a:solidFill>
              </a:rPr>
              <a:t>Don’t you understand these things?</a:t>
            </a:r>
          </a:p>
        </p:txBody>
      </p:sp>
      <p:sp>
        <p:nvSpPr>
          <p:cNvPr id="14" name="Speech Bubble: Rectangle 13">
            <a:extLst>
              <a:ext uri="{FF2B5EF4-FFF2-40B4-BE49-F238E27FC236}">
                <a16:creationId xmlns:a16="http://schemas.microsoft.com/office/drawing/2014/main" id="{A896F963-19BC-1B38-B23E-D5CE05DF380C}"/>
              </a:ext>
            </a:extLst>
          </p:cNvPr>
          <p:cNvSpPr/>
          <p:nvPr/>
        </p:nvSpPr>
        <p:spPr>
          <a:xfrm>
            <a:off x="9084128" y="221172"/>
            <a:ext cx="2498271" cy="1208314"/>
          </a:xfrm>
          <a:prstGeom prst="wedgeRectCallout">
            <a:avLst>
              <a:gd name="adj1" fmla="val -27877"/>
              <a:gd name="adj2" fmla="val 73011"/>
            </a:avLst>
          </a:prstGeom>
          <a:solidFill>
            <a:schemeClr val="accent6">
              <a:lumMod val="20000"/>
              <a:lumOff val="80000"/>
            </a:schemeClr>
          </a:solid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How can this be?</a:t>
            </a:r>
          </a:p>
        </p:txBody>
      </p:sp>
      <p:sp>
        <p:nvSpPr>
          <p:cNvPr id="11" name="Speech Bubble: Rectangle 10">
            <a:extLst>
              <a:ext uri="{FF2B5EF4-FFF2-40B4-BE49-F238E27FC236}">
                <a16:creationId xmlns:a16="http://schemas.microsoft.com/office/drawing/2014/main" id="{5AD9712A-B627-7930-405E-D2669829D325}"/>
              </a:ext>
            </a:extLst>
          </p:cNvPr>
          <p:cNvSpPr/>
          <p:nvPr/>
        </p:nvSpPr>
        <p:spPr>
          <a:xfrm>
            <a:off x="4239986" y="1518076"/>
            <a:ext cx="5691414" cy="1314931"/>
          </a:xfrm>
          <a:prstGeom prst="wedgeRectCallout">
            <a:avLst>
              <a:gd name="adj1" fmla="val -14647"/>
              <a:gd name="adj2" fmla="val 7755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8100000" scaled="1"/>
            <a:tileRect/>
          </a:gradFill>
          <a:ln w="5715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 speak about things we know about.</a:t>
            </a:r>
          </a:p>
          <a:p>
            <a:pPr algn="ctr"/>
            <a:r>
              <a:rPr lang="en-US" dirty="0">
                <a:solidFill>
                  <a:schemeClr val="tx1"/>
                </a:solidFill>
              </a:rPr>
              <a:t>I have spoken about earthly things, yet you don’t believe.</a:t>
            </a:r>
          </a:p>
          <a:p>
            <a:pPr algn="ctr"/>
            <a:r>
              <a:rPr lang="en-US" dirty="0">
                <a:solidFill>
                  <a:schemeClr val="tx1"/>
                </a:solidFill>
              </a:rPr>
              <a:t>How will you believe if I speak of heavenly things?</a:t>
            </a:r>
          </a:p>
          <a:p>
            <a:pPr algn="ctr"/>
            <a:r>
              <a:rPr lang="en-US" dirty="0">
                <a:solidFill>
                  <a:schemeClr val="tx1"/>
                </a:solidFill>
              </a:rPr>
              <a:t>I have come from heaven.  I know heavenly things.</a:t>
            </a:r>
          </a:p>
        </p:txBody>
      </p:sp>
    </p:spTree>
    <p:extLst>
      <p:ext uri="{BB962C8B-B14F-4D97-AF65-F5344CB8AC3E}">
        <p14:creationId xmlns:p14="http://schemas.microsoft.com/office/powerpoint/2010/main" val="402538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0CEE3E-918F-23AF-5397-CAD8339B4020}"/>
              </a:ext>
            </a:extLst>
          </p:cNvPr>
          <p:cNvSpPr/>
          <p:nvPr/>
        </p:nvSpPr>
        <p:spPr>
          <a:xfrm>
            <a:off x="304800" y="438150"/>
            <a:ext cx="3829050" cy="5943600"/>
          </a:xfrm>
          <a:prstGeom prst="rect">
            <a:avLst/>
          </a:prstGeom>
          <a:solidFill>
            <a:srgbClr val="001B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41E412-08F8-A467-E190-72210054401B}"/>
              </a:ext>
            </a:extLst>
          </p:cNvPr>
          <p:cNvSpPr>
            <a:spLocks noGrp="1"/>
          </p:cNvSpPr>
          <p:nvPr>
            <p:ph type="title"/>
          </p:nvPr>
        </p:nvSpPr>
        <p:spPr>
          <a:xfrm>
            <a:off x="554039" y="628650"/>
            <a:ext cx="3316756" cy="13335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n-US" dirty="0">
                <a:solidFill>
                  <a:schemeClr val="bg1"/>
                </a:solidFill>
              </a:rPr>
              <a:t>Remember this story?</a:t>
            </a:r>
          </a:p>
        </p:txBody>
      </p:sp>
      <p:sp>
        <p:nvSpPr>
          <p:cNvPr id="6" name="Rectangle 5">
            <a:extLst>
              <a:ext uri="{FF2B5EF4-FFF2-40B4-BE49-F238E27FC236}">
                <a16:creationId xmlns:a16="http://schemas.microsoft.com/office/drawing/2014/main" id="{7DAA6998-4D5B-4EB6-90FC-4AA0A126E1D8}"/>
              </a:ext>
            </a:extLst>
          </p:cNvPr>
          <p:cNvSpPr/>
          <p:nvPr/>
        </p:nvSpPr>
        <p:spPr>
          <a:xfrm>
            <a:off x="4529408" y="501781"/>
            <a:ext cx="7408862" cy="4164990"/>
          </a:xfrm>
          <a:prstGeom prst="rect">
            <a:avLst/>
          </a:prstGeom>
          <a:solidFill>
            <a:srgbClr val="001B36"/>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E19C174-9C14-2A35-C32D-BE6897CA5C0B}"/>
              </a:ext>
            </a:extLst>
          </p:cNvPr>
          <p:cNvSpPr>
            <a:spLocks noGrp="1"/>
          </p:cNvSpPr>
          <p:nvPr>
            <p:ph type="body" sz="half" idx="2"/>
          </p:nvPr>
        </p:nvSpPr>
        <p:spPr>
          <a:xfrm>
            <a:off x="554039" y="2228850"/>
            <a:ext cx="3316756" cy="381158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n-US" baseline="30000" dirty="0"/>
              <a:t>14 </a:t>
            </a:r>
            <a:r>
              <a:rPr lang="en-US" dirty="0"/>
              <a:t>Moses lifted up the snake in the desert. In the same way, the Son of Man must also be lifted up. </a:t>
            </a:r>
            <a:r>
              <a:rPr lang="en-US" baseline="30000" dirty="0"/>
              <a:t>15 </a:t>
            </a:r>
            <a:r>
              <a:rPr lang="en-US" dirty="0"/>
              <a:t>Then everyone who believes may have eternal life in him.”</a:t>
            </a:r>
          </a:p>
          <a:p>
            <a:endParaRPr lang="en-US" dirty="0"/>
          </a:p>
        </p:txBody>
      </p:sp>
      <p:pic>
        <p:nvPicPr>
          <p:cNvPr id="16" name="Content Placeholder 7" descr="A cartoon of two men&#10;&#10;Description automatically generated">
            <a:extLst>
              <a:ext uri="{FF2B5EF4-FFF2-40B4-BE49-F238E27FC236}">
                <a16:creationId xmlns:a16="http://schemas.microsoft.com/office/drawing/2014/main" id="{66E2F231-578C-3DEB-5C02-879747D1F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863" y="4521646"/>
            <a:ext cx="2767356" cy="2075517"/>
          </a:xfrm>
          <a:prstGeom prst="rect">
            <a:avLst/>
          </a:prstGeom>
        </p:spPr>
      </p:pic>
      <p:sp>
        <p:nvSpPr>
          <p:cNvPr id="11" name="Speech Bubble: Rectangle 10">
            <a:extLst>
              <a:ext uri="{FF2B5EF4-FFF2-40B4-BE49-F238E27FC236}">
                <a16:creationId xmlns:a16="http://schemas.microsoft.com/office/drawing/2014/main" id="{F920BBA9-E33C-A9A6-E597-31E16DF778BA}"/>
              </a:ext>
            </a:extLst>
          </p:cNvPr>
          <p:cNvSpPr/>
          <p:nvPr/>
        </p:nvSpPr>
        <p:spPr>
          <a:xfrm>
            <a:off x="4383088" y="4811896"/>
            <a:ext cx="7370723" cy="1676056"/>
          </a:xfrm>
          <a:prstGeom prst="wedgeRectCallout">
            <a:avLst>
              <a:gd name="adj1" fmla="val -52585"/>
              <a:gd name="adj2" fmla="val 32758"/>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8100000" scaled="1"/>
            <a:tileRect/>
          </a:gradFill>
          <a:ln w="5715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Moses lifted up a bronze snake on a pole in the desert.</a:t>
            </a:r>
          </a:p>
          <a:p>
            <a:pPr algn="ctr"/>
            <a:r>
              <a:rPr lang="en-US" dirty="0">
                <a:solidFill>
                  <a:schemeClr val="tx1"/>
                </a:solidFill>
              </a:rPr>
              <a:t>  When the people were bitten, they could look at the bronze snake and were healed.    Jesus was lifted up on a cross.</a:t>
            </a:r>
          </a:p>
          <a:p>
            <a:pPr algn="ctr"/>
            <a:r>
              <a:rPr lang="en-US" dirty="0">
                <a:solidFill>
                  <a:schemeClr val="tx1"/>
                </a:solidFill>
              </a:rPr>
              <a:t>Satan, the devil is sometimes called a serpent.  He wants us to sin.</a:t>
            </a:r>
          </a:p>
          <a:p>
            <a:pPr algn="ctr"/>
            <a:r>
              <a:rPr lang="en-US" dirty="0">
                <a:solidFill>
                  <a:schemeClr val="tx1"/>
                </a:solidFill>
              </a:rPr>
              <a:t>If we sin, we can turn and remember that Jesus died so that we can be forgiven and have eternal life.</a:t>
            </a:r>
          </a:p>
        </p:txBody>
      </p:sp>
      <p:pic>
        <p:nvPicPr>
          <p:cNvPr id="19" name="Online Media 18" title="Moses and the Brass Serpent | Animated Scripture Lesson for Kids">
            <a:hlinkClick r:id="" action="ppaction://media"/>
            <a:extLst>
              <a:ext uri="{FF2B5EF4-FFF2-40B4-BE49-F238E27FC236}">
                <a16:creationId xmlns:a16="http://schemas.microsoft.com/office/drawing/2014/main" id="{B0EFDB0E-1B1B-3907-AB64-02A75412F10E}"/>
              </a:ext>
            </a:extLst>
          </p:cNvPr>
          <p:cNvPicPr>
            <a:picLocks noGrp="1" noRot="1" noChangeAspect="1"/>
          </p:cNvPicPr>
          <p:nvPr>
            <p:ph idx="1"/>
            <a:videoFile r:link="rId1"/>
          </p:nvPr>
        </p:nvPicPr>
        <p:blipFill>
          <a:blip r:embed="rId4"/>
          <a:stretch>
            <a:fillRect/>
          </a:stretch>
        </p:blipFill>
        <p:spPr>
          <a:xfrm>
            <a:off x="4361858" y="369268"/>
            <a:ext cx="7348404" cy="4152378"/>
          </a:xfrm>
          <a:prstGeom prst="rect">
            <a:avLst/>
          </a:prstGeom>
        </p:spPr>
      </p:pic>
    </p:spTree>
    <p:extLst>
      <p:ext uri="{BB962C8B-B14F-4D97-AF65-F5344CB8AC3E}">
        <p14:creationId xmlns:p14="http://schemas.microsoft.com/office/powerpoint/2010/main" val="349132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9"/>
                </p:tgtEl>
              </p:cMediaNode>
            </p:video>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9"/>
                                        </p:tgtEl>
                                      </p:cBhvr>
                                    </p:cmd>
                                  </p:childTnLst>
                                </p:cTn>
                              </p:par>
                            </p:childTnLst>
                          </p:cTn>
                        </p:par>
                      </p:childTnLst>
                    </p:cTn>
                  </p:par>
                </p:childTnLst>
              </p:cTn>
              <p:nextCondLst>
                <p:cond evt="onClick" delay="0">
                  <p:tgtEl>
                    <p:spTgt spid="1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0CEE3E-918F-23AF-5397-CAD8339B4020}"/>
              </a:ext>
            </a:extLst>
          </p:cNvPr>
          <p:cNvSpPr/>
          <p:nvPr/>
        </p:nvSpPr>
        <p:spPr>
          <a:xfrm>
            <a:off x="253730" y="490614"/>
            <a:ext cx="3829050" cy="5943600"/>
          </a:xfrm>
          <a:prstGeom prst="rect">
            <a:avLst/>
          </a:prstGeom>
          <a:solidFill>
            <a:srgbClr val="001B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AA6998-4D5B-4EB6-90FC-4AA0A126E1D8}"/>
              </a:ext>
            </a:extLst>
          </p:cNvPr>
          <p:cNvSpPr/>
          <p:nvPr/>
        </p:nvSpPr>
        <p:spPr>
          <a:xfrm>
            <a:off x="4529408" y="501781"/>
            <a:ext cx="7408862" cy="4164990"/>
          </a:xfrm>
          <a:prstGeom prst="rect">
            <a:avLst/>
          </a:prstGeom>
          <a:solidFill>
            <a:srgbClr val="001B36"/>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E19C174-9C14-2A35-C32D-BE6897CA5C0B}"/>
              </a:ext>
            </a:extLst>
          </p:cNvPr>
          <p:cNvSpPr>
            <a:spLocks noGrp="1"/>
          </p:cNvSpPr>
          <p:nvPr>
            <p:ph type="body" sz="half" idx="2"/>
          </p:nvPr>
        </p:nvSpPr>
        <p:spPr>
          <a:xfrm>
            <a:off x="509877" y="678482"/>
            <a:ext cx="3316756" cy="381158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n-US" baseline="30000" dirty="0"/>
              <a:t>16 </a:t>
            </a:r>
            <a:r>
              <a:rPr lang="en-US" dirty="0"/>
              <a:t>God so loved the world that he gave his one and only Son. Anyone who believes in him will not perish but will have eternal life. </a:t>
            </a:r>
          </a:p>
          <a:p>
            <a:endParaRPr lang="en-US" dirty="0"/>
          </a:p>
        </p:txBody>
      </p:sp>
      <p:pic>
        <p:nvPicPr>
          <p:cNvPr id="16" name="Content Placeholder 7" descr="A cartoon of two men&#10;&#10;Description automatically generated">
            <a:extLst>
              <a:ext uri="{FF2B5EF4-FFF2-40B4-BE49-F238E27FC236}">
                <a16:creationId xmlns:a16="http://schemas.microsoft.com/office/drawing/2014/main" id="{66E2F231-578C-3DEB-5C02-879747D1F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264" y="1700764"/>
            <a:ext cx="2767356" cy="2075517"/>
          </a:xfrm>
          <a:prstGeom prst="rect">
            <a:avLst/>
          </a:prstGeom>
        </p:spPr>
      </p:pic>
      <p:sp>
        <p:nvSpPr>
          <p:cNvPr id="11" name="Speech Bubble: Rectangle 10">
            <a:extLst>
              <a:ext uri="{FF2B5EF4-FFF2-40B4-BE49-F238E27FC236}">
                <a16:creationId xmlns:a16="http://schemas.microsoft.com/office/drawing/2014/main" id="{F920BBA9-E33C-A9A6-E597-31E16DF778BA}"/>
              </a:ext>
            </a:extLst>
          </p:cNvPr>
          <p:cNvSpPr/>
          <p:nvPr/>
        </p:nvSpPr>
        <p:spPr>
          <a:xfrm>
            <a:off x="4383088" y="4811896"/>
            <a:ext cx="7370723" cy="1676056"/>
          </a:xfrm>
          <a:prstGeom prst="wedgeRectCallout">
            <a:avLst>
              <a:gd name="adj1" fmla="val -52585"/>
              <a:gd name="adj2" fmla="val 32758"/>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8100000" scaled="1"/>
            <a:tileRect/>
          </a:gradFill>
          <a:ln w="5715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Jesus paid the price for sin.  He was lifted up on the cross.</a:t>
            </a:r>
          </a:p>
          <a:p>
            <a:pPr algn="ctr"/>
            <a:r>
              <a:rPr lang="en-US" dirty="0">
                <a:solidFill>
                  <a:schemeClr val="tx1"/>
                </a:solidFill>
              </a:rPr>
              <a:t>Sin brings death like the serpents brought death.  Jesus died for us.</a:t>
            </a:r>
          </a:p>
          <a:p>
            <a:pPr algn="ctr"/>
            <a:r>
              <a:rPr lang="en-US" dirty="0">
                <a:solidFill>
                  <a:schemeClr val="tx1"/>
                </a:solidFill>
              </a:rPr>
              <a:t>Jesus rose again!  He lives forever!  He gives us eternal life!</a:t>
            </a:r>
          </a:p>
          <a:p>
            <a:pPr algn="ctr"/>
            <a:r>
              <a:rPr lang="en-US" dirty="0">
                <a:solidFill>
                  <a:schemeClr val="tx1"/>
                </a:solidFill>
              </a:rPr>
              <a:t>He promised to come back and take us to live with Him forever!</a:t>
            </a:r>
          </a:p>
          <a:p>
            <a:pPr algn="ctr"/>
            <a:r>
              <a:rPr lang="en-US" dirty="0">
                <a:solidFill>
                  <a:schemeClr val="tx1"/>
                </a:solidFill>
              </a:rPr>
              <a:t>Do you want this gift?  Just turn to Jesus and ask.  He will give it to you.</a:t>
            </a:r>
          </a:p>
        </p:txBody>
      </p:sp>
      <p:pic>
        <p:nvPicPr>
          <p:cNvPr id="9" name="Content Placeholder 8" descr="A red and gold gift box with a bow&#10;&#10;Description automatically generated">
            <a:extLst>
              <a:ext uri="{FF2B5EF4-FFF2-40B4-BE49-F238E27FC236}">
                <a16:creationId xmlns:a16="http://schemas.microsoft.com/office/drawing/2014/main" id="{36D9E642-4AF7-71F8-0251-F3B253D84B7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183209" y="3187065"/>
            <a:ext cx="1237490" cy="1398859"/>
          </a:xfrm>
        </p:spPr>
      </p:pic>
      <p:sp>
        <p:nvSpPr>
          <p:cNvPr id="2" name="Title 1">
            <a:extLst>
              <a:ext uri="{FF2B5EF4-FFF2-40B4-BE49-F238E27FC236}">
                <a16:creationId xmlns:a16="http://schemas.microsoft.com/office/drawing/2014/main" id="{AC41E412-08F8-A467-E190-72210054401B}"/>
              </a:ext>
            </a:extLst>
          </p:cNvPr>
          <p:cNvSpPr>
            <a:spLocks noGrp="1"/>
          </p:cNvSpPr>
          <p:nvPr>
            <p:ph type="title"/>
          </p:nvPr>
        </p:nvSpPr>
        <p:spPr>
          <a:xfrm>
            <a:off x="381803" y="4661023"/>
            <a:ext cx="3572903" cy="13335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en-US" sz="2400" dirty="0">
                <a:solidFill>
                  <a:schemeClr val="bg1"/>
                </a:solidFill>
              </a:rPr>
              <a:t>Help me tell the story </a:t>
            </a:r>
            <a:br>
              <a:rPr lang="en-US" sz="2400" dirty="0">
                <a:solidFill>
                  <a:schemeClr val="bg1"/>
                </a:solidFill>
              </a:rPr>
            </a:br>
            <a:r>
              <a:rPr lang="en-US" sz="2400" dirty="0">
                <a:solidFill>
                  <a:schemeClr val="bg1"/>
                </a:solidFill>
              </a:rPr>
              <a:t>of Jesus’ death</a:t>
            </a:r>
            <a:br>
              <a:rPr lang="en-US" sz="2400" dirty="0">
                <a:solidFill>
                  <a:schemeClr val="bg1"/>
                </a:solidFill>
              </a:rPr>
            </a:br>
            <a:r>
              <a:rPr lang="en-US" sz="2400" dirty="0">
                <a:solidFill>
                  <a:schemeClr val="bg1"/>
                </a:solidFill>
              </a:rPr>
              <a:t> as I show you the </a:t>
            </a:r>
            <a:br>
              <a:rPr lang="en-US" sz="2400" dirty="0">
                <a:solidFill>
                  <a:schemeClr val="bg1"/>
                </a:solidFill>
              </a:rPr>
            </a:br>
            <a:r>
              <a:rPr lang="en-US" sz="2400" dirty="0">
                <a:solidFill>
                  <a:schemeClr val="bg1"/>
                </a:solidFill>
              </a:rPr>
              <a:t>Savior Souvenirs</a:t>
            </a:r>
          </a:p>
        </p:txBody>
      </p:sp>
      <p:pic>
        <p:nvPicPr>
          <p:cNvPr id="10" name="Picture 9" descr="A close up of a chest&#10;&#10;Description automatically generated">
            <a:extLst>
              <a:ext uri="{FF2B5EF4-FFF2-40B4-BE49-F238E27FC236}">
                <a16:creationId xmlns:a16="http://schemas.microsoft.com/office/drawing/2014/main" id="{92AAF421-BA56-1E05-A5EF-5CBEC695F1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3422" y="2594583"/>
            <a:ext cx="2349062" cy="2066440"/>
          </a:xfrm>
          <a:prstGeom prst="rect">
            <a:avLst/>
          </a:prstGeom>
        </p:spPr>
      </p:pic>
      <p:grpSp>
        <p:nvGrpSpPr>
          <p:cNvPr id="12" name="Group 11">
            <a:extLst>
              <a:ext uri="{FF2B5EF4-FFF2-40B4-BE49-F238E27FC236}">
                <a16:creationId xmlns:a16="http://schemas.microsoft.com/office/drawing/2014/main" id="{095A0E01-7E74-21FC-2485-42907534BD8D}"/>
              </a:ext>
            </a:extLst>
          </p:cNvPr>
          <p:cNvGrpSpPr/>
          <p:nvPr/>
        </p:nvGrpSpPr>
        <p:grpSpPr>
          <a:xfrm>
            <a:off x="3985173" y="-77137"/>
            <a:ext cx="2617770" cy="2241920"/>
            <a:chOff x="139528" y="2250137"/>
            <a:chExt cx="2617770" cy="2241920"/>
          </a:xfrm>
        </p:grpSpPr>
        <p:pic>
          <p:nvPicPr>
            <p:cNvPr id="13" name="Picture 12">
              <a:extLst>
                <a:ext uri="{FF2B5EF4-FFF2-40B4-BE49-F238E27FC236}">
                  <a16:creationId xmlns:a16="http://schemas.microsoft.com/office/drawing/2014/main" id="{89F99C0F-4322-ABB5-B73E-C1B678B17D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77634" y="2333973"/>
              <a:ext cx="2179664" cy="2158084"/>
            </a:xfrm>
            <a:prstGeom prst="rect">
              <a:avLst/>
            </a:prstGeom>
          </p:spPr>
        </p:pic>
        <p:pic>
          <p:nvPicPr>
            <p:cNvPr id="14" name="Picture 13" descr="A picture containing sailing vessel, clipart&#10;&#10;Description automatically generated">
              <a:extLst>
                <a:ext uri="{FF2B5EF4-FFF2-40B4-BE49-F238E27FC236}">
                  <a16:creationId xmlns:a16="http://schemas.microsoft.com/office/drawing/2014/main" id="{18B65AEE-3B6A-5097-B987-8C134D488E2F}"/>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5735">
              <a:off x="139528" y="2250137"/>
              <a:ext cx="876212" cy="1852246"/>
            </a:xfrm>
            <a:prstGeom prst="rect">
              <a:avLst/>
            </a:prstGeom>
          </p:spPr>
        </p:pic>
      </p:grpSp>
      <p:grpSp>
        <p:nvGrpSpPr>
          <p:cNvPr id="15" name="Group 14">
            <a:extLst>
              <a:ext uri="{FF2B5EF4-FFF2-40B4-BE49-F238E27FC236}">
                <a16:creationId xmlns:a16="http://schemas.microsoft.com/office/drawing/2014/main" id="{D4DB7B11-002E-10B1-4B8D-E5A6C432DFC9}"/>
              </a:ext>
            </a:extLst>
          </p:cNvPr>
          <p:cNvGrpSpPr/>
          <p:nvPr/>
        </p:nvGrpSpPr>
        <p:grpSpPr>
          <a:xfrm>
            <a:off x="4565194" y="1637815"/>
            <a:ext cx="1805355" cy="1777962"/>
            <a:chOff x="-1" y="2119790"/>
            <a:chExt cx="1805355" cy="1777962"/>
          </a:xfrm>
        </p:grpSpPr>
        <p:pic>
          <p:nvPicPr>
            <p:cNvPr id="17" name="Picture 16" descr="A picture containing text, glass, paper cup&#10;&#10;Description automatically generated">
              <a:extLst>
                <a:ext uri="{FF2B5EF4-FFF2-40B4-BE49-F238E27FC236}">
                  <a16:creationId xmlns:a16="http://schemas.microsoft.com/office/drawing/2014/main" id="{A8CB9D13-CDA4-EF20-6824-49870DD4A2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1840" y="2119790"/>
              <a:ext cx="1383514" cy="1552330"/>
            </a:xfrm>
            <a:prstGeom prst="rect">
              <a:avLst/>
            </a:prstGeom>
          </p:spPr>
        </p:pic>
        <p:pic>
          <p:nvPicPr>
            <p:cNvPr id="18" name="Picture 17" descr="Icon&#10;&#10;Description automatically generated">
              <a:extLst>
                <a:ext uri="{FF2B5EF4-FFF2-40B4-BE49-F238E27FC236}">
                  <a16:creationId xmlns:a16="http://schemas.microsoft.com/office/drawing/2014/main" id="{61A66A4E-8330-C260-126E-F23651492383}"/>
                </a:ext>
              </a:extLst>
            </p:cNvPr>
            <p:cNvPicPr>
              <a:picLocks noChangeAspect="1"/>
            </p:cNvPicPr>
            <p:nvPr/>
          </p:nvPicPr>
          <p:blipFill rotWithShape="1">
            <a:blip r:embed="rId9">
              <a:extLst>
                <a:ext uri="{28A0092B-C50C-407E-A947-70E740481C1C}">
                  <a14:useLocalDpi xmlns:a14="http://schemas.microsoft.com/office/drawing/2010/main" val="0"/>
                </a:ext>
              </a:extLst>
            </a:blip>
            <a:srcRect l="13986" r="32636" b="45679"/>
            <a:stretch/>
          </p:blipFill>
          <p:spPr>
            <a:xfrm flipH="1">
              <a:off x="-1" y="2992755"/>
              <a:ext cx="1184031" cy="904997"/>
            </a:xfrm>
            <a:prstGeom prst="rect">
              <a:avLst/>
            </a:prstGeom>
          </p:spPr>
        </p:pic>
      </p:grpSp>
      <p:pic>
        <p:nvPicPr>
          <p:cNvPr id="19" name="Picture 18">
            <a:extLst>
              <a:ext uri="{FF2B5EF4-FFF2-40B4-BE49-F238E27FC236}">
                <a16:creationId xmlns:a16="http://schemas.microsoft.com/office/drawing/2014/main" id="{10654390-7540-3B1E-4179-08F43932EEC6}"/>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31355" y="2768472"/>
            <a:ext cx="1811673" cy="2066440"/>
          </a:xfrm>
          <a:prstGeom prst="rect">
            <a:avLst/>
          </a:prstGeom>
        </p:spPr>
      </p:pic>
      <p:grpSp>
        <p:nvGrpSpPr>
          <p:cNvPr id="20" name="Group 19">
            <a:extLst>
              <a:ext uri="{FF2B5EF4-FFF2-40B4-BE49-F238E27FC236}">
                <a16:creationId xmlns:a16="http://schemas.microsoft.com/office/drawing/2014/main" id="{6E90CA06-9DCE-6E6D-FC5A-8C190AE44E13}"/>
              </a:ext>
            </a:extLst>
          </p:cNvPr>
          <p:cNvGrpSpPr/>
          <p:nvPr/>
        </p:nvGrpSpPr>
        <p:grpSpPr>
          <a:xfrm>
            <a:off x="6508966" y="29175"/>
            <a:ext cx="1650049" cy="1824736"/>
            <a:chOff x="379123" y="2325511"/>
            <a:chExt cx="1650049" cy="1824736"/>
          </a:xfrm>
        </p:grpSpPr>
        <p:pic>
          <p:nvPicPr>
            <p:cNvPr id="21" name="Picture 20" descr="A close-up of a compass&#10;&#10;Description automatically generated with medium confidence">
              <a:extLst>
                <a:ext uri="{FF2B5EF4-FFF2-40B4-BE49-F238E27FC236}">
                  <a16:creationId xmlns:a16="http://schemas.microsoft.com/office/drawing/2014/main" id="{D1C843E2-75D5-1EC6-024F-A29BE89FB621}"/>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9123" y="2371331"/>
              <a:ext cx="1366715" cy="1366715"/>
            </a:xfrm>
            <a:prstGeom prst="rect">
              <a:avLst/>
            </a:prstGeom>
          </p:spPr>
        </p:pic>
        <p:pic>
          <p:nvPicPr>
            <p:cNvPr id="22" name="Picture 21" descr="A picture containing text, dark&#10;&#10;Description automatically generated">
              <a:extLst>
                <a:ext uri="{FF2B5EF4-FFF2-40B4-BE49-F238E27FC236}">
                  <a16:creationId xmlns:a16="http://schemas.microsoft.com/office/drawing/2014/main" id="{03AE845A-EBB0-E7F2-2713-5834768CBEC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27753" y="2325511"/>
              <a:ext cx="901419" cy="1824736"/>
            </a:xfrm>
            <a:prstGeom prst="rect">
              <a:avLst/>
            </a:prstGeom>
          </p:spPr>
        </p:pic>
      </p:grpSp>
      <p:grpSp>
        <p:nvGrpSpPr>
          <p:cNvPr id="26" name="Group 25">
            <a:extLst>
              <a:ext uri="{FF2B5EF4-FFF2-40B4-BE49-F238E27FC236}">
                <a16:creationId xmlns:a16="http://schemas.microsoft.com/office/drawing/2014/main" id="{6ED6ECAF-55C4-DBF9-F85B-AF1A635CED6C}"/>
              </a:ext>
            </a:extLst>
          </p:cNvPr>
          <p:cNvGrpSpPr/>
          <p:nvPr/>
        </p:nvGrpSpPr>
        <p:grpSpPr>
          <a:xfrm>
            <a:off x="7018785" y="450467"/>
            <a:ext cx="2196929" cy="2304087"/>
            <a:chOff x="7223844" y="280189"/>
            <a:chExt cx="2196929" cy="2304087"/>
          </a:xfrm>
        </p:grpSpPr>
        <p:pic>
          <p:nvPicPr>
            <p:cNvPr id="23" name="Picture 22" descr="A picture containing diagram&#10;&#10;Description automatically generated">
              <a:extLst>
                <a:ext uri="{FF2B5EF4-FFF2-40B4-BE49-F238E27FC236}">
                  <a16:creationId xmlns:a16="http://schemas.microsoft.com/office/drawing/2014/main" id="{C5277118-9A21-5313-E157-842ABFD6962C}"/>
                </a:ext>
              </a:extLst>
            </p:cNvPr>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23844" y="975777"/>
              <a:ext cx="2196929" cy="1449974"/>
            </a:xfrm>
            <a:prstGeom prst="rect">
              <a:avLst/>
            </a:prstGeom>
          </p:spPr>
        </p:pic>
        <p:pic>
          <p:nvPicPr>
            <p:cNvPr id="25" name="Picture 24" descr="A wooden cross with a cross on it&#10;&#10;Description automatically generated">
              <a:extLst>
                <a:ext uri="{FF2B5EF4-FFF2-40B4-BE49-F238E27FC236}">
                  <a16:creationId xmlns:a16="http://schemas.microsoft.com/office/drawing/2014/main" id="{184B097C-A6D0-BEBE-D4E9-14E69BA4437F}"/>
                </a:ext>
              </a:extLst>
            </p:cNvPr>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48197" y="280189"/>
              <a:ext cx="1307051" cy="2304087"/>
            </a:xfrm>
            <a:prstGeom prst="rect">
              <a:avLst/>
            </a:prstGeom>
          </p:spPr>
        </p:pic>
      </p:grpSp>
      <p:pic>
        <p:nvPicPr>
          <p:cNvPr id="27" name="Picture 26" descr="A picture containing floor, outdoor&#10;&#10;Description automatically generated">
            <a:extLst>
              <a:ext uri="{FF2B5EF4-FFF2-40B4-BE49-F238E27FC236}">
                <a16:creationId xmlns:a16="http://schemas.microsoft.com/office/drawing/2014/main" id="{CAC633E4-489B-F13D-AADA-5999C49B158F}"/>
              </a:ext>
            </a:extLst>
          </p:cNvPr>
          <p:cNvPicPr>
            <a:picLocks noChangeAspect="1"/>
          </p:cNvPicPr>
          <p:nvPr/>
        </p:nvPicPr>
        <p:blipFill rotWithShape="1">
          <a:blip r:embed="rId15">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6639"/>
          <a:stretch/>
        </p:blipFill>
        <p:spPr>
          <a:xfrm rot="5897828">
            <a:off x="9559140" y="502352"/>
            <a:ext cx="1711262" cy="1221967"/>
          </a:xfrm>
          <a:prstGeom prst="rect">
            <a:avLst/>
          </a:prstGeom>
        </p:spPr>
      </p:pic>
      <p:pic>
        <p:nvPicPr>
          <p:cNvPr id="28" name="Picture 27" descr="A picture containing dark&#10;&#10;Description automatically generated">
            <a:extLst>
              <a:ext uri="{FF2B5EF4-FFF2-40B4-BE49-F238E27FC236}">
                <a16:creationId xmlns:a16="http://schemas.microsoft.com/office/drawing/2014/main" id="{A90DB760-C635-14FC-0815-EA1171F9882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20486903">
            <a:off x="9754698" y="754639"/>
            <a:ext cx="2151007" cy="2151007"/>
          </a:xfrm>
          <a:prstGeom prst="rect">
            <a:avLst/>
          </a:prstGeom>
        </p:spPr>
      </p:pic>
      <p:pic>
        <p:nvPicPr>
          <p:cNvPr id="29" name="Picture 28">
            <a:extLst>
              <a:ext uri="{FF2B5EF4-FFF2-40B4-BE49-F238E27FC236}">
                <a16:creationId xmlns:a16="http://schemas.microsoft.com/office/drawing/2014/main" id="{930004A7-9B70-42B9-29ED-A953AFDD2D81}"/>
              </a:ext>
            </a:extLst>
          </p:cNvPr>
          <p:cNvPicPr>
            <a:picLocks noChangeAspect="1"/>
          </p:cNvPicPr>
          <p:nvPr/>
        </p:nvPicPr>
        <p:blipFill rotWithShape="1">
          <a:blip r:embed="rId17">
            <a:clrChange>
              <a:clrFrom>
                <a:srgbClr val="F7F7F7"/>
              </a:clrFrom>
              <a:clrTo>
                <a:srgbClr val="F7F7F7">
                  <a:alpha val="0"/>
                </a:srgbClr>
              </a:clrTo>
            </a:clrChange>
            <a:extLst>
              <a:ext uri="{28A0092B-C50C-407E-A947-70E740481C1C}">
                <a14:useLocalDpi xmlns:a14="http://schemas.microsoft.com/office/drawing/2010/main" val="0"/>
              </a:ext>
            </a:extLst>
          </a:blip>
          <a:srcRect l="58301" t="50000" r="16713"/>
          <a:stretch/>
        </p:blipFill>
        <p:spPr>
          <a:xfrm rot="16200000" flipV="1">
            <a:off x="10052868" y="1710205"/>
            <a:ext cx="1453189" cy="2387215"/>
          </a:xfrm>
          <a:prstGeom prst="rect">
            <a:avLst/>
          </a:prstGeom>
        </p:spPr>
      </p:pic>
      <p:sp>
        <p:nvSpPr>
          <p:cNvPr id="30" name="TextBox 29">
            <a:extLst>
              <a:ext uri="{FF2B5EF4-FFF2-40B4-BE49-F238E27FC236}">
                <a16:creationId xmlns:a16="http://schemas.microsoft.com/office/drawing/2014/main" id="{760C2264-DD0F-F18C-B8FE-49FBD922318C}"/>
              </a:ext>
            </a:extLst>
          </p:cNvPr>
          <p:cNvSpPr txBox="1"/>
          <p:nvPr/>
        </p:nvSpPr>
        <p:spPr>
          <a:xfrm>
            <a:off x="438189" y="5998054"/>
            <a:ext cx="3364306" cy="261610"/>
          </a:xfrm>
          <a:prstGeom prst="rect">
            <a:avLst/>
          </a:prstGeom>
          <a:noFill/>
        </p:spPr>
        <p:txBody>
          <a:bodyPr wrap="square" rtlCol="0">
            <a:spAutoFit/>
          </a:bodyPr>
          <a:lstStyle/>
          <a:p>
            <a:r>
              <a:rPr lang="en-US" sz="1100" dirty="0">
                <a:solidFill>
                  <a:schemeClr val="bg1"/>
                </a:solidFill>
              </a:rPr>
              <a:t>Objects from Savior Souvenirs – see note page</a:t>
            </a:r>
          </a:p>
        </p:txBody>
      </p:sp>
      <p:pic>
        <p:nvPicPr>
          <p:cNvPr id="31" name="Picture 30" descr="A close-up of a rock&#10;&#10;Description automatically generated with medium confidence">
            <a:extLst>
              <a:ext uri="{FF2B5EF4-FFF2-40B4-BE49-F238E27FC236}">
                <a16:creationId xmlns:a16="http://schemas.microsoft.com/office/drawing/2014/main" id="{EB29DFD3-0F9F-5D29-BA79-0E0C812E97A8}"/>
              </a:ext>
            </a:extLst>
          </p:cNvPr>
          <p:cNvPicPr>
            <a:picLocks noChangeAspect="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83140" y="2990400"/>
            <a:ext cx="1659693" cy="1211506"/>
          </a:xfrm>
          <a:prstGeom prst="rect">
            <a:avLst/>
          </a:prstGeom>
        </p:spPr>
      </p:pic>
    </p:spTree>
    <p:extLst>
      <p:ext uri="{BB962C8B-B14F-4D97-AF65-F5344CB8AC3E}">
        <p14:creationId xmlns:p14="http://schemas.microsoft.com/office/powerpoint/2010/main" val="200740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2" presetClass="entr" presetSubtype="8" fill="hold"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 calcmode="lin" valueType="num">
                                      <p:cBhvr additive="base">
                                        <p:cTn id="35"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1">
                                            <p:txEl>
                                              <p:pRg st="1" end="1"/>
                                            </p:txEl>
                                          </p:spTgt>
                                        </p:tgtEl>
                                        <p:attrNameLst>
                                          <p:attrName>ppt_y</p:attrName>
                                        </p:attrNameLst>
                                      </p:cBhvr>
                                      <p:tavLst>
                                        <p:tav tm="0">
                                          <p:val>
                                            <p:strVal val="#ppt_y"/>
                                          </p:val>
                                        </p:tav>
                                        <p:tav tm="100000">
                                          <p:val>
                                            <p:strVal val="#ppt_y"/>
                                          </p:val>
                                        </p:tav>
                                      </p:tavLst>
                                    </p:anim>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2" presetClass="entr" presetSubtype="8" fill="hold" nodeType="withEffect">
                                  <p:stCondLst>
                                    <p:cond delay="0"/>
                                  </p:stCondLst>
                                  <p:childTnLst>
                                    <p:set>
                                      <p:cBhvr>
                                        <p:cTn id="48" dur="1" fill="hold">
                                          <p:stCondLst>
                                            <p:cond delay="0"/>
                                          </p:stCondLst>
                                        </p:cTn>
                                        <p:tgtEl>
                                          <p:spTgt spid="11">
                                            <p:txEl>
                                              <p:pRg st="2" end="2"/>
                                            </p:txEl>
                                          </p:spTgt>
                                        </p:tgtEl>
                                        <p:attrNameLst>
                                          <p:attrName>style.visibility</p:attrName>
                                        </p:attrNameLst>
                                      </p:cBhvr>
                                      <p:to>
                                        <p:strVal val="visible"/>
                                      </p:to>
                                    </p:set>
                                    <p:anim calcmode="lin" valueType="num">
                                      <p:cBhvr additive="base">
                                        <p:cTn id="49"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1">
                                            <p:txEl>
                                              <p:pRg st="3" end="3"/>
                                            </p:txEl>
                                          </p:spTgt>
                                        </p:tgtEl>
                                        <p:attrNameLst>
                                          <p:attrName>style.visibility</p:attrName>
                                        </p:attrNameLst>
                                      </p:cBhvr>
                                      <p:to>
                                        <p:strVal val="visible"/>
                                      </p:to>
                                    </p:set>
                                    <p:anim calcmode="lin" valueType="num">
                                      <p:cBhvr additive="base">
                                        <p:cTn id="55"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1">
                                            <p:txEl>
                                              <p:pRg st="4" end="4"/>
                                            </p:txEl>
                                          </p:spTgt>
                                        </p:tgtEl>
                                        <p:attrNameLst>
                                          <p:attrName>style.visibility</p:attrName>
                                        </p:attrNameLst>
                                      </p:cBhvr>
                                      <p:to>
                                        <p:strVal val="visible"/>
                                      </p:to>
                                    </p:set>
                                    <p:anim calcmode="lin" valueType="num">
                                      <p:cBhvr additive="base">
                                        <p:cTn id="61"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1">
                                            <p:txEl>
                                              <p:pRg st="4" end="4"/>
                                            </p:txEl>
                                          </p:spTgt>
                                        </p:tgtEl>
                                        <p:attrNameLst>
                                          <p:attrName>ppt_y</p:attrName>
                                        </p:attrNameLst>
                                      </p:cBhvr>
                                      <p:tavLst>
                                        <p:tav tm="0">
                                          <p:val>
                                            <p:strVal val="#ppt_y"/>
                                          </p:val>
                                        </p:tav>
                                        <p:tav tm="100000">
                                          <p:val>
                                            <p:strVal val="#ppt_y"/>
                                          </p:val>
                                        </p:tav>
                                      </p:tavLst>
                                    </p:anim>
                                  </p:childTnLst>
                                </p:cTn>
                              </p:par>
                              <p:par>
                                <p:cTn id="63" presetID="1" presetClass="entr" presetSubtype="0" fill="hold" nodeType="withEffect">
                                  <p:stCondLst>
                                    <p:cond delay="0"/>
                                  </p:stCondLst>
                                  <p:childTnLst>
                                    <p:set>
                                      <p:cBhvr>
                                        <p:cTn id="6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0CEE3E-918F-23AF-5397-CAD8339B4020}"/>
              </a:ext>
            </a:extLst>
          </p:cNvPr>
          <p:cNvSpPr/>
          <p:nvPr/>
        </p:nvSpPr>
        <p:spPr>
          <a:xfrm>
            <a:off x="304800" y="438150"/>
            <a:ext cx="3829050" cy="5943600"/>
          </a:xfrm>
          <a:prstGeom prst="rect">
            <a:avLst/>
          </a:prstGeom>
          <a:solidFill>
            <a:srgbClr val="001B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41E412-08F8-A467-E190-72210054401B}"/>
              </a:ext>
            </a:extLst>
          </p:cNvPr>
          <p:cNvSpPr>
            <a:spLocks noGrp="1"/>
          </p:cNvSpPr>
          <p:nvPr>
            <p:ph type="title"/>
          </p:nvPr>
        </p:nvSpPr>
        <p:spPr>
          <a:xfrm>
            <a:off x="554039" y="628650"/>
            <a:ext cx="3316756" cy="13335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n-US" dirty="0">
                <a:solidFill>
                  <a:schemeClr val="bg1"/>
                </a:solidFill>
              </a:rPr>
              <a:t>Remember this story?</a:t>
            </a:r>
          </a:p>
        </p:txBody>
      </p:sp>
      <p:sp>
        <p:nvSpPr>
          <p:cNvPr id="6" name="Rectangle 5">
            <a:extLst>
              <a:ext uri="{FF2B5EF4-FFF2-40B4-BE49-F238E27FC236}">
                <a16:creationId xmlns:a16="http://schemas.microsoft.com/office/drawing/2014/main" id="{7DAA6998-4D5B-4EB6-90FC-4AA0A126E1D8}"/>
              </a:ext>
            </a:extLst>
          </p:cNvPr>
          <p:cNvSpPr/>
          <p:nvPr/>
        </p:nvSpPr>
        <p:spPr>
          <a:xfrm>
            <a:off x="4529408" y="501781"/>
            <a:ext cx="7408862" cy="4164990"/>
          </a:xfrm>
          <a:prstGeom prst="rect">
            <a:avLst/>
          </a:prstGeom>
          <a:solidFill>
            <a:srgbClr val="001B36"/>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E19C174-9C14-2A35-C32D-BE6897CA5C0B}"/>
              </a:ext>
            </a:extLst>
          </p:cNvPr>
          <p:cNvSpPr>
            <a:spLocks noGrp="1"/>
          </p:cNvSpPr>
          <p:nvPr>
            <p:ph type="body" sz="half" idx="2"/>
          </p:nvPr>
        </p:nvSpPr>
        <p:spPr>
          <a:xfrm>
            <a:off x="554039" y="2228850"/>
            <a:ext cx="3316756" cy="381158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n-US" baseline="30000" dirty="0"/>
              <a:t>16 </a:t>
            </a:r>
            <a:r>
              <a:rPr lang="en-US" dirty="0"/>
              <a:t>God so loved the world that he gave his one and only Son. Anyone who believes in him will not perish but will have eternal life. </a:t>
            </a:r>
          </a:p>
          <a:p>
            <a:endParaRPr lang="en-US" dirty="0"/>
          </a:p>
        </p:txBody>
      </p:sp>
      <p:pic>
        <p:nvPicPr>
          <p:cNvPr id="16" name="Content Placeholder 7" descr="A cartoon of two men&#10;&#10;Description automatically generated">
            <a:extLst>
              <a:ext uri="{FF2B5EF4-FFF2-40B4-BE49-F238E27FC236}">
                <a16:creationId xmlns:a16="http://schemas.microsoft.com/office/drawing/2014/main" id="{66E2F231-578C-3DEB-5C02-879747D1F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264" y="3439131"/>
            <a:ext cx="2767356" cy="2075517"/>
          </a:xfrm>
          <a:prstGeom prst="rect">
            <a:avLst/>
          </a:prstGeom>
        </p:spPr>
      </p:pic>
      <p:sp>
        <p:nvSpPr>
          <p:cNvPr id="11" name="Speech Bubble: Rectangle 10">
            <a:extLst>
              <a:ext uri="{FF2B5EF4-FFF2-40B4-BE49-F238E27FC236}">
                <a16:creationId xmlns:a16="http://schemas.microsoft.com/office/drawing/2014/main" id="{F920BBA9-E33C-A9A6-E597-31E16DF778BA}"/>
              </a:ext>
            </a:extLst>
          </p:cNvPr>
          <p:cNvSpPr/>
          <p:nvPr/>
        </p:nvSpPr>
        <p:spPr>
          <a:xfrm>
            <a:off x="4383088" y="4811896"/>
            <a:ext cx="7370723" cy="1676056"/>
          </a:xfrm>
          <a:prstGeom prst="wedgeRectCallout">
            <a:avLst>
              <a:gd name="adj1" fmla="val -52585"/>
              <a:gd name="adj2" fmla="val 32758"/>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8100000" scaled="1"/>
            <a:tileRect/>
          </a:gradFill>
          <a:ln w="5715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Jesus paid the price for sin.  He was lifted up on the cross.</a:t>
            </a:r>
          </a:p>
          <a:p>
            <a:pPr algn="ctr"/>
            <a:r>
              <a:rPr lang="en-US" dirty="0">
                <a:solidFill>
                  <a:schemeClr val="tx1"/>
                </a:solidFill>
              </a:rPr>
              <a:t>Sin brings death like the serpents brought death.  Jesus died for us.</a:t>
            </a:r>
          </a:p>
          <a:p>
            <a:pPr algn="ctr"/>
            <a:r>
              <a:rPr lang="en-US" dirty="0">
                <a:solidFill>
                  <a:schemeClr val="tx1"/>
                </a:solidFill>
              </a:rPr>
              <a:t>Jesus rose again!  He lives forever!  He gives us eternal life!</a:t>
            </a:r>
          </a:p>
          <a:p>
            <a:pPr algn="ctr"/>
            <a:r>
              <a:rPr lang="en-US" dirty="0">
                <a:solidFill>
                  <a:schemeClr val="tx1"/>
                </a:solidFill>
              </a:rPr>
              <a:t>He promised to come back and take us to live with Him forever!</a:t>
            </a:r>
          </a:p>
          <a:p>
            <a:pPr algn="ctr"/>
            <a:r>
              <a:rPr lang="en-US" dirty="0">
                <a:solidFill>
                  <a:schemeClr val="tx1"/>
                </a:solidFill>
              </a:rPr>
              <a:t>Do you want this gift?  Just turn to Jesus and ask.  He will give it to you.</a:t>
            </a:r>
          </a:p>
        </p:txBody>
      </p:sp>
      <p:pic>
        <p:nvPicPr>
          <p:cNvPr id="9" name="Content Placeholder 8" descr="A red and gold gift box with a bow&#10;&#10;Description automatically generated">
            <a:extLst>
              <a:ext uri="{FF2B5EF4-FFF2-40B4-BE49-F238E27FC236}">
                <a16:creationId xmlns:a16="http://schemas.microsoft.com/office/drawing/2014/main" id="{36D9E642-4AF7-71F8-0251-F3B253D84B7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70197" y="5245786"/>
            <a:ext cx="1237490" cy="1398859"/>
          </a:xfrm>
        </p:spPr>
      </p:pic>
      <p:pic>
        <p:nvPicPr>
          <p:cNvPr id="7" name="Online Media 6" title="Jesus’ Death On The Cross | Animated Bible Story For Kids">
            <a:hlinkClick r:id="" action="ppaction://media"/>
            <a:extLst>
              <a:ext uri="{FF2B5EF4-FFF2-40B4-BE49-F238E27FC236}">
                <a16:creationId xmlns:a16="http://schemas.microsoft.com/office/drawing/2014/main" id="{F99167BB-75F0-D6F7-F009-B0525AF802A4}"/>
              </a:ext>
            </a:extLst>
          </p:cNvPr>
          <p:cNvPicPr>
            <a:picLocks noRot="1" noChangeAspect="1"/>
          </p:cNvPicPr>
          <p:nvPr>
            <a:videoFile r:link="rId1"/>
          </p:nvPr>
        </p:nvPicPr>
        <p:blipFill>
          <a:blip r:embed="rId5"/>
          <a:stretch>
            <a:fillRect/>
          </a:stretch>
        </p:blipFill>
        <p:spPr>
          <a:xfrm>
            <a:off x="4105278" y="175255"/>
            <a:ext cx="7949569" cy="4491516"/>
          </a:xfrm>
          <a:prstGeom prst="rect">
            <a:avLst/>
          </a:prstGeom>
        </p:spPr>
      </p:pic>
      <p:sp>
        <p:nvSpPr>
          <p:cNvPr id="8" name="TextBox 7">
            <a:extLst>
              <a:ext uri="{FF2B5EF4-FFF2-40B4-BE49-F238E27FC236}">
                <a16:creationId xmlns:a16="http://schemas.microsoft.com/office/drawing/2014/main" id="{C7004213-C451-2B59-C228-64E806205A88}"/>
              </a:ext>
            </a:extLst>
          </p:cNvPr>
          <p:cNvSpPr txBox="1"/>
          <p:nvPr/>
        </p:nvSpPr>
        <p:spPr>
          <a:xfrm>
            <a:off x="462327" y="10933"/>
            <a:ext cx="2015740" cy="369332"/>
          </a:xfrm>
          <a:prstGeom prst="rect">
            <a:avLst/>
          </a:prstGeom>
          <a:noFill/>
        </p:spPr>
        <p:txBody>
          <a:bodyPr wrap="square" rtlCol="0">
            <a:spAutoFit/>
          </a:bodyPr>
          <a:lstStyle/>
          <a:p>
            <a:r>
              <a:rPr lang="en-US" dirty="0">
                <a:solidFill>
                  <a:schemeClr val="bg1"/>
                </a:solidFill>
              </a:rPr>
              <a:t>Option 2</a:t>
            </a:r>
          </a:p>
        </p:txBody>
      </p:sp>
    </p:spTree>
    <p:extLst>
      <p:ext uri="{BB962C8B-B14F-4D97-AF65-F5344CB8AC3E}">
        <p14:creationId xmlns:p14="http://schemas.microsoft.com/office/powerpoint/2010/main" val="150973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37" fill="hold" display="0">
                  <p:stCondLst>
                    <p:cond delay="indefinite"/>
                  </p:stCondLst>
                </p:cTn>
                <p:tgtEl>
                  <p:spTgt spid="7"/>
                </p:tgtEl>
              </p:cMediaNode>
            </p:video>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2" presetClass="mediacall" presetSubtype="0" fill="hold" nodeType="clickEffect">
                                  <p:stCondLst>
                                    <p:cond delay="0"/>
                                  </p:stCondLst>
                                  <p:childTnLst>
                                    <p:cmd type="call" cmd="togglePause">
                                      <p:cBhvr>
                                        <p:cTn id="4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0CEE3E-918F-23AF-5397-CAD8339B4020}"/>
              </a:ext>
            </a:extLst>
          </p:cNvPr>
          <p:cNvSpPr/>
          <p:nvPr/>
        </p:nvSpPr>
        <p:spPr>
          <a:xfrm>
            <a:off x="304800" y="438150"/>
            <a:ext cx="3829050" cy="5943600"/>
          </a:xfrm>
          <a:prstGeom prst="rect">
            <a:avLst/>
          </a:prstGeom>
          <a:solidFill>
            <a:srgbClr val="001B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41E412-08F8-A467-E190-72210054401B}"/>
              </a:ext>
            </a:extLst>
          </p:cNvPr>
          <p:cNvSpPr>
            <a:spLocks noGrp="1"/>
          </p:cNvSpPr>
          <p:nvPr>
            <p:ph type="title"/>
          </p:nvPr>
        </p:nvSpPr>
        <p:spPr>
          <a:xfrm>
            <a:off x="554039" y="628650"/>
            <a:ext cx="3316756" cy="13335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n-US" dirty="0">
                <a:solidFill>
                  <a:schemeClr val="bg1"/>
                </a:solidFill>
              </a:rPr>
              <a:t>Craft Time</a:t>
            </a:r>
          </a:p>
        </p:txBody>
      </p:sp>
      <p:pic>
        <p:nvPicPr>
          <p:cNvPr id="7" name="Content Placeholder 6" descr="A group of colorful crosses&#10;&#10;Description automatically generated">
            <a:extLst>
              <a:ext uri="{FF2B5EF4-FFF2-40B4-BE49-F238E27FC236}">
                <a16:creationId xmlns:a16="http://schemas.microsoft.com/office/drawing/2014/main" id="{C1CD0B16-7EDD-5526-1EFF-382CD490C49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24" r="42340"/>
          <a:stretch/>
        </p:blipFill>
        <p:spPr>
          <a:xfrm>
            <a:off x="4337159" y="819150"/>
            <a:ext cx="4067503" cy="4921938"/>
          </a:xfrm>
        </p:spPr>
      </p:pic>
      <p:sp>
        <p:nvSpPr>
          <p:cNvPr id="4" name="Text Placeholder 3">
            <a:extLst>
              <a:ext uri="{FF2B5EF4-FFF2-40B4-BE49-F238E27FC236}">
                <a16:creationId xmlns:a16="http://schemas.microsoft.com/office/drawing/2014/main" id="{DE19C174-9C14-2A35-C32D-BE6897CA5C0B}"/>
              </a:ext>
            </a:extLst>
          </p:cNvPr>
          <p:cNvSpPr>
            <a:spLocks noGrp="1"/>
          </p:cNvSpPr>
          <p:nvPr>
            <p:ph type="body" sz="half" idx="2"/>
          </p:nvPr>
        </p:nvSpPr>
        <p:spPr>
          <a:xfrm>
            <a:off x="554039" y="2228850"/>
            <a:ext cx="3316756" cy="381158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en-US" dirty="0"/>
          </a:p>
          <a:p>
            <a:pPr marL="342900" indent="-342900">
              <a:buFont typeface="+mj-lt"/>
              <a:buAutoNum type="arabicPeriod"/>
            </a:pPr>
            <a:r>
              <a:rPr lang="en-US" dirty="0"/>
              <a:t>Stick the black cross on a piece of  clear contact paper. </a:t>
            </a:r>
          </a:p>
          <a:p>
            <a:pPr marL="342900" indent="-342900">
              <a:buFont typeface="+mj-lt"/>
              <a:buAutoNum type="arabicPeriod"/>
            </a:pPr>
            <a:r>
              <a:rPr lang="en-US" dirty="0"/>
              <a:t> Fill it in by sticking  pieces of tissue paper on the contact paper also.</a:t>
            </a:r>
          </a:p>
          <a:p>
            <a:pPr marL="342900" indent="-342900">
              <a:buFont typeface="+mj-lt"/>
              <a:buAutoNum type="arabicPeriod"/>
            </a:pPr>
            <a:r>
              <a:rPr lang="en-US" dirty="0"/>
              <a:t>Put another piece of clear contact paper over it all.</a:t>
            </a:r>
          </a:p>
          <a:p>
            <a:pPr marL="342900" indent="-342900">
              <a:buFont typeface="+mj-lt"/>
              <a:buAutoNum type="arabicPeriod"/>
            </a:pPr>
            <a:r>
              <a:rPr lang="en-US" dirty="0"/>
              <a:t>Cut out around the black border of the cross.</a:t>
            </a:r>
          </a:p>
        </p:txBody>
      </p:sp>
      <p:sp>
        <p:nvSpPr>
          <p:cNvPr id="13" name="Rectangle 12">
            <a:extLst>
              <a:ext uri="{FF2B5EF4-FFF2-40B4-BE49-F238E27FC236}">
                <a16:creationId xmlns:a16="http://schemas.microsoft.com/office/drawing/2014/main" id="{E06A2B4B-BA1A-C0B3-8016-63739F215BEF}"/>
              </a:ext>
            </a:extLst>
          </p:cNvPr>
          <p:cNvSpPr/>
          <p:nvPr/>
        </p:nvSpPr>
        <p:spPr>
          <a:xfrm>
            <a:off x="8558393" y="850024"/>
            <a:ext cx="3517683" cy="4987140"/>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FDD02CA5-251A-D8BE-9AC5-ACAF8C0C23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573" y="1051710"/>
            <a:ext cx="4716479" cy="4716479"/>
          </a:xfrm>
          <a:prstGeom prst="rect">
            <a:avLst/>
          </a:prstGeom>
        </p:spPr>
      </p:pic>
      <p:sp>
        <p:nvSpPr>
          <p:cNvPr id="14" name="Rectangle 13">
            <a:extLst>
              <a:ext uri="{FF2B5EF4-FFF2-40B4-BE49-F238E27FC236}">
                <a16:creationId xmlns:a16="http://schemas.microsoft.com/office/drawing/2014/main" id="{752FA50D-5262-15A7-7296-6AD7F0C2ABCC}"/>
              </a:ext>
            </a:extLst>
          </p:cNvPr>
          <p:cNvSpPr/>
          <p:nvPr/>
        </p:nvSpPr>
        <p:spPr>
          <a:xfrm>
            <a:off x="9916510" y="1295400"/>
            <a:ext cx="472966" cy="54916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70C2CA-9BF9-AA5F-B51D-6ADD24020664}"/>
              </a:ext>
            </a:extLst>
          </p:cNvPr>
          <p:cNvSpPr/>
          <p:nvPr/>
        </p:nvSpPr>
        <p:spPr>
          <a:xfrm>
            <a:off x="10468254" y="2203101"/>
            <a:ext cx="472966" cy="54916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61FEFB0-DA76-5D36-3D1E-8858ADD79880}"/>
              </a:ext>
            </a:extLst>
          </p:cNvPr>
          <p:cNvSpPr/>
          <p:nvPr/>
        </p:nvSpPr>
        <p:spPr>
          <a:xfrm>
            <a:off x="8939359" y="2351709"/>
            <a:ext cx="472966" cy="54916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ECC5B05-1AB8-18DF-D296-CDE81E9873C6}"/>
              </a:ext>
            </a:extLst>
          </p:cNvPr>
          <p:cNvSpPr/>
          <p:nvPr/>
        </p:nvSpPr>
        <p:spPr>
          <a:xfrm>
            <a:off x="11366627" y="2351709"/>
            <a:ext cx="472966" cy="54916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FBC8CF7-613C-639C-368F-D48FD305F941}"/>
              </a:ext>
            </a:extLst>
          </p:cNvPr>
          <p:cNvSpPr/>
          <p:nvPr/>
        </p:nvSpPr>
        <p:spPr>
          <a:xfrm>
            <a:off x="9844268" y="3257211"/>
            <a:ext cx="472966" cy="54916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0DEC892-00FC-EDF0-2D13-CBB7815AA26F}"/>
              </a:ext>
            </a:extLst>
          </p:cNvPr>
          <p:cNvSpPr/>
          <p:nvPr/>
        </p:nvSpPr>
        <p:spPr>
          <a:xfrm>
            <a:off x="10280985" y="4471642"/>
            <a:ext cx="472966" cy="54916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BF663F5-6774-1E6D-95C3-64D9BD707B61}"/>
              </a:ext>
            </a:extLst>
          </p:cNvPr>
          <p:cNvSpPr/>
          <p:nvPr/>
        </p:nvSpPr>
        <p:spPr>
          <a:xfrm>
            <a:off x="10306724" y="1273094"/>
            <a:ext cx="472966" cy="549166"/>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6BC4412-78C2-5572-9C41-00381E4179B7}"/>
              </a:ext>
            </a:extLst>
          </p:cNvPr>
          <p:cNvSpPr/>
          <p:nvPr/>
        </p:nvSpPr>
        <p:spPr>
          <a:xfrm>
            <a:off x="9869214" y="2708045"/>
            <a:ext cx="472966" cy="549166"/>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8AE14A1-6182-7AA1-E072-613B402FFA07}"/>
              </a:ext>
            </a:extLst>
          </p:cNvPr>
          <p:cNvSpPr/>
          <p:nvPr/>
        </p:nvSpPr>
        <p:spPr>
          <a:xfrm>
            <a:off x="10303750" y="3710179"/>
            <a:ext cx="472966" cy="549166"/>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840037F-2CFD-83CA-BCE6-E7C0FE888BF0}"/>
              </a:ext>
            </a:extLst>
          </p:cNvPr>
          <p:cNvSpPr/>
          <p:nvPr/>
        </p:nvSpPr>
        <p:spPr>
          <a:xfrm>
            <a:off x="9927020" y="4970034"/>
            <a:ext cx="472966" cy="549166"/>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0752F6B-F107-143D-9716-C67B26A3D214}"/>
              </a:ext>
            </a:extLst>
          </p:cNvPr>
          <p:cNvSpPr/>
          <p:nvPr/>
        </p:nvSpPr>
        <p:spPr>
          <a:xfrm>
            <a:off x="11387968" y="2750684"/>
            <a:ext cx="472966" cy="549166"/>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B9B1C4-95D0-BF25-55B1-544BCFC68B86}"/>
              </a:ext>
            </a:extLst>
          </p:cNvPr>
          <p:cNvSpPr/>
          <p:nvPr/>
        </p:nvSpPr>
        <p:spPr>
          <a:xfrm>
            <a:off x="9404287" y="2386197"/>
            <a:ext cx="472966" cy="549166"/>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BC93D60-2857-8C2D-1492-0448AA2EE0CE}"/>
              </a:ext>
            </a:extLst>
          </p:cNvPr>
          <p:cNvSpPr/>
          <p:nvPr/>
        </p:nvSpPr>
        <p:spPr>
          <a:xfrm>
            <a:off x="10899109" y="2386197"/>
            <a:ext cx="472966" cy="549166"/>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E45FC15-BF00-DC6E-B0E8-9A66B308C736}"/>
              </a:ext>
            </a:extLst>
          </p:cNvPr>
          <p:cNvSpPr/>
          <p:nvPr/>
        </p:nvSpPr>
        <p:spPr>
          <a:xfrm>
            <a:off x="9904476" y="3752639"/>
            <a:ext cx="472966" cy="549166"/>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4E54F6E-3E91-7F33-BF50-5701F07B862D}"/>
              </a:ext>
            </a:extLst>
          </p:cNvPr>
          <p:cNvSpPr/>
          <p:nvPr/>
        </p:nvSpPr>
        <p:spPr>
          <a:xfrm>
            <a:off x="9916510" y="1719657"/>
            <a:ext cx="472966" cy="549166"/>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8C5EC0C-8F96-6E91-769A-3838F9BF612C}"/>
              </a:ext>
            </a:extLst>
          </p:cNvPr>
          <p:cNvSpPr/>
          <p:nvPr/>
        </p:nvSpPr>
        <p:spPr>
          <a:xfrm>
            <a:off x="8861551" y="2730953"/>
            <a:ext cx="472966" cy="549166"/>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19C583C-F0CF-76B6-C13D-4D2322C39BCA}"/>
              </a:ext>
            </a:extLst>
          </p:cNvPr>
          <p:cNvSpPr/>
          <p:nvPr/>
        </p:nvSpPr>
        <p:spPr>
          <a:xfrm>
            <a:off x="9832547" y="2188343"/>
            <a:ext cx="472966" cy="549166"/>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6D13CD7-82B5-12A1-641D-1A54998B3DCF}"/>
              </a:ext>
            </a:extLst>
          </p:cNvPr>
          <p:cNvSpPr/>
          <p:nvPr/>
        </p:nvSpPr>
        <p:spPr>
          <a:xfrm>
            <a:off x="10307647" y="3165384"/>
            <a:ext cx="472966" cy="549166"/>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4765356-D17E-1348-B446-3A0B5D7F4695}"/>
              </a:ext>
            </a:extLst>
          </p:cNvPr>
          <p:cNvSpPr/>
          <p:nvPr/>
        </p:nvSpPr>
        <p:spPr>
          <a:xfrm>
            <a:off x="9899422" y="4446462"/>
            <a:ext cx="472966" cy="549166"/>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31E26A7-7322-8545-91B6-9DF2A69C793F}"/>
              </a:ext>
            </a:extLst>
          </p:cNvPr>
          <p:cNvSpPr/>
          <p:nvPr/>
        </p:nvSpPr>
        <p:spPr>
          <a:xfrm>
            <a:off x="10936343" y="2785172"/>
            <a:ext cx="472966" cy="549166"/>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41FD1B3-A9B0-EE08-DBC3-4F54A80BCF4E}"/>
              </a:ext>
            </a:extLst>
          </p:cNvPr>
          <p:cNvSpPr/>
          <p:nvPr/>
        </p:nvSpPr>
        <p:spPr>
          <a:xfrm>
            <a:off x="10211001" y="2583732"/>
            <a:ext cx="472966" cy="549166"/>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7ECA943-24D4-4E4D-BE5E-FDE24DED4E5F}"/>
              </a:ext>
            </a:extLst>
          </p:cNvPr>
          <p:cNvSpPr/>
          <p:nvPr/>
        </p:nvSpPr>
        <p:spPr>
          <a:xfrm>
            <a:off x="9336720" y="2803806"/>
            <a:ext cx="472966" cy="549166"/>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89B131B-5448-F72D-1789-C4220E11D84A}"/>
              </a:ext>
            </a:extLst>
          </p:cNvPr>
          <p:cNvSpPr/>
          <p:nvPr/>
        </p:nvSpPr>
        <p:spPr>
          <a:xfrm>
            <a:off x="10352809" y="1712908"/>
            <a:ext cx="472966" cy="549166"/>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2EC4B79-616B-CA3D-578B-E585FA53F4A5}"/>
              </a:ext>
            </a:extLst>
          </p:cNvPr>
          <p:cNvSpPr/>
          <p:nvPr/>
        </p:nvSpPr>
        <p:spPr>
          <a:xfrm>
            <a:off x="10317234" y="4970034"/>
            <a:ext cx="472966" cy="549166"/>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3CB52C5-2BBC-F1C6-1923-B8F57D45D579}"/>
              </a:ext>
            </a:extLst>
          </p:cNvPr>
          <p:cNvSpPr/>
          <p:nvPr/>
        </p:nvSpPr>
        <p:spPr>
          <a:xfrm>
            <a:off x="11108803" y="2529223"/>
            <a:ext cx="472966" cy="549166"/>
          </a:xfrm>
          <a:prstGeom prst="rect">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5AF88ED-A45E-5252-DB92-01717ADFD637}"/>
              </a:ext>
            </a:extLst>
          </p:cNvPr>
          <p:cNvSpPr/>
          <p:nvPr/>
        </p:nvSpPr>
        <p:spPr>
          <a:xfrm>
            <a:off x="9130001" y="2541331"/>
            <a:ext cx="472966" cy="549166"/>
          </a:xfrm>
          <a:prstGeom prst="rect">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6020890-EA8A-029B-3CEF-DBAE5F6C444C}"/>
              </a:ext>
            </a:extLst>
          </p:cNvPr>
          <p:cNvSpPr/>
          <p:nvPr/>
        </p:nvSpPr>
        <p:spPr>
          <a:xfrm>
            <a:off x="10071084" y="4088020"/>
            <a:ext cx="472966" cy="549166"/>
          </a:xfrm>
          <a:prstGeom prst="rect">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4C6125E-0D06-F799-183A-A7E2508AB1B4}"/>
              </a:ext>
            </a:extLst>
          </p:cNvPr>
          <p:cNvSpPr/>
          <p:nvPr/>
        </p:nvSpPr>
        <p:spPr>
          <a:xfrm>
            <a:off x="8522143" y="946397"/>
            <a:ext cx="3517683" cy="4987140"/>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463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childTnLst>
                                </p:cTn>
                              </p:par>
                            </p:childTnLst>
                          </p:cTn>
                        </p:par>
                        <p:par>
                          <p:cTn id="54" fill="hold">
                            <p:stCondLst>
                              <p:cond delay="500"/>
                            </p:stCondLst>
                            <p:childTnLst>
                              <p:par>
                                <p:cTn id="55" presetID="1"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par>
                          <p:cTn id="57" fill="hold">
                            <p:stCondLst>
                              <p:cond delay="5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childTnLst>
                          </p:cTn>
                        </p:par>
                        <p:par>
                          <p:cTn id="60" fill="hold">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par>
                          <p:cTn id="63" fill="hold">
                            <p:stCondLst>
                              <p:cond delay="500"/>
                            </p:stCondLst>
                            <p:childTnLst>
                              <p:par>
                                <p:cTn id="64" presetID="1"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childTnLst>
                                </p:cTn>
                              </p:par>
                            </p:childTnLst>
                          </p:cTn>
                        </p:par>
                        <p:par>
                          <p:cTn id="66" fill="hold">
                            <p:stCondLst>
                              <p:cond delay="500"/>
                            </p:stCondLst>
                            <p:childTnLst>
                              <p:par>
                                <p:cTn id="67" presetID="1" presetClass="entr" presetSubtype="0"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childTnLst>
                          </p:cTn>
                        </p:par>
                        <p:par>
                          <p:cTn id="69" fill="hold">
                            <p:stCondLst>
                              <p:cond delay="500"/>
                            </p:stCondLst>
                            <p:childTnLst>
                              <p:par>
                                <p:cTn id="70" presetID="1"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childTnLst>
                                </p:cTn>
                              </p:par>
                            </p:childTnLst>
                          </p:cTn>
                        </p:par>
                        <p:par>
                          <p:cTn id="72" fill="hold">
                            <p:stCondLst>
                              <p:cond delay="500"/>
                            </p:stCondLst>
                            <p:childTnLst>
                              <p:par>
                                <p:cTn id="73" presetID="1"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childTnLst>
                          </p:cTn>
                        </p:par>
                        <p:par>
                          <p:cTn id="75" fill="hold">
                            <p:stCondLst>
                              <p:cond delay="500"/>
                            </p:stCondLst>
                            <p:childTnLst>
                              <p:par>
                                <p:cTn id="76" presetID="1" presetClass="entr" presetSubtype="0" fill="hold" grpId="0" nodeType="afterEffect">
                                  <p:stCondLst>
                                    <p:cond delay="0"/>
                                  </p:stCondLst>
                                  <p:childTnLst>
                                    <p:set>
                                      <p:cBhvr>
                                        <p:cTn id="77" dur="1" fill="hold">
                                          <p:stCondLst>
                                            <p:cond delay="0"/>
                                          </p:stCondLst>
                                        </p:cTn>
                                        <p:tgtEl>
                                          <p:spTgt spid="32"/>
                                        </p:tgtEl>
                                        <p:attrNameLst>
                                          <p:attrName>style.visibility</p:attrName>
                                        </p:attrNameLst>
                                      </p:cBhvr>
                                      <p:to>
                                        <p:strVal val="visible"/>
                                      </p:to>
                                    </p:set>
                                  </p:childTnLst>
                                </p:cTn>
                              </p:par>
                            </p:childTnLst>
                          </p:cTn>
                        </p:par>
                        <p:par>
                          <p:cTn id="78" fill="hold">
                            <p:stCondLst>
                              <p:cond delay="500"/>
                            </p:stCondLst>
                            <p:childTnLst>
                              <p:par>
                                <p:cTn id="79" presetID="1"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childTnLst>
                                </p:cTn>
                              </p:par>
                            </p:childTnLst>
                          </p:cTn>
                        </p:par>
                        <p:par>
                          <p:cTn id="81" fill="hold">
                            <p:stCondLst>
                              <p:cond delay="500"/>
                            </p:stCondLst>
                            <p:childTnLst>
                              <p:par>
                                <p:cTn id="82" presetID="1" presetClass="entr" presetSubtype="0" fill="hold" grpId="0" nodeType="afterEffect">
                                  <p:stCondLst>
                                    <p:cond delay="0"/>
                                  </p:stCondLst>
                                  <p:childTnLst>
                                    <p:set>
                                      <p:cBhvr>
                                        <p:cTn id="83" dur="1" fill="hold">
                                          <p:stCondLst>
                                            <p:cond delay="0"/>
                                          </p:stCondLst>
                                        </p:cTn>
                                        <p:tgtEl>
                                          <p:spTgt spid="34"/>
                                        </p:tgtEl>
                                        <p:attrNameLst>
                                          <p:attrName>style.visibility</p:attrName>
                                        </p:attrNameLst>
                                      </p:cBhvr>
                                      <p:to>
                                        <p:strVal val="visible"/>
                                      </p:to>
                                    </p:set>
                                  </p:childTnLst>
                                </p:cTn>
                              </p:par>
                            </p:childTnLst>
                          </p:cTn>
                        </p:par>
                        <p:par>
                          <p:cTn id="84" fill="hold">
                            <p:stCondLst>
                              <p:cond delay="500"/>
                            </p:stCondLst>
                            <p:childTnLst>
                              <p:par>
                                <p:cTn id="85" presetID="1"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childTnLst>
                                </p:cTn>
                              </p:par>
                            </p:childTnLst>
                          </p:cTn>
                        </p:par>
                        <p:par>
                          <p:cTn id="87" fill="hold">
                            <p:stCondLst>
                              <p:cond delay="500"/>
                            </p:stCondLst>
                            <p:childTnLst>
                              <p:par>
                                <p:cTn id="88" presetID="1" presetClass="entr" presetSubtype="0" fill="hold" grpId="0" nodeType="afterEffect">
                                  <p:stCondLst>
                                    <p:cond delay="0"/>
                                  </p:stCondLst>
                                  <p:childTnLst>
                                    <p:set>
                                      <p:cBhvr>
                                        <p:cTn id="89" dur="1" fill="hold">
                                          <p:stCondLst>
                                            <p:cond delay="0"/>
                                          </p:stCondLst>
                                        </p:cTn>
                                        <p:tgtEl>
                                          <p:spTgt spid="36"/>
                                        </p:tgtEl>
                                        <p:attrNameLst>
                                          <p:attrName>style.visibility</p:attrName>
                                        </p:attrNameLst>
                                      </p:cBhvr>
                                      <p:to>
                                        <p:strVal val="visible"/>
                                      </p:to>
                                    </p:set>
                                  </p:childTnLst>
                                </p:cTn>
                              </p:par>
                            </p:childTnLst>
                          </p:cTn>
                        </p:par>
                        <p:par>
                          <p:cTn id="90" fill="hold">
                            <p:stCondLst>
                              <p:cond delay="500"/>
                            </p:stCondLst>
                            <p:childTnLst>
                              <p:par>
                                <p:cTn id="91" presetID="1" presetClass="entr" presetSubtype="0"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childTnLst>
                                </p:cTn>
                              </p:par>
                            </p:childTnLst>
                          </p:cTn>
                        </p:par>
                        <p:par>
                          <p:cTn id="93" fill="hold">
                            <p:stCondLst>
                              <p:cond delay="500"/>
                            </p:stCondLst>
                            <p:childTnLst>
                              <p:par>
                                <p:cTn id="94" presetID="1" presetClass="entr" presetSubtype="0" fill="hold" grpId="0" nodeType="afterEffect">
                                  <p:stCondLst>
                                    <p:cond delay="0"/>
                                  </p:stCondLst>
                                  <p:childTnLst>
                                    <p:set>
                                      <p:cBhvr>
                                        <p:cTn id="95" dur="1" fill="hold">
                                          <p:stCondLst>
                                            <p:cond delay="0"/>
                                          </p:stCondLst>
                                        </p:cTn>
                                        <p:tgtEl>
                                          <p:spTgt spid="38"/>
                                        </p:tgtEl>
                                        <p:attrNameLst>
                                          <p:attrName>style.visibility</p:attrName>
                                        </p:attrNameLst>
                                      </p:cBhvr>
                                      <p:to>
                                        <p:strVal val="visible"/>
                                      </p:to>
                                    </p:set>
                                  </p:childTnLst>
                                </p:cTn>
                              </p:par>
                            </p:childTnLst>
                          </p:cTn>
                        </p:par>
                        <p:par>
                          <p:cTn id="96" fill="hold">
                            <p:stCondLst>
                              <p:cond delay="500"/>
                            </p:stCondLst>
                            <p:childTnLst>
                              <p:par>
                                <p:cTn id="97" presetID="1"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childTnLst>
                                </p:cTn>
                              </p:par>
                            </p:childTnLst>
                          </p:cTn>
                        </p:par>
                        <p:par>
                          <p:cTn id="99" fill="hold">
                            <p:stCondLst>
                              <p:cond delay="500"/>
                            </p:stCondLst>
                            <p:childTnLst>
                              <p:par>
                                <p:cTn id="100" presetID="1" presetClass="entr" presetSubtype="0" fill="hold" grpId="0" nodeType="afterEffect">
                                  <p:stCondLst>
                                    <p:cond delay="0"/>
                                  </p:stCondLst>
                                  <p:childTnLst>
                                    <p:set>
                                      <p:cBhvr>
                                        <p:cTn id="101" dur="1" fill="hold">
                                          <p:stCondLst>
                                            <p:cond delay="0"/>
                                          </p:stCondLst>
                                        </p:cTn>
                                        <p:tgtEl>
                                          <p:spTgt spid="40"/>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2" presetClass="entr" presetSubtype="8" fill="hold" nodeType="clickEffect">
                                  <p:stCondLst>
                                    <p:cond delay="0"/>
                                  </p:stCondLst>
                                  <p:childTnLst>
                                    <p:set>
                                      <p:cBhvr>
                                        <p:cTn id="105" dur="1" fill="hold">
                                          <p:stCondLst>
                                            <p:cond delay="0"/>
                                          </p:stCondLst>
                                        </p:cTn>
                                        <p:tgtEl>
                                          <p:spTgt spid="4">
                                            <p:txEl>
                                              <p:pRg st="3" end="3"/>
                                            </p:txEl>
                                          </p:spTgt>
                                        </p:tgtEl>
                                        <p:attrNameLst>
                                          <p:attrName>style.visibility</p:attrName>
                                        </p:attrNameLst>
                                      </p:cBhvr>
                                      <p:to>
                                        <p:strVal val="visible"/>
                                      </p:to>
                                    </p:set>
                                    <p:anim calcmode="lin" valueType="num">
                                      <p:cBhvr additive="base">
                                        <p:cTn id="106"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07"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108" fill="hold">
                            <p:stCondLst>
                              <p:cond delay="500"/>
                            </p:stCondLst>
                            <p:childTnLst>
                              <p:par>
                                <p:cTn id="109" presetID="1" presetClass="entr" presetSubtype="0" fill="hold" grpId="0" nodeType="afterEffect">
                                  <p:stCondLst>
                                    <p:cond delay="0"/>
                                  </p:stCondLst>
                                  <p:childTnLst>
                                    <p:set>
                                      <p:cBhvr>
                                        <p:cTn id="110" dur="1" fill="hold">
                                          <p:stCondLst>
                                            <p:cond delay="0"/>
                                          </p:stCondLst>
                                        </p:cTn>
                                        <p:tgtEl>
                                          <p:spTgt spid="4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4">
                                            <p:txEl>
                                              <p:pRg st="4" end="4"/>
                                            </p:txEl>
                                          </p:spTgt>
                                        </p:tgtEl>
                                        <p:attrNameLst>
                                          <p:attrName>style.visibility</p:attrName>
                                        </p:attrNameLst>
                                      </p:cBhvr>
                                      <p:to>
                                        <p:strVal val="visible"/>
                                      </p:to>
                                    </p:set>
                                    <p:anim calcmode="lin" valueType="num">
                                      <p:cBhvr additive="base">
                                        <p:cTn id="115"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116"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0CEE3E-918F-23AF-5397-CAD8339B4020}"/>
              </a:ext>
            </a:extLst>
          </p:cNvPr>
          <p:cNvSpPr/>
          <p:nvPr/>
        </p:nvSpPr>
        <p:spPr>
          <a:xfrm>
            <a:off x="124691" y="299604"/>
            <a:ext cx="1246909" cy="5943600"/>
          </a:xfrm>
          <a:prstGeom prst="rect">
            <a:avLst/>
          </a:prstGeom>
          <a:solidFill>
            <a:srgbClr val="001B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41E412-08F8-A467-E190-72210054401B}"/>
              </a:ext>
            </a:extLst>
          </p:cNvPr>
          <p:cNvSpPr>
            <a:spLocks noGrp="1"/>
          </p:cNvSpPr>
          <p:nvPr>
            <p:ph type="title"/>
          </p:nvPr>
        </p:nvSpPr>
        <p:spPr>
          <a:xfrm rot="16200000">
            <a:off x="-2081236" y="2820579"/>
            <a:ext cx="5627705" cy="950844"/>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r"/>
            <a:r>
              <a:rPr lang="en-US" dirty="0">
                <a:solidFill>
                  <a:schemeClr val="bg1"/>
                </a:solidFill>
              </a:rPr>
              <a:t>If I Be Lifted Up</a:t>
            </a:r>
          </a:p>
        </p:txBody>
      </p:sp>
      <p:pic>
        <p:nvPicPr>
          <p:cNvPr id="13" name="Picture 12" descr="A black cross with a white background&#10;&#10;Description automatically generated">
            <a:extLst>
              <a:ext uri="{FF2B5EF4-FFF2-40B4-BE49-F238E27FC236}">
                <a16:creationId xmlns:a16="http://schemas.microsoft.com/office/drawing/2014/main" id="{610B9323-CDDD-5BD5-7532-95D8BF76B0C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8751" y="3228109"/>
            <a:ext cx="2561551" cy="2881745"/>
          </a:xfrm>
          <a:prstGeom prst="rect">
            <a:avLst/>
          </a:prstGeom>
        </p:spPr>
      </p:pic>
      <p:pic>
        <p:nvPicPr>
          <p:cNvPr id="9" name="Online Media 8" title="Scripture Song John 12:32 KJV 'If I Be Lifted Up' (The Drawing Power)">
            <a:hlinkClick r:id="" action="ppaction://media"/>
            <a:extLst>
              <a:ext uri="{FF2B5EF4-FFF2-40B4-BE49-F238E27FC236}">
                <a16:creationId xmlns:a16="http://schemas.microsoft.com/office/drawing/2014/main" id="{E5FD3D28-3251-32F9-601F-73E21F65C30C}"/>
              </a:ext>
            </a:extLst>
          </p:cNvPr>
          <p:cNvPicPr>
            <a:picLocks noRot="1" noChangeAspect="1"/>
          </p:cNvPicPr>
          <p:nvPr>
            <a:videoFile r:link="rId1"/>
          </p:nvPr>
        </p:nvPicPr>
        <p:blipFill>
          <a:blip r:embed="rId4"/>
          <a:stretch>
            <a:fillRect/>
          </a:stretch>
        </p:blipFill>
        <p:spPr>
          <a:xfrm>
            <a:off x="2831647" y="482148"/>
            <a:ext cx="8971605" cy="5068969"/>
          </a:xfrm>
          <a:prstGeom prst="rect">
            <a:avLst/>
          </a:prstGeom>
        </p:spPr>
      </p:pic>
      <p:pic>
        <p:nvPicPr>
          <p:cNvPr id="11" name="Picture 10" descr="A group of cartoon people&#10;&#10;Description automatically generated">
            <a:extLst>
              <a:ext uri="{FF2B5EF4-FFF2-40B4-BE49-F238E27FC236}">
                <a16:creationId xmlns:a16="http://schemas.microsoft.com/office/drawing/2014/main" id="{34DE1D38-C9BC-CCB0-4F79-FC4F84C76267}"/>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3236" y="4165662"/>
            <a:ext cx="3472517" cy="2770909"/>
          </a:xfrm>
          <a:prstGeom prst="rect">
            <a:avLst/>
          </a:prstGeom>
        </p:spPr>
      </p:pic>
    </p:spTree>
    <p:extLst>
      <p:ext uri="{BB962C8B-B14F-4D97-AF65-F5344CB8AC3E}">
        <p14:creationId xmlns:p14="http://schemas.microsoft.com/office/powerpoint/2010/main" val="24804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ok with a bookmark&#10;&#10;Description automatically generated">
            <a:extLst>
              <a:ext uri="{FF2B5EF4-FFF2-40B4-BE49-F238E27FC236}">
                <a16:creationId xmlns:a16="http://schemas.microsoft.com/office/drawing/2014/main" id="{64124EE1-0A47-27DD-17D0-0D7DCB2C4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3418" y="1362808"/>
            <a:ext cx="7086628" cy="5218335"/>
          </a:xfrm>
          <a:prstGeom prst="rect">
            <a:avLst/>
          </a:prstGeom>
        </p:spPr>
      </p:pic>
      <p:sp>
        <p:nvSpPr>
          <p:cNvPr id="4" name="TextBox 3">
            <a:extLst>
              <a:ext uri="{FF2B5EF4-FFF2-40B4-BE49-F238E27FC236}">
                <a16:creationId xmlns:a16="http://schemas.microsoft.com/office/drawing/2014/main" id="{B26EC6C3-D494-B622-A2D2-F4D57096BDEE}"/>
              </a:ext>
            </a:extLst>
          </p:cNvPr>
          <p:cNvSpPr txBox="1"/>
          <p:nvPr/>
        </p:nvSpPr>
        <p:spPr>
          <a:xfrm>
            <a:off x="5222631" y="3310255"/>
            <a:ext cx="2162907" cy="1323439"/>
          </a:xfrm>
          <a:prstGeom prst="rect">
            <a:avLst/>
          </a:prstGeom>
          <a:noFill/>
        </p:spPr>
        <p:txBody>
          <a:bodyPr wrap="square" rtlCol="0">
            <a:spAutoFit/>
          </a:bodyPr>
          <a:lstStyle/>
          <a:p>
            <a:pPr algn="ctr"/>
            <a:r>
              <a:rPr lang="en-US" sz="4000" b="1" dirty="0"/>
              <a:t>John 3:16-17</a:t>
            </a:r>
          </a:p>
        </p:txBody>
      </p:sp>
      <p:sp>
        <p:nvSpPr>
          <p:cNvPr id="2" name="Heart 1">
            <a:extLst>
              <a:ext uri="{FF2B5EF4-FFF2-40B4-BE49-F238E27FC236}">
                <a16:creationId xmlns:a16="http://schemas.microsoft.com/office/drawing/2014/main" id="{DAA84B3D-79A3-A633-13AE-EC62438E978B}"/>
              </a:ext>
            </a:extLst>
          </p:cNvPr>
          <p:cNvSpPr/>
          <p:nvPr/>
        </p:nvSpPr>
        <p:spPr>
          <a:xfrm>
            <a:off x="308449" y="276857"/>
            <a:ext cx="3675063" cy="3429000"/>
          </a:xfrm>
          <a:prstGeom prst="hear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For God so loved the world that He gave His only begotten Son that whoever believes in Him will not perish but have everlasting life. </a:t>
            </a:r>
          </a:p>
          <a:p>
            <a:pPr algn="ctr"/>
            <a:r>
              <a:rPr lang="en-US" dirty="0"/>
              <a:t>John 3:16</a:t>
            </a:r>
          </a:p>
        </p:txBody>
      </p:sp>
    </p:spTree>
    <p:extLst>
      <p:ext uri="{BB962C8B-B14F-4D97-AF65-F5344CB8AC3E}">
        <p14:creationId xmlns:p14="http://schemas.microsoft.com/office/powerpoint/2010/main" val="232988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0CEE3E-918F-23AF-5397-CAD8339B4020}"/>
              </a:ext>
            </a:extLst>
          </p:cNvPr>
          <p:cNvSpPr/>
          <p:nvPr/>
        </p:nvSpPr>
        <p:spPr>
          <a:xfrm>
            <a:off x="286010" y="261257"/>
            <a:ext cx="3829050" cy="5943600"/>
          </a:xfrm>
          <a:prstGeom prst="rect">
            <a:avLst/>
          </a:prstGeom>
          <a:solidFill>
            <a:srgbClr val="001B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DFBD702-A42B-998D-64EF-A7617D64E280}"/>
              </a:ext>
            </a:extLst>
          </p:cNvPr>
          <p:cNvSpPr/>
          <p:nvPr/>
        </p:nvSpPr>
        <p:spPr>
          <a:xfrm>
            <a:off x="6096000" y="844154"/>
            <a:ext cx="5917518" cy="4618800"/>
          </a:xfrm>
          <a:prstGeom prst="rect">
            <a:avLst/>
          </a:prstGeom>
          <a:solidFill>
            <a:srgbClr val="001B36"/>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Content Placeholder 20" descr="A cartoon of a child with money falling from his pants&#10;&#10;Description automatically generated">
            <a:extLst>
              <a:ext uri="{FF2B5EF4-FFF2-40B4-BE49-F238E27FC236}">
                <a16:creationId xmlns:a16="http://schemas.microsoft.com/office/drawing/2014/main" id="{594DB2EA-8370-D3E4-D0E7-CD1B3E8BC9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55774" y="1206347"/>
            <a:ext cx="5404558" cy="4053419"/>
          </a:xfrm>
        </p:spPr>
      </p:pic>
      <p:sp>
        <p:nvSpPr>
          <p:cNvPr id="4" name="Text Placeholder 3">
            <a:extLst>
              <a:ext uri="{FF2B5EF4-FFF2-40B4-BE49-F238E27FC236}">
                <a16:creationId xmlns:a16="http://schemas.microsoft.com/office/drawing/2014/main" id="{DE19C174-9C14-2A35-C32D-BE6897CA5C0B}"/>
              </a:ext>
            </a:extLst>
          </p:cNvPr>
          <p:cNvSpPr>
            <a:spLocks noGrp="1"/>
          </p:cNvSpPr>
          <p:nvPr>
            <p:ph type="body" sz="half" idx="2"/>
          </p:nvPr>
        </p:nvSpPr>
        <p:spPr>
          <a:xfrm>
            <a:off x="478488" y="3429000"/>
            <a:ext cx="3316756" cy="261143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n-US" baseline="30000" dirty="0"/>
              <a:t>17 </a:t>
            </a:r>
            <a:r>
              <a:rPr lang="en-US" dirty="0"/>
              <a:t>God did not send his Son into the world to judge the world. He sent his Son to save the world through him. </a:t>
            </a:r>
          </a:p>
          <a:p>
            <a:r>
              <a:rPr lang="en-US" baseline="30000" dirty="0"/>
              <a:t>18 </a:t>
            </a:r>
            <a:r>
              <a:rPr lang="en-US" dirty="0"/>
              <a:t>Anyone who believes in him is not condemned. But anyone who does not believe stand condemned already. They have not believed in the name of God’s one and only Son. </a:t>
            </a:r>
          </a:p>
        </p:txBody>
      </p:sp>
      <p:pic>
        <p:nvPicPr>
          <p:cNvPr id="19" name="Content Placeholder 7" descr="A cartoon of two men&#10;&#10;Description automatically generated">
            <a:extLst>
              <a:ext uri="{FF2B5EF4-FFF2-40B4-BE49-F238E27FC236}">
                <a16:creationId xmlns:a16="http://schemas.microsoft.com/office/drawing/2014/main" id="{DA5EB991-4DED-B555-8F09-D313ACF4E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54" y="431812"/>
            <a:ext cx="2767356" cy="2075517"/>
          </a:xfrm>
          <a:prstGeom prst="rect">
            <a:avLst/>
          </a:prstGeom>
        </p:spPr>
      </p:pic>
      <p:sp>
        <p:nvSpPr>
          <p:cNvPr id="15" name="Speech Bubble: Rectangle 14">
            <a:extLst>
              <a:ext uri="{FF2B5EF4-FFF2-40B4-BE49-F238E27FC236}">
                <a16:creationId xmlns:a16="http://schemas.microsoft.com/office/drawing/2014/main" id="{375F5B82-8ABA-8F79-E1AC-2C08EB278448}"/>
              </a:ext>
            </a:extLst>
          </p:cNvPr>
          <p:cNvSpPr/>
          <p:nvPr/>
        </p:nvSpPr>
        <p:spPr>
          <a:xfrm>
            <a:off x="4027715" y="2195298"/>
            <a:ext cx="2155631" cy="3649197"/>
          </a:xfrm>
          <a:prstGeom prst="wedgeRectCallout">
            <a:avLst>
              <a:gd name="adj1" fmla="val -135296"/>
              <a:gd name="adj2" fmla="val -4178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8100000" scaled="1"/>
            <a:tileRect/>
          </a:gradFill>
          <a:ln w="5715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God did not send His Son into the world to judge the world. </a:t>
            </a:r>
          </a:p>
          <a:p>
            <a:pPr algn="ctr"/>
            <a:r>
              <a:rPr lang="en-US" dirty="0">
                <a:solidFill>
                  <a:schemeClr val="tx1"/>
                </a:solidFill>
              </a:rPr>
              <a:t> He sent His Son to SAVE the world!</a:t>
            </a:r>
          </a:p>
          <a:p>
            <a:pPr algn="ctr"/>
            <a:r>
              <a:rPr lang="en-US" dirty="0">
                <a:solidFill>
                  <a:schemeClr val="tx1"/>
                </a:solidFill>
              </a:rPr>
              <a:t>All who believe in Him are not condemned.</a:t>
            </a:r>
          </a:p>
          <a:p>
            <a:pPr algn="ctr"/>
            <a:r>
              <a:rPr lang="en-US" dirty="0">
                <a:solidFill>
                  <a:schemeClr val="tx1"/>
                </a:solidFill>
              </a:rPr>
              <a:t>Those who don’t believe stand condemned.</a:t>
            </a:r>
          </a:p>
        </p:txBody>
      </p:sp>
      <p:sp>
        <p:nvSpPr>
          <p:cNvPr id="22" name="Speech Bubble: Rectangle 21">
            <a:extLst>
              <a:ext uri="{FF2B5EF4-FFF2-40B4-BE49-F238E27FC236}">
                <a16:creationId xmlns:a16="http://schemas.microsoft.com/office/drawing/2014/main" id="{7434D2DB-DF84-8097-F6CE-8525023581FE}"/>
              </a:ext>
            </a:extLst>
          </p:cNvPr>
          <p:cNvSpPr/>
          <p:nvPr/>
        </p:nvSpPr>
        <p:spPr>
          <a:xfrm>
            <a:off x="6938827" y="80161"/>
            <a:ext cx="4967163" cy="945090"/>
          </a:xfrm>
          <a:prstGeom prst="wedgeRectCallout">
            <a:avLst>
              <a:gd name="adj1" fmla="val 857"/>
              <a:gd name="adj2" fmla="val 127002"/>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We are FREE.  We are SAVED.</a:t>
            </a:r>
          </a:p>
          <a:p>
            <a:pPr algn="ctr"/>
            <a:r>
              <a:rPr lang="en-US" dirty="0"/>
              <a:t>Because Jesus came to save us and set us free!</a:t>
            </a:r>
          </a:p>
        </p:txBody>
      </p:sp>
    </p:spTree>
    <p:extLst>
      <p:ext uri="{BB962C8B-B14F-4D97-AF65-F5344CB8AC3E}">
        <p14:creationId xmlns:p14="http://schemas.microsoft.com/office/powerpoint/2010/main" val="1631600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0D0334-FEDD-20E8-4D19-9E37604F4F69}"/>
              </a:ext>
            </a:extLst>
          </p:cNvPr>
          <p:cNvSpPr/>
          <p:nvPr/>
        </p:nvSpPr>
        <p:spPr>
          <a:xfrm>
            <a:off x="4604657" y="844154"/>
            <a:ext cx="7408862" cy="5537596"/>
          </a:xfrm>
          <a:prstGeom prst="rect">
            <a:avLst/>
          </a:prstGeom>
          <a:solidFill>
            <a:srgbClr val="001B36"/>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0CEE3E-918F-23AF-5397-CAD8339B4020}"/>
              </a:ext>
            </a:extLst>
          </p:cNvPr>
          <p:cNvSpPr/>
          <p:nvPr/>
        </p:nvSpPr>
        <p:spPr>
          <a:xfrm>
            <a:off x="304800" y="438150"/>
            <a:ext cx="3829050" cy="5943600"/>
          </a:xfrm>
          <a:prstGeom prst="rect">
            <a:avLst/>
          </a:prstGeom>
          <a:solidFill>
            <a:srgbClr val="001B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41E412-08F8-A467-E190-72210054401B}"/>
              </a:ext>
            </a:extLst>
          </p:cNvPr>
          <p:cNvSpPr>
            <a:spLocks noGrp="1"/>
          </p:cNvSpPr>
          <p:nvPr>
            <p:ph type="title"/>
          </p:nvPr>
        </p:nvSpPr>
        <p:spPr>
          <a:xfrm>
            <a:off x="554039" y="628650"/>
            <a:ext cx="3316756" cy="13335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ctr"/>
            <a:r>
              <a:rPr lang="en-US" dirty="0">
                <a:solidFill>
                  <a:schemeClr val="bg1"/>
                </a:solidFill>
              </a:rPr>
              <a:t>God’s light shines truth</a:t>
            </a:r>
          </a:p>
        </p:txBody>
      </p:sp>
      <p:pic>
        <p:nvPicPr>
          <p:cNvPr id="16" name="Content Placeholder 15" descr="A yellow light shining through a black background&#10;&#10;Description automatically generated">
            <a:extLst>
              <a:ext uri="{FF2B5EF4-FFF2-40B4-BE49-F238E27FC236}">
                <a16:creationId xmlns:a16="http://schemas.microsoft.com/office/drawing/2014/main" id="{473E3D67-AD2D-7E5A-8C47-142F066251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4073" y="20173"/>
            <a:ext cx="7952795" cy="5606720"/>
          </a:xfrm>
        </p:spPr>
      </p:pic>
      <p:sp>
        <p:nvSpPr>
          <p:cNvPr id="4" name="Text Placeholder 3">
            <a:extLst>
              <a:ext uri="{FF2B5EF4-FFF2-40B4-BE49-F238E27FC236}">
                <a16:creationId xmlns:a16="http://schemas.microsoft.com/office/drawing/2014/main" id="{DE19C174-9C14-2A35-C32D-BE6897CA5C0B}"/>
              </a:ext>
            </a:extLst>
          </p:cNvPr>
          <p:cNvSpPr>
            <a:spLocks noGrp="1"/>
          </p:cNvSpPr>
          <p:nvPr>
            <p:ph type="body" sz="half" idx="2"/>
          </p:nvPr>
        </p:nvSpPr>
        <p:spPr>
          <a:xfrm>
            <a:off x="554039" y="2228850"/>
            <a:ext cx="3316756" cy="381158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baseline="30000" dirty="0"/>
              <a:t>19 </a:t>
            </a:r>
            <a:r>
              <a:rPr lang="en-US" dirty="0"/>
              <a:t>Here is the verdict. Light has come into the world, but people loved darkness instead of light. They loved darkness because what they did was evil. </a:t>
            </a:r>
          </a:p>
          <a:p>
            <a:r>
              <a:rPr lang="en-US" baseline="30000" dirty="0"/>
              <a:t>20 </a:t>
            </a:r>
            <a:r>
              <a:rPr lang="en-US" dirty="0"/>
              <a:t>Everyone who does evil deeds hates the light. They will not come into the light. They are afraid that what they do will be seen.</a:t>
            </a:r>
          </a:p>
          <a:p>
            <a:r>
              <a:rPr lang="en-US" dirty="0"/>
              <a:t> </a:t>
            </a:r>
            <a:r>
              <a:rPr lang="en-US" baseline="30000" dirty="0"/>
              <a:t>21 </a:t>
            </a:r>
            <a:r>
              <a:rPr lang="en-US" dirty="0"/>
              <a:t>But anyone who lives by the truth comes into the light. They live by the truth with God’s help.  They come into the light  so that it will be easy to  see their good deeds.</a:t>
            </a:r>
          </a:p>
        </p:txBody>
      </p:sp>
      <p:pic>
        <p:nvPicPr>
          <p:cNvPr id="17" name="Content Placeholder 7" descr="A cartoon of two men&#10;&#10;Description automatically generated">
            <a:extLst>
              <a:ext uri="{FF2B5EF4-FFF2-40B4-BE49-F238E27FC236}">
                <a16:creationId xmlns:a16="http://schemas.microsoft.com/office/drawing/2014/main" id="{09F49A5F-863C-E0C1-E03F-B4A2F3F5C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5759" y="116964"/>
            <a:ext cx="1939173" cy="1454380"/>
          </a:xfrm>
          <a:prstGeom prst="snip1Rect">
            <a:avLst>
              <a:gd name="adj" fmla="val 3926"/>
            </a:avLst>
          </a:prstGeom>
        </p:spPr>
      </p:pic>
      <p:sp>
        <p:nvSpPr>
          <p:cNvPr id="11" name="Speech Bubble: Rectangle 10">
            <a:extLst>
              <a:ext uri="{FF2B5EF4-FFF2-40B4-BE49-F238E27FC236}">
                <a16:creationId xmlns:a16="http://schemas.microsoft.com/office/drawing/2014/main" id="{6ED7758E-32CD-BCE6-C1E5-FDB9BDDDDAAA}"/>
              </a:ext>
            </a:extLst>
          </p:cNvPr>
          <p:cNvSpPr/>
          <p:nvPr/>
        </p:nvSpPr>
        <p:spPr>
          <a:xfrm>
            <a:off x="6703087" y="1641337"/>
            <a:ext cx="5245092" cy="1157572"/>
          </a:xfrm>
          <a:prstGeom prst="wedgeRectCallout">
            <a:avLst>
              <a:gd name="adj1" fmla="val -35772"/>
              <a:gd name="adj2" fmla="val -71224"/>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8100000" scaled="1"/>
            <a:tileRect/>
          </a:gradFill>
          <a:ln w="5715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Those who love truth come into the light of God of God’s truth.  They live by the truth with God’s help.</a:t>
            </a:r>
          </a:p>
          <a:p>
            <a:pPr algn="ctr"/>
            <a:r>
              <a:rPr lang="en-US" dirty="0">
                <a:solidFill>
                  <a:schemeClr val="tx1"/>
                </a:solidFill>
              </a:rPr>
              <a:t>Others can see God’s power.  </a:t>
            </a:r>
          </a:p>
          <a:p>
            <a:pPr algn="ctr"/>
            <a:r>
              <a:rPr lang="en-US" dirty="0">
                <a:solidFill>
                  <a:schemeClr val="tx1"/>
                </a:solidFill>
              </a:rPr>
              <a:t>This lifts up and glorifies God.</a:t>
            </a:r>
          </a:p>
        </p:txBody>
      </p:sp>
      <p:pic>
        <p:nvPicPr>
          <p:cNvPr id="19" name="Picture 18" descr="A group of kids playing&#10;&#10;Description automatically generated">
            <a:extLst>
              <a:ext uri="{FF2B5EF4-FFF2-40B4-BE49-F238E27FC236}">
                <a16:creationId xmlns:a16="http://schemas.microsoft.com/office/drawing/2014/main" id="{15533F2D-E873-1500-5FEA-0706345BBD69}"/>
              </a:ext>
            </a:extLst>
          </p:cNvPr>
          <p:cNvPicPr>
            <a:picLocks noChangeAspect="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6549440" y="2826576"/>
            <a:ext cx="3343348" cy="2853509"/>
          </a:xfrm>
          <a:prstGeom prst="rect">
            <a:avLst/>
          </a:prstGeom>
        </p:spPr>
      </p:pic>
      <p:pic>
        <p:nvPicPr>
          <p:cNvPr id="21" name="Picture 20" descr="A group of children with different expressions&#10;&#10;Description automatically generated">
            <a:extLst>
              <a:ext uri="{FF2B5EF4-FFF2-40B4-BE49-F238E27FC236}">
                <a16:creationId xmlns:a16="http://schemas.microsoft.com/office/drawing/2014/main" id="{8354103C-4703-664F-1918-4E1DF6859301}"/>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55035" b="57369"/>
          <a:stretch/>
        </p:blipFill>
        <p:spPr>
          <a:xfrm>
            <a:off x="4237708" y="3691510"/>
            <a:ext cx="1437548" cy="1362941"/>
          </a:xfrm>
          <a:prstGeom prst="rect">
            <a:avLst/>
          </a:prstGeom>
        </p:spPr>
      </p:pic>
      <p:pic>
        <p:nvPicPr>
          <p:cNvPr id="22" name="Picture 21" descr="A group of children with different expressions&#10;&#10;Description automatically generated">
            <a:extLst>
              <a:ext uri="{FF2B5EF4-FFF2-40B4-BE49-F238E27FC236}">
                <a16:creationId xmlns:a16="http://schemas.microsoft.com/office/drawing/2014/main" id="{894B8712-0D88-EFBD-3184-D68C4AA012AA}"/>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7951" t="889" b="56480"/>
          <a:stretch/>
        </p:blipFill>
        <p:spPr>
          <a:xfrm>
            <a:off x="10312951" y="4333945"/>
            <a:ext cx="1664010" cy="1362941"/>
          </a:xfrm>
          <a:prstGeom prst="rect">
            <a:avLst/>
          </a:prstGeom>
        </p:spPr>
      </p:pic>
      <p:pic>
        <p:nvPicPr>
          <p:cNvPr id="23" name="Picture 22" descr="A group of children with different expressions&#10;&#10;Description automatically generated">
            <a:extLst>
              <a:ext uri="{FF2B5EF4-FFF2-40B4-BE49-F238E27FC236}">
                <a16:creationId xmlns:a16="http://schemas.microsoft.com/office/drawing/2014/main" id="{F4CFA8F6-FB33-D130-5F7A-4CF0D891BF51}"/>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657" t="50219" r="52378" b="7150"/>
          <a:stretch/>
        </p:blipFill>
        <p:spPr>
          <a:xfrm>
            <a:off x="4568509" y="5018809"/>
            <a:ext cx="1437548" cy="1362941"/>
          </a:xfrm>
          <a:prstGeom prst="rect">
            <a:avLst/>
          </a:prstGeom>
        </p:spPr>
      </p:pic>
      <p:pic>
        <p:nvPicPr>
          <p:cNvPr id="24" name="Picture 23" descr="A group of children with different expressions&#10;&#10;Description automatically generated">
            <a:extLst>
              <a:ext uri="{FF2B5EF4-FFF2-40B4-BE49-F238E27FC236}">
                <a16:creationId xmlns:a16="http://schemas.microsoft.com/office/drawing/2014/main" id="{58AF27D2-BFFF-E4D7-367F-892D0E0FA9E1}"/>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29" t="50836" r="1413" b="6533"/>
          <a:stretch/>
        </p:blipFill>
        <p:spPr>
          <a:xfrm>
            <a:off x="9601199" y="5287855"/>
            <a:ext cx="1562035" cy="1362941"/>
          </a:xfrm>
          <a:prstGeom prst="rect">
            <a:avLst/>
          </a:prstGeom>
        </p:spPr>
      </p:pic>
      <p:sp>
        <p:nvSpPr>
          <p:cNvPr id="25" name="Cloud 24">
            <a:extLst>
              <a:ext uri="{FF2B5EF4-FFF2-40B4-BE49-F238E27FC236}">
                <a16:creationId xmlns:a16="http://schemas.microsoft.com/office/drawing/2014/main" id="{60C0AB18-F762-6BD4-F17C-1E69DCF56B25}"/>
              </a:ext>
            </a:extLst>
          </p:cNvPr>
          <p:cNvSpPr/>
          <p:nvPr/>
        </p:nvSpPr>
        <p:spPr>
          <a:xfrm>
            <a:off x="4120034" y="3305640"/>
            <a:ext cx="1754775" cy="1867906"/>
          </a:xfrm>
          <a:prstGeom prst="cloud">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Cloud 25">
            <a:extLst>
              <a:ext uri="{FF2B5EF4-FFF2-40B4-BE49-F238E27FC236}">
                <a16:creationId xmlns:a16="http://schemas.microsoft.com/office/drawing/2014/main" id="{3FA9E7E8-F3BA-9480-BF1F-EC04C88387DB}"/>
              </a:ext>
            </a:extLst>
          </p:cNvPr>
          <p:cNvSpPr/>
          <p:nvPr/>
        </p:nvSpPr>
        <p:spPr>
          <a:xfrm>
            <a:off x="4355437" y="4878206"/>
            <a:ext cx="1754775" cy="1867906"/>
          </a:xfrm>
          <a:prstGeom prst="cloud">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Cloud 26">
            <a:extLst>
              <a:ext uri="{FF2B5EF4-FFF2-40B4-BE49-F238E27FC236}">
                <a16:creationId xmlns:a16="http://schemas.microsoft.com/office/drawing/2014/main" id="{6B0080D7-C2F9-13B5-B012-FEE1EE2E0D94}"/>
              </a:ext>
            </a:extLst>
          </p:cNvPr>
          <p:cNvSpPr/>
          <p:nvPr/>
        </p:nvSpPr>
        <p:spPr>
          <a:xfrm>
            <a:off x="10197476" y="4195138"/>
            <a:ext cx="1754775" cy="1867906"/>
          </a:xfrm>
          <a:prstGeom prst="cloud">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Cloud 27">
            <a:extLst>
              <a:ext uri="{FF2B5EF4-FFF2-40B4-BE49-F238E27FC236}">
                <a16:creationId xmlns:a16="http://schemas.microsoft.com/office/drawing/2014/main" id="{9AA5BAA5-E283-A616-C3B0-F4F47C459CF0}"/>
              </a:ext>
            </a:extLst>
          </p:cNvPr>
          <p:cNvSpPr/>
          <p:nvPr/>
        </p:nvSpPr>
        <p:spPr>
          <a:xfrm>
            <a:off x="9258820" y="5287854"/>
            <a:ext cx="2143471" cy="1593703"/>
          </a:xfrm>
          <a:prstGeom prst="cloud">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DD3ED16-20A8-4C96-C089-2D9F4E9CAB58}"/>
              </a:ext>
            </a:extLst>
          </p:cNvPr>
          <p:cNvSpPr txBox="1"/>
          <p:nvPr/>
        </p:nvSpPr>
        <p:spPr>
          <a:xfrm>
            <a:off x="6484731" y="5707752"/>
            <a:ext cx="2688236" cy="646331"/>
          </a:xfrm>
          <a:prstGeom prst="rect">
            <a:avLst/>
          </a:prstGeom>
          <a:noFill/>
        </p:spPr>
        <p:txBody>
          <a:bodyPr wrap="square" rtlCol="0">
            <a:spAutoFit/>
          </a:bodyPr>
          <a:lstStyle/>
          <a:p>
            <a:r>
              <a:rPr lang="en-US" dirty="0">
                <a:solidFill>
                  <a:schemeClr val="bg1"/>
                </a:solidFill>
              </a:rPr>
              <a:t>Which children are being kind and good?  How?</a:t>
            </a:r>
          </a:p>
        </p:txBody>
      </p:sp>
    </p:spTree>
    <p:extLst>
      <p:ext uri="{BB962C8B-B14F-4D97-AF65-F5344CB8AC3E}">
        <p14:creationId xmlns:p14="http://schemas.microsoft.com/office/powerpoint/2010/main" val="391728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C985D-70EC-BC78-A6B8-D7AD38B9F873}"/>
              </a:ext>
            </a:extLst>
          </p:cNvPr>
          <p:cNvSpPr>
            <a:spLocks noGrp="1"/>
          </p:cNvSpPr>
          <p:nvPr>
            <p:ph type="title"/>
          </p:nvPr>
        </p:nvSpPr>
        <p:spPr>
          <a:xfrm>
            <a:off x="1028700" y="1431925"/>
            <a:ext cx="10515600" cy="4016375"/>
          </a:xfrm>
        </p:spPr>
        <p:style>
          <a:lnRef idx="2">
            <a:schemeClr val="accent5">
              <a:shade val="15000"/>
            </a:schemeClr>
          </a:lnRef>
          <a:fillRef idx="1">
            <a:schemeClr val="accent5"/>
          </a:fillRef>
          <a:effectRef idx="0">
            <a:schemeClr val="accent5"/>
          </a:effectRef>
          <a:fontRef idx="minor">
            <a:schemeClr val="lt1"/>
          </a:fontRef>
        </p:style>
        <p:txBody>
          <a:bodyPr>
            <a:normAutofit fontScale="90000"/>
          </a:bodyPr>
          <a:lstStyle/>
          <a:p>
            <a:r>
              <a:rPr lang="en-US" dirty="0">
                <a:solidFill>
                  <a:schemeClr val="accent6">
                    <a:lumMod val="20000"/>
                    <a:lumOff val="80000"/>
                  </a:schemeClr>
                </a:solidFill>
              </a:rPr>
              <a:t> Spring is the time of new life.</a:t>
            </a:r>
            <a:br>
              <a:rPr lang="en-US" dirty="0">
                <a:solidFill>
                  <a:schemeClr val="accent6">
                    <a:lumMod val="20000"/>
                    <a:lumOff val="80000"/>
                  </a:schemeClr>
                </a:solidFill>
              </a:rPr>
            </a:br>
            <a:r>
              <a:rPr lang="en-US" dirty="0">
                <a:solidFill>
                  <a:schemeClr val="accent6">
                    <a:lumMod val="20000"/>
                    <a:lumOff val="80000"/>
                  </a:schemeClr>
                </a:solidFill>
              </a:rPr>
              <a:t>	What new life have you seen?</a:t>
            </a:r>
            <a:br>
              <a:rPr lang="en-US" dirty="0">
                <a:solidFill>
                  <a:schemeClr val="accent6">
                    <a:lumMod val="20000"/>
                    <a:lumOff val="80000"/>
                  </a:schemeClr>
                </a:solidFill>
              </a:rPr>
            </a:br>
            <a:r>
              <a:rPr lang="en-US" dirty="0">
                <a:solidFill>
                  <a:schemeClr val="accent6">
                    <a:lumMod val="20000"/>
                    <a:lumOff val="80000"/>
                  </a:schemeClr>
                </a:solidFill>
              </a:rPr>
              <a:t>		Have you seen new buds &amp; blossoms?</a:t>
            </a:r>
            <a:br>
              <a:rPr lang="en-US" dirty="0">
                <a:solidFill>
                  <a:schemeClr val="accent6">
                    <a:lumMod val="20000"/>
                    <a:lumOff val="80000"/>
                  </a:schemeClr>
                </a:solidFill>
              </a:rPr>
            </a:br>
            <a:r>
              <a:rPr lang="en-US" dirty="0">
                <a:solidFill>
                  <a:schemeClr val="accent6">
                    <a:lumMod val="20000"/>
                    <a:lumOff val="80000"/>
                  </a:schemeClr>
                </a:solidFill>
              </a:rPr>
              <a:t>		Have you seen baby animals?</a:t>
            </a:r>
            <a:br>
              <a:rPr lang="en-US" dirty="0">
                <a:solidFill>
                  <a:schemeClr val="accent6">
                    <a:lumMod val="20000"/>
                    <a:lumOff val="80000"/>
                  </a:schemeClr>
                </a:solidFill>
              </a:rPr>
            </a:br>
            <a:r>
              <a:rPr lang="en-US" dirty="0">
                <a:solidFill>
                  <a:schemeClr val="accent6">
                    <a:lumMod val="20000"/>
                    <a:lumOff val="80000"/>
                  </a:schemeClr>
                </a:solidFill>
              </a:rPr>
              <a:t>			Tell me about it.</a:t>
            </a:r>
            <a:br>
              <a:rPr lang="en-US" dirty="0">
                <a:solidFill>
                  <a:schemeClr val="accent6">
                    <a:lumMod val="20000"/>
                    <a:lumOff val="80000"/>
                  </a:schemeClr>
                </a:solidFill>
              </a:rPr>
            </a:br>
            <a:r>
              <a:rPr lang="en-US" dirty="0">
                <a:solidFill>
                  <a:schemeClr val="accent6">
                    <a:lumMod val="20000"/>
                    <a:lumOff val="80000"/>
                  </a:schemeClr>
                </a:solidFill>
              </a:rPr>
              <a:t>  </a:t>
            </a:r>
            <a:r>
              <a:rPr lang="en-US" sz="3100" dirty="0">
                <a:solidFill>
                  <a:schemeClr val="accent6">
                    <a:lumMod val="20000"/>
                    <a:lumOff val="80000"/>
                  </a:schemeClr>
                </a:solidFill>
              </a:rPr>
              <a:t>Later we will go outside and look for some more signs of new life.</a:t>
            </a:r>
          </a:p>
        </p:txBody>
      </p:sp>
    </p:spTree>
    <p:extLst>
      <p:ext uri="{BB962C8B-B14F-4D97-AF65-F5344CB8AC3E}">
        <p14:creationId xmlns:p14="http://schemas.microsoft.com/office/powerpoint/2010/main" val="2621807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0CEE3E-918F-23AF-5397-CAD8339B4020}"/>
              </a:ext>
            </a:extLst>
          </p:cNvPr>
          <p:cNvSpPr/>
          <p:nvPr/>
        </p:nvSpPr>
        <p:spPr>
          <a:xfrm>
            <a:off x="304800" y="438150"/>
            <a:ext cx="3829050" cy="5943600"/>
          </a:xfrm>
          <a:prstGeom prst="rect">
            <a:avLst/>
          </a:prstGeom>
          <a:solidFill>
            <a:srgbClr val="001B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41E412-08F8-A467-E190-72210054401B}"/>
              </a:ext>
            </a:extLst>
          </p:cNvPr>
          <p:cNvSpPr>
            <a:spLocks noGrp="1"/>
          </p:cNvSpPr>
          <p:nvPr>
            <p:ph type="title"/>
          </p:nvPr>
        </p:nvSpPr>
        <p:spPr>
          <a:xfrm>
            <a:off x="554039" y="628650"/>
            <a:ext cx="3316756" cy="13335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n-US" dirty="0">
                <a:solidFill>
                  <a:schemeClr val="bg1"/>
                </a:solidFill>
              </a:rPr>
              <a:t>Craft Time</a:t>
            </a:r>
          </a:p>
        </p:txBody>
      </p:sp>
      <p:pic>
        <p:nvPicPr>
          <p:cNvPr id="7" name="Content Placeholder 6" descr="A group of colorful crosses&#10;&#10;Description automatically generated">
            <a:extLst>
              <a:ext uri="{FF2B5EF4-FFF2-40B4-BE49-F238E27FC236}">
                <a16:creationId xmlns:a16="http://schemas.microsoft.com/office/drawing/2014/main" id="{C1CD0B16-7EDD-5526-1EFF-382CD490C4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1523" y="1082160"/>
            <a:ext cx="7156438" cy="4921938"/>
          </a:xfrm>
        </p:spPr>
      </p:pic>
      <p:sp>
        <p:nvSpPr>
          <p:cNvPr id="4" name="Text Placeholder 3">
            <a:extLst>
              <a:ext uri="{FF2B5EF4-FFF2-40B4-BE49-F238E27FC236}">
                <a16:creationId xmlns:a16="http://schemas.microsoft.com/office/drawing/2014/main" id="{DE19C174-9C14-2A35-C32D-BE6897CA5C0B}"/>
              </a:ext>
            </a:extLst>
          </p:cNvPr>
          <p:cNvSpPr>
            <a:spLocks noGrp="1"/>
          </p:cNvSpPr>
          <p:nvPr>
            <p:ph type="body" sz="half" idx="2"/>
          </p:nvPr>
        </p:nvSpPr>
        <p:spPr>
          <a:xfrm>
            <a:off x="554039" y="2228850"/>
            <a:ext cx="3316756" cy="381158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en-US" dirty="0"/>
          </a:p>
          <a:p>
            <a:pPr marL="342900" indent="-342900">
              <a:buFont typeface="+mj-lt"/>
              <a:buAutoNum type="arabicPeriod"/>
            </a:pPr>
            <a:r>
              <a:rPr lang="en-US" dirty="0"/>
              <a:t>Put the cross up on the window and remember to lift Jesus’ name up – Praise Him and give Him the glory.</a:t>
            </a:r>
          </a:p>
          <a:p>
            <a:pPr marL="342900" indent="-342900">
              <a:buFont typeface="+mj-lt"/>
              <a:buAutoNum type="arabicPeriod"/>
            </a:pPr>
            <a:r>
              <a:rPr lang="en-US" dirty="0"/>
              <a:t> and let the light shine through and remember…..</a:t>
            </a:r>
          </a:p>
        </p:txBody>
      </p:sp>
      <p:sp>
        <p:nvSpPr>
          <p:cNvPr id="8" name="Callout: Up Arrow 7">
            <a:extLst>
              <a:ext uri="{FF2B5EF4-FFF2-40B4-BE49-F238E27FC236}">
                <a16:creationId xmlns:a16="http://schemas.microsoft.com/office/drawing/2014/main" id="{6E1F2956-8CD0-ADF5-4006-E0684539B187}"/>
              </a:ext>
            </a:extLst>
          </p:cNvPr>
          <p:cNvSpPr/>
          <p:nvPr/>
        </p:nvSpPr>
        <p:spPr>
          <a:xfrm>
            <a:off x="4910538" y="20413"/>
            <a:ext cx="4229100" cy="1733550"/>
          </a:xfrm>
          <a:prstGeom prst="upArrowCallou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“…the Son of Man must also be lifted up. </a:t>
            </a:r>
            <a:r>
              <a:rPr lang="en-US" baseline="30000" dirty="0"/>
              <a:t>15 </a:t>
            </a:r>
            <a:r>
              <a:rPr lang="en-US" dirty="0"/>
              <a:t>Then everyone who believes may have eternal life in him.”  John 3:14, 15</a:t>
            </a:r>
          </a:p>
        </p:txBody>
      </p:sp>
      <p:sp>
        <p:nvSpPr>
          <p:cNvPr id="9" name="Heart 8">
            <a:extLst>
              <a:ext uri="{FF2B5EF4-FFF2-40B4-BE49-F238E27FC236}">
                <a16:creationId xmlns:a16="http://schemas.microsoft.com/office/drawing/2014/main" id="{B52870F2-488F-B34E-813B-47FFFB145243}"/>
              </a:ext>
            </a:extLst>
          </p:cNvPr>
          <p:cNvSpPr/>
          <p:nvPr/>
        </p:nvSpPr>
        <p:spPr>
          <a:xfrm>
            <a:off x="8310571" y="3261070"/>
            <a:ext cx="3675063" cy="3429000"/>
          </a:xfrm>
          <a:prstGeom prst="hear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For God so loved the world that He gave His only begotten Son that whoever believes in Him will not perish but have everlasting life. </a:t>
            </a:r>
          </a:p>
          <a:p>
            <a:pPr algn="ctr"/>
            <a:r>
              <a:rPr lang="en-US" dirty="0"/>
              <a:t>John 3:16</a:t>
            </a:r>
          </a:p>
        </p:txBody>
      </p:sp>
      <p:sp>
        <p:nvSpPr>
          <p:cNvPr id="10" name="Explosion: 14 Points 9">
            <a:extLst>
              <a:ext uri="{FF2B5EF4-FFF2-40B4-BE49-F238E27FC236}">
                <a16:creationId xmlns:a16="http://schemas.microsoft.com/office/drawing/2014/main" id="{FD5C4359-ED83-A0F1-EEB9-2645DEF0E5A5}"/>
              </a:ext>
            </a:extLst>
          </p:cNvPr>
          <p:cNvSpPr/>
          <p:nvPr/>
        </p:nvSpPr>
        <p:spPr>
          <a:xfrm>
            <a:off x="1653814" y="3261070"/>
            <a:ext cx="5223128" cy="3811588"/>
          </a:xfrm>
          <a:prstGeom prst="irregularSeal2">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Everyone who lives by the truth comes into the light so that others see that God is helping them to obey Him.</a:t>
            </a:r>
          </a:p>
        </p:txBody>
      </p:sp>
    </p:spTree>
    <p:extLst>
      <p:ext uri="{BB962C8B-B14F-4D97-AF65-F5344CB8AC3E}">
        <p14:creationId xmlns:p14="http://schemas.microsoft.com/office/powerpoint/2010/main" val="369748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ppt_y"/>
                                          </p:val>
                                        </p:tav>
                                        <p:tav tm="100000">
                                          <p:val>
                                            <p:strVal val="#ppt_y"/>
                                          </p:val>
                                        </p:tav>
                                      </p:tavLst>
                                    </p:anim>
                                  </p:childTnLst>
                                </p:cTn>
                              </p:par>
                              <p:par>
                                <p:cTn id="26" presetID="31"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0CEE3E-918F-23AF-5397-CAD8339B4020}"/>
              </a:ext>
            </a:extLst>
          </p:cNvPr>
          <p:cNvSpPr/>
          <p:nvPr/>
        </p:nvSpPr>
        <p:spPr>
          <a:xfrm>
            <a:off x="124691" y="299604"/>
            <a:ext cx="1246909" cy="5943600"/>
          </a:xfrm>
          <a:prstGeom prst="rect">
            <a:avLst/>
          </a:prstGeom>
          <a:solidFill>
            <a:srgbClr val="001B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41E412-08F8-A467-E190-72210054401B}"/>
              </a:ext>
            </a:extLst>
          </p:cNvPr>
          <p:cNvSpPr>
            <a:spLocks noGrp="1"/>
          </p:cNvSpPr>
          <p:nvPr>
            <p:ph type="title"/>
          </p:nvPr>
        </p:nvSpPr>
        <p:spPr>
          <a:xfrm rot="16200000">
            <a:off x="-2081236" y="2820579"/>
            <a:ext cx="5627705" cy="950844"/>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n-US" dirty="0">
                <a:solidFill>
                  <a:schemeClr val="bg1"/>
                </a:solidFill>
              </a:rPr>
              <a:t>LORD, I Lift Your Name on High</a:t>
            </a:r>
          </a:p>
        </p:txBody>
      </p:sp>
      <p:pic>
        <p:nvPicPr>
          <p:cNvPr id="4" name="Online Media 3" title="Lord I Lift Your Name on High | Children's Worship with Actions">
            <a:hlinkClick r:id="" action="ppaction://media"/>
            <a:extLst>
              <a:ext uri="{FF2B5EF4-FFF2-40B4-BE49-F238E27FC236}">
                <a16:creationId xmlns:a16="http://schemas.microsoft.com/office/drawing/2014/main" id="{4408D171-0649-2A78-0554-577886B5EA1A}"/>
              </a:ext>
            </a:extLst>
          </p:cNvPr>
          <p:cNvPicPr>
            <a:picLocks noRot="1" noChangeAspect="1"/>
          </p:cNvPicPr>
          <p:nvPr>
            <a:videoFile r:link="rId1"/>
          </p:nvPr>
        </p:nvPicPr>
        <p:blipFill>
          <a:blip r:embed="rId3"/>
          <a:stretch>
            <a:fillRect/>
          </a:stretch>
        </p:blipFill>
        <p:spPr>
          <a:xfrm>
            <a:off x="1551296" y="495651"/>
            <a:ext cx="10383510" cy="5866697"/>
          </a:xfrm>
          <a:prstGeom prst="rect">
            <a:avLst/>
          </a:prstGeom>
        </p:spPr>
      </p:pic>
    </p:spTree>
    <p:extLst>
      <p:ext uri="{BB962C8B-B14F-4D97-AF65-F5344CB8AC3E}">
        <p14:creationId xmlns:p14="http://schemas.microsoft.com/office/powerpoint/2010/main" val="122500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0CEE3E-918F-23AF-5397-CAD8339B4020}"/>
              </a:ext>
            </a:extLst>
          </p:cNvPr>
          <p:cNvSpPr/>
          <p:nvPr/>
        </p:nvSpPr>
        <p:spPr>
          <a:xfrm>
            <a:off x="124691" y="299604"/>
            <a:ext cx="1246909" cy="5943600"/>
          </a:xfrm>
          <a:prstGeom prst="rect">
            <a:avLst/>
          </a:prstGeom>
          <a:solidFill>
            <a:srgbClr val="001B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41E412-08F8-A467-E190-72210054401B}"/>
              </a:ext>
            </a:extLst>
          </p:cNvPr>
          <p:cNvSpPr>
            <a:spLocks noGrp="1"/>
          </p:cNvSpPr>
          <p:nvPr>
            <p:ph type="title"/>
          </p:nvPr>
        </p:nvSpPr>
        <p:spPr>
          <a:xfrm rot="16200000">
            <a:off x="-2081236" y="2820579"/>
            <a:ext cx="5627705" cy="950844"/>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n-US" dirty="0">
                <a:solidFill>
                  <a:schemeClr val="bg1"/>
                </a:solidFill>
              </a:rPr>
              <a:t>John 3:16</a:t>
            </a:r>
          </a:p>
        </p:txBody>
      </p:sp>
      <p:pic>
        <p:nvPicPr>
          <p:cNvPr id="6" name="Online Media 5" title="For God So Loved (John 3:16) ORIGINAL">
            <a:hlinkClick r:id="" action="ppaction://media"/>
            <a:extLst>
              <a:ext uri="{FF2B5EF4-FFF2-40B4-BE49-F238E27FC236}">
                <a16:creationId xmlns:a16="http://schemas.microsoft.com/office/drawing/2014/main" id="{22651358-0152-6CBC-40B4-9DC44288419E}"/>
              </a:ext>
            </a:extLst>
          </p:cNvPr>
          <p:cNvPicPr>
            <a:picLocks noRot="1" noChangeAspect="1"/>
          </p:cNvPicPr>
          <p:nvPr>
            <a:videoFile r:link="rId1"/>
          </p:nvPr>
        </p:nvPicPr>
        <p:blipFill>
          <a:blip r:embed="rId3"/>
          <a:stretch>
            <a:fillRect/>
          </a:stretch>
        </p:blipFill>
        <p:spPr>
          <a:xfrm>
            <a:off x="1629575" y="482148"/>
            <a:ext cx="10078238" cy="5694218"/>
          </a:xfrm>
          <a:prstGeom prst="rect">
            <a:avLst/>
          </a:prstGeom>
        </p:spPr>
      </p:pic>
    </p:spTree>
    <p:extLst>
      <p:ext uri="{BB962C8B-B14F-4D97-AF65-F5344CB8AC3E}">
        <p14:creationId xmlns:p14="http://schemas.microsoft.com/office/powerpoint/2010/main" val="177944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0CEE3E-918F-23AF-5397-CAD8339B4020}"/>
              </a:ext>
            </a:extLst>
          </p:cNvPr>
          <p:cNvSpPr/>
          <p:nvPr/>
        </p:nvSpPr>
        <p:spPr>
          <a:xfrm>
            <a:off x="124691" y="299604"/>
            <a:ext cx="1246909" cy="5943600"/>
          </a:xfrm>
          <a:prstGeom prst="rect">
            <a:avLst/>
          </a:prstGeom>
          <a:solidFill>
            <a:srgbClr val="001B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41E412-08F8-A467-E190-72210054401B}"/>
              </a:ext>
            </a:extLst>
          </p:cNvPr>
          <p:cNvSpPr>
            <a:spLocks noGrp="1"/>
          </p:cNvSpPr>
          <p:nvPr>
            <p:ph type="title"/>
          </p:nvPr>
        </p:nvSpPr>
        <p:spPr>
          <a:xfrm rot="16200000">
            <a:off x="-2081236" y="2820579"/>
            <a:ext cx="5627705" cy="950844"/>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en-US" dirty="0">
              <a:solidFill>
                <a:schemeClr val="bg1"/>
              </a:solidFill>
            </a:endParaRPr>
          </a:p>
        </p:txBody>
      </p:sp>
      <p:pic>
        <p:nvPicPr>
          <p:cNvPr id="3" name="Online Media 2" title="Scripture Song Psalm 25:5 KJV 'Lead Me In Thy Truth'">
            <a:hlinkClick r:id="" action="ppaction://media"/>
            <a:extLst>
              <a:ext uri="{FF2B5EF4-FFF2-40B4-BE49-F238E27FC236}">
                <a16:creationId xmlns:a16="http://schemas.microsoft.com/office/drawing/2014/main" id="{5B228795-D52E-C337-BC3D-67D610E6EEDD}"/>
              </a:ext>
            </a:extLst>
          </p:cNvPr>
          <p:cNvPicPr>
            <a:picLocks noRot="1" noChangeAspect="1"/>
          </p:cNvPicPr>
          <p:nvPr>
            <a:videoFile r:link="rId1"/>
          </p:nvPr>
        </p:nvPicPr>
        <p:blipFill>
          <a:blip r:embed="rId3"/>
          <a:stretch>
            <a:fillRect/>
          </a:stretch>
        </p:blipFill>
        <p:spPr>
          <a:xfrm>
            <a:off x="1776422" y="767331"/>
            <a:ext cx="9421813" cy="5323337"/>
          </a:xfrm>
          <a:prstGeom prst="rect">
            <a:avLst/>
          </a:prstGeom>
        </p:spPr>
      </p:pic>
    </p:spTree>
    <p:extLst>
      <p:ext uri="{BB962C8B-B14F-4D97-AF65-F5344CB8AC3E}">
        <p14:creationId xmlns:p14="http://schemas.microsoft.com/office/powerpoint/2010/main" val="61070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08C3B-B72E-788B-F8BF-23E35932F2D1}"/>
              </a:ext>
            </a:extLst>
          </p:cNvPr>
          <p:cNvSpPr>
            <a:spLocks noGrp="1"/>
          </p:cNvSpPr>
          <p:nvPr>
            <p:ph type="title"/>
          </p:nvPr>
        </p:nvSpPr>
        <p:spPr>
          <a:xfrm>
            <a:off x="838200" y="365125"/>
            <a:ext cx="10648950" cy="5997575"/>
          </a:xfrm>
          <a:ln w="76200">
            <a:solidFill>
              <a:schemeClr val="accent6">
                <a:lumMod val="20000"/>
                <a:lumOff val="80000"/>
              </a:schemeClr>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ormAutofit/>
          </a:bodyPr>
          <a:lstStyle/>
          <a:p>
            <a:pPr algn="ctr"/>
            <a:r>
              <a:rPr lang="en-US" sz="3200" baseline="30000" dirty="0"/>
              <a:t>16 ”</a:t>
            </a:r>
            <a:r>
              <a:rPr lang="en-US" sz="3200" dirty="0"/>
              <a:t>God so loved the world</a:t>
            </a:r>
            <a:br>
              <a:rPr lang="en-US" sz="3200" dirty="0"/>
            </a:br>
            <a:r>
              <a:rPr lang="en-US" sz="3200" dirty="0"/>
              <a:t> that He gave His one and only Son.</a:t>
            </a:r>
            <a:br>
              <a:rPr lang="en-US" sz="3200" dirty="0"/>
            </a:br>
            <a:r>
              <a:rPr lang="en-US" sz="3200" dirty="0"/>
              <a:t> Anyone who believes in him will not perish </a:t>
            </a:r>
            <a:br>
              <a:rPr lang="en-US" sz="3200" dirty="0"/>
            </a:br>
            <a:r>
              <a:rPr lang="en-US" sz="3200" dirty="0"/>
              <a:t>but will have eternal life. </a:t>
            </a:r>
            <a:br>
              <a:rPr lang="en-US" sz="3200" dirty="0"/>
            </a:br>
            <a:r>
              <a:rPr lang="en-US" sz="3200" baseline="30000" dirty="0"/>
              <a:t>17 </a:t>
            </a:r>
            <a:r>
              <a:rPr lang="en-US" sz="3200" dirty="0"/>
              <a:t>God did not send his Son into the world</a:t>
            </a:r>
            <a:br>
              <a:rPr lang="en-US" sz="3200" dirty="0"/>
            </a:br>
            <a:r>
              <a:rPr lang="en-US" sz="3200" dirty="0"/>
              <a:t> to judge the world. </a:t>
            </a:r>
            <a:br>
              <a:rPr lang="en-US" sz="3200" dirty="0"/>
            </a:br>
            <a:r>
              <a:rPr lang="en-US" sz="3200" dirty="0"/>
              <a:t>He sent His Son to save the world through Him.”</a:t>
            </a:r>
            <a:br>
              <a:rPr lang="en-US" sz="3200" dirty="0"/>
            </a:br>
            <a:r>
              <a:rPr lang="en-US" sz="3200" dirty="0"/>
              <a:t>  John 3:16-17</a:t>
            </a:r>
            <a:br>
              <a:rPr lang="en-US" sz="3200" baseline="30000" dirty="0"/>
            </a:br>
            <a:br>
              <a:rPr lang="en-US" sz="3200" baseline="30000" dirty="0"/>
            </a:br>
            <a:r>
              <a:rPr lang="en-US" sz="3200" baseline="30000" dirty="0"/>
              <a:t>36 </a:t>
            </a:r>
            <a:r>
              <a:rPr lang="en-US" sz="3200" dirty="0"/>
              <a:t>Anyone who believes in the Son has eternal life. </a:t>
            </a:r>
            <a:br>
              <a:rPr lang="en-US" sz="3200" dirty="0"/>
            </a:br>
            <a:r>
              <a:rPr lang="en-US" sz="3200" dirty="0"/>
              <a:t>Anyone who does not believe in the Son will not have life.”  John 3:36</a:t>
            </a:r>
          </a:p>
        </p:txBody>
      </p:sp>
      <p:pic>
        <p:nvPicPr>
          <p:cNvPr id="4" name="Picture 3" descr="Silhouette of a manger with a person and a baby&#10;&#10;Description automatically generated">
            <a:extLst>
              <a:ext uri="{FF2B5EF4-FFF2-40B4-BE49-F238E27FC236}">
                <a16:creationId xmlns:a16="http://schemas.microsoft.com/office/drawing/2014/main" id="{27B5DFD3-5943-37EF-E9D2-BB50426C963B}"/>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478189" y="-123092"/>
            <a:ext cx="2516540" cy="1805617"/>
          </a:xfrm>
          <a:prstGeom prst="rect">
            <a:avLst/>
          </a:prstGeom>
        </p:spPr>
      </p:pic>
      <p:pic>
        <p:nvPicPr>
          <p:cNvPr id="6" name="Picture 5" descr="A silhouette of a person holding their hands up&#10;&#10;Description automatically generated">
            <a:extLst>
              <a:ext uri="{FF2B5EF4-FFF2-40B4-BE49-F238E27FC236}">
                <a16:creationId xmlns:a16="http://schemas.microsoft.com/office/drawing/2014/main" id="{6245B4F0-C867-D339-2470-14A174A562F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23136" y="1388818"/>
            <a:ext cx="1590675" cy="3552825"/>
          </a:xfrm>
          <a:prstGeom prst="rect">
            <a:avLst/>
          </a:prstGeom>
        </p:spPr>
      </p:pic>
      <p:pic>
        <p:nvPicPr>
          <p:cNvPr id="8" name="Picture 7" descr="A black background with white dots&#10;&#10;Description automatically generated">
            <a:extLst>
              <a:ext uri="{FF2B5EF4-FFF2-40B4-BE49-F238E27FC236}">
                <a16:creationId xmlns:a16="http://schemas.microsoft.com/office/drawing/2014/main" id="{B6042B9C-02C6-D942-8A1C-8826795442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0241" y="5420835"/>
            <a:ext cx="1405790" cy="1189515"/>
          </a:xfrm>
          <a:prstGeom prst="rect">
            <a:avLst/>
          </a:prstGeom>
        </p:spPr>
      </p:pic>
      <p:pic>
        <p:nvPicPr>
          <p:cNvPr id="10" name="Picture 9" descr="A silhouette of a person with arms outstretched&#10;&#10;Description automatically generated">
            <a:extLst>
              <a:ext uri="{FF2B5EF4-FFF2-40B4-BE49-F238E27FC236}">
                <a16:creationId xmlns:a16="http://schemas.microsoft.com/office/drawing/2014/main" id="{2D5073C9-FE65-848F-3140-2431420212A3}"/>
              </a:ext>
            </a:extLst>
          </p:cNvPr>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313614" y="5176960"/>
            <a:ext cx="1835975" cy="1681040"/>
          </a:xfrm>
          <a:prstGeom prst="rect">
            <a:avLst/>
          </a:prstGeom>
        </p:spPr>
      </p:pic>
    </p:spTree>
    <p:extLst>
      <p:ext uri="{BB962C8B-B14F-4D97-AF65-F5344CB8AC3E}">
        <p14:creationId xmlns:p14="http://schemas.microsoft.com/office/powerpoint/2010/main" val="4271459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B4457-3431-2E87-0AC9-E19BCF13E990}"/>
              </a:ext>
            </a:extLst>
          </p:cNvPr>
          <p:cNvSpPr>
            <a:spLocks noGrp="1"/>
          </p:cNvSpPr>
          <p:nvPr>
            <p:ph type="title"/>
          </p:nvPr>
        </p:nvSpPr>
        <p:spPr>
          <a:xfrm>
            <a:off x="1864722" y="5768203"/>
            <a:ext cx="8462554" cy="763225"/>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sz="2000" dirty="0"/>
              <a:t>You can find more PowerPoints like this on:  </a:t>
            </a:r>
            <a:r>
              <a:rPr lang="en-US" sz="2000" dirty="0">
                <a:hlinkClick r:id="rId2"/>
              </a:rPr>
              <a:t>https://activity-array.com/</a:t>
            </a:r>
            <a:r>
              <a:rPr lang="en-US" sz="2000" dirty="0"/>
              <a:t> </a:t>
            </a:r>
          </a:p>
        </p:txBody>
      </p:sp>
      <p:pic>
        <p:nvPicPr>
          <p:cNvPr id="4" name="Picture 3">
            <a:extLst>
              <a:ext uri="{FF2B5EF4-FFF2-40B4-BE49-F238E27FC236}">
                <a16:creationId xmlns:a16="http://schemas.microsoft.com/office/drawing/2014/main" id="{4EA0E1B7-C03A-B7CC-F380-261888B91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4501" y="1792400"/>
            <a:ext cx="9662997" cy="3816427"/>
          </a:xfrm>
          <a:prstGeom prst="rect">
            <a:avLst/>
          </a:prstGeom>
        </p:spPr>
      </p:pic>
      <p:sp>
        <p:nvSpPr>
          <p:cNvPr id="5" name="Rectangle 4">
            <a:extLst>
              <a:ext uri="{FF2B5EF4-FFF2-40B4-BE49-F238E27FC236}">
                <a16:creationId xmlns:a16="http://schemas.microsoft.com/office/drawing/2014/main" id="{CA1C3EB0-E214-555A-67E9-58334486ECD2}"/>
              </a:ext>
            </a:extLst>
          </p:cNvPr>
          <p:cNvSpPr/>
          <p:nvPr/>
        </p:nvSpPr>
        <p:spPr>
          <a:xfrm>
            <a:off x="1264501" y="326572"/>
            <a:ext cx="3451190" cy="923330"/>
          </a:xfrm>
          <a:prstGeom prst="rect">
            <a:avLst/>
          </a:prstGeom>
          <a:noFill/>
        </p:spPr>
        <p:txBody>
          <a:bodyPr wrap="squar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The End</a:t>
            </a:r>
          </a:p>
        </p:txBody>
      </p:sp>
    </p:spTree>
    <p:extLst>
      <p:ext uri="{BB962C8B-B14F-4D97-AF65-F5344CB8AC3E}">
        <p14:creationId xmlns:p14="http://schemas.microsoft.com/office/powerpoint/2010/main" val="145232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0CEE3E-918F-23AF-5397-CAD8339B4020}"/>
              </a:ext>
            </a:extLst>
          </p:cNvPr>
          <p:cNvSpPr/>
          <p:nvPr/>
        </p:nvSpPr>
        <p:spPr>
          <a:xfrm>
            <a:off x="304800" y="438150"/>
            <a:ext cx="3829050" cy="5943600"/>
          </a:xfrm>
          <a:prstGeom prst="rect">
            <a:avLst/>
          </a:prstGeom>
          <a:solidFill>
            <a:srgbClr val="001B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C41E412-08F8-A467-E190-72210054401B}"/>
              </a:ext>
            </a:extLst>
          </p:cNvPr>
          <p:cNvSpPr>
            <a:spLocks noGrp="1"/>
          </p:cNvSpPr>
          <p:nvPr>
            <p:ph type="title"/>
          </p:nvPr>
        </p:nvSpPr>
        <p:spPr>
          <a:xfrm>
            <a:off x="554039" y="628650"/>
            <a:ext cx="3316756" cy="13335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n-US" dirty="0">
                <a:solidFill>
                  <a:schemeClr val="bg1"/>
                </a:solidFill>
              </a:rPr>
              <a:t>Look for new life</a:t>
            </a:r>
          </a:p>
        </p:txBody>
      </p:sp>
      <p:pic>
        <p:nvPicPr>
          <p:cNvPr id="7" name="Content Placeholder 6" descr="A group of baby ducks in straw&#10;&#10;Description automatically generated">
            <a:extLst>
              <a:ext uri="{FF2B5EF4-FFF2-40B4-BE49-F238E27FC236}">
                <a16:creationId xmlns:a16="http://schemas.microsoft.com/office/drawing/2014/main" id="{7750E1C5-F319-0122-4896-EDB401F2F6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5987" y="1338695"/>
            <a:ext cx="5761904" cy="3842019"/>
          </a:xfrm>
        </p:spPr>
      </p:pic>
      <p:sp>
        <p:nvSpPr>
          <p:cNvPr id="4" name="Text Placeholder 3">
            <a:extLst>
              <a:ext uri="{FF2B5EF4-FFF2-40B4-BE49-F238E27FC236}">
                <a16:creationId xmlns:a16="http://schemas.microsoft.com/office/drawing/2014/main" id="{DE19C174-9C14-2A35-C32D-BE6897CA5C0B}"/>
              </a:ext>
            </a:extLst>
          </p:cNvPr>
          <p:cNvSpPr>
            <a:spLocks noGrp="1"/>
          </p:cNvSpPr>
          <p:nvPr>
            <p:ph type="body" sz="half" idx="2"/>
          </p:nvPr>
        </p:nvSpPr>
        <p:spPr>
          <a:xfrm>
            <a:off x="554039" y="2228850"/>
            <a:ext cx="3316756" cy="381158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n-US" dirty="0"/>
              <a:t>(Go outside?)</a:t>
            </a:r>
          </a:p>
          <a:p>
            <a:endParaRPr lang="en-US" dirty="0"/>
          </a:p>
          <a:p>
            <a:r>
              <a:rPr lang="en-US" dirty="0"/>
              <a:t>Spring is a time of new life.</a:t>
            </a:r>
          </a:p>
          <a:p>
            <a:r>
              <a:rPr lang="en-US" dirty="0"/>
              <a:t>That’s when animals have their babies.</a:t>
            </a:r>
          </a:p>
          <a:p>
            <a:r>
              <a:rPr lang="en-US" sz="2400" dirty="0"/>
              <a:t>Do you know what this baby animal is called?</a:t>
            </a:r>
          </a:p>
        </p:txBody>
      </p:sp>
      <p:sp>
        <p:nvSpPr>
          <p:cNvPr id="8" name="Rectangle 7">
            <a:extLst>
              <a:ext uri="{FF2B5EF4-FFF2-40B4-BE49-F238E27FC236}">
                <a16:creationId xmlns:a16="http://schemas.microsoft.com/office/drawing/2014/main" id="{08A50EBF-12CB-A555-0FFC-BBF1EC158570}"/>
              </a:ext>
            </a:extLst>
          </p:cNvPr>
          <p:cNvSpPr/>
          <p:nvPr/>
        </p:nvSpPr>
        <p:spPr>
          <a:xfrm>
            <a:off x="6651388" y="1338695"/>
            <a:ext cx="191110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Chick</a:t>
            </a:r>
          </a:p>
        </p:txBody>
      </p:sp>
      <p:pic>
        <p:nvPicPr>
          <p:cNvPr id="11" name="Picture 10" descr="A close up of a deer&#10;&#10;Description automatically generated">
            <a:extLst>
              <a:ext uri="{FF2B5EF4-FFF2-40B4-BE49-F238E27FC236}">
                <a16:creationId xmlns:a16="http://schemas.microsoft.com/office/drawing/2014/main" id="{D342F2EF-94BB-308F-C331-1B8E0396E8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5985" y="1295400"/>
            <a:ext cx="5761905" cy="3843146"/>
          </a:xfrm>
          <a:prstGeom prst="rect">
            <a:avLst/>
          </a:prstGeom>
        </p:spPr>
      </p:pic>
      <p:sp>
        <p:nvSpPr>
          <p:cNvPr id="9" name="Rectangle 8">
            <a:extLst>
              <a:ext uri="{FF2B5EF4-FFF2-40B4-BE49-F238E27FC236}">
                <a16:creationId xmlns:a16="http://schemas.microsoft.com/office/drawing/2014/main" id="{4A205B2E-60E7-B082-857C-1A08B2A5F7C9}"/>
              </a:ext>
            </a:extLst>
          </p:cNvPr>
          <p:cNvSpPr/>
          <p:nvPr/>
        </p:nvSpPr>
        <p:spPr>
          <a:xfrm>
            <a:off x="8347717" y="3935421"/>
            <a:ext cx="178811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Fawn</a:t>
            </a:r>
          </a:p>
        </p:txBody>
      </p:sp>
      <p:pic>
        <p:nvPicPr>
          <p:cNvPr id="14" name="Picture 13" descr="A close-up of a seal&#10;&#10;Description automatically generated">
            <a:extLst>
              <a:ext uri="{FF2B5EF4-FFF2-40B4-BE49-F238E27FC236}">
                <a16:creationId xmlns:a16="http://schemas.microsoft.com/office/drawing/2014/main" id="{C4ED1BDA-A414-D7A3-C01E-528758087E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6779" y="1617680"/>
            <a:ext cx="5761904" cy="3241071"/>
          </a:xfrm>
          <a:prstGeom prst="rect">
            <a:avLst/>
          </a:prstGeom>
        </p:spPr>
      </p:pic>
      <p:sp>
        <p:nvSpPr>
          <p:cNvPr id="12" name="Rectangle 11">
            <a:extLst>
              <a:ext uri="{FF2B5EF4-FFF2-40B4-BE49-F238E27FC236}">
                <a16:creationId xmlns:a16="http://schemas.microsoft.com/office/drawing/2014/main" id="{A725B08A-FB43-B6DA-FE4F-C41F68A826A4}"/>
              </a:ext>
            </a:extLst>
          </p:cNvPr>
          <p:cNvSpPr/>
          <p:nvPr/>
        </p:nvSpPr>
        <p:spPr>
          <a:xfrm>
            <a:off x="8486075" y="2152378"/>
            <a:ext cx="133709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Pup</a:t>
            </a:r>
          </a:p>
        </p:txBody>
      </p:sp>
      <p:pic>
        <p:nvPicPr>
          <p:cNvPr id="19" name="Picture 18" descr="Two brown bears touching each other&#10;&#10;Description automatically generated">
            <a:extLst>
              <a:ext uri="{FF2B5EF4-FFF2-40B4-BE49-F238E27FC236}">
                <a16:creationId xmlns:a16="http://schemas.microsoft.com/office/drawing/2014/main" id="{80CC76D7-8E89-639D-D4F5-6E7914F641BA}"/>
              </a:ext>
            </a:extLst>
          </p:cNvPr>
          <p:cNvPicPr>
            <a:picLocks noChangeAspect="1"/>
          </p:cNvPicPr>
          <p:nvPr/>
        </p:nvPicPr>
        <p:blipFill rotWithShape="1">
          <a:blip r:embed="rId5">
            <a:extLst>
              <a:ext uri="{28A0092B-C50C-407E-A947-70E740481C1C}">
                <a14:useLocalDpi xmlns:a14="http://schemas.microsoft.com/office/drawing/2010/main" val="0"/>
              </a:ext>
            </a:extLst>
          </a:blip>
          <a:srcRect l="6773" r="14734"/>
          <a:stretch/>
        </p:blipFill>
        <p:spPr>
          <a:xfrm>
            <a:off x="4786778" y="1315698"/>
            <a:ext cx="5761904" cy="3842019"/>
          </a:xfrm>
          <a:prstGeom prst="rect">
            <a:avLst/>
          </a:prstGeom>
        </p:spPr>
      </p:pic>
      <p:sp>
        <p:nvSpPr>
          <p:cNvPr id="15" name="Rectangle 14">
            <a:extLst>
              <a:ext uri="{FF2B5EF4-FFF2-40B4-BE49-F238E27FC236}">
                <a16:creationId xmlns:a16="http://schemas.microsoft.com/office/drawing/2014/main" id="{98E2D762-DDBA-3622-C270-9972F76F6A8D}"/>
              </a:ext>
            </a:extLst>
          </p:cNvPr>
          <p:cNvSpPr/>
          <p:nvPr/>
        </p:nvSpPr>
        <p:spPr>
          <a:xfrm>
            <a:off x="4901145" y="3403023"/>
            <a:ext cx="143821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Cub</a:t>
            </a:r>
          </a:p>
        </p:txBody>
      </p:sp>
      <p:pic>
        <p:nvPicPr>
          <p:cNvPr id="22" name="Picture 21" descr="Two baby owls on a tree branch&#10;&#10;Description automatically generated">
            <a:extLst>
              <a:ext uri="{FF2B5EF4-FFF2-40B4-BE49-F238E27FC236}">
                <a16:creationId xmlns:a16="http://schemas.microsoft.com/office/drawing/2014/main" id="{3C2F9B47-C4F5-FB1E-89B2-19990A6143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0268" y="1305428"/>
            <a:ext cx="5727622" cy="3930737"/>
          </a:xfrm>
          <a:prstGeom prst="rect">
            <a:avLst/>
          </a:prstGeom>
        </p:spPr>
      </p:pic>
      <p:sp>
        <p:nvSpPr>
          <p:cNvPr id="20" name="Rectangle 19">
            <a:extLst>
              <a:ext uri="{FF2B5EF4-FFF2-40B4-BE49-F238E27FC236}">
                <a16:creationId xmlns:a16="http://schemas.microsoft.com/office/drawing/2014/main" id="{BF1795F2-4796-B9BE-4344-D589AAC0ABB3}"/>
              </a:ext>
            </a:extLst>
          </p:cNvPr>
          <p:cNvSpPr/>
          <p:nvPr/>
        </p:nvSpPr>
        <p:spPr>
          <a:xfrm>
            <a:off x="5037268" y="1500485"/>
            <a:ext cx="195919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Owlet</a:t>
            </a:r>
          </a:p>
        </p:txBody>
      </p:sp>
    </p:spTree>
    <p:extLst>
      <p:ext uri="{BB962C8B-B14F-4D97-AF65-F5344CB8AC3E}">
        <p14:creationId xmlns:p14="http://schemas.microsoft.com/office/powerpoint/2010/main" val="269324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5"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0CEE3E-918F-23AF-5397-CAD8339B4020}"/>
              </a:ext>
            </a:extLst>
          </p:cNvPr>
          <p:cNvSpPr/>
          <p:nvPr/>
        </p:nvSpPr>
        <p:spPr>
          <a:xfrm>
            <a:off x="304800" y="438150"/>
            <a:ext cx="3829050" cy="5943600"/>
          </a:xfrm>
          <a:prstGeom prst="rect">
            <a:avLst/>
          </a:prstGeom>
          <a:solidFill>
            <a:srgbClr val="001B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123E106-428F-1DED-99DE-89AFADB48460}"/>
              </a:ext>
            </a:extLst>
          </p:cNvPr>
          <p:cNvSpPr/>
          <p:nvPr/>
        </p:nvSpPr>
        <p:spPr>
          <a:xfrm>
            <a:off x="4604657" y="844154"/>
            <a:ext cx="7408862" cy="5537596"/>
          </a:xfrm>
          <a:prstGeom prst="rect">
            <a:avLst/>
          </a:prstGeom>
          <a:solidFill>
            <a:srgbClr val="001B36"/>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41E412-08F8-A467-E190-72210054401B}"/>
              </a:ext>
            </a:extLst>
          </p:cNvPr>
          <p:cNvSpPr>
            <a:spLocks noGrp="1"/>
          </p:cNvSpPr>
          <p:nvPr>
            <p:ph type="title"/>
          </p:nvPr>
        </p:nvSpPr>
        <p:spPr>
          <a:xfrm>
            <a:off x="554039" y="628650"/>
            <a:ext cx="3316756" cy="13335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n-US" dirty="0">
                <a:solidFill>
                  <a:schemeClr val="bg1"/>
                </a:solidFill>
              </a:rPr>
              <a:t>John 3</a:t>
            </a:r>
          </a:p>
        </p:txBody>
      </p:sp>
      <p:pic>
        <p:nvPicPr>
          <p:cNvPr id="9" name="Content Placeholder 8" descr="A cartoon of a person in a green robe&#10;&#10;Description automatically generated">
            <a:extLst>
              <a:ext uri="{FF2B5EF4-FFF2-40B4-BE49-F238E27FC236}">
                <a16:creationId xmlns:a16="http://schemas.microsoft.com/office/drawing/2014/main" id="{3324860C-7E76-F5EF-0E0D-0890A2F598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83089" y="628650"/>
            <a:ext cx="7408863" cy="5556646"/>
          </a:xfrm>
        </p:spPr>
      </p:pic>
      <p:sp>
        <p:nvSpPr>
          <p:cNvPr id="4" name="Text Placeholder 3">
            <a:extLst>
              <a:ext uri="{FF2B5EF4-FFF2-40B4-BE49-F238E27FC236}">
                <a16:creationId xmlns:a16="http://schemas.microsoft.com/office/drawing/2014/main" id="{DE19C174-9C14-2A35-C32D-BE6897CA5C0B}"/>
              </a:ext>
            </a:extLst>
          </p:cNvPr>
          <p:cNvSpPr>
            <a:spLocks noGrp="1"/>
          </p:cNvSpPr>
          <p:nvPr>
            <p:ph type="body" sz="half" idx="2"/>
          </p:nvPr>
        </p:nvSpPr>
        <p:spPr>
          <a:xfrm>
            <a:off x="554039" y="2228850"/>
            <a:ext cx="3316756" cy="381158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n-US" dirty="0"/>
              <a:t>Now there was a Pharisee, a man named Nicodemus who was a member of the Jewish ruling council. </a:t>
            </a:r>
            <a:r>
              <a:rPr lang="en-US" baseline="30000" dirty="0"/>
              <a:t>2 </a:t>
            </a:r>
            <a:r>
              <a:rPr lang="en-US" dirty="0"/>
              <a:t>He came to Jesus at night</a:t>
            </a:r>
          </a:p>
        </p:txBody>
      </p:sp>
    </p:spTree>
    <p:extLst>
      <p:ext uri="{BB962C8B-B14F-4D97-AF65-F5344CB8AC3E}">
        <p14:creationId xmlns:p14="http://schemas.microsoft.com/office/powerpoint/2010/main" val="1008108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0CEE3E-918F-23AF-5397-CAD8339B4020}"/>
              </a:ext>
            </a:extLst>
          </p:cNvPr>
          <p:cNvSpPr/>
          <p:nvPr/>
        </p:nvSpPr>
        <p:spPr>
          <a:xfrm>
            <a:off x="304800" y="438150"/>
            <a:ext cx="3829050" cy="5943600"/>
          </a:xfrm>
          <a:prstGeom prst="rect">
            <a:avLst/>
          </a:prstGeom>
          <a:solidFill>
            <a:srgbClr val="001B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FCF50F-CBD8-A48F-88D3-ED1ADA94B981}"/>
              </a:ext>
            </a:extLst>
          </p:cNvPr>
          <p:cNvSpPr/>
          <p:nvPr/>
        </p:nvSpPr>
        <p:spPr>
          <a:xfrm>
            <a:off x="4604657" y="844154"/>
            <a:ext cx="7408862" cy="5537596"/>
          </a:xfrm>
          <a:prstGeom prst="rect">
            <a:avLst/>
          </a:prstGeom>
          <a:solidFill>
            <a:srgbClr val="001B36"/>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Cartoon of two people sitting in a room&#10;&#10;Description automatically generated">
            <a:extLst>
              <a:ext uri="{FF2B5EF4-FFF2-40B4-BE49-F238E27FC236}">
                <a16:creationId xmlns:a16="http://schemas.microsoft.com/office/drawing/2014/main" id="{CCA3411B-8FA1-556E-DFD0-4261FDD12E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3239" y="457200"/>
            <a:ext cx="7408862" cy="5556647"/>
          </a:xfrm>
        </p:spPr>
      </p:pic>
      <p:sp>
        <p:nvSpPr>
          <p:cNvPr id="4" name="Text Placeholder 3">
            <a:extLst>
              <a:ext uri="{FF2B5EF4-FFF2-40B4-BE49-F238E27FC236}">
                <a16:creationId xmlns:a16="http://schemas.microsoft.com/office/drawing/2014/main" id="{DE19C174-9C14-2A35-C32D-BE6897CA5C0B}"/>
              </a:ext>
            </a:extLst>
          </p:cNvPr>
          <p:cNvSpPr>
            <a:spLocks noGrp="1"/>
          </p:cNvSpPr>
          <p:nvPr>
            <p:ph type="body" sz="half" idx="2"/>
          </p:nvPr>
        </p:nvSpPr>
        <p:spPr>
          <a:xfrm>
            <a:off x="554039" y="704850"/>
            <a:ext cx="3316756" cy="533558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dirty="0"/>
              <a:t> There was a Pharisee named Nicodemus. He was one of the Jewish rulers.</a:t>
            </a:r>
          </a:p>
          <a:p>
            <a:r>
              <a:rPr lang="en-US" dirty="0"/>
              <a:t> </a:t>
            </a:r>
            <a:r>
              <a:rPr lang="en-US" baseline="30000" dirty="0"/>
              <a:t>2 </a:t>
            </a:r>
            <a:r>
              <a:rPr lang="en-US" dirty="0"/>
              <a:t>He came to Jesus at night and said, “Rabbi, we know that you are a teacher who has come from God. We know that God is with you. If he weren’t, you couldn’t do the signs you are doing.”</a:t>
            </a:r>
          </a:p>
          <a:p>
            <a:endParaRPr lang="en-US" dirty="0"/>
          </a:p>
        </p:txBody>
      </p:sp>
      <p:sp>
        <p:nvSpPr>
          <p:cNvPr id="10" name="Speech Bubble: Rectangle 9">
            <a:extLst>
              <a:ext uri="{FF2B5EF4-FFF2-40B4-BE49-F238E27FC236}">
                <a16:creationId xmlns:a16="http://schemas.microsoft.com/office/drawing/2014/main" id="{D85EE230-2B19-51D3-21C2-D18A69243427}"/>
              </a:ext>
            </a:extLst>
          </p:cNvPr>
          <p:cNvSpPr/>
          <p:nvPr/>
        </p:nvSpPr>
        <p:spPr>
          <a:xfrm>
            <a:off x="7834993" y="239996"/>
            <a:ext cx="2498271" cy="1208314"/>
          </a:xfrm>
          <a:prstGeom prst="wedgeRectCallout">
            <a:avLst>
              <a:gd name="adj1" fmla="val -9068"/>
              <a:gd name="adj2" fmla="val 81419"/>
            </a:avLst>
          </a:prstGeom>
          <a:solidFill>
            <a:schemeClr val="accent6">
              <a:lumMod val="20000"/>
              <a:lumOff val="80000"/>
            </a:schemeClr>
          </a:solid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If God wasn’t with you, you couldn’t do all the miracles you are doing.</a:t>
            </a:r>
          </a:p>
        </p:txBody>
      </p:sp>
      <p:sp>
        <p:nvSpPr>
          <p:cNvPr id="12" name="Speech Bubble: Rectangle 11">
            <a:extLst>
              <a:ext uri="{FF2B5EF4-FFF2-40B4-BE49-F238E27FC236}">
                <a16:creationId xmlns:a16="http://schemas.microsoft.com/office/drawing/2014/main" id="{3BFE4F27-E080-A2A2-5EC0-379F3A83E5B4}"/>
              </a:ext>
            </a:extLst>
          </p:cNvPr>
          <p:cNvSpPr/>
          <p:nvPr/>
        </p:nvSpPr>
        <p:spPr>
          <a:xfrm>
            <a:off x="7834993" y="476250"/>
            <a:ext cx="2498271" cy="1208314"/>
          </a:xfrm>
          <a:prstGeom prst="wedgeRectCallout">
            <a:avLst>
              <a:gd name="adj1" fmla="val -9068"/>
              <a:gd name="adj2" fmla="val 81419"/>
            </a:avLst>
          </a:prstGeom>
          <a:solidFill>
            <a:schemeClr val="accent6">
              <a:lumMod val="20000"/>
              <a:lumOff val="80000"/>
            </a:schemeClr>
          </a:solid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Rabbi, we know that you are a teacher that has come from God.</a:t>
            </a:r>
          </a:p>
          <a:p>
            <a:pPr algn="ctr"/>
            <a:r>
              <a:rPr lang="en-US" dirty="0">
                <a:solidFill>
                  <a:schemeClr val="tx1"/>
                </a:solidFill>
              </a:rPr>
              <a:t>God is with you.</a:t>
            </a:r>
          </a:p>
        </p:txBody>
      </p:sp>
    </p:spTree>
    <p:extLst>
      <p:ext uri="{BB962C8B-B14F-4D97-AF65-F5344CB8AC3E}">
        <p14:creationId xmlns:p14="http://schemas.microsoft.com/office/powerpoint/2010/main" val="111754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0CEE3E-918F-23AF-5397-CAD8339B4020}"/>
              </a:ext>
            </a:extLst>
          </p:cNvPr>
          <p:cNvSpPr/>
          <p:nvPr/>
        </p:nvSpPr>
        <p:spPr>
          <a:xfrm>
            <a:off x="304800" y="438150"/>
            <a:ext cx="3829050" cy="5943600"/>
          </a:xfrm>
          <a:prstGeom prst="rect">
            <a:avLst/>
          </a:prstGeom>
          <a:solidFill>
            <a:srgbClr val="001B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FCF50F-CBD8-A48F-88D3-ED1ADA94B981}"/>
              </a:ext>
            </a:extLst>
          </p:cNvPr>
          <p:cNvSpPr/>
          <p:nvPr/>
        </p:nvSpPr>
        <p:spPr>
          <a:xfrm>
            <a:off x="4604657" y="844154"/>
            <a:ext cx="7408862" cy="5537596"/>
          </a:xfrm>
          <a:prstGeom prst="rect">
            <a:avLst/>
          </a:prstGeom>
          <a:solidFill>
            <a:srgbClr val="001B36"/>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Cartoon of two people sitting in a room&#10;&#10;Description automatically generated">
            <a:extLst>
              <a:ext uri="{FF2B5EF4-FFF2-40B4-BE49-F238E27FC236}">
                <a16:creationId xmlns:a16="http://schemas.microsoft.com/office/drawing/2014/main" id="{CCA3411B-8FA1-556E-DFD0-4261FDD12E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3239" y="457200"/>
            <a:ext cx="7408862" cy="5556647"/>
          </a:xfrm>
        </p:spPr>
      </p:pic>
      <p:sp>
        <p:nvSpPr>
          <p:cNvPr id="4" name="Text Placeholder 3">
            <a:extLst>
              <a:ext uri="{FF2B5EF4-FFF2-40B4-BE49-F238E27FC236}">
                <a16:creationId xmlns:a16="http://schemas.microsoft.com/office/drawing/2014/main" id="{DE19C174-9C14-2A35-C32D-BE6897CA5C0B}"/>
              </a:ext>
            </a:extLst>
          </p:cNvPr>
          <p:cNvSpPr>
            <a:spLocks noGrp="1"/>
          </p:cNvSpPr>
          <p:nvPr>
            <p:ph type="body" sz="half" idx="2"/>
          </p:nvPr>
        </p:nvSpPr>
        <p:spPr>
          <a:xfrm>
            <a:off x="554039" y="704850"/>
            <a:ext cx="3316756" cy="533558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baseline="30000" dirty="0"/>
              <a:t>3 </a:t>
            </a:r>
            <a:r>
              <a:rPr lang="en-US" dirty="0"/>
              <a:t>Jesus replied, “What I’m about to tell you is true. No one can see God’s kingdom unless they are born again.”</a:t>
            </a:r>
          </a:p>
          <a:p>
            <a:r>
              <a:rPr lang="en-US" baseline="30000" dirty="0"/>
              <a:t>4 </a:t>
            </a:r>
            <a:r>
              <a:rPr lang="en-US" dirty="0"/>
              <a:t>“How can someone be born when they are old?” Nicodemus asked. “They can’t go back inside their mother! They can’t be born a second time!”</a:t>
            </a:r>
          </a:p>
          <a:p>
            <a:endParaRPr lang="en-US" dirty="0"/>
          </a:p>
        </p:txBody>
      </p:sp>
      <p:sp>
        <p:nvSpPr>
          <p:cNvPr id="11" name="Speech Bubble: Rectangle 10">
            <a:extLst>
              <a:ext uri="{FF2B5EF4-FFF2-40B4-BE49-F238E27FC236}">
                <a16:creationId xmlns:a16="http://schemas.microsoft.com/office/drawing/2014/main" id="{E8EA71A9-7432-3750-DA93-045D8BA34B7A}"/>
              </a:ext>
            </a:extLst>
          </p:cNvPr>
          <p:cNvSpPr/>
          <p:nvPr/>
        </p:nvSpPr>
        <p:spPr>
          <a:xfrm>
            <a:off x="4021821" y="318336"/>
            <a:ext cx="3454781" cy="1051634"/>
          </a:xfrm>
          <a:prstGeom prst="wedgeRectCallout">
            <a:avLst>
              <a:gd name="adj1" fmla="val -9068"/>
              <a:gd name="adj2" fmla="val 81419"/>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8100000" scaled="1"/>
            <a:tileRect/>
          </a:gradFill>
          <a:ln w="5715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 I’m about to tell  you is true.</a:t>
            </a:r>
          </a:p>
          <a:p>
            <a:pPr algn="ctr"/>
            <a:r>
              <a:rPr lang="en-US" dirty="0">
                <a:solidFill>
                  <a:schemeClr val="tx1"/>
                </a:solidFill>
              </a:rPr>
              <a:t>No one can see God’s kingdom unless they are born again.</a:t>
            </a:r>
          </a:p>
        </p:txBody>
      </p:sp>
      <p:sp>
        <p:nvSpPr>
          <p:cNvPr id="12" name="Speech Bubble: Rectangle 11">
            <a:extLst>
              <a:ext uri="{FF2B5EF4-FFF2-40B4-BE49-F238E27FC236}">
                <a16:creationId xmlns:a16="http://schemas.microsoft.com/office/drawing/2014/main" id="{3BFE4F27-E080-A2A2-5EC0-379F3A83E5B4}"/>
              </a:ext>
            </a:extLst>
          </p:cNvPr>
          <p:cNvSpPr/>
          <p:nvPr/>
        </p:nvSpPr>
        <p:spPr>
          <a:xfrm>
            <a:off x="8014382" y="438150"/>
            <a:ext cx="3454781" cy="1208314"/>
          </a:xfrm>
          <a:prstGeom prst="wedgeRectCallout">
            <a:avLst>
              <a:gd name="adj1" fmla="val -9068"/>
              <a:gd name="adj2" fmla="val 81419"/>
            </a:avLst>
          </a:prstGeom>
          <a:solidFill>
            <a:schemeClr val="accent6">
              <a:lumMod val="20000"/>
              <a:lumOff val="80000"/>
            </a:schemeClr>
          </a:solid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How can someone be born when they are old?  They can’t go back inside their mother!</a:t>
            </a:r>
          </a:p>
        </p:txBody>
      </p:sp>
      <p:sp>
        <p:nvSpPr>
          <p:cNvPr id="7" name="Thought Bubble: Cloud 6">
            <a:extLst>
              <a:ext uri="{FF2B5EF4-FFF2-40B4-BE49-F238E27FC236}">
                <a16:creationId xmlns:a16="http://schemas.microsoft.com/office/drawing/2014/main" id="{8968A9B5-7A5E-BE75-8F9D-8994C7C9BFA6}"/>
              </a:ext>
            </a:extLst>
          </p:cNvPr>
          <p:cNvSpPr/>
          <p:nvPr/>
        </p:nvSpPr>
        <p:spPr>
          <a:xfrm>
            <a:off x="10886327" y="1042306"/>
            <a:ext cx="1346806" cy="1790699"/>
          </a:xfrm>
          <a:prstGeom prst="cloudCallout">
            <a:avLst>
              <a:gd name="adj1" fmla="val -66755"/>
              <a:gd name="adj2" fmla="val -12677"/>
            </a:avLst>
          </a:prstGeom>
          <a:solidFill>
            <a:schemeClr val="accent6">
              <a:lumMod val="20000"/>
              <a:lumOff val="80000"/>
            </a:schemeClr>
          </a:solid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artoon of a pregnant person&#10;&#10;Description automatically generated">
            <a:extLst>
              <a:ext uri="{FF2B5EF4-FFF2-40B4-BE49-F238E27FC236}">
                <a16:creationId xmlns:a16="http://schemas.microsoft.com/office/drawing/2014/main" id="{509FB622-BE61-8677-D70F-C810049E73DB}"/>
              </a:ext>
            </a:extLst>
          </p:cNvPr>
          <p:cNvPicPr>
            <a:picLocks noChangeAspect="1"/>
          </p:cNvPicPr>
          <p:nvPr/>
        </p:nvPicPr>
        <p:blipFill rotWithShape="1">
          <a:blip r:embed="rId3">
            <a:extLst>
              <a:ext uri="{28A0092B-C50C-407E-A947-70E740481C1C}">
                <a14:useLocalDpi xmlns:a14="http://schemas.microsoft.com/office/drawing/2010/main" val="0"/>
              </a:ext>
            </a:extLst>
          </a:blip>
          <a:srcRect l="15743" t="-9446" r="15732" b="-35"/>
          <a:stretch/>
        </p:blipFill>
        <p:spPr>
          <a:xfrm flipH="1">
            <a:off x="11029023" y="1061356"/>
            <a:ext cx="1061414" cy="1790699"/>
          </a:xfrm>
          <a:prstGeom prst="cloud">
            <a:avLst/>
          </a:prstGeom>
        </p:spPr>
      </p:pic>
    </p:spTree>
    <p:extLst>
      <p:ext uri="{BB962C8B-B14F-4D97-AF65-F5344CB8AC3E}">
        <p14:creationId xmlns:p14="http://schemas.microsoft.com/office/powerpoint/2010/main" val="3719803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0CEE3E-918F-23AF-5397-CAD8339B4020}"/>
              </a:ext>
            </a:extLst>
          </p:cNvPr>
          <p:cNvSpPr/>
          <p:nvPr/>
        </p:nvSpPr>
        <p:spPr>
          <a:xfrm>
            <a:off x="304800" y="438150"/>
            <a:ext cx="3829050" cy="5943600"/>
          </a:xfrm>
          <a:prstGeom prst="rect">
            <a:avLst/>
          </a:prstGeom>
          <a:solidFill>
            <a:srgbClr val="001B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FCF50F-CBD8-A48F-88D3-ED1ADA94B981}"/>
              </a:ext>
            </a:extLst>
          </p:cNvPr>
          <p:cNvSpPr/>
          <p:nvPr/>
        </p:nvSpPr>
        <p:spPr>
          <a:xfrm>
            <a:off x="4604657" y="844154"/>
            <a:ext cx="7408862" cy="5537596"/>
          </a:xfrm>
          <a:prstGeom prst="rect">
            <a:avLst/>
          </a:prstGeom>
          <a:solidFill>
            <a:srgbClr val="001B36"/>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Cartoon of two people sitting in a room&#10;&#10;Description automatically generated">
            <a:extLst>
              <a:ext uri="{FF2B5EF4-FFF2-40B4-BE49-F238E27FC236}">
                <a16:creationId xmlns:a16="http://schemas.microsoft.com/office/drawing/2014/main" id="{CCA3411B-8FA1-556E-DFD0-4261FDD12E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3239" y="457200"/>
            <a:ext cx="7408862" cy="5556647"/>
          </a:xfrm>
        </p:spPr>
      </p:pic>
      <p:sp>
        <p:nvSpPr>
          <p:cNvPr id="4" name="Text Placeholder 3">
            <a:extLst>
              <a:ext uri="{FF2B5EF4-FFF2-40B4-BE49-F238E27FC236}">
                <a16:creationId xmlns:a16="http://schemas.microsoft.com/office/drawing/2014/main" id="{DE19C174-9C14-2A35-C32D-BE6897CA5C0B}"/>
              </a:ext>
            </a:extLst>
          </p:cNvPr>
          <p:cNvSpPr>
            <a:spLocks noGrp="1"/>
          </p:cNvSpPr>
          <p:nvPr>
            <p:ph type="body" sz="half" idx="2"/>
          </p:nvPr>
        </p:nvSpPr>
        <p:spPr>
          <a:xfrm>
            <a:off x="554039" y="704850"/>
            <a:ext cx="3316756" cy="533558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i="1" baseline="30000" dirty="0"/>
              <a:t>5 </a:t>
            </a:r>
            <a:r>
              <a:rPr lang="en-US" i="1" dirty="0"/>
              <a:t>Jesus answered, “What I’m about to tell you is true. No one can enter God’s kingdom unless they are born with water and the Holy Spirit.</a:t>
            </a:r>
          </a:p>
          <a:p>
            <a:r>
              <a:rPr lang="en-US" i="1" dirty="0"/>
              <a:t> </a:t>
            </a:r>
            <a:r>
              <a:rPr lang="en-US" i="1" baseline="30000" dirty="0"/>
              <a:t>6 </a:t>
            </a:r>
            <a:r>
              <a:rPr lang="en-US" i="1" dirty="0"/>
              <a:t>People give birth to people. But the Spirit gives birth to spirit.</a:t>
            </a:r>
          </a:p>
          <a:p>
            <a:r>
              <a:rPr lang="en-US" i="1" dirty="0"/>
              <a:t> </a:t>
            </a:r>
            <a:r>
              <a:rPr lang="en-US" i="1" baseline="30000" dirty="0"/>
              <a:t>7 </a:t>
            </a:r>
            <a:r>
              <a:rPr lang="en-US" i="1" dirty="0"/>
              <a:t>You should not be surprised when I say, ‘You must all be born again.’</a:t>
            </a:r>
          </a:p>
          <a:p>
            <a:endParaRPr lang="en-US" i="1" dirty="0"/>
          </a:p>
          <a:p>
            <a:endParaRPr lang="en-US" i="1" dirty="0"/>
          </a:p>
        </p:txBody>
      </p:sp>
      <p:sp>
        <p:nvSpPr>
          <p:cNvPr id="9" name="Speech Bubble: Rectangle 8">
            <a:extLst>
              <a:ext uri="{FF2B5EF4-FFF2-40B4-BE49-F238E27FC236}">
                <a16:creationId xmlns:a16="http://schemas.microsoft.com/office/drawing/2014/main" id="{C8468AB2-B2F0-6451-BB87-B133717253BD}"/>
              </a:ext>
            </a:extLst>
          </p:cNvPr>
          <p:cNvSpPr/>
          <p:nvPr/>
        </p:nvSpPr>
        <p:spPr>
          <a:xfrm>
            <a:off x="7309442" y="438150"/>
            <a:ext cx="2708318" cy="1208314"/>
          </a:xfrm>
          <a:prstGeom prst="wedgeRectCallout">
            <a:avLst>
              <a:gd name="adj1" fmla="val -34994"/>
              <a:gd name="adj2" fmla="val 99287"/>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8100000" scaled="1"/>
            <a:tileRect/>
          </a:gradFill>
          <a:ln w="5715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Humans can reproduce only human life, but the Holy Spirit gives birth to spiritual life.</a:t>
            </a:r>
          </a:p>
        </p:txBody>
      </p:sp>
      <p:sp>
        <p:nvSpPr>
          <p:cNvPr id="11" name="Speech Bubble: Rectangle 10">
            <a:extLst>
              <a:ext uri="{FF2B5EF4-FFF2-40B4-BE49-F238E27FC236}">
                <a16:creationId xmlns:a16="http://schemas.microsoft.com/office/drawing/2014/main" id="{E8EA71A9-7432-3750-DA93-045D8BA34B7A}"/>
              </a:ext>
            </a:extLst>
          </p:cNvPr>
          <p:cNvSpPr/>
          <p:nvPr/>
        </p:nvSpPr>
        <p:spPr>
          <a:xfrm>
            <a:off x="3966518" y="165752"/>
            <a:ext cx="2872117" cy="1393882"/>
          </a:xfrm>
          <a:prstGeom prst="wedgeRectCallout">
            <a:avLst>
              <a:gd name="adj1" fmla="val -1109"/>
              <a:gd name="adj2" fmla="val 87797"/>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8100000" scaled="1"/>
            <a:tileRect/>
          </a:gradFill>
          <a:ln w="5715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 I’m about to tell  you is true.</a:t>
            </a:r>
          </a:p>
          <a:p>
            <a:pPr algn="ctr"/>
            <a:r>
              <a:rPr lang="en-US" dirty="0">
                <a:solidFill>
                  <a:schemeClr val="tx1"/>
                </a:solidFill>
              </a:rPr>
              <a:t>No one can enter God’s kingdom unless they are born with water and spirit</a:t>
            </a:r>
          </a:p>
        </p:txBody>
      </p:sp>
      <p:sp>
        <p:nvSpPr>
          <p:cNvPr id="3" name="Thought Bubble: Cloud 2">
            <a:extLst>
              <a:ext uri="{FF2B5EF4-FFF2-40B4-BE49-F238E27FC236}">
                <a16:creationId xmlns:a16="http://schemas.microsoft.com/office/drawing/2014/main" id="{0010F41B-9706-8942-BEA8-2D463332E800}"/>
              </a:ext>
            </a:extLst>
          </p:cNvPr>
          <p:cNvSpPr/>
          <p:nvPr/>
        </p:nvSpPr>
        <p:spPr>
          <a:xfrm>
            <a:off x="3731095" y="2125180"/>
            <a:ext cx="1958505" cy="1689100"/>
          </a:xfrm>
          <a:prstGeom prst="cloudCallout">
            <a:avLst>
              <a:gd name="adj1" fmla="val 58278"/>
              <a:gd name="adj2" fmla="val -55545"/>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erson washing person in the water&#10;&#10;Description automatically generated">
            <a:extLst>
              <a:ext uri="{FF2B5EF4-FFF2-40B4-BE49-F238E27FC236}">
                <a16:creationId xmlns:a16="http://schemas.microsoft.com/office/drawing/2014/main" id="{7A2BCA9F-E7BF-6ED9-F7C5-39C938569C4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37867" y="2125180"/>
            <a:ext cx="1634233" cy="1466849"/>
          </a:xfrm>
          <a:prstGeom prst="rect">
            <a:avLst/>
          </a:prstGeom>
        </p:spPr>
      </p:pic>
      <p:sp>
        <p:nvSpPr>
          <p:cNvPr id="14" name="Speech Bubble: Rectangle 13">
            <a:extLst>
              <a:ext uri="{FF2B5EF4-FFF2-40B4-BE49-F238E27FC236}">
                <a16:creationId xmlns:a16="http://schemas.microsoft.com/office/drawing/2014/main" id="{103837DC-F3D1-C1C9-CB5B-3421A3693E15}"/>
              </a:ext>
            </a:extLst>
          </p:cNvPr>
          <p:cNvSpPr/>
          <p:nvPr/>
        </p:nvSpPr>
        <p:spPr>
          <a:xfrm>
            <a:off x="7059952" y="3918206"/>
            <a:ext cx="2498271" cy="1208314"/>
          </a:xfrm>
          <a:prstGeom prst="wedgeRectCallout">
            <a:avLst>
              <a:gd name="adj1" fmla="val -41603"/>
              <a:gd name="adj2" fmla="val -93055"/>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8100000" scaled="1"/>
            <a:tileRect/>
          </a:gradFill>
          <a:ln w="5715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 don’t be surprised when I say, “You must be born again.”</a:t>
            </a:r>
          </a:p>
        </p:txBody>
      </p:sp>
    </p:spTree>
    <p:extLst>
      <p:ext uri="{BB962C8B-B14F-4D97-AF65-F5344CB8AC3E}">
        <p14:creationId xmlns:p14="http://schemas.microsoft.com/office/powerpoint/2010/main" val="3814414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0CEE3E-918F-23AF-5397-CAD8339B4020}"/>
              </a:ext>
            </a:extLst>
          </p:cNvPr>
          <p:cNvSpPr/>
          <p:nvPr/>
        </p:nvSpPr>
        <p:spPr>
          <a:xfrm>
            <a:off x="304800" y="438150"/>
            <a:ext cx="3829050" cy="5943600"/>
          </a:xfrm>
          <a:prstGeom prst="rect">
            <a:avLst/>
          </a:prstGeom>
          <a:solidFill>
            <a:srgbClr val="001B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41E412-08F8-A467-E190-72210054401B}"/>
              </a:ext>
            </a:extLst>
          </p:cNvPr>
          <p:cNvSpPr>
            <a:spLocks noGrp="1"/>
          </p:cNvSpPr>
          <p:nvPr>
            <p:ph type="title"/>
          </p:nvPr>
        </p:nvSpPr>
        <p:spPr>
          <a:xfrm>
            <a:off x="554039" y="628650"/>
            <a:ext cx="3316756" cy="586196"/>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n-US" dirty="0">
                <a:solidFill>
                  <a:schemeClr val="bg1"/>
                </a:solidFill>
              </a:rPr>
              <a:t>New Life</a:t>
            </a:r>
          </a:p>
        </p:txBody>
      </p:sp>
      <p:pic>
        <p:nvPicPr>
          <p:cNvPr id="7" name="Content Placeholder 6" descr="A person and a child in a pool&#10;&#10;Description automatically generated">
            <a:extLst>
              <a:ext uri="{FF2B5EF4-FFF2-40B4-BE49-F238E27FC236}">
                <a16:creationId xmlns:a16="http://schemas.microsoft.com/office/drawing/2014/main" id="{D895F99A-0284-236B-48D9-5CDBD8EEC7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7789" y="628651"/>
            <a:ext cx="3829050" cy="420774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Text Placeholder 3">
            <a:extLst>
              <a:ext uri="{FF2B5EF4-FFF2-40B4-BE49-F238E27FC236}">
                <a16:creationId xmlns:a16="http://schemas.microsoft.com/office/drawing/2014/main" id="{DE19C174-9C14-2A35-C32D-BE6897CA5C0B}"/>
              </a:ext>
            </a:extLst>
          </p:cNvPr>
          <p:cNvSpPr>
            <a:spLocks noGrp="1"/>
          </p:cNvSpPr>
          <p:nvPr>
            <p:ph type="body" sz="half" idx="2"/>
          </p:nvPr>
        </p:nvSpPr>
        <p:spPr>
          <a:xfrm>
            <a:off x="554039" y="2228850"/>
            <a:ext cx="3316756" cy="381158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n-US" i="1" dirty="0"/>
              <a:t>It is the Holy Spirit who draws us to accept Jesus as our Savior. </a:t>
            </a:r>
          </a:p>
          <a:p>
            <a:r>
              <a:rPr lang="en-US" i="1" dirty="0"/>
              <a:t>We get baptized to show that we have accepted Jesus as our Savior.   It shows that our sins have been washed away and we are starting a new life doing what God wants us to do.</a:t>
            </a:r>
          </a:p>
          <a:p>
            <a:r>
              <a:rPr lang="en-US" i="1" dirty="0"/>
              <a:t>Jesus puts the Holy Spirit within us.</a:t>
            </a:r>
          </a:p>
          <a:p>
            <a:r>
              <a:rPr lang="en-US" i="1" dirty="0"/>
              <a:t>The Holy Spirit changes our lives so that we become more like Jesus – loving, patient, kind, and full of joy.</a:t>
            </a:r>
          </a:p>
          <a:p>
            <a:endParaRPr lang="en-US" dirty="0"/>
          </a:p>
        </p:txBody>
      </p:sp>
      <p:pic>
        <p:nvPicPr>
          <p:cNvPr id="9" name="Picture 8" descr="A couple of children wearing white clothes&#10;&#10;Description automatically generated">
            <a:extLst>
              <a:ext uri="{FF2B5EF4-FFF2-40B4-BE49-F238E27FC236}">
                <a16:creationId xmlns:a16="http://schemas.microsoft.com/office/drawing/2014/main" id="{4016C43F-7591-9906-E4FC-9A8262E16D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002" y="2743200"/>
            <a:ext cx="3871198" cy="387119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Speech Bubble: Rectangle 2">
            <a:extLst>
              <a:ext uri="{FF2B5EF4-FFF2-40B4-BE49-F238E27FC236}">
                <a16:creationId xmlns:a16="http://schemas.microsoft.com/office/drawing/2014/main" id="{A06A1850-A480-D9D9-DBE8-F07256B8BECA}"/>
              </a:ext>
            </a:extLst>
          </p:cNvPr>
          <p:cNvSpPr/>
          <p:nvPr/>
        </p:nvSpPr>
        <p:spPr>
          <a:xfrm>
            <a:off x="4715669" y="4391898"/>
            <a:ext cx="2760661" cy="1648540"/>
          </a:xfrm>
          <a:prstGeom prst="wedgeRectCallout">
            <a:avLst>
              <a:gd name="adj1" fmla="val -23594"/>
              <a:gd name="adj2" fmla="val -10321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 accept Jesus  as my Savior.  I know He will  wash my sins away.</a:t>
            </a:r>
          </a:p>
          <a:p>
            <a:pPr algn="ctr"/>
            <a:r>
              <a:rPr lang="en-US" dirty="0"/>
              <a:t>That is why I’m being baptized.</a:t>
            </a:r>
          </a:p>
        </p:txBody>
      </p:sp>
      <p:sp>
        <p:nvSpPr>
          <p:cNvPr id="6" name="Speech Bubble: Rectangle 5">
            <a:extLst>
              <a:ext uri="{FF2B5EF4-FFF2-40B4-BE49-F238E27FC236}">
                <a16:creationId xmlns:a16="http://schemas.microsoft.com/office/drawing/2014/main" id="{5D0F771A-DC7D-6365-1FF5-6CA52BCF3333}"/>
              </a:ext>
            </a:extLst>
          </p:cNvPr>
          <p:cNvSpPr/>
          <p:nvPr/>
        </p:nvSpPr>
        <p:spPr>
          <a:xfrm>
            <a:off x="8801100" y="895350"/>
            <a:ext cx="2836861" cy="1333500"/>
          </a:xfrm>
          <a:prstGeom prst="wedgeRectCallout">
            <a:avLst>
              <a:gd name="adj1" fmla="val -10089"/>
              <a:gd name="adj2" fmla="val 102500"/>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I want to grow to be more and more like Jesus – loving, helpful, patient, obedient …. </a:t>
            </a:r>
          </a:p>
        </p:txBody>
      </p:sp>
    </p:spTree>
    <p:extLst>
      <p:ext uri="{BB962C8B-B14F-4D97-AF65-F5344CB8AC3E}">
        <p14:creationId xmlns:p14="http://schemas.microsoft.com/office/powerpoint/2010/main" val="84947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0CEE3E-918F-23AF-5397-CAD8339B4020}"/>
              </a:ext>
            </a:extLst>
          </p:cNvPr>
          <p:cNvSpPr/>
          <p:nvPr/>
        </p:nvSpPr>
        <p:spPr>
          <a:xfrm>
            <a:off x="304800" y="438150"/>
            <a:ext cx="3829050" cy="5943600"/>
          </a:xfrm>
          <a:prstGeom prst="rect">
            <a:avLst/>
          </a:prstGeom>
          <a:solidFill>
            <a:srgbClr val="001B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E768C1F-B282-DE55-57F6-8B3E72631256}"/>
              </a:ext>
            </a:extLst>
          </p:cNvPr>
          <p:cNvSpPr/>
          <p:nvPr/>
        </p:nvSpPr>
        <p:spPr>
          <a:xfrm>
            <a:off x="4604657" y="844154"/>
            <a:ext cx="7408862" cy="5537596"/>
          </a:xfrm>
          <a:prstGeom prst="rect">
            <a:avLst/>
          </a:prstGeom>
          <a:solidFill>
            <a:srgbClr val="001B36"/>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E19C174-9C14-2A35-C32D-BE6897CA5C0B}"/>
              </a:ext>
            </a:extLst>
          </p:cNvPr>
          <p:cNvSpPr>
            <a:spLocks noGrp="1"/>
          </p:cNvSpPr>
          <p:nvPr>
            <p:ph type="body" sz="half" idx="2"/>
          </p:nvPr>
        </p:nvSpPr>
        <p:spPr>
          <a:xfrm>
            <a:off x="511613" y="646906"/>
            <a:ext cx="3316756" cy="381158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n-US" baseline="30000" dirty="0"/>
              <a:t>8 </a:t>
            </a:r>
            <a:r>
              <a:rPr lang="en-US" dirty="0"/>
              <a:t>The wind blows where it wants to. You hear the sound it makes. But you can’t tell where it comes from or where it is going. It is the same with everyone who is born with the Spirit.”</a:t>
            </a:r>
          </a:p>
          <a:p>
            <a:endParaRPr lang="en-US" dirty="0"/>
          </a:p>
        </p:txBody>
      </p:sp>
      <p:pic>
        <p:nvPicPr>
          <p:cNvPr id="17" name="Content Placeholder 7" descr="Cartoon of two people sitting in a room&#10;&#10;Description automatically generated">
            <a:extLst>
              <a:ext uri="{FF2B5EF4-FFF2-40B4-BE49-F238E27FC236}">
                <a16:creationId xmlns:a16="http://schemas.microsoft.com/office/drawing/2014/main" id="{330BE69D-D03B-DF4C-19E7-B329CE9EB0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124" y="3842544"/>
            <a:ext cx="3158066" cy="2368550"/>
          </a:xfrm>
          <a:prstGeom prst="rect">
            <a:avLst/>
          </a:prstGeom>
        </p:spPr>
      </p:pic>
      <p:sp>
        <p:nvSpPr>
          <p:cNvPr id="13" name="Speech Bubble: Rectangle 12">
            <a:extLst>
              <a:ext uri="{FF2B5EF4-FFF2-40B4-BE49-F238E27FC236}">
                <a16:creationId xmlns:a16="http://schemas.microsoft.com/office/drawing/2014/main" id="{B355390F-3778-F05B-AE1E-D75427D2A0E3}"/>
              </a:ext>
            </a:extLst>
          </p:cNvPr>
          <p:cNvSpPr/>
          <p:nvPr/>
        </p:nvSpPr>
        <p:spPr>
          <a:xfrm>
            <a:off x="178481" y="2251642"/>
            <a:ext cx="3519259" cy="1317058"/>
          </a:xfrm>
          <a:prstGeom prst="wedgeRectCallout">
            <a:avLst>
              <a:gd name="adj1" fmla="val -14865"/>
              <a:gd name="adj2" fmla="val 97175"/>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8100000" scaled="1"/>
            <a:tileRect/>
          </a:gradFill>
          <a:ln w="5715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wind blows where it wants to.  You hear the sound it makes (when you’re inside), but you don’t know where it came from or where it is going.</a:t>
            </a:r>
          </a:p>
        </p:txBody>
      </p:sp>
      <p:sp>
        <p:nvSpPr>
          <p:cNvPr id="11" name="Speech Bubble: Rectangle 10">
            <a:extLst>
              <a:ext uri="{FF2B5EF4-FFF2-40B4-BE49-F238E27FC236}">
                <a16:creationId xmlns:a16="http://schemas.microsoft.com/office/drawing/2014/main" id="{5AD9712A-B627-7930-405E-D2669829D325}"/>
              </a:ext>
            </a:extLst>
          </p:cNvPr>
          <p:cNvSpPr/>
          <p:nvPr/>
        </p:nvSpPr>
        <p:spPr>
          <a:xfrm>
            <a:off x="2311948" y="6073066"/>
            <a:ext cx="8660852" cy="655468"/>
          </a:xfrm>
          <a:prstGeom prst="wedgeRectCallout">
            <a:avLst>
              <a:gd name="adj1" fmla="val -46632"/>
              <a:gd name="adj2" fmla="val -137524"/>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8100000" scaled="1"/>
            <a:tileRect/>
          </a:gradFill>
          <a:ln w="5715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It is the same with everyone who is born with the Spirit.</a:t>
            </a:r>
          </a:p>
          <a:p>
            <a:pPr algn="ctr"/>
            <a:r>
              <a:rPr lang="en-US" dirty="0">
                <a:solidFill>
                  <a:schemeClr val="tx1"/>
                </a:solidFill>
              </a:rPr>
              <a:t>(You can’t explain it.  You don’t understand it unless you experience it.)</a:t>
            </a:r>
          </a:p>
        </p:txBody>
      </p:sp>
      <p:pic>
        <p:nvPicPr>
          <p:cNvPr id="19" name="Picture 18" descr="A group of leaves falling&#10;&#10;Description automatically generated">
            <a:extLst>
              <a:ext uri="{FF2B5EF4-FFF2-40B4-BE49-F238E27FC236}">
                <a16:creationId xmlns:a16="http://schemas.microsoft.com/office/drawing/2014/main" id="{523228B2-3D2C-5239-70E6-4F3C9FEDF070}"/>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09517" y="1090478"/>
            <a:ext cx="3736428" cy="3151054"/>
          </a:xfrm>
          <a:prstGeom prst="rect">
            <a:avLst/>
          </a:prstGeom>
        </p:spPr>
      </p:pic>
      <p:pic>
        <p:nvPicPr>
          <p:cNvPr id="20" name="wind-breeze-01">
            <a:hlinkClick r:id="" action="ppaction://media"/>
            <a:extLst>
              <a:ext uri="{FF2B5EF4-FFF2-40B4-BE49-F238E27FC236}">
                <a16:creationId xmlns:a16="http://schemas.microsoft.com/office/drawing/2014/main" id="{4F8DB25C-442D-8F0E-7406-31672206FA0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911120" y="422936"/>
            <a:ext cx="609600" cy="609600"/>
          </a:xfrm>
          <a:prstGeom prst="rect">
            <a:avLst/>
          </a:prstGeom>
        </p:spPr>
      </p:pic>
      <p:sp>
        <p:nvSpPr>
          <p:cNvPr id="9" name="Rectangle 8">
            <a:extLst>
              <a:ext uri="{FF2B5EF4-FFF2-40B4-BE49-F238E27FC236}">
                <a16:creationId xmlns:a16="http://schemas.microsoft.com/office/drawing/2014/main" id="{9F03E347-C37F-D23D-7173-E611024B8DC7}"/>
              </a:ext>
            </a:extLst>
          </p:cNvPr>
          <p:cNvSpPr/>
          <p:nvPr/>
        </p:nvSpPr>
        <p:spPr>
          <a:xfrm>
            <a:off x="8625660" y="1245251"/>
            <a:ext cx="2853559" cy="2538531"/>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A505867-4982-E6CC-B4F1-CD438F74E602}"/>
              </a:ext>
            </a:extLst>
          </p:cNvPr>
          <p:cNvCxnSpPr>
            <a:stCxn id="9" idx="1"/>
            <a:endCxn id="9" idx="3"/>
          </p:cNvCxnSpPr>
          <p:nvPr/>
        </p:nvCxnSpPr>
        <p:spPr>
          <a:xfrm>
            <a:off x="8625660" y="2514517"/>
            <a:ext cx="2853559" cy="0"/>
          </a:xfrm>
          <a:prstGeom prst="line">
            <a:avLst/>
          </a:prstGeom>
          <a:ln w="762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2D2E571-3774-E43D-DF12-FF30795432FC}"/>
              </a:ext>
            </a:extLst>
          </p:cNvPr>
          <p:cNvCxnSpPr>
            <a:cxnSpLocks/>
          </p:cNvCxnSpPr>
          <p:nvPr/>
        </p:nvCxnSpPr>
        <p:spPr>
          <a:xfrm flipH="1">
            <a:off x="10006786" y="1212849"/>
            <a:ext cx="15218" cy="2570933"/>
          </a:xfrm>
          <a:prstGeom prst="line">
            <a:avLst/>
          </a:prstGeom>
          <a:ln w="76200">
            <a:solidFill>
              <a:schemeClr val="bg1"/>
            </a:solidFill>
          </a:ln>
        </p:spPr>
        <p:style>
          <a:lnRef idx="2">
            <a:schemeClr val="accent1"/>
          </a:lnRef>
          <a:fillRef idx="0">
            <a:schemeClr val="accent1"/>
          </a:fillRef>
          <a:effectRef idx="1">
            <a:schemeClr val="accent1"/>
          </a:effectRef>
          <a:fontRef idx="minor">
            <a:schemeClr val="tx1"/>
          </a:fontRef>
        </p:style>
      </p:cxnSp>
      <p:pic>
        <p:nvPicPr>
          <p:cNvPr id="22" name="Picture 21" descr="A pink curtains with a silver rod&#10;&#10;Description automatically generated">
            <a:extLst>
              <a:ext uri="{FF2B5EF4-FFF2-40B4-BE49-F238E27FC236}">
                <a16:creationId xmlns:a16="http://schemas.microsoft.com/office/drawing/2014/main" id="{E2AA4BC5-A969-EFF2-EAD3-B4A5A268BE7C}"/>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50772" y="1027526"/>
            <a:ext cx="3736428" cy="3024212"/>
          </a:xfrm>
          <a:prstGeom prst="rect">
            <a:avLst/>
          </a:prstGeom>
        </p:spPr>
      </p:pic>
      <p:pic>
        <p:nvPicPr>
          <p:cNvPr id="8" name="Content Placeholder 7" descr="Cartoon characters sitting on a couch&#10;&#10;Description automatically generated">
            <a:extLst>
              <a:ext uri="{FF2B5EF4-FFF2-40B4-BE49-F238E27FC236}">
                <a16:creationId xmlns:a16="http://schemas.microsoft.com/office/drawing/2014/main" id="{12FB6FC5-70F9-A86C-A0CB-EA0CD8F058C5}"/>
              </a:ext>
            </a:extLst>
          </p:cNvPr>
          <p:cNvPicPr>
            <a:picLocks noGrp="1" noChangeAspect="1"/>
          </p:cNvPicPr>
          <p:nvPr>
            <p:ph idx="1"/>
          </p:nvPr>
        </p:nvPicPr>
        <p:blipFill>
          <a:blip r:embed="rId8">
            <a:clrChange>
              <a:clrFrom>
                <a:srgbClr val="DFF5C6"/>
              </a:clrFrom>
              <a:clrTo>
                <a:srgbClr val="DFF5C6">
                  <a:alpha val="0"/>
                </a:srgbClr>
              </a:clrTo>
            </a:clrChange>
            <a:extLst>
              <a:ext uri="{28A0092B-C50C-407E-A947-70E740481C1C}">
                <a14:useLocalDpi xmlns:a14="http://schemas.microsoft.com/office/drawing/2010/main" val="0"/>
              </a:ext>
            </a:extLst>
          </a:blip>
          <a:stretch>
            <a:fillRect/>
          </a:stretch>
        </p:blipFill>
        <p:spPr>
          <a:xfrm>
            <a:off x="5059820" y="3119524"/>
            <a:ext cx="4514850" cy="2590800"/>
          </a:xfrm>
        </p:spPr>
      </p:pic>
      <p:sp>
        <p:nvSpPr>
          <p:cNvPr id="2" name="TextBox 1">
            <a:extLst>
              <a:ext uri="{FF2B5EF4-FFF2-40B4-BE49-F238E27FC236}">
                <a16:creationId xmlns:a16="http://schemas.microsoft.com/office/drawing/2014/main" id="{8EE65B94-049B-93B9-85F2-F61E60B55886}"/>
              </a:ext>
            </a:extLst>
          </p:cNvPr>
          <p:cNvSpPr txBox="1"/>
          <p:nvPr/>
        </p:nvSpPr>
        <p:spPr>
          <a:xfrm>
            <a:off x="8625660" y="5637915"/>
            <a:ext cx="3220669" cy="369332"/>
          </a:xfrm>
          <a:prstGeom prst="rect">
            <a:avLst/>
          </a:prstGeom>
          <a:noFill/>
        </p:spPr>
        <p:txBody>
          <a:bodyPr wrap="square" rtlCol="0">
            <a:spAutoFit/>
          </a:bodyPr>
          <a:lstStyle/>
          <a:p>
            <a:r>
              <a:rPr lang="en-US" dirty="0">
                <a:solidFill>
                  <a:schemeClr val="bg1"/>
                </a:solidFill>
              </a:rPr>
              <a:t>action:  Turn on a hidden fan</a:t>
            </a:r>
          </a:p>
        </p:txBody>
      </p:sp>
    </p:spTree>
    <p:extLst>
      <p:ext uri="{BB962C8B-B14F-4D97-AF65-F5344CB8AC3E}">
        <p14:creationId xmlns:p14="http://schemas.microsoft.com/office/powerpoint/2010/main" val="410975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72"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1212">
                <p:cTn id="7" fill="hold" display="0">
                  <p:stCondLst>
                    <p:cond delay="indefinite"/>
                  </p:stCondLst>
                  <p:endCondLst>
                    <p:cond evt="onStopAudio" delay="0">
                      <p:tgtEl>
                        <p:sldTgt/>
                      </p:tgtEl>
                    </p:cond>
                  </p:endCondLst>
                </p:cTn>
                <p:tgtEl>
                  <p:spTgt spid="20"/>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395</TotalTime>
  <Words>1916</Words>
  <Application>Microsoft Office PowerPoint</Application>
  <PresentationFormat>Widescreen</PresentationFormat>
  <Paragraphs>126</Paragraphs>
  <Slides>25</Slides>
  <Notes>1</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Aptos</vt:lpstr>
      <vt:lpstr>Aptos Display</vt:lpstr>
      <vt:lpstr>Arial</vt:lpstr>
      <vt:lpstr>Office Theme</vt:lpstr>
      <vt:lpstr>Nicodemus visits Jesus</vt:lpstr>
      <vt:lpstr> Spring is the time of new life.  What new life have you seen?   Have you seen new buds &amp; blossoms?   Have you seen baby animals?    Tell me about it.   Later we will go outside and look for some more signs of new life.</vt:lpstr>
      <vt:lpstr>Look for new life</vt:lpstr>
      <vt:lpstr>John 3</vt:lpstr>
      <vt:lpstr>PowerPoint Presentation</vt:lpstr>
      <vt:lpstr>PowerPoint Presentation</vt:lpstr>
      <vt:lpstr>PowerPoint Presentation</vt:lpstr>
      <vt:lpstr>New Life</vt:lpstr>
      <vt:lpstr>PowerPoint Presentation</vt:lpstr>
      <vt:lpstr>PowerPoint Presentation</vt:lpstr>
      <vt:lpstr>Understand  and Believe</vt:lpstr>
      <vt:lpstr>Remember this story?</vt:lpstr>
      <vt:lpstr>Help me tell the story  of Jesus’ death  as I show you the  Savior Souvenirs</vt:lpstr>
      <vt:lpstr>Remember this story?</vt:lpstr>
      <vt:lpstr>Craft Time</vt:lpstr>
      <vt:lpstr>If I Be Lifted Up</vt:lpstr>
      <vt:lpstr>PowerPoint Presentation</vt:lpstr>
      <vt:lpstr>PowerPoint Presentation</vt:lpstr>
      <vt:lpstr>God’s light shines truth</vt:lpstr>
      <vt:lpstr>Craft Time</vt:lpstr>
      <vt:lpstr>LORD, I Lift Your Name on High</vt:lpstr>
      <vt:lpstr>John 3:16</vt:lpstr>
      <vt:lpstr>PowerPoint Presentation</vt:lpstr>
      <vt:lpstr>16 ”God so loved the world  that He gave His one and only Son.  Anyone who believes in him will not perish  but will have eternal life.  17 God did not send his Son into the world  to judge the world.  He sent His Son to save the world through Him.”   John 3:16-17  36 Anyone who believes in the Son has eternal life.  Anyone who does not believe in the Son will not have life.”  John 3:36</vt:lpstr>
      <vt:lpstr>You can find more PowerPoints like this on:  https://activity-array.com/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Nicodemus visits Jesus</dc:title>
  <dc:creator>Janelle Clendenon</dc:creator>
  <cp:lastModifiedBy>Janelle Clendenon</cp:lastModifiedBy>
  <cp:revision>5</cp:revision>
  <dcterms:created xsi:type="dcterms:W3CDTF">2024-04-03T20:54:47Z</dcterms:created>
  <dcterms:modified xsi:type="dcterms:W3CDTF">2026-02-09T05:39:27Z</dcterms:modified>
</cp:coreProperties>
</file>