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6" r:id="rId3"/>
    <p:sldId id="277" r:id="rId4"/>
    <p:sldId id="289" r:id="rId5"/>
    <p:sldId id="290" r:id="rId6"/>
    <p:sldId id="278" r:id="rId7"/>
    <p:sldId id="257" r:id="rId8"/>
    <p:sldId id="287" r:id="rId9"/>
    <p:sldId id="259" r:id="rId10"/>
    <p:sldId id="258" r:id="rId11"/>
    <p:sldId id="261" r:id="rId12"/>
    <p:sldId id="263" r:id="rId13"/>
    <p:sldId id="264" r:id="rId14"/>
    <p:sldId id="265" r:id="rId15"/>
    <p:sldId id="271" r:id="rId16"/>
    <p:sldId id="266" r:id="rId17"/>
    <p:sldId id="267" r:id="rId18"/>
    <p:sldId id="268" r:id="rId19"/>
    <p:sldId id="269" r:id="rId20"/>
    <p:sldId id="270" r:id="rId21"/>
    <p:sldId id="272" r:id="rId22"/>
    <p:sldId id="262" r:id="rId23"/>
    <p:sldId id="282" r:id="rId24"/>
    <p:sldId id="291" r:id="rId25"/>
    <p:sldId id="284" r:id="rId26"/>
    <p:sldId id="288" r:id="rId27"/>
    <p:sldId id="279" r:id="rId28"/>
    <p:sldId id="285" r:id="rId29"/>
    <p:sldId id="281" r:id="rId30"/>
    <p:sldId id="273" r:id="rId31"/>
    <p:sldId id="275" r:id="rId32"/>
    <p:sldId id="260" r:id="rId33"/>
    <p:sldId id="274" r:id="rId34"/>
    <p:sldId id="276" r:id="rId35"/>
    <p:sldId id="28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09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5FDFA6-C34E-4E5C-A1DB-24E43AFF1FB3}" v="24" dt="2026-02-27T00:13:28.2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60"/>
  </p:normalViewPr>
  <p:slideViewPr>
    <p:cSldViewPr snapToGrid="0">
      <p:cViewPr varScale="1">
        <p:scale>
          <a:sx n="76" d="100"/>
          <a:sy n="76" d="100"/>
        </p:scale>
        <p:origin x="12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lle Clendenon" userId="da17313139568148" providerId="LiveId" clId="{D50F0924-5C5C-4416-BCF4-6E13CF36E258}"/>
    <pc:docChg chg="undo redo custSel addSld delSld modSld sldOrd">
      <pc:chgData name="Janelle Clendenon" userId="da17313139568148" providerId="LiveId" clId="{D50F0924-5C5C-4416-BCF4-6E13CF36E258}" dt="2026-02-27T00:14:05.441" v="2175" actId="14100"/>
      <pc:docMkLst>
        <pc:docMk/>
      </pc:docMkLst>
      <pc:sldChg chg="modAnim">
        <pc:chgData name="Janelle Clendenon" userId="da17313139568148" providerId="LiveId" clId="{D50F0924-5C5C-4416-BCF4-6E13CF36E258}" dt="2026-02-03T05:15:21.496" v="0"/>
        <pc:sldMkLst>
          <pc:docMk/>
          <pc:sldMk cId="1306250145" sldId="258"/>
        </pc:sldMkLst>
      </pc:sldChg>
      <pc:sldChg chg="ord">
        <pc:chgData name="Janelle Clendenon" userId="da17313139568148" providerId="LiveId" clId="{D50F0924-5C5C-4416-BCF4-6E13CF36E258}" dt="2026-02-21T03:31:14.505" v="1023"/>
        <pc:sldMkLst>
          <pc:docMk/>
          <pc:sldMk cId="1387139784" sldId="260"/>
        </pc:sldMkLst>
      </pc:sldChg>
      <pc:sldChg chg="ord">
        <pc:chgData name="Janelle Clendenon" userId="da17313139568148" providerId="LiveId" clId="{D50F0924-5C5C-4416-BCF4-6E13CF36E258}" dt="2026-02-27T00:13:24.544" v="2125"/>
        <pc:sldMkLst>
          <pc:docMk/>
          <pc:sldMk cId="2832466591" sldId="262"/>
        </pc:sldMkLst>
      </pc:sldChg>
      <pc:sldChg chg="addSp modSp mod modAnim">
        <pc:chgData name="Janelle Clendenon" userId="da17313139568148" providerId="LiveId" clId="{D50F0924-5C5C-4416-BCF4-6E13CF36E258}" dt="2026-02-03T05:18:49.514" v="83" actId="14100"/>
        <pc:sldMkLst>
          <pc:docMk/>
          <pc:sldMk cId="1374437304" sldId="266"/>
        </pc:sldMkLst>
        <pc:spChg chg="add mod">
          <ac:chgData name="Janelle Clendenon" userId="da17313139568148" providerId="LiveId" clId="{D50F0924-5C5C-4416-BCF4-6E13CF36E258}" dt="2026-02-03T05:18:49.514" v="83" actId="14100"/>
          <ac:spMkLst>
            <pc:docMk/>
            <pc:sldMk cId="1374437304" sldId="266"/>
            <ac:spMk id="3" creationId="{CC8372F1-3EDB-5F2A-4C4E-66E53A452D36}"/>
          </ac:spMkLst>
        </pc:spChg>
      </pc:sldChg>
      <pc:sldChg chg="modAnim">
        <pc:chgData name="Janelle Clendenon" userId="da17313139568148" providerId="LiveId" clId="{D50F0924-5C5C-4416-BCF4-6E13CF36E258}" dt="2026-02-03T05:19:45.613" v="85"/>
        <pc:sldMkLst>
          <pc:docMk/>
          <pc:sldMk cId="831536365" sldId="267"/>
        </pc:sldMkLst>
      </pc:sldChg>
      <pc:sldChg chg="modSp mod modAnim">
        <pc:chgData name="Janelle Clendenon" userId="da17313139568148" providerId="LiveId" clId="{D50F0924-5C5C-4416-BCF4-6E13CF36E258}" dt="2026-02-03T05:21:17.350" v="87" actId="14100"/>
        <pc:sldMkLst>
          <pc:docMk/>
          <pc:sldMk cId="3222341964" sldId="269"/>
        </pc:sldMkLst>
        <pc:spChg chg="mod">
          <ac:chgData name="Janelle Clendenon" userId="da17313139568148" providerId="LiveId" clId="{D50F0924-5C5C-4416-BCF4-6E13CF36E258}" dt="2026-02-03T05:21:17.350" v="87" actId="14100"/>
          <ac:spMkLst>
            <pc:docMk/>
            <pc:sldMk cId="3222341964" sldId="269"/>
            <ac:spMk id="9" creationId="{4309CA80-7E33-67C9-FFE6-E1FF040F7753}"/>
          </ac:spMkLst>
        </pc:spChg>
      </pc:sldChg>
      <pc:sldChg chg="modSp mod">
        <pc:chgData name="Janelle Clendenon" userId="da17313139568148" providerId="LiveId" clId="{D50F0924-5C5C-4416-BCF4-6E13CF36E258}" dt="2026-02-03T05:29:00.553" v="107" actId="20577"/>
        <pc:sldMkLst>
          <pc:docMk/>
          <pc:sldMk cId="3002406547" sldId="272"/>
        </pc:sldMkLst>
        <pc:spChg chg="mod">
          <ac:chgData name="Janelle Clendenon" userId="da17313139568148" providerId="LiveId" clId="{D50F0924-5C5C-4416-BCF4-6E13CF36E258}" dt="2026-02-03T05:29:00.553" v="107" actId="20577"/>
          <ac:spMkLst>
            <pc:docMk/>
            <pc:sldMk cId="3002406547" sldId="272"/>
            <ac:spMk id="9" creationId="{4309CA80-7E33-67C9-FFE6-E1FF040F7753}"/>
          </ac:spMkLst>
        </pc:spChg>
      </pc:sldChg>
      <pc:sldChg chg="ord">
        <pc:chgData name="Janelle Clendenon" userId="da17313139568148" providerId="LiveId" clId="{D50F0924-5C5C-4416-BCF4-6E13CF36E258}" dt="2026-02-21T03:31:27.300" v="1025"/>
        <pc:sldMkLst>
          <pc:docMk/>
          <pc:sldMk cId="2441196589" sldId="275"/>
        </pc:sldMkLst>
      </pc:sldChg>
      <pc:sldChg chg="delSp modSp mod ord">
        <pc:chgData name="Janelle Clendenon" userId="da17313139568148" providerId="LiveId" clId="{D50F0924-5C5C-4416-BCF4-6E13CF36E258}" dt="2026-02-21T03:51:12.908" v="1364"/>
        <pc:sldMkLst>
          <pc:docMk/>
          <pc:sldMk cId="2692421000" sldId="277"/>
        </pc:sldMkLst>
        <pc:spChg chg="mod">
          <ac:chgData name="Janelle Clendenon" userId="da17313139568148" providerId="LiveId" clId="{D50F0924-5C5C-4416-BCF4-6E13CF36E258}" dt="2026-02-21T03:51:03.258" v="1362" actId="20577"/>
          <ac:spMkLst>
            <pc:docMk/>
            <pc:sldMk cId="2692421000" sldId="277"/>
            <ac:spMk id="9" creationId="{F5AD7F9D-3E53-9F5B-123F-13C968251DB9}"/>
          </ac:spMkLst>
        </pc:spChg>
      </pc:sldChg>
      <pc:sldChg chg="modSp mod">
        <pc:chgData name="Janelle Clendenon" userId="da17313139568148" providerId="LiveId" clId="{D50F0924-5C5C-4416-BCF4-6E13CF36E258}" dt="2026-02-03T05:29:55.823" v="108" actId="207"/>
        <pc:sldMkLst>
          <pc:docMk/>
          <pc:sldMk cId="4280631152" sldId="282"/>
        </pc:sldMkLst>
        <pc:spChg chg="mod">
          <ac:chgData name="Janelle Clendenon" userId="da17313139568148" providerId="LiveId" clId="{D50F0924-5C5C-4416-BCF4-6E13CF36E258}" dt="2026-02-03T05:29:55.823" v="108" actId="207"/>
          <ac:spMkLst>
            <pc:docMk/>
            <pc:sldMk cId="4280631152" sldId="282"/>
            <ac:spMk id="7" creationId="{A27061E9-CB5B-9316-5C66-A8CCEB8809AF}"/>
          </ac:spMkLst>
        </pc:spChg>
      </pc:sldChg>
      <pc:sldChg chg="addSp delSp modSp new mod ord modAnim">
        <pc:chgData name="Janelle Clendenon" userId="da17313139568148" providerId="LiveId" clId="{D50F0924-5C5C-4416-BCF4-6E13CF36E258}" dt="2026-02-04T16:00:48.828" v="1016" actId="20577"/>
        <pc:sldMkLst>
          <pc:docMk/>
          <pc:sldMk cId="1606233171" sldId="284"/>
        </pc:sldMkLst>
        <pc:spChg chg="mod">
          <ac:chgData name="Janelle Clendenon" userId="da17313139568148" providerId="LiveId" clId="{D50F0924-5C5C-4416-BCF4-6E13CF36E258}" dt="2026-02-03T05:43:26.452" v="123" actId="2711"/>
          <ac:spMkLst>
            <pc:docMk/>
            <pc:sldMk cId="1606233171" sldId="284"/>
            <ac:spMk id="2" creationId="{82801596-FE22-D4B5-04F8-C4243CE3A799}"/>
          </ac:spMkLst>
        </pc:spChg>
        <pc:spChg chg="add mod">
          <ac:chgData name="Janelle Clendenon" userId="da17313139568148" providerId="LiveId" clId="{D50F0924-5C5C-4416-BCF4-6E13CF36E258}" dt="2026-02-04T16:00:48.828" v="1016" actId="20577"/>
          <ac:spMkLst>
            <pc:docMk/>
            <pc:sldMk cId="1606233171" sldId="284"/>
            <ac:spMk id="3" creationId="{9EE8277F-239C-5EEF-4E5E-99DF29ADBD6B}"/>
          </ac:spMkLst>
        </pc:spChg>
        <pc:spChg chg="mod">
          <ac:chgData name="Janelle Clendenon" userId="da17313139568148" providerId="LiveId" clId="{D50F0924-5C5C-4416-BCF4-6E13CF36E258}" dt="2026-02-03T05:57:18.344" v="317" actId="20577"/>
          <ac:spMkLst>
            <pc:docMk/>
            <pc:sldMk cId="1606233171" sldId="284"/>
            <ac:spMk id="4" creationId="{5C1D9B1F-0B7B-765B-CB1A-84C0583A7CBF}"/>
          </ac:spMkLst>
        </pc:spChg>
        <pc:spChg chg="add">
          <ac:chgData name="Janelle Clendenon" userId="da17313139568148" providerId="LiveId" clId="{D50F0924-5C5C-4416-BCF4-6E13CF36E258}" dt="2026-02-03T05:46:57.585" v="236"/>
          <ac:spMkLst>
            <pc:docMk/>
            <pc:sldMk cId="1606233171" sldId="284"/>
            <ac:spMk id="5" creationId="{865EAD51-16D5-6FBC-C384-CEB7149C72B0}"/>
          </ac:spMkLst>
        </pc:spChg>
        <pc:spChg chg="add mod">
          <ac:chgData name="Janelle Clendenon" userId="da17313139568148" providerId="LiveId" clId="{D50F0924-5C5C-4416-BCF4-6E13CF36E258}" dt="2026-02-03T06:08:16.778" v="387" actId="207"/>
          <ac:spMkLst>
            <pc:docMk/>
            <pc:sldMk cId="1606233171" sldId="284"/>
            <ac:spMk id="9" creationId="{D18D67EC-BB51-FC7A-7DF3-E5C9DCDB465C}"/>
          </ac:spMkLst>
        </pc:spChg>
        <pc:picChg chg="add mod">
          <ac:chgData name="Janelle Clendenon" userId="da17313139568148" providerId="LiveId" clId="{D50F0924-5C5C-4416-BCF4-6E13CF36E258}" dt="2026-02-03T05:47:13.086" v="239" actId="1076"/>
          <ac:picMkLst>
            <pc:docMk/>
            <pc:sldMk cId="1606233171" sldId="284"/>
            <ac:picMk id="6" creationId="{B93E3AC7-B625-B68A-8EC6-30C8AE9E2B5B}"/>
          </ac:picMkLst>
        </pc:picChg>
        <pc:picChg chg="add mod">
          <ac:chgData name="Janelle Clendenon" userId="da17313139568148" providerId="LiveId" clId="{D50F0924-5C5C-4416-BCF4-6E13CF36E258}" dt="2026-02-03T06:05:26.721" v="356" actId="1076"/>
          <ac:picMkLst>
            <pc:docMk/>
            <pc:sldMk cId="1606233171" sldId="284"/>
            <ac:picMk id="1034" creationId="{E2D1A130-C057-C5C3-C06A-73F21437A659}"/>
          </ac:picMkLst>
        </pc:picChg>
        <pc:picChg chg="add mod">
          <ac:chgData name="Janelle Clendenon" userId="da17313139568148" providerId="LiveId" clId="{D50F0924-5C5C-4416-BCF4-6E13CF36E258}" dt="2026-02-03T06:03:58.644" v="347" actId="1076"/>
          <ac:picMkLst>
            <pc:docMk/>
            <pc:sldMk cId="1606233171" sldId="284"/>
            <ac:picMk id="1038" creationId="{9F334D45-CA3F-5075-E65F-E11885871728}"/>
          </ac:picMkLst>
        </pc:picChg>
        <pc:picChg chg="add mod">
          <ac:chgData name="Janelle Clendenon" userId="da17313139568148" providerId="LiveId" clId="{D50F0924-5C5C-4416-BCF4-6E13CF36E258}" dt="2026-02-03T06:04:01.914" v="348" actId="1076"/>
          <ac:picMkLst>
            <pc:docMk/>
            <pc:sldMk cId="1606233171" sldId="284"/>
            <ac:picMk id="1040" creationId="{59587183-8563-49A5-3CBD-946E5CD4EBD6}"/>
          </ac:picMkLst>
        </pc:picChg>
        <pc:picChg chg="add mod">
          <ac:chgData name="Janelle Clendenon" userId="da17313139568148" providerId="LiveId" clId="{D50F0924-5C5C-4416-BCF4-6E13CF36E258}" dt="2026-02-03T06:05:24.550" v="355" actId="1076"/>
          <ac:picMkLst>
            <pc:docMk/>
            <pc:sldMk cId="1606233171" sldId="284"/>
            <ac:picMk id="1042" creationId="{1B807707-D00C-EBA2-63E5-789D698F378F}"/>
          </ac:picMkLst>
        </pc:picChg>
      </pc:sldChg>
      <pc:sldChg chg="addSp modSp new mod modAnim">
        <pc:chgData name="Janelle Clendenon" userId="da17313139568148" providerId="LiveId" clId="{D50F0924-5C5C-4416-BCF4-6E13CF36E258}" dt="2026-02-04T16:08:12.708" v="1021" actId="1076"/>
        <pc:sldMkLst>
          <pc:docMk/>
          <pc:sldMk cId="3875538796" sldId="285"/>
        </pc:sldMkLst>
        <pc:picChg chg="add mod">
          <ac:chgData name="Janelle Clendenon" userId="da17313139568148" providerId="LiveId" clId="{D50F0924-5C5C-4416-BCF4-6E13CF36E258}" dt="2026-02-04T16:08:12.708" v="1021" actId="1076"/>
          <ac:picMkLst>
            <pc:docMk/>
            <pc:sldMk cId="3875538796" sldId="285"/>
            <ac:picMk id="2" creationId="{3B8781A5-7DDB-1F5B-585D-C6A0353605D4}"/>
          </ac:picMkLst>
        </pc:picChg>
      </pc:sldChg>
      <pc:sldChg chg="addSp delSp modSp new mod delAnim modAnim">
        <pc:chgData name="Janelle Clendenon" userId="da17313139568148" providerId="LiveId" clId="{D50F0924-5C5C-4416-BCF4-6E13CF36E258}" dt="2026-02-21T03:49:30.522" v="1312" actId="20577"/>
        <pc:sldMkLst>
          <pc:docMk/>
          <pc:sldMk cId="4012700463" sldId="286"/>
        </pc:sldMkLst>
        <pc:spChg chg="add mod">
          <ac:chgData name="Janelle Clendenon" userId="da17313139568148" providerId="LiveId" clId="{D50F0924-5C5C-4416-BCF4-6E13CF36E258}" dt="2026-02-21T03:33:44.062" v="1065" actId="20577"/>
          <ac:spMkLst>
            <pc:docMk/>
            <pc:sldMk cId="4012700463" sldId="286"/>
            <ac:spMk id="4" creationId="{B3992E48-68D3-78AD-66D0-7A4B56B88165}"/>
          </ac:spMkLst>
        </pc:spChg>
        <pc:spChg chg="add mod">
          <ac:chgData name="Janelle Clendenon" userId="da17313139568148" providerId="LiveId" clId="{D50F0924-5C5C-4416-BCF4-6E13CF36E258}" dt="2026-02-21T03:46:03.779" v="1191" actId="1076"/>
          <ac:spMkLst>
            <pc:docMk/>
            <pc:sldMk cId="4012700463" sldId="286"/>
            <ac:spMk id="6" creationId="{01411568-CEE3-0A82-2F58-6EF60945AC17}"/>
          </ac:spMkLst>
        </pc:spChg>
        <pc:spChg chg="add mod">
          <ac:chgData name="Janelle Clendenon" userId="da17313139568148" providerId="LiveId" clId="{D50F0924-5C5C-4416-BCF4-6E13CF36E258}" dt="2026-02-21T03:48:34.331" v="1242" actId="1076"/>
          <ac:spMkLst>
            <pc:docMk/>
            <pc:sldMk cId="4012700463" sldId="286"/>
            <ac:spMk id="7" creationId="{DBBE800E-97B2-4519-19F6-7C17A9DA9033}"/>
          </ac:spMkLst>
        </pc:spChg>
        <pc:spChg chg="add mod">
          <ac:chgData name="Janelle Clendenon" userId="da17313139568148" providerId="LiveId" clId="{D50F0924-5C5C-4416-BCF4-6E13CF36E258}" dt="2026-02-21T03:48:30.599" v="1241" actId="1076"/>
          <ac:spMkLst>
            <pc:docMk/>
            <pc:sldMk cId="4012700463" sldId="286"/>
            <ac:spMk id="8" creationId="{F2431FCD-2582-7C13-3848-2D3DBBAEB8A4}"/>
          </ac:spMkLst>
        </pc:spChg>
        <pc:spChg chg="add mod">
          <ac:chgData name="Janelle Clendenon" userId="da17313139568148" providerId="LiveId" clId="{D50F0924-5C5C-4416-BCF4-6E13CF36E258}" dt="2026-02-21T03:49:30.522" v="1312" actId="20577"/>
          <ac:spMkLst>
            <pc:docMk/>
            <pc:sldMk cId="4012700463" sldId="286"/>
            <ac:spMk id="9" creationId="{C0EA8C0E-96CF-BFA1-4A59-521BDC4CD3A2}"/>
          </ac:spMkLst>
        </pc:spChg>
        <pc:spChg chg="add mod">
          <ac:chgData name="Janelle Clendenon" userId="da17313139568148" providerId="LiveId" clId="{D50F0924-5C5C-4416-BCF4-6E13CF36E258}" dt="2026-02-21T03:48:04.605" v="1232" actId="1076"/>
          <ac:spMkLst>
            <pc:docMk/>
            <pc:sldMk cId="4012700463" sldId="286"/>
            <ac:spMk id="10" creationId="{DAAEB23F-CC3C-99B2-F743-D0907BF5C28E}"/>
          </ac:spMkLst>
        </pc:spChg>
        <pc:picChg chg="add mod">
          <ac:chgData name="Janelle Clendenon" userId="da17313139568148" providerId="LiveId" clId="{D50F0924-5C5C-4416-BCF4-6E13CF36E258}" dt="2026-02-21T03:32:41.587" v="1028" actId="1076"/>
          <ac:picMkLst>
            <pc:docMk/>
            <pc:sldMk cId="4012700463" sldId="286"/>
            <ac:picMk id="3" creationId="{B3402059-7F01-754B-CE16-10E355BD87CF}"/>
          </ac:picMkLst>
        </pc:picChg>
      </pc:sldChg>
      <pc:sldChg chg="addSp delSp modSp add mod">
        <pc:chgData name="Janelle Clendenon" userId="da17313139568148" providerId="LiveId" clId="{D50F0924-5C5C-4416-BCF4-6E13CF36E258}" dt="2026-02-21T03:55:21.295" v="1560" actId="6549"/>
        <pc:sldMkLst>
          <pc:docMk/>
          <pc:sldMk cId="2198171716" sldId="287"/>
        </pc:sldMkLst>
        <pc:spChg chg="mod">
          <ac:chgData name="Janelle Clendenon" userId="da17313139568148" providerId="LiveId" clId="{D50F0924-5C5C-4416-BCF4-6E13CF36E258}" dt="2026-02-21T03:55:21.295" v="1560" actId="6549"/>
          <ac:spMkLst>
            <pc:docMk/>
            <pc:sldMk cId="2198171716" sldId="287"/>
            <ac:spMk id="9" creationId="{7659319C-54EF-7C39-1EAB-79F5427424E3}"/>
          </ac:spMkLst>
        </pc:spChg>
        <pc:picChg chg="add mod">
          <ac:chgData name="Janelle Clendenon" userId="da17313139568148" providerId="LiveId" clId="{D50F0924-5C5C-4416-BCF4-6E13CF36E258}" dt="2026-02-21T03:52:51.360" v="1369" actId="1076"/>
          <ac:picMkLst>
            <pc:docMk/>
            <pc:sldMk cId="2198171716" sldId="287"/>
            <ac:picMk id="4" creationId="{0CACF65C-F967-FB7A-D734-786309057E12}"/>
          </ac:picMkLst>
        </pc:picChg>
        <pc:picChg chg="mod">
          <ac:chgData name="Janelle Clendenon" userId="da17313139568148" providerId="LiveId" clId="{D50F0924-5C5C-4416-BCF4-6E13CF36E258}" dt="2026-02-21T03:51:25.292" v="1365" actId="688"/>
          <ac:picMkLst>
            <pc:docMk/>
            <pc:sldMk cId="2198171716" sldId="287"/>
            <ac:picMk id="1029" creationId="{EFAD1F9B-0DE6-AB2A-8DEB-689C0521EA5B}"/>
          </ac:picMkLst>
        </pc:picChg>
      </pc:sldChg>
      <pc:sldChg chg="add">
        <pc:chgData name="Janelle Clendenon" userId="da17313139568148" providerId="LiveId" clId="{D50F0924-5C5C-4416-BCF4-6E13CF36E258}" dt="2026-02-21T03:54:45.159" v="1559"/>
        <pc:sldMkLst>
          <pc:docMk/>
          <pc:sldMk cId="1319883916" sldId="288"/>
        </pc:sldMkLst>
      </pc:sldChg>
      <pc:sldChg chg="addSp modSp new mod modAnim">
        <pc:chgData name="Janelle Clendenon" userId="da17313139568148" providerId="LiveId" clId="{D50F0924-5C5C-4416-BCF4-6E13CF36E258}" dt="2026-02-26T23:50:49.573" v="1602" actId="1076"/>
        <pc:sldMkLst>
          <pc:docMk/>
          <pc:sldMk cId="2574008502" sldId="289"/>
        </pc:sldMkLst>
        <pc:spChg chg="mod">
          <ac:chgData name="Janelle Clendenon" userId="da17313139568148" providerId="LiveId" clId="{D50F0924-5C5C-4416-BCF4-6E13CF36E258}" dt="2026-02-26T23:50:49.573" v="1602" actId="1076"/>
          <ac:spMkLst>
            <pc:docMk/>
            <pc:sldMk cId="2574008502" sldId="289"/>
            <ac:spMk id="2" creationId="{E9175E65-8F39-FF29-5859-CC60B407B54A}"/>
          </ac:spMkLst>
        </pc:spChg>
        <pc:picChg chg="add mod">
          <ac:chgData name="Janelle Clendenon" userId="da17313139568148" providerId="LiveId" clId="{D50F0924-5C5C-4416-BCF4-6E13CF36E258}" dt="2026-02-26T23:50:45.442" v="1601" actId="1076"/>
          <ac:picMkLst>
            <pc:docMk/>
            <pc:sldMk cId="2574008502" sldId="289"/>
            <ac:picMk id="3" creationId="{23BE63C1-73EF-739B-1571-1010C6CA6FD4}"/>
          </ac:picMkLst>
        </pc:picChg>
      </pc:sldChg>
      <pc:sldChg chg="addSp delSp modSp new mod">
        <pc:chgData name="Janelle Clendenon" userId="da17313139568148" providerId="LiveId" clId="{D50F0924-5C5C-4416-BCF4-6E13CF36E258}" dt="2026-02-27T00:11:43.916" v="2121" actId="208"/>
        <pc:sldMkLst>
          <pc:docMk/>
          <pc:sldMk cId="972565951" sldId="290"/>
        </pc:sldMkLst>
        <pc:spChg chg="mod">
          <ac:chgData name="Janelle Clendenon" userId="da17313139568148" providerId="LiveId" clId="{D50F0924-5C5C-4416-BCF4-6E13CF36E258}" dt="2026-02-26T23:58:40.403" v="1979" actId="1076"/>
          <ac:spMkLst>
            <pc:docMk/>
            <pc:sldMk cId="972565951" sldId="290"/>
            <ac:spMk id="2" creationId="{C621F44D-20FA-9132-1A83-4347FBAC5E6B}"/>
          </ac:spMkLst>
        </pc:spChg>
        <pc:spChg chg="add mod">
          <ac:chgData name="Janelle Clendenon" userId="da17313139568148" providerId="LiveId" clId="{D50F0924-5C5C-4416-BCF4-6E13CF36E258}" dt="2026-02-26T23:56:16.013" v="1758" actId="20577"/>
          <ac:spMkLst>
            <pc:docMk/>
            <pc:sldMk cId="972565951" sldId="290"/>
            <ac:spMk id="3" creationId="{488B2847-7571-CFB7-EBE1-86A916C4F5D2}"/>
          </ac:spMkLst>
        </pc:spChg>
        <pc:spChg chg="add mod">
          <ac:chgData name="Janelle Clendenon" userId="da17313139568148" providerId="LiveId" clId="{D50F0924-5C5C-4416-BCF4-6E13CF36E258}" dt="2026-02-27T00:11:43.916" v="2121" actId="208"/>
          <ac:spMkLst>
            <pc:docMk/>
            <pc:sldMk cId="972565951" sldId="290"/>
            <ac:spMk id="6" creationId="{7099C473-EE62-BCF5-42B8-45071AF401AA}"/>
          </ac:spMkLst>
        </pc:spChg>
        <pc:spChg chg="add del mod">
          <ac:chgData name="Janelle Clendenon" userId="da17313139568148" providerId="LiveId" clId="{D50F0924-5C5C-4416-BCF4-6E13CF36E258}" dt="2026-02-26T23:56:22.442" v="1759" actId="478"/>
          <ac:spMkLst>
            <pc:docMk/>
            <pc:sldMk cId="972565951" sldId="290"/>
            <ac:spMk id="7" creationId="{FA5F7717-9C5B-66E5-D445-768B8B02A95D}"/>
          </ac:spMkLst>
        </pc:spChg>
        <pc:spChg chg="add mod">
          <ac:chgData name="Janelle Clendenon" userId="da17313139568148" providerId="LiveId" clId="{D50F0924-5C5C-4416-BCF4-6E13CF36E258}" dt="2026-02-27T00:11:07.019" v="2118" actId="1076"/>
          <ac:spMkLst>
            <pc:docMk/>
            <pc:sldMk cId="972565951" sldId="290"/>
            <ac:spMk id="8" creationId="{929CFA65-D9EE-3DA3-3568-46721A6BFBC2}"/>
          </ac:spMkLst>
        </pc:spChg>
        <pc:spChg chg="add del mod ord">
          <ac:chgData name="Janelle Clendenon" userId="da17313139568148" providerId="LiveId" clId="{D50F0924-5C5C-4416-BCF4-6E13CF36E258}" dt="2026-02-27T00:07:40.285" v="2041" actId="164"/>
          <ac:spMkLst>
            <pc:docMk/>
            <pc:sldMk cId="972565951" sldId="290"/>
            <ac:spMk id="13" creationId="{BE3CF8B7-071C-40A0-AF0E-05F3E251625F}"/>
          </ac:spMkLst>
        </pc:spChg>
        <pc:spChg chg="add del mod">
          <ac:chgData name="Janelle Clendenon" userId="da17313139568148" providerId="LiveId" clId="{D50F0924-5C5C-4416-BCF4-6E13CF36E258}" dt="2026-02-27T00:11:18.668" v="2119" actId="14100"/>
          <ac:spMkLst>
            <pc:docMk/>
            <pc:sldMk cId="972565951" sldId="290"/>
            <ac:spMk id="15" creationId="{F4679158-1638-003B-AB3F-032B6C15A995}"/>
          </ac:spMkLst>
        </pc:spChg>
        <pc:spChg chg="add del mod">
          <ac:chgData name="Janelle Clendenon" userId="da17313139568148" providerId="LiveId" clId="{D50F0924-5C5C-4416-BCF4-6E13CF36E258}" dt="2026-02-27T00:08:25.823" v="2060" actId="478"/>
          <ac:spMkLst>
            <pc:docMk/>
            <pc:sldMk cId="972565951" sldId="290"/>
            <ac:spMk id="20" creationId="{E0FD4248-6A66-D03F-03FD-858392AFA12B}"/>
          </ac:spMkLst>
        </pc:spChg>
        <pc:spChg chg="add del mod">
          <ac:chgData name="Janelle Clendenon" userId="da17313139568148" providerId="LiveId" clId="{D50F0924-5C5C-4416-BCF4-6E13CF36E258}" dt="2026-02-27T00:09:38.625" v="2107"/>
          <ac:spMkLst>
            <pc:docMk/>
            <pc:sldMk cId="972565951" sldId="290"/>
            <ac:spMk id="21" creationId="{5F6D52D5-715C-0BEA-1924-F5E44E17670A}"/>
          </ac:spMkLst>
        </pc:spChg>
        <pc:spChg chg="add mod ord">
          <ac:chgData name="Janelle Clendenon" userId="da17313139568148" providerId="LiveId" clId="{D50F0924-5C5C-4416-BCF4-6E13CF36E258}" dt="2026-02-27T00:10:51.797" v="2116" actId="171"/>
          <ac:spMkLst>
            <pc:docMk/>
            <pc:sldMk cId="972565951" sldId="290"/>
            <ac:spMk id="22" creationId="{F35C7541-2770-AAFF-206E-59962A771511}"/>
          </ac:spMkLst>
        </pc:spChg>
        <pc:grpChg chg="add mod">
          <ac:chgData name="Janelle Clendenon" userId="da17313139568148" providerId="LiveId" clId="{D50F0924-5C5C-4416-BCF4-6E13CF36E258}" dt="2026-02-27T00:07:50.786" v="2054" actId="1076"/>
          <ac:grpSpMkLst>
            <pc:docMk/>
            <pc:sldMk cId="972565951" sldId="290"/>
            <ac:grpSpMk id="14" creationId="{3892632F-87BA-CD09-795A-A5751E017F8B}"/>
          </ac:grpSpMkLst>
        </pc:grpChg>
        <pc:picChg chg="add mod">
          <ac:chgData name="Janelle Clendenon" userId="da17313139568148" providerId="LiveId" clId="{D50F0924-5C5C-4416-BCF4-6E13CF36E258}" dt="2026-02-26T23:53:17.255" v="1682" actId="1076"/>
          <ac:picMkLst>
            <pc:docMk/>
            <pc:sldMk cId="972565951" sldId="290"/>
            <ac:picMk id="5" creationId="{07D12483-EF30-BC0F-D895-12CB15687148}"/>
          </ac:picMkLst>
        </pc:picChg>
        <pc:picChg chg="add mod">
          <ac:chgData name="Janelle Clendenon" userId="da17313139568148" providerId="LiveId" clId="{D50F0924-5C5C-4416-BCF4-6E13CF36E258}" dt="2026-02-27T00:11:03.012" v="2117" actId="1076"/>
          <ac:picMkLst>
            <pc:docMk/>
            <pc:sldMk cId="972565951" sldId="290"/>
            <ac:picMk id="10" creationId="{86A267AF-D81B-FDAD-60DD-1E29B092D9EE}"/>
          </ac:picMkLst>
        </pc:picChg>
        <pc:picChg chg="add mod">
          <ac:chgData name="Janelle Clendenon" userId="da17313139568148" providerId="LiveId" clId="{D50F0924-5C5C-4416-BCF4-6E13CF36E258}" dt="2026-02-27T00:07:40.285" v="2041" actId="164"/>
          <ac:picMkLst>
            <pc:docMk/>
            <pc:sldMk cId="972565951" sldId="290"/>
            <ac:picMk id="12" creationId="{BBEF521E-9D59-A625-3CAD-F47F8847F7F9}"/>
          </ac:picMkLst>
        </pc:picChg>
        <pc:picChg chg="add del">
          <ac:chgData name="Janelle Clendenon" userId="da17313139568148" providerId="LiveId" clId="{D50F0924-5C5C-4416-BCF4-6E13CF36E258}" dt="2026-02-27T00:07:08.087" v="2019" actId="22"/>
          <ac:picMkLst>
            <pc:docMk/>
            <pc:sldMk cId="972565951" sldId="290"/>
            <ac:picMk id="17" creationId="{ABA2B0A5-185F-23AC-3567-4AD1708632B5}"/>
          </ac:picMkLst>
        </pc:picChg>
        <pc:picChg chg="add del">
          <ac:chgData name="Janelle Clendenon" userId="da17313139568148" providerId="LiveId" clId="{D50F0924-5C5C-4416-BCF4-6E13CF36E258}" dt="2026-02-27T00:08:02.548" v="2057" actId="22"/>
          <ac:picMkLst>
            <pc:docMk/>
            <pc:sldMk cId="972565951" sldId="290"/>
            <ac:picMk id="19" creationId="{52C0EC16-48D0-D9A1-4A9F-527F6EF4019D}"/>
          </ac:picMkLst>
        </pc:picChg>
      </pc:sldChg>
      <pc:sldChg chg="modSp add mod">
        <pc:chgData name="Janelle Clendenon" userId="da17313139568148" providerId="LiveId" clId="{D50F0924-5C5C-4416-BCF4-6E13CF36E258}" dt="2026-02-27T00:14:05.441" v="2175" actId="14100"/>
        <pc:sldMkLst>
          <pc:docMk/>
          <pc:sldMk cId="2416447691" sldId="291"/>
        </pc:sldMkLst>
        <pc:spChg chg="mod">
          <ac:chgData name="Janelle Clendenon" userId="da17313139568148" providerId="LiveId" clId="{D50F0924-5C5C-4416-BCF4-6E13CF36E258}" dt="2026-02-27T00:14:05.441" v="2175" actId="14100"/>
          <ac:spMkLst>
            <pc:docMk/>
            <pc:sldMk cId="2416447691" sldId="291"/>
            <ac:spMk id="2" creationId="{C082CDBD-634C-74B4-4C5D-E1EA93D170C9}"/>
          </ac:spMkLst>
        </pc:spChg>
      </pc:sldChg>
      <pc:sldChg chg="add del">
        <pc:chgData name="Janelle Clendenon" userId="da17313139568148" providerId="LiveId" clId="{D50F0924-5C5C-4416-BCF4-6E13CF36E258}" dt="2026-02-27T00:13:13.156" v="2123" actId="2696"/>
        <pc:sldMkLst>
          <pc:docMk/>
          <pc:sldMk cId="3057138815" sldId="291"/>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CEEE50CF-1C6A-4085-8295-1B6F76134722}" type="datetimeFigureOut">
              <a:rPr lang="en-US" smtClean="0"/>
              <a:t>2/26/2026</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31BBE7B1-FAA1-4BB5-942C-166BC343CF71}" type="slidenum">
              <a:rPr lang="en-US" smtClean="0"/>
              <a:t>‹#›</a:t>
            </a:fld>
            <a:endParaRPr lang="en-US"/>
          </a:p>
        </p:txBody>
      </p:sp>
    </p:spTree>
    <p:extLst>
      <p:ext uri="{BB962C8B-B14F-4D97-AF65-F5344CB8AC3E}">
        <p14:creationId xmlns:p14="http://schemas.microsoft.com/office/powerpoint/2010/main" val="366635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EE50CF-1C6A-4085-8295-1B6F76134722}" type="datetimeFigureOut">
              <a:rPr lang="en-US" smtClean="0"/>
              <a:t>2/26/2026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BE7B1-FAA1-4BB5-942C-166BC343CF71}" type="slidenum">
              <a:rPr lang="en-US" smtClean="0"/>
              <a:t>‹#›</a:t>
            </a:fld>
            <a:endParaRPr lang="en-US"/>
          </a:p>
        </p:txBody>
      </p:sp>
    </p:spTree>
    <p:extLst>
      <p:ext uri="{BB962C8B-B14F-4D97-AF65-F5344CB8AC3E}">
        <p14:creationId xmlns:p14="http://schemas.microsoft.com/office/powerpoint/2010/main" val="72387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EEE50CF-1C6A-4085-8295-1B6F76134722}" type="datetimeFigureOut">
              <a:rPr lang="en-US" smtClean="0"/>
              <a:t>2/26/2026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1BBE7B1-FAA1-4BB5-942C-166BC343CF71}" type="slidenum">
              <a:rPr lang="en-US" smtClean="0"/>
              <a:t>‹#›</a:t>
            </a:fld>
            <a:endParaRPr lang="en-US"/>
          </a:p>
        </p:txBody>
      </p:sp>
    </p:spTree>
    <p:extLst>
      <p:ext uri="{BB962C8B-B14F-4D97-AF65-F5344CB8AC3E}">
        <p14:creationId xmlns:p14="http://schemas.microsoft.com/office/powerpoint/2010/main" val="2644983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EEE50CF-1C6A-4085-8295-1B6F76134722}" type="datetimeFigureOut">
              <a:rPr lang="en-US" smtClean="0"/>
              <a:t>2/26/2026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1BBE7B1-FAA1-4BB5-942C-166BC343CF71}"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33214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CEEE50CF-1C6A-4085-8295-1B6F76134722}" type="datetimeFigureOut">
              <a:rPr lang="en-US" smtClean="0"/>
              <a:t>2/26/2026</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1BBE7B1-FAA1-4BB5-942C-166BC343CF71}" type="slidenum">
              <a:rPr lang="en-US" smtClean="0"/>
              <a:t>‹#›</a:t>
            </a:fld>
            <a:endParaRPr lang="en-US"/>
          </a:p>
        </p:txBody>
      </p:sp>
    </p:spTree>
    <p:extLst>
      <p:ext uri="{BB962C8B-B14F-4D97-AF65-F5344CB8AC3E}">
        <p14:creationId xmlns:p14="http://schemas.microsoft.com/office/powerpoint/2010/main" val="3754969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EE50CF-1C6A-4085-8295-1B6F76134722}" type="datetimeFigureOut">
              <a:rPr lang="en-US" smtClean="0"/>
              <a:t>2/26/2026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BBE7B1-FAA1-4BB5-942C-166BC343CF71}" type="slidenum">
              <a:rPr lang="en-US" smtClean="0"/>
              <a:t>‹#›</a:t>
            </a:fld>
            <a:endParaRPr lang="en-US"/>
          </a:p>
        </p:txBody>
      </p:sp>
    </p:spTree>
    <p:extLst>
      <p:ext uri="{BB962C8B-B14F-4D97-AF65-F5344CB8AC3E}">
        <p14:creationId xmlns:p14="http://schemas.microsoft.com/office/powerpoint/2010/main" val="2321639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EE50CF-1C6A-4085-8295-1B6F76134722}" type="datetimeFigureOut">
              <a:rPr lang="en-US" smtClean="0"/>
              <a:t>2/26/2026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BBE7B1-FAA1-4BB5-942C-166BC343CF71}" type="slidenum">
              <a:rPr lang="en-US" smtClean="0"/>
              <a:t>‹#›</a:t>
            </a:fld>
            <a:endParaRPr lang="en-US"/>
          </a:p>
        </p:txBody>
      </p:sp>
    </p:spTree>
    <p:extLst>
      <p:ext uri="{BB962C8B-B14F-4D97-AF65-F5344CB8AC3E}">
        <p14:creationId xmlns:p14="http://schemas.microsoft.com/office/powerpoint/2010/main" val="3189862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EE50CF-1C6A-4085-8295-1B6F76134722}" type="datetimeFigureOut">
              <a:rPr lang="en-US" smtClean="0"/>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BE7B1-FAA1-4BB5-942C-166BC343CF71}" type="slidenum">
              <a:rPr lang="en-US" smtClean="0"/>
              <a:t>‹#›</a:t>
            </a:fld>
            <a:endParaRPr lang="en-US"/>
          </a:p>
        </p:txBody>
      </p:sp>
    </p:spTree>
    <p:extLst>
      <p:ext uri="{BB962C8B-B14F-4D97-AF65-F5344CB8AC3E}">
        <p14:creationId xmlns:p14="http://schemas.microsoft.com/office/powerpoint/2010/main" val="2085891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CEEE50CF-1C6A-4085-8295-1B6F76134722}" type="datetimeFigureOut">
              <a:rPr lang="en-US" smtClean="0"/>
              <a:t>2/26/2026</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31BBE7B1-FAA1-4BB5-942C-166BC343CF71}" type="slidenum">
              <a:rPr lang="en-US" smtClean="0"/>
              <a:t>‹#›</a:t>
            </a:fld>
            <a:endParaRPr lang="en-US"/>
          </a:p>
        </p:txBody>
      </p:sp>
    </p:spTree>
    <p:extLst>
      <p:ext uri="{BB962C8B-B14F-4D97-AF65-F5344CB8AC3E}">
        <p14:creationId xmlns:p14="http://schemas.microsoft.com/office/powerpoint/2010/main" val="3911990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EE50CF-1C6A-4085-8295-1B6F76134722}" type="datetimeFigureOut">
              <a:rPr lang="en-US" smtClean="0"/>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BE7B1-FAA1-4BB5-942C-166BC343CF71}" type="slidenum">
              <a:rPr lang="en-US" smtClean="0"/>
              <a:t>‹#›</a:t>
            </a:fld>
            <a:endParaRPr lang="en-US"/>
          </a:p>
        </p:txBody>
      </p:sp>
    </p:spTree>
    <p:extLst>
      <p:ext uri="{BB962C8B-B14F-4D97-AF65-F5344CB8AC3E}">
        <p14:creationId xmlns:p14="http://schemas.microsoft.com/office/powerpoint/2010/main" val="1473652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CEEE50CF-1C6A-4085-8295-1B6F76134722}" type="datetimeFigureOut">
              <a:rPr lang="en-US" smtClean="0"/>
              <a:t>2/26/2026</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31BBE7B1-FAA1-4BB5-942C-166BC343CF71}" type="slidenum">
              <a:rPr lang="en-US" smtClean="0"/>
              <a:t>‹#›</a:t>
            </a:fld>
            <a:endParaRPr lang="en-US"/>
          </a:p>
        </p:txBody>
      </p:sp>
    </p:spTree>
    <p:extLst>
      <p:ext uri="{BB962C8B-B14F-4D97-AF65-F5344CB8AC3E}">
        <p14:creationId xmlns:p14="http://schemas.microsoft.com/office/powerpoint/2010/main" val="3722443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EE50CF-1C6A-4085-8295-1B6F76134722}" type="datetimeFigureOut">
              <a:rPr lang="en-US" smtClean="0"/>
              <a:t>2/26/2026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BE7B1-FAA1-4BB5-942C-166BC343CF71}" type="slidenum">
              <a:rPr lang="en-US" smtClean="0"/>
              <a:t>‹#›</a:t>
            </a:fld>
            <a:endParaRPr lang="en-US"/>
          </a:p>
        </p:txBody>
      </p:sp>
    </p:spTree>
    <p:extLst>
      <p:ext uri="{BB962C8B-B14F-4D97-AF65-F5344CB8AC3E}">
        <p14:creationId xmlns:p14="http://schemas.microsoft.com/office/powerpoint/2010/main" val="2010331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EE50CF-1C6A-4085-8295-1B6F76134722}" type="datetimeFigureOut">
              <a:rPr lang="en-US" smtClean="0"/>
              <a:t>2/26/2026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BBE7B1-FAA1-4BB5-942C-166BC343CF71}" type="slidenum">
              <a:rPr lang="en-US" smtClean="0"/>
              <a:t>‹#›</a:t>
            </a:fld>
            <a:endParaRPr lang="en-US"/>
          </a:p>
        </p:txBody>
      </p:sp>
    </p:spTree>
    <p:extLst>
      <p:ext uri="{BB962C8B-B14F-4D97-AF65-F5344CB8AC3E}">
        <p14:creationId xmlns:p14="http://schemas.microsoft.com/office/powerpoint/2010/main" val="3885616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EE50CF-1C6A-4085-8295-1B6F76134722}" type="datetimeFigureOut">
              <a:rPr lang="en-US" smtClean="0"/>
              <a:t>2/26/2026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BBE7B1-FAA1-4BB5-942C-166BC343CF71}" type="slidenum">
              <a:rPr lang="en-US" smtClean="0"/>
              <a:t>‹#›</a:t>
            </a:fld>
            <a:endParaRPr lang="en-US"/>
          </a:p>
        </p:txBody>
      </p:sp>
    </p:spTree>
    <p:extLst>
      <p:ext uri="{BB962C8B-B14F-4D97-AF65-F5344CB8AC3E}">
        <p14:creationId xmlns:p14="http://schemas.microsoft.com/office/powerpoint/2010/main" val="340506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E50CF-1C6A-4085-8295-1B6F76134722}" type="datetimeFigureOut">
              <a:rPr lang="en-US" smtClean="0"/>
              <a:t>2/26/2026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BBE7B1-FAA1-4BB5-942C-166BC343CF71}" type="slidenum">
              <a:rPr lang="en-US" smtClean="0"/>
              <a:t>‹#›</a:t>
            </a:fld>
            <a:endParaRPr lang="en-US"/>
          </a:p>
        </p:txBody>
      </p:sp>
    </p:spTree>
    <p:extLst>
      <p:ext uri="{BB962C8B-B14F-4D97-AF65-F5344CB8AC3E}">
        <p14:creationId xmlns:p14="http://schemas.microsoft.com/office/powerpoint/2010/main" val="347180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EE50CF-1C6A-4085-8295-1B6F76134722}" type="datetimeFigureOut">
              <a:rPr lang="en-US" smtClean="0"/>
              <a:t>2/26/2026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BE7B1-FAA1-4BB5-942C-166BC343CF71}" type="slidenum">
              <a:rPr lang="en-US" smtClean="0"/>
              <a:t>‹#›</a:t>
            </a:fld>
            <a:endParaRPr lang="en-US"/>
          </a:p>
        </p:txBody>
      </p:sp>
    </p:spTree>
    <p:extLst>
      <p:ext uri="{BB962C8B-B14F-4D97-AF65-F5344CB8AC3E}">
        <p14:creationId xmlns:p14="http://schemas.microsoft.com/office/powerpoint/2010/main" val="1023442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EE50CF-1C6A-4085-8295-1B6F76134722}" type="datetimeFigureOut">
              <a:rPr lang="en-US" smtClean="0"/>
              <a:t>2/26/2026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BE7B1-FAA1-4BB5-942C-166BC343CF71}" type="slidenum">
              <a:rPr lang="en-US" smtClean="0"/>
              <a:t>‹#›</a:t>
            </a:fld>
            <a:endParaRPr lang="en-US"/>
          </a:p>
        </p:txBody>
      </p:sp>
    </p:spTree>
    <p:extLst>
      <p:ext uri="{BB962C8B-B14F-4D97-AF65-F5344CB8AC3E}">
        <p14:creationId xmlns:p14="http://schemas.microsoft.com/office/powerpoint/2010/main" val="3245765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EEE50CF-1C6A-4085-8295-1B6F76134722}" type="datetimeFigureOut">
              <a:rPr lang="en-US" smtClean="0"/>
              <a:t>2/26/2026</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1BBE7B1-FAA1-4BB5-942C-166BC343CF71}" type="slidenum">
              <a:rPr lang="en-US" smtClean="0"/>
              <a:t>‹#›</a:t>
            </a:fld>
            <a:endParaRPr lang="en-US"/>
          </a:p>
        </p:txBody>
      </p:sp>
    </p:spTree>
    <p:extLst>
      <p:ext uri="{BB962C8B-B14F-4D97-AF65-F5344CB8AC3E}">
        <p14:creationId xmlns:p14="http://schemas.microsoft.com/office/powerpoint/2010/main" val="16215370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8.xml"/><Relationship Id="rId6" Type="http://schemas.openxmlformats.org/officeDocument/2006/relationships/image" Target="../media/image32.jpg"/><Relationship Id="rId5" Type="http://schemas.openxmlformats.org/officeDocument/2006/relationships/image" Target="../media/image21.jp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4.jpg"/><Relationship Id="rId1" Type="http://schemas.openxmlformats.org/officeDocument/2006/relationships/slideLayout" Target="../slideLayouts/slideLayout8.xml"/><Relationship Id="rId5" Type="http://schemas.openxmlformats.org/officeDocument/2006/relationships/image" Target="../media/image35.gif"/><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9.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17.png"/><Relationship Id="rId7" Type="http://schemas.openxmlformats.org/officeDocument/2006/relationships/image" Target="../media/image44.jp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7.xml"/><Relationship Id="rId1" Type="http://schemas.openxmlformats.org/officeDocument/2006/relationships/video" Target="https://www.youtube.com/embed/RMX0Nqk35OQ?feature=oembed"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6.xml"/><Relationship Id="rId1" Type="http://schemas.openxmlformats.org/officeDocument/2006/relationships/video" Target="https://www.youtube.com/embed/MK94B9VcDyU?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6.xml"/><Relationship Id="rId1" Type="http://schemas.openxmlformats.org/officeDocument/2006/relationships/video" Target="https://www.youtube.com/embed/Xnco85aAUjc?feature=oembed"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6.xml"/><Relationship Id="rId1" Type="http://schemas.openxmlformats.org/officeDocument/2006/relationships/video" Target="https://www.youtube.com/embed/j4ms8Sw8wkQ?feature=oembed"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6.xml"/><Relationship Id="rId1" Type="http://schemas.openxmlformats.org/officeDocument/2006/relationships/video" Target="https://www.youtube.com/embed/BQjZRS-6R4A?feature=oembed"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6.xml"/><Relationship Id="rId1" Type="http://schemas.openxmlformats.org/officeDocument/2006/relationships/video" Target="https://www.youtube.com/embed/Zypqbt2Cf0A?feature=oembed"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7.xml"/><Relationship Id="rId1" Type="http://schemas.openxmlformats.org/officeDocument/2006/relationships/video" Target="https://www.youtube.com/embed/-F_W_zl61bI?feature=oembed"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activity-array.com/" TargetMode="External"/><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video" Target="https://www.youtube.com/embed/TY1giZgddAs?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8.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6.xml"/><Relationship Id="rId1" Type="http://schemas.openxmlformats.org/officeDocument/2006/relationships/video" Target="https://www.youtube.com/embed/Xnco85aAUjc?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E9D2E-0EEE-2F27-B77C-023D14E9BB01}"/>
              </a:ext>
            </a:extLst>
          </p:cNvPr>
          <p:cNvSpPr>
            <a:spLocks noGrp="1"/>
          </p:cNvSpPr>
          <p:nvPr>
            <p:ph type="ctrTitle"/>
          </p:nvPr>
        </p:nvSpPr>
        <p:spPr/>
        <p:txBody>
          <a:bodyPr/>
          <a:lstStyle/>
          <a:p>
            <a:r>
              <a:rPr lang="en-US" dirty="0"/>
              <a:t>Blind man</a:t>
            </a:r>
            <a:br>
              <a:rPr lang="en-US" dirty="0"/>
            </a:br>
            <a:r>
              <a:rPr lang="en-US" dirty="0"/>
              <a:t>			 receives sight</a:t>
            </a:r>
          </a:p>
        </p:txBody>
      </p:sp>
      <p:sp>
        <p:nvSpPr>
          <p:cNvPr id="3" name="Subtitle 2">
            <a:extLst>
              <a:ext uri="{FF2B5EF4-FFF2-40B4-BE49-F238E27FC236}">
                <a16:creationId xmlns:a16="http://schemas.microsoft.com/office/drawing/2014/main" id="{F9CD0944-3FDE-A032-4FC5-AF7F71B5111F}"/>
              </a:ext>
            </a:extLst>
          </p:cNvPr>
          <p:cNvSpPr>
            <a:spLocks noGrp="1"/>
          </p:cNvSpPr>
          <p:nvPr>
            <p:ph type="subTitle" idx="1"/>
          </p:nvPr>
        </p:nvSpPr>
        <p:spPr/>
        <p:txBody>
          <a:bodyPr>
            <a:normAutofit/>
          </a:bodyPr>
          <a:lstStyle/>
          <a:p>
            <a:r>
              <a:rPr lang="en-US" sz="3600" dirty="0"/>
              <a:t>John 9</a:t>
            </a:r>
          </a:p>
        </p:txBody>
      </p:sp>
    </p:spTree>
    <p:extLst>
      <p:ext uri="{BB962C8B-B14F-4D97-AF65-F5344CB8AC3E}">
        <p14:creationId xmlns:p14="http://schemas.microsoft.com/office/powerpoint/2010/main" val="535485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5FA65-DAA6-BF81-4C34-6817CC4FA4F6}"/>
              </a:ext>
            </a:extLst>
          </p:cNvPr>
          <p:cNvSpPr>
            <a:spLocks noGrp="1"/>
          </p:cNvSpPr>
          <p:nvPr>
            <p:ph type="title"/>
          </p:nvPr>
        </p:nvSpPr>
        <p:spPr>
          <a:xfrm>
            <a:off x="400987" y="269557"/>
            <a:ext cx="4114800" cy="739515"/>
          </a:xfrm>
        </p:spPr>
        <p:txBody>
          <a:bodyPr/>
          <a:lstStyle/>
          <a:p>
            <a:r>
              <a:rPr lang="en-US" dirty="0"/>
              <a:t>John 9</a:t>
            </a:r>
          </a:p>
        </p:txBody>
      </p:sp>
      <p:pic>
        <p:nvPicPr>
          <p:cNvPr id="6" name="Content Placeholder 5" descr="A group of men in clothing&#10;&#10;Description automatically generated with medium confidence">
            <a:extLst>
              <a:ext uri="{FF2B5EF4-FFF2-40B4-BE49-F238E27FC236}">
                <a16:creationId xmlns:a16="http://schemas.microsoft.com/office/drawing/2014/main" id="{7851A22B-59CB-F527-B6AD-6E8855AD3A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40928" y="1573966"/>
            <a:ext cx="5973960" cy="4480470"/>
          </a:xfrm>
        </p:spPr>
      </p:pic>
      <p:sp>
        <p:nvSpPr>
          <p:cNvPr id="4" name="Text Placeholder 3">
            <a:extLst>
              <a:ext uri="{FF2B5EF4-FFF2-40B4-BE49-F238E27FC236}">
                <a16:creationId xmlns:a16="http://schemas.microsoft.com/office/drawing/2014/main" id="{E5BADBA7-9346-F79E-0827-72046E4ED85A}"/>
              </a:ext>
            </a:extLst>
          </p:cNvPr>
          <p:cNvSpPr>
            <a:spLocks noGrp="1"/>
          </p:cNvSpPr>
          <p:nvPr>
            <p:ph type="body" sz="half" idx="2"/>
          </p:nvPr>
        </p:nvSpPr>
        <p:spPr>
          <a:xfrm>
            <a:off x="400987" y="1573966"/>
            <a:ext cx="4114800" cy="4644718"/>
          </a:xfrm>
        </p:spPr>
        <p:txBody>
          <a:bodyPr>
            <a:normAutofit fontScale="85000" lnSpcReduction="20000"/>
          </a:bodyPr>
          <a:lstStyle/>
          <a:p>
            <a:pPr>
              <a:lnSpc>
                <a:spcPct val="120000"/>
              </a:lnSpc>
            </a:pPr>
            <a:r>
              <a:rPr lang="en-US" sz="2400" dirty="0">
                <a:latin typeface="Calibri" panose="020F0502020204030204" pitchFamily="34" charset="0"/>
                <a:cs typeface="Calibri" panose="020F0502020204030204" pitchFamily="34" charset="0"/>
              </a:rPr>
              <a:t>9 As he went along, he saw a man blind from birth. </a:t>
            </a:r>
            <a:r>
              <a:rPr lang="en-US" sz="2400" baseline="30000" dirty="0">
                <a:latin typeface="Calibri" panose="020F0502020204030204" pitchFamily="34" charset="0"/>
                <a:cs typeface="Calibri" panose="020F0502020204030204" pitchFamily="34" charset="0"/>
              </a:rPr>
              <a:t>2 </a:t>
            </a:r>
            <a:r>
              <a:rPr lang="en-US" sz="2400" dirty="0">
                <a:latin typeface="Calibri" panose="020F0502020204030204" pitchFamily="34" charset="0"/>
                <a:cs typeface="Calibri" panose="020F0502020204030204" pitchFamily="34" charset="0"/>
              </a:rPr>
              <a:t>His disciples asked him, “Rabbi, who sinned, this man or his parents, that he was born blind?”</a:t>
            </a:r>
          </a:p>
          <a:p>
            <a:pPr>
              <a:lnSpc>
                <a:spcPct val="120000"/>
              </a:lnSpc>
            </a:pPr>
            <a:r>
              <a:rPr lang="en-US" sz="2400" baseline="30000" dirty="0">
                <a:latin typeface="Calibri" panose="020F0502020204030204" pitchFamily="34" charset="0"/>
                <a:cs typeface="Calibri" panose="020F0502020204030204" pitchFamily="34" charset="0"/>
              </a:rPr>
              <a:t>3 </a:t>
            </a:r>
            <a:r>
              <a:rPr lang="en-US" sz="2400" dirty="0">
                <a:latin typeface="Calibri" panose="020F0502020204030204" pitchFamily="34" charset="0"/>
                <a:cs typeface="Calibri" panose="020F0502020204030204" pitchFamily="34" charset="0"/>
              </a:rPr>
              <a:t>“Neither this man nor his parents sinned,” said Jesus, “but this happened so that the works of God might be displayed in him.</a:t>
            </a:r>
          </a:p>
          <a:p>
            <a:pPr>
              <a:lnSpc>
                <a:spcPct val="120000"/>
              </a:lnSpc>
            </a:pPr>
            <a:r>
              <a:rPr lang="en-US" sz="2400" dirty="0">
                <a:latin typeface="Calibri" panose="020F0502020204030204" pitchFamily="34" charset="0"/>
                <a:cs typeface="Calibri" panose="020F0502020204030204" pitchFamily="34" charset="0"/>
              </a:rPr>
              <a:t> </a:t>
            </a:r>
            <a:r>
              <a:rPr lang="en-US" sz="2400" baseline="30000" dirty="0">
                <a:latin typeface="Calibri" panose="020F0502020204030204" pitchFamily="34" charset="0"/>
                <a:cs typeface="Calibri" panose="020F0502020204030204" pitchFamily="34" charset="0"/>
              </a:rPr>
              <a:t>4 </a:t>
            </a:r>
            <a:r>
              <a:rPr lang="en-US" sz="2400" dirty="0">
                <a:latin typeface="Calibri" panose="020F0502020204030204" pitchFamily="34" charset="0"/>
                <a:cs typeface="Calibri" panose="020F0502020204030204" pitchFamily="34" charset="0"/>
              </a:rPr>
              <a:t>As long as it is day, we must do the works of him who sent me. Night is coming, when no one can work. </a:t>
            </a:r>
            <a:r>
              <a:rPr lang="en-US" sz="2400" baseline="30000" dirty="0">
                <a:latin typeface="Calibri" panose="020F0502020204030204" pitchFamily="34" charset="0"/>
                <a:cs typeface="Calibri" panose="020F0502020204030204" pitchFamily="34" charset="0"/>
              </a:rPr>
              <a:t>5 </a:t>
            </a:r>
            <a:r>
              <a:rPr lang="en-US" sz="2400" dirty="0">
                <a:latin typeface="Calibri" panose="020F0502020204030204" pitchFamily="34" charset="0"/>
                <a:cs typeface="Calibri" panose="020F0502020204030204" pitchFamily="34" charset="0"/>
              </a:rPr>
              <a:t>While I am in the world, I am the light of the world.”</a:t>
            </a:r>
          </a:p>
          <a:p>
            <a:endParaRPr lang="en-US" sz="2000" dirty="0"/>
          </a:p>
        </p:txBody>
      </p:sp>
      <p:sp>
        <p:nvSpPr>
          <p:cNvPr id="7" name="Speech Bubble: Rectangle 6">
            <a:extLst>
              <a:ext uri="{FF2B5EF4-FFF2-40B4-BE49-F238E27FC236}">
                <a16:creationId xmlns:a16="http://schemas.microsoft.com/office/drawing/2014/main" id="{9BF0B14D-A692-AC7A-E09D-CE63205E9D4B}"/>
              </a:ext>
            </a:extLst>
          </p:cNvPr>
          <p:cNvSpPr/>
          <p:nvPr/>
        </p:nvSpPr>
        <p:spPr>
          <a:xfrm>
            <a:off x="4946073" y="436418"/>
            <a:ext cx="2730142" cy="893618"/>
          </a:xfrm>
          <a:prstGeom prst="wedge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Who sinned, this man or his parents?</a:t>
            </a:r>
          </a:p>
        </p:txBody>
      </p:sp>
      <p:sp>
        <p:nvSpPr>
          <p:cNvPr id="8" name="Speech Bubble: Rectangle 7">
            <a:extLst>
              <a:ext uri="{FF2B5EF4-FFF2-40B4-BE49-F238E27FC236}">
                <a16:creationId xmlns:a16="http://schemas.microsoft.com/office/drawing/2014/main" id="{98DE1583-F376-625D-58BC-6F11DB4FE551}"/>
              </a:ext>
            </a:extLst>
          </p:cNvPr>
          <p:cNvSpPr/>
          <p:nvPr/>
        </p:nvSpPr>
        <p:spPr>
          <a:xfrm>
            <a:off x="8327907" y="269557"/>
            <a:ext cx="3463105" cy="1049690"/>
          </a:xfrm>
          <a:prstGeom prst="wedgeRectCallout">
            <a:avLst>
              <a:gd name="adj1" fmla="val -14698"/>
              <a:gd name="adj2" fmla="val 8405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Neither.  This happened so that the works of God might be shown.</a:t>
            </a:r>
          </a:p>
        </p:txBody>
      </p:sp>
      <p:sp>
        <p:nvSpPr>
          <p:cNvPr id="9" name="Speech Bubble: Rectangle 8">
            <a:extLst>
              <a:ext uri="{FF2B5EF4-FFF2-40B4-BE49-F238E27FC236}">
                <a16:creationId xmlns:a16="http://schemas.microsoft.com/office/drawing/2014/main" id="{4309CA80-7E33-67C9-FFE6-E1FF040F7753}"/>
              </a:ext>
            </a:extLst>
          </p:cNvPr>
          <p:cNvSpPr/>
          <p:nvPr/>
        </p:nvSpPr>
        <p:spPr>
          <a:xfrm>
            <a:off x="8570248" y="3671284"/>
            <a:ext cx="3463105" cy="1049690"/>
          </a:xfrm>
          <a:prstGeom prst="wedgeRectCallout">
            <a:avLst>
              <a:gd name="adj1" fmla="val -30714"/>
              <a:gd name="adj2" fmla="val -7874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I am the Light of the world.  I am doing God’s works here and now.</a:t>
            </a:r>
          </a:p>
        </p:txBody>
      </p:sp>
    </p:spTree>
    <p:extLst>
      <p:ext uri="{BB962C8B-B14F-4D97-AF65-F5344CB8AC3E}">
        <p14:creationId xmlns:p14="http://schemas.microsoft.com/office/powerpoint/2010/main" val="130625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picture containing text&#10;&#10;Description automatically generated">
            <a:extLst>
              <a:ext uri="{FF2B5EF4-FFF2-40B4-BE49-F238E27FC236}">
                <a16:creationId xmlns:a16="http://schemas.microsoft.com/office/drawing/2014/main" id="{A8B9ED80-9009-0F2F-4F88-91C9E4E05E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69526" y="1471053"/>
            <a:ext cx="5824851" cy="4368638"/>
          </a:xfrm>
        </p:spPr>
      </p:pic>
      <p:sp>
        <p:nvSpPr>
          <p:cNvPr id="2" name="Title 1">
            <a:extLst>
              <a:ext uri="{FF2B5EF4-FFF2-40B4-BE49-F238E27FC236}">
                <a16:creationId xmlns:a16="http://schemas.microsoft.com/office/drawing/2014/main" id="{C0D5FA65-DAA6-BF81-4C34-6817CC4FA4F6}"/>
              </a:ext>
            </a:extLst>
          </p:cNvPr>
          <p:cNvSpPr>
            <a:spLocks noGrp="1"/>
          </p:cNvSpPr>
          <p:nvPr>
            <p:ph type="title"/>
          </p:nvPr>
        </p:nvSpPr>
        <p:spPr>
          <a:xfrm>
            <a:off x="400987" y="269557"/>
            <a:ext cx="4114800" cy="739515"/>
          </a:xfrm>
        </p:spPr>
        <p:txBody>
          <a:bodyPr/>
          <a:lstStyle/>
          <a:p>
            <a:r>
              <a:rPr lang="en-US" dirty="0"/>
              <a:t>John 9</a:t>
            </a:r>
          </a:p>
        </p:txBody>
      </p:sp>
      <p:sp>
        <p:nvSpPr>
          <p:cNvPr id="4" name="Text Placeholder 3">
            <a:extLst>
              <a:ext uri="{FF2B5EF4-FFF2-40B4-BE49-F238E27FC236}">
                <a16:creationId xmlns:a16="http://schemas.microsoft.com/office/drawing/2014/main" id="{E5BADBA7-9346-F79E-0827-72046E4ED85A}"/>
              </a:ext>
            </a:extLst>
          </p:cNvPr>
          <p:cNvSpPr>
            <a:spLocks noGrp="1"/>
          </p:cNvSpPr>
          <p:nvPr>
            <p:ph type="body" sz="half" idx="2"/>
          </p:nvPr>
        </p:nvSpPr>
        <p:spPr>
          <a:xfrm>
            <a:off x="400987" y="1573966"/>
            <a:ext cx="4114800" cy="4644718"/>
          </a:xfrm>
        </p:spPr>
        <p:txBody>
          <a:bodyPr>
            <a:normAutofit lnSpcReduction="10000"/>
          </a:bodyPr>
          <a:lstStyle/>
          <a:p>
            <a:pPr>
              <a:lnSpc>
                <a:spcPct val="120000"/>
              </a:lnSpc>
            </a:pPr>
            <a:r>
              <a:rPr lang="en-US" sz="2800" baseline="30000" dirty="0"/>
              <a:t>6 </a:t>
            </a:r>
            <a:r>
              <a:rPr lang="en-US" sz="2800" dirty="0"/>
              <a:t>After saying this, he spit on the ground, made some mud with the saliva, and put it on the man’s eyes. </a:t>
            </a:r>
            <a:r>
              <a:rPr lang="en-US" sz="2800" baseline="30000" dirty="0"/>
              <a:t>7 </a:t>
            </a:r>
            <a:r>
              <a:rPr lang="en-US" sz="2800" dirty="0"/>
              <a:t>“Go,” he told him, “wash in the Pool of Siloam” (this word means “Sent”). </a:t>
            </a:r>
            <a:endParaRPr lang="en-US" sz="2000" dirty="0"/>
          </a:p>
        </p:txBody>
      </p:sp>
      <p:sp>
        <p:nvSpPr>
          <p:cNvPr id="8" name="Speech Bubble: Rectangle 7">
            <a:extLst>
              <a:ext uri="{FF2B5EF4-FFF2-40B4-BE49-F238E27FC236}">
                <a16:creationId xmlns:a16="http://schemas.microsoft.com/office/drawing/2014/main" id="{98DE1583-F376-625D-58BC-6F11DB4FE551}"/>
              </a:ext>
            </a:extLst>
          </p:cNvPr>
          <p:cNvSpPr/>
          <p:nvPr/>
        </p:nvSpPr>
        <p:spPr>
          <a:xfrm>
            <a:off x="8327907" y="269557"/>
            <a:ext cx="3463105" cy="1049690"/>
          </a:xfrm>
          <a:prstGeom prst="wedgeRectCallout">
            <a:avLst>
              <a:gd name="adj1" fmla="val -35101"/>
              <a:gd name="adj2" fmla="val 7415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Go wash in the </a:t>
            </a:r>
          </a:p>
          <a:p>
            <a:pPr algn="ctr"/>
            <a:r>
              <a:rPr lang="en-US" dirty="0">
                <a:latin typeface="Cavolini" panose="03000502040302020204" pitchFamily="66" charset="0"/>
                <a:cs typeface="Cavolini" panose="03000502040302020204" pitchFamily="66" charset="0"/>
              </a:rPr>
              <a:t>Pool of Siloam</a:t>
            </a:r>
          </a:p>
        </p:txBody>
      </p:sp>
    </p:spTree>
    <p:extLst>
      <p:ext uri="{BB962C8B-B14F-4D97-AF65-F5344CB8AC3E}">
        <p14:creationId xmlns:p14="http://schemas.microsoft.com/office/powerpoint/2010/main" val="2026921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0000">
              <a:schemeClr val="accent5">
                <a:lumMod val="50000"/>
              </a:schemeClr>
            </a:gs>
            <a:gs pos="63000">
              <a:schemeClr val="accent4">
                <a:lumMod val="75000"/>
              </a:schemeClr>
            </a:gs>
            <a:gs pos="86000">
              <a:schemeClr val="bg1">
                <a:lumMod val="85000"/>
                <a:lumOff val="1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5FA65-DAA6-BF81-4C34-6817CC4FA4F6}"/>
              </a:ext>
            </a:extLst>
          </p:cNvPr>
          <p:cNvSpPr>
            <a:spLocks noGrp="1"/>
          </p:cNvSpPr>
          <p:nvPr>
            <p:ph type="title"/>
          </p:nvPr>
        </p:nvSpPr>
        <p:spPr>
          <a:xfrm>
            <a:off x="400987" y="269557"/>
            <a:ext cx="4114800" cy="739515"/>
          </a:xfrm>
        </p:spPr>
        <p:txBody>
          <a:bodyPr/>
          <a:lstStyle/>
          <a:p>
            <a:r>
              <a:rPr lang="en-US" dirty="0"/>
              <a:t>John 9</a:t>
            </a:r>
          </a:p>
        </p:txBody>
      </p:sp>
      <p:sp>
        <p:nvSpPr>
          <p:cNvPr id="4" name="Text Placeholder 3">
            <a:extLst>
              <a:ext uri="{FF2B5EF4-FFF2-40B4-BE49-F238E27FC236}">
                <a16:creationId xmlns:a16="http://schemas.microsoft.com/office/drawing/2014/main" id="{E5BADBA7-9346-F79E-0827-72046E4ED85A}"/>
              </a:ext>
            </a:extLst>
          </p:cNvPr>
          <p:cNvSpPr>
            <a:spLocks noGrp="1"/>
          </p:cNvSpPr>
          <p:nvPr>
            <p:ph type="body" sz="half" idx="2"/>
          </p:nvPr>
        </p:nvSpPr>
        <p:spPr>
          <a:xfrm>
            <a:off x="2270934" y="1209547"/>
            <a:ext cx="9921066" cy="710950"/>
          </a:xfrm>
        </p:spPr>
        <p:txBody>
          <a:bodyPr>
            <a:normAutofit fontScale="92500"/>
          </a:bodyPr>
          <a:lstStyle/>
          <a:p>
            <a:pPr>
              <a:lnSpc>
                <a:spcPct val="120000"/>
              </a:lnSpc>
            </a:pPr>
            <a:r>
              <a:rPr lang="en-US" sz="2800" dirty="0"/>
              <a:t>So, the man went and washed, and came home seeing.</a:t>
            </a:r>
            <a:endParaRPr lang="en-US" sz="2000" dirty="0"/>
          </a:p>
        </p:txBody>
      </p:sp>
      <p:pic>
        <p:nvPicPr>
          <p:cNvPr id="6" name="Content Placeholder 5" descr="A picture containing text&#10;&#10;Description automatically generated">
            <a:extLst>
              <a:ext uri="{FF2B5EF4-FFF2-40B4-BE49-F238E27FC236}">
                <a16:creationId xmlns:a16="http://schemas.microsoft.com/office/drawing/2014/main" id="{01EDB148-6F6B-84FB-81DA-0201CBA454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41776" y="2785917"/>
            <a:ext cx="4572000" cy="3429000"/>
          </a:xfrm>
        </p:spPr>
      </p:pic>
      <p:sp>
        <p:nvSpPr>
          <p:cNvPr id="7" name="Speech Bubble: Rectangle 6">
            <a:extLst>
              <a:ext uri="{FF2B5EF4-FFF2-40B4-BE49-F238E27FC236}">
                <a16:creationId xmlns:a16="http://schemas.microsoft.com/office/drawing/2014/main" id="{9BF0B14D-A692-AC7A-E09D-CE63205E9D4B}"/>
              </a:ext>
            </a:extLst>
          </p:cNvPr>
          <p:cNvSpPr/>
          <p:nvPr/>
        </p:nvSpPr>
        <p:spPr>
          <a:xfrm>
            <a:off x="8104909" y="1879996"/>
            <a:ext cx="2327563" cy="559956"/>
          </a:xfrm>
          <a:prstGeom prst="wedgeRectCallout">
            <a:avLst>
              <a:gd name="adj1" fmla="val -20833"/>
              <a:gd name="adj2" fmla="val 15528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I can see!</a:t>
            </a:r>
          </a:p>
        </p:txBody>
      </p:sp>
      <p:pic>
        <p:nvPicPr>
          <p:cNvPr id="11" name="Picture 10" descr="A picture containing outdoor, building, rock, stone&#10;&#10;Description automatically generated">
            <a:extLst>
              <a:ext uri="{FF2B5EF4-FFF2-40B4-BE49-F238E27FC236}">
                <a16:creationId xmlns:a16="http://schemas.microsoft.com/office/drawing/2014/main" id="{F06D68A8-3C6E-2FF1-874D-2A7B77C1B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47" y="2120972"/>
            <a:ext cx="6533977" cy="4093945"/>
          </a:xfrm>
          <a:prstGeom prst="rect">
            <a:avLst/>
          </a:prstGeom>
        </p:spPr>
      </p:pic>
    </p:spTree>
    <p:extLst>
      <p:ext uri="{BB962C8B-B14F-4D97-AF65-F5344CB8AC3E}">
        <p14:creationId xmlns:p14="http://schemas.microsoft.com/office/powerpoint/2010/main" val="2623384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0000">
              <a:schemeClr val="accent5">
                <a:lumMod val="50000"/>
              </a:schemeClr>
            </a:gs>
            <a:gs pos="63000">
              <a:schemeClr val="accent4">
                <a:lumMod val="75000"/>
              </a:schemeClr>
            </a:gs>
            <a:gs pos="86000">
              <a:schemeClr val="bg1">
                <a:lumMod val="85000"/>
                <a:lumOff val="1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Content Placeholder 5" descr="A picture containing text&#10;&#10;Description automatically generated">
            <a:extLst>
              <a:ext uri="{FF2B5EF4-FFF2-40B4-BE49-F238E27FC236}">
                <a16:creationId xmlns:a16="http://schemas.microsoft.com/office/drawing/2014/main" id="{639150E5-66B5-5E80-9149-86934C047F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2321" y="1938856"/>
            <a:ext cx="5706437" cy="4279828"/>
          </a:xfrm>
        </p:spPr>
      </p:pic>
      <p:sp>
        <p:nvSpPr>
          <p:cNvPr id="2" name="Title 1">
            <a:extLst>
              <a:ext uri="{FF2B5EF4-FFF2-40B4-BE49-F238E27FC236}">
                <a16:creationId xmlns:a16="http://schemas.microsoft.com/office/drawing/2014/main" id="{C0D5FA65-DAA6-BF81-4C34-6817CC4FA4F6}"/>
              </a:ext>
            </a:extLst>
          </p:cNvPr>
          <p:cNvSpPr>
            <a:spLocks noGrp="1"/>
          </p:cNvSpPr>
          <p:nvPr>
            <p:ph type="title"/>
          </p:nvPr>
        </p:nvSpPr>
        <p:spPr>
          <a:xfrm>
            <a:off x="400987" y="269557"/>
            <a:ext cx="4114800" cy="739515"/>
          </a:xfrm>
        </p:spPr>
        <p:txBody>
          <a:bodyPr/>
          <a:lstStyle/>
          <a:p>
            <a:r>
              <a:rPr lang="en-US" dirty="0"/>
              <a:t>John 9</a:t>
            </a:r>
          </a:p>
        </p:txBody>
      </p:sp>
      <p:sp>
        <p:nvSpPr>
          <p:cNvPr id="4" name="Text Placeholder 3">
            <a:extLst>
              <a:ext uri="{FF2B5EF4-FFF2-40B4-BE49-F238E27FC236}">
                <a16:creationId xmlns:a16="http://schemas.microsoft.com/office/drawing/2014/main" id="{E5BADBA7-9346-F79E-0827-72046E4ED85A}"/>
              </a:ext>
            </a:extLst>
          </p:cNvPr>
          <p:cNvSpPr>
            <a:spLocks noGrp="1"/>
          </p:cNvSpPr>
          <p:nvPr>
            <p:ph type="body" sz="half" idx="2"/>
          </p:nvPr>
        </p:nvSpPr>
        <p:spPr>
          <a:xfrm>
            <a:off x="400987" y="1573966"/>
            <a:ext cx="4114800" cy="4644718"/>
          </a:xfrm>
        </p:spPr>
        <p:txBody>
          <a:bodyPr>
            <a:normAutofit fontScale="62500" lnSpcReduction="20000"/>
          </a:bodyPr>
          <a:lstStyle/>
          <a:p>
            <a:r>
              <a:rPr lang="en-US" sz="2800" baseline="30000" dirty="0"/>
              <a:t>8 </a:t>
            </a:r>
            <a:r>
              <a:rPr lang="en-US" sz="2800" dirty="0"/>
              <a:t>His neighbors and those who had formerly seen him begging asked, “Isn’t this the same man who used to sit and beg?” </a:t>
            </a:r>
            <a:r>
              <a:rPr lang="en-US" sz="2800" baseline="30000" dirty="0"/>
              <a:t>9 </a:t>
            </a:r>
            <a:r>
              <a:rPr lang="en-US" sz="2800" dirty="0"/>
              <a:t>Some claimed that he was.</a:t>
            </a:r>
          </a:p>
          <a:p>
            <a:r>
              <a:rPr lang="en-US" sz="2800" dirty="0"/>
              <a:t>Others said, “No, he only looks like him.”</a:t>
            </a:r>
          </a:p>
          <a:p>
            <a:r>
              <a:rPr lang="en-US" sz="2800" dirty="0"/>
              <a:t>But he himself insisted, “I am the man.”</a:t>
            </a:r>
          </a:p>
          <a:p>
            <a:r>
              <a:rPr lang="en-US" sz="2800" baseline="30000" dirty="0"/>
              <a:t>10 </a:t>
            </a:r>
            <a:r>
              <a:rPr lang="en-US" sz="2800" dirty="0"/>
              <a:t>“How then were your eyes opened?” they asked.</a:t>
            </a:r>
          </a:p>
          <a:p>
            <a:r>
              <a:rPr lang="en-US" sz="2800" baseline="30000" dirty="0"/>
              <a:t>11 </a:t>
            </a:r>
            <a:r>
              <a:rPr lang="en-US" sz="2800" dirty="0"/>
              <a:t>He replied, “The man they call Jesus made some mud and put it on my eyes. He told me to go to Siloam and wash. So I went and washed, and then I could see.”</a:t>
            </a:r>
          </a:p>
          <a:p>
            <a:r>
              <a:rPr lang="en-US" sz="2800" baseline="30000" dirty="0"/>
              <a:t>12 </a:t>
            </a:r>
            <a:r>
              <a:rPr lang="en-US" sz="2800" dirty="0"/>
              <a:t>“Where is this man?” they asked him.</a:t>
            </a:r>
          </a:p>
          <a:p>
            <a:r>
              <a:rPr lang="en-US" sz="2800" dirty="0"/>
              <a:t>“I don’t know,” he said.</a:t>
            </a:r>
          </a:p>
          <a:p>
            <a:endParaRPr lang="en-US" sz="2000" dirty="0"/>
          </a:p>
        </p:txBody>
      </p:sp>
      <p:sp>
        <p:nvSpPr>
          <p:cNvPr id="7" name="Speech Bubble: Rectangle 6">
            <a:extLst>
              <a:ext uri="{FF2B5EF4-FFF2-40B4-BE49-F238E27FC236}">
                <a16:creationId xmlns:a16="http://schemas.microsoft.com/office/drawing/2014/main" id="{9BF0B14D-A692-AC7A-E09D-CE63205E9D4B}"/>
              </a:ext>
            </a:extLst>
          </p:cNvPr>
          <p:cNvSpPr/>
          <p:nvPr/>
        </p:nvSpPr>
        <p:spPr>
          <a:xfrm>
            <a:off x="5265397" y="633862"/>
            <a:ext cx="2730142" cy="893618"/>
          </a:xfrm>
          <a:prstGeom prst="wedgeRectCallout">
            <a:avLst>
              <a:gd name="adj1" fmla="val 49198"/>
              <a:gd name="adj2" fmla="val 16017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Is this the man who was begging by the road?</a:t>
            </a:r>
          </a:p>
        </p:txBody>
      </p:sp>
      <p:sp>
        <p:nvSpPr>
          <p:cNvPr id="8" name="Speech Bubble: Rectangle 7">
            <a:extLst>
              <a:ext uri="{FF2B5EF4-FFF2-40B4-BE49-F238E27FC236}">
                <a16:creationId xmlns:a16="http://schemas.microsoft.com/office/drawing/2014/main" id="{98DE1583-F376-625D-58BC-6F11DB4FE551}"/>
              </a:ext>
            </a:extLst>
          </p:cNvPr>
          <p:cNvSpPr/>
          <p:nvPr/>
        </p:nvSpPr>
        <p:spPr>
          <a:xfrm>
            <a:off x="8570248" y="524276"/>
            <a:ext cx="2730143" cy="1049690"/>
          </a:xfrm>
          <a:prstGeom prst="wedgeRectCallout">
            <a:avLst>
              <a:gd name="adj1" fmla="val -41340"/>
              <a:gd name="adj2" fmla="val 14741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No, he only looks like him.</a:t>
            </a:r>
          </a:p>
        </p:txBody>
      </p:sp>
      <p:sp>
        <p:nvSpPr>
          <p:cNvPr id="9" name="Speech Bubble: Rectangle 8">
            <a:extLst>
              <a:ext uri="{FF2B5EF4-FFF2-40B4-BE49-F238E27FC236}">
                <a16:creationId xmlns:a16="http://schemas.microsoft.com/office/drawing/2014/main" id="{4309CA80-7E33-67C9-FFE6-E1FF040F7753}"/>
              </a:ext>
            </a:extLst>
          </p:cNvPr>
          <p:cNvSpPr/>
          <p:nvPr/>
        </p:nvSpPr>
        <p:spPr>
          <a:xfrm>
            <a:off x="8327908" y="5533884"/>
            <a:ext cx="3463105" cy="1049690"/>
          </a:xfrm>
          <a:prstGeom prst="wedgeRectCallout">
            <a:avLst>
              <a:gd name="adj1" fmla="val -7310"/>
              <a:gd name="adj2" fmla="val -14011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How then were your eyes opened?  How is it that you can now see?</a:t>
            </a:r>
          </a:p>
        </p:txBody>
      </p:sp>
      <p:sp>
        <p:nvSpPr>
          <p:cNvPr id="10" name="Speech Bubble: Rectangle 9">
            <a:extLst>
              <a:ext uri="{FF2B5EF4-FFF2-40B4-BE49-F238E27FC236}">
                <a16:creationId xmlns:a16="http://schemas.microsoft.com/office/drawing/2014/main" id="{7350F012-0EA9-8249-BD0C-421F4D13825E}"/>
              </a:ext>
            </a:extLst>
          </p:cNvPr>
          <p:cNvSpPr/>
          <p:nvPr/>
        </p:nvSpPr>
        <p:spPr>
          <a:xfrm>
            <a:off x="9455610" y="1938856"/>
            <a:ext cx="2577743" cy="644407"/>
          </a:xfrm>
          <a:prstGeom prst="wedgeRectCallout">
            <a:avLst>
              <a:gd name="adj1" fmla="val -105691"/>
              <a:gd name="adj2" fmla="val 6638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I am the man.</a:t>
            </a:r>
          </a:p>
        </p:txBody>
      </p:sp>
      <p:sp>
        <p:nvSpPr>
          <p:cNvPr id="11" name="Speech Bubble: Rectangle 10">
            <a:extLst>
              <a:ext uri="{FF2B5EF4-FFF2-40B4-BE49-F238E27FC236}">
                <a16:creationId xmlns:a16="http://schemas.microsoft.com/office/drawing/2014/main" id="{8EBF1026-0DDA-49C9-6834-C57808113F2B}"/>
              </a:ext>
            </a:extLst>
          </p:cNvPr>
          <p:cNvSpPr/>
          <p:nvPr/>
        </p:nvSpPr>
        <p:spPr>
          <a:xfrm>
            <a:off x="4938408" y="5168994"/>
            <a:ext cx="3057131" cy="1461066"/>
          </a:xfrm>
          <a:prstGeom prst="wedgeRectCallout">
            <a:avLst>
              <a:gd name="adj1" fmla="val 26795"/>
              <a:gd name="adj2" fmla="val -13468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Jesus put mud on my eyes and told me to go wash at the pool of Siloam.  I went.</a:t>
            </a:r>
          </a:p>
          <a:p>
            <a:pPr algn="ctr"/>
            <a:r>
              <a:rPr lang="en-US" dirty="0">
                <a:latin typeface="Cavolini" panose="03000502040302020204" pitchFamily="66" charset="0"/>
                <a:cs typeface="Cavolini" panose="03000502040302020204" pitchFamily="66" charset="0"/>
              </a:rPr>
              <a:t>Now I can see!</a:t>
            </a:r>
          </a:p>
        </p:txBody>
      </p:sp>
    </p:spTree>
    <p:extLst>
      <p:ext uri="{BB962C8B-B14F-4D97-AF65-F5344CB8AC3E}">
        <p14:creationId xmlns:p14="http://schemas.microsoft.com/office/powerpoint/2010/main" val="366111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0000">
              <a:schemeClr val="accent5">
                <a:lumMod val="50000"/>
              </a:schemeClr>
            </a:gs>
            <a:gs pos="63000">
              <a:schemeClr val="accent4">
                <a:lumMod val="75000"/>
              </a:schemeClr>
            </a:gs>
            <a:gs pos="86000">
              <a:schemeClr val="bg1">
                <a:lumMod val="85000"/>
                <a:lumOff val="1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Content Placeholder 5" descr="A group of men in robes&#10;&#10;Description automatically generated with low confidence">
            <a:extLst>
              <a:ext uri="{FF2B5EF4-FFF2-40B4-BE49-F238E27FC236}">
                <a16:creationId xmlns:a16="http://schemas.microsoft.com/office/drawing/2014/main" id="{B42A3837-23B9-1914-CD91-91829F1333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4673" y="1799715"/>
            <a:ext cx="5590958" cy="4193219"/>
          </a:xfrm>
        </p:spPr>
      </p:pic>
      <p:sp>
        <p:nvSpPr>
          <p:cNvPr id="2" name="Title 1">
            <a:extLst>
              <a:ext uri="{FF2B5EF4-FFF2-40B4-BE49-F238E27FC236}">
                <a16:creationId xmlns:a16="http://schemas.microsoft.com/office/drawing/2014/main" id="{C0D5FA65-DAA6-BF81-4C34-6817CC4FA4F6}"/>
              </a:ext>
            </a:extLst>
          </p:cNvPr>
          <p:cNvSpPr>
            <a:spLocks noGrp="1"/>
          </p:cNvSpPr>
          <p:nvPr>
            <p:ph type="title"/>
          </p:nvPr>
        </p:nvSpPr>
        <p:spPr>
          <a:xfrm>
            <a:off x="400987" y="269557"/>
            <a:ext cx="4114800" cy="739515"/>
          </a:xfrm>
        </p:spPr>
        <p:txBody>
          <a:bodyPr/>
          <a:lstStyle/>
          <a:p>
            <a:r>
              <a:rPr lang="en-US" dirty="0"/>
              <a:t>John 9</a:t>
            </a:r>
          </a:p>
        </p:txBody>
      </p:sp>
      <p:sp>
        <p:nvSpPr>
          <p:cNvPr id="4" name="Text Placeholder 3">
            <a:extLst>
              <a:ext uri="{FF2B5EF4-FFF2-40B4-BE49-F238E27FC236}">
                <a16:creationId xmlns:a16="http://schemas.microsoft.com/office/drawing/2014/main" id="{E5BADBA7-9346-F79E-0827-72046E4ED85A}"/>
              </a:ext>
            </a:extLst>
          </p:cNvPr>
          <p:cNvSpPr>
            <a:spLocks noGrp="1"/>
          </p:cNvSpPr>
          <p:nvPr>
            <p:ph type="body" sz="half" idx="2"/>
          </p:nvPr>
        </p:nvSpPr>
        <p:spPr>
          <a:xfrm>
            <a:off x="400987" y="1573966"/>
            <a:ext cx="4114800" cy="4644718"/>
          </a:xfrm>
        </p:spPr>
        <p:txBody>
          <a:bodyPr>
            <a:normAutofit fontScale="77500" lnSpcReduction="20000"/>
          </a:bodyPr>
          <a:lstStyle/>
          <a:p>
            <a:r>
              <a:rPr lang="en-US" sz="2800" baseline="30000" dirty="0"/>
              <a:t>13 </a:t>
            </a:r>
            <a:r>
              <a:rPr lang="en-US" sz="2800" dirty="0"/>
              <a:t>They brought to the Pharisees the man who had been blind.</a:t>
            </a:r>
          </a:p>
          <a:p>
            <a:r>
              <a:rPr lang="en-US" sz="2800" dirty="0"/>
              <a:t> </a:t>
            </a:r>
            <a:r>
              <a:rPr lang="en-US" sz="2800" baseline="30000" dirty="0"/>
              <a:t>14 </a:t>
            </a:r>
            <a:r>
              <a:rPr lang="en-US" sz="2800" dirty="0"/>
              <a:t>Now the day on which Jesus had made the mud and opened the man’s eyes was a Sabbath. </a:t>
            </a:r>
          </a:p>
          <a:p>
            <a:r>
              <a:rPr lang="en-US" sz="2800" baseline="30000" dirty="0"/>
              <a:t>15 </a:t>
            </a:r>
            <a:r>
              <a:rPr lang="en-US" sz="2800" dirty="0"/>
              <a:t>Therefore the Pharisees also asked him how he had received his sight. </a:t>
            </a:r>
          </a:p>
          <a:p>
            <a:r>
              <a:rPr lang="en-US" sz="2800" dirty="0"/>
              <a:t>“He put mud on my eyes,” the man replied, “and I washed, and now I see.”</a:t>
            </a:r>
          </a:p>
          <a:p>
            <a:r>
              <a:rPr lang="en-US" sz="2800" baseline="30000" dirty="0"/>
              <a:t>16 </a:t>
            </a:r>
            <a:r>
              <a:rPr lang="en-US" sz="2800" dirty="0"/>
              <a:t>Some of the Pharisees said, “This man is not from God, for he does not keep the Sabbath.”</a:t>
            </a:r>
          </a:p>
          <a:p>
            <a:endParaRPr lang="en-US" sz="2000" dirty="0"/>
          </a:p>
        </p:txBody>
      </p:sp>
      <p:sp>
        <p:nvSpPr>
          <p:cNvPr id="7" name="Speech Bubble: Rectangle 6">
            <a:extLst>
              <a:ext uri="{FF2B5EF4-FFF2-40B4-BE49-F238E27FC236}">
                <a16:creationId xmlns:a16="http://schemas.microsoft.com/office/drawing/2014/main" id="{9BF0B14D-A692-AC7A-E09D-CE63205E9D4B}"/>
              </a:ext>
            </a:extLst>
          </p:cNvPr>
          <p:cNvSpPr/>
          <p:nvPr/>
        </p:nvSpPr>
        <p:spPr>
          <a:xfrm>
            <a:off x="4707785" y="4687346"/>
            <a:ext cx="3463105" cy="893618"/>
          </a:xfrm>
          <a:prstGeom prst="wedgeRectCallout">
            <a:avLst>
              <a:gd name="adj1" fmla="val -9835"/>
              <a:gd name="adj2" fmla="val -14165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He put mud on my eyes, I washed, and now I see.</a:t>
            </a:r>
          </a:p>
        </p:txBody>
      </p:sp>
      <p:sp>
        <p:nvSpPr>
          <p:cNvPr id="8" name="Speech Bubble: Rectangle 7">
            <a:extLst>
              <a:ext uri="{FF2B5EF4-FFF2-40B4-BE49-F238E27FC236}">
                <a16:creationId xmlns:a16="http://schemas.microsoft.com/office/drawing/2014/main" id="{98DE1583-F376-625D-58BC-6F11DB4FE551}"/>
              </a:ext>
            </a:extLst>
          </p:cNvPr>
          <p:cNvSpPr/>
          <p:nvPr/>
        </p:nvSpPr>
        <p:spPr>
          <a:xfrm>
            <a:off x="8703607" y="269557"/>
            <a:ext cx="3087405" cy="1049690"/>
          </a:xfrm>
          <a:prstGeom prst="wedgeRectCallout">
            <a:avLst>
              <a:gd name="adj1" fmla="val -37584"/>
              <a:gd name="adj2" fmla="val 109795"/>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How did you receive your sight?</a:t>
            </a:r>
          </a:p>
        </p:txBody>
      </p:sp>
      <p:sp>
        <p:nvSpPr>
          <p:cNvPr id="10" name="Speech Bubble: Rectangle 9">
            <a:extLst>
              <a:ext uri="{FF2B5EF4-FFF2-40B4-BE49-F238E27FC236}">
                <a16:creationId xmlns:a16="http://schemas.microsoft.com/office/drawing/2014/main" id="{8AE356CC-4B0B-17EB-FC64-25BB53095323}"/>
              </a:ext>
            </a:extLst>
          </p:cNvPr>
          <p:cNvSpPr/>
          <p:nvPr/>
        </p:nvSpPr>
        <p:spPr>
          <a:xfrm>
            <a:off x="8703607" y="4531274"/>
            <a:ext cx="3463105" cy="1049690"/>
          </a:xfrm>
          <a:prstGeom prst="wedgeRectCallout">
            <a:avLst>
              <a:gd name="adj1" fmla="val -20699"/>
              <a:gd name="adj2" fmla="val -82246"/>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The man is not from God. </a:t>
            </a:r>
          </a:p>
          <a:p>
            <a:pPr algn="ctr"/>
            <a:r>
              <a:rPr lang="en-US" dirty="0">
                <a:latin typeface="Cavolini" panose="03000502040302020204" pitchFamily="66" charset="0"/>
                <a:cs typeface="Cavolini" panose="03000502040302020204" pitchFamily="66" charset="0"/>
              </a:rPr>
              <a:t>He does not keep the Sabbath.</a:t>
            </a:r>
          </a:p>
        </p:txBody>
      </p:sp>
    </p:spTree>
    <p:extLst>
      <p:ext uri="{BB962C8B-B14F-4D97-AF65-F5344CB8AC3E}">
        <p14:creationId xmlns:p14="http://schemas.microsoft.com/office/powerpoint/2010/main" val="62953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0000">
              <a:schemeClr val="accent5">
                <a:lumMod val="50000"/>
              </a:schemeClr>
            </a:gs>
            <a:gs pos="63000">
              <a:schemeClr val="accent4">
                <a:lumMod val="75000"/>
              </a:schemeClr>
            </a:gs>
            <a:gs pos="86000">
              <a:schemeClr val="bg1">
                <a:lumMod val="85000"/>
                <a:lumOff val="1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Content Placeholder 5" descr="A group of men in robes&#10;&#10;Description automatically generated with low confidence">
            <a:extLst>
              <a:ext uri="{FF2B5EF4-FFF2-40B4-BE49-F238E27FC236}">
                <a16:creationId xmlns:a16="http://schemas.microsoft.com/office/drawing/2014/main" id="{B42A3837-23B9-1914-CD91-91829F1333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4673" y="1799715"/>
            <a:ext cx="5590958" cy="4193219"/>
          </a:xfrm>
        </p:spPr>
      </p:pic>
      <p:sp>
        <p:nvSpPr>
          <p:cNvPr id="2" name="Title 1">
            <a:extLst>
              <a:ext uri="{FF2B5EF4-FFF2-40B4-BE49-F238E27FC236}">
                <a16:creationId xmlns:a16="http://schemas.microsoft.com/office/drawing/2014/main" id="{C0D5FA65-DAA6-BF81-4C34-6817CC4FA4F6}"/>
              </a:ext>
            </a:extLst>
          </p:cNvPr>
          <p:cNvSpPr>
            <a:spLocks noGrp="1"/>
          </p:cNvSpPr>
          <p:nvPr>
            <p:ph type="title"/>
          </p:nvPr>
        </p:nvSpPr>
        <p:spPr>
          <a:xfrm>
            <a:off x="400987" y="269557"/>
            <a:ext cx="4114800" cy="739515"/>
          </a:xfrm>
        </p:spPr>
        <p:txBody>
          <a:bodyPr/>
          <a:lstStyle/>
          <a:p>
            <a:r>
              <a:rPr lang="en-US" dirty="0"/>
              <a:t>John 9</a:t>
            </a:r>
          </a:p>
        </p:txBody>
      </p:sp>
      <p:sp>
        <p:nvSpPr>
          <p:cNvPr id="4" name="Text Placeholder 3">
            <a:extLst>
              <a:ext uri="{FF2B5EF4-FFF2-40B4-BE49-F238E27FC236}">
                <a16:creationId xmlns:a16="http://schemas.microsoft.com/office/drawing/2014/main" id="{E5BADBA7-9346-F79E-0827-72046E4ED85A}"/>
              </a:ext>
            </a:extLst>
          </p:cNvPr>
          <p:cNvSpPr>
            <a:spLocks noGrp="1"/>
          </p:cNvSpPr>
          <p:nvPr>
            <p:ph type="body" sz="half" idx="2"/>
          </p:nvPr>
        </p:nvSpPr>
        <p:spPr>
          <a:xfrm>
            <a:off x="400987" y="2743200"/>
            <a:ext cx="4114800" cy="3475483"/>
          </a:xfrm>
        </p:spPr>
        <p:txBody>
          <a:bodyPr>
            <a:normAutofit fontScale="77500" lnSpcReduction="20000"/>
          </a:bodyPr>
          <a:lstStyle/>
          <a:p>
            <a:r>
              <a:rPr lang="en-US" sz="3200" dirty="0"/>
              <a:t>But others asked, “How can a sinner perform such signs?” So, they were divided.</a:t>
            </a:r>
          </a:p>
          <a:p>
            <a:r>
              <a:rPr lang="en-US" sz="3200" baseline="30000" dirty="0"/>
              <a:t>17 </a:t>
            </a:r>
            <a:r>
              <a:rPr lang="en-US" sz="3200" dirty="0"/>
              <a:t>Then they turned again to the blind man, “What have you to say about him? It was your eyes he opened.”</a:t>
            </a:r>
          </a:p>
          <a:p>
            <a:r>
              <a:rPr lang="en-US" sz="3200" dirty="0"/>
              <a:t>The man replied, “He is a prophet.”</a:t>
            </a:r>
          </a:p>
          <a:p>
            <a:endParaRPr lang="en-US" sz="2000" dirty="0"/>
          </a:p>
        </p:txBody>
      </p:sp>
      <p:sp>
        <p:nvSpPr>
          <p:cNvPr id="7" name="Speech Bubble: Rectangle 6">
            <a:extLst>
              <a:ext uri="{FF2B5EF4-FFF2-40B4-BE49-F238E27FC236}">
                <a16:creationId xmlns:a16="http://schemas.microsoft.com/office/drawing/2014/main" id="{9BF0B14D-A692-AC7A-E09D-CE63205E9D4B}"/>
              </a:ext>
            </a:extLst>
          </p:cNvPr>
          <p:cNvSpPr/>
          <p:nvPr/>
        </p:nvSpPr>
        <p:spPr>
          <a:xfrm>
            <a:off x="5066675" y="4649534"/>
            <a:ext cx="2200036" cy="686964"/>
          </a:xfrm>
          <a:prstGeom prst="wedgeRectCallout">
            <a:avLst>
              <a:gd name="adj1" fmla="val 5796"/>
              <a:gd name="adj2" fmla="val -13730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He is a prophet.</a:t>
            </a:r>
          </a:p>
        </p:txBody>
      </p:sp>
      <p:sp>
        <p:nvSpPr>
          <p:cNvPr id="8" name="Speech Bubble: Rectangle 7">
            <a:extLst>
              <a:ext uri="{FF2B5EF4-FFF2-40B4-BE49-F238E27FC236}">
                <a16:creationId xmlns:a16="http://schemas.microsoft.com/office/drawing/2014/main" id="{98DE1583-F376-625D-58BC-6F11DB4FE551}"/>
              </a:ext>
            </a:extLst>
          </p:cNvPr>
          <p:cNvSpPr/>
          <p:nvPr/>
        </p:nvSpPr>
        <p:spPr>
          <a:xfrm>
            <a:off x="8703607" y="269557"/>
            <a:ext cx="3087405" cy="1049690"/>
          </a:xfrm>
          <a:prstGeom prst="wedgeRectCallout">
            <a:avLst>
              <a:gd name="adj1" fmla="val -37584"/>
              <a:gd name="adj2" fmla="val 109795"/>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How can a sinner perform miracles?</a:t>
            </a:r>
          </a:p>
        </p:txBody>
      </p:sp>
      <p:sp>
        <p:nvSpPr>
          <p:cNvPr id="10" name="Speech Bubble: Rectangle 9">
            <a:extLst>
              <a:ext uri="{FF2B5EF4-FFF2-40B4-BE49-F238E27FC236}">
                <a16:creationId xmlns:a16="http://schemas.microsoft.com/office/drawing/2014/main" id="{8AE356CC-4B0B-17EB-FC64-25BB53095323}"/>
              </a:ext>
            </a:extLst>
          </p:cNvPr>
          <p:cNvSpPr/>
          <p:nvPr/>
        </p:nvSpPr>
        <p:spPr>
          <a:xfrm>
            <a:off x="7814495" y="4943244"/>
            <a:ext cx="4331967" cy="1049690"/>
          </a:xfrm>
          <a:prstGeom prst="wedgeRectCallout">
            <a:avLst>
              <a:gd name="adj1" fmla="val 5686"/>
              <a:gd name="adj2" fmla="val -98084"/>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What do you think about him?  He opened your eyes.</a:t>
            </a:r>
          </a:p>
        </p:txBody>
      </p:sp>
    </p:spTree>
    <p:extLst>
      <p:ext uri="{BB962C8B-B14F-4D97-AF65-F5344CB8AC3E}">
        <p14:creationId xmlns:p14="http://schemas.microsoft.com/office/powerpoint/2010/main" val="393660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0000">
              <a:schemeClr val="accent5">
                <a:lumMod val="50000"/>
              </a:schemeClr>
            </a:gs>
            <a:gs pos="63000">
              <a:schemeClr val="accent4">
                <a:lumMod val="75000"/>
              </a:schemeClr>
            </a:gs>
            <a:gs pos="86000">
              <a:schemeClr val="bg1">
                <a:lumMod val="85000"/>
                <a:lumOff val="1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Content Placeholder 5" descr="A group of men in robes&#10;&#10;Description automatically generated with low confidence">
            <a:extLst>
              <a:ext uri="{FF2B5EF4-FFF2-40B4-BE49-F238E27FC236}">
                <a16:creationId xmlns:a16="http://schemas.microsoft.com/office/drawing/2014/main" id="{94C6B5A3-B0A1-9D39-25A7-F55C3C207E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H="1">
            <a:off x="5364246" y="1650659"/>
            <a:ext cx="6412004" cy="4809003"/>
          </a:xfrm>
        </p:spPr>
      </p:pic>
      <p:sp>
        <p:nvSpPr>
          <p:cNvPr id="2" name="Title 1">
            <a:extLst>
              <a:ext uri="{FF2B5EF4-FFF2-40B4-BE49-F238E27FC236}">
                <a16:creationId xmlns:a16="http://schemas.microsoft.com/office/drawing/2014/main" id="{C0D5FA65-DAA6-BF81-4C34-6817CC4FA4F6}"/>
              </a:ext>
            </a:extLst>
          </p:cNvPr>
          <p:cNvSpPr>
            <a:spLocks noGrp="1"/>
          </p:cNvSpPr>
          <p:nvPr>
            <p:ph type="title"/>
          </p:nvPr>
        </p:nvSpPr>
        <p:spPr>
          <a:xfrm>
            <a:off x="400987" y="269557"/>
            <a:ext cx="4114800" cy="739515"/>
          </a:xfrm>
        </p:spPr>
        <p:txBody>
          <a:bodyPr/>
          <a:lstStyle/>
          <a:p>
            <a:r>
              <a:rPr lang="en-US" dirty="0"/>
              <a:t>John 9</a:t>
            </a:r>
          </a:p>
        </p:txBody>
      </p:sp>
      <p:sp>
        <p:nvSpPr>
          <p:cNvPr id="4" name="Text Placeholder 3">
            <a:extLst>
              <a:ext uri="{FF2B5EF4-FFF2-40B4-BE49-F238E27FC236}">
                <a16:creationId xmlns:a16="http://schemas.microsoft.com/office/drawing/2014/main" id="{E5BADBA7-9346-F79E-0827-72046E4ED85A}"/>
              </a:ext>
            </a:extLst>
          </p:cNvPr>
          <p:cNvSpPr>
            <a:spLocks noGrp="1"/>
          </p:cNvSpPr>
          <p:nvPr>
            <p:ph type="body" sz="half" idx="2"/>
          </p:nvPr>
        </p:nvSpPr>
        <p:spPr>
          <a:xfrm>
            <a:off x="400987" y="1573966"/>
            <a:ext cx="4114800" cy="4644718"/>
          </a:xfrm>
        </p:spPr>
        <p:txBody>
          <a:bodyPr>
            <a:normAutofit fontScale="62500" lnSpcReduction="20000"/>
          </a:bodyPr>
          <a:lstStyle/>
          <a:p>
            <a:r>
              <a:rPr lang="en-US" sz="2800" baseline="30000" dirty="0"/>
              <a:t>18 </a:t>
            </a:r>
            <a:r>
              <a:rPr lang="en-US" sz="2800" dirty="0"/>
              <a:t>They still did not believe that he had been blind and had received his sight until they sent for the man’s parents. </a:t>
            </a:r>
            <a:r>
              <a:rPr lang="en-US" sz="2800" baseline="30000" dirty="0"/>
              <a:t>19 </a:t>
            </a:r>
            <a:r>
              <a:rPr lang="en-US" sz="2800" dirty="0"/>
              <a:t>“Is this your son?” they asked. “Is this the one you say was born blind? How is it that now he can see?”</a:t>
            </a:r>
          </a:p>
          <a:p>
            <a:r>
              <a:rPr lang="en-US" sz="2800" baseline="30000" dirty="0"/>
              <a:t>20 </a:t>
            </a:r>
            <a:r>
              <a:rPr lang="en-US" sz="2800" dirty="0"/>
              <a:t>“We know he is our son,” the parents answered, “and we know he was born blind. </a:t>
            </a:r>
            <a:r>
              <a:rPr lang="en-US" sz="2800" baseline="30000" dirty="0"/>
              <a:t>21 </a:t>
            </a:r>
            <a:r>
              <a:rPr lang="en-US" sz="2800" dirty="0"/>
              <a:t>But how he can see now, or who opened his eyes, we don’t know. Ask him. He is of age; he will speak for himself.”</a:t>
            </a:r>
          </a:p>
          <a:p>
            <a:r>
              <a:rPr lang="en-US" sz="2800" dirty="0"/>
              <a:t> </a:t>
            </a:r>
            <a:r>
              <a:rPr lang="en-US" sz="2800" baseline="30000" dirty="0"/>
              <a:t>22 </a:t>
            </a:r>
            <a:r>
              <a:rPr lang="en-US" sz="2800" dirty="0"/>
              <a:t>His parents said this because they were afraid of the Jewish leaders, who already had decided that anyone who acknowledged that Jesus was the Messiah would be put out of the synagogue. </a:t>
            </a:r>
            <a:r>
              <a:rPr lang="en-US" sz="2800" baseline="30000" dirty="0"/>
              <a:t>23 </a:t>
            </a:r>
            <a:r>
              <a:rPr lang="en-US" sz="2800" dirty="0"/>
              <a:t>That was why his parents said, “He is of age; ask him.”</a:t>
            </a:r>
          </a:p>
          <a:p>
            <a:endParaRPr lang="en-US" sz="2000" dirty="0"/>
          </a:p>
        </p:txBody>
      </p:sp>
      <p:sp>
        <p:nvSpPr>
          <p:cNvPr id="7" name="Speech Bubble: Rectangle 6">
            <a:extLst>
              <a:ext uri="{FF2B5EF4-FFF2-40B4-BE49-F238E27FC236}">
                <a16:creationId xmlns:a16="http://schemas.microsoft.com/office/drawing/2014/main" id="{9BF0B14D-A692-AC7A-E09D-CE63205E9D4B}"/>
              </a:ext>
            </a:extLst>
          </p:cNvPr>
          <p:cNvSpPr/>
          <p:nvPr/>
        </p:nvSpPr>
        <p:spPr>
          <a:xfrm>
            <a:off x="8253035" y="562263"/>
            <a:ext cx="3938965" cy="893618"/>
          </a:xfrm>
          <a:prstGeom prst="wedgeRectCallout">
            <a:avLst>
              <a:gd name="adj1" fmla="val 13988"/>
              <a:gd name="adj2" fmla="val 12296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We know he is our son.  </a:t>
            </a:r>
          </a:p>
          <a:p>
            <a:pPr algn="ctr"/>
            <a:r>
              <a:rPr lang="en-US" dirty="0">
                <a:latin typeface="Cavolini" panose="03000502040302020204" pitchFamily="66" charset="0"/>
                <a:cs typeface="Cavolini" panose="03000502040302020204" pitchFamily="66" charset="0"/>
              </a:rPr>
              <a:t>We know he was born blind.</a:t>
            </a:r>
          </a:p>
          <a:p>
            <a:pPr algn="ctr"/>
            <a:r>
              <a:rPr lang="en-US" dirty="0">
                <a:latin typeface="Cavolini" panose="03000502040302020204" pitchFamily="66" charset="0"/>
                <a:cs typeface="Cavolini" panose="03000502040302020204" pitchFamily="66" charset="0"/>
              </a:rPr>
              <a:t>Ask him how he can now see.</a:t>
            </a:r>
          </a:p>
        </p:txBody>
      </p:sp>
      <p:sp>
        <p:nvSpPr>
          <p:cNvPr id="8" name="Speech Bubble: Rectangle 7">
            <a:extLst>
              <a:ext uri="{FF2B5EF4-FFF2-40B4-BE49-F238E27FC236}">
                <a16:creationId xmlns:a16="http://schemas.microsoft.com/office/drawing/2014/main" id="{98DE1583-F376-625D-58BC-6F11DB4FE551}"/>
              </a:ext>
            </a:extLst>
          </p:cNvPr>
          <p:cNvSpPr/>
          <p:nvPr/>
        </p:nvSpPr>
        <p:spPr>
          <a:xfrm>
            <a:off x="5364246" y="584061"/>
            <a:ext cx="2730142" cy="739516"/>
          </a:xfrm>
          <a:prstGeom prst="wedgeRectCallout">
            <a:avLst>
              <a:gd name="adj1" fmla="val 50700"/>
              <a:gd name="adj2" fmla="val 121740"/>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Is this your son?</a:t>
            </a:r>
          </a:p>
        </p:txBody>
      </p:sp>
      <p:sp>
        <p:nvSpPr>
          <p:cNvPr id="3" name="Speech Bubble: Rectangle 2">
            <a:extLst>
              <a:ext uri="{FF2B5EF4-FFF2-40B4-BE49-F238E27FC236}">
                <a16:creationId xmlns:a16="http://schemas.microsoft.com/office/drawing/2014/main" id="{CC8372F1-3EDB-5F2A-4C4E-66E53A452D36}"/>
              </a:ext>
            </a:extLst>
          </p:cNvPr>
          <p:cNvSpPr/>
          <p:nvPr/>
        </p:nvSpPr>
        <p:spPr>
          <a:xfrm>
            <a:off x="7677807" y="3685402"/>
            <a:ext cx="3188764" cy="1391096"/>
          </a:xfrm>
          <a:prstGeom prst="wedgeRectCallout">
            <a:avLst>
              <a:gd name="adj1" fmla="val 2237"/>
              <a:gd name="adj2" fmla="val -76329"/>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Is this the one you say was born blind?</a:t>
            </a:r>
          </a:p>
          <a:p>
            <a:pPr algn="ctr"/>
            <a:r>
              <a:rPr lang="en-US" dirty="0">
                <a:latin typeface="Cavolini" panose="03000502040302020204" pitchFamily="66" charset="0"/>
                <a:cs typeface="Cavolini" panose="03000502040302020204" pitchFamily="66" charset="0"/>
              </a:rPr>
              <a:t>How is it now that    he can see?</a:t>
            </a:r>
          </a:p>
        </p:txBody>
      </p:sp>
    </p:spTree>
    <p:extLst>
      <p:ext uri="{BB962C8B-B14F-4D97-AF65-F5344CB8AC3E}">
        <p14:creationId xmlns:p14="http://schemas.microsoft.com/office/powerpoint/2010/main" val="137443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0000">
              <a:schemeClr val="accent5">
                <a:lumMod val="50000"/>
              </a:schemeClr>
            </a:gs>
            <a:gs pos="63000">
              <a:schemeClr val="accent4">
                <a:lumMod val="75000"/>
              </a:schemeClr>
            </a:gs>
            <a:gs pos="86000">
              <a:schemeClr val="bg1">
                <a:lumMod val="85000"/>
                <a:lumOff val="1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Content Placeholder 5" descr="A picture containing text&#10;&#10;Description automatically generated">
            <a:extLst>
              <a:ext uri="{FF2B5EF4-FFF2-40B4-BE49-F238E27FC236}">
                <a16:creationId xmlns:a16="http://schemas.microsoft.com/office/drawing/2014/main" id="{575792C0-5D3D-4871-6BD6-96F156F37F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46073" y="1573966"/>
            <a:ext cx="6192957" cy="4644718"/>
          </a:xfrm>
        </p:spPr>
      </p:pic>
      <p:sp>
        <p:nvSpPr>
          <p:cNvPr id="2" name="Title 1">
            <a:extLst>
              <a:ext uri="{FF2B5EF4-FFF2-40B4-BE49-F238E27FC236}">
                <a16:creationId xmlns:a16="http://schemas.microsoft.com/office/drawing/2014/main" id="{C0D5FA65-DAA6-BF81-4C34-6817CC4FA4F6}"/>
              </a:ext>
            </a:extLst>
          </p:cNvPr>
          <p:cNvSpPr>
            <a:spLocks noGrp="1"/>
          </p:cNvSpPr>
          <p:nvPr>
            <p:ph type="title"/>
          </p:nvPr>
        </p:nvSpPr>
        <p:spPr>
          <a:xfrm>
            <a:off x="400987" y="269557"/>
            <a:ext cx="4114800" cy="739515"/>
          </a:xfrm>
        </p:spPr>
        <p:txBody>
          <a:bodyPr/>
          <a:lstStyle/>
          <a:p>
            <a:r>
              <a:rPr lang="en-US" dirty="0"/>
              <a:t>John 9</a:t>
            </a:r>
          </a:p>
        </p:txBody>
      </p:sp>
      <p:sp>
        <p:nvSpPr>
          <p:cNvPr id="4" name="Text Placeholder 3">
            <a:extLst>
              <a:ext uri="{FF2B5EF4-FFF2-40B4-BE49-F238E27FC236}">
                <a16:creationId xmlns:a16="http://schemas.microsoft.com/office/drawing/2014/main" id="{E5BADBA7-9346-F79E-0827-72046E4ED85A}"/>
              </a:ext>
            </a:extLst>
          </p:cNvPr>
          <p:cNvSpPr>
            <a:spLocks noGrp="1"/>
          </p:cNvSpPr>
          <p:nvPr>
            <p:ph type="body" sz="half" idx="2"/>
          </p:nvPr>
        </p:nvSpPr>
        <p:spPr>
          <a:xfrm>
            <a:off x="400987" y="1573966"/>
            <a:ext cx="4114800" cy="4644718"/>
          </a:xfrm>
        </p:spPr>
        <p:txBody>
          <a:bodyPr>
            <a:normAutofit fontScale="70000" lnSpcReduction="20000"/>
          </a:bodyPr>
          <a:lstStyle/>
          <a:p>
            <a:r>
              <a:rPr lang="en-US" sz="2800" baseline="30000" dirty="0"/>
              <a:t>24 </a:t>
            </a:r>
            <a:r>
              <a:rPr lang="en-US" sz="2800" dirty="0"/>
              <a:t>A second time they summoned the man who had been blind. “Give glory to God by telling the truth,” they said. “We know this man is a sinner.”</a:t>
            </a:r>
          </a:p>
          <a:p>
            <a:r>
              <a:rPr lang="en-US" sz="2800" baseline="30000" dirty="0"/>
              <a:t>25 </a:t>
            </a:r>
            <a:r>
              <a:rPr lang="en-US" sz="2800" dirty="0"/>
              <a:t>He replied, “Whether he is a sinner or not, I don’t know. One thing I do know. I was blind but now I see!”</a:t>
            </a:r>
          </a:p>
          <a:p>
            <a:r>
              <a:rPr lang="en-US" sz="2800" baseline="30000" dirty="0"/>
              <a:t>26 </a:t>
            </a:r>
            <a:r>
              <a:rPr lang="en-US" sz="2800" dirty="0"/>
              <a:t>Then they asked him, “What did he do to you? How did he open your eyes?”</a:t>
            </a:r>
          </a:p>
          <a:p>
            <a:r>
              <a:rPr lang="en-US" sz="2800" baseline="30000" dirty="0"/>
              <a:t>27 </a:t>
            </a:r>
            <a:r>
              <a:rPr lang="en-US" sz="2800" dirty="0"/>
              <a:t>He answered, “I have told you already and you did not listen. Why do you want to hear it again? Do you want to become his disciples too?”</a:t>
            </a:r>
          </a:p>
          <a:p>
            <a:endParaRPr lang="en-US" sz="2000" dirty="0"/>
          </a:p>
        </p:txBody>
      </p:sp>
      <p:sp>
        <p:nvSpPr>
          <p:cNvPr id="7" name="Speech Bubble: Rectangle 6">
            <a:extLst>
              <a:ext uri="{FF2B5EF4-FFF2-40B4-BE49-F238E27FC236}">
                <a16:creationId xmlns:a16="http://schemas.microsoft.com/office/drawing/2014/main" id="{9BF0B14D-A692-AC7A-E09D-CE63205E9D4B}"/>
              </a:ext>
            </a:extLst>
          </p:cNvPr>
          <p:cNvSpPr/>
          <p:nvPr/>
        </p:nvSpPr>
        <p:spPr>
          <a:xfrm>
            <a:off x="3864094" y="436418"/>
            <a:ext cx="3812121" cy="893618"/>
          </a:xfrm>
          <a:prstGeom prst="wedgeRect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Now tell us the truth.  We know this man is a sinner!</a:t>
            </a:r>
          </a:p>
        </p:txBody>
      </p:sp>
      <p:sp>
        <p:nvSpPr>
          <p:cNvPr id="8" name="Speech Bubble: Rectangle 7">
            <a:extLst>
              <a:ext uri="{FF2B5EF4-FFF2-40B4-BE49-F238E27FC236}">
                <a16:creationId xmlns:a16="http://schemas.microsoft.com/office/drawing/2014/main" id="{98DE1583-F376-625D-58BC-6F11DB4FE551}"/>
              </a:ext>
            </a:extLst>
          </p:cNvPr>
          <p:cNvSpPr/>
          <p:nvPr/>
        </p:nvSpPr>
        <p:spPr>
          <a:xfrm>
            <a:off x="7978891" y="269556"/>
            <a:ext cx="3812121" cy="1304409"/>
          </a:xfrm>
          <a:prstGeom prst="wedgeRectCallout">
            <a:avLst>
              <a:gd name="adj1" fmla="val -40320"/>
              <a:gd name="adj2" fmla="val 11910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I don’t know if he is a sinner or not.  But I do know that I was blind and that now I see!</a:t>
            </a:r>
          </a:p>
        </p:txBody>
      </p:sp>
      <p:sp>
        <p:nvSpPr>
          <p:cNvPr id="9" name="Speech Bubble: Rectangle 8">
            <a:extLst>
              <a:ext uri="{FF2B5EF4-FFF2-40B4-BE49-F238E27FC236}">
                <a16:creationId xmlns:a16="http://schemas.microsoft.com/office/drawing/2014/main" id="{4309CA80-7E33-67C9-FFE6-E1FF040F7753}"/>
              </a:ext>
            </a:extLst>
          </p:cNvPr>
          <p:cNvSpPr/>
          <p:nvPr/>
        </p:nvSpPr>
        <p:spPr>
          <a:xfrm>
            <a:off x="8507902" y="4759189"/>
            <a:ext cx="3463105" cy="1049690"/>
          </a:xfrm>
          <a:prstGeom prst="wedgeRectCallout">
            <a:avLst>
              <a:gd name="adj1" fmla="val -5510"/>
              <a:gd name="adj2" fmla="val -102498"/>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What did he do to you? </a:t>
            </a:r>
          </a:p>
          <a:p>
            <a:pPr algn="ctr"/>
            <a:r>
              <a:rPr lang="en-US" dirty="0">
                <a:latin typeface="Cavolini" panose="03000502040302020204" pitchFamily="66" charset="0"/>
                <a:cs typeface="Cavolini" panose="03000502040302020204" pitchFamily="66" charset="0"/>
              </a:rPr>
              <a:t>How did he open your eyes?</a:t>
            </a:r>
          </a:p>
        </p:txBody>
      </p:sp>
      <p:sp>
        <p:nvSpPr>
          <p:cNvPr id="10" name="Speech Bubble: Rectangle 9">
            <a:extLst>
              <a:ext uri="{FF2B5EF4-FFF2-40B4-BE49-F238E27FC236}">
                <a16:creationId xmlns:a16="http://schemas.microsoft.com/office/drawing/2014/main" id="{BA84C41E-0E2F-1F39-C600-A2F20EF79480}"/>
              </a:ext>
            </a:extLst>
          </p:cNvPr>
          <p:cNvSpPr/>
          <p:nvPr/>
        </p:nvSpPr>
        <p:spPr>
          <a:xfrm>
            <a:off x="4281448" y="5028061"/>
            <a:ext cx="3812121" cy="1304409"/>
          </a:xfrm>
          <a:prstGeom prst="wedgeRectCallout">
            <a:avLst>
              <a:gd name="adj1" fmla="val -1069"/>
              <a:gd name="adj2" fmla="val -8641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I told you already.</a:t>
            </a:r>
          </a:p>
          <a:p>
            <a:pPr algn="ctr"/>
            <a:r>
              <a:rPr lang="en-US" dirty="0">
                <a:latin typeface="Cavolini" panose="03000502040302020204" pitchFamily="66" charset="0"/>
                <a:cs typeface="Cavolini" panose="03000502040302020204" pitchFamily="66" charset="0"/>
              </a:rPr>
              <a:t>You didn’t listen.</a:t>
            </a:r>
          </a:p>
          <a:p>
            <a:pPr algn="ctr"/>
            <a:r>
              <a:rPr lang="en-US" dirty="0">
                <a:latin typeface="Cavolini" panose="03000502040302020204" pitchFamily="66" charset="0"/>
                <a:cs typeface="Cavolini" panose="03000502040302020204" pitchFamily="66" charset="0"/>
              </a:rPr>
              <a:t>Do you want to be his disciple, too?</a:t>
            </a:r>
          </a:p>
        </p:txBody>
      </p:sp>
    </p:spTree>
    <p:extLst>
      <p:ext uri="{BB962C8B-B14F-4D97-AF65-F5344CB8AC3E}">
        <p14:creationId xmlns:p14="http://schemas.microsoft.com/office/powerpoint/2010/main" val="83153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0000">
              <a:schemeClr val="accent5">
                <a:lumMod val="50000"/>
              </a:schemeClr>
            </a:gs>
            <a:gs pos="63000">
              <a:schemeClr val="accent4">
                <a:lumMod val="75000"/>
              </a:schemeClr>
            </a:gs>
            <a:gs pos="86000">
              <a:schemeClr val="bg1">
                <a:lumMod val="85000"/>
                <a:lumOff val="1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Content Placeholder 5" descr="A group of men in robes&#10;&#10;Description automatically generated with low confidence">
            <a:extLst>
              <a:ext uri="{FF2B5EF4-FFF2-40B4-BE49-F238E27FC236}">
                <a16:creationId xmlns:a16="http://schemas.microsoft.com/office/drawing/2014/main" id="{39E8192E-156A-97AA-F2E5-C2ECA1542C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95886" y="1408279"/>
            <a:ext cx="6634790" cy="4976092"/>
          </a:xfrm>
        </p:spPr>
      </p:pic>
      <p:sp>
        <p:nvSpPr>
          <p:cNvPr id="2" name="Title 1">
            <a:extLst>
              <a:ext uri="{FF2B5EF4-FFF2-40B4-BE49-F238E27FC236}">
                <a16:creationId xmlns:a16="http://schemas.microsoft.com/office/drawing/2014/main" id="{C0D5FA65-DAA6-BF81-4C34-6817CC4FA4F6}"/>
              </a:ext>
            </a:extLst>
          </p:cNvPr>
          <p:cNvSpPr>
            <a:spLocks noGrp="1"/>
          </p:cNvSpPr>
          <p:nvPr>
            <p:ph type="title"/>
          </p:nvPr>
        </p:nvSpPr>
        <p:spPr>
          <a:xfrm>
            <a:off x="400987" y="269557"/>
            <a:ext cx="4114800" cy="739515"/>
          </a:xfrm>
        </p:spPr>
        <p:txBody>
          <a:bodyPr/>
          <a:lstStyle/>
          <a:p>
            <a:r>
              <a:rPr lang="en-US" dirty="0"/>
              <a:t>John 9</a:t>
            </a:r>
          </a:p>
        </p:txBody>
      </p:sp>
      <p:sp>
        <p:nvSpPr>
          <p:cNvPr id="4" name="Text Placeholder 3">
            <a:extLst>
              <a:ext uri="{FF2B5EF4-FFF2-40B4-BE49-F238E27FC236}">
                <a16:creationId xmlns:a16="http://schemas.microsoft.com/office/drawing/2014/main" id="{E5BADBA7-9346-F79E-0827-72046E4ED85A}"/>
              </a:ext>
            </a:extLst>
          </p:cNvPr>
          <p:cNvSpPr>
            <a:spLocks noGrp="1"/>
          </p:cNvSpPr>
          <p:nvPr>
            <p:ph type="body" sz="half" idx="2"/>
          </p:nvPr>
        </p:nvSpPr>
        <p:spPr>
          <a:xfrm>
            <a:off x="400987" y="1573966"/>
            <a:ext cx="4114800" cy="4644718"/>
          </a:xfrm>
        </p:spPr>
        <p:txBody>
          <a:bodyPr>
            <a:normAutofit fontScale="62500" lnSpcReduction="20000"/>
          </a:bodyPr>
          <a:lstStyle/>
          <a:p>
            <a:r>
              <a:rPr lang="en-US" sz="2800" baseline="30000" dirty="0"/>
              <a:t>28 </a:t>
            </a:r>
            <a:r>
              <a:rPr lang="en-US" sz="2800" dirty="0"/>
              <a:t>Then they hurled insults at him and said, “You are this fellow’s disciple! We are disciples of Moses! </a:t>
            </a:r>
            <a:r>
              <a:rPr lang="en-US" sz="2800" baseline="30000" dirty="0"/>
              <a:t>29 </a:t>
            </a:r>
            <a:r>
              <a:rPr lang="en-US" sz="2800" dirty="0"/>
              <a:t>We know that God spoke to Moses, but as for this fellow, we don’t even know where he comes from.”</a:t>
            </a:r>
          </a:p>
          <a:p>
            <a:r>
              <a:rPr lang="en-US" sz="2800" baseline="30000" dirty="0"/>
              <a:t>30 </a:t>
            </a:r>
            <a:r>
              <a:rPr lang="en-US" sz="2800" dirty="0"/>
              <a:t>The man answered, “Now that is remarkable! You don’t know where he comes from, yet he opened my eyes. </a:t>
            </a:r>
            <a:r>
              <a:rPr lang="en-US" sz="2800" baseline="30000" dirty="0"/>
              <a:t>31 </a:t>
            </a:r>
            <a:r>
              <a:rPr lang="en-US" sz="2800" dirty="0"/>
              <a:t>We know that God does not listen to sinners. He listens to the godly person who does his will. </a:t>
            </a:r>
            <a:r>
              <a:rPr lang="en-US" sz="2800" baseline="30000" dirty="0"/>
              <a:t>32 </a:t>
            </a:r>
            <a:r>
              <a:rPr lang="en-US" sz="2800" dirty="0"/>
              <a:t>Nobody has ever heard of opening the eyes of a man born blind. </a:t>
            </a:r>
            <a:r>
              <a:rPr lang="en-US" sz="2800" baseline="30000" dirty="0"/>
              <a:t>33 </a:t>
            </a:r>
            <a:r>
              <a:rPr lang="en-US" sz="2800" dirty="0"/>
              <a:t>If this man were not from God, he could do nothing.”</a:t>
            </a:r>
          </a:p>
          <a:p>
            <a:r>
              <a:rPr lang="en-US" sz="2800" baseline="30000" dirty="0"/>
              <a:t>34 </a:t>
            </a:r>
            <a:r>
              <a:rPr lang="en-US" sz="2800" dirty="0"/>
              <a:t>To this they replied, “You were steeped in sin at birth; how dare you lecture us!” And they threw him out.</a:t>
            </a:r>
          </a:p>
          <a:p>
            <a:endParaRPr lang="en-US" sz="2000" dirty="0"/>
          </a:p>
        </p:txBody>
      </p:sp>
      <p:sp>
        <p:nvSpPr>
          <p:cNvPr id="7" name="Speech Bubble: Rectangle 6">
            <a:extLst>
              <a:ext uri="{FF2B5EF4-FFF2-40B4-BE49-F238E27FC236}">
                <a16:creationId xmlns:a16="http://schemas.microsoft.com/office/drawing/2014/main" id="{9BF0B14D-A692-AC7A-E09D-CE63205E9D4B}"/>
              </a:ext>
            </a:extLst>
          </p:cNvPr>
          <p:cNvSpPr/>
          <p:nvPr/>
        </p:nvSpPr>
        <p:spPr>
          <a:xfrm>
            <a:off x="3730815" y="397901"/>
            <a:ext cx="2730142" cy="893618"/>
          </a:xfrm>
          <a:prstGeom prst="wedgeRectCallout">
            <a:avLst>
              <a:gd name="adj1" fmla="val -1803"/>
              <a:gd name="adj2" fmla="val 109011"/>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You are this fellow’s disciple.  We follow Moses!</a:t>
            </a:r>
          </a:p>
        </p:txBody>
      </p:sp>
      <p:sp>
        <p:nvSpPr>
          <p:cNvPr id="8" name="Speech Bubble: Rectangle 7">
            <a:extLst>
              <a:ext uri="{FF2B5EF4-FFF2-40B4-BE49-F238E27FC236}">
                <a16:creationId xmlns:a16="http://schemas.microsoft.com/office/drawing/2014/main" id="{98DE1583-F376-625D-58BC-6F11DB4FE551}"/>
              </a:ext>
            </a:extLst>
          </p:cNvPr>
          <p:cNvSpPr/>
          <p:nvPr/>
        </p:nvSpPr>
        <p:spPr>
          <a:xfrm>
            <a:off x="9746673" y="0"/>
            <a:ext cx="2445327" cy="1724891"/>
          </a:xfrm>
          <a:prstGeom prst="wedgeRectCallout">
            <a:avLst>
              <a:gd name="adj1" fmla="val -13848"/>
              <a:gd name="adj2" fmla="val 6719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That’s remarkable.</a:t>
            </a:r>
          </a:p>
          <a:p>
            <a:pPr algn="ctr"/>
            <a:r>
              <a:rPr lang="en-US" dirty="0">
                <a:latin typeface="Cavolini" panose="03000502040302020204" pitchFamily="66" charset="0"/>
                <a:cs typeface="Cavolini" panose="03000502040302020204" pitchFamily="66" charset="0"/>
              </a:rPr>
              <a:t>He opened my eyes.  We know sinners don’t do miracles!</a:t>
            </a:r>
          </a:p>
        </p:txBody>
      </p:sp>
      <p:sp>
        <p:nvSpPr>
          <p:cNvPr id="9" name="Speech Bubble: Rectangle 8">
            <a:extLst>
              <a:ext uri="{FF2B5EF4-FFF2-40B4-BE49-F238E27FC236}">
                <a16:creationId xmlns:a16="http://schemas.microsoft.com/office/drawing/2014/main" id="{4309CA80-7E33-67C9-FFE6-E1FF040F7753}"/>
              </a:ext>
            </a:extLst>
          </p:cNvPr>
          <p:cNvSpPr/>
          <p:nvPr/>
        </p:nvSpPr>
        <p:spPr>
          <a:xfrm>
            <a:off x="4364447" y="4441747"/>
            <a:ext cx="3463105" cy="1049690"/>
          </a:xfrm>
          <a:prstGeom prst="wedgeRectCallout">
            <a:avLst>
              <a:gd name="adj1" fmla="val -12711"/>
              <a:gd name="adj2" fmla="val -100518"/>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You have been a blind sinner since birth!</a:t>
            </a:r>
          </a:p>
          <a:p>
            <a:pPr algn="ctr"/>
            <a:r>
              <a:rPr lang="en-US" dirty="0">
                <a:latin typeface="Cavolini" panose="03000502040302020204" pitchFamily="66" charset="0"/>
                <a:cs typeface="Cavolini" panose="03000502040302020204" pitchFamily="66" charset="0"/>
              </a:rPr>
              <a:t>How dare you lecture us!</a:t>
            </a:r>
          </a:p>
        </p:txBody>
      </p:sp>
      <p:sp>
        <p:nvSpPr>
          <p:cNvPr id="10" name="Speech Bubble: Rectangle 9">
            <a:extLst>
              <a:ext uri="{FF2B5EF4-FFF2-40B4-BE49-F238E27FC236}">
                <a16:creationId xmlns:a16="http://schemas.microsoft.com/office/drawing/2014/main" id="{8B6C097B-6C0E-5FD6-F332-8C3F10DB727A}"/>
              </a:ext>
            </a:extLst>
          </p:cNvPr>
          <p:cNvSpPr/>
          <p:nvPr/>
        </p:nvSpPr>
        <p:spPr>
          <a:xfrm>
            <a:off x="6669219" y="473629"/>
            <a:ext cx="2730142" cy="893618"/>
          </a:xfrm>
          <a:prstGeom prst="wedgeRectCallout">
            <a:avLst>
              <a:gd name="adj1" fmla="val 1242"/>
              <a:gd name="adj2" fmla="val 120639"/>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We don’t even know where this man comes from!</a:t>
            </a:r>
          </a:p>
        </p:txBody>
      </p:sp>
      <p:sp>
        <p:nvSpPr>
          <p:cNvPr id="11" name="Speech Bubble: Rectangle 10">
            <a:extLst>
              <a:ext uri="{FF2B5EF4-FFF2-40B4-BE49-F238E27FC236}">
                <a16:creationId xmlns:a16="http://schemas.microsoft.com/office/drawing/2014/main" id="{D83A2DC0-7950-53F5-E27A-5D49B2D3E109}"/>
              </a:ext>
            </a:extLst>
          </p:cNvPr>
          <p:cNvSpPr/>
          <p:nvPr/>
        </p:nvSpPr>
        <p:spPr>
          <a:xfrm>
            <a:off x="6211908" y="5607513"/>
            <a:ext cx="2730142" cy="611171"/>
          </a:xfrm>
          <a:prstGeom prst="wedgeRectCallout">
            <a:avLst>
              <a:gd name="adj1" fmla="val 12660"/>
              <a:gd name="adj2" fmla="val -284929"/>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GET OUT!</a:t>
            </a:r>
          </a:p>
        </p:txBody>
      </p:sp>
    </p:spTree>
    <p:extLst>
      <p:ext uri="{BB962C8B-B14F-4D97-AF65-F5344CB8AC3E}">
        <p14:creationId xmlns:p14="http://schemas.microsoft.com/office/powerpoint/2010/main" val="117349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0000">
              <a:schemeClr val="accent5">
                <a:lumMod val="50000"/>
              </a:schemeClr>
            </a:gs>
            <a:gs pos="63000">
              <a:schemeClr val="accent4">
                <a:lumMod val="75000"/>
              </a:schemeClr>
            </a:gs>
            <a:gs pos="86000">
              <a:schemeClr val="bg1">
                <a:lumMod val="85000"/>
                <a:lumOff val="1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Content Placeholder 5" descr="A picture containing text&#10;&#10;Description automatically generated">
            <a:extLst>
              <a:ext uri="{FF2B5EF4-FFF2-40B4-BE49-F238E27FC236}">
                <a16:creationId xmlns:a16="http://schemas.microsoft.com/office/drawing/2014/main" id="{99C3FB28-A42D-0FA9-A0F4-ADD1ED9BAD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3366" y="1456459"/>
            <a:ext cx="6213764" cy="4660323"/>
          </a:xfrm>
        </p:spPr>
      </p:pic>
      <p:sp>
        <p:nvSpPr>
          <p:cNvPr id="2" name="Title 1">
            <a:extLst>
              <a:ext uri="{FF2B5EF4-FFF2-40B4-BE49-F238E27FC236}">
                <a16:creationId xmlns:a16="http://schemas.microsoft.com/office/drawing/2014/main" id="{C0D5FA65-DAA6-BF81-4C34-6817CC4FA4F6}"/>
              </a:ext>
            </a:extLst>
          </p:cNvPr>
          <p:cNvSpPr>
            <a:spLocks noGrp="1"/>
          </p:cNvSpPr>
          <p:nvPr>
            <p:ph type="title"/>
          </p:nvPr>
        </p:nvSpPr>
        <p:spPr>
          <a:xfrm>
            <a:off x="400987" y="269557"/>
            <a:ext cx="4114800" cy="739515"/>
          </a:xfrm>
        </p:spPr>
        <p:txBody>
          <a:bodyPr/>
          <a:lstStyle/>
          <a:p>
            <a:r>
              <a:rPr lang="en-US" dirty="0"/>
              <a:t>John 9</a:t>
            </a:r>
          </a:p>
        </p:txBody>
      </p:sp>
      <p:sp>
        <p:nvSpPr>
          <p:cNvPr id="4" name="Text Placeholder 3">
            <a:extLst>
              <a:ext uri="{FF2B5EF4-FFF2-40B4-BE49-F238E27FC236}">
                <a16:creationId xmlns:a16="http://schemas.microsoft.com/office/drawing/2014/main" id="{E5BADBA7-9346-F79E-0827-72046E4ED85A}"/>
              </a:ext>
            </a:extLst>
          </p:cNvPr>
          <p:cNvSpPr>
            <a:spLocks noGrp="1"/>
          </p:cNvSpPr>
          <p:nvPr>
            <p:ph type="body" sz="half" idx="2"/>
          </p:nvPr>
        </p:nvSpPr>
        <p:spPr>
          <a:xfrm>
            <a:off x="400987" y="1573966"/>
            <a:ext cx="4114800" cy="4644718"/>
          </a:xfrm>
        </p:spPr>
        <p:txBody>
          <a:bodyPr>
            <a:normAutofit fontScale="92500" lnSpcReduction="20000"/>
          </a:bodyPr>
          <a:lstStyle/>
          <a:p>
            <a:r>
              <a:rPr lang="en-US" sz="2800" baseline="30000" dirty="0"/>
              <a:t>35 </a:t>
            </a:r>
            <a:r>
              <a:rPr lang="en-US" sz="2800" dirty="0"/>
              <a:t>Jesus heard that they had thrown him out, and when he found him, he said, “Do you believe in the Son of Man?”</a:t>
            </a:r>
          </a:p>
          <a:p>
            <a:r>
              <a:rPr lang="en-US" sz="2800" baseline="30000" dirty="0"/>
              <a:t>36 </a:t>
            </a:r>
            <a:r>
              <a:rPr lang="en-US" sz="2800" dirty="0"/>
              <a:t>“Who is he, sir?” the man asked. “Tell me so that I may believe in him.”</a:t>
            </a:r>
          </a:p>
          <a:p>
            <a:r>
              <a:rPr lang="en-US" sz="2800" baseline="30000" dirty="0"/>
              <a:t>37 </a:t>
            </a:r>
            <a:r>
              <a:rPr lang="en-US" sz="2800" dirty="0"/>
              <a:t>Jesus said, “You have now seen him; in fact, he is the one speaking with you.”</a:t>
            </a:r>
          </a:p>
          <a:p>
            <a:endParaRPr lang="en-US" sz="2000" dirty="0"/>
          </a:p>
        </p:txBody>
      </p:sp>
      <p:sp>
        <p:nvSpPr>
          <p:cNvPr id="7" name="Speech Bubble: Rectangle 6">
            <a:extLst>
              <a:ext uri="{FF2B5EF4-FFF2-40B4-BE49-F238E27FC236}">
                <a16:creationId xmlns:a16="http://schemas.microsoft.com/office/drawing/2014/main" id="{9BF0B14D-A692-AC7A-E09D-CE63205E9D4B}"/>
              </a:ext>
            </a:extLst>
          </p:cNvPr>
          <p:cNvSpPr/>
          <p:nvPr/>
        </p:nvSpPr>
        <p:spPr>
          <a:xfrm>
            <a:off x="5107143" y="4954732"/>
            <a:ext cx="3086365" cy="893618"/>
          </a:xfrm>
          <a:prstGeom prst="wedgeRectCallout">
            <a:avLst>
              <a:gd name="adj1" fmla="val -1306"/>
              <a:gd name="adj2" fmla="val -13982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You have seen him.</a:t>
            </a:r>
          </a:p>
          <a:p>
            <a:pPr algn="ctr"/>
            <a:r>
              <a:rPr lang="en-US" dirty="0">
                <a:latin typeface="Cavolini" panose="03000502040302020204" pitchFamily="66" charset="0"/>
                <a:cs typeface="Cavolini" panose="03000502040302020204" pitchFamily="66" charset="0"/>
              </a:rPr>
              <a:t>He is speaking to you.</a:t>
            </a:r>
          </a:p>
        </p:txBody>
      </p:sp>
      <p:sp>
        <p:nvSpPr>
          <p:cNvPr id="8" name="Speech Bubble: Rectangle 7">
            <a:extLst>
              <a:ext uri="{FF2B5EF4-FFF2-40B4-BE49-F238E27FC236}">
                <a16:creationId xmlns:a16="http://schemas.microsoft.com/office/drawing/2014/main" id="{98DE1583-F376-625D-58BC-6F11DB4FE551}"/>
              </a:ext>
            </a:extLst>
          </p:cNvPr>
          <p:cNvSpPr/>
          <p:nvPr/>
        </p:nvSpPr>
        <p:spPr>
          <a:xfrm>
            <a:off x="5463366" y="406769"/>
            <a:ext cx="3463105" cy="1049690"/>
          </a:xfrm>
          <a:prstGeom prst="wedgeRectCallout">
            <a:avLst>
              <a:gd name="adj1" fmla="val -14698"/>
              <a:gd name="adj2" fmla="val 8405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Do you believe in the Son of Man, the Messiah?</a:t>
            </a:r>
          </a:p>
        </p:txBody>
      </p:sp>
      <p:sp>
        <p:nvSpPr>
          <p:cNvPr id="9" name="Speech Bubble: Rectangle 8">
            <a:extLst>
              <a:ext uri="{FF2B5EF4-FFF2-40B4-BE49-F238E27FC236}">
                <a16:creationId xmlns:a16="http://schemas.microsoft.com/office/drawing/2014/main" id="{4309CA80-7E33-67C9-FFE6-E1FF040F7753}"/>
              </a:ext>
            </a:extLst>
          </p:cNvPr>
          <p:cNvSpPr/>
          <p:nvPr/>
        </p:nvSpPr>
        <p:spPr>
          <a:xfrm>
            <a:off x="8570248" y="3671284"/>
            <a:ext cx="3463105" cy="1049690"/>
          </a:xfrm>
          <a:prstGeom prst="wedgeRectCallout">
            <a:avLst>
              <a:gd name="adj1" fmla="val -12049"/>
              <a:gd name="adj2" fmla="val -7874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Who is he, sir?</a:t>
            </a:r>
          </a:p>
          <a:p>
            <a:pPr algn="ctr"/>
            <a:r>
              <a:rPr lang="en-US" dirty="0">
                <a:latin typeface="Cavolini" panose="03000502040302020204" pitchFamily="66" charset="0"/>
                <a:cs typeface="Cavolini" panose="03000502040302020204" pitchFamily="66" charset="0"/>
              </a:rPr>
              <a:t>Tell me so that I may believe in him.</a:t>
            </a:r>
          </a:p>
        </p:txBody>
      </p:sp>
    </p:spTree>
    <p:extLst>
      <p:ext uri="{BB962C8B-B14F-4D97-AF65-F5344CB8AC3E}">
        <p14:creationId xmlns:p14="http://schemas.microsoft.com/office/powerpoint/2010/main" val="322234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402059-7F01-754B-CE16-10E355BD87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272" y="1411065"/>
            <a:ext cx="5791256" cy="4264470"/>
          </a:xfrm>
          <a:prstGeom prst="rect">
            <a:avLst/>
          </a:prstGeom>
        </p:spPr>
      </p:pic>
      <p:sp>
        <p:nvSpPr>
          <p:cNvPr id="4" name="TextBox 3">
            <a:extLst>
              <a:ext uri="{FF2B5EF4-FFF2-40B4-BE49-F238E27FC236}">
                <a16:creationId xmlns:a16="http://schemas.microsoft.com/office/drawing/2014/main" id="{B3992E48-68D3-78AD-66D0-7A4B56B88165}"/>
              </a:ext>
            </a:extLst>
          </p:cNvPr>
          <p:cNvSpPr txBox="1"/>
          <p:nvPr/>
        </p:nvSpPr>
        <p:spPr>
          <a:xfrm>
            <a:off x="1562100" y="3098800"/>
            <a:ext cx="1803400" cy="923330"/>
          </a:xfrm>
          <a:prstGeom prst="rect">
            <a:avLst/>
          </a:prstGeom>
          <a:noFill/>
        </p:spPr>
        <p:txBody>
          <a:bodyPr wrap="square" rtlCol="0">
            <a:spAutoFit/>
          </a:bodyPr>
          <a:lstStyle/>
          <a:p>
            <a:pPr algn="ctr"/>
            <a:r>
              <a:rPr lang="en-US" b="1" dirty="0">
                <a:solidFill>
                  <a:schemeClr val="bg1"/>
                </a:solidFill>
              </a:rPr>
              <a:t>Mark 10:46-52</a:t>
            </a:r>
          </a:p>
          <a:p>
            <a:pPr algn="ctr"/>
            <a:r>
              <a:rPr lang="en-US" b="1" dirty="0">
                <a:solidFill>
                  <a:schemeClr val="bg1"/>
                </a:solidFill>
              </a:rPr>
              <a:t>And</a:t>
            </a:r>
          </a:p>
          <a:p>
            <a:pPr algn="ctr"/>
            <a:r>
              <a:rPr lang="en-US" b="1" dirty="0">
                <a:solidFill>
                  <a:schemeClr val="bg1"/>
                </a:solidFill>
              </a:rPr>
              <a:t>Luke 18:35-45</a:t>
            </a:r>
            <a:r>
              <a:rPr lang="en-US" b="1" dirty="0"/>
              <a:t>r</a:t>
            </a:r>
          </a:p>
        </p:txBody>
      </p:sp>
      <p:sp>
        <p:nvSpPr>
          <p:cNvPr id="6" name="Rectangle: Folded Corner 5">
            <a:extLst>
              <a:ext uri="{FF2B5EF4-FFF2-40B4-BE49-F238E27FC236}">
                <a16:creationId xmlns:a16="http://schemas.microsoft.com/office/drawing/2014/main" id="{01411568-CEE3-0A82-2F58-6EF60945AC17}"/>
              </a:ext>
            </a:extLst>
          </p:cNvPr>
          <p:cNvSpPr/>
          <p:nvPr/>
        </p:nvSpPr>
        <p:spPr>
          <a:xfrm>
            <a:off x="5727727" y="520700"/>
            <a:ext cx="2539974" cy="10541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Cavolini" panose="03000502040302020204" pitchFamily="66" charset="0"/>
                <a:cs typeface="Cavolini" panose="03000502040302020204" pitchFamily="66" charset="0"/>
              </a:rPr>
              <a:t>What was the blind man’s name?</a:t>
            </a:r>
          </a:p>
        </p:txBody>
      </p:sp>
      <p:sp>
        <p:nvSpPr>
          <p:cNvPr id="7" name="Rectangle: Folded Corner 6">
            <a:extLst>
              <a:ext uri="{FF2B5EF4-FFF2-40B4-BE49-F238E27FC236}">
                <a16:creationId xmlns:a16="http://schemas.microsoft.com/office/drawing/2014/main" id="{DBBE800E-97B2-4519-19F6-7C17A9DA9033}"/>
              </a:ext>
            </a:extLst>
          </p:cNvPr>
          <p:cNvSpPr/>
          <p:nvPr/>
        </p:nvSpPr>
        <p:spPr>
          <a:xfrm>
            <a:off x="6096056" y="2105795"/>
            <a:ext cx="2514600" cy="1219200"/>
          </a:xfrm>
          <a:prstGeom prst="foldedCorner">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solidFill>
                  <a:sysClr val="windowText" lastClr="000000"/>
                </a:solidFill>
                <a:latin typeface="Cavolini" panose="03000502040302020204" pitchFamily="66" charset="0"/>
                <a:cs typeface="Cavolini" panose="03000502040302020204" pitchFamily="66" charset="0"/>
              </a:rPr>
              <a:t>What did Bartimaeus want?</a:t>
            </a:r>
          </a:p>
        </p:txBody>
      </p:sp>
      <p:sp>
        <p:nvSpPr>
          <p:cNvPr id="8" name="Rectangle: Folded Corner 7">
            <a:extLst>
              <a:ext uri="{FF2B5EF4-FFF2-40B4-BE49-F238E27FC236}">
                <a16:creationId xmlns:a16="http://schemas.microsoft.com/office/drawing/2014/main" id="{F2431FCD-2582-7C13-3848-2D3DBBAEB8A4}"/>
              </a:ext>
            </a:extLst>
          </p:cNvPr>
          <p:cNvSpPr/>
          <p:nvPr/>
        </p:nvSpPr>
        <p:spPr>
          <a:xfrm>
            <a:off x="9232984" y="2715395"/>
            <a:ext cx="2539974" cy="1219200"/>
          </a:xfrm>
          <a:prstGeom prst="foldedCorner">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ysClr val="windowText" lastClr="000000"/>
                </a:solidFill>
              </a:rPr>
              <a:t>Jesus told the people to </a:t>
            </a:r>
          </a:p>
          <a:p>
            <a:pPr algn="ctr"/>
            <a:r>
              <a:rPr lang="en-US" dirty="0">
                <a:solidFill>
                  <a:sysClr val="windowText" lastClr="000000"/>
                </a:solidFill>
              </a:rPr>
              <a:t>“_ _ _ _ him.”</a:t>
            </a:r>
          </a:p>
        </p:txBody>
      </p:sp>
      <p:sp>
        <p:nvSpPr>
          <p:cNvPr id="9" name="Rectangle: Folded Corner 8">
            <a:extLst>
              <a:ext uri="{FF2B5EF4-FFF2-40B4-BE49-F238E27FC236}">
                <a16:creationId xmlns:a16="http://schemas.microsoft.com/office/drawing/2014/main" id="{C0EA8C0E-96CF-BFA1-4A59-521BDC4CD3A2}"/>
              </a:ext>
            </a:extLst>
          </p:cNvPr>
          <p:cNvSpPr/>
          <p:nvPr/>
        </p:nvSpPr>
        <p:spPr>
          <a:xfrm>
            <a:off x="6489742" y="3855990"/>
            <a:ext cx="2540028" cy="1219200"/>
          </a:xfrm>
          <a:prstGeom prst="foldedCorner">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solidFill>
                  <a:sysClr val="windowText" lastClr="000000"/>
                </a:solidFill>
              </a:rPr>
              <a:t>Jesus said, </a:t>
            </a:r>
          </a:p>
          <a:p>
            <a:pPr algn="ctr"/>
            <a:r>
              <a:rPr lang="en-US" dirty="0">
                <a:solidFill>
                  <a:sysClr val="windowText" lastClr="000000"/>
                </a:solidFill>
              </a:rPr>
              <a:t>“Your _ _ _ _ _ has healed you. </a:t>
            </a:r>
          </a:p>
        </p:txBody>
      </p:sp>
      <p:sp>
        <p:nvSpPr>
          <p:cNvPr id="10" name="Rectangle: Folded Corner 9">
            <a:extLst>
              <a:ext uri="{FF2B5EF4-FFF2-40B4-BE49-F238E27FC236}">
                <a16:creationId xmlns:a16="http://schemas.microsoft.com/office/drawing/2014/main" id="{DAAEB23F-CC3C-99B2-F743-D0907BF5C28E}"/>
              </a:ext>
            </a:extLst>
          </p:cNvPr>
          <p:cNvSpPr/>
          <p:nvPr/>
        </p:nvSpPr>
        <p:spPr>
          <a:xfrm>
            <a:off x="8991545" y="874068"/>
            <a:ext cx="2705183" cy="1054100"/>
          </a:xfrm>
          <a:prstGeom prst="foldedCorner">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solidFill>
                  <a:sysClr val="windowText" lastClr="000000"/>
                </a:solidFill>
                <a:latin typeface="Cavolini" panose="03000502040302020204" pitchFamily="66" charset="0"/>
                <a:cs typeface="Cavolini" panose="03000502040302020204" pitchFamily="66" charset="0"/>
              </a:rPr>
              <a:t>What was Bartimaeus doing?</a:t>
            </a:r>
          </a:p>
        </p:txBody>
      </p:sp>
    </p:spTree>
    <p:extLst>
      <p:ext uri="{BB962C8B-B14F-4D97-AF65-F5344CB8AC3E}">
        <p14:creationId xmlns:p14="http://schemas.microsoft.com/office/powerpoint/2010/main" val="4012700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0000">
              <a:schemeClr val="accent5">
                <a:lumMod val="50000"/>
              </a:schemeClr>
            </a:gs>
            <a:gs pos="63000">
              <a:schemeClr val="accent4">
                <a:lumMod val="75000"/>
              </a:schemeClr>
            </a:gs>
            <a:gs pos="86000">
              <a:schemeClr val="bg1">
                <a:lumMod val="85000"/>
                <a:lumOff val="1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Content Placeholder 5" descr="A picture containing diagram&#10;&#10;Description automatically generated">
            <a:extLst>
              <a:ext uri="{FF2B5EF4-FFF2-40B4-BE49-F238E27FC236}">
                <a16:creationId xmlns:a16="http://schemas.microsoft.com/office/drawing/2014/main" id="{98C4E875-5FCC-F3BF-081A-6183AAAC0F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5787" y="1445782"/>
            <a:ext cx="6517013" cy="4887759"/>
          </a:xfrm>
        </p:spPr>
      </p:pic>
      <p:sp>
        <p:nvSpPr>
          <p:cNvPr id="2" name="Title 1">
            <a:extLst>
              <a:ext uri="{FF2B5EF4-FFF2-40B4-BE49-F238E27FC236}">
                <a16:creationId xmlns:a16="http://schemas.microsoft.com/office/drawing/2014/main" id="{C0D5FA65-DAA6-BF81-4C34-6817CC4FA4F6}"/>
              </a:ext>
            </a:extLst>
          </p:cNvPr>
          <p:cNvSpPr>
            <a:spLocks noGrp="1"/>
          </p:cNvSpPr>
          <p:nvPr>
            <p:ph type="title"/>
          </p:nvPr>
        </p:nvSpPr>
        <p:spPr>
          <a:xfrm>
            <a:off x="400987" y="269557"/>
            <a:ext cx="4114800" cy="739515"/>
          </a:xfrm>
        </p:spPr>
        <p:txBody>
          <a:bodyPr/>
          <a:lstStyle/>
          <a:p>
            <a:r>
              <a:rPr lang="en-US" dirty="0"/>
              <a:t>John 9</a:t>
            </a:r>
          </a:p>
        </p:txBody>
      </p:sp>
      <p:sp>
        <p:nvSpPr>
          <p:cNvPr id="4" name="Text Placeholder 3">
            <a:extLst>
              <a:ext uri="{FF2B5EF4-FFF2-40B4-BE49-F238E27FC236}">
                <a16:creationId xmlns:a16="http://schemas.microsoft.com/office/drawing/2014/main" id="{E5BADBA7-9346-F79E-0827-72046E4ED85A}"/>
              </a:ext>
            </a:extLst>
          </p:cNvPr>
          <p:cNvSpPr>
            <a:spLocks noGrp="1"/>
          </p:cNvSpPr>
          <p:nvPr>
            <p:ph type="body" sz="half" idx="2"/>
          </p:nvPr>
        </p:nvSpPr>
        <p:spPr>
          <a:xfrm>
            <a:off x="400987" y="1573966"/>
            <a:ext cx="4114800" cy="4644718"/>
          </a:xfrm>
        </p:spPr>
        <p:txBody>
          <a:bodyPr>
            <a:normAutofit/>
          </a:bodyPr>
          <a:lstStyle/>
          <a:p>
            <a:r>
              <a:rPr lang="en-US" sz="2800" baseline="30000" dirty="0"/>
              <a:t>38 </a:t>
            </a:r>
            <a:r>
              <a:rPr lang="en-US" sz="2800" dirty="0"/>
              <a:t>Then the man said, “Lord, I believe,” and he worshiped him.</a:t>
            </a:r>
          </a:p>
          <a:p>
            <a:r>
              <a:rPr lang="en-US" sz="2800" baseline="30000" dirty="0"/>
              <a:t>39 </a:t>
            </a:r>
            <a:r>
              <a:rPr lang="en-US" sz="2800" dirty="0"/>
              <a:t>Jesus said, “For judgment I have come into this world, so that the blind will see and those who see will become blind.”</a:t>
            </a:r>
          </a:p>
          <a:p>
            <a:endParaRPr lang="en-US" sz="2000" dirty="0"/>
          </a:p>
        </p:txBody>
      </p:sp>
      <p:sp>
        <p:nvSpPr>
          <p:cNvPr id="7" name="Speech Bubble: Rectangle 6">
            <a:extLst>
              <a:ext uri="{FF2B5EF4-FFF2-40B4-BE49-F238E27FC236}">
                <a16:creationId xmlns:a16="http://schemas.microsoft.com/office/drawing/2014/main" id="{9BF0B14D-A692-AC7A-E09D-CE63205E9D4B}"/>
              </a:ext>
            </a:extLst>
          </p:cNvPr>
          <p:cNvSpPr/>
          <p:nvPr/>
        </p:nvSpPr>
        <p:spPr>
          <a:xfrm>
            <a:off x="5403273" y="269557"/>
            <a:ext cx="2730142" cy="893618"/>
          </a:xfrm>
          <a:prstGeom prst="wedgeRectCallout">
            <a:avLst>
              <a:gd name="adj1" fmla="val 44630"/>
              <a:gd name="adj2" fmla="val 15319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You are the Messiah. </a:t>
            </a:r>
          </a:p>
          <a:p>
            <a:pPr algn="ctr"/>
            <a:r>
              <a:rPr lang="en-US" dirty="0">
                <a:latin typeface="Cavolini" panose="03000502040302020204" pitchFamily="66" charset="0"/>
                <a:cs typeface="Cavolini" panose="03000502040302020204" pitchFamily="66" charset="0"/>
              </a:rPr>
              <a:t> Praise God!</a:t>
            </a:r>
          </a:p>
        </p:txBody>
      </p:sp>
      <p:sp>
        <p:nvSpPr>
          <p:cNvPr id="8" name="Speech Bubble: Rectangle 7">
            <a:extLst>
              <a:ext uri="{FF2B5EF4-FFF2-40B4-BE49-F238E27FC236}">
                <a16:creationId xmlns:a16="http://schemas.microsoft.com/office/drawing/2014/main" id="{98DE1583-F376-625D-58BC-6F11DB4FE551}"/>
              </a:ext>
            </a:extLst>
          </p:cNvPr>
          <p:cNvSpPr/>
          <p:nvPr/>
        </p:nvSpPr>
        <p:spPr>
          <a:xfrm>
            <a:off x="8327907" y="269557"/>
            <a:ext cx="3463105" cy="1049690"/>
          </a:xfrm>
          <a:prstGeom prst="wedgeRectCallout">
            <a:avLst>
              <a:gd name="adj1" fmla="val -63306"/>
              <a:gd name="adj2" fmla="val 13751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I have come so that the blind will see.</a:t>
            </a:r>
          </a:p>
        </p:txBody>
      </p:sp>
      <p:sp>
        <p:nvSpPr>
          <p:cNvPr id="9" name="Speech Bubble: Rectangle 8">
            <a:extLst>
              <a:ext uri="{FF2B5EF4-FFF2-40B4-BE49-F238E27FC236}">
                <a16:creationId xmlns:a16="http://schemas.microsoft.com/office/drawing/2014/main" id="{4309CA80-7E33-67C9-FFE6-E1FF040F7753}"/>
              </a:ext>
            </a:extLst>
          </p:cNvPr>
          <p:cNvSpPr/>
          <p:nvPr/>
        </p:nvSpPr>
        <p:spPr>
          <a:xfrm>
            <a:off x="6664912" y="5936217"/>
            <a:ext cx="4265872" cy="679931"/>
          </a:xfrm>
          <a:prstGeom prst="wedgeRectCallout">
            <a:avLst>
              <a:gd name="adj1" fmla="val -40944"/>
              <a:gd name="adj2" fmla="val -14598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Many who see are truly blind.</a:t>
            </a:r>
          </a:p>
        </p:txBody>
      </p:sp>
    </p:spTree>
    <p:extLst>
      <p:ext uri="{BB962C8B-B14F-4D97-AF65-F5344CB8AC3E}">
        <p14:creationId xmlns:p14="http://schemas.microsoft.com/office/powerpoint/2010/main" val="3904950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0000">
              <a:schemeClr val="accent5">
                <a:lumMod val="50000"/>
              </a:schemeClr>
            </a:gs>
            <a:gs pos="63000">
              <a:schemeClr val="accent4">
                <a:lumMod val="75000"/>
              </a:schemeClr>
            </a:gs>
            <a:gs pos="86000">
              <a:schemeClr val="bg1">
                <a:lumMod val="85000"/>
                <a:lumOff val="1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5FA65-DAA6-BF81-4C34-6817CC4FA4F6}"/>
              </a:ext>
            </a:extLst>
          </p:cNvPr>
          <p:cNvSpPr>
            <a:spLocks noGrp="1"/>
          </p:cNvSpPr>
          <p:nvPr>
            <p:ph type="title"/>
          </p:nvPr>
        </p:nvSpPr>
        <p:spPr>
          <a:xfrm>
            <a:off x="400987" y="269557"/>
            <a:ext cx="4114800" cy="739515"/>
          </a:xfrm>
        </p:spPr>
        <p:txBody>
          <a:bodyPr/>
          <a:lstStyle/>
          <a:p>
            <a:r>
              <a:rPr lang="en-US" dirty="0"/>
              <a:t>John 9</a:t>
            </a:r>
          </a:p>
        </p:txBody>
      </p:sp>
      <p:sp>
        <p:nvSpPr>
          <p:cNvPr id="4" name="Text Placeholder 3">
            <a:extLst>
              <a:ext uri="{FF2B5EF4-FFF2-40B4-BE49-F238E27FC236}">
                <a16:creationId xmlns:a16="http://schemas.microsoft.com/office/drawing/2014/main" id="{E5BADBA7-9346-F79E-0827-72046E4ED85A}"/>
              </a:ext>
            </a:extLst>
          </p:cNvPr>
          <p:cNvSpPr>
            <a:spLocks noGrp="1"/>
          </p:cNvSpPr>
          <p:nvPr>
            <p:ph type="body" sz="half" idx="2"/>
          </p:nvPr>
        </p:nvSpPr>
        <p:spPr>
          <a:xfrm>
            <a:off x="400987" y="1573966"/>
            <a:ext cx="4114800" cy="4644718"/>
          </a:xfrm>
        </p:spPr>
        <p:txBody>
          <a:bodyPr>
            <a:normAutofit/>
          </a:bodyPr>
          <a:lstStyle/>
          <a:p>
            <a:r>
              <a:rPr lang="en-US" sz="2800" baseline="30000" dirty="0"/>
              <a:t>40 </a:t>
            </a:r>
            <a:r>
              <a:rPr lang="en-US" sz="2800" dirty="0"/>
              <a:t>Some Pharisees who were with him heard him say this and asked, “What? Are we blind too?”</a:t>
            </a:r>
          </a:p>
          <a:p>
            <a:r>
              <a:rPr lang="en-US" sz="2800" baseline="30000" dirty="0"/>
              <a:t>41 </a:t>
            </a:r>
            <a:r>
              <a:rPr lang="en-US" sz="2800" dirty="0"/>
              <a:t>Jesus said, “If you were blind, you would not be guilty of sin; but now that you claim you can see, your guilt remains.</a:t>
            </a:r>
          </a:p>
          <a:p>
            <a:endParaRPr lang="en-US" sz="2000" dirty="0"/>
          </a:p>
        </p:txBody>
      </p:sp>
      <p:sp>
        <p:nvSpPr>
          <p:cNvPr id="8" name="Speech Bubble: Rectangle 7">
            <a:extLst>
              <a:ext uri="{FF2B5EF4-FFF2-40B4-BE49-F238E27FC236}">
                <a16:creationId xmlns:a16="http://schemas.microsoft.com/office/drawing/2014/main" id="{98DE1583-F376-625D-58BC-6F11DB4FE551}"/>
              </a:ext>
            </a:extLst>
          </p:cNvPr>
          <p:cNvSpPr/>
          <p:nvPr/>
        </p:nvSpPr>
        <p:spPr>
          <a:xfrm>
            <a:off x="9087787" y="114469"/>
            <a:ext cx="2328021" cy="1049690"/>
          </a:xfrm>
          <a:prstGeom prst="wedgeRectCallout">
            <a:avLst>
              <a:gd name="adj1" fmla="val -14698"/>
              <a:gd name="adj2" fmla="val 84058"/>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What?!</a:t>
            </a:r>
          </a:p>
          <a:p>
            <a:pPr algn="ctr"/>
            <a:r>
              <a:rPr lang="en-US" dirty="0">
                <a:latin typeface="Cavolini" panose="03000502040302020204" pitchFamily="66" charset="0"/>
                <a:cs typeface="Cavolini" panose="03000502040302020204" pitchFamily="66" charset="0"/>
              </a:rPr>
              <a:t>Are we blind?</a:t>
            </a:r>
          </a:p>
        </p:txBody>
      </p:sp>
      <p:pic>
        <p:nvPicPr>
          <p:cNvPr id="6" name="Content Placeholder 5" descr="A group of men in robes&#10;&#10;Description automatically generated with low confidence">
            <a:extLst>
              <a:ext uri="{FF2B5EF4-FFF2-40B4-BE49-F238E27FC236}">
                <a16:creationId xmlns:a16="http://schemas.microsoft.com/office/drawing/2014/main" id="{755E6E55-693F-CD25-30F4-70C5C76632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7150"/>
          <a:stretch/>
        </p:blipFill>
        <p:spPr>
          <a:xfrm>
            <a:off x="9103312" y="1573966"/>
            <a:ext cx="2655959" cy="3769122"/>
          </a:xfrm>
        </p:spPr>
      </p:pic>
      <p:pic>
        <p:nvPicPr>
          <p:cNvPr id="13" name="Picture 12" descr="A picture containing text&#10;&#10;Description automatically generated">
            <a:extLst>
              <a:ext uri="{FF2B5EF4-FFF2-40B4-BE49-F238E27FC236}">
                <a16:creationId xmlns:a16="http://schemas.microsoft.com/office/drawing/2014/main" id="{B7575660-8138-A3F0-F1A4-15B6C5CB3589}"/>
              </a:ext>
            </a:extLst>
          </p:cNvPr>
          <p:cNvPicPr>
            <a:picLocks noChangeAspect="1"/>
          </p:cNvPicPr>
          <p:nvPr/>
        </p:nvPicPr>
        <p:blipFill rotWithShape="1">
          <a:blip r:embed="rId3">
            <a:extLst>
              <a:ext uri="{28A0092B-C50C-407E-A947-70E740481C1C}">
                <a14:useLocalDpi xmlns:a14="http://schemas.microsoft.com/office/drawing/2010/main" val="0"/>
              </a:ext>
            </a:extLst>
          </a:blip>
          <a:srcRect l="17220"/>
          <a:stretch/>
        </p:blipFill>
        <p:spPr>
          <a:xfrm>
            <a:off x="4927695" y="1573966"/>
            <a:ext cx="4160092" cy="3769122"/>
          </a:xfrm>
          <a:prstGeom prst="rect">
            <a:avLst/>
          </a:prstGeom>
        </p:spPr>
      </p:pic>
      <p:sp>
        <p:nvSpPr>
          <p:cNvPr id="9" name="Speech Bubble: Rectangle 8">
            <a:extLst>
              <a:ext uri="{FF2B5EF4-FFF2-40B4-BE49-F238E27FC236}">
                <a16:creationId xmlns:a16="http://schemas.microsoft.com/office/drawing/2014/main" id="{4309CA80-7E33-67C9-FFE6-E1FF040F7753}"/>
              </a:ext>
            </a:extLst>
          </p:cNvPr>
          <p:cNvSpPr/>
          <p:nvPr/>
        </p:nvSpPr>
        <p:spPr>
          <a:xfrm>
            <a:off x="5422085" y="4588164"/>
            <a:ext cx="5464743" cy="1630519"/>
          </a:xfrm>
          <a:prstGeom prst="wedgeRectCallout">
            <a:avLst>
              <a:gd name="adj1" fmla="val -31229"/>
              <a:gd name="adj2" fmla="val -9450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latin typeface="Cavolini" panose="03000502040302020204" pitchFamily="66" charset="0"/>
                <a:cs typeface="Cavolini" panose="03000502040302020204" pitchFamily="66" charset="0"/>
              </a:rPr>
              <a:t>Pharisees, if you were spiritually blind, and didn’t know better,</a:t>
            </a:r>
          </a:p>
          <a:p>
            <a:pPr algn="ctr"/>
            <a:r>
              <a:rPr lang="en-US" dirty="0">
                <a:latin typeface="Cavolini" panose="03000502040302020204" pitchFamily="66" charset="0"/>
                <a:cs typeface="Cavolini" panose="03000502040302020204" pitchFamily="66" charset="0"/>
              </a:rPr>
              <a:t> you would not be guilty. </a:t>
            </a:r>
          </a:p>
          <a:p>
            <a:pPr algn="ctr"/>
            <a:r>
              <a:rPr lang="en-US" dirty="0">
                <a:latin typeface="Cavolini" panose="03000502040302020204" pitchFamily="66" charset="0"/>
                <a:cs typeface="Cavolini" panose="03000502040302020204" pitchFamily="66" charset="0"/>
              </a:rPr>
              <a:t> But, you claim you can see, yet don’t  </a:t>
            </a:r>
          </a:p>
          <a:p>
            <a:pPr algn="ctr"/>
            <a:r>
              <a:rPr lang="en-US" dirty="0">
                <a:latin typeface="Cavolini" panose="03000502040302020204" pitchFamily="66" charset="0"/>
                <a:cs typeface="Cavolini" panose="03000502040302020204" pitchFamily="66" charset="0"/>
              </a:rPr>
              <a:t>So, you are guilty. </a:t>
            </a:r>
          </a:p>
        </p:txBody>
      </p:sp>
    </p:spTree>
    <p:extLst>
      <p:ext uri="{BB962C8B-B14F-4D97-AF65-F5344CB8AC3E}">
        <p14:creationId xmlns:p14="http://schemas.microsoft.com/office/powerpoint/2010/main" val="3002406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painting of a group of people on a boat&#10;&#10;Description automatically generated with medium confidence">
            <a:extLst>
              <a:ext uri="{FF2B5EF4-FFF2-40B4-BE49-F238E27FC236}">
                <a16:creationId xmlns:a16="http://schemas.microsoft.com/office/drawing/2014/main" id="{E2CA0A13-BE49-5E57-C10A-4926C98BF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81002">
            <a:off x="17368" y="4102172"/>
            <a:ext cx="2986104" cy="2239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C0D5FA65-DAA6-BF81-4C34-6817CC4FA4F6}"/>
              </a:ext>
            </a:extLst>
          </p:cNvPr>
          <p:cNvSpPr>
            <a:spLocks noGrp="1"/>
          </p:cNvSpPr>
          <p:nvPr>
            <p:ph type="title"/>
          </p:nvPr>
        </p:nvSpPr>
        <p:spPr>
          <a:xfrm>
            <a:off x="400987" y="269557"/>
            <a:ext cx="4114800" cy="739515"/>
          </a:xfrm>
        </p:spPr>
        <p:txBody>
          <a:bodyPr/>
          <a:lstStyle/>
          <a:p>
            <a:r>
              <a:rPr lang="en-US" dirty="0"/>
              <a:t>John 9</a:t>
            </a:r>
          </a:p>
        </p:txBody>
      </p:sp>
      <p:sp>
        <p:nvSpPr>
          <p:cNvPr id="3" name="Scroll: Vertical 2">
            <a:extLst>
              <a:ext uri="{FF2B5EF4-FFF2-40B4-BE49-F238E27FC236}">
                <a16:creationId xmlns:a16="http://schemas.microsoft.com/office/drawing/2014/main" id="{9DD53A1E-9E98-1416-5648-0A90FECF80CC}"/>
              </a:ext>
            </a:extLst>
          </p:cNvPr>
          <p:cNvSpPr/>
          <p:nvPr/>
        </p:nvSpPr>
        <p:spPr>
          <a:xfrm rot="20993619">
            <a:off x="2488962" y="985984"/>
            <a:ext cx="5361710" cy="3933216"/>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chemeClr val="bg1"/>
                </a:solidFill>
              </a:rPr>
              <a:t>I am sending you to them </a:t>
            </a:r>
          </a:p>
          <a:p>
            <a:pPr algn="ctr"/>
            <a:r>
              <a:rPr lang="en-US" baseline="30000" dirty="0">
                <a:solidFill>
                  <a:schemeClr val="bg1"/>
                </a:solidFill>
              </a:rPr>
              <a:t>18 </a:t>
            </a:r>
            <a:r>
              <a:rPr lang="en-US" dirty="0">
                <a:solidFill>
                  <a:schemeClr val="bg1"/>
                </a:solidFill>
              </a:rPr>
              <a:t>to open their eyes</a:t>
            </a:r>
          </a:p>
          <a:p>
            <a:pPr algn="ctr"/>
            <a:r>
              <a:rPr lang="en-US" dirty="0">
                <a:solidFill>
                  <a:schemeClr val="bg1"/>
                </a:solidFill>
              </a:rPr>
              <a:t> and turn them from darkness to light, </a:t>
            </a:r>
          </a:p>
          <a:p>
            <a:pPr algn="ctr"/>
            <a:r>
              <a:rPr lang="en-US" dirty="0">
                <a:solidFill>
                  <a:schemeClr val="bg1"/>
                </a:solidFill>
              </a:rPr>
              <a:t>and from the power of Satan to God,</a:t>
            </a:r>
          </a:p>
          <a:p>
            <a:pPr algn="ctr"/>
            <a:endParaRPr lang="en-US" dirty="0">
              <a:solidFill>
                <a:schemeClr val="bg1"/>
              </a:solidFill>
            </a:endParaRPr>
          </a:p>
          <a:p>
            <a:pPr algn="ctr"/>
            <a:r>
              <a:rPr lang="en-US" dirty="0">
                <a:solidFill>
                  <a:schemeClr val="bg1"/>
                </a:solidFill>
              </a:rPr>
              <a:t> so that they may receive</a:t>
            </a:r>
          </a:p>
          <a:p>
            <a:pPr algn="ctr"/>
            <a:r>
              <a:rPr lang="en-US" dirty="0">
                <a:solidFill>
                  <a:schemeClr val="bg1"/>
                </a:solidFill>
              </a:rPr>
              <a:t> forgiveness of sins </a:t>
            </a:r>
          </a:p>
          <a:p>
            <a:pPr algn="ctr"/>
            <a:r>
              <a:rPr lang="en-US" dirty="0">
                <a:solidFill>
                  <a:schemeClr val="bg1"/>
                </a:solidFill>
              </a:rPr>
              <a:t>and a place among those who are sanctified by faith in me.’</a:t>
            </a:r>
          </a:p>
          <a:p>
            <a:pPr algn="ctr"/>
            <a:endParaRPr lang="en-US" dirty="0">
              <a:solidFill>
                <a:schemeClr val="bg1"/>
              </a:solidFill>
            </a:endParaRPr>
          </a:p>
          <a:p>
            <a:pPr algn="ctr"/>
            <a:r>
              <a:rPr lang="en-US" dirty="0">
                <a:solidFill>
                  <a:schemeClr val="bg1"/>
                </a:solidFill>
              </a:rPr>
              <a:t>Acts 26:17-18</a:t>
            </a:r>
          </a:p>
        </p:txBody>
      </p:sp>
      <p:pic>
        <p:nvPicPr>
          <p:cNvPr id="10" name="Picture 9" descr="Logo&#10;&#10;Description automatically generated">
            <a:extLst>
              <a:ext uri="{FF2B5EF4-FFF2-40B4-BE49-F238E27FC236}">
                <a16:creationId xmlns:a16="http://schemas.microsoft.com/office/drawing/2014/main" id="{CCF01AC5-3C6F-2ADF-7F87-47286E0F81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8273" y="0"/>
            <a:ext cx="4052740" cy="2984290"/>
          </a:xfrm>
          <a:prstGeom prst="rect">
            <a:avLst/>
          </a:prstGeom>
        </p:spPr>
      </p:pic>
      <p:sp>
        <p:nvSpPr>
          <p:cNvPr id="11" name="TextBox 10">
            <a:extLst>
              <a:ext uri="{FF2B5EF4-FFF2-40B4-BE49-F238E27FC236}">
                <a16:creationId xmlns:a16="http://schemas.microsoft.com/office/drawing/2014/main" id="{CEFC9DEE-5B1A-F3AF-8E03-3AFD94459996}"/>
              </a:ext>
            </a:extLst>
          </p:cNvPr>
          <p:cNvSpPr txBox="1"/>
          <p:nvPr/>
        </p:nvSpPr>
        <p:spPr>
          <a:xfrm>
            <a:off x="8582891" y="1138202"/>
            <a:ext cx="1517072" cy="707886"/>
          </a:xfrm>
          <a:prstGeom prst="rect">
            <a:avLst/>
          </a:prstGeom>
          <a:noFill/>
        </p:spPr>
        <p:txBody>
          <a:bodyPr wrap="square" rtlCol="0">
            <a:spAutoFit/>
          </a:bodyPr>
          <a:lstStyle/>
          <a:p>
            <a:r>
              <a:rPr lang="en-US" sz="2000" b="1" dirty="0">
                <a:solidFill>
                  <a:schemeClr val="bg1"/>
                </a:solidFill>
              </a:rPr>
              <a:t>Acts 26:17-18</a:t>
            </a:r>
            <a:r>
              <a:rPr lang="en-US" dirty="0"/>
              <a:t>:</a:t>
            </a:r>
          </a:p>
        </p:txBody>
      </p:sp>
      <p:sp>
        <p:nvSpPr>
          <p:cNvPr id="14" name="Scroll: Vertical 13">
            <a:extLst>
              <a:ext uri="{FF2B5EF4-FFF2-40B4-BE49-F238E27FC236}">
                <a16:creationId xmlns:a16="http://schemas.microsoft.com/office/drawing/2014/main" id="{B7EE9357-20E7-0F9C-B301-355770813DA4}"/>
              </a:ext>
            </a:extLst>
          </p:cNvPr>
          <p:cNvSpPr/>
          <p:nvPr/>
        </p:nvSpPr>
        <p:spPr>
          <a:xfrm rot="21278053">
            <a:off x="7958498" y="3510202"/>
            <a:ext cx="3612289" cy="2549362"/>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chemeClr val="bg1"/>
                </a:solidFill>
              </a:rPr>
              <a:t>The LORD opens the eyes of the blind.</a:t>
            </a:r>
          </a:p>
          <a:p>
            <a:pPr algn="ctr"/>
            <a:endParaRPr lang="en-US" dirty="0">
              <a:solidFill>
                <a:schemeClr val="bg1"/>
              </a:solidFill>
            </a:endParaRPr>
          </a:p>
          <a:p>
            <a:pPr algn="ctr"/>
            <a:r>
              <a:rPr lang="en-US" dirty="0">
                <a:solidFill>
                  <a:schemeClr val="bg1"/>
                </a:solidFill>
              </a:rPr>
              <a:t>Psalms 146:8</a:t>
            </a:r>
          </a:p>
        </p:txBody>
      </p:sp>
      <p:sp>
        <p:nvSpPr>
          <p:cNvPr id="22" name="Oval 21">
            <a:extLst>
              <a:ext uri="{FF2B5EF4-FFF2-40B4-BE49-F238E27FC236}">
                <a16:creationId xmlns:a16="http://schemas.microsoft.com/office/drawing/2014/main" id="{C88C828E-FFD3-DECC-E372-A862D175A43E}"/>
              </a:ext>
            </a:extLst>
          </p:cNvPr>
          <p:cNvSpPr/>
          <p:nvPr/>
        </p:nvSpPr>
        <p:spPr>
          <a:xfrm>
            <a:off x="5636302" y="5501391"/>
            <a:ext cx="1154242" cy="5810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Content Placeholder 10" descr="A picture containing text&#10;&#10;Description automatically generated">
            <a:extLst>
              <a:ext uri="{FF2B5EF4-FFF2-40B4-BE49-F238E27FC236}">
                <a16:creationId xmlns:a16="http://schemas.microsoft.com/office/drawing/2014/main" id="{E03897E6-934D-4CDE-CF5A-0314BA6D09D9}"/>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l="16688" r="42983" b="50754"/>
          <a:stretch/>
        </p:blipFill>
        <p:spPr>
          <a:xfrm rot="556533">
            <a:off x="365818" y="1769619"/>
            <a:ext cx="2349076" cy="21513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person and person in the water&#10;&#10;Description automatically generated with low confidence">
            <a:extLst>
              <a:ext uri="{FF2B5EF4-FFF2-40B4-BE49-F238E27FC236}">
                <a16:creationId xmlns:a16="http://schemas.microsoft.com/office/drawing/2014/main" id="{EC2ADF47-2A83-FD37-1019-AE8A1F0633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06118">
            <a:off x="5102635" y="4967046"/>
            <a:ext cx="2637522" cy="20870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32466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0000">
              <a:schemeClr val="accent5">
                <a:lumMod val="50000"/>
              </a:schemeClr>
            </a:gs>
            <a:gs pos="63000">
              <a:schemeClr val="accent4">
                <a:lumMod val="75000"/>
              </a:schemeClr>
            </a:gs>
            <a:gs pos="86000">
              <a:schemeClr val="bg1">
                <a:lumMod val="85000"/>
                <a:lumOff val="1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5FA65-DAA6-BF81-4C34-6817CC4FA4F6}"/>
              </a:ext>
            </a:extLst>
          </p:cNvPr>
          <p:cNvSpPr>
            <a:spLocks noGrp="1"/>
          </p:cNvSpPr>
          <p:nvPr>
            <p:ph type="title"/>
          </p:nvPr>
        </p:nvSpPr>
        <p:spPr>
          <a:xfrm>
            <a:off x="400987" y="269557"/>
            <a:ext cx="4114800" cy="739515"/>
          </a:xfrm>
        </p:spPr>
        <p:txBody>
          <a:bodyPr/>
          <a:lstStyle/>
          <a:p>
            <a:r>
              <a:rPr lang="en-US" dirty="0"/>
              <a:t>BLIND</a:t>
            </a:r>
          </a:p>
        </p:txBody>
      </p:sp>
      <p:sp>
        <p:nvSpPr>
          <p:cNvPr id="4" name="Text Placeholder 3">
            <a:extLst>
              <a:ext uri="{FF2B5EF4-FFF2-40B4-BE49-F238E27FC236}">
                <a16:creationId xmlns:a16="http://schemas.microsoft.com/office/drawing/2014/main" id="{E5BADBA7-9346-F79E-0827-72046E4ED85A}"/>
              </a:ext>
            </a:extLst>
          </p:cNvPr>
          <p:cNvSpPr>
            <a:spLocks noGrp="1"/>
          </p:cNvSpPr>
          <p:nvPr>
            <p:ph type="body" sz="half" idx="2"/>
          </p:nvPr>
        </p:nvSpPr>
        <p:spPr>
          <a:xfrm>
            <a:off x="182923" y="1401545"/>
            <a:ext cx="9270523" cy="2025845"/>
          </a:xfrm>
        </p:spPr>
        <p:txBody>
          <a:bodyPr>
            <a:normAutofit/>
          </a:bodyPr>
          <a:lstStyle/>
          <a:p>
            <a:r>
              <a:rPr lang="en-US" sz="2800" baseline="30000" dirty="0"/>
              <a:t>What does it mean to be spiritually blind?</a:t>
            </a:r>
          </a:p>
          <a:p>
            <a:pPr marL="457200" indent="-457200">
              <a:buFont typeface="Arial" panose="020B0604020202020204" pitchFamily="34" charset="0"/>
              <a:buChar char="•"/>
            </a:pPr>
            <a:r>
              <a:rPr lang="en-US" sz="2800" baseline="30000" dirty="0"/>
              <a:t>Even when Jesus was here on earth there were those who saw Him,          but were blind.</a:t>
            </a:r>
          </a:p>
          <a:p>
            <a:pPr marL="914400" lvl="1" indent="-457200">
              <a:buFont typeface="Arial" panose="020B0604020202020204" pitchFamily="34" charset="0"/>
              <a:buChar char="•"/>
            </a:pPr>
            <a:r>
              <a:rPr lang="en-US" sz="2600" baseline="30000" dirty="0"/>
              <a:t>But didn’t see or understand that Jesus was the Messiah.</a:t>
            </a:r>
          </a:p>
          <a:p>
            <a:pPr marL="914400" lvl="1" indent="-457200">
              <a:buFont typeface="Arial" panose="020B0604020202020204" pitchFamily="34" charset="0"/>
              <a:buChar char="•"/>
            </a:pPr>
            <a:r>
              <a:rPr lang="en-US" sz="2600" baseline="30000" dirty="0"/>
              <a:t>They didn’t see or think that they were sinners and needed to repent.</a:t>
            </a:r>
          </a:p>
          <a:p>
            <a:pPr marL="914400" lvl="1" indent="-457200">
              <a:buFont typeface="Arial" panose="020B0604020202020204" pitchFamily="34" charset="0"/>
              <a:buChar char="•"/>
            </a:pPr>
            <a:r>
              <a:rPr lang="en-US" sz="2600" baseline="30000" dirty="0"/>
              <a:t> They didn’t see or understand the light of truth that Jesus talked about. </a:t>
            </a:r>
            <a:endParaRPr lang="en-US" sz="2600" dirty="0"/>
          </a:p>
          <a:p>
            <a:endParaRPr lang="en-US" sz="2000" dirty="0"/>
          </a:p>
        </p:txBody>
      </p:sp>
      <p:pic>
        <p:nvPicPr>
          <p:cNvPr id="6" name="Content Placeholder 5" descr="A group of men in robes&#10;&#10;Description automatically generated with low confidence">
            <a:extLst>
              <a:ext uri="{FF2B5EF4-FFF2-40B4-BE49-F238E27FC236}">
                <a16:creationId xmlns:a16="http://schemas.microsoft.com/office/drawing/2014/main" id="{755E6E55-693F-CD25-30F4-70C5C76632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15" r="-1"/>
          <a:stretch/>
        </p:blipFill>
        <p:spPr>
          <a:xfrm>
            <a:off x="9018264" y="938138"/>
            <a:ext cx="2987240" cy="2258831"/>
          </a:xfrm>
        </p:spPr>
      </p:pic>
      <p:grpSp>
        <p:nvGrpSpPr>
          <p:cNvPr id="16" name="Group 15">
            <a:extLst>
              <a:ext uri="{FF2B5EF4-FFF2-40B4-BE49-F238E27FC236}">
                <a16:creationId xmlns:a16="http://schemas.microsoft.com/office/drawing/2014/main" id="{34A442D8-C843-8261-766C-47BBDB8ABD55}"/>
              </a:ext>
            </a:extLst>
          </p:cNvPr>
          <p:cNvGrpSpPr/>
          <p:nvPr/>
        </p:nvGrpSpPr>
        <p:grpSpPr>
          <a:xfrm>
            <a:off x="5181149" y="4231544"/>
            <a:ext cx="2941416" cy="2309520"/>
            <a:chOff x="3636114" y="4278923"/>
            <a:chExt cx="2941416" cy="2309520"/>
          </a:xfrm>
        </p:grpSpPr>
        <p:pic>
          <p:nvPicPr>
            <p:cNvPr id="5" name="Picture 4" descr="A picture containing text&#10;&#10;Description automatically generated">
              <a:extLst>
                <a:ext uri="{FF2B5EF4-FFF2-40B4-BE49-F238E27FC236}">
                  <a16:creationId xmlns:a16="http://schemas.microsoft.com/office/drawing/2014/main" id="{21BFE318-620E-2881-A157-171EAB653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6114" y="4707297"/>
              <a:ext cx="1759345" cy="1881146"/>
            </a:xfrm>
            <a:prstGeom prst="ellipse">
              <a:avLst/>
            </a:prstGeom>
          </p:spPr>
        </p:pic>
        <p:sp>
          <p:nvSpPr>
            <p:cNvPr id="7" name="Speech Bubble: Rectangle 6">
              <a:extLst>
                <a:ext uri="{FF2B5EF4-FFF2-40B4-BE49-F238E27FC236}">
                  <a16:creationId xmlns:a16="http://schemas.microsoft.com/office/drawing/2014/main" id="{A27061E9-CB5B-9316-5C66-A8CCEB8809AF}"/>
                </a:ext>
              </a:extLst>
            </p:cNvPr>
            <p:cNvSpPr/>
            <p:nvPr/>
          </p:nvSpPr>
          <p:spPr>
            <a:xfrm>
              <a:off x="4818185" y="4278923"/>
              <a:ext cx="1759345" cy="679939"/>
            </a:xfrm>
            <a:prstGeom prst="wedgeRectCallout">
              <a:avLst>
                <a:gd name="adj1" fmla="val -39490"/>
                <a:gd name="adj2" fmla="val 7801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normAutofit fontScale="70000" lnSpcReduction="20000"/>
            </a:bodyPr>
            <a:lstStyle/>
            <a:p>
              <a:pPr algn="ctr"/>
              <a:r>
                <a:rPr lang="en-US" dirty="0">
                  <a:solidFill>
                    <a:schemeClr val="bg1"/>
                  </a:solidFill>
                </a:rPr>
                <a:t>I didn’t do anything wrong.  I don’t need to apologize</a:t>
              </a:r>
              <a:r>
                <a:rPr lang="en-US" dirty="0"/>
                <a:t>.</a:t>
              </a:r>
            </a:p>
          </p:txBody>
        </p:sp>
      </p:grpSp>
      <p:grpSp>
        <p:nvGrpSpPr>
          <p:cNvPr id="15" name="Group 14">
            <a:extLst>
              <a:ext uri="{FF2B5EF4-FFF2-40B4-BE49-F238E27FC236}">
                <a16:creationId xmlns:a16="http://schemas.microsoft.com/office/drawing/2014/main" id="{C6473866-6847-46F6-CABF-D955DF5FC57B}"/>
              </a:ext>
            </a:extLst>
          </p:cNvPr>
          <p:cNvGrpSpPr/>
          <p:nvPr/>
        </p:nvGrpSpPr>
        <p:grpSpPr>
          <a:xfrm>
            <a:off x="182923" y="3508919"/>
            <a:ext cx="5152118" cy="3104427"/>
            <a:chOff x="6901913" y="3598984"/>
            <a:chExt cx="5152118" cy="3104427"/>
          </a:xfrm>
        </p:grpSpPr>
        <p:pic>
          <p:nvPicPr>
            <p:cNvPr id="11" name="Picture 10" descr="A picture containing toy, doll, vector graphics&#10;&#10;Description automatically generated">
              <a:extLst>
                <a:ext uri="{FF2B5EF4-FFF2-40B4-BE49-F238E27FC236}">
                  <a16:creationId xmlns:a16="http://schemas.microsoft.com/office/drawing/2014/main" id="{61AE2121-ED82-BDCE-DD37-63F4872F1D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5341" y="4249328"/>
              <a:ext cx="1989243" cy="2454083"/>
            </a:xfrm>
            <a:prstGeom prst="rect">
              <a:avLst/>
            </a:prstGeom>
          </p:spPr>
        </p:pic>
        <p:sp>
          <p:nvSpPr>
            <p:cNvPr id="12" name="Speech Bubble: Rectangle 11">
              <a:extLst>
                <a:ext uri="{FF2B5EF4-FFF2-40B4-BE49-F238E27FC236}">
                  <a16:creationId xmlns:a16="http://schemas.microsoft.com/office/drawing/2014/main" id="{3D722C77-03CB-268D-5406-B677B8AA388E}"/>
                </a:ext>
              </a:extLst>
            </p:cNvPr>
            <p:cNvSpPr/>
            <p:nvPr/>
          </p:nvSpPr>
          <p:spPr>
            <a:xfrm>
              <a:off x="6901913" y="3598984"/>
              <a:ext cx="1759345" cy="679939"/>
            </a:xfrm>
            <a:prstGeom prst="wedgeRectCallout">
              <a:avLst>
                <a:gd name="adj1" fmla="val 36341"/>
                <a:gd name="adj2" fmla="val 100063"/>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en-US" dirty="0"/>
                <a:t>Have you heard about Jesus?</a:t>
              </a:r>
            </a:p>
          </p:txBody>
        </p:sp>
        <p:sp>
          <p:nvSpPr>
            <p:cNvPr id="14" name="Speech Bubble: Rectangle 13">
              <a:extLst>
                <a:ext uri="{FF2B5EF4-FFF2-40B4-BE49-F238E27FC236}">
                  <a16:creationId xmlns:a16="http://schemas.microsoft.com/office/drawing/2014/main" id="{E01AEC2D-739E-2C3E-D120-270D1E443190}"/>
                </a:ext>
              </a:extLst>
            </p:cNvPr>
            <p:cNvSpPr/>
            <p:nvPr/>
          </p:nvSpPr>
          <p:spPr>
            <a:xfrm>
              <a:off x="10294686" y="3661031"/>
              <a:ext cx="1759345" cy="679939"/>
            </a:xfrm>
            <a:prstGeom prst="wedgeRectCallout">
              <a:avLst>
                <a:gd name="adj1" fmla="val -39490"/>
                <a:gd name="adj2" fmla="val 7801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normAutofit fontScale="85000" lnSpcReduction="20000"/>
            </a:bodyPr>
            <a:lstStyle/>
            <a:p>
              <a:pPr algn="ctr"/>
              <a:r>
                <a:rPr lang="en-US" dirty="0">
                  <a:solidFill>
                    <a:schemeClr val="bg1"/>
                  </a:solidFill>
                </a:rPr>
                <a:t>Yeah, but that’s just a fantasy tale. </a:t>
              </a:r>
            </a:p>
          </p:txBody>
        </p:sp>
      </p:grpSp>
      <p:pic>
        <p:nvPicPr>
          <p:cNvPr id="18" name="Picture 17" descr="A picture containing text&#10;&#10;Description automatically generated">
            <a:extLst>
              <a:ext uri="{FF2B5EF4-FFF2-40B4-BE49-F238E27FC236}">
                <a16:creationId xmlns:a16="http://schemas.microsoft.com/office/drawing/2014/main" id="{26783298-2A7E-CAA2-CC77-85187B320B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8949" y="4418531"/>
            <a:ext cx="2740716" cy="2258832"/>
          </a:xfrm>
          <a:prstGeom prst="rect">
            <a:avLst/>
          </a:prstGeom>
        </p:spPr>
      </p:pic>
      <p:sp>
        <p:nvSpPr>
          <p:cNvPr id="19" name="Speech Bubble: Rectangle 18">
            <a:extLst>
              <a:ext uri="{FF2B5EF4-FFF2-40B4-BE49-F238E27FC236}">
                <a16:creationId xmlns:a16="http://schemas.microsoft.com/office/drawing/2014/main" id="{ED06A7B3-53A1-0683-3BDC-9EA1C1045A56}"/>
              </a:ext>
            </a:extLst>
          </p:cNvPr>
          <p:cNvSpPr/>
          <p:nvPr/>
        </p:nvSpPr>
        <p:spPr>
          <a:xfrm>
            <a:off x="10246159" y="3508919"/>
            <a:ext cx="1759345" cy="679939"/>
          </a:xfrm>
          <a:prstGeom prst="wedgeRectCallout">
            <a:avLst>
              <a:gd name="adj1" fmla="val -10838"/>
              <a:gd name="adj2" fmla="val 10387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normAutofit fontScale="62500" lnSpcReduction="20000"/>
          </a:bodyPr>
          <a:lstStyle/>
          <a:p>
            <a:pPr algn="ctr"/>
            <a:r>
              <a:rPr lang="en-US" dirty="0">
                <a:solidFill>
                  <a:schemeClr val="bg1"/>
                </a:solidFill>
              </a:rPr>
              <a:t>That’s ridiculous!              I have my truth and  you have your truth.</a:t>
            </a:r>
          </a:p>
        </p:txBody>
      </p:sp>
      <p:sp>
        <p:nvSpPr>
          <p:cNvPr id="20" name="Speech Bubble: Rectangle 19">
            <a:extLst>
              <a:ext uri="{FF2B5EF4-FFF2-40B4-BE49-F238E27FC236}">
                <a16:creationId xmlns:a16="http://schemas.microsoft.com/office/drawing/2014/main" id="{BAE5ECFD-1EB3-8747-3044-6D137505F4F3}"/>
              </a:ext>
            </a:extLst>
          </p:cNvPr>
          <p:cNvSpPr/>
          <p:nvPr/>
        </p:nvSpPr>
        <p:spPr>
          <a:xfrm>
            <a:off x="8271071" y="3508919"/>
            <a:ext cx="1759345" cy="760932"/>
          </a:xfrm>
          <a:prstGeom prst="wedgeRectCallout">
            <a:avLst>
              <a:gd name="adj1" fmla="val -4175"/>
              <a:gd name="adj2" fmla="val 8836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normAutofit fontScale="70000" lnSpcReduction="20000"/>
          </a:bodyPr>
          <a:lstStyle/>
          <a:p>
            <a:pPr algn="ctr"/>
            <a:r>
              <a:rPr lang="en-US" dirty="0">
                <a:solidFill>
                  <a:schemeClr val="bg1"/>
                </a:solidFill>
              </a:rPr>
              <a:t>Some say that Jesus IS the truth and only His Word is THE TRUTH.</a:t>
            </a:r>
          </a:p>
        </p:txBody>
      </p:sp>
      <p:sp>
        <p:nvSpPr>
          <p:cNvPr id="3" name="Rectangle 2">
            <a:extLst>
              <a:ext uri="{FF2B5EF4-FFF2-40B4-BE49-F238E27FC236}">
                <a16:creationId xmlns:a16="http://schemas.microsoft.com/office/drawing/2014/main" id="{C5907C54-289B-783C-F839-65B9D08F0816}"/>
              </a:ext>
            </a:extLst>
          </p:cNvPr>
          <p:cNvSpPr/>
          <p:nvPr/>
        </p:nvSpPr>
        <p:spPr>
          <a:xfrm rot="21170340">
            <a:off x="3256517" y="4439583"/>
            <a:ext cx="1824538"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Blind</a:t>
            </a:r>
            <a:endParaRPr lang="en-US" sz="5400" b="1" cap="none" spc="50" dirty="0">
              <a:ln w="0"/>
              <a:solidFill>
                <a:schemeClr val="bg2"/>
              </a:solidFill>
              <a:effectLst>
                <a:innerShdw blurRad="63500" dist="50800" dir="13500000">
                  <a:srgbClr val="000000">
                    <a:alpha val="50000"/>
                  </a:srgbClr>
                </a:innerShdw>
              </a:effectLst>
            </a:endParaRPr>
          </a:p>
        </p:txBody>
      </p:sp>
      <p:sp>
        <p:nvSpPr>
          <p:cNvPr id="8" name="Rectangle 7">
            <a:extLst>
              <a:ext uri="{FF2B5EF4-FFF2-40B4-BE49-F238E27FC236}">
                <a16:creationId xmlns:a16="http://schemas.microsoft.com/office/drawing/2014/main" id="{C904F409-83DD-BA11-EFA4-2BEE71224A26}"/>
              </a:ext>
            </a:extLst>
          </p:cNvPr>
          <p:cNvSpPr/>
          <p:nvPr/>
        </p:nvSpPr>
        <p:spPr>
          <a:xfrm rot="21170340">
            <a:off x="6382280" y="4994790"/>
            <a:ext cx="1824538"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Blind</a:t>
            </a:r>
            <a:endParaRPr lang="en-US" sz="5400" b="1" cap="none" spc="50" dirty="0">
              <a:ln w="0"/>
              <a:solidFill>
                <a:schemeClr val="bg2"/>
              </a:solidFill>
              <a:effectLst>
                <a:innerShdw blurRad="63500" dist="50800" dir="13500000">
                  <a:srgbClr val="000000">
                    <a:alpha val="50000"/>
                  </a:srgbClr>
                </a:innerShdw>
              </a:effectLst>
            </a:endParaRPr>
          </a:p>
        </p:txBody>
      </p:sp>
      <p:sp>
        <p:nvSpPr>
          <p:cNvPr id="9" name="Rectangle 8">
            <a:extLst>
              <a:ext uri="{FF2B5EF4-FFF2-40B4-BE49-F238E27FC236}">
                <a16:creationId xmlns:a16="http://schemas.microsoft.com/office/drawing/2014/main" id="{A9B5CAB0-0279-71F7-8CEB-F3078B799B60}"/>
              </a:ext>
            </a:extLst>
          </p:cNvPr>
          <p:cNvSpPr/>
          <p:nvPr/>
        </p:nvSpPr>
        <p:spPr>
          <a:xfrm rot="21170340">
            <a:off x="9714692" y="4924639"/>
            <a:ext cx="1824538" cy="923330"/>
          </a:xfrm>
          <a:prstGeom prst="rect">
            <a:avLst/>
          </a:prstGeom>
          <a:noFill/>
        </p:spPr>
        <p:txBody>
          <a:bodyPr wrap="none" lIns="91440" tIns="45720" rIns="91440" bIns="45720">
            <a:spAutoFit/>
          </a:bodyPr>
          <a:lstStyle/>
          <a:p>
            <a:pPr algn="ctr"/>
            <a:r>
              <a:rPr 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Blind</a:t>
            </a:r>
          </a:p>
        </p:txBody>
      </p:sp>
    </p:spTree>
    <p:extLst>
      <p:ext uri="{BB962C8B-B14F-4D97-AF65-F5344CB8AC3E}">
        <p14:creationId xmlns:p14="http://schemas.microsoft.com/office/powerpoint/2010/main" val="428063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3"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3"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E5E4B-E1A5-3738-F1DC-3AABB27665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82CDBD-634C-74B4-4C5D-E1EA93D170C9}"/>
              </a:ext>
            </a:extLst>
          </p:cNvPr>
          <p:cNvSpPr>
            <a:spLocks noGrp="1"/>
          </p:cNvSpPr>
          <p:nvPr>
            <p:ph type="title"/>
          </p:nvPr>
        </p:nvSpPr>
        <p:spPr>
          <a:xfrm>
            <a:off x="3009900" y="559975"/>
            <a:ext cx="8610600" cy="899090"/>
          </a:xfrm>
        </p:spPr>
        <p:txBody>
          <a:bodyPr>
            <a:normAutofit fontScale="90000"/>
          </a:bodyPr>
          <a:lstStyle/>
          <a:p>
            <a:pPr algn="ctr"/>
            <a:r>
              <a:rPr lang="en-US" dirty="0"/>
              <a:t>So be a good pupil</a:t>
            </a:r>
            <a:br>
              <a:rPr lang="en-US" dirty="0"/>
            </a:br>
            <a:r>
              <a:rPr lang="en-US" dirty="0"/>
              <a:t>Let God’s light of truth in</a:t>
            </a:r>
          </a:p>
        </p:txBody>
      </p:sp>
      <p:sp>
        <p:nvSpPr>
          <p:cNvPr id="3" name="TextBox 2">
            <a:extLst>
              <a:ext uri="{FF2B5EF4-FFF2-40B4-BE49-F238E27FC236}">
                <a16:creationId xmlns:a16="http://schemas.microsoft.com/office/drawing/2014/main" id="{564C2698-D9D7-0431-25FC-25CA4914C5D0}"/>
              </a:ext>
            </a:extLst>
          </p:cNvPr>
          <p:cNvSpPr txBox="1"/>
          <p:nvPr/>
        </p:nvSpPr>
        <p:spPr>
          <a:xfrm>
            <a:off x="580292" y="2057401"/>
            <a:ext cx="3675185" cy="646331"/>
          </a:xfrm>
          <a:prstGeom prst="rect">
            <a:avLst/>
          </a:prstGeom>
          <a:noFill/>
        </p:spPr>
        <p:txBody>
          <a:bodyPr wrap="square" rtlCol="0">
            <a:spAutoFit/>
          </a:bodyPr>
          <a:lstStyle/>
          <a:p>
            <a:r>
              <a:rPr lang="en-US" dirty="0"/>
              <a:t>The black part of the eye is called the pupil.  It lets in light.</a:t>
            </a:r>
          </a:p>
        </p:txBody>
      </p:sp>
      <p:pic>
        <p:nvPicPr>
          <p:cNvPr id="5" name="Picture 4">
            <a:extLst>
              <a:ext uri="{FF2B5EF4-FFF2-40B4-BE49-F238E27FC236}">
                <a16:creationId xmlns:a16="http://schemas.microsoft.com/office/drawing/2014/main" id="{ADFDEA66-D126-6545-55F6-92566AD702B7}"/>
              </a:ext>
            </a:extLst>
          </p:cNvPr>
          <p:cNvPicPr>
            <a:picLocks noChangeAspect="1"/>
          </p:cNvPicPr>
          <p:nvPr/>
        </p:nvPicPr>
        <p:blipFill>
          <a:blip r:embed="rId2"/>
          <a:stretch>
            <a:fillRect/>
          </a:stretch>
        </p:blipFill>
        <p:spPr>
          <a:xfrm>
            <a:off x="580292" y="2959100"/>
            <a:ext cx="2907369" cy="3492952"/>
          </a:xfrm>
          <a:prstGeom prst="rect">
            <a:avLst/>
          </a:prstGeom>
        </p:spPr>
      </p:pic>
      <p:sp>
        <p:nvSpPr>
          <p:cNvPr id="6" name="Arrow: Left 5">
            <a:extLst>
              <a:ext uri="{FF2B5EF4-FFF2-40B4-BE49-F238E27FC236}">
                <a16:creationId xmlns:a16="http://schemas.microsoft.com/office/drawing/2014/main" id="{36AFC65A-AE3D-80E2-1548-3B98C89F05E9}"/>
              </a:ext>
            </a:extLst>
          </p:cNvPr>
          <p:cNvSpPr/>
          <p:nvPr/>
        </p:nvSpPr>
        <p:spPr>
          <a:xfrm>
            <a:off x="2146300" y="3812610"/>
            <a:ext cx="2425700" cy="368300"/>
          </a:xfrm>
          <a:prstGeom prst="leftArrow">
            <a:avLst/>
          </a:prstGeom>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The pupil</a:t>
            </a:r>
          </a:p>
        </p:txBody>
      </p:sp>
      <p:sp>
        <p:nvSpPr>
          <p:cNvPr id="8" name="TextBox 7">
            <a:extLst>
              <a:ext uri="{FF2B5EF4-FFF2-40B4-BE49-F238E27FC236}">
                <a16:creationId xmlns:a16="http://schemas.microsoft.com/office/drawing/2014/main" id="{B7C75410-86E4-1C75-79CD-A3DAA194C023}"/>
              </a:ext>
            </a:extLst>
          </p:cNvPr>
          <p:cNvSpPr txBox="1"/>
          <p:nvPr/>
        </p:nvSpPr>
        <p:spPr>
          <a:xfrm>
            <a:off x="6096000" y="1702099"/>
            <a:ext cx="5029200" cy="1200329"/>
          </a:xfrm>
          <a:prstGeom prst="rect">
            <a:avLst/>
          </a:prstGeom>
          <a:noFill/>
        </p:spPr>
        <p:txBody>
          <a:bodyPr wrap="square" rtlCol="0">
            <a:spAutoFit/>
          </a:bodyPr>
          <a:lstStyle/>
          <a:p>
            <a:r>
              <a:rPr lang="en-US" dirty="0"/>
              <a:t>Another name for a student is a pupil.    You might see a cartoon of a pupil student who understands something like this.            The light bulb indicates he understands.</a:t>
            </a:r>
          </a:p>
        </p:txBody>
      </p:sp>
      <p:sp>
        <p:nvSpPr>
          <p:cNvPr id="22" name="Explosion: 8 Points 21">
            <a:extLst>
              <a:ext uri="{FF2B5EF4-FFF2-40B4-BE49-F238E27FC236}">
                <a16:creationId xmlns:a16="http://schemas.microsoft.com/office/drawing/2014/main" id="{522BC4FA-CE66-7ED1-0D26-1E5D505FA290}"/>
              </a:ext>
            </a:extLst>
          </p:cNvPr>
          <p:cNvSpPr/>
          <p:nvPr/>
        </p:nvSpPr>
        <p:spPr>
          <a:xfrm>
            <a:off x="8975566" y="4111025"/>
            <a:ext cx="2218322" cy="1616595"/>
          </a:xfrm>
          <a:prstGeom prst="irregularSeal1">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77CDBD6-37CB-5596-E18E-91C66E968A43}"/>
              </a:ext>
            </a:extLst>
          </p:cNvPr>
          <p:cNvPicPr>
            <a:picLocks noChangeAspect="1"/>
          </p:cNvPicPr>
          <p:nvPr/>
        </p:nvPicPr>
        <p:blipFill>
          <a:blip r:embed="rId3"/>
          <a:stretch>
            <a:fillRect/>
          </a:stretch>
        </p:blipFill>
        <p:spPr>
          <a:xfrm>
            <a:off x="6183082" y="3333929"/>
            <a:ext cx="2721045" cy="3004836"/>
          </a:xfrm>
          <a:prstGeom prst="rect">
            <a:avLst/>
          </a:prstGeom>
        </p:spPr>
      </p:pic>
      <p:grpSp>
        <p:nvGrpSpPr>
          <p:cNvPr id="14" name="Group 13">
            <a:extLst>
              <a:ext uri="{FF2B5EF4-FFF2-40B4-BE49-F238E27FC236}">
                <a16:creationId xmlns:a16="http://schemas.microsoft.com/office/drawing/2014/main" id="{BACC19A5-8A7C-F5AC-1351-96BB7EE53E6C}"/>
              </a:ext>
            </a:extLst>
          </p:cNvPr>
          <p:cNvGrpSpPr/>
          <p:nvPr/>
        </p:nvGrpSpPr>
        <p:grpSpPr>
          <a:xfrm>
            <a:off x="9334499" y="4379820"/>
            <a:ext cx="1429017" cy="1616595"/>
            <a:chOff x="4190734" y="1075996"/>
            <a:chExt cx="3810532" cy="4706007"/>
          </a:xfrm>
        </p:grpSpPr>
        <p:sp>
          <p:nvSpPr>
            <p:cNvPr id="13" name="Oval 12">
              <a:extLst>
                <a:ext uri="{FF2B5EF4-FFF2-40B4-BE49-F238E27FC236}">
                  <a16:creationId xmlns:a16="http://schemas.microsoft.com/office/drawing/2014/main" id="{6C9851EA-851C-2B93-34FD-54B839D0E33B}"/>
                </a:ext>
              </a:extLst>
            </p:cNvPr>
            <p:cNvSpPr/>
            <p:nvPr/>
          </p:nvSpPr>
          <p:spPr>
            <a:xfrm>
              <a:off x="5270500" y="1739900"/>
              <a:ext cx="1841500" cy="151783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F3BFED1F-494A-2E56-536B-D1D3A7C7312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190734" y="1075996"/>
              <a:ext cx="3810532" cy="4706007"/>
            </a:xfrm>
            <a:prstGeom prst="rect">
              <a:avLst/>
            </a:prstGeom>
          </p:spPr>
        </p:pic>
      </p:grpSp>
      <p:sp>
        <p:nvSpPr>
          <p:cNvPr id="15" name="Thought Bubble: Cloud 14">
            <a:extLst>
              <a:ext uri="{FF2B5EF4-FFF2-40B4-BE49-F238E27FC236}">
                <a16:creationId xmlns:a16="http://schemas.microsoft.com/office/drawing/2014/main" id="{805DFDBB-1DC7-A141-B866-C89CBA2F5B94}"/>
              </a:ext>
            </a:extLst>
          </p:cNvPr>
          <p:cNvSpPr/>
          <p:nvPr/>
        </p:nvSpPr>
        <p:spPr>
          <a:xfrm>
            <a:off x="9157631" y="3267458"/>
            <a:ext cx="2907369" cy="777095"/>
          </a:xfrm>
          <a:prstGeom prst="cloudCallout">
            <a:avLst>
              <a:gd name="adj1" fmla="val -5981"/>
              <a:gd name="adj2" fmla="val 9682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ysClr val="windowText" lastClr="000000"/>
                </a:solidFill>
              </a:rPr>
              <a:t>I understand!</a:t>
            </a:r>
          </a:p>
        </p:txBody>
      </p:sp>
    </p:spTree>
    <p:extLst>
      <p:ext uri="{BB962C8B-B14F-4D97-AF65-F5344CB8AC3E}">
        <p14:creationId xmlns:p14="http://schemas.microsoft.com/office/powerpoint/2010/main" val="2416447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01596-FE22-D4B5-04F8-C4243CE3A799}"/>
              </a:ext>
            </a:extLst>
          </p:cNvPr>
          <p:cNvSpPr>
            <a:spLocks noGrp="1"/>
          </p:cNvSpPr>
          <p:nvPr>
            <p:ph type="title"/>
          </p:nvPr>
        </p:nvSpPr>
        <p:spPr/>
        <p:txBody>
          <a:bodyPr/>
          <a:lstStyle/>
          <a:p>
            <a:r>
              <a:rPr lang="en-US" dirty="0">
                <a:latin typeface="Abadi" panose="020B0604020104020204" pitchFamily="34" charset="0"/>
              </a:rPr>
              <a:t>Can you see?</a:t>
            </a:r>
            <a:br>
              <a:rPr lang="en-US" dirty="0"/>
            </a:br>
            <a:endParaRPr lang="en-US" dirty="0"/>
          </a:p>
        </p:txBody>
      </p:sp>
      <p:sp>
        <p:nvSpPr>
          <p:cNvPr id="4" name="Text Placeholder 3">
            <a:extLst>
              <a:ext uri="{FF2B5EF4-FFF2-40B4-BE49-F238E27FC236}">
                <a16:creationId xmlns:a16="http://schemas.microsoft.com/office/drawing/2014/main" id="{5C1D9B1F-0B7B-765B-CB1A-84C0583A7CBF}"/>
              </a:ext>
            </a:extLst>
          </p:cNvPr>
          <p:cNvSpPr>
            <a:spLocks noGrp="1"/>
          </p:cNvSpPr>
          <p:nvPr>
            <p:ph type="body" sz="half" idx="2"/>
          </p:nvPr>
        </p:nvSpPr>
        <p:spPr>
          <a:xfrm>
            <a:off x="685800" y="3124199"/>
            <a:ext cx="4191000" cy="2804161"/>
          </a:xfrm>
        </p:spPr>
        <p:txBody>
          <a:bodyPr>
            <a:normAutofit/>
          </a:bodyPr>
          <a:lstStyle/>
          <a:p>
            <a:r>
              <a:rPr lang="en-US" sz="2000" dirty="0">
                <a:latin typeface="Abadi" panose="020B0604020104020204" pitchFamily="34" charset="0"/>
              </a:rPr>
              <a:t>Do you understand who Jesus is?</a:t>
            </a:r>
          </a:p>
          <a:p>
            <a:endParaRPr lang="en-US" sz="2000" dirty="0">
              <a:latin typeface="Abadi" panose="020B0604020104020204" pitchFamily="34" charset="0"/>
            </a:endParaRPr>
          </a:p>
          <a:p>
            <a:r>
              <a:rPr lang="en-US" sz="2000" dirty="0">
                <a:latin typeface="Abadi" panose="020B0604020104020204" pitchFamily="34" charset="0"/>
              </a:rPr>
              <a:t>Who is Jesus?  </a:t>
            </a:r>
          </a:p>
          <a:p>
            <a:endParaRPr lang="en-US" sz="2000" dirty="0">
              <a:latin typeface="Abadi" panose="020B0604020104020204" pitchFamily="34" charset="0"/>
            </a:endParaRPr>
          </a:p>
          <a:p>
            <a:r>
              <a:rPr lang="en-US" sz="2000" dirty="0">
                <a:latin typeface="Abadi" panose="020B0604020104020204" pitchFamily="34" charset="0"/>
              </a:rPr>
              <a:t>Tell me more about Him.</a:t>
            </a:r>
          </a:p>
          <a:p>
            <a:endParaRPr lang="en-US" sz="2000" dirty="0">
              <a:latin typeface="Abadi" panose="020B0604020104020204" pitchFamily="34" charset="0"/>
            </a:endParaRPr>
          </a:p>
          <a:p>
            <a:r>
              <a:rPr lang="en-US" sz="2000" dirty="0">
                <a:latin typeface="Abadi" panose="020B0604020104020204" pitchFamily="34" charset="0"/>
              </a:rPr>
              <a:t>What does He teach or say is true?</a:t>
            </a:r>
          </a:p>
        </p:txBody>
      </p:sp>
      <p:sp>
        <p:nvSpPr>
          <p:cNvPr id="5" name="AutoShape 2" descr="Servant Leadership: 7 Powerful Lessons from Jesus' Life">
            <a:extLst>
              <a:ext uri="{FF2B5EF4-FFF2-40B4-BE49-F238E27FC236}">
                <a16:creationId xmlns:a16="http://schemas.microsoft.com/office/drawing/2014/main" id="{865EAD51-16D5-6FBC-C384-CEB7149C72B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B93E3AC7-B625-B68A-8EC6-30C8AE9E2B5B}"/>
              </a:ext>
            </a:extLst>
          </p:cNvPr>
          <p:cNvPicPr>
            <a:picLocks noChangeAspect="1"/>
          </p:cNvPicPr>
          <p:nvPr/>
        </p:nvPicPr>
        <p:blipFill>
          <a:blip r:embed="rId2"/>
          <a:stretch>
            <a:fillRect/>
          </a:stretch>
        </p:blipFill>
        <p:spPr>
          <a:xfrm>
            <a:off x="5334000" y="2034540"/>
            <a:ext cx="4282440" cy="4282440"/>
          </a:xfrm>
          <a:prstGeom prst="rect">
            <a:avLst/>
          </a:prstGeom>
        </p:spPr>
      </p:pic>
      <p:pic>
        <p:nvPicPr>
          <p:cNvPr id="1038" name="Picture 14" descr="8+ Removing mask Free Stock Photos - StockFreeImages">
            <a:extLst>
              <a:ext uri="{FF2B5EF4-FFF2-40B4-BE49-F238E27FC236}">
                <a16:creationId xmlns:a16="http://schemas.microsoft.com/office/drawing/2014/main" id="{9F334D45-CA3F-5075-E65F-E11885871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9400" y="2034540"/>
            <a:ext cx="1203324" cy="1804986"/>
          </a:xfrm>
          <a:prstGeom prst="roundRect">
            <a:avLst/>
          </a:prstGeom>
          <a:noFill/>
          <a:extLst>
            <a:ext uri="{909E8E84-426E-40DD-AFC4-6F175D3DCCD1}">
              <a14:hiddenFill xmlns:a14="http://schemas.microsoft.com/office/drawing/2010/main">
                <a:solidFill>
                  <a:srgbClr val="FFFFFF"/>
                </a:solidFill>
              </a14:hiddenFill>
            </a:ext>
          </a:extLst>
        </p:spPr>
      </p:pic>
      <p:pic>
        <p:nvPicPr>
          <p:cNvPr id="1040" name="Picture 16" descr="Curtain Clipart Png - Infoupdate.org">
            <a:extLst>
              <a:ext uri="{FF2B5EF4-FFF2-40B4-BE49-F238E27FC236}">
                <a16:creationId xmlns:a16="http://schemas.microsoft.com/office/drawing/2014/main" id="{59587183-8563-49A5-3CBD-946E5CD4EB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6440" y="1933900"/>
            <a:ext cx="2762885" cy="22418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irl look through binoculars on white background | Free Vector">
            <a:extLst>
              <a:ext uri="{FF2B5EF4-FFF2-40B4-BE49-F238E27FC236}">
                <a16:creationId xmlns:a16="http://schemas.microsoft.com/office/drawing/2014/main" id="{E2D1A130-C057-C5C3-C06A-73F21437A65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02799" y="3467727"/>
            <a:ext cx="1197168" cy="26765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Kid with hand out stock photo. Image of hair, hispanic - 14238644">
            <a:extLst>
              <a:ext uri="{FF2B5EF4-FFF2-40B4-BE49-F238E27FC236}">
                <a16:creationId xmlns:a16="http://schemas.microsoft.com/office/drawing/2014/main" id="{1B807707-D00C-EBA2-63E5-789D698F378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43539" y="3529640"/>
            <a:ext cx="1451118" cy="190657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D18D67EC-BB51-FC7A-7DF3-E5C9DCDB465C}"/>
              </a:ext>
            </a:extLst>
          </p:cNvPr>
          <p:cNvSpPr/>
          <p:nvPr/>
        </p:nvSpPr>
        <p:spPr>
          <a:xfrm>
            <a:off x="11144250" y="5436218"/>
            <a:ext cx="850407" cy="880762"/>
          </a:xfrm>
          <a:prstGeom prst="rect">
            <a:avLst/>
          </a:prstGeom>
          <a:gradFill flip="none" rotWithShape="1">
            <a:gsLst>
              <a:gs pos="14000">
                <a:srgbClr val="0B0935"/>
              </a:gs>
              <a:gs pos="86000">
                <a:schemeClr val="bg1"/>
              </a:gs>
            </a:gsLst>
            <a:path path="circle">
              <a:fillToRect l="100000" t="100000"/>
            </a:path>
            <a:tileRect r="-100000" b="-100000"/>
          </a:gradFill>
          <a:ln>
            <a:solidFill>
              <a:srgbClr val="0B09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croll: Horizontal 2">
            <a:extLst>
              <a:ext uri="{FF2B5EF4-FFF2-40B4-BE49-F238E27FC236}">
                <a16:creationId xmlns:a16="http://schemas.microsoft.com/office/drawing/2014/main" id="{9EE8277F-239C-5EEF-4E5E-99DF29ADBD6B}"/>
              </a:ext>
            </a:extLst>
          </p:cNvPr>
          <p:cNvSpPr/>
          <p:nvPr/>
        </p:nvSpPr>
        <p:spPr>
          <a:xfrm rot="21267716">
            <a:off x="4640464" y="152559"/>
            <a:ext cx="6421938" cy="2251589"/>
          </a:xfrm>
          <a:prstGeom prst="horizontalScroll">
            <a:avLst/>
          </a:prstGeom>
          <a:ln>
            <a:solidFill>
              <a:schemeClr val="accent2">
                <a:lumMod val="50000"/>
              </a:schemeClr>
            </a:solidFill>
          </a:ln>
        </p:spPr>
        <p:style>
          <a:lnRef idx="1">
            <a:schemeClr val="accent3"/>
          </a:lnRef>
          <a:fillRef idx="2">
            <a:schemeClr val="accent3"/>
          </a:fillRef>
          <a:effectRef idx="1">
            <a:schemeClr val="accent3"/>
          </a:effectRef>
          <a:fontRef idx="minor">
            <a:schemeClr val="dk1"/>
          </a:fontRef>
        </p:style>
        <p:txBody>
          <a:bodyPr rtlCol="0" anchor="ctr">
            <a:normAutofit fontScale="70000" lnSpcReduction="20000"/>
          </a:bodyPr>
          <a:lstStyle/>
          <a:p>
            <a:pPr algn="ctr"/>
            <a:r>
              <a:rPr lang="en-US" i="1" dirty="0"/>
              <a:t>Isaiah wrote what God told him to say:</a:t>
            </a:r>
          </a:p>
          <a:p>
            <a:pPr algn="ctr"/>
            <a:r>
              <a:rPr lang="en-US" baseline="30000" dirty="0"/>
              <a:t>42:19, 20 “</a:t>
            </a:r>
            <a:r>
              <a:rPr lang="en-US" dirty="0"/>
              <a:t>Who is blind… you have seen many things, but do not pay attention.”</a:t>
            </a:r>
          </a:p>
          <a:p>
            <a:pPr algn="ctr"/>
            <a:r>
              <a:rPr lang="en-US" baseline="30000" dirty="0"/>
              <a:t>43:8,10,12, 14 “</a:t>
            </a:r>
            <a:r>
              <a:rPr lang="en-US" dirty="0"/>
              <a:t>Lead out those who are blind… so that they may know and believe me and understand that I am He…, the LORD,… the Savior,       </a:t>
            </a:r>
          </a:p>
          <a:p>
            <a:pPr algn="ctr"/>
            <a:r>
              <a:rPr lang="en-US" dirty="0"/>
              <a:t>I have revealed and saved and proclaimed”… I Am God, your Creator, Redeemer, and King.</a:t>
            </a:r>
          </a:p>
          <a:p>
            <a:pPr algn="ctr"/>
            <a:r>
              <a:rPr lang="en-US" baseline="30000" dirty="0"/>
              <a:t>43:25 </a:t>
            </a:r>
            <a:r>
              <a:rPr lang="en-US" dirty="0"/>
              <a:t>“I am He who blots out your transgression and remembers your sins no more.”</a:t>
            </a:r>
            <a:r>
              <a:rPr lang="en-US" baseline="30000" dirty="0"/>
              <a:t> 44:2,3</a:t>
            </a:r>
            <a:r>
              <a:rPr lang="en-US" dirty="0"/>
              <a:t> I will help you.  I will pour out my Spirit…   </a:t>
            </a:r>
          </a:p>
        </p:txBody>
      </p:sp>
    </p:spTree>
    <p:extLst>
      <p:ext uri="{BB962C8B-B14F-4D97-AF65-F5344CB8AC3E}">
        <p14:creationId xmlns:p14="http://schemas.microsoft.com/office/powerpoint/2010/main" val="160623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588C5-51F7-6500-C8EC-E5F9041F3C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29946F-93BD-5D7D-69B8-870CF7BB18AB}"/>
              </a:ext>
            </a:extLst>
          </p:cNvPr>
          <p:cNvSpPr>
            <a:spLocks noGrp="1"/>
          </p:cNvSpPr>
          <p:nvPr>
            <p:ph type="title"/>
          </p:nvPr>
        </p:nvSpPr>
        <p:spPr>
          <a:xfrm>
            <a:off x="470693" y="1668746"/>
            <a:ext cx="3757630" cy="1293028"/>
          </a:xfrm>
        </p:spPr>
        <p:txBody>
          <a:bodyPr/>
          <a:lstStyle/>
          <a:p>
            <a:pPr algn="ctr"/>
            <a:r>
              <a:rPr lang="en-US" dirty="0"/>
              <a:t>Craft time</a:t>
            </a:r>
          </a:p>
        </p:txBody>
      </p:sp>
      <p:pic>
        <p:nvPicPr>
          <p:cNvPr id="1029" name="Picture 5">
            <a:extLst>
              <a:ext uri="{FF2B5EF4-FFF2-40B4-BE49-F238E27FC236}">
                <a16:creationId xmlns:a16="http://schemas.microsoft.com/office/drawing/2014/main" id="{EAACBA17-D3EA-8995-4528-E6561F0AF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1" t="50000" r="-511" b="230"/>
          <a:stretch>
            <a:fillRect/>
          </a:stretch>
        </p:blipFill>
        <p:spPr bwMode="auto">
          <a:xfrm rot="21247440">
            <a:off x="331787" y="3429000"/>
            <a:ext cx="4035443" cy="26001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TextBox 8">
            <a:extLst>
              <a:ext uri="{FF2B5EF4-FFF2-40B4-BE49-F238E27FC236}">
                <a16:creationId xmlns:a16="http://schemas.microsoft.com/office/drawing/2014/main" id="{4A1E36E3-E5BC-6FA8-6853-FFF5AE3496C0}"/>
              </a:ext>
            </a:extLst>
          </p:cNvPr>
          <p:cNvSpPr txBox="1"/>
          <p:nvPr/>
        </p:nvSpPr>
        <p:spPr>
          <a:xfrm>
            <a:off x="4580948" y="1391930"/>
            <a:ext cx="6994525"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Color the glasses.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entury Gothic" panose="020B0502020202020204"/>
              </a:rPr>
              <a:t>Later we’ll glue or tape the heart and cross on the top side of the glasses.  Remember “to see” is to understand who Jesus is and what He says.</a:t>
            </a: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4" name="Picture 3">
            <a:extLst>
              <a:ext uri="{FF2B5EF4-FFF2-40B4-BE49-F238E27FC236}">
                <a16:creationId xmlns:a16="http://schemas.microsoft.com/office/drawing/2014/main" id="{D8A0E180-6AC3-E5A3-944F-CF38233CE5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49320">
            <a:off x="5484232" y="2859680"/>
            <a:ext cx="5187954" cy="3366121"/>
          </a:xfrm>
          <a:prstGeom prst="rect">
            <a:avLst/>
          </a:prstGeom>
        </p:spPr>
      </p:pic>
    </p:spTree>
    <p:extLst>
      <p:ext uri="{BB962C8B-B14F-4D97-AF65-F5344CB8AC3E}">
        <p14:creationId xmlns:p14="http://schemas.microsoft.com/office/powerpoint/2010/main" val="1319883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71C36-537E-6F3E-C787-3665EAC16FAD}"/>
              </a:ext>
            </a:extLst>
          </p:cNvPr>
          <p:cNvSpPr>
            <a:spLocks noGrp="1"/>
          </p:cNvSpPr>
          <p:nvPr>
            <p:ph type="title"/>
          </p:nvPr>
        </p:nvSpPr>
        <p:spPr>
          <a:xfrm rot="21189331">
            <a:off x="-21676" y="46893"/>
            <a:ext cx="3757630" cy="1293028"/>
          </a:xfrm>
        </p:spPr>
        <p:txBody>
          <a:bodyPr/>
          <a:lstStyle/>
          <a:p>
            <a:pPr algn="ctr"/>
            <a:r>
              <a:rPr lang="en-US" dirty="0"/>
              <a:t>Craft time</a:t>
            </a:r>
            <a:br>
              <a:rPr lang="en-US" dirty="0"/>
            </a:br>
            <a:r>
              <a:rPr lang="en-US" sz="1400" dirty="0"/>
              <a:t>choose one or more to do</a:t>
            </a:r>
            <a:endParaRPr lang="en-US" dirty="0"/>
          </a:p>
        </p:txBody>
      </p:sp>
      <p:grpSp>
        <p:nvGrpSpPr>
          <p:cNvPr id="7" name="Group 2">
            <a:extLst>
              <a:ext uri="{FF2B5EF4-FFF2-40B4-BE49-F238E27FC236}">
                <a16:creationId xmlns:a16="http://schemas.microsoft.com/office/drawing/2014/main" id="{44410BAF-1424-B6BF-8683-18AD1768C714}"/>
              </a:ext>
            </a:extLst>
          </p:cNvPr>
          <p:cNvGrpSpPr>
            <a:grpSpLocks/>
          </p:cNvGrpSpPr>
          <p:nvPr/>
        </p:nvGrpSpPr>
        <p:grpSpPr bwMode="auto">
          <a:xfrm>
            <a:off x="7115907" y="4067907"/>
            <a:ext cx="4834704" cy="2447750"/>
            <a:chOff x="106688981" y="105782172"/>
            <a:chExt cx="6995160" cy="3435874"/>
          </a:xfrm>
        </p:grpSpPr>
        <p:pic>
          <p:nvPicPr>
            <p:cNvPr id="1027" name="Picture 3">
              <a:extLst>
                <a:ext uri="{FF2B5EF4-FFF2-40B4-BE49-F238E27FC236}">
                  <a16:creationId xmlns:a16="http://schemas.microsoft.com/office/drawing/2014/main" id="{C6469664-E7F8-D851-16B1-1FE852007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2121" b="14313"/>
            <a:stretch>
              <a:fillRect/>
            </a:stretch>
          </p:blipFill>
          <p:spPr bwMode="auto">
            <a:xfrm>
              <a:off x="106688981" y="105782172"/>
              <a:ext cx="6995160" cy="343587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Text Box 4">
              <a:extLst>
                <a:ext uri="{FF2B5EF4-FFF2-40B4-BE49-F238E27FC236}">
                  <a16:creationId xmlns:a16="http://schemas.microsoft.com/office/drawing/2014/main" id="{5FAF7FDF-0F38-2B4F-0759-F825B928BB6F}"/>
                </a:ext>
              </a:extLst>
            </p:cNvPr>
            <p:cNvSpPr txBox="1">
              <a:spLocks noChangeArrowheads="1"/>
            </p:cNvSpPr>
            <p:nvPr/>
          </p:nvSpPr>
          <p:spPr bwMode="auto">
            <a:xfrm>
              <a:off x="108514662" y="107019969"/>
              <a:ext cx="3130061" cy="101990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 once was blind,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But now I see!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John 9:25</a:t>
              </a:r>
              <a:endParaRPr kumimoji="0" lang="en-US" alt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9" name="TextBox 8">
            <a:extLst>
              <a:ext uri="{FF2B5EF4-FFF2-40B4-BE49-F238E27FC236}">
                <a16:creationId xmlns:a16="http://schemas.microsoft.com/office/drawing/2014/main" id="{F5AD7F9D-3E53-9F5B-123F-13C968251DB9}"/>
              </a:ext>
            </a:extLst>
          </p:cNvPr>
          <p:cNvSpPr txBox="1"/>
          <p:nvPr/>
        </p:nvSpPr>
        <p:spPr>
          <a:xfrm>
            <a:off x="6983428" y="3429000"/>
            <a:ext cx="495193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Decorate with colors, foam stickers, jewels, etc.</a:t>
            </a:r>
          </a:p>
        </p:txBody>
      </p:sp>
      <p:pic>
        <p:nvPicPr>
          <p:cNvPr id="3" name="Picture 5">
            <a:extLst>
              <a:ext uri="{FF2B5EF4-FFF2-40B4-BE49-F238E27FC236}">
                <a16:creationId xmlns:a16="http://schemas.microsoft.com/office/drawing/2014/main" id="{0F23DC03-A040-C36E-427A-88FC1A59E6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11" t="50000" r="-511" b="230"/>
          <a:stretch>
            <a:fillRect/>
          </a:stretch>
        </p:blipFill>
        <p:spPr bwMode="auto">
          <a:xfrm>
            <a:off x="7115907" y="509405"/>
            <a:ext cx="4035443" cy="26001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0" name="Picture 2">
            <a:extLst>
              <a:ext uri="{FF2B5EF4-FFF2-40B4-BE49-F238E27FC236}">
                <a16:creationId xmlns:a16="http://schemas.microsoft.com/office/drawing/2014/main" id="{89929BAB-5E6D-AB97-0577-FCAFE3581F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637" y="1365833"/>
            <a:ext cx="4533656" cy="29673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descr="A child drinking from a bottle&#10;&#10;Description automatically generated with medium confidence">
            <a:extLst>
              <a:ext uri="{FF2B5EF4-FFF2-40B4-BE49-F238E27FC236}">
                <a16:creationId xmlns:a16="http://schemas.microsoft.com/office/drawing/2014/main" id="{A563DE44-C860-3C56-2ADB-829F6C9B6F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236" y="3752165"/>
            <a:ext cx="2260209" cy="1503127"/>
          </a:xfrm>
          <a:prstGeom prst="rect">
            <a:avLst/>
          </a:prstGeom>
        </p:spPr>
      </p:pic>
      <p:sp>
        <p:nvSpPr>
          <p:cNvPr id="6" name="TextBox 5">
            <a:extLst>
              <a:ext uri="{FF2B5EF4-FFF2-40B4-BE49-F238E27FC236}">
                <a16:creationId xmlns:a16="http://schemas.microsoft.com/office/drawing/2014/main" id="{98278965-2C5C-D63B-C6EE-C7CF319AF2B0}"/>
              </a:ext>
            </a:extLst>
          </p:cNvPr>
          <p:cNvSpPr txBox="1"/>
          <p:nvPr/>
        </p:nvSpPr>
        <p:spPr>
          <a:xfrm>
            <a:off x="2754924" y="3752165"/>
            <a:ext cx="3399692" cy="2945358"/>
          </a:xfrm>
          <a:prstGeom prst="rect">
            <a:avLst/>
          </a:prstGeom>
          <a:noFill/>
        </p:spPr>
        <p:txBody>
          <a:bodyPr wrap="square" rtlCol="0">
            <a:spAutoFit/>
          </a:bodyPr>
          <a:lstStyle/>
          <a:p>
            <a:pPr marL="0" marR="0" indent="0" algn="l">
              <a:lnSpc>
                <a:spcPct val="119000"/>
              </a:lnSpc>
              <a:spcBef>
                <a:spcPts val="0"/>
              </a:spcBef>
              <a:spcAft>
                <a:spcPts val="600"/>
              </a:spcAft>
            </a:pPr>
            <a:r>
              <a:rPr lang="en-US" sz="1400" kern="1400" dirty="0">
                <a:ln>
                  <a:noFill/>
                </a:ln>
                <a:effectLst/>
                <a:latin typeface="Calibri" panose="020F0502020204030204" pitchFamily="34" charset="0"/>
              </a:rPr>
              <a:t>BINOCULAR  Directions:</a:t>
            </a:r>
          </a:p>
          <a:p>
            <a:pPr marL="0" marR="0" indent="0" algn="l">
              <a:lnSpc>
                <a:spcPct val="119000"/>
              </a:lnSpc>
              <a:spcBef>
                <a:spcPts val="0"/>
              </a:spcBef>
              <a:spcAft>
                <a:spcPts val="600"/>
              </a:spcAft>
            </a:pPr>
            <a:r>
              <a:rPr lang="en-US" sz="1400" kern="1400" dirty="0">
                <a:ln>
                  <a:noFill/>
                </a:ln>
                <a:effectLst/>
                <a:latin typeface="Calibri" panose="020F0502020204030204" pitchFamily="34" charset="0"/>
              </a:rPr>
              <a:t>Print this on colored paper   Cut on the wide black lines to make a 5 inch tall rectangle.</a:t>
            </a:r>
          </a:p>
          <a:p>
            <a:pPr marL="0" marR="0" indent="0" algn="l">
              <a:lnSpc>
                <a:spcPct val="119000"/>
              </a:lnSpc>
              <a:spcBef>
                <a:spcPts val="0"/>
              </a:spcBef>
              <a:spcAft>
                <a:spcPts val="600"/>
              </a:spcAft>
            </a:pPr>
            <a:r>
              <a:rPr lang="en-US" sz="1400" kern="1400" dirty="0">
                <a:ln>
                  <a:noFill/>
                </a:ln>
                <a:effectLst/>
                <a:latin typeface="Calibri" panose="020F0502020204030204" pitchFamily="34" charset="0"/>
              </a:rPr>
              <a:t>Cut a paper towel tube or wrapping paper tube.  Cut two 5 inch tubes. </a:t>
            </a:r>
          </a:p>
          <a:p>
            <a:pPr marL="0" marR="0" indent="0" algn="l">
              <a:lnSpc>
                <a:spcPct val="119000"/>
              </a:lnSpc>
              <a:spcBef>
                <a:spcPts val="0"/>
              </a:spcBef>
              <a:spcAft>
                <a:spcPts val="600"/>
              </a:spcAft>
            </a:pPr>
            <a:r>
              <a:rPr lang="en-US" sz="1400" kern="1400" dirty="0">
                <a:ln>
                  <a:noFill/>
                </a:ln>
                <a:effectLst/>
                <a:latin typeface="Calibri" panose="020F0502020204030204" pitchFamily="34" charset="0"/>
              </a:rPr>
              <a:t>Tape one of the tubes to one side of the paper.  Tape the other tube to the other side.  </a:t>
            </a:r>
          </a:p>
          <a:p>
            <a:pPr marL="0" marR="0" indent="0" algn="l">
              <a:lnSpc>
                <a:spcPct val="119000"/>
              </a:lnSpc>
              <a:spcBef>
                <a:spcPts val="0"/>
              </a:spcBef>
              <a:spcAft>
                <a:spcPts val="600"/>
              </a:spcAft>
            </a:pPr>
            <a:r>
              <a:rPr lang="en-US" sz="1400" kern="1400" dirty="0">
                <a:ln>
                  <a:noFill/>
                </a:ln>
                <a:effectLst/>
                <a:latin typeface="Calibri" panose="020F0502020204030204" pitchFamily="34" charset="0"/>
              </a:rPr>
              <a:t>Roll both tubes toward the center.  Tape them together.</a:t>
            </a:r>
            <a:endParaRPr lang="en-US" dirty="0"/>
          </a:p>
        </p:txBody>
      </p:sp>
      <p:pic>
        <p:nvPicPr>
          <p:cNvPr id="11" name="Picture 10" descr="A picture containing text&#10;&#10;Description automatically generated">
            <a:extLst>
              <a:ext uri="{FF2B5EF4-FFF2-40B4-BE49-F238E27FC236}">
                <a16:creationId xmlns:a16="http://schemas.microsoft.com/office/drawing/2014/main" id="{EDC95FC4-D966-846E-DCE7-0A6680A21C09}"/>
              </a:ext>
            </a:extLst>
          </p:cNvPr>
          <p:cNvPicPr>
            <a:picLocks noChangeAspect="1"/>
          </p:cNvPicPr>
          <p:nvPr/>
        </p:nvPicPr>
        <p:blipFill rotWithShape="1">
          <a:blip r:embed="rId6">
            <a:extLst>
              <a:ext uri="{28A0092B-C50C-407E-A947-70E740481C1C}">
                <a14:useLocalDpi xmlns:a14="http://schemas.microsoft.com/office/drawing/2010/main" val="0"/>
              </a:ext>
            </a:extLst>
          </a:blip>
          <a:srcRect t="6470" r="11846" b="50000"/>
          <a:stretch/>
        </p:blipFill>
        <p:spPr>
          <a:xfrm>
            <a:off x="362236" y="5492167"/>
            <a:ext cx="1587531" cy="1174415"/>
          </a:xfrm>
          <a:prstGeom prst="rect">
            <a:avLst/>
          </a:prstGeom>
        </p:spPr>
      </p:pic>
      <p:pic>
        <p:nvPicPr>
          <p:cNvPr id="15" name="Picture 14" descr="A picture containing person, indoor, child, posing&#10;&#10;Description automatically generated">
            <a:extLst>
              <a:ext uri="{FF2B5EF4-FFF2-40B4-BE49-F238E27FC236}">
                <a16:creationId xmlns:a16="http://schemas.microsoft.com/office/drawing/2014/main" id="{DC45D5F1-3023-FD68-2426-9004479AE3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3570" y="510250"/>
            <a:ext cx="1859858" cy="1365833"/>
          </a:xfrm>
          <a:prstGeom prst="rect">
            <a:avLst/>
          </a:prstGeom>
        </p:spPr>
      </p:pic>
      <p:pic>
        <p:nvPicPr>
          <p:cNvPr id="17" name="Picture 16" descr="A picture containing person, little, child, child&#10;&#10;Description automatically generated">
            <a:extLst>
              <a:ext uri="{FF2B5EF4-FFF2-40B4-BE49-F238E27FC236}">
                <a16:creationId xmlns:a16="http://schemas.microsoft.com/office/drawing/2014/main" id="{6A2B6EF7-1692-A616-E9F5-6373FA699B2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08573" y="2767115"/>
            <a:ext cx="1751200" cy="985050"/>
          </a:xfrm>
          <a:prstGeom prst="rect">
            <a:avLst/>
          </a:prstGeom>
        </p:spPr>
      </p:pic>
    </p:spTree>
    <p:extLst>
      <p:ext uri="{BB962C8B-B14F-4D97-AF65-F5344CB8AC3E}">
        <p14:creationId xmlns:p14="http://schemas.microsoft.com/office/powerpoint/2010/main" val="209488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Jesus, My Best Friend | Christian song for kids with lyrics and actions | Jesus song for kids">
            <a:hlinkClick r:id="" action="ppaction://media"/>
            <a:extLst>
              <a:ext uri="{FF2B5EF4-FFF2-40B4-BE49-F238E27FC236}">
                <a16:creationId xmlns:a16="http://schemas.microsoft.com/office/drawing/2014/main" id="{3B8781A5-7DDB-1F5B-585D-C6A0353605D4}"/>
              </a:ext>
            </a:extLst>
          </p:cNvPr>
          <p:cNvPicPr>
            <a:picLocks noRot="1" noChangeAspect="1"/>
          </p:cNvPicPr>
          <p:nvPr>
            <a:videoFile r:link="rId1"/>
          </p:nvPr>
        </p:nvPicPr>
        <p:blipFill>
          <a:blip r:embed="rId3"/>
          <a:stretch>
            <a:fillRect/>
          </a:stretch>
        </p:blipFill>
        <p:spPr>
          <a:xfrm>
            <a:off x="818866" y="387009"/>
            <a:ext cx="10768083" cy="6083981"/>
          </a:xfrm>
          <a:prstGeom prst="rect">
            <a:avLst/>
          </a:prstGeom>
        </p:spPr>
      </p:pic>
    </p:spTree>
    <p:extLst>
      <p:ext uri="{BB962C8B-B14F-4D97-AF65-F5344CB8AC3E}">
        <p14:creationId xmlns:p14="http://schemas.microsoft.com/office/powerpoint/2010/main" val="387553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7F141-74CB-E52B-B9E2-6A07263FE111}"/>
              </a:ext>
            </a:extLst>
          </p:cNvPr>
          <p:cNvSpPr>
            <a:spLocks noGrp="1"/>
          </p:cNvSpPr>
          <p:nvPr>
            <p:ph type="title"/>
          </p:nvPr>
        </p:nvSpPr>
        <p:spPr>
          <a:xfrm>
            <a:off x="4975526" y="511139"/>
            <a:ext cx="5156616" cy="1005029"/>
          </a:xfr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a:normAutofit/>
          </a:bodyPr>
          <a:lstStyle/>
          <a:p>
            <a:pPr algn="l"/>
            <a:r>
              <a:rPr lang="en-US" sz="2800" dirty="0"/>
              <a:t>How would you describe color to a blind person</a:t>
            </a:r>
          </a:p>
        </p:txBody>
      </p:sp>
      <p:pic>
        <p:nvPicPr>
          <p:cNvPr id="4" name="Online Media 3" title="Kids Describe Color to a Blind Person | Kids Describe | Cut">
            <a:hlinkClick r:id="" action="ppaction://media"/>
            <a:extLst>
              <a:ext uri="{FF2B5EF4-FFF2-40B4-BE49-F238E27FC236}">
                <a16:creationId xmlns:a16="http://schemas.microsoft.com/office/drawing/2014/main" id="{D69C4C9C-44E6-8DE5-4539-D2650CEE330A}"/>
              </a:ext>
            </a:extLst>
          </p:cNvPr>
          <p:cNvPicPr>
            <a:picLocks noRot="1" noChangeAspect="1"/>
          </p:cNvPicPr>
          <p:nvPr>
            <a:videoFile r:link="rId1"/>
          </p:nvPr>
        </p:nvPicPr>
        <p:blipFill>
          <a:blip r:embed="rId3"/>
          <a:stretch>
            <a:fillRect/>
          </a:stretch>
        </p:blipFill>
        <p:spPr>
          <a:xfrm>
            <a:off x="1873770" y="1680881"/>
            <a:ext cx="8258372" cy="4665980"/>
          </a:xfrm>
          <a:prstGeom prst="rect">
            <a:avLst/>
          </a:prstGeom>
        </p:spPr>
      </p:pic>
    </p:spTree>
    <p:extLst>
      <p:ext uri="{BB962C8B-B14F-4D97-AF65-F5344CB8AC3E}">
        <p14:creationId xmlns:p14="http://schemas.microsoft.com/office/powerpoint/2010/main" val="305776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71C36-537E-6F3E-C787-3665EAC16FAD}"/>
              </a:ext>
            </a:extLst>
          </p:cNvPr>
          <p:cNvSpPr>
            <a:spLocks noGrp="1"/>
          </p:cNvSpPr>
          <p:nvPr>
            <p:ph type="title"/>
          </p:nvPr>
        </p:nvSpPr>
        <p:spPr>
          <a:xfrm>
            <a:off x="470693" y="1668746"/>
            <a:ext cx="3757630" cy="1293028"/>
          </a:xfrm>
        </p:spPr>
        <p:txBody>
          <a:bodyPr/>
          <a:lstStyle/>
          <a:p>
            <a:pPr algn="ctr"/>
            <a:r>
              <a:rPr lang="en-US" dirty="0"/>
              <a:t>Craft time</a:t>
            </a:r>
          </a:p>
        </p:txBody>
      </p:sp>
      <p:grpSp>
        <p:nvGrpSpPr>
          <p:cNvPr id="7" name="Group 2">
            <a:extLst>
              <a:ext uri="{FF2B5EF4-FFF2-40B4-BE49-F238E27FC236}">
                <a16:creationId xmlns:a16="http://schemas.microsoft.com/office/drawing/2014/main" id="{44410BAF-1424-B6BF-8683-18AD1768C714}"/>
              </a:ext>
            </a:extLst>
          </p:cNvPr>
          <p:cNvGrpSpPr>
            <a:grpSpLocks/>
          </p:cNvGrpSpPr>
          <p:nvPr/>
        </p:nvGrpSpPr>
        <p:grpSpPr bwMode="auto">
          <a:xfrm>
            <a:off x="4580948" y="2656689"/>
            <a:ext cx="6994525" cy="3436938"/>
            <a:chOff x="106688981" y="105782172"/>
            <a:chExt cx="6995160" cy="3435874"/>
          </a:xfrm>
        </p:grpSpPr>
        <p:pic>
          <p:nvPicPr>
            <p:cNvPr id="1027" name="Picture 3">
              <a:extLst>
                <a:ext uri="{FF2B5EF4-FFF2-40B4-BE49-F238E27FC236}">
                  <a16:creationId xmlns:a16="http://schemas.microsoft.com/office/drawing/2014/main" id="{C6469664-E7F8-D851-16B1-1FE852007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2121" b="14313"/>
            <a:stretch>
              <a:fillRect/>
            </a:stretch>
          </p:blipFill>
          <p:spPr bwMode="auto">
            <a:xfrm>
              <a:off x="106688981" y="105782172"/>
              <a:ext cx="6995160" cy="343587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Text Box 4">
              <a:extLst>
                <a:ext uri="{FF2B5EF4-FFF2-40B4-BE49-F238E27FC236}">
                  <a16:creationId xmlns:a16="http://schemas.microsoft.com/office/drawing/2014/main" id="{5FAF7FDF-0F38-2B4F-0759-F825B928BB6F}"/>
                </a:ext>
              </a:extLst>
            </p:cNvPr>
            <p:cNvSpPr txBox="1">
              <a:spLocks noChangeArrowheads="1"/>
            </p:cNvSpPr>
            <p:nvPr/>
          </p:nvSpPr>
          <p:spPr bwMode="auto">
            <a:xfrm>
              <a:off x="108514662" y="107019969"/>
              <a:ext cx="3130061" cy="101990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I once was blind,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But now I see!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John 9:25</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9" name="TextBox 8">
            <a:extLst>
              <a:ext uri="{FF2B5EF4-FFF2-40B4-BE49-F238E27FC236}">
                <a16:creationId xmlns:a16="http://schemas.microsoft.com/office/drawing/2014/main" id="{F5AD7F9D-3E53-9F5B-123F-13C968251DB9}"/>
              </a:ext>
            </a:extLst>
          </p:cNvPr>
          <p:cNvSpPr txBox="1"/>
          <p:nvPr/>
        </p:nvSpPr>
        <p:spPr>
          <a:xfrm>
            <a:off x="470693" y="3433204"/>
            <a:ext cx="3644107"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Print on cardstock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entury Gothic" panose="020B0502020202020204"/>
              </a:rPr>
              <a:t>       </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or cut mask out of felt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Add elastic to mask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entury Gothic" panose="020B0502020202020204"/>
              </a:rPr>
              <a:t>Use them for the obstacle activity</a:t>
            </a: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92421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7F141-74CB-E52B-B9E2-6A07263FE111}"/>
              </a:ext>
            </a:extLst>
          </p:cNvPr>
          <p:cNvSpPr>
            <a:spLocks noGrp="1"/>
          </p:cNvSpPr>
          <p:nvPr>
            <p:ph type="title"/>
          </p:nvPr>
        </p:nvSpPr>
        <p:spPr>
          <a:xfrm rot="16200000">
            <a:off x="-1737610" y="3175977"/>
            <a:ext cx="5096656" cy="1293028"/>
          </a:xfrm>
        </p:spPr>
        <p:style>
          <a:lnRef idx="1">
            <a:schemeClr val="accent5"/>
          </a:lnRef>
          <a:fillRef idx="2">
            <a:schemeClr val="accent5"/>
          </a:fillRef>
          <a:effectRef idx="1">
            <a:schemeClr val="accent5"/>
          </a:effectRef>
          <a:fontRef idx="minor">
            <a:schemeClr val="dk1"/>
          </a:fontRef>
        </p:style>
        <p:txBody>
          <a:bodyPr/>
          <a:lstStyle/>
          <a:p>
            <a:pPr algn="l"/>
            <a:r>
              <a:rPr lang="en-US" dirty="0"/>
              <a:t>Blind Man </a:t>
            </a:r>
            <a:br>
              <a:rPr lang="en-US" dirty="0"/>
            </a:br>
            <a:r>
              <a:rPr lang="en-US" dirty="0"/>
              <a:t>Sat by the Road</a:t>
            </a:r>
          </a:p>
        </p:txBody>
      </p:sp>
      <p:pic>
        <p:nvPicPr>
          <p:cNvPr id="3" name="Online Media 2" title="Blind Man Sat By The Road">
            <a:hlinkClick r:id="" action="ppaction://media"/>
            <a:extLst>
              <a:ext uri="{FF2B5EF4-FFF2-40B4-BE49-F238E27FC236}">
                <a16:creationId xmlns:a16="http://schemas.microsoft.com/office/drawing/2014/main" id="{33641178-8943-959C-C0EE-EE5C82A224E2}"/>
              </a:ext>
            </a:extLst>
          </p:cNvPr>
          <p:cNvPicPr>
            <a:picLocks noRot="1" noChangeAspect="1"/>
          </p:cNvPicPr>
          <p:nvPr>
            <a:videoFile r:link="rId1"/>
          </p:nvPr>
        </p:nvPicPr>
        <p:blipFill>
          <a:blip r:embed="rId3"/>
          <a:stretch>
            <a:fillRect/>
          </a:stretch>
        </p:blipFill>
        <p:spPr>
          <a:xfrm>
            <a:off x="2427604" y="1274163"/>
            <a:ext cx="9020630" cy="5096656"/>
          </a:xfrm>
          <a:prstGeom prst="rect">
            <a:avLst/>
          </a:prstGeom>
        </p:spPr>
      </p:pic>
    </p:spTree>
    <p:extLst>
      <p:ext uri="{BB962C8B-B14F-4D97-AF65-F5344CB8AC3E}">
        <p14:creationId xmlns:p14="http://schemas.microsoft.com/office/powerpoint/2010/main" val="312231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7F141-74CB-E52B-B9E2-6A07263FE111}"/>
              </a:ext>
            </a:extLst>
          </p:cNvPr>
          <p:cNvSpPr>
            <a:spLocks noGrp="1"/>
          </p:cNvSpPr>
          <p:nvPr>
            <p:ph type="title"/>
          </p:nvPr>
        </p:nvSpPr>
        <p:spPr>
          <a:xfrm rot="16200000">
            <a:off x="-1949065" y="3327472"/>
            <a:ext cx="5156616" cy="930078"/>
          </a:xfrm>
        </p:spPr>
        <p:style>
          <a:lnRef idx="1">
            <a:schemeClr val="accent5"/>
          </a:lnRef>
          <a:fillRef idx="2">
            <a:schemeClr val="accent5"/>
          </a:fillRef>
          <a:effectRef idx="1">
            <a:schemeClr val="accent5"/>
          </a:effectRef>
          <a:fontRef idx="minor">
            <a:schemeClr val="dk1"/>
          </a:fontRef>
        </p:style>
        <p:txBody>
          <a:bodyPr>
            <a:normAutofit/>
          </a:bodyPr>
          <a:lstStyle/>
          <a:p>
            <a:pPr algn="l"/>
            <a:r>
              <a:rPr lang="en-US" dirty="0"/>
              <a:t>Jesus is the healer</a:t>
            </a:r>
          </a:p>
        </p:txBody>
      </p:sp>
      <p:pic>
        <p:nvPicPr>
          <p:cNvPr id="3" name="Online Media 2" title="Jesus Is the Healer">
            <a:hlinkClick r:id="" action="ppaction://media"/>
            <a:extLst>
              <a:ext uri="{FF2B5EF4-FFF2-40B4-BE49-F238E27FC236}">
                <a16:creationId xmlns:a16="http://schemas.microsoft.com/office/drawing/2014/main" id="{628B4C29-D0B8-C5E1-0EDC-7CE475B4A898}"/>
              </a:ext>
            </a:extLst>
          </p:cNvPr>
          <p:cNvPicPr>
            <a:picLocks noRot="1" noChangeAspect="1"/>
          </p:cNvPicPr>
          <p:nvPr>
            <a:videoFile r:link="rId1"/>
          </p:nvPr>
        </p:nvPicPr>
        <p:blipFill>
          <a:blip r:embed="rId3"/>
          <a:stretch>
            <a:fillRect/>
          </a:stretch>
        </p:blipFill>
        <p:spPr>
          <a:xfrm>
            <a:off x="1983788" y="1214203"/>
            <a:ext cx="9126754" cy="5156616"/>
          </a:xfrm>
          <a:prstGeom prst="rect">
            <a:avLst/>
          </a:prstGeom>
        </p:spPr>
      </p:pic>
    </p:spTree>
    <p:extLst>
      <p:ext uri="{BB962C8B-B14F-4D97-AF65-F5344CB8AC3E}">
        <p14:creationId xmlns:p14="http://schemas.microsoft.com/office/powerpoint/2010/main" val="244119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7F141-74CB-E52B-B9E2-6A07263FE111}"/>
              </a:ext>
            </a:extLst>
          </p:cNvPr>
          <p:cNvSpPr>
            <a:spLocks noGrp="1"/>
          </p:cNvSpPr>
          <p:nvPr>
            <p:ph type="title"/>
          </p:nvPr>
        </p:nvSpPr>
        <p:spPr>
          <a:xfrm rot="16200000">
            <a:off x="-1797571" y="3235938"/>
            <a:ext cx="5216578" cy="1293028"/>
          </a:xfrm>
        </p:spPr>
        <p:style>
          <a:lnRef idx="1">
            <a:schemeClr val="accent5"/>
          </a:lnRef>
          <a:fillRef idx="2">
            <a:schemeClr val="accent5"/>
          </a:fillRef>
          <a:effectRef idx="1">
            <a:schemeClr val="accent5"/>
          </a:effectRef>
          <a:fontRef idx="minor">
            <a:schemeClr val="dk1"/>
          </a:fontRef>
        </p:style>
        <p:txBody>
          <a:bodyPr/>
          <a:lstStyle/>
          <a:p>
            <a:pPr algn="l"/>
            <a:r>
              <a:rPr lang="en-US" dirty="0"/>
              <a:t>Blind Man </a:t>
            </a:r>
            <a:br>
              <a:rPr lang="en-US" dirty="0"/>
            </a:br>
            <a:r>
              <a:rPr lang="en-US" dirty="0"/>
              <a:t>Sat by the Road</a:t>
            </a:r>
          </a:p>
        </p:txBody>
      </p:sp>
      <p:pic>
        <p:nvPicPr>
          <p:cNvPr id="4" name="Online Media 3" title="Blind man sat by the road">
            <a:hlinkClick r:id="" action="ppaction://media"/>
            <a:extLst>
              <a:ext uri="{FF2B5EF4-FFF2-40B4-BE49-F238E27FC236}">
                <a16:creationId xmlns:a16="http://schemas.microsoft.com/office/drawing/2014/main" id="{E2305268-31FF-D6B8-42B0-809E145E13BE}"/>
              </a:ext>
            </a:extLst>
          </p:cNvPr>
          <p:cNvPicPr>
            <a:picLocks noRot="1" noChangeAspect="1"/>
          </p:cNvPicPr>
          <p:nvPr>
            <a:videoFile r:link="rId1"/>
          </p:nvPr>
        </p:nvPicPr>
        <p:blipFill>
          <a:blip r:embed="rId3"/>
          <a:stretch>
            <a:fillRect/>
          </a:stretch>
        </p:blipFill>
        <p:spPr>
          <a:xfrm>
            <a:off x="2282129" y="1274163"/>
            <a:ext cx="9232882" cy="5216578"/>
          </a:xfrm>
          <a:prstGeom prst="rect">
            <a:avLst/>
          </a:prstGeom>
        </p:spPr>
      </p:pic>
    </p:spTree>
    <p:extLst>
      <p:ext uri="{BB962C8B-B14F-4D97-AF65-F5344CB8AC3E}">
        <p14:creationId xmlns:p14="http://schemas.microsoft.com/office/powerpoint/2010/main" val="138713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7F141-74CB-E52B-B9E2-6A07263FE111}"/>
              </a:ext>
            </a:extLst>
          </p:cNvPr>
          <p:cNvSpPr>
            <a:spLocks noGrp="1"/>
          </p:cNvSpPr>
          <p:nvPr>
            <p:ph type="title"/>
          </p:nvPr>
        </p:nvSpPr>
        <p:spPr>
          <a:xfrm rot="16200000">
            <a:off x="-2127354" y="2786233"/>
            <a:ext cx="5876144" cy="1293028"/>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l"/>
            <a:r>
              <a:rPr lang="en-US" dirty="0"/>
              <a:t>I’ve got a river of life flowing out of me</a:t>
            </a:r>
          </a:p>
        </p:txBody>
      </p:sp>
      <p:pic>
        <p:nvPicPr>
          <p:cNvPr id="4" name="Online Media 3" title="I've Got A River Of Life (featuring Michael Tait) / Kids worship for Christian kids">
            <a:hlinkClick r:id="" action="ppaction://media"/>
            <a:extLst>
              <a:ext uri="{FF2B5EF4-FFF2-40B4-BE49-F238E27FC236}">
                <a16:creationId xmlns:a16="http://schemas.microsoft.com/office/drawing/2014/main" id="{F5B7C8DD-3DB4-F35B-F9CB-B3F670A732D0}"/>
              </a:ext>
            </a:extLst>
          </p:cNvPr>
          <p:cNvPicPr>
            <a:picLocks noRot="1" noChangeAspect="1"/>
          </p:cNvPicPr>
          <p:nvPr>
            <a:videoFile r:link="rId1"/>
          </p:nvPr>
        </p:nvPicPr>
        <p:blipFill>
          <a:blip r:embed="rId3"/>
          <a:stretch>
            <a:fillRect/>
          </a:stretch>
        </p:blipFill>
        <p:spPr>
          <a:xfrm>
            <a:off x="1977021" y="1283408"/>
            <a:ext cx="9004268" cy="5087411"/>
          </a:xfrm>
          <a:prstGeom prst="rect">
            <a:avLst/>
          </a:prstGeom>
        </p:spPr>
      </p:pic>
    </p:spTree>
    <p:extLst>
      <p:ext uri="{BB962C8B-B14F-4D97-AF65-F5344CB8AC3E}">
        <p14:creationId xmlns:p14="http://schemas.microsoft.com/office/powerpoint/2010/main" val="205946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A 10 year-old autistic and blind boy singing. His voice shocked everyone.">
            <a:hlinkClick r:id="" action="ppaction://media"/>
            <a:extLst>
              <a:ext uri="{FF2B5EF4-FFF2-40B4-BE49-F238E27FC236}">
                <a16:creationId xmlns:a16="http://schemas.microsoft.com/office/drawing/2014/main" id="{B8BFB481-1264-8BC7-492C-C06C195F70BD}"/>
              </a:ext>
            </a:extLst>
          </p:cNvPr>
          <p:cNvPicPr>
            <a:picLocks noRot="1" noChangeAspect="1"/>
          </p:cNvPicPr>
          <p:nvPr>
            <a:videoFile r:link="rId1"/>
          </p:nvPr>
        </p:nvPicPr>
        <p:blipFill>
          <a:blip r:embed="rId3"/>
          <a:stretch>
            <a:fillRect/>
          </a:stretch>
        </p:blipFill>
        <p:spPr>
          <a:xfrm>
            <a:off x="2458386" y="1238312"/>
            <a:ext cx="9296334" cy="5252429"/>
          </a:xfrm>
          <a:prstGeom prst="rect">
            <a:avLst/>
          </a:prstGeom>
        </p:spPr>
      </p:pic>
      <p:sp>
        <p:nvSpPr>
          <p:cNvPr id="3" name="Heart 2">
            <a:extLst>
              <a:ext uri="{FF2B5EF4-FFF2-40B4-BE49-F238E27FC236}">
                <a16:creationId xmlns:a16="http://schemas.microsoft.com/office/drawing/2014/main" id="{6342CD19-1256-B37C-797E-1F76531499C8}"/>
              </a:ext>
            </a:extLst>
          </p:cNvPr>
          <p:cNvSpPr/>
          <p:nvPr/>
        </p:nvSpPr>
        <p:spPr>
          <a:xfrm>
            <a:off x="329784" y="1708879"/>
            <a:ext cx="1933731" cy="196371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Open the Eyes of my heart</a:t>
            </a:r>
          </a:p>
        </p:txBody>
      </p:sp>
      <p:sp>
        <p:nvSpPr>
          <p:cNvPr id="4" name="Smiley Face 3">
            <a:extLst>
              <a:ext uri="{FF2B5EF4-FFF2-40B4-BE49-F238E27FC236}">
                <a16:creationId xmlns:a16="http://schemas.microsoft.com/office/drawing/2014/main" id="{7683FB49-60F1-D61C-3C1F-84430C44E8EF}"/>
              </a:ext>
            </a:extLst>
          </p:cNvPr>
          <p:cNvSpPr/>
          <p:nvPr/>
        </p:nvSpPr>
        <p:spPr>
          <a:xfrm>
            <a:off x="437280" y="3942414"/>
            <a:ext cx="1768840" cy="1633928"/>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ysClr val="windowText" lastClr="000000"/>
                </a:solidFill>
              </a:rPr>
              <a:t>I want to see YOU</a:t>
            </a:r>
          </a:p>
        </p:txBody>
      </p:sp>
    </p:spTree>
    <p:extLst>
      <p:ext uri="{BB962C8B-B14F-4D97-AF65-F5344CB8AC3E}">
        <p14:creationId xmlns:p14="http://schemas.microsoft.com/office/powerpoint/2010/main" val="148236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ue text&#10;&#10;Description automatically generated">
            <a:extLst>
              <a:ext uri="{FF2B5EF4-FFF2-40B4-BE49-F238E27FC236}">
                <a16:creationId xmlns:a16="http://schemas.microsoft.com/office/drawing/2014/main" id="{D5BDD936-3E8A-8DB9-CFCC-982B006B1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4501" y="1520786"/>
            <a:ext cx="9662997" cy="3816427"/>
          </a:xfrm>
          <a:prstGeom prst="rect">
            <a:avLst/>
          </a:prstGeom>
        </p:spPr>
      </p:pic>
      <p:sp>
        <p:nvSpPr>
          <p:cNvPr id="3" name="Rectangle: Rounded Corners 2">
            <a:extLst>
              <a:ext uri="{FF2B5EF4-FFF2-40B4-BE49-F238E27FC236}">
                <a16:creationId xmlns:a16="http://schemas.microsoft.com/office/drawing/2014/main" id="{DFD89985-B8C2-9389-8CB0-4B240D7B81A1}"/>
              </a:ext>
            </a:extLst>
          </p:cNvPr>
          <p:cNvSpPr/>
          <p:nvPr/>
        </p:nvSpPr>
        <p:spPr>
          <a:xfrm>
            <a:off x="3914274" y="5566611"/>
            <a:ext cx="4764505" cy="4812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hlinkClick r:id="rId3"/>
              </a:rPr>
              <a:t>https://activity-array.com/</a:t>
            </a:r>
            <a:r>
              <a:rPr lang="en-US" dirty="0"/>
              <a:t> </a:t>
            </a:r>
          </a:p>
        </p:txBody>
      </p:sp>
    </p:spTree>
    <p:extLst>
      <p:ext uri="{BB962C8B-B14F-4D97-AF65-F5344CB8AC3E}">
        <p14:creationId xmlns:p14="http://schemas.microsoft.com/office/powerpoint/2010/main" val="3471677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75E65-8F39-FF29-5859-CC60B407B54A}"/>
              </a:ext>
            </a:extLst>
          </p:cNvPr>
          <p:cNvSpPr>
            <a:spLocks noGrp="1"/>
          </p:cNvSpPr>
          <p:nvPr>
            <p:ph type="title"/>
          </p:nvPr>
        </p:nvSpPr>
        <p:spPr>
          <a:xfrm>
            <a:off x="2895600" y="535773"/>
            <a:ext cx="8610600" cy="645327"/>
          </a:xfrm>
        </p:spPr>
        <p:txBody>
          <a:bodyPr/>
          <a:lstStyle/>
          <a:p>
            <a:r>
              <a:rPr lang="en-US" dirty="0"/>
              <a:t>Tell us more about we see</a:t>
            </a:r>
          </a:p>
        </p:txBody>
      </p:sp>
      <p:pic>
        <p:nvPicPr>
          <p:cNvPr id="3" name="Online Media 2" title="The Visual System: How Your Eyes Work">
            <a:hlinkClick r:id="" action="ppaction://media"/>
            <a:extLst>
              <a:ext uri="{FF2B5EF4-FFF2-40B4-BE49-F238E27FC236}">
                <a16:creationId xmlns:a16="http://schemas.microsoft.com/office/drawing/2014/main" id="{23BE63C1-73EF-739B-1571-1010C6CA6FD4}"/>
              </a:ext>
            </a:extLst>
          </p:cNvPr>
          <p:cNvPicPr>
            <a:picLocks noRot="1" noChangeAspect="1"/>
          </p:cNvPicPr>
          <p:nvPr>
            <a:videoFile r:link="rId1"/>
          </p:nvPr>
        </p:nvPicPr>
        <p:blipFill>
          <a:blip r:embed="rId3"/>
          <a:stretch>
            <a:fillRect/>
          </a:stretch>
        </p:blipFill>
        <p:spPr>
          <a:xfrm>
            <a:off x="1863213" y="1409700"/>
            <a:ext cx="9642987" cy="5448300"/>
          </a:xfrm>
          <a:prstGeom prst="rect">
            <a:avLst/>
          </a:prstGeom>
        </p:spPr>
      </p:pic>
    </p:spTree>
    <p:extLst>
      <p:ext uri="{BB962C8B-B14F-4D97-AF65-F5344CB8AC3E}">
        <p14:creationId xmlns:p14="http://schemas.microsoft.com/office/powerpoint/2010/main" val="257400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F44D-20FA-9132-1A83-4347FBAC5E6B}"/>
              </a:ext>
            </a:extLst>
          </p:cNvPr>
          <p:cNvSpPr>
            <a:spLocks noGrp="1"/>
          </p:cNvSpPr>
          <p:nvPr>
            <p:ph type="title"/>
          </p:nvPr>
        </p:nvSpPr>
        <p:spPr>
          <a:xfrm>
            <a:off x="3009900" y="559975"/>
            <a:ext cx="8610600" cy="777095"/>
          </a:xfrm>
        </p:spPr>
        <p:txBody>
          <a:bodyPr/>
          <a:lstStyle/>
          <a:p>
            <a:pPr algn="ctr"/>
            <a:r>
              <a:rPr lang="en-US" dirty="0"/>
              <a:t>This is interesting….</a:t>
            </a:r>
          </a:p>
        </p:txBody>
      </p:sp>
      <p:sp>
        <p:nvSpPr>
          <p:cNvPr id="3" name="TextBox 2">
            <a:extLst>
              <a:ext uri="{FF2B5EF4-FFF2-40B4-BE49-F238E27FC236}">
                <a16:creationId xmlns:a16="http://schemas.microsoft.com/office/drawing/2014/main" id="{488B2847-7571-CFB7-EBE1-86A916C4F5D2}"/>
              </a:ext>
            </a:extLst>
          </p:cNvPr>
          <p:cNvSpPr txBox="1"/>
          <p:nvPr/>
        </p:nvSpPr>
        <p:spPr>
          <a:xfrm>
            <a:off x="580292" y="2057401"/>
            <a:ext cx="3675185" cy="646331"/>
          </a:xfrm>
          <a:prstGeom prst="rect">
            <a:avLst/>
          </a:prstGeom>
          <a:noFill/>
        </p:spPr>
        <p:txBody>
          <a:bodyPr wrap="square" rtlCol="0">
            <a:spAutoFit/>
          </a:bodyPr>
          <a:lstStyle/>
          <a:p>
            <a:r>
              <a:rPr lang="en-US" dirty="0"/>
              <a:t>The black part of the eye is called the pupil.  It lets in light.</a:t>
            </a:r>
          </a:p>
        </p:txBody>
      </p:sp>
      <p:pic>
        <p:nvPicPr>
          <p:cNvPr id="5" name="Picture 4">
            <a:extLst>
              <a:ext uri="{FF2B5EF4-FFF2-40B4-BE49-F238E27FC236}">
                <a16:creationId xmlns:a16="http://schemas.microsoft.com/office/drawing/2014/main" id="{07D12483-EF30-BC0F-D895-12CB15687148}"/>
              </a:ext>
            </a:extLst>
          </p:cNvPr>
          <p:cNvPicPr>
            <a:picLocks noChangeAspect="1"/>
          </p:cNvPicPr>
          <p:nvPr/>
        </p:nvPicPr>
        <p:blipFill>
          <a:blip r:embed="rId2"/>
          <a:stretch>
            <a:fillRect/>
          </a:stretch>
        </p:blipFill>
        <p:spPr>
          <a:xfrm>
            <a:off x="580292" y="2959100"/>
            <a:ext cx="2907369" cy="3492952"/>
          </a:xfrm>
          <a:prstGeom prst="rect">
            <a:avLst/>
          </a:prstGeom>
        </p:spPr>
      </p:pic>
      <p:sp>
        <p:nvSpPr>
          <p:cNvPr id="6" name="Arrow: Left 5">
            <a:extLst>
              <a:ext uri="{FF2B5EF4-FFF2-40B4-BE49-F238E27FC236}">
                <a16:creationId xmlns:a16="http://schemas.microsoft.com/office/drawing/2014/main" id="{7099C473-EE62-BCF5-42B8-45071AF401AA}"/>
              </a:ext>
            </a:extLst>
          </p:cNvPr>
          <p:cNvSpPr/>
          <p:nvPr/>
        </p:nvSpPr>
        <p:spPr>
          <a:xfrm>
            <a:off x="2146300" y="3812610"/>
            <a:ext cx="2425700" cy="368300"/>
          </a:xfrm>
          <a:prstGeom prst="leftArrow">
            <a:avLst/>
          </a:prstGeom>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The pupil</a:t>
            </a:r>
          </a:p>
        </p:txBody>
      </p:sp>
      <p:sp>
        <p:nvSpPr>
          <p:cNvPr id="8" name="TextBox 7">
            <a:extLst>
              <a:ext uri="{FF2B5EF4-FFF2-40B4-BE49-F238E27FC236}">
                <a16:creationId xmlns:a16="http://schemas.microsoft.com/office/drawing/2014/main" id="{929CFA65-D9EE-3DA3-3568-46721A6BFBC2}"/>
              </a:ext>
            </a:extLst>
          </p:cNvPr>
          <p:cNvSpPr txBox="1"/>
          <p:nvPr/>
        </p:nvSpPr>
        <p:spPr>
          <a:xfrm>
            <a:off x="6096000" y="1702099"/>
            <a:ext cx="5029200" cy="1200329"/>
          </a:xfrm>
          <a:prstGeom prst="rect">
            <a:avLst/>
          </a:prstGeom>
          <a:noFill/>
        </p:spPr>
        <p:txBody>
          <a:bodyPr wrap="square" rtlCol="0">
            <a:spAutoFit/>
          </a:bodyPr>
          <a:lstStyle/>
          <a:p>
            <a:r>
              <a:rPr lang="en-US" dirty="0"/>
              <a:t>Another name for a student is a pupil.    You might see a cartoon of a pupil student who understands something like this.            The light bulb indicates he understands.</a:t>
            </a:r>
          </a:p>
        </p:txBody>
      </p:sp>
      <p:sp>
        <p:nvSpPr>
          <p:cNvPr id="22" name="Explosion: 8 Points 21">
            <a:extLst>
              <a:ext uri="{FF2B5EF4-FFF2-40B4-BE49-F238E27FC236}">
                <a16:creationId xmlns:a16="http://schemas.microsoft.com/office/drawing/2014/main" id="{F35C7541-2770-AAFF-206E-59962A771511}"/>
              </a:ext>
            </a:extLst>
          </p:cNvPr>
          <p:cNvSpPr/>
          <p:nvPr/>
        </p:nvSpPr>
        <p:spPr>
          <a:xfrm>
            <a:off x="8975566" y="4111025"/>
            <a:ext cx="2218322" cy="1616595"/>
          </a:xfrm>
          <a:prstGeom prst="irregularSeal1">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6A267AF-D81B-FDAD-60DD-1E29B092D9EE}"/>
              </a:ext>
            </a:extLst>
          </p:cNvPr>
          <p:cNvPicPr>
            <a:picLocks noChangeAspect="1"/>
          </p:cNvPicPr>
          <p:nvPr/>
        </p:nvPicPr>
        <p:blipFill>
          <a:blip r:embed="rId3"/>
          <a:stretch>
            <a:fillRect/>
          </a:stretch>
        </p:blipFill>
        <p:spPr>
          <a:xfrm>
            <a:off x="6183082" y="3333929"/>
            <a:ext cx="2721045" cy="3004836"/>
          </a:xfrm>
          <a:prstGeom prst="rect">
            <a:avLst/>
          </a:prstGeom>
        </p:spPr>
      </p:pic>
      <p:grpSp>
        <p:nvGrpSpPr>
          <p:cNvPr id="14" name="Group 13">
            <a:extLst>
              <a:ext uri="{FF2B5EF4-FFF2-40B4-BE49-F238E27FC236}">
                <a16:creationId xmlns:a16="http://schemas.microsoft.com/office/drawing/2014/main" id="{3892632F-87BA-CD09-795A-A5751E017F8B}"/>
              </a:ext>
            </a:extLst>
          </p:cNvPr>
          <p:cNvGrpSpPr/>
          <p:nvPr/>
        </p:nvGrpSpPr>
        <p:grpSpPr>
          <a:xfrm>
            <a:off x="9334499" y="4379820"/>
            <a:ext cx="1429017" cy="1616595"/>
            <a:chOff x="4190734" y="1075996"/>
            <a:chExt cx="3810532" cy="4706007"/>
          </a:xfrm>
        </p:grpSpPr>
        <p:sp>
          <p:nvSpPr>
            <p:cNvPr id="13" name="Oval 12">
              <a:extLst>
                <a:ext uri="{FF2B5EF4-FFF2-40B4-BE49-F238E27FC236}">
                  <a16:creationId xmlns:a16="http://schemas.microsoft.com/office/drawing/2014/main" id="{BE3CF8B7-071C-40A0-AF0E-05F3E251625F}"/>
                </a:ext>
              </a:extLst>
            </p:cNvPr>
            <p:cNvSpPr/>
            <p:nvPr/>
          </p:nvSpPr>
          <p:spPr>
            <a:xfrm>
              <a:off x="5270500" y="1739900"/>
              <a:ext cx="1841500" cy="151783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BBEF521E-9D59-A625-3CAD-F47F8847F7F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190734" y="1075996"/>
              <a:ext cx="3810532" cy="4706007"/>
            </a:xfrm>
            <a:prstGeom prst="rect">
              <a:avLst/>
            </a:prstGeom>
          </p:spPr>
        </p:pic>
      </p:grpSp>
      <p:sp>
        <p:nvSpPr>
          <p:cNvPr id="15" name="Thought Bubble: Cloud 14">
            <a:extLst>
              <a:ext uri="{FF2B5EF4-FFF2-40B4-BE49-F238E27FC236}">
                <a16:creationId xmlns:a16="http://schemas.microsoft.com/office/drawing/2014/main" id="{F4679158-1638-003B-AB3F-032B6C15A995}"/>
              </a:ext>
            </a:extLst>
          </p:cNvPr>
          <p:cNvSpPr/>
          <p:nvPr/>
        </p:nvSpPr>
        <p:spPr>
          <a:xfrm>
            <a:off x="9157631" y="3267458"/>
            <a:ext cx="2907369" cy="777095"/>
          </a:xfrm>
          <a:prstGeom prst="cloudCallout">
            <a:avLst>
              <a:gd name="adj1" fmla="val -5981"/>
              <a:gd name="adj2" fmla="val 9682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ysClr val="windowText" lastClr="000000"/>
                </a:solidFill>
              </a:rPr>
              <a:t>I understand!</a:t>
            </a:r>
          </a:p>
        </p:txBody>
      </p:sp>
    </p:spTree>
    <p:extLst>
      <p:ext uri="{BB962C8B-B14F-4D97-AF65-F5344CB8AC3E}">
        <p14:creationId xmlns:p14="http://schemas.microsoft.com/office/powerpoint/2010/main" val="972565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B803-8C4A-EC1B-3BE6-F9DAA0048CB7}"/>
              </a:ext>
            </a:extLst>
          </p:cNvPr>
          <p:cNvSpPr>
            <a:spLocks noGrp="1"/>
          </p:cNvSpPr>
          <p:nvPr>
            <p:ph type="title"/>
          </p:nvPr>
        </p:nvSpPr>
        <p:spPr>
          <a:xfrm>
            <a:off x="3297835" y="350520"/>
            <a:ext cx="8268325" cy="1293028"/>
          </a:xfrm>
        </p:spPr>
        <p:txBody>
          <a:bodyPr>
            <a:normAutofit/>
          </a:bodyPr>
          <a:lstStyle/>
          <a:p>
            <a:r>
              <a:rPr lang="en-US" sz="2800" dirty="0"/>
              <a:t>That reminds me of a blind animal </a:t>
            </a:r>
            <a:br>
              <a:rPr lang="en-US" sz="2800" dirty="0"/>
            </a:br>
            <a:r>
              <a:rPr lang="en-US" sz="2800" dirty="0"/>
              <a:t>– who do you think is blind?</a:t>
            </a:r>
          </a:p>
        </p:txBody>
      </p:sp>
      <p:pic>
        <p:nvPicPr>
          <p:cNvPr id="4" name="Picture 3" descr="A picture containing bat, mammal, cat, indoor&#10;&#10;Description automatically generated">
            <a:extLst>
              <a:ext uri="{FF2B5EF4-FFF2-40B4-BE49-F238E27FC236}">
                <a16:creationId xmlns:a16="http://schemas.microsoft.com/office/drawing/2014/main" id="{4504FA54-DD62-F423-6C29-BCF54C67B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2" y="2759313"/>
            <a:ext cx="4596047" cy="3676838"/>
          </a:xfrm>
          <a:prstGeom prst="rect">
            <a:avLst/>
          </a:prstGeom>
        </p:spPr>
      </p:pic>
      <p:sp>
        <p:nvSpPr>
          <p:cNvPr id="7" name="TextBox 6">
            <a:extLst>
              <a:ext uri="{FF2B5EF4-FFF2-40B4-BE49-F238E27FC236}">
                <a16:creationId xmlns:a16="http://schemas.microsoft.com/office/drawing/2014/main" id="{9F98EFF7-0ECC-2A2A-D77E-5C9EBA6FDFE7}"/>
              </a:ext>
            </a:extLst>
          </p:cNvPr>
          <p:cNvSpPr txBox="1"/>
          <p:nvPr/>
        </p:nvSpPr>
        <p:spPr>
          <a:xfrm>
            <a:off x="224851" y="1933731"/>
            <a:ext cx="4137287" cy="1477328"/>
          </a:xfrm>
          <a:prstGeom prst="rect">
            <a:avLst/>
          </a:prstGeom>
          <a:noFill/>
        </p:spPr>
        <p:txBody>
          <a:bodyPr wrap="square" rtlCol="0">
            <a:spAutoFit/>
          </a:bodyPr>
          <a:lstStyle/>
          <a:p>
            <a:r>
              <a:rPr lang="en-US" dirty="0"/>
              <a:t>Bats are NOT blind.  Their eyes can see very well at night. They have great hearing too.  They use echo-location to pin- point the exact location of their prey.</a:t>
            </a:r>
          </a:p>
        </p:txBody>
      </p:sp>
      <p:sp>
        <p:nvSpPr>
          <p:cNvPr id="8" name="&quot;Not Allowed&quot; Symbol 7">
            <a:extLst>
              <a:ext uri="{FF2B5EF4-FFF2-40B4-BE49-F238E27FC236}">
                <a16:creationId xmlns:a16="http://schemas.microsoft.com/office/drawing/2014/main" id="{663DC578-480B-3032-C316-27613BC22586}"/>
              </a:ext>
            </a:extLst>
          </p:cNvPr>
          <p:cNvSpPr/>
          <p:nvPr/>
        </p:nvSpPr>
        <p:spPr>
          <a:xfrm>
            <a:off x="312768" y="3446942"/>
            <a:ext cx="3222886" cy="3185409"/>
          </a:xfrm>
          <a:prstGeom prst="noSmoking">
            <a:avLst>
              <a:gd name="adj" fmla="val 69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descr="A picture containing grass, outdoor, mammal, salamander&#10;&#10;Description automatically generated">
            <a:extLst>
              <a:ext uri="{FF2B5EF4-FFF2-40B4-BE49-F238E27FC236}">
                <a16:creationId xmlns:a16="http://schemas.microsoft.com/office/drawing/2014/main" id="{8DBBA5EE-CBB7-EA8D-803D-E286F1949F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2138" y="3841280"/>
            <a:ext cx="4250649" cy="2322612"/>
          </a:xfrm>
          <a:prstGeom prst="rect">
            <a:avLst/>
          </a:prstGeom>
        </p:spPr>
      </p:pic>
      <p:sp>
        <p:nvSpPr>
          <p:cNvPr id="11" name="TextBox 10">
            <a:extLst>
              <a:ext uri="{FF2B5EF4-FFF2-40B4-BE49-F238E27FC236}">
                <a16:creationId xmlns:a16="http://schemas.microsoft.com/office/drawing/2014/main" id="{87F853A2-4BA4-8457-4573-8E98DFF6C6A6}"/>
              </a:ext>
            </a:extLst>
          </p:cNvPr>
          <p:cNvSpPr txBox="1"/>
          <p:nvPr/>
        </p:nvSpPr>
        <p:spPr>
          <a:xfrm>
            <a:off x="4405699" y="1962416"/>
            <a:ext cx="4250649" cy="1754326"/>
          </a:xfrm>
          <a:prstGeom prst="rect">
            <a:avLst/>
          </a:prstGeom>
          <a:noFill/>
        </p:spPr>
        <p:txBody>
          <a:bodyPr wrap="square" rtlCol="0">
            <a:spAutoFit/>
          </a:bodyPr>
          <a:lstStyle/>
          <a:p>
            <a:r>
              <a:rPr lang="en-US" dirty="0"/>
              <a:t>Most moles are NOT totally blind.  They can detect light even if their eyes are covered with fur or skin. </a:t>
            </a:r>
          </a:p>
          <a:p>
            <a:r>
              <a:rPr lang="en-US" dirty="0"/>
              <a:t>They eat a lot of worms and grubs.  They often paralyze worms with their saliva and then store them for later.</a:t>
            </a:r>
          </a:p>
        </p:txBody>
      </p:sp>
      <p:sp>
        <p:nvSpPr>
          <p:cNvPr id="12" name="&quot;Not Allowed&quot; Symbol 11">
            <a:extLst>
              <a:ext uri="{FF2B5EF4-FFF2-40B4-BE49-F238E27FC236}">
                <a16:creationId xmlns:a16="http://schemas.microsoft.com/office/drawing/2014/main" id="{AF5440DC-17F9-B520-BC37-B41CC0B808CD}"/>
              </a:ext>
            </a:extLst>
          </p:cNvPr>
          <p:cNvSpPr/>
          <p:nvPr/>
        </p:nvSpPr>
        <p:spPr>
          <a:xfrm>
            <a:off x="5115864" y="3714387"/>
            <a:ext cx="3222886" cy="3185409"/>
          </a:xfrm>
          <a:prstGeom prst="noSmoking">
            <a:avLst>
              <a:gd name="adj" fmla="val 69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descr="A close-up of a porcupine&#10;&#10;Description automatically generated with low confidence">
            <a:extLst>
              <a:ext uri="{FF2B5EF4-FFF2-40B4-BE49-F238E27FC236}">
                <a16:creationId xmlns:a16="http://schemas.microsoft.com/office/drawing/2014/main" id="{BD53EDF4-E648-5F0C-542F-2DE46298BE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2468" y="3782407"/>
            <a:ext cx="3202355" cy="1973815"/>
          </a:xfrm>
          <a:prstGeom prst="rect">
            <a:avLst/>
          </a:prstGeom>
        </p:spPr>
      </p:pic>
      <p:sp>
        <p:nvSpPr>
          <p:cNvPr id="15" name="TextBox 14">
            <a:extLst>
              <a:ext uri="{FF2B5EF4-FFF2-40B4-BE49-F238E27FC236}">
                <a16:creationId xmlns:a16="http://schemas.microsoft.com/office/drawing/2014/main" id="{112985FD-95EA-781F-96ED-3C3F25F2B80F}"/>
              </a:ext>
            </a:extLst>
          </p:cNvPr>
          <p:cNvSpPr txBox="1"/>
          <p:nvPr/>
        </p:nvSpPr>
        <p:spPr>
          <a:xfrm>
            <a:off x="8982468" y="2041521"/>
            <a:ext cx="3098045" cy="1477328"/>
          </a:xfrm>
          <a:prstGeom prst="rect">
            <a:avLst/>
          </a:prstGeom>
          <a:noFill/>
        </p:spPr>
        <p:txBody>
          <a:bodyPr wrap="square" rtlCol="0">
            <a:spAutoFit/>
          </a:bodyPr>
          <a:lstStyle/>
          <a:p>
            <a:r>
              <a:rPr lang="en-US" dirty="0"/>
              <a:t>The star nosed mole doesn’t even have eyes!</a:t>
            </a:r>
          </a:p>
          <a:p>
            <a:r>
              <a:rPr lang="en-US" dirty="0"/>
              <a:t>It’s star nose quickly touches everything and maps out what’s ahead.</a:t>
            </a:r>
          </a:p>
        </p:txBody>
      </p:sp>
      <p:sp>
        <p:nvSpPr>
          <p:cNvPr id="16" name="TextBox 15">
            <a:extLst>
              <a:ext uri="{FF2B5EF4-FFF2-40B4-BE49-F238E27FC236}">
                <a16:creationId xmlns:a16="http://schemas.microsoft.com/office/drawing/2014/main" id="{82F639D1-2C13-DA69-1AFE-C95E2B344EA3}"/>
              </a:ext>
            </a:extLst>
          </p:cNvPr>
          <p:cNvSpPr txBox="1"/>
          <p:nvPr/>
        </p:nvSpPr>
        <p:spPr>
          <a:xfrm>
            <a:off x="8846075" y="5756222"/>
            <a:ext cx="3424165" cy="923330"/>
          </a:xfrm>
          <a:prstGeom prst="rect">
            <a:avLst/>
          </a:prstGeom>
          <a:noFill/>
        </p:spPr>
        <p:txBody>
          <a:bodyPr wrap="square" rtlCol="0">
            <a:spAutoFit/>
          </a:bodyPr>
          <a:lstStyle/>
          <a:p>
            <a:r>
              <a:rPr lang="en-US" dirty="0"/>
              <a:t>There are other animals that live deep in the dark sea or caves that are blind, too.</a:t>
            </a:r>
          </a:p>
        </p:txBody>
      </p:sp>
    </p:spTree>
    <p:extLst>
      <p:ext uri="{BB962C8B-B14F-4D97-AF65-F5344CB8AC3E}">
        <p14:creationId xmlns:p14="http://schemas.microsoft.com/office/powerpoint/2010/main" val="296408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1" grpId="0"/>
      <p:bldP spid="12" grpId="0" animBg="1"/>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person, child, child, little&#10;&#10;Description automatically generated">
            <a:extLst>
              <a:ext uri="{FF2B5EF4-FFF2-40B4-BE49-F238E27FC236}">
                <a16:creationId xmlns:a16="http://schemas.microsoft.com/office/drawing/2014/main" id="{91544299-D695-D5C7-F0C1-360BF70A9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69358">
            <a:off x="7924802" y="513507"/>
            <a:ext cx="3581398" cy="23887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a:extLst>
              <a:ext uri="{FF2B5EF4-FFF2-40B4-BE49-F238E27FC236}">
                <a16:creationId xmlns:a16="http://schemas.microsoft.com/office/drawing/2014/main" id="{A764B0A7-55BE-2139-5F8F-54B6AF50ECE9}"/>
              </a:ext>
            </a:extLst>
          </p:cNvPr>
          <p:cNvSpPr>
            <a:spLocks noGrp="1"/>
          </p:cNvSpPr>
          <p:nvPr>
            <p:ph type="title"/>
          </p:nvPr>
        </p:nvSpPr>
        <p:spPr>
          <a:xfrm>
            <a:off x="374072" y="1524000"/>
            <a:ext cx="5410200" cy="678873"/>
          </a:xfrm>
        </p:spPr>
        <p:txBody>
          <a:bodyPr/>
          <a:lstStyle/>
          <a:p>
            <a:r>
              <a:rPr lang="en-US" dirty="0"/>
              <a:t>Blindfolded Activity</a:t>
            </a:r>
          </a:p>
        </p:txBody>
      </p:sp>
      <p:pic>
        <p:nvPicPr>
          <p:cNvPr id="6" name="Content Placeholder 5" descr="A picture containing text, clipart&#10;&#10;Description automatically generated">
            <a:extLst>
              <a:ext uri="{FF2B5EF4-FFF2-40B4-BE49-F238E27FC236}">
                <a16:creationId xmlns:a16="http://schemas.microsoft.com/office/drawing/2014/main" id="{90A65E0B-36C4-770B-86B7-2DBA89FFA584}"/>
              </a:ext>
            </a:extLst>
          </p:cNvPr>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54050" y="0"/>
            <a:ext cx="3232211" cy="4202638"/>
          </a:xfrm>
        </p:spPr>
      </p:pic>
      <p:sp>
        <p:nvSpPr>
          <p:cNvPr id="4" name="Text Placeholder 3">
            <a:extLst>
              <a:ext uri="{FF2B5EF4-FFF2-40B4-BE49-F238E27FC236}">
                <a16:creationId xmlns:a16="http://schemas.microsoft.com/office/drawing/2014/main" id="{9D3EF793-E0EE-AEC6-9C01-604FF46873C5}"/>
              </a:ext>
            </a:extLst>
          </p:cNvPr>
          <p:cNvSpPr>
            <a:spLocks noGrp="1"/>
          </p:cNvSpPr>
          <p:nvPr>
            <p:ph type="body" sz="half" idx="2"/>
          </p:nvPr>
        </p:nvSpPr>
        <p:spPr>
          <a:xfrm>
            <a:off x="685800" y="2431473"/>
            <a:ext cx="4368250" cy="4202638"/>
          </a:xfrm>
        </p:spPr>
        <p:txBody>
          <a:bodyPr>
            <a:normAutofit/>
          </a:bodyPr>
          <a:lstStyle/>
          <a:p>
            <a:r>
              <a:rPr lang="en-US" sz="2000" dirty="0"/>
              <a:t>There was a blind man who sat begging by the road.</a:t>
            </a:r>
          </a:p>
          <a:p>
            <a:endParaRPr lang="en-US" sz="2000" dirty="0"/>
          </a:p>
          <a:p>
            <a:r>
              <a:rPr lang="en-US" sz="2000" dirty="0"/>
              <a:t>What would it be like                             to be blind?</a:t>
            </a:r>
          </a:p>
          <a:p>
            <a:endParaRPr lang="en-US" sz="2000" dirty="0"/>
          </a:p>
          <a:p>
            <a:r>
              <a:rPr lang="en-US" sz="2000" dirty="0"/>
              <a:t>Choose an activity:</a:t>
            </a:r>
          </a:p>
          <a:p>
            <a:pPr marL="342900" indent="-342900">
              <a:buFont typeface="Arial" panose="020B0604020202020204" pitchFamily="34" charset="0"/>
              <a:buChar char="•"/>
            </a:pPr>
            <a:r>
              <a:rPr lang="en-US" sz="2000" dirty="0"/>
              <a:t> Go through an obstacle course blind with guide</a:t>
            </a:r>
          </a:p>
          <a:p>
            <a:pPr marL="342900" indent="-342900">
              <a:buFont typeface="Arial" panose="020B0604020202020204" pitchFamily="34" charset="0"/>
              <a:buChar char="•"/>
            </a:pPr>
            <a:r>
              <a:rPr lang="en-US" sz="2000" dirty="0"/>
              <a:t>Play Marco Polo tag</a:t>
            </a:r>
          </a:p>
          <a:p>
            <a:pPr marL="342900" indent="-342900">
              <a:buFont typeface="Arial" panose="020B0604020202020204" pitchFamily="34" charset="0"/>
              <a:buChar char="•"/>
            </a:pPr>
            <a:r>
              <a:rPr lang="en-US" sz="2000" dirty="0"/>
              <a:t>Guess the object, blindfolded</a:t>
            </a:r>
          </a:p>
        </p:txBody>
      </p:sp>
      <p:pic>
        <p:nvPicPr>
          <p:cNvPr id="12" name="Picture 11" descr="A picture containing floor, indoor, person&#10;&#10;Description automatically generated">
            <a:extLst>
              <a:ext uri="{FF2B5EF4-FFF2-40B4-BE49-F238E27FC236}">
                <a16:creationId xmlns:a16="http://schemas.microsoft.com/office/drawing/2014/main" id="{EC4799DC-141E-E80C-968D-BC1DD2F328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20797">
            <a:off x="5244330" y="2895849"/>
            <a:ext cx="3173870" cy="238289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descr="Icon&#10;&#10;Description automatically generated">
            <a:extLst>
              <a:ext uri="{FF2B5EF4-FFF2-40B4-BE49-F238E27FC236}">
                <a16:creationId xmlns:a16="http://schemas.microsoft.com/office/drawing/2014/main" id="{5807D4DE-0D7B-9645-FFEE-65E397F3970A}"/>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0217789" y="2202873"/>
            <a:ext cx="2012307" cy="2717796"/>
          </a:xfrm>
          <a:prstGeom prst="rect">
            <a:avLst/>
          </a:prstGeom>
        </p:spPr>
      </p:pic>
      <p:pic>
        <p:nvPicPr>
          <p:cNvPr id="14" name="Picture 13" descr="A picture containing person, indoor&#10;&#10;Description automatically generated">
            <a:extLst>
              <a:ext uri="{FF2B5EF4-FFF2-40B4-BE49-F238E27FC236}">
                <a16:creationId xmlns:a16="http://schemas.microsoft.com/office/drawing/2014/main" id="{61BDFDED-10D8-09D9-35BA-81F657E41B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17126">
            <a:off x="8084853" y="4389445"/>
            <a:ext cx="3975436" cy="22361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48199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CE564-650D-B87F-AB14-D4C19CD8D4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D74409-7D01-8AEE-F26C-7C74B423692A}"/>
              </a:ext>
            </a:extLst>
          </p:cNvPr>
          <p:cNvSpPr>
            <a:spLocks noGrp="1"/>
          </p:cNvSpPr>
          <p:nvPr>
            <p:ph type="title"/>
          </p:nvPr>
        </p:nvSpPr>
        <p:spPr>
          <a:xfrm>
            <a:off x="470693" y="1668746"/>
            <a:ext cx="3757630" cy="1293028"/>
          </a:xfrm>
        </p:spPr>
        <p:txBody>
          <a:bodyPr/>
          <a:lstStyle/>
          <a:p>
            <a:pPr algn="ctr"/>
            <a:r>
              <a:rPr lang="en-US" dirty="0"/>
              <a:t>Craft time</a:t>
            </a:r>
          </a:p>
        </p:txBody>
      </p:sp>
      <p:pic>
        <p:nvPicPr>
          <p:cNvPr id="1029" name="Picture 5">
            <a:extLst>
              <a:ext uri="{FF2B5EF4-FFF2-40B4-BE49-F238E27FC236}">
                <a16:creationId xmlns:a16="http://schemas.microsoft.com/office/drawing/2014/main" id="{EFAD1F9B-0DE6-AB2A-8DEB-689C0521EA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1" t="50000" r="-511" b="230"/>
          <a:stretch>
            <a:fillRect/>
          </a:stretch>
        </p:blipFill>
        <p:spPr bwMode="auto">
          <a:xfrm rot="21247440">
            <a:off x="331787" y="3429000"/>
            <a:ext cx="4035443" cy="26001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TextBox 8">
            <a:extLst>
              <a:ext uri="{FF2B5EF4-FFF2-40B4-BE49-F238E27FC236}">
                <a16:creationId xmlns:a16="http://schemas.microsoft.com/office/drawing/2014/main" id="{7659319C-54EF-7C39-1EAB-79F5427424E3}"/>
              </a:ext>
            </a:extLst>
          </p:cNvPr>
          <p:cNvSpPr txBox="1"/>
          <p:nvPr/>
        </p:nvSpPr>
        <p:spPr>
          <a:xfrm>
            <a:off x="4580948" y="1391930"/>
            <a:ext cx="6994525"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Color the glasses.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entury Gothic" panose="020B0502020202020204"/>
              </a:rPr>
              <a:t>Later we’ll glue or tape the heart and cross on the top side of the glasses</a:t>
            </a:r>
            <a:r>
              <a:rPr lang="en-US">
                <a:solidFill>
                  <a:prstClr val="white"/>
                </a:solidFill>
                <a:latin typeface="Century Gothic" panose="020B0502020202020204"/>
              </a:rPr>
              <a:t>.  </a:t>
            </a: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4" name="Picture 3">
            <a:extLst>
              <a:ext uri="{FF2B5EF4-FFF2-40B4-BE49-F238E27FC236}">
                <a16:creationId xmlns:a16="http://schemas.microsoft.com/office/drawing/2014/main" id="{0CACF65C-F967-FB7A-D734-786309057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49320">
            <a:off x="5484232" y="2859680"/>
            <a:ext cx="5187954" cy="3366121"/>
          </a:xfrm>
          <a:prstGeom prst="rect">
            <a:avLst/>
          </a:prstGeom>
        </p:spPr>
      </p:pic>
    </p:spTree>
    <p:extLst>
      <p:ext uri="{BB962C8B-B14F-4D97-AF65-F5344CB8AC3E}">
        <p14:creationId xmlns:p14="http://schemas.microsoft.com/office/powerpoint/2010/main" val="2198171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7F141-74CB-E52B-B9E2-6A07263FE111}"/>
              </a:ext>
            </a:extLst>
          </p:cNvPr>
          <p:cNvSpPr>
            <a:spLocks noGrp="1"/>
          </p:cNvSpPr>
          <p:nvPr>
            <p:ph type="title"/>
          </p:nvPr>
        </p:nvSpPr>
        <p:spPr>
          <a:xfrm rot="16200000">
            <a:off x="-1737610" y="3175977"/>
            <a:ext cx="5096656" cy="1293028"/>
          </a:xfrm>
        </p:spPr>
        <p:style>
          <a:lnRef idx="1">
            <a:schemeClr val="accent5"/>
          </a:lnRef>
          <a:fillRef idx="2">
            <a:schemeClr val="accent5"/>
          </a:fillRef>
          <a:effectRef idx="1">
            <a:schemeClr val="accent5"/>
          </a:effectRef>
          <a:fontRef idx="minor">
            <a:schemeClr val="dk1"/>
          </a:fontRef>
        </p:style>
        <p:txBody>
          <a:bodyPr/>
          <a:lstStyle/>
          <a:p>
            <a:pPr algn="l"/>
            <a:r>
              <a:rPr lang="en-US" dirty="0"/>
              <a:t>Blind Man </a:t>
            </a:r>
            <a:br>
              <a:rPr lang="en-US" dirty="0"/>
            </a:br>
            <a:r>
              <a:rPr lang="en-US" dirty="0"/>
              <a:t>Sat by the Road</a:t>
            </a:r>
          </a:p>
        </p:txBody>
      </p:sp>
      <p:pic>
        <p:nvPicPr>
          <p:cNvPr id="3" name="Online Media 2" title="Blind Man Sat By The Road">
            <a:hlinkClick r:id="" action="ppaction://media"/>
            <a:extLst>
              <a:ext uri="{FF2B5EF4-FFF2-40B4-BE49-F238E27FC236}">
                <a16:creationId xmlns:a16="http://schemas.microsoft.com/office/drawing/2014/main" id="{33641178-8943-959C-C0EE-EE5C82A224E2}"/>
              </a:ext>
            </a:extLst>
          </p:cNvPr>
          <p:cNvPicPr>
            <a:picLocks noRot="1" noChangeAspect="1"/>
          </p:cNvPicPr>
          <p:nvPr>
            <a:videoFile r:link="rId1"/>
          </p:nvPr>
        </p:nvPicPr>
        <p:blipFill>
          <a:blip r:embed="rId3"/>
          <a:stretch>
            <a:fillRect/>
          </a:stretch>
        </p:blipFill>
        <p:spPr>
          <a:xfrm>
            <a:off x="2282131" y="1274164"/>
            <a:ext cx="9020630" cy="5096656"/>
          </a:xfrm>
          <a:prstGeom prst="rect">
            <a:avLst/>
          </a:prstGeom>
        </p:spPr>
      </p:pic>
    </p:spTree>
    <p:extLst>
      <p:ext uri="{BB962C8B-B14F-4D97-AF65-F5344CB8AC3E}">
        <p14:creationId xmlns:p14="http://schemas.microsoft.com/office/powerpoint/2010/main" val="259094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740</TotalTime>
  <Words>2496</Words>
  <Application>Microsoft Office PowerPoint</Application>
  <PresentationFormat>Widescreen</PresentationFormat>
  <Paragraphs>217</Paragraphs>
  <Slides>35</Slides>
  <Notes>0</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Abadi</vt:lpstr>
      <vt:lpstr>Arial</vt:lpstr>
      <vt:lpstr>Calibri</vt:lpstr>
      <vt:lpstr>Cavolini</vt:lpstr>
      <vt:lpstr>Century Gothic</vt:lpstr>
      <vt:lpstr>Vapor Trail</vt:lpstr>
      <vt:lpstr>Blind man     receives sight</vt:lpstr>
      <vt:lpstr>PowerPoint Presentation</vt:lpstr>
      <vt:lpstr>Craft time</vt:lpstr>
      <vt:lpstr>Tell us more about we see</vt:lpstr>
      <vt:lpstr>This is interesting….</vt:lpstr>
      <vt:lpstr>That reminds me of a blind animal  – who do you think is blind?</vt:lpstr>
      <vt:lpstr>Blindfolded Activity</vt:lpstr>
      <vt:lpstr>Craft time</vt:lpstr>
      <vt:lpstr>Blind Man  Sat by the Road</vt:lpstr>
      <vt:lpstr>John 9</vt:lpstr>
      <vt:lpstr>John 9</vt:lpstr>
      <vt:lpstr>John 9</vt:lpstr>
      <vt:lpstr>John 9</vt:lpstr>
      <vt:lpstr>John 9</vt:lpstr>
      <vt:lpstr>John 9</vt:lpstr>
      <vt:lpstr>John 9</vt:lpstr>
      <vt:lpstr>John 9</vt:lpstr>
      <vt:lpstr>John 9</vt:lpstr>
      <vt:lpstr>John 9</vt:lpstr>
      <vt:lpstr>John 9</vt:lpstr>
      <vt:lpstr>John 9</vt:lpstr>
      <vt:lpstr>John 9</vt:lpstr>
      <vt:lpstr>BLIND</vt:lpstr>
      <vt:lpstr>So be a good pupil Let God’s light of truth in</vt:lpstr>
      <vt:lpstr>Can you see? </vt:lpstr>
      <vt:lpstr>Craft time</vt:lpstr>
      <vt:lpstr>Craft time choose one or more to do</vt:lpstr>
      <vt:lpstr>PowerPoint Presentation</vt:lpstr>
      <vt:lpstr>How would you describe color to a blind person</vt:lpstr>
      <vt:lpstr>Blind Man  Sat by the Road</vt:lpstr>
      <vt:lpstr>Jesus is the healer</vt:lpstr>
      <vt:lpstr>Blind Man  Sat by the Road</vt:lpstr>
      <vt:lpstr>I’ve got a river of life flowing out of 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Blind man     receives sight</dc:title>
  <dc:creator>Janelle Clendenon</dc:creator>
  <cp:lastModifiedBy>Janelle Clendenon</cp:lastModifiedBy>
  <cp:revision>11</cp:revision>
  <dcterms:created xsi:type="dcterms:W3CDTF">2023-01-24T19:40:27Z</dcterms:created>
  <dcterms:modified xsi:type="dcterms:W3CDTF">2026-02-27T00:14:11Z</dcterms:modified>
</cp:coreProperties>
</file>