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0" r:id="rId4"/>
    <p:sldId id="284" r:id="rId5"/>
    <p:sldId id="267" r:id="rId6"/>
    <p:sldId id="258" r:id="rId7"/>
    <p:sldId id="285" r:id="rId8"/>
    <p:sldId id="268" r:id="rId9"/>
    <p:sldId id="259" r:id="rId10"/>
    <p:sldId id="261" r:id="rId11"/>
    <p:sldId id="262" r:id="rId12"/>
    <p:sldId id="257" r:id="rId13"/>
    <p:sldId id="287" r:id="rId14"/>
    <p:sldId id="263" r:id="rId15"/>
    <p:sldId id="264" r:id="rId16"/>
    <p:sldId id="275" r:id="rId17"/>
    <p:sldId id="265" r:id="rId18"/>
    <p:sldId id="279" r:id="rId19"/>
    <p:sldId id="269" r:id="rId20"/>
    <p:sldId id="276" r:id="rId21"/>
    <p:sldId id="277" r:id="rId22"/>
    <p:sldId id="278" r:id="rId23"/>
    <p:sldId id="270" r:id="rId24"/>
    <p:sldId id="272" r:id="rId25"/>
    <p:sldId id="271" r:id="rId26"/>
    <p:sldId id="280" r:id="rId27"/>
    <p:sldId id="283" r:id="rId28"/>
    <p:sldId id="282" r:id="rId29"/>
    <p:sldId id="281"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182261-1FE2-4D39-8A07-A4C333C0A741}" v="1628" dt="2026-02-27T16:36:16.8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7" autoAdjust="0"/>
    <p:restoredTop sz="94660"/>
  </p:normalViewPr>
  <p:slideViewPr>
    <p:cSldViewPr snapToGrid="0">
      <p:cViewPr varScale="1">
        <p:scale>
          <a:sx n="64" d="100"/>
          <a:sy n="64" d="100"/>
        </p:scale>
        <p:origin x="10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undo custSel addSld delSld modSld sldOrd">
      <pc:chgData name="Janelle Clendenon" userId="da17313139568148" providerId="LiveId" clId="{D50F0924-5C5C-4416-BCF4-6E13CF36E258}" dt="2026-02-27T16:38:15.205" v="7844" actId="47"/>
      <pc:docMkLst>
        <pc:docMk/>
      </pc:docMkLst>
      <pc:sldChg chg="modSp mod">
        <pc:chgData name="Janelle Clendenon" userId="da17313139568148" providerId="LiveId" clId="{D50F0924-5C5C-4416-BCF4-6E13CF36E258}" dt="2026-02-25T00:16:27.694" v="754" actId="20577"/>
        <pc:sldMkLst>
          <pc:docMk/>
          <pc:sldMk cId="344737957" sldId="256"/>
        </pc:sldMkLst>
        <pc:spChg chg="mod">
          <ac:chgData name="Janelle Clendenon" userId="da17313139568148" providerId="LiveId" clId="{D50F0924-5C5C-4416-BCF4-6E13CF36E258}" dt="2026-02-25T00:16:27.694" v="754" actId="20577"/>
          <ac:spMkLst>
            <pc:docMk/>
            <pc:sldMk cId="344737957" sldId="256"/>
            <ac:spMk id="3" creationId="{903C06D4-DB18-6F92-BF9C-756655E6F73D}"/>
          </ac:spMkLst>
        </pc:spChg>
      </pc:sldChg>
      <pc:sldChg chg="addSp delSp modSp mod ord modAnim">
        <pc:chgData name="Janelle Clendenon" userId="da17313139568148" providerId="LiveId" clId="{D50F0924-5C5C-4416-BCF4-6E13CF36E258}" dt="2026-02-27T16:28:53.756" v="7614"/>
        <pc:sldMkLst>
          <pc:docMk/>
          <pc:sldMk cId="1050004478" sldId="257"/>
        </pc:sldMkLst>
        <pc:spChg chg="mod">
          <ac:chgData name="Janelle Clendenon" userId="da17313139568148" providerId="LiveId" clId="{D50F0924-5C5C-4416-BCF4-6E13CF36E258}" dt="2026-02-25T00:06:07.546" v="646" actId="20577"/>
          <ac:spMkLst>
            <pc:docMk/>
            <pc:sldMk cId="1050004478" sldId="257"/>
            <ac:spMk id="4" creationId="{4915DBD5-FE2B-63F8-445C-224501C89136}"/>
          </ac:spMkLst>
        </pc:spChg>
        <pc:spChg chg="add mod">
          <ac:chgData name="Janelle Clendenon" userId="da17313139568148" providerId="LiveId" clId="{D50F0924-5C5C-4416-BCF4-6E13CF36E258}" dt="2026-02-25T00:11:02.070" v="666" actId="1076"/>
          <ac:spMkLst>
            <pc:docMk/>
            <pc:sldMk cId="1050004478" sldId="257"/>
            <ac:spMk id="7" creationId="{B6272426-CD50-CB39-EE49-97423D14D2E9}"/>
          </ac:spMkLst>
        </pc:spChg>
        <pc:spChg chg="add mod">
          <ac:chgData name="Janelle Clendenon" userId="da17313139568148" providerId="LiveId" clId="{D50F0924-5C5C-4416-BCF4-6E13CF36E258}" dt="2026-02-25T00:11:05.525" v="667" actId="1076"/>
          <ac:spMkLst>
            <pc:docMk/>
            <pc:sldMk cId="1050004478" sldId="257"/>
            <ac:spMk id="8" creationId="{2D7F95FD-E509-797A-150F-42480EAE0C5A}"/>
          </ac:spMkLst>
        </pc:spChg>
        <pc:spChg chg="add mod">
          <ac:chgData name="Janelle Clendenon" userId="da17313139568148" providerId="LiveId" clId="{D50F0924-5C5C-4416-BCF4-6E13CF36E258}" dt="2026-02-25T00:11:59.360" v="669" actId="1076"/>
          <ac:spMkLst>
            <pc:docMk/>
            <pc:sldMk cId="1050004478" sldId="257"/>
            <ac:spMk id="10" creationId="{191F9A57-0790-291F-0B4B-893D1F63F64B}"/>
          </ac:spMkLst>
        </pc:spChg>
      </pc:sldChg>
      <pc:sldChg chg="addSp delSp modSp mod ord addAnim delAnim modAnim">
        <pc:chgData name="Janelle Clendenon" userId="da17313139568148" providerId="LiveId" clId="{D50F0924-5C5C-4416-BCF4-6E13CF36E258}" dt="2026-02-27T16:20:15.555" v="7305"/>
        <pc:sldMkLst>
          <pc:docMk/>
          <pc:sldMk cId="536000783" sldId="258"/>
        </pc:sldMkLst>
        <pc:spChg chg="mod">
          <ac:chgData name="Janelle Clendenon" userId="da17313139568148" providerId="LiveId" clId="{D50F0924-5C5C-4416-BCF4-6E13CF36E258}" dt="2026-02-25T18:43:57.075" v="3082" actId="27636"/>
          <ac:spMkLst>
            <pc:docMk/>
            <pc:sldMk cId="536000783" sldId="258"/>
            <ac:spMk id="4" creationId="{B9B726E2-0E44-545A-01B3-3355DA653AEB}"/>
          </ac:spMkLst>
        </pc:spChg>
        <pc:spChg chg="add mod">
          <ac:chgData name="Janelle Clendenon" userId="da17313139568148" providerId="LiveId" clId="{D50F0924-5C5C-4416-BCF4-6E13CF36E258}" dt="2026-02-25T00:19:52.233" v="772" actId="14100"/>
          <ac:spMkLst>
            <pc:docMk/>
            <pc:sldMk cId="536000783" sldId="258"/>
            <ac:spMk id="5" creationId="{D2BEFACD-ED31-0EA2-0458-0FC2F925BD4A}"/>
          </ac:spMkLst>
        </pc:spChg>
        <pc:spChg chg="add mod">
          <ac:chgData name="Janelle Clendenon" userId="da17313139568148" providerId="LiveId" clId="{D50F0924-5C5C-4416-BCF4-6E13CF36E258}" dt="2026-02-25T00:20:01.597" v="779" actId="20577"/>
          <ac:spMkLst>
            <pc:docMk/>
            <pc:sldMk cId="536000783" sldId="258"/>
            <ac:spMk id="6" creationId="{3CDEC74A-79A1-54F3-17C7-0D29BD75569D}"/>
          </ac:spMkLst>
        </pc:spChg>
        <pc:spChg chg="add mod">
          <ac:chgData name="Janelle Clendenon" userId="da17313139568148" providerId="LiveId" clId="{D50F0924-5C5C-4416-BCF4-6E13CF36E258}" dt="2026-02-27T16:16:17.033" v="7292" actId="27636"/>
          <ac:spMkLst>
            <pc:docMk/>
            <pc:sldMk cId="536000783" sldId="258"/>
            <ac:spMk id="9" creationId="{80E9EA20-28E2-C571-1F34-FD1B503E4854}"/>
          </ac:spMkLst>
        </pc:spChg>
        <pc:spChg chg="add del mod">
          <ac:chgData name="Janelle Clendenon" userId="da17313139568148" providerId="LiveId" clId="{D50F0924-5C5C-4416-BCF4-6E13CF36E258}" dt="2026-02-27T16:15:08.578" v="7277" actId="478"/>
          <ac:spMkLst>
            <pc:docMk/>
            <pc:sldMk cId="536000783" sldId="258"/>
            <ac:spMk id="12" creationId="{AD01D4A3-A58C-C7C6-0330-8F9EA8715C2A}"/>
          </ac:spMkLst>
        </pc:spChg>
        <pc:picChg chg="mod modCrop">
          <ac:chgData name="Janelle Clendenon" userId="da17313139568148" providerId="LiveId" clId="{D50F0924-5C5C-4416-BCF4-6E13CF36E258}" dt="2026-02-25T18:39:20.359" v="2929" actId="1076"/>
          <ac:picMkLst>
            <pc:docMk/>
            <pc:sldMk cId="536000783" sldId="258"/>
            <ac:picMk id="14" creationId="{87BE06AD-8EDD-FC81-E57A-3941C64269CC}"/>
          </ac:picMkLst>
        </pc:picChg>
        <pc:picChg chg="add mod">
          <ac:chgData name="Janelle Clendenon" userId="da17313139568148" providerId="LiveId" clId="{D50F0924-5C5C-4416-BCF4-6E13CF36E258}" dt="2026-02-27T16:17:29.460" v="7295" actId="1076"/>
          <ac:picMkLst>
            <pc:docMk/>
            <pc:sldMk cId="536000783" sldId="258"/>
            <ac:picMk id="1026" creationId="{3F749252-7D4D-F444-3B09-E41A7A12DC5D}"/>
          </ac:picMkLst>
        </pc:picChg>
        <pc:picChg chg="add mod">
          <ac:chgData name="Janelle Clendenon" userId="da17313139568148" providerId="LiveId" clId="{D50F0924-5C5C-4416-BCF4-6E13CF36E258}" dt="2026-02-27T16:18:52.624" v="7300" actId="1076"/>
          <ac:picMkLst>
            <pc:docMk/>
            <pc:sldMk cId="536000783" sldId="258"/>
            <ac:picMk id="1028" creationId="{52CC3365-6CFB-2B55-580D-13E8D72ACE3F}"/>
          </ac:picMkLst>
        </pc:picChg>
        <pc:picChg chg="add mod">
          <ac:chgData name="Janelle Clendenon" userId="da17313139568148" providerId="LiveId" clId="{D50F0924-5C5C-4416-BCF4-6E13CF36E258}" dt="2026-02-25T18:31:43.613" v="2719" actId="732"/>
          <ac:picMkLst>
            <pc:docMk/>
            <pc:sldMk cId="536000783" sldId="258"/>
            <ac:picMk id="4098" creationId="{80B44A58-05E9-664A-AAA0-4788A6E10AA9}"/>
          </ac:picMkLst>
        </pc:picChg>
        <pc:picChg chg="add mod">
          <ac:chgData name="Janelle Clendenon" userId="da17313139568148" providerId="LiveId" clId="{D50F0924-5C5C-4416-BCF4-6E13CF36E258}" dt="2026-02-25T18:35:46.250" v="2878" actId="14100"/>
          <ac:picMkLst>
            <pc:docMk/>
            <pc:sldMk cId="536000783" sldId="258"/>
            <ac:picMk id="4104" creationId="{D629E028-74BA-A9C9-F0E9-CE1A193C3916}"/>
          </ac:picMkLst>
        </pc:picChg>
        <pc:picChg chg="add mod">
          <ac:chgData name="Janelle Clendenon" userId="da17313139568148" providerId="LiveId" clId="{D50F0924-5C5C-4416-BCF4-6E13CF36E258}" dt="2026-02-25T18:50:46.527" v="3115" actId="170"/>
          <ac:picMkLst>
            <pc:docMk/>
            <pc:sldMk cId="536000783" sldId="258"/>
            <ac:picMk id="4106" creationId="{94DAFF06-2614-D50A-C31E-D429243BAA8E}"/>
          </ac:picMkLst>
        </pc:picChg>
        <pc:picChg chg="add mod">
          <ac:chgData name="Janelle Clendenon" userId="da17313139568148" providerId="LiveId" clId="{D50F0924-5C5C-4416-BCF4-6E13CF36E258}" dt="2026-02-25T18:54:07.023" v="3131" actId="1076"/>
          <ac:picMkLst>
            <pc:docMk/>
            <pc:sldMk cId="536000783" sldId="258"/>
            <ac:picMk id="4110" creationId="{CC2A7DF3-B87F-69BE-0763-A6ABC1180EC0}"/>
          </ac:picMkLst>
        </pc:picChg>
        <pc:picChg chg="add mod">
          <ac:chgData name="Janelle Clendenon" userId="da17313139568148" providerId="LiveId" clId="{D50F0924-5C5C-4416-BCF4-6E13CF36E258}" dt="2026-02-25T18:50:41.657" v="3112" actId="1076"/>
          <ac:picMkLst>
            <pc:docMk/>
            <pc:sldMk cId="536000783" sldId="258"/>
            <ac:picMk id="4112" creationId="{99C271E5-655E-4773-91ED-8C095D81958A}"/>
          </ac:picMkLst>
        </pc:picChg>
        <pc:picChg chg="add mod">
          <ac:chgData name="Janelle Clendenon" userId="da17313139568148" providerId="LiveId" clId="{D50F0924-5C5C-4416-BCF4-6E13CF36E258}" dt="2026-02-25T18:53:58.813" v="3129" actId="1076"/>
          <ac:picMkLst>
            <pc:docMk/>
            <pc:sldMk cId="536000783" sldId="258"/>
            <ac:picMk id="4114" creationId="{7B1C88A2-E984-6F4F-6C72-5167186582E6}"/>
          </ac:picMkLst>
        </pc:picChg>
        <pc:picChg chg="add mod">
          <ac:chgData name="Janelle Clendenon" userId="da17313139568148" providerId="LiveId" clId="{D50F0924-5C5C-4416-BCF4-6E13CF36E258}" dt="2026-02-25T18:54:09.445" v="3132" actId="1076"/>
          <ac:picMkLst>
            <pc:docMk/>
            <pc:sldMk cId="536000783" sldId="258"/>
            <ac:picMk id="4116" creationId="{8EA39C70-53D7-CCDB-251F-8F4EF9B37D8B}"/>
          </ac:picMkLst>
        </pc:picChg>
      </pc:sldChg>
      <pc:sldChg chg="addSp delSp modSp mod ord addAnim delAnim modAnim">
        <pc:chgData name="Janelle Clendenon" userId="da17313139568148" providerId="LiveId" clId="{D50F0924-5C5C-4416-BCF4-6E13CF36E258}" dt="2026-02-26T00:47:07.336" v="6028" actId="20577"/>
        <pc:sldMkLst>
          <pc:docMk/>
          <pc:sldMk cId="647772270" sldId="259"/>
        </pc:sldMkLst>
        <pc:spChg chg="mod">
          <ac:chgData name="Janelle Clendenon" userId="da17313139568148" providerId="LiveId" clId="{D50F0924-5C5C-4416-BCF4-6E13CF36E258}" dt="2026-02-25T00:46:14.755" v="1078" actId="20577"/>
          <ac:spMkLst>
            <pc:docMk/>
            <pc:sldMk cId="647772270" sldId="259"/>
            <ac:spMk id="2" creationId="{604BCD6B-E56F-B1A6-F436-DF0F3F599C93}"/>
          </ac:spMkLst>
        </pc:spChg>
        <pc:spChg chg="mod">
          <ac:chgData name="Janelle Clendenon" userId="da17313139568148" providerId="LiveId" clId="{D50F0924-5C5C-4416-BCF4-6E13CF36E258}" dt="2026-02-25T19:01:58.331" v="3353" actId="20577"/>
          <ac:spMkLst>
            <pc:docMk/>
            <pc:sldMk cId="647772270" sldId="259"/>
            <ac:spMk id="4" creationId="{822AEA42-7E67-C593-DD74-A751ADBA768C}"/>
          </ac:spMkLst>
        </pc:spChg>
        <pc:spChg chg="add mod">
          <ac:chgData name="Janelle Clendenon" userId="da17313139568148" providerId="LiveId" clId="{D50F0924-5C5C-4416-BCF4-6E13CF36E258}" dt="2026-02-25T00:37:41.603" v="925" actId="1076"/>
          <ac:spMkLst>
            <pc:docMk/>
            <pc:sldMk cId="647772270" sldId="259"/>
            <ac:spMk id="5" creationId="{2FA0FAAC-427F-8413-82F9-1601935C7C45}"/>
          </ac:spMkLst>
        </pc:spChg>
        <pc:spChg chg="add mod">
          <ac:chgData name="Janelle Clendenon" userId="da17313139568148" providerId="LiveId" clId="{D50F0924-5C5C-4416-BCF4-6E13CF36E258}" dt="2026-02-25T00:37:33.033" v="923" actId="207"/>
          <ac:spMkLst>
            <pc:docMk/>
            <pc:sldMk cId="647772270" sldId="259"/>
            <ac:spMk id="6" creationId="{B0701BF8-103B-9CB6-1531-45E971C45AD4}"/>
          </ac:spMkLst>
        </pc:spChg>
        <pc:spChg chg="add mod">
          <ac:chgData name="Janelle Clendenon" userId="da17313139568148" providerId="LiveId" clId="{D50F0924-5C5C-4416-BCF4-6E13CF36E258}" dt="2026-02-26T00:47:07.336" v="6028" actId="20577"/>
          <ac:spMkLst>
            <pc:docMk/>
            <pc:sldMk cId="647772270" sldId="259"/>
            <ac:spMk id="7" creationId="{A88B741A-C3FA-5695-36F7-270C1DA02863}"/>
          </ac:spMkLst>
        </pc:spChg>
        <pc:spChg chg="add del mod">
          <ac:chgData name="Janelle Clendenon" userId="da17313139568148" providerId="LiveId" clId="{D50F0924-5C5C-4416-BCF4-6E13CF36E258}" dt="2026-02-26T00:43:12.864" v="6003" actId="478"/>
          <ac:spMkLst>
            <pc:docMk/>
            <pc:sldMk cId="647772270" sldId="259"/>
            <ac:spMk id="8" creationId="{06F97993-7F25-AEE3-07CE-7C3FD75FA797}"/>
          </ac:spMkLst>
        </pc:spChg>
        <pc:spChg chg="add mod">
          <ac:chgData name="Janelle Clendenon" userId="da17313139568148" providerId="LiveId" clId="{D50F0924-5C5C-4416-BCF4-6E13CF36E258}" dt="2026-02-25T00:45:15.106" v="1044" actId="14100"/>
          <ac:spMkLst>
            <pc:docMk/>
            <pc:sldMk cId="647772270" sldId="259"/>
            <ac:spMk id="9" creationId="{990B1827-41BA-92DB-E2F6-88C25A0BC3A0}"/>
          </ac:spMkLst>
        </pc:spChg>
        <pc:spChg chg="add mod ord">
          <ac:chgData name="Janelle Clendenon" userId="da17313139568148" providerId="LiveId" clId="{D50F0924-5C5C-4416-BCF4-6E13CF36E258}" dt="2026-02-25T19:07:22.271" v="3563" actId="164"/>
          <ac:spMkLst>
            <pc:docMk/>
            <pc:sldMk cId="647772270" sldId="259"/>
            <ac:spMk id="10" creationId="{035F6E7C-A61C-3AB4-E70C-9E19E2EFD1D1}"/>
          </ac:spMkLst>
        </pc:spChg>
        <pc:spChg chg="add mod">
          <ac:chgData name="Janelle Clendenon" userId="da17313139568148" providerId="LiveId" clId="{D50F0924-5C5C-4416-BCF4-6E13CF36E258}" dt="2026-02-25T19:02:53.093" v="3450" actId="1076"/>
          <ac:spMkLst>
            <pc:docMk/>
            <pc:sldMk cId="647772270" sldId="259"/>
            <ac:spMk id="11" creationId="{9A1FB1C8-88BB-3B37-2672-4D007D62F6AF}"/>
          </ac:spMkLst>
        </pc:spChg>
        <pc:grpChg chg="add mod">
          <ac:chgData name="Janelle Clendenon" userId="da17313139568148" providerId="LiveId" clId="{D50F0924-5C5C-4416-BCF4-6E13CF36E258}" dt="2026-02-25T19:07:22.271" v="3563" actId="164"/>
          <ac:grpSpMkLst>
            <pc:docMk/>
            <pc:sldMk cId="647772270" sldId="259"/>
            <ac:grpSpMk id="12" creationId="{7D7CB57E-B764-D3D8-F696-8F036500D55A}"/>
          </ac:grpSpMkLst>
        </pc:grpChg>
        <pc:picChg chg="add mod">
          <ac:chgData name="Janelle Clendenon" userId="da17313139568148" providerId="LiveId" clId="{D50F0924-5C5C-4416-BCF4-6E13CF36E258}" dt="2026-02-26T00:46:40.956" v="6025" actId="1076"/>
          <ac:picMkLst>
            <pc:docMk/>
            <pc:sldMk cId="647772270" sldId="259"/>
            <ac:picMk id="5122" creationId="{26E32583-18DC-744B-6EC4-C258B3DDAB05}"/>
          </ac:picMkLst>
        </pc:picChg>
        <pc:picChg chg="add mod">
          <ac:chgData name="Janelle Clendenon" userId="da17313139568148" providerId="LiveId" clId="{D50F0924-5C5C-4416-BCF4-6E13CF36E258}" dt="2026-02-25T19:07:22.271" v="3563" actId="164"/>
          <ac:picMkLst>
            <pc:docMk/>
            <pc:sldMk cId="647772270" sldId="259"/>
            <ac:picMk id="5124" creationId="{4D966DB8-E4F6-B912-D862-86917D491B70}"/>
          </ac:picMkLst>
        </pc:picChg>
      </pc:sldChg>
      <pc:sldChg chg="addSp modSp mod ord">
        <pc:chgData name="Janelle Clendenon" userId="da17313139568148" providerId="LiveId" clId="{D50F0924-5C5C-4416-BCF4-6E13CF36E258}" dt="2026-02-26T00:40:17.001" v="5958" actId="1076"/>
        <pc:sldMkLst>
          <pc:docMk/>
          <pc:sldMk cId="1940564504" sldId="260"/>
        </pc:sldMkLst>
        <pc:spChg chg="mod">
          <ac:chgData name="Janelle Clendenon" userId="da17313139568148" providerId="LiveId" clId="{D50F0924-5C5C-4416-BCF4-6E13CF36E258}" dt="2026-02-26T00:29:25.417" v="5653" actId="20577"/>
          <ac:spMkLst>
            <pc:docMk/>
            <pc:sldMk cId="1940564504" sldId="260"/>
            <ac:spMk id="2" creationId="{16718CC3-1B70-349E-818E-3F737A9A5499}"/>
          </ac:spMkLst>
        </pc:spChg>
        <pc:spChg chg="mod">
          <ac:chgData name="Janelle Clendenon" userId="da17313139568148" providerId="LiveId" clId="{D50F0924-5C5C-4416-BCF4-6E13CF36E258}" dt="2026-02-26T00:32:07.931" v="5712" actId="14100"/>
          <ac:spMkLst>
            <pc:docMk/>
            <pc:sldMk cId="1940564504" sldId="260"/>
            <ac:spMk id="3" creationId="{8C52E68F-A064-A9C5-EC5B-07D7817D4F2A}"/>
          </ac:spMkLst>
        </pc:spChg>
        <pc:spChg chg="mod">
          <ac:chgData name="Janelle Clendenon" userId="da17313139568148" providerId="LiveId" clId="{D50F0924-5C5C-4416-BCF4-6E13CF36E258}" dt="2026-02-26T00:40:11.710" v="5957" actId="6549"/>
          <ac:spMkLst>
            <pc:docMk/>
            <pc:sldMk cId="1940564504" sldId="260"/>
            <ac:spMk id="4" creationId="{5D3DD6FE-D50F-3F0F-036D-1682981C4E02}"/>
          </ac:spMkLst>
        </pc:spChg>
        <pc:picChg chg="mod">
          <ac:chgData name="Janelle Clendenon" userId="da17313139568148" providerId="LiveId" clId="{D50F0924-5C5C-4416-BCF4-6E13CF36E258}" dt="2026-02-26T00:40:17.001" v="5958" actId="1076"/>
          <ac:picMkLst>
            <pc:docMk/>
            <pc:sldMk cId="1940564504" sldId="260"/>
            <ac:picMk id="1026" creationId="{7845756A-F215-ADA1-A6F3-BD461B23F5CD}"/>
          </ac:picMkLst>
        </pc:picChg>
        <pc:picChg chg="add mod">
          <ac:chgData name="Janelle Clendenon" userId="da17313139568148" providerId="LiveId" clId="{D50F0924-5C5C-4416-BCF4-6E13CF36E258}" dt="2026-02-26T00:38:09.527" v="5821" actId="1076"/>
          <ac:picMkLst>
            <pc:docMk/>
            <pc:sldMk cId="1940564504" sldId="260"/>
            <ac:picMk id="16386" creationId="{99FC2C0E-329F-3FF6-6383-94E6D0CC2E32}"/>
          </ac:picMkLst>
        </pc:picChg>
        <pc:picChg chg="add mod">
          <ac:chgData name="Janelle Clendenon" userId="da17313139568148" providerId="LiveId" clId="{D50F0924-5C5C-4416-BCF4-6E13CF36E258}" dt="2026-02-26T00:38:06.667" v="5820" actId="1076"/>
          <ac:picMkLst>
            <pc:docMk/>
            <pc:sldMk cId="1940564504" sldId="260"/>
            <ac:picMk id="16388" creationId="{D7172EFA-461E-63D2-ED26-EF4D7B36058E}"/>
          </ac:picMkLst>
        </pc:picChg>
        <pc:picChg chg="add mod">
          <ac:chgData name="Janelle Clendenon" userId="da17313139568148" providerId="LiveId" clId="{D50F0924-5C5C-4416-BCF4-6E13CF36E258}" dt="2026-02-26T00:36:08.716" v="5807" actId="1076"/>
          <ac:picMkLst>
            <pc:docMk/>
            <pc:sldMk cId="1940564504" sldId="260"/>
            <ac:picMk id="16390" creationId="{3AAA31E9-1F65-19C5-C41E-822AC2FAE158}"/>
          </ac:picMkLst>
        </pc:picChg>
        <pc:picChg chg="add mod">
          <ac:chgData name="Janelle Clendenon" userId="da17313139568148" providerId="LiveId" clId="{D50F0924-5C5C-4416-BCF4-6E13CF36E258}" dt="2026-02-26T00:37:05.379" v="5813" actId="1076"/>
          <ac:picMkLst>
            <pc:docMk/>
            <pc:sldMk cId="1940564504" sldId="260"/>
            <ac:picMk id="16392" creationId="{2A14CA74-6F3B-C02E-6E31-AE20637C3350}"/>
          </ac:picMkLst>
        </pc:picChg>
        <pc:picChg chg="add mod">
          <ac:chgData name="Janelle Clendenon" userId="da17313139568148" providerId="LiveId" clId="{D50F0924-5C5C-4416-BCF4-6E13CF36E258}" dt="2026-02-26T00:38:11.875" v="5822" actId="1076"/>
          <ac:picMkLst>
            <pc:docMk/>
            <pc:sldMk cId="1940564504" sldId="260"/>
            <ac:picMk id="16394" creationId="{D367EFEB-A614-B777-16E0-7565492F942D}"/>
          </ac:picMkLst>
        </pc:picChg>
      </pc:sldChg>
      <pc:sldChg chg="addSp delSp modSp mod ord addAnim delAnim modAnim">
        <pc:chgData name="Janelle Clendenon" userId="da17313139568148" providerId="LiveId" clId="{D50F0924-5C5C-4416-BCF4-6E13CF36E258}" dt="2026-02-25T19:50:48.837" v="5102"/>
        <pc:sldMkLst>
          <pc:docMk/>
          <pc:sldMk cId="3190205339" sldId="261"/>
        </pc:sldMkLst>
        <pc:spChg chg="mod">
          <ac:chgData name="Janelle Clendenon" userId="da17313139568148" providerId="LiveId" clId="{D50F0924-5C5C-4416-BCF4-6E13CF36E258}" dt="2026-02-25T19:15:46.055" v="3893" actId="20577"/>
          <ac:spMkLst>
            <pc:docMk/>
            <pc:sldMk cId="3190205339" sldId="261"/>
            <ac:spMk id="2" creationId="{FC15488B-8034-877C-5947-20044711B9F8}"/>
          </ac:spMkLst>
        </pc:spChg>
        <pc:spChg chg="mod">
          <ac:chgData name="Janelle Clendenon" userId="da17313139568148" providerId="LiveId" clId="{D50F0924-5C5C-4416-BCF4-6E13CF36E258}" dt="2026-02-25T19:06:26.125" v="3549" actId="20577"/>
          <ac:spMkLst>
            <pc:docMk/>
            <pc:sldMk cId="3190205339" sldId="261"/>
            <ac:spMk id="4" creationId="{FFBB2FF6-0332-40FF-8A60-AB74E3F19ECE}"/>
          </ac:spMkLst>
        </pc:spChg>
        <pc:spChg chg="add mod">
          <ac:chgData name="Janelle Clendenon" userId="da17313139568148" providerId="LiveId" clId="{D50F0924-5C5C-4416-BCF4-6E13CF36E258}" dt="2026-02-25T19:06:48.988" v="3559" actId="20577"/>
          <ac:spMkLst>
            <pc:docMk/>
            <pc:sldMk cId="3190205339" sldId="261"/>
            <ac:spMk id="6" creationId="{1492A00A-D62C-8523-BFF8-C26610002F8C}"/>
          </ac:spMkLst>
        </pc:spChg>
        <pc:spChg chg="add mod">
          <ac:chgData name="Janelle Clendenon" userId="da17313139568148" providerId="LiveId" clId="{D50F0924-5C5C-4416-BCF4-6E13CF36E258}" dt="2026-02-25T19:05:34.902" v="3515" actId="6549"/>
          <ac:spMkLst>
            <pc:docMk/>
            <pc:sldMk cId="3190205339" sldId="261"/>
            <ac:spMk id="7" creationId="{CE9D1C57-4501-F793-C333-46EB9137911E}"/>
          </ac:spMkLst>
        </pc:spChg>
        <pc:spChg chg="add mod">
          <ac:chgData name="Janelle Clendenon" userId="da17313139568148" providerId="LiveId" clId="{D50F0924-5C5C-4416-BCF4-6E13CF36E258}" dt="2026-02-25T19:06:19.318" v="3547" actId="20577"/>
          <ac:spMkLst>
            <pc:docMk/>
            <pc:sldMk cId="3190205339" sldId="261"/>
            <ac:spMk id="11" creationId="{EA211973-16E1-C781-0183-61DD593225FA}"/>
          </ac:spMkLst>
        </pc:spChg>
        <pc:spChg chg="mod">
          <ac:chgData name="Janelle Clendenon" userId="da17313139568148" providerId="LiveId" clId="{D50F0924-5C5C-4416-BCF4-6E13CF36E258}" dt="2026-02-25T19:07:32.086" v="3564"/>
          <ac:spMkLst>
            <pc:docMk/>
            <pc:sldMk cId="3190205339" sldId="261"/>
            <ac:spMk id="13" creationId="{7CB85824-CED6-3FC2-31EB-B1D996C6B160}"/>
          </ac:spMkLst>
        </pc:spChg>
        <pc:spChg chg="add mod">
          <ac:chgData name="Janelle Clendenon" userId="da17313139568148" providerId="LiveId" clId="{D50F0924-5C5C-4416-BCF4-6E13CF36E258}" dt="2026-02-25T19:50:38.037" v="5101" actId="164"/>
          <ac:spMkLst>
            <pc:docMk/>
            <pc:sldMk cId="3190205339" sldId="261"/>
            <ac:spMk id="15" creationId="{79AC871C-3FD3-599A-CBB3-39962921A3AF}"/>
          </ac:spMkLst>
        </pc:spChg>
        <pc:grpChg chg="add mod">
          <ac:chgData name="Janelle Clendenon" userId="da17313139568148" providerId="LiveId" clId="{D50F0924-5C5C-4416-BCF4-6E13CF36E258}" dt="2026-02-25T19:50:38.037" v="5101" actId="164"/>
          <ac:grpSpMkLst>
            <pc:docMk/>
            <pc:sldMk cId="3190205339" sldId="261"/>
            <ac:grpSpMk id="12" creationId="{CA6EF6AC-41CD-54DD-1541-2E1E20D60D4B}"/>
          </ac:grpSpMkLst>
        </pc:grpChg>
        <pc:grpChg chg="add mod">
          <ac:chgData name="Janelle Clendenon" userId="da17313139568148" providerId="LiveId" clId="{D50F0924-5C5C-4416-BCF4-6E13CF36E258}" dt="2026-02-25T19:50:38.037" v="5101" actId="164"/>
          <ac:grpSpMkLst>
            <pc:docMk/>
            <pc:sldMk cId="3190205339" sldId="261"/>
            <ac:grpSpMk id="16" creationId="{41584392-AE46-06BE-C395-13FD9FB3E696}"/>
          </ac:grpSpMkLst>
        </pc:grpChg>
        <pc:picChg chg="add mod">
          <ac:chgData name="Janelle Clendenon" userId="da17313139568148" providerId="LiveId" clId="{D50F0924-5C5C-4416-BCF4-6E13CF36E258}" dt="2026-02-25T19:05:00.628" v="3468"/>
          <ac:picMkLst>
            <pc:docMk/>
            <pc:sldMk cId="3190205339" sldId="261"/>
            <ac:picMk id="5" creationId="{AB1F449F-0A2E-9288-7140-48A433663D5F}"/>
          </ac:picMkLst>
        </pc:picChg>
        <pc:picChg chg="mod">
          <ac:chgData name="Janelle Clendenon" userId="da17313139568148" providerId="LiveId" clId="{D50F0924-5C5C-4416-BCF4-6E13CF36E258}" dt="2026-02-25T19:07:32.086" v="3564"/>
          <ac:picMkLst>
            <pc:docMk/>
            <pc:sldMk cId="3190205339" sldId="261"/>
            <ac:picMk id="14" creationId="{D65FDC10-50AE-549F-3F36-579D0A18E315}"/>
          </ac:picMkLst>
        </pc:picChg>
      </pc:sldChg>
      <pc:sldChg chg="addSp delSp modSp mod ord addAnim delAnim modAnim">
        <pc:chgData name="Janelle Clendenon" userId="da17313139568148" providerId="LiveId" clId="{D50F0924-5C5C-4416-BCF4-6E13CF36E258}" dt="2026-02-27T16:27:34.378" v="7612"/>
        <pc:sldMkLst>
          <pc:docMk/>
          <pc:sldMk cId="1090919635" sldId="262"/>
        </pc:sldMkLst>
        <pc:spChg chg="mod">
          <ac:chgData name="Janelle Clendenon" userId="da17313139568148" providerId="LiveId" clId="{D50F0924-5C5C-4416-BCF4-6E13CF36E258}" dt="2026-02-25T19:15:15.264" v="3887" actId="20577"/>
          <ac:spMkLst>
            <pc:docMk/>
            <pc:sldMk cId="1090919635" sldId="262"/>
            <ac:spMk id="2" creationId="{88AA269B-1F41-4FF7-AFAF-9FF69625B607}"/>
          </ac:spMkLst>
        </pc:spChg>
        <pc:spChg chg="add mod">
          <ac:chgData name="Janelle Clendenon" userId="da17313139568148" providerId="LiveId" clId="{D50F0924-5C5C-4416-BCF4-6E13CF36E258}" dt="2026-02-27T16:26:37.514" v="7610" actId="14100"/>
          <ac:spMkLst>
            <pc:docMk/>
            <pc:sldMk cId="1090919635" sldId="262"/>
            <ac:spMk id="3" creationId="{C03C118A-A8B9-4B83-F288-006B76272B03}"/>
          </ac:spMkLst>
        </pc:spChg>
        <pc:spChg chg="mod">
          <ac:chgData name="Janelle Clendenon" userId="da17313139568148" providerId="LiveId" clId="{D50F0924-5C5C-4416-BCF4-6E13CF36E258}" dt="2026-02-25T19:12:58.770" v="3873" actId="20577"/>
          <ac:spMkLst>
            <pc:docMk/>
            <pc:sldMk cId="1090919635" sldId="262"/>
            <ac:spMk id="4" creationId="{3EC45F79-C1D2-F1F7-D4D0-4CA8CD0CF7E0}"/>
          </ac:spMkLst>
        </pc:spChg>
        <pc:spChg chg="add mod">
          <ac:chgData name="Janelle Clendenon" userId="da17313139568148" providerId="LiveId" clId="{D50F0924-5C5C-4416-BCF4-6E13CF36E258}" dt="2026-02-25T19:11:51.728" v="3813" actId="20577"/>
          <ac:spMkLst>
            <pc:docMk/>
            <pc:sldMk cId="1090919635" sldId="262"/>
            <ac:spMk id="6" creationId="{509E5F69-179A-5C78-F543-2C0F91509891}"/>
          </ac:spMkLst>
        </pc:spChg>
        <pc:spChg chg="add mod">
          <ac:chgData name="Janelle Clendenon" userId="da17313139568148" providerId="LiveId" clId="{D50F0924-5C5C-4416-BCF4-6E13CF36E258}" dt="2026-02-25T19:10:48.192" v="3715" actId="14100"/>
          <ac:spMkLst>
            <pc:docMk/>
            <pc:sldMk cId="1090919635" sldId="262"/>
            <ac:spMk id="7" creationId="{4C06B390-3140-F90C-9860-0F26DB51228A}"/>
          </ac:spMkLst>
        </pc:spChg>
        <pc:spChg chg="add del mod ord">
          <ac:chgData name="Janelle Clendenon" userId="da17313139568148" providerId="LiveId" clId="{D50F0924-5C5C-4416-BCF4-6E13CF36E258}" dt="2026-02-27T05:11:07.706" v="7239" actId="171"/>
          <ac:spMkLst>
            <pc:docMk/>
            <pc:sldMk cId="1090919635" sldId="262"/>
            <ac:spMk id="9" creationId="{5EF31659-59AA-7036-FB68-4A43DB8DBB0F}"/>
          </ac:spMkLst>
        </pc:spChg>
        <pc:spChg chg="add mod ord">
          <ac:chgData name="Janelle Clendenon" userId="da17313139568148" providerId="LiveId" clId="{D50F0924-5C5C-4416-BCF4-6E13CF36E258}" dt="2026-02-25T19:14:39.510" v="3882" actId="164"/>
          <ac:spMkLst>
            <pc:docMk/>
            <pc:sldMk cId="1090919635" sldId="262"/>
            <ac:spMk id="11" creationId="{03350936-98B2-2079-5D7B-7AB02B20C42C}"/>
          </ac:spMkLst>
        </pc:spChg>
        <pc:spChg chg="add mod">
          <ac:chgData name="Janelle Clendenon" userId="da17313139568148" providerId="LiveId" clId="{D50F0924-5C5C-4416-BCF4-6E13CF36E258}" dt="2026-02-26T00:49:29.456" v="6101" actId="1076"/>
          <ac:spMkLst>
            <pc:docMk/>
            <pc:sldMk cId="1090919635" sldId="262"/>
            <ac:spMk id="13" creationId="{21C2ED08-DFA5-9F82-92A7-72B33F872DA9}"/>
          </ac:spMkLst>
        </pc:spChg>
        <pc:grpChg chg="add mod">
          <ac:chgData name="Janelle Clendenon" userId="da17313139568148" providerId="LiveId" clId="{D50F0924-5C5C-4416-BCF4-6E13CF36E258}" dt="2026-02-25T19:14:39.510" v="3882" actId="164"/>
          <ac:grpSpMkLst>
            <pc:docMk/>
            <pc:sldMk cId="1090919635" sldId="262"/>
            <ac:grpSpMk id="12" creationId="{CFCC3898-F830-3342-56EA-5B1CFFE1E2B9}"/>
          </ac:grpSpMkLst>
        </pc:grpChg>
        <pc:picChg chg="add mod">
          <ac:chgData name="Janelle Clendenon" userId="da17313139568148" providerId="LiveId" clId="{D50F0924-5C5C-4416-BCF4-6E13CF36E258}" dt="2026-02-25T19:08:50.668" v="3612"/>
          <ac:picMkLst>
            <pc:docMk/>
            <pc:sldMk cId="1090919635" sldId="262"/>
            <ac:picMk id="5" creationId="{81AB0314-3186-7913-51EE-F5C398FAD232}"/>
          </ac:picMkLst>
        </pc:picChg>
        <pc:picChg chg="add mod">
          <ac:chgData name="Janelle Clendenon" userId="da17313139568148" providerId="LiveId" clId="{D50F0924-5C5C-4416-BCF4-6E13CF36E258}" dt="2026-02-25T19:14:39.510" v="3882" actId="164"/>
          <ac:picMkLst>
            <pc:docMk/>
            <pc:sldMk cId="1090919635" sldId="262"/>
            <ac:picMk id="6146" creationId="{63AA590A-6068-1D24-EEAF-5769AACAAA0A}"/>
          </ac:picMkLst>
        </pc:picChg>
      </pc:sldChg>
      <pc:sldChg chg="addSp delSp modSp mod">
        <pc:chgData name="Janelle Clendenon" userId="da17313139568148" providerId="LiveId" clId="{D50F0924-5C5C-4416-BCF4-6E13CF36E258}" dt="2026-02-25T19:22:19.944" v="4282" actId="1076"/>
        <pc:sldMkLst>
          <pc:docMk/>
          <pc:sldMk cId="1137406496" sldId="263"/>
        </pc:sldMkLst>
        <pc:spChg chg="mod">
          <ac:chgData name="Janelle Clendenon" userId="da17313139568148" providerId="LiveId" clId="{D50F0924-5C5C-4416-BCF4-6E13CF36E258}" dt="2026-02-25T19:18:05.879" v="3939" actId="20577"/>
          <ac:spMkLst>
            <pc:docMk/>
            <pc:sldMk cId="1137406496" sldId="263"/>
            <ac:spMk id="2" creationId="{6F961762-39AB-5F43-1D27-EF48C1787ED5}"/>
          </ac:spMkLst>
        </pc:spChg>
        <pc:spChg chg="mod">
          <ac:chgData name="Janelle Clendenon" userId="da17313139568148" providerId="LiveId" clId="{D50F0924-5C5C-4416-BCF4-6E13CF36E258}" dt="2026-02-25T19:20:10.149" v="4271" actId="5793"/>
          <ac:spMkLst>
            <pc:docMk/>
            <pc:sldMk cId="1137406496" sldId="263"/>
            <ac:spMk id="4" creationId="{EE80107A-C1DE-D547-A2D0-881CF06EA057}"/>
          </ac:spMkLst>
        </pc:spChg>
        <pc:picChg chg="add mod">
          <ac:chgData name="Janelle Clendenon" userId="da17313139568148" providerId="LiveId" clId="{D50F0924-5C5C-4416-BCF4-6E13CF36E258}" dt="2026-02-25T19:22:19.944" v="4282" actId="1076"/>
          <ac:picMkLst>
            <pc:docMk/>
            <pc:sldMk cId="1137406496" sldId="263"/>
            <ac:picMk id="8194" creationId="{B6488E66-59A7-8E33-CDCA-66C3A82A5059}"/>
          </ac:picMkLst>
        </pc:picChg>
        <pc:picChg chg="add mod">
          <ac:chgData name="Janelle Clendenon" userId="da17313139568148" providerId="LiveId" clId="{D50F0924-5C5C-4416-BCF4-6E13CF36E258}" dt="2026-02-25T19:22:16.764" v="4281" actId="1076"/>
          <ac:picMkLst>
            <pc:docMk/>
            <pc:sldMk cId="1137406496" sldId="263"/>
            <ac:picMk id="8196" creationId="{51AB55DF-E8CE-B56B-01C4-46E080C728ED}"/>
          </ac:picMkLst>
        </pc:picChg>
      </pc:sldChg>
      <pc:sldChg chg="addSp delSp modSp mod modAnim">
        <pc:chgData name="Janelle Clendenon" userId="da17313139568148" providerId="LiveId" clId="{D50F0924-5C5C-4416-BCF4-6E13CF36E258}" dt="2026-02-25T19:33:06.708" v="4414" actId="14100"/>
        <pc:sldMkLst>
          <pc:docMk/>
          <pc:sldMk cId="818446736" sldId="264"/>
        </pc:sldMkLst>
        <pc:spChg chg="mod">
          <ac:chgData name="Janelle Clendenon" userId="da17313139568148" providerId="LiveId" clId="{D50F0924-5C5C-4416-BCF4-6E13CF36E258}" dt="2026-02-25T19:29:14.488" v="4402" actId="20577"/>
          <ac:spMkLst>
            <pc:docMk/>
            <pc:sldMk cId="818446736" sldId="264"/>
            <ac:spMk id="2" creationId="{35184634-9F18-E42C-364A-57E61CFF6D00}"/>
          </ac:spMkLst>
        </pc:spChg>
        <pc:spChg chg="mod">
          <ac:chgData name="Janelle Clendenon" userId="da17313139568148" providerId="LiveId" clId="{D50F0924-5C5C-4416-BCF4-6E13CF36E258}" dt="2026-02-25T19:33:06.708" v="4414" actId="14100"/>
          <ac:spMkLst>
            <pc:docMk/>
            <pc:sldMk cId="818446736" sldId="264"/>
            <ac:spMk id="4" creationId="{C427973D-E0B8-AE9E-4853-9835B2D13FAE}"/>
          </ac:spMkLst>
        </pc:spChg>
        <pc:spChg chg="add mod">
          <ac:chgData name="Janelle Clendenon" userId="da17313139568148" providerId="LiveId" clId="{D50F0924-5C5C-4416-BCF4-6E13CF36E258}" dt="2026-02-25T19:31:59.722" v="4410" actId="208"/>
          <ac:spMkLst>
            <pc:docMk/>
            <pc:sldMk cId="818446736" sldId="264"/>
            <ac:spMk id="5" creationId="{046DFDCC-BAEC-659C-EF68-EE9B0E29C3BF}"/>
          </ac:spMkLst>
        </pc:spChg>
        <pc:picChg chg="add mod">
          <ac:chgData name="Janelle Clendenon" userId="da17313139568148" providerId="LiveId" clId="{D50F0924-5C5C-4416-BCF4-6E13CF36E258}" dt="2026-02-25T19:32:31.272" v="4412" actId="1076"/>
          <ac:picMkLst>
            <pc:docMk/>
            <pc:sldMk cId="818446736" sldId="264"/>
            <ac:picMk id="6" creationId="{6697E7AD-8EAC-892A-A2DE-00400A8F8A4B}"/>
          </ac:picMkLst>
        </pc:picChg>
        <pc:picChg chg="add mod">
          <ac:chgData name="Janelle Clendenon" userId="da17313139568148" providerId="LiveId" clId="{D50F0924-5C5C-4416-BCF4-6E13CF36E258}" dt="2026-02-25T19:30:31.829" v="4406" actId="14100"/>
          <ac:picMkLst>
            <pc:docMk/>
            <pc:sldMk cId="818446736" sldId="264"/>
            <ac:picMk id="9222" creationId="{CB68ECC8-47D4-62B0-6F0C-B3916CADFFBE}"/>
          </ac:picMkLst>
        </pc:picChg>
      </pc:sldChg>
      <pc:sldChg chg="addSp delSp modSp mod">
        <pc:chgData name="Janelle Clendenon" userId="da17313139568148" providerId="LiveId" clId="{D50F0924-5C5C-4416-BCF4-6E13CF36E258}" dt="2026-02-25T19:43:32.824" v="4675" actId="1076"/>
        <pc:sldMkLst>
          <pc:docMk/>
          <pc:sldMk cId="4078935743" sldId="265"/>
        </pc:sldMkLst>
        <pc:spChg chg="mod">
          <ac:chgData name="Janelle Clendenon" userId="da17313139568148" providerId="LiveId" clId="{D50F0924-5C5C-4416-BCF4-6E13CF36E258}" dt="2026-02-25T19:37:27.217" v="4604" actId="20577"/>
          <ac:spMkLst>
            <pc:docMk/>
            <pc:sldMk cId="4078935743" sldId="265"/>
            <ac:spMk id="2" creationId="{36AD9DCF-5E61-625F-2065-B62C9BFBE16A}"/>
          </ac:spMkLst>
        </pc:spChg>
        <pc:spChg chg="mod">
          <ac:chgData name="Janelle Clendenon" userId="da17313139568148" providerId="LiveId" clId="{D50F0924-5C5C-4416-BCF4-6E13CF36E258}" dt="2026-02-25T19:40:27.437" v="4610" actId="1076"/>
          <ac:spMkLst>
            <pc:docMk/>
            <pc:sldMk cId="4078935743" sldId="265"/>
            <ac:spMk id="4" creationId="{09574100-BECF-C818-15C4-2E5E8A041861}"/>
          </ac:spMkLst>
        </pc:spChg>
        <pc:picChg chg="add mod">
          <ac:chgData name="Janelle Clendenon" userId="da17313139568148" providerId="LiveId" clId="{D50F0924-5C5C-4416-BCF4-6E13CF36E258}" dt="2026-02-25T19:43:32.824" v="4675" actId="1076"/>
          <ac:picMkLst>
            <pc:docMk/>
            <pc:sldMk cId="4078935743" sldId="265"/>
            <ac:picMk id="10244" creationId="{6A17BE92-1206-6A49-894C-7C5C7DAF12D3}"/>
          </ac:picMkLst>
        </pc:picChg>
        <pc:picChg chg="add mod">
          <ac:chgData name="Janelle Clendenon" userId="da17313139568148" providerId="LiveId" clId="{D50F0924-5C5C-4416-BCF4-6E13CF36E258}" dt="2026-02-25T19:43:25.135" v="4674" actId="1076"/>
          <ac:picMkLst>
            <pc:docMk/>
            <pc:sldMk cId="4078935743" sldId="265"/>
            <ac:picMk id="10246" creationId="{3F506D76-FB20-F1B2-7934-5E35EA8BBC8A}"/>
          </ac:picMkLst>
        </pc:picChg>
      </pc:sldChg>
      <pc:sldChg chg="ord">
        <pc:chgData name="Janelle Clendenon" userId="da17313139568148" providerId="LiveId" clId="{D50F0924-5C5C-4416-BCF4-6E13CF36E258}" dt="2026-02-26T00:28:10.103" v="5590"/>
        <pc:sldMkLst>
          <pc:docMk/>
          <pc:sldMk cId="1323434520" sldId="266"/>
        </pc:sldMkLst>
      </pc:sldChg>
      <pc:sldChg chg="addSp modSp mod ord modAnim">
        <pc:chgData name="Janelle Clendenon" userId="da17313139568148" providerId="LiveId" clId="{D50F0924-5C5C-4416-BCF4-6E13CF36E258}" dt="2026-02-27T16:29:37.730" v="7616"/>
        <pc:sldMkLst>
          <pc:docMk/>
          <pc:sldMk cId="4000187009" sldId="267"/>
        </pc:sldMkLst>
        <pc:spChg chg="add mod">
          <ac:chgData name="Janelle Clendenon" userId="da17313139568148" providerId="LiveId" clId="{D50F0924-5C5C-4416-BCF4-6E13CF36E258}" dt="2026-02-24T23:52:51.421" v="279" actId="1076"/>
          <ac:spMkLst>
            <pc:docMk/>
            <pc:sldMk cId="4000187009" sldId="267"/>
            <ac:spMk id="4" creationId="{064558AA-86D7-8D1B-5679-37A063147837}"/>
          </ac:spMkLst>
        </pc:spChg>
        <pc:spChg chg="add mod">
          <ac:chgData name="Janelle Clendenon" userId="da17313139568148" providerId="LiveId" clId="{D50F0924-5C5C-4416-BCF4-6E13CF36E258}" dt="2026-02-24T23:55:36.835" v="319" actId="14100"/>
          <ac:spMkLst>
            <pc:docMk/>
            <pc:sldMk cId="4000187009" sldId="267"/>
            <ac:spMk id="5" creationId="{F27A8BA6-6193-23BF-276B-1DC75E9727F9}"/>
          </ac:spMkLst>
        </pc:spChg>
        <pc:spChg chg="add mod">
          <ac:chgData name="Janelle Clendenon" userId="da17313139568148" providerId="LiveId" clId="{D50F0924-5C5C-4416-BCF4-6E13CF36E258}" dt="2026-02-24T23:46:51.469" v="266" actId="1076"/>
          <ac:spMkLst>
            <pc:docMk/>
            <pc:sldMk cId="4000187009" sldId="267"/>
            <ac:spMk id="6" creationId="{119E421F-3990-4EC4-0BFC-8D0D084406DA}"/>
          </ac:spMkLst>
        </pc:spChg>
        <pc:spChg chg="add mod">
          <ac:chgData name="Janelle Clendenon" userId="da17313139568148" providerId="LiveId" clId="{D50F0924-5C5C-4416-BCF4-6E13CF36E258}" dt="2026-02-24T23:55:22.742" v="305" actId="20577"/>
          <ac:spMkLst>
            <pc:docMk/>
            <pc:sldMk cId="4000187009" sldId="267"/>
            <ac:spMk id="7" creationId="{F5323ADD-405F-8DB2-77B9-F0BE74E863EA}"/>
          </ac:spMkLst>
        </pc:spChg>
        <pc:picChg chg="add mod">
          <ac:chgData name="Janelle Clendenon" userId="da17313139568148" providerId="LiveId" clId="{D50F0924-5C5C-4416-BCF4-6E13CF36E258}" dt="2026-02-24T23:44:12.700" v="29" actId="1076"/>
          <ac:picMkLst>
            <pc:docMk/>
            <pc:sldMk cId="4000187009" sldId="267"/>
            <ac:picMk id="2050" creationId="{55247A3C-3375-2CE6-9142-6D0475E09F1A}"/>
          </ac:picMkLst>
        </pc:picChg>
      </pc:sldChg>
      <pc:sldChg chg="modSp add mod">
        <pc:chgData name="Janelle Clendenon" userId="da17313139568148" providerId="LiveId" clId="{D50F0924-5C5C-4416-BCF4-6E13CF36E258}" dt="2026-02-25T18:59:45.535" v="3278" actId="14100"/>
        <pc:sldMkLst>
          <pc:docMk/>
          <pc:sldMk cId="4121858869" sldId="268"/>
        </pc:sldMkLst>
        <pc:spChg chg="mod">
          <ac:chgData name="Janelle Clendenon" userId="da17313139568148" providerId="LiveId" clId="{D50F0924-5C5C-4416-BCF4-6E13CF36E258}" dt="2026-02-25T18:59:41.528" v="3277" actId="14100"/>
          <ac:spMkLst>
            <pc:docMk/>
            <pc:sldMk cId="4121858869" sldId="268"/>
            <ac:spMk id="2" creationId="{E0D3D7D4-8F73-C9FD-B361-D2FFFAC776B2}"/>
          </ac:spMkLst>
        </pc:spChg>
        <pc:spChg chg="mod">
          <ac:chgData name="Janelle Clendenon" userId="da17313139568148" providerId="LiveId" clId="{D50F0924-5C5C-4416-BCF4-6E13CF36E258}" dt="2026-02-25T18:59:45.535" v="3278" actId="14100"/>
          <ac:spMkLst>
            <pc:docMk/>
            <pc:sldMk cId="4121858869" sldId="268"/>
            <ac:spMk id="4" creationId="{2AE47C46-DEEE-1D0C-43EC-1BAC2B9E7F46}"/>
          </ac:spMkLst>
        </pc:spChg>
      </pc:sldChg>
      <pc:sldChg chg="addSp delSp modSp add mod modAnim">
        <pc:chgData name="Janelle Clendenon" userId="da17313139568148" providerId="LiveId" clId="{D50F0924-5C5C-4416-BCF4-6E13CF36E258}" dt="2026-02-27T16:35:48.019" v="7792" actId="20577"/>
        <pc:sldMkLst>
          <pc:docMk/>
          <pc:sldMk cId="1267116630" sldId="269"/>
        </pc:sldMkLst>
        <pc:spChg chg="mod">
          <ac:chgData name="Janelle Clendenon" userId="da17313139568148" providerId="LiveId" clId="{D50F0924-5C5C-4416-BCF4-6E13CF36E258}" dt="2026-02-25T19:41:34.453" v="4654" actId="20577"/>
          <ac:spMkLst>
            <pc:docMk/>
            <pc:sldMk cId="1267116630" sldId="269"/>
            <ac:spMk id="2" creationId="{977EB793-0B53-219E-DB2D-F06280262B91}"/>
          </ac:spMkLst>
        </pc:spChg>
        <pc:spChg chg="mod">
          <ac:chgData name="Janelle Clendenon" userId="da17313139568148" providerId="LiveId" clId="{D50F0924-5C5C-4416-BCF4-6E13CF36E258}" dt="2026-02-27T16:35:48.019" v="7792" actId="20577"/>
          <ac:spMkLst>
            <pc:docMk/>
            <pc:sldMk cId="1267116630" sldId="269"/>
            <ac:spMk id="4" creationId="{316074C5-A952-9CBA-22F4-BC08E3339A84}"/>
          </ac:spMkLst>
        </pc:spChg>
        <pc:spChg chg="add mod">
          <ac:chgData name="Janelle Clendenon" userId="da17313139568148" providerId="LiveId" clId="{D50F0924-5C5C-4416-BCF4-6E13CF36E258}" dt="2026-02-25T19:45:43.612" v="4752" actId="20577"/>
          <ac:spMkLst>
            <pc:docMk/>
            <pc:sldMk cId="1267116630" sldId="269"/>
            <ac:spMk id="5" creationId="{2A5860E1-1606-B502-3D75-028D9927B9E0}"/>
          </ac:spMkLst>
        </pc:spChg>
        <pc:spChg chg="add mod">
          <ac:chgData name="Janelle Clendenon" userId="da17313139568148" providerId="LiveId" clId="{D50F0924-5C5C-4416-BCF4-6E13CF36E258}" dt="2026-02-25T19:47:05.809" v="4908" actId="14100"/>
          <ac:spMkLst>
            <pc:docMk/>
            <pc:sldMk cId="1267116630" sldId="269"/>
            <ac:spMk id="6" creationId="{88E0E6DA-3EF2-466C-ABCD-DB60A02E814E}"/>
          </ac:spMkLst>
        </pc:spChg>
        <pc:picChg chg="add mod">
          <ac:chgData name="Janelle Clendenon" userId="da17313139568148" providerId="LiveId" clId="{D50F0924-5C5C-4416-BCF4-6E13CF36E258}" dt="2026-02-25T19:44:34.255" v="4678" actId="1076"/>
          <ac:picMkLst>
            <pc:docMk/>
            <pc:sldMk cId="1267116630" sldId="269"/>
            <ac:picMk id="12290" creationId="{EBA02588-D81C-7F1A-A1D5-1CB56092527F}"/>
          </ac:picMkLst>
        </pc:picChg>
      </pc:sldChg>
      <pc:sldChg chg="addSp delSp modSp add mod replId modAnim">
        <pc:chgData name="Janelle Clendenon" userId="da17313139568148" providerId="LiveId" clId="{D50F0924-5C5C-4416-BCF4-6E13CF36E258}" dt="2026-02-25T20:06:41.810" v="5545" actId="1076"/>
        <pc:sldMkLst>
          <pc:docMk/>
          <pc:sldMk cId="4245967472" sldId="270"/>
        </pc:sldMkLst>
        <pc:spChg chg="mod">
          <ac:chgData name="Janelle Clendenon" userId="da17313139568148" providerId="LiveId" clId="{D50F0924-5C5C-4416-BCF4-6E13CF36E258}" dt="2026-02-25T20:05:33.881" v="5449" actId="20577"/>
          <ac:spMkLst>
            <pc:docMk/>
            <pc:sldMk cId="4245967472" sldId="270"/>
            <ac:spMk id="2" creationId="{A73AB336-AA09-408A-ACB4-C8F7D2E42582}"/>
          </ac:spMkLst>
        </pc:spChg>
        <pc:spChg chg="mod">
          <ac:chgData name="Janelle Clendenon" userId="da17313139568148" providerId="LiveId" clId="{D50F0924-5C5C-4416-BCF4-6E13CF36E258}" dt="2026-02-25T20:04:54.857" v="5408" actId="1076"/>
          <ac:spMkLst>
            <pc:docMk/>
            <pc:sldMk cId="4245967472" sldId="270"/>
            <ac:spMk id="4" creationId="{D0D88B02-4214-1700-034B-3AD74EDEA743}"/>
          </ac:spMkLst>
        </pc:spChg>
        <pc:spChg chg="mod">
          <ac:chgData name="Janelle Clendenon" userId="da17313139568148" providerId="LiveId" clId="{D50F0924-5C5C-4416-BCF4-6E13CF36E258}" dt="2026-02-25T20:06:31.908" v="5544" actId="14100"/>
          <ac:spMkLst>
            <pc:docMk/>
            <pc:sldMk cId="4245967472" sldId="270"/>
            <ac:spMk id="7" creationId="{10BEEADC-77D4-ABE2-774C-9293FD20A8D9}"/>
          </ac:spMkLst>
        </pc:spChg>
        <pc:spChg chg="mod">
          <ac:chgData name="Janelle Clendenon" userId="da17313139568148" providerId="LiveId" clId="{D50F0924-5C5C-4416-BCF4-6E13CF36E258}" dt="2026-02-25T20:05:49.367" v="5450"/>
          <ac:spMkLst>
            <pc:docMk/>
            <pc:sldMk cId="4245967472" sldId="270"/>
            <ac:spMk id="8" creationId="{35E4247F-2E5F-84B2-6457-DD211DADAA81}"/>
          </ac:spMkLst>
        </pc:spChg>
        <pc:grpChg chg="add mod">
          <ac:chgData name="Janelle Clendenon" userId="da17313139568148" providerId="LiveId" clId="{D50F0924-5C5C-4416-BCF4-6E13CF36E258}" dt="2026-02-25T20:05:49.367" v="5450"/>
          <ac:grpSpMkLst>
            <pc:docMk/>
            <pc:sldMk cId="4245967472" sldId="270"/>
            <ac:grpSpMk id="5" creationId="{BC8A8704-13AE-EE74-50AB-0AC02D41F640}"/>
          </ac:grpSpMkLst>
        </pc:grpChg>
        <pc:grpChg chg="mod">
          <ac:chgData name="Janelle Clendenon" userId="da17313139568148" providerId="LiveId" clId="{D50F0924-5C5C-4416-BCF4-6E13CF36E258}" dt="2026-02-25T20:05:49.367" v="5450"/>
          <ac:grpSpMkLst>
            <pc:docMk/>
            <pc:sldMk cId="4245967472" sldId="270"/>
            <ac:grpSpMk id="6" creationId="{D74D91B4-F8EF-229E-7B17-53ED79D7D56A}"/>
          </ac:grpSpMkLst>
        </pc:grpChg>
        <pc:picChg chg="mod">
          <ac:chgData name="Janelle Clendenon" userId="da17313139568148" providerId="LiveId" clId="{D50F0924-5C5C-4416-BCF4-6E13CF36E258}" dt="2026-02-25T20:05:49.367" v="5450"/>
          <ac:picMkLst>
            <pc:docMk/>
            <pc:sldMk cId="4245967472" sldId="270"/>
            <ac:picMk id="9" creationId="{A70E8961-855B-B95A-5EFB-67ED46EE2EFF}"/>
          </ac:picMkLst>
        </pc:picChg>
        <pc:picChg chg="add mod">
          <ac:chgData name="Janelle Clendenon" userId="da17313139568148" providerId="LiveId" clId="{D50F0924-5C5C-4416-BCF4-6E13CF36E258}" dt="2026-02-25T20:06:41.810" v="5545" actId="1076"/>
          <ac:picMkLst>
            <pc:docMk/>
            <pc:sldMk cId="4245967472" sldId="270"/>
            <ac:picMk id="15362" creationId="{B133A0F5-41DA-E6A9-D589-2FCBCCFE9A2D}"/>
          </ac:picMkLst>
        </pc:picChg>
      </pc:sldChg>
      <pc:sldChg chg="addSp delSp modSp add mod ord">
        <pc:chgData name="Janelle Clendenon" userId="da17313139568148" providerId="LiveId" clId="{D50F0924-5C5C-4416-BCF4-6E13CF36E258}" dt="2026-02-27T05:30:29.742" v="7273" actId="1076"/>
        <pc:sldMkLst>
          <pc:docMk/>
          <pc:sldMk cId="3652896587" sldId="271"/>
        </pc:sldMkLst>
        <pc:spChg chg="mod">
          <ac:chgData name="Janelle Clendenon" userId="da17313139568148" providerId="LiveId" clId="{D50F0924-5C5C-4416-BCF4-6E13CF36E258}" dt="2026-02-27T05:13:00.255" v="7240"/>
          <ac:spMkLst>
            <pc:docMk/>
            <pc:sldMk cId="3652896587" sldId="271"/>
            <ac:spMk id="2" creationId="{04B066AF-4FB9-A8E3-4B2E-87E775E9C404}"/>
          </ac:spMkLst>
        </pc:spChg>
        <pc:spChg chg="del">
          <ac:chgData name="Janelle Clendenon" userId="da17313139568148" providerId="LiveId" clId="{D50F0924-5C5C-4416-BCF4-6E13CF36E258}" dt="2026-02-26T01:05:34.532" v="6187" actId="478"/>
          <ac:spMkLst>
            <pc:docMk/>
            <pc:sldMk cId="3652896587" sldId="271"/>
            <ac:spMk id="3" creationId="{8B36E68C-EBC4-9472-B1A8-83B8B92815DE}"/>
          </ac:spMkLst>
        </pc:spChg>
        <pc:spChg chg="mod">
          <ac:chgData name="Janelle Clendenon" userId="da17313139568148" providerId="LiveId" clId="{D50F0924-5C5C-4416-BCF4-6E13CF36E258}" dt="2026-02-27T05:13:00.255" v="7240"/>
          <ac:spMkLst>
            <pc:docMk/>
            <pc:sldMk cId="3652896587" sldId="271"/>
            <ac:spMk id="4" creationId="{FB991E47-21D8-637D-F94F-657005D76B00}"/>
          </ac:spMkLst>
        </pc:spChg>
        <pc:spChg chg="add del mod">
          <ac:chgData name="Janelle Clendenon" userId="da17313139568148" providerId="LiveId" clId="{D50F0924-5C5C-4416-BCF4-6E13CF36E258}" dt="2026-02-27T04:02:31.039" v="6458" actId="478"/>
          <ac:spMkLst>
            <pc:docMk/>
            <pc:sldMk cId="3652896587" sldId="271"/>
            <ac:spMk id="5" creationId="{08B8D0F4-931E-87C5-D8B0-E438D99BD42E}"/>
          </ac:spMkLst>
        </pc:spChg>
        <pc:spChg chg="mod">
          <ac:chgData name="Janelle Clendenon" userId="da17313139568148" providerId="LiveId" clId="{D50F0924-5C5C-4416-BCF4-6E13CF36E258}" dt="2026-02-27T05:13:24.915" v="7241"/>
          <ac:spMkLst>
            <pc:docMk/>
            <pc:sldMk cId="3652896587" sldId="271"/>
            <ac:spMk id="7" creationId="{1B3ED2C3-D146-B97C-F59F-3CB541D1EA1F}"/>
          </ac:spMkLst>
        </pc:spChg>
        <pc:spChg chg="add mod ord">
          <ac:chgData name="Janelle Clendenon" userId="da17313139568148" providerId="LiveId" clId="{D50F0924-5C5C-4416-BCF4-6E13CF36E258}" dt="2026-02-27T05:28:12.100" v="7264" actId="1076"/>
          <ac:spMkLst>
            <pc:docMk/>
            <pc:sldMk cId="3652896587" sldId="271"/>
            <ac:spMk id="8" creationId="{D402FCB6-5F6C-4158-9281-44E341543BF2}"/>
          </ac:spMkLst>
        </pc:spChg>
        <pc:grpChg chg="mod">
          <ac:chgData name="Janelle Clendenon" userId="da17313139568148" providerId="LiveId" clId="{D50F0924-5C5C-4416-BCF4-6E13CF36E258}" dt="2026-02-27T05:13:00.255" v="7240"/>
          <ac:grpSpMkLst>
            <pc:docMk/>
            <pc:sldMk cId="3652896587" sldId="271"/>
            <ac:grpSpMk id="1" creationId="{38FCB55A-EEB5-97A9-48B1-4668C51EC51A}"/>
          </ac:grpSpMkLst>
        </pc:grpChg>
        <pc:grpChg chg="add mod">
          <ac:chgData name="Janelle Clendenon" userId="da17313139568148" providerId="LiveId" clId="{D50F0924-5C5C-4416-BCF4-6E13CF36E258}" dt="2026-02-27T05:13:24.915" v="7241"/>
          <ac:grpSpMkLst>
            <pc:docMk/>
            <pc:sldMk cId="3652896587" sldId="271"/>
            <ac:grpSpMk id="3" creationId="{1D734759-4A61-F73A-C956-35E7BD53D55E}"/>
          </ac:grpSpMkLst>
        </pc:grpChg>
        <pc:grpChg chg="mod">
          <ac:chgData name="Janelle Clendenon" userId="da17313139568148" providerId="LiveId" clId="{D50F0924-5C5C-4416-BCF4-6E13CF36E258}" dt="2026-02-27T05:13:24.915" v="7241"/>
          <ac:grpSpMkLst>
            <pc:docMk/>
            <pc:sldMk cId="3652896587" sldId="271"/>
            <ac:grpSpMk id="6" creationId="{14291A6A-5458-3A5B-2BEE-2261E9D93E49}"/>
          </ac:grpSpMkLst>
        </pc:grpChg>
        <pc:grpChg chg="add mod">
          <ac:chgData name="Janelle Clendenon" userId="da17313139568148" providerId="LiveId" clId="{D50F0924-5C5C-4416-BCF4-6E13CF36E258}" dt="2026-02-27T05:28:12.100" v="7264" actId="1076"/>
          <ac:grpSpMkLst>
            <pc:docMk/>
            <pc:sldMk cId="3652896587" sldId="271"/>
            <ac:grpSpMk id="9" creationId="{19627C45-BB9A-A462-310C-5A219B22EC3D}"/>
          </ac:grpSpMkLst>
        </pc:grpChg>
        <pc:picChg chg="add mod">
          <ac:chgData name="Janelle Clendenon" userId="da17313139568148" providerId="LiveId" clId="{D50F0924-5C5C-4416-BCF4-6E13CF36E258}" dt="2026-02-27T05:28:14.068" v="7265" actId="1076"/>
          <ac:picMkLst>
            <pc:docMk/>
            <pc:sldMk cId="3652896587" sldId="271"/>
            <ac:picMk id="11" creationId="{4419B883-E78F-93A6-BA22-7F0604E22642}"/>
          </ac:picMkLst>
        </pc:picChg>
        <pc:picChg chg="add mod">
          <ac:chgData name="Janelle Clendenon" userId="da17313139568148" providerId="LiveId" clId="{D50F0924-5C5C-4416-BCF4-6E13CF36E258}" dt="2026-02-27T05:30:29.742" v="7273" actId="1076"/>
          <ac:picMkLst>
            <pc:docMk/>
            <pc:sldMk cId="3652896587" sldId="271"/>
            <ac:picMk id="13" creationId="{697D464D-5FB5-24A1-2DF9-3302C06A66CA}"/>
          </ac:picMkLst>
        </pc:picChg>
        <pc:picChg chg="mod">
          <ac:chgData name="Janelle Clendenon" userId="da17313139568148" providerId="LiveId" clId="{D50F0924-5C5C-4416-BCF4-6E13CF36E258}" dt="2026-02-27T05:28:01.888" v="7260" actId="1076"/>
          <ac:picMkLst>
            <pc:docMk/>
            <pc:sldMk cId="3652896587" sldId="271"/>
            <ac:picMk id="1026" creationId="{5336B0D3-B787-D3E0-35AF-3D89CB176A08}"/>
          </ac:picMkLst>
        </pc:picChg>
        <pc:picChg chg="mod">
          <ac:chgData name="Janelle Clendenon" userId="da17313139568148" providerId="LiveId" clId="{D50F0924-5C5C-4416-BCF4-6E13CF36E258}" dt="2026-02-27T05:13:24.915" v="7241"/>
          <ac:picMkLst>
            <pc:docMk/>
            <pc:sldMk cId="3652896587" sldId="271"/>
            <ac:picMk id="1028" creationId="{534CC20D-1502-A3E6-7FC3-5CF232CAF063}"/>
          </ac:picMkLst>
        </pc:picChg>
        <pc:picChg chg="add mod">
          <ac:chgData name="Janelle Clendenon" userId="da17313139568148" providerId="LiveId" clId="{D50F0924-5C5C-4416-BCF4-6E13CF36E258}" dt="2026-02-27T05:28:12.100" v="7264" actId="1076"/>
          <ac:picMkLst>
            <pc:docMk/>
            <pc:sldMk cId="3652896587" sldId="271"/>
            <ac:picMk id="1032" creationId="{B105D592-59B8-0596-1178-344FF9186B1A}"/>
          </ac:picMkLst>
        </pc:picChg>
        <pc:picChg chg="add del mod">
          <ac:chgData name="Janelle Clendenon" userId="da17313139568148" providerId="LiveId" clId="{D50F0924-5C5C-4416-BCF4-6E13CF36E258}" dt="2026-02-27T04:02:35.690" v="6459" actId="478"/>
          <ac:picMkLst>
            <pc:docMk/>
            <pc:sldMk cId="3652896587" sldId="271"/>
            <ac:picMk id="17410" creationId="{C9AC85AA-E412-DA88-00AC-AAC09F9358AC}"/>
          </ac:picMkLst>
        </pc:picChg>
        <pc:cxnChg chg="mod">
          <ac:chgData name="Janelle Clendenon" userId="da17313139568148" providerId="LiveId" clId="{D50F0924-5C5C-4416-BCF4-6E13CF36E258}" dt="2026-02-27T05:13:24.915" v="7241"/>
          <ac:cxnSpMkLst>
            <pc:docMk/>
            <pc:sldMk cId="3652896587" sldId="271"/>
            <ac:cxnSpMk id="1029" creationId="{AD298324-37AB-6CED-6347-BA06B2BC190D}"/>
          </ac:cxnSpMkLst>
        </pc:cxnChg>
        <pc:cxnChg chg="mod">
          <ac:chgData name="Janelle Clendenon" userId="da17313139568148" providerId="LiveId" clId="{D50F0924-5C5C-4416-BCF4-6E13CF36E258}" dt="2026-02-27T05:13:24.915" v="7241"/>
          <ac:cxnSpMkLst>
            <pc:docMk/>
            <pc:sldMk cId="3652896587" sldId="271"/>
            <ac:cxnSpMk id="1030" creationId="{34C6F006-F3A1-02E6-6055-1C13FB81B10C}"/>
          </ac:cxnSpMkLst>
        </pc:cxnChg>
      </pc:sldChg>
      <pc:sldChg chg="addSp delSp modSp add mod ord replId">
        <pc:chgData name="Janelle Clendenon" userId="da17313139568148" providerId="LiveId" clId="{D50F0924-5C5C-4416-BCF4-6E13CF36E258}" dt="2026-02-27T04:41:08.645" v="6551" actId="20577"/>
        <pc:sldMkLst>
          <pc:docMk/>
          <pc:sldMk cId="2309750029" sldId="272"/>
        </pc:sldMkLst>
        <pc:spChg chg="mod">
          <ac:chgData name="Janelle Clendenon" userId="da17313139568148" providerId="LiveId" clId="{D50F0924-5C5C-4416-BCF4-6E13CF36E258}" dt="2026-02-26T03:00:55.588" v="6229"/>
          <ac:spMkLst>
            <pc:docMk/>
            <pc:sldMk cId="2309750029" sldId="272"/>
            <ac:spMk id="2" creationId="{A5B27B56-9F68-5549-7827-2377E62CE7F8}"/>
          </ac:spMkLst>
        </pc:spChg>
        <pc:spChg chg="del mod">
          <ac:chgData name="Janelle Clendenon" userId="da17313139568148" providerId="LiveId" clId="{D50F0924-5C5C-4416-BCF4-6E13CF36E258}" dt="2026-02-26T03:01:09.489" v="6232" actId="478"/>
          <ac:spMkLst>
            <pc:docMk/>
            <pc:sldMk cId="2309750029" sldId="272"/>
            <ac:spMk id="3" creationId="{7E9BA168-CE9D-1449-9B2C-DF5E1B181E09}"/>
          </ac:spMkLst>
        </pc:spChg>
        <pc:spChg chg="mod">
          <ac:chgData name="Janelle Clendenon" userId="da17313139568148" providerId="LiveId" clId="{D50F0924-5C5C-4416-BCF4-6E13CF36E258}" dt="2026-02-27T04:41:08.645" v="6551" actId="20577"/>
          <ac:spMkLst>
            <pc:docMk/>
            <pc:sldMk cId="2309750029" sldId="272"/>
            <ac:spMk id="4" creationId="{87B19181-0E22-5564-0A14-D54F86943056}"/>
          </ac:spMkLst>
        </pc:spChg>
        <pc:spChg chg="mod">
          <ac:chgData name="Janelle Clendenon" userId="da17313139568148" providerId="LiveId" clId="{D50F0924-5C5C-4416-BCF4-6E13CF36E258}" dt="2026-02-26T03:01:06.141" v="6231" actId="1076"/>
          <ac:spMkLst>
            <pc:docMk/>
            <pc:sldMk cId="2309750029" sldId="272"/>
            <ac:spMk id="6" creationId="{2761A4C4-4757-5824-0F10-487FEE539A5C}"/>
          </ac:spMkLst>
        </pc:spChg>
        <pc:spChg chg="mod">
          <ac:chgData name="Janelle Clendenon" userId="da17313139568148" providerId="LiveId" clId="{D50F0924-5C5C-4416-BCF4-6E13CF36E258}" dt="2026-02-26T03:01:06.141" v="6231" actId="1076"/>
          <ac:spMkLst>
            <pc:docMk/>
            <pc:sldMk cId="2309750029" sldId="272"/>
            <ac:spMk id="7" creationId="{758BA115-6867-7356-DDA6-74BDCA18C4FD}"/>
          </ac:spMkLst>
        </pc:spChg>
        <pc:spChg chg="mod">
          <ac:chgData name="Janelle Clendenon" userId="da17313139568148" providerId="LiveId" clId="{D50F0924-5C5C-4416-BCF4-6E13CF36E258}" dt="2026-02-26T03:01:06.141" v="6231" actId="1076"/>
          <ac:spMkLst>
            <pc:docMk/>
            <pc:sldMk cId="2309750029" sldId="272"/>
            <ac:spMk id="8" creationId="{03354BBC-9175-FE89-A788-A8A3442A6449}"/>
          </ac:spMkLst>
        </pc:spChg>
        <pc:spChg chg="mod">
          <ac:chgData name="Janelle Clendenon" userId="da17313139568148" providerId="LiveId" clId="{D50F0924-5C5C-4416-BCF4-6E13CF36E258}" dt="2026-02-26T03:01:06.141" v="6231" actId="1076"/>
          <ac:spMkLst>
            <pc:docMk/>
            <pc:sldMk cId="2309750029" sldId="272"/>
            <ac:spMk id="9" creationId="{AFBF77C8-3B2D-8F64-65A5-F22FF5165AD2}"/>
          </ac:spMkLst>
        </pc:spChg>
        <pc:spChg chg="mod">
          <ac:chgData name="Janelle Clendenon" userId="da17313139568148" providerId="LiveId" clId="{D50F0924-5C5C-4416-BCF4-6E13CF36E258}" dt="2026-02-26T03:01:06.141" v="6231" actId="1076"/>
          <ac:spMkLst>
            <pc:docMk/>
            <pc:sldMk cId="2309750029" sldId="272"/>
            <ac:spMk id="10" creationId="{D4D5C358-5465-65BD-83F1-4DE3479F74D2}"/>
          </ac:spMkLst>
        </pc:spChg>
        <pc:spChg chg="mod">
          <ac:chgData name="Janelle Clendenon" userId="da17313139568148" providerId="LiveId" clId="{D50F0924-5C5C-4416-BCF4-6E13CF36E258}" dt="2026-02-26T03:01:06.141" v="6231" actId="1076"/>
          <ac:spMkLst>
            <pc:docMk/>
            <pc:sldMk cId="2309750029" sldId="272"/>
            <ac:spMk id="11" creationId="{8F503A04-FFBC-5747-78E9-87B85166E3A1}"/>
          </ac:spMkLst>
        </pc:spChg>
        <pc:spChg chg="mod">
          <ac:chgData name="Janelle Clendenon" userId="da17313139568148" providerId="LiveId" clId="{D50F0924-5C5C-4416-BCF4-6E13CF36E258}" dt="2026-02-26T03:01:06.141" v="6231" actId="1076"/>
          <ac:spMkLst>
            <pc:docMk/>
            <pc:sldMk cId="2309750029" sldId="272"/>
            <ac:spMk id="12" creationId="{F2BBB5E4-0BF6-1F6D-F693-95D0B5180130}"/>
          </ac:spMkLst>
        </pc:spChg>
        <pc:picChg chg="mod">
          <ac:chgData name="Janelle Clendenon" userId="da17313139568148" providerId="LiveId" clId="{D50F0924-5C5C-4416-BCF4-6E13CF36E258}" dt="2026-02-26T03:01:06.141" v="6231" actId="1076"/>
          <ac:picMkLst>
            <pc:docMk/>
            <pc:sldMk cId="2309750029" sldId="272"/>
            <ac:picMk id="18436" creationId="{3A4C7E2F-54B7-ABC0-25AD-E7465B5C6E4F}"/>
          </ac:picMkLst>
        </pc:picChg>
        <pc:picChg chg="mod">
          <ac:chgData name="Janelle Clendenon" userId="da17313139568148" providerId="LiveId" clId="{D50F0924-5C5C-4416-BCF4-6E13CF36E258}" dt="2026-02-26T03:01:06.141" v="6231" actId="1076"/>
          <ac:picMkLst>
            <pc:docMk/>
            <pc:sldMk cId="2309750029" sldId="272"/>
            <ac:picMk id="18438" creationId="{E32F387D-7599-CE36-DB5D-D4F1F0DF2780}"/>
          </ac:picMkLst>
        </pc:picChg>
        <pc:picChg chg="mod">
          <ac:chgData name="Janelle Clendenon" userId="da17313139568148" providerId="LiveId" clId="{D50F0924-5C5C-4416-BCF4-6E13CF36E258}" dt="2026-02-26T03:01:06.141" v="6231" actId="1076"/>
          <ac:picMkLst>
            <pc:docMk/>
            <pc:sldMk cId="2309750029" sldId="272"/>
            <ac:picMk id="18440" creationId="{B71D4913-78F7-CEAC-B848-52A2C4142932}"/>
          </ac:picMkLst>
        </pc:picChg>
      </pc:sldChg>
      <pc:sldChg chg="add del replId">
        <pc:chgData name="Janelle Clendenon" userId="da17313139568148" providerId="LiveId" clId="{D50F0924-5C5C-4416-BCF4-6E13CF36E258}" dt="2026-02-27T16:29:51.587" v="7617" actId="47"/>
        <pc:sldMkLst>
          <pc:docMk/>
          <pc:sldMk cId="4123649378" sldId="273"/>
        </pc:sldMkLst>
      </pc:sldChg>
      <pc:sldChg chg="add del replId">
        <pc:chgData name="Janelle Clendenon" userId="da17313139568148" providerId="LiveId" clId="{D50F0924-5C5C-4416-BCF4-6E13CF36E258}" dt="2026-02-27T16:29:54.527" v="7618" actId="47"/>
        <pc:sldMkLst>
          <pc:docMk/>
          <pc:sldMk cId="3848054026" sldId="274"/>
        </pc:sldMkLst>
      </pc:sldChg>
      <pc:sldChg chg="addSp modSp add mod addAnim delAnim modAnim">
        <pc:chgData name="Janelle Clendenon" userId="da17313139568148" providerId="LiveId" clId="{D50F0924-5C5C-4416-BCF4-6E13CF36E258}" dt="2026-02-26T00:53:31.928" v="6110"/>
        <pc:sldMkLst>
          <pc:docMk/>
          <pc:sldMk cId="958443430" sldId="275"/>
        </pc:sldMkLst>
        <pc:spChg chg="add mod">
          <ac:chgData name="Janelle Clendenon" userId="da17313139568148" providerId="LiveId" clId="{D50F0924-5C5C-4416-BCF4-6E13CF36E258}" dt="2026-02-26T00:53:01.116" v="6107" actId="1076"/>
          <ac:spMkLst>
            <pc:docMk/>
            <pc:sldMk cId="958443430" sldId="275"/>
            <ac:spMk id="3" creationId="{43DFB523-7CB9-ED20-4ADC-ECE2083F1C8D}"/>
          </ac:spMkLst>
        </pc:spChg>
        <pc:spChg chg="mod">
          <ac:chgData name="Janelle Clendenon" userId="da17313139568148" providerId="LiveId" clId="{D50F0924-5C5C-4416-BCF4-6E13CF36E258}" dt="2026-02-25T19:28:30.571" v="4360" actId="27636"/>
          <ac:spMkLst>
            <pc:docMk/>
            <pc:sldMk cId="958443430" sldId="275"/>
            <ac:spMk id="4" creationId="{532DB333-73AB-EFE9-49ED-F4A4F41ACFBD}"/>
          </ac:spMkLst>
        </pc:spChg>
        <pc:spChg chg="add mod">
          <ac:chgData name="Janelle Clendenon" userId="da17313139568148" providerId="LiveId" clId="{D50F0924-5C5C-4416-BCF4-6E13CF36E258}" dt="2026-02-25T19:34:47.089" v="4494" actId="20577"/>
          <ac:spMkLst>
            <pc:docMk/>
            <pc:sldMk cId="958443430" sldId="275"/>
            <ac:spMk id="5" creationId="{3884687F-AF48-76C0-4DEE-37530E9DF6BA}"/>
          </ac:spMkLst>
        </pc:spChg>
        <pc:spChg chg="add mod">
          <ac:chgData name="Janelle Clendenon" userId="da17313139568148" providerId="LiveId" clId="{D50F0924-5C5C-4416-BCF4-6E13CF36E258}" dt="2026-02-25T19:35:33.113" v="4527" actId="20577"/>
          <ac:spMkLst>
            <pc:docMk/>
            <pc:sldMk cId="958443430" sldId="275"/>
            <ac:spMk id="6" creationId="{99EB90BB-2682-24CC-ECF7-49FB1F0A3918}"/>
          </ac:spMkLst>
        </pc:spChg>
      </pc:sldChg>
      <pc:sldChg chg="addSp modSp add mod modAnim">
        <pc:chgData name="Janelle Clendenon" userId="da17313139568148" providerId="LiveId" clId="{D50F0924-5C5C-4416-BCF4-6E13CF36E258}" dt="2026-02-25T19:55:44.013" v="5353" actId="27636"/>
        <pc:sldMkLst>
          <pc:docMk/>
          <pc:sldMk cId="2969440301" sldId="276"/>
        </pc:sldMkLst>
        <pc:spChg chg="mod">
          <ac:chgData name="Janelle Clendenon" userId="da17313139568148" providerId="LiveId" clId="{D50F0924-5C5C-4416-BCF4-6E13CF36E258}" dt="2026-02-25T19:55:44.013" v="5353" actId="27636"/>
          <ac:spMkLst>
            <pc:docMk/>
            <pc:sldMk cId="2969440301" sldId="276"/>
            <ac:spMk id="2" creationId="{25A6DB96-16D9-657B-37FA-8C2127F88967}"/>
          </ac:spMkLst>
        </pc:spChg>
        <pc:spChg chg="add mod">
          <ac:chgData name="Janelle Clendenon" userId="da17313139568148" providerId="LiveId" clId="{D50F0924-5C5C-4416-BCF4-6E13CF36E258}" dt="2026-02-25T19:50:11.095" v="5100" actId="14100"/>
          <ac:spMkLst>
            <pc:docMk/>
            <pc:sldMk cId="2969440301" sldId="276"/>
            <ac:spMk id="3" creationId="{2FD322A5-25E9-DAB8-99E1-512D0F78D0EC}"/>
          </ac:spMkLst>
        </pc:spChg>
        <pc:spChg chg="mod">
          <ac:chgData name="Janelle Clendenon" userId="da17313139568148" providerId="LiveId" clId="{D50F0924-5C5C-4416-BCF4-6E13CF36E258}" dt="2026-02-25T19:47:49.400" v="4911" actId="207"/>
          <ac:spMkLst>
            <pc:docMk/>
            <pc:sldMk cId="2969440301" sldId="276"/>
            <ac:spMk id="4" creationId="{3BB19D10-7CC8-000D-B08F-8286B81B137D}"/>
          </ac:spMkLst>
        </pc:spChg>
        <pc:spChg chg="mod">
          <ac:chgData name="Janelle Clendenon" userId="da17313139568148" providerId="LiveId" clId="{D50F0924-5C5C-4416-BCF4-6E13CF36E258}" dt="2026-02-25T19:49:28.246" v="5032" actId="1076"/>
          <ac:spMkLst>
            <pc:docMk/>
            <pc:sldMk cId="2969440301" sldId="276"/>
            <ac:spMk id="5" creationId="{9102C555-26E4-1442-9541-8F4CB848861F}"/>
          </ac:spMkLst>
        </pc:spChg>
        <pc:spChg chg="mod">
          <ac:chgData name="Janelle Clendenon" userId="da17313139568148" providerId="LiveId" clId="{D50F0924-5C5C-4416-BCF4-6E13CF36E258}" dt="2026-02-25T19:52:10.843" v="5143" actId="1076"/>
          <ac:spMkLst>
            <pc:docMk/>
            <pc:sldMk cId="2969440301" sldId="276"/>
            <ac:spMk id="6" creationId="{5BE12F6E-CFD5-6696-F1CA-4BA47424C90C}"/>
          </ac:spMkLst>
        </pc:spChg>
        <pc:spChg chg="mod">
          <ac:chgData name="Janelle Clendenon" userId="da17313139568148" providerId="LiveId" clId="{D50F0924-5C5C-4416-BCF4-6E13CF36E258}" dt="2026-02-25T19:51:43.548" v="5140" actId="14100"/>
          <ac:spMkLst>
            <pc:docMk/>
            <pc:sldMk cId="2969440301" sldId="276"/>
            <ac:spMk id="10" creationId="{23C170EE-CAC0-4B75-5ED8-AB294E58121B}"/>
          </ac:spMkLst>
        </pc:spChg>
        <pc:spChg chg="mod">
          <ac:chgData name="Janelle Clendenon" userId="da17313139568148" providerId="LiveId" clId="{D50F0924-5C5C-4416-BCF4-6E13CF36E258}" dt="2026-02-25T19:51:14.345" v="5104"/>
          <ac:spMkLst>
            <pc:docMk/>
            <pc:sldMk cId="2969440301" sldId="276"/>
            <ac:spMk id="11" creationId="{035A2FD7-3435-F886-ED29-8C13B9468560}"/>
          </ac:spMkLst>
        </pc:spChg>
        <pc:grpChg chg="add mod">
          <ac:chgData name="Janelle Clendenon" userId="da17313139568148" providerId="LiveId" clId="{D50F0924-5C5C-4416-BCF4-6E13CF36E258}" dt="2026-02-25T19:51:14.345" v="5104"/>
          <ac:grpSpMkLst>
            <pc:docMk/>
            <pc:sldMk cId="2969440301" sldId="276"/>
            <ac:grpSpMk id="8" creationId="{AD4F06D1-79A1-C412-1AFF-C34FC9DD4C06}"/>
          </ac:grpSpMkLst>
        </pc:grpChg>
        <pc:grpChg chg="mod">
          <ac:chgData name="Janelle Clendenon" userId="da17313139568148" providerId="LiveId" clId="{D50F0924-5C5C-4416-BCF4-6E13CF36E258}" dt="2026-02-25T19:51:14.345" v="5104"/>
          <ac:grpSpMkLst>
            <pc:docMk/>
            <pc:sldMk cId="2969440301" sldId="276"/>
            <ac:grpSpMk id="9" creationId="{E68E4DAA-67C1-AA3B-09E0-67ACC309EC5D}"/>
          </ac:grpSpMkLst>
        </pc:grpChg>
        <pc:picChg chg="mod">
          <ac:chgData name="Janelle Clendenon" userId="da17313139568148" providerId="LiveId" clId="{D50F0924-5C5C-4416-BCF4-6E13CF36E258}" dt="2026-02-25T19:51:14.345" v="5104"/>
          <ac:picMkLst>
            <pc:docMk/>
            <pc:sldMk cId="2969440301" sldId="276"/>
            <ac:picMk id="12" creationId="{578D761A-19F4-DB9A-DA4F-498FBA34124B}"/>
          </ac:picMkLst>
        </pc:picChg>
        <pc:picChg chg="mod">
          <ac:chgData name="Janelle Clendenon" userId="da17313139568148" providerId="LiveId" clId="{D50F0924-5C5C-4416-BCF4-6E13CF36E258}" dt="2026-02-25T19:52:05.808" v="5142" actId="1076"/>
          <ac:picMkLst>
            <pc:docMk/>
            <pc:sldMk cId="2969440301" sldId="276"/>
            <ac:picMk id="12290" creationId="{3707556D-0FB0-8384-04EB-770ED7131481}"/>
          </ac:picMkLst>
        </pc:picChg>
      </pc:sldChg>
      <pc:sldChg chg="addSp delSp modSp add mod delAnim modAnim">
        <pc:chgData name="Janelle Clendenon" userId="da17313139568148" providerId="LiveId" clId="{D50F0924-5C5C-4416-BCF4-6E13CF36E258}" dt="2026-02-27T16:36:40.743" v="7832" actId="122"/>
        <pc:sldMkLst>
          <pc:docMk/>
          <pc:sldMk cId="1966126629" sldId="277"/>
        </pc:sldMkLst>
        <pc:spChg chg="mod">
          <ac:chgData name="Janelle Clendenon" userId="da17313139568148" providerId="LiveId" clId="{D50F0924-5C5C-4416-BCF4-6E13CF36E258}" dt="2026-02-25T19:55:26.796" v="5332" actId="27636"/>
          <ac:spMkLst>
            <pc:docMk/>
            <pc:sldMk cId="1966126629" sldId="277"/>
            <ac:spMk id="2" creationId="{AFB08A37-EC6E-9B11-4854-41B0422EFBEF}"/>
          </ac:spMkLst>
        </pc:spChg>
        <pc:spChg chg="add mod">
          <ac:chgData name="Janelle Clendenon" userId="da17313139568148" providerId="LiveId" clId="{D50F0924-5C5C-4416-BCF4-6E13CF36E258}" dt="2026-02-27T16:36:40.743" v="7832" actId="122"/>
          <ac:spMkLst>
            <pc:docMk/>
            <pc:sldMk cId="1966126629" sldId="277"/>
            <ac:spMk id="3" creationId="{514D14D6-440D-A5E6-C0C3-91DDE33E5DF2}"/>
          </ac:spMkLst>
        </pc:spChg>
        <pc:spChg chg="mod">
          <ac:chgData name="Janelle Clendenon" userId="da17313139568148" providerId="LiveId" clId="{D50F0924-5C5C-4416-BCF4-6E13CF36E258}" dt="2026-02-25T19:56:05.486" v="5359" actId="27636"/>
          <ac:spMkLst>
            <pc:docMk/>
            <pc:sldMk cId="1966126629" sldId="277"/>
            <ac:spMk id="4" creationId="{37B0AFEC-9E3B-0729-1C41-5585023C963E}"/>
          </ac:spMkLst>
        </pc:spChg>
        <pc:spChg chg="mod">
          <ac:chgData name="Janelle Clendenon" userId="da17313139568148" providerId="LiveId" clId="{D50F0924-5C5C-4416-BCF4-6E13CF36E258}" dt="2026-02-25T19:55:04.519" v="5308" actId="20577"/>
          <ac:spMkLst>
            <pc:docMk/>
            <pc:sldMk cId="1966126629" sldId="277"/>
            <ac:spMk id="5" creationId="{54D3960E-8850-8772-55E9-A36E3D0450D2}"/>
          </ac:spMkLst>
        </pc:spChg>
        <pc:spChg chg="add mod">
          <ac:chgData name="Janelle Clendenon" userId="da17313139568148" providerId="LiveId" clId="{D50F0924-5C5C-4416-BCF4-6E13CF36E258}" dt="2026-02-25T19:57:01.090" v="5379" actId="1076"/>
          <ac:spMkLst>
            <pc:docMk/>
            <pc:sldMk cId="1966126629" sldId="277"/>
            <ac:spMk id="7" creationId="{C3E40A5B-3B7B-B3AD-DEA1-79C81DFF9604}"/>
          </ac:spMkLst>
        </pc:spChg>
        <pc:picChg chg="mod">
          <ac:chgData name="Janelle Clendenon" userId="da17313139568148" providerId="LiveId" clId="{D50F0924-5C5C-4416-BCF4-6E13CF36E258}" dt="2026-02-25T19:56:28.158" v="5374" actId="1076"/>
          <ac:picMkLst>
            <pc:docMk/>
            <pc:sldMk cId="1966126629" sldId="277"/>
            <ac:picMk id="12290" creationId="{2CDA38CD-517B-1172-5D8E-A92AB64DB0A9}"/>
          </ac:picMkLst>
        </pc:picChg>
      </pc:sldChg>
      <pc:sldChg chg="addSp delSp modSp add mod delAnim">
        <pc:chgData name="Janelle Clendenon" userId="da17313139568148" providerId="LiveId" clId="{D50F0924-5C5C-4416-BCF4-6E13CF36E258}" dt="2026-02-25T20:02:14.395" v="5391" actId="170"/>
        <pc:sldMkLst>
          <pc:docMk/>
          <pc:sldMk cId="4099133239" sldId="278"/>
        </pc:sldMkLst>
        <pc:spChg chg="mod">
          <ac:chgData name="Janelle Clendenon" userId="da17313139568148" providerId="LiveId" clId="{D50F0924-5C5C-4416-BCF4-6E13CF36E258}" dt="2026-02-25T19:57:11.757" v="5380" actId="6549"/>
          <ac:spMkLst>
            <pc:docMk/>
            <pc:sldMk cId="4099133239" sldId="278"/>
            <ac:spMk id="4" creationId="{56E6801B-A712-B0A2-4793-A8FCEED30395}"/>
          </ac:spMkLst>
        </pc:spChg>
        <pc:picChg chg="add mod">
          <ac:chgData name="Janelle Clendenon" userId="da17313139568148" providerId="LiveId" clId="{D50F0924-5C5C-4416-BCF4-6E13CF36E258}" dt="2026-02-25T20:02:14.395" v="5391" actId="170"/>
          <ac:picMkLst>
            <pc:docMk/>
            <pc:sldMk cId="4099133239" sldId="278"/>
            <ac:picMk id="13314" creationId="{801BF35D-6C51-30C1-E517-CEF34D8299DA}"/>
          </ac:picMkLst>
        </pc:picChg>
        <pc:picChg chg="add mod">
          <ac:chgData name="Janelle Clendenon" userId="da17313139568148" providerId="LiveId" clId="{D50F0924-5C5C-4416-BCF4-6E13CF36E258}" dt="2026-02-25T20:02:11.993" v="5390" actId="1076"/>
          <ac:picMkLst>
            <pc:docMk/>
            <pc:sldMk cId="4099133239" sldId="278"/>
            <ac:picMk id="13316" creationId="{13F5081B-F0BD-87E6-D67C-C28CB2FAE6EF}"/>
          </ac:picMkLst>
        </pc:picChg>
      </pc:sldChg>
      <pc:sldChg chg="addSp modSp new mod modAnim">
        <pc:chgData name="Janelle Clendenon" userId="da17313139568148" providerId="LiveId" clId="{D50F0924-5C5C-4416-BCF4-6E13CF36E258}" dt="2026-02-26T00:58:20.737" v="6175" actId="1076"/>
        <pc:sldMkLst>
          <pc:docMk/>
          <pc:sldMk cId="451467263" sldId="279"/>
        </pc:sldMkLst>
        <pc:spChg chg="mod">
          <ac:chgData name="Janelle Clendenon" userId="da17313139568148" providerId="LiveId" clId="{D50F0924-5C5C-4416-BCF4-6E13CF36E258}" dt="2026-02-26T00:58:20.737" v="6175" actId="1076"/>
          <ac:spMkLst>
            <pc:docMk/>
            <pc:sldMk cId="451467263" sldId="279"/>
            <ac:spMk id="2" creationId="{1BEB4041-B568-EE83-E0CF-403FCC3590C2}"/>
          </ac:spMkLst>
        </pc:spChg>
        <pc:picChg chg="add mod">
          <ac:chgData name="Janelle Clendenon" userId="da17313139568148" providerId="LiveId" clId="{D50F0924-5C5C-4416-BCF4-6E13CF36E258}" dt="2026-02-26T00:56:33.532" v="6125" actId="1076"/>
          <ac:picMkLst>
            <pc:docMk/>
            <pc:sldMk cId="451467263" sldId="279"/>
            <ac:picMk id="3" creationId="{9A0837C8-20B5-F57A-2432-C5FEAA4E3FFB}"/>
          </ac:picMkLst>
        </pc:picChg>
      </pc:sldChg>
      <pc:sldChg chg="addSp delSp modSp new del mod">
        <pc:chgData name="Janelle Clendenon" userId="da17313139568148" providerId="LiveId" clId="{D50F0924-5C5C-4416-BCF4-6E13CF36E258}" dt="2026-02-26T00:28:15.069" v="5591" actId="47"/>
        <pc:sldMkLst>
          <pc:docMk/>
          <pc:sldMk cId="3579477412" sldId="279"/>
        </pc:sldMkLst>
        <pc:spChg chg="del mod">
          <ac:chgData name="Janelle Clendenon" userId="da17313139568148" providerId="LiveId" clId="{D50F0924-5C5C-4416-BCF4-6E13CF36E258}" dt="2026-02-26T00:28:01.422" v="5588" actId="478"/>
          <ac:spMkLst>
            <pc:docMk/>
            <pc:sldMk cId="3579477412" sldId="279"/>
            <ac:spMk id="2" creationId="{4F6C7A64-4E93-3567-7A68-0D93FEB7C0B3}"/>
          </ac:spMkLst>
        </pc:spChg>
        <pc:spChg chg="add mod">
          <ac:chgData name="Janelle Clendenon" userId="da17313139568148" providerId="LiveId" clId="{D50F0924-5C5C-4416-BCF4-6E13CF36E258}" dt="2026-02-26T00:28:01.422" v="5588" actId="478"/>
          <ac:spMkLst>
            <pc:docMk/>
            <pc:sldMk cId="3579477412" sldId="279"/>
            <ac:spMk id="4" creationId="{1434FF9B-2CCD-1DBC-EF79-CA7C05BFF488}"/>
          </ac:spMkLst>
        </pc:spChg>
      </pc:sldChg>
      <pc:sldChg chg="addSp delSp modSp new mod delAnim modAnim">
        <pc:chgData name="Janelle Clendenon" userId="da17313139568148" providerId="LiveId" clId="{D50F0924-5C5C-4416-BCF4-6E13CF36E258}" dt="2026-02-26T06:10:05.819" v="6395" actId="1076"/>
        <pc:sldMkLst>
          <pc:docMk/>
          <pc:sldMk cId="1546763317" sldId="280"/>
        </pc:sldMkLst>
        <pc:picChg chg="add mod">
          <ac:chgData name="Janelle Clendenon" userId="da17313139568148" providerId="LiveId" clId="{D50F0924-5C5C-4416-BCF4-6E13CF36E258}" dt="2026-02-26T06:10:05.819" v="6395" actId="1076"/>
          <ac:picMkLst>
            <pc:docMk/>
            <pc:sldMk cId="1546763317" sldId="280"/>
            <ac:picMk id="2" creationId="{C6852811-834D-14CC-6836-F6559B9EB9C9}"/>
          </ac:picMkLst>
        </pc:picChg>
        <pc:picChg chg="add del mod">
          <ac:chgData name="Janelle Clendenon" userId="da17313139568148" providerId="LiveId" clId="{D50F0924-5C5C-4416-BCF4-6E13CF36E258}" dt="2026-02-26T06:09:58.540" v="6393" actId="478"/>
          <ac:picMkLst>
            <pc:docMk/>
            <pc:sldMk cId="1546763317" sldId="280"/>
            <ac:picMk id="3" creationId="{3779BC60-F488-5FDB-22AA-A029627CA808}"/>
          </ac:picMkLst>
        </pc:picChg>
      </pc:sldChg>
      <pc:sldChg chg="addSp modSp new mod ord modAnim">
        <pc:chgData name="Janelle Clendenon" userId="da17313139568148" providerId="LiveId" clId="{D50F0924-5C5C-4416-BCF4-6E13CF36E258}" dt="2026-02-26T06:09:01.956" v="6388"/>
        <pc:sldMkLst>
          <pc:docMk/>
          <pc:sldMk cId="417168134" sldId="281"/>
        </pc:sldMkLst>
        <pc:picChg chg="add mod">
          <ac:chgData name="Janelle Clendenon" userId="da17313139568148" providerId="LiveId" clId="{D50F0924-5C5C-4416-BCF4-6E13CF36E258}" dt="2026-02-26T06:05:37.703" v="6382" actId="1076"/>
          <ac:picMkLst>
            <pc:docMk/>
            <pc:sldMk cId="417168134" sldId="281"/>
            <ac:picMk id="2" creationId="{0A9E99BB-A5CF-A9AF-6603-673BDF775CBD}"/>
          </ac:picMkLst>
        </pc:picChg>
      </pc:sldChg>
      <pc:sldChg chg="addSp modSp new mod modAnim">
        <pc:chgData name="Janelle Clendenon" userId="da17313139568148" providerId="LiveId" clId="{D50F0924-5C5C-4416-BCF4-6E13CF36E258}" dt="2026-02-26T06:07:28.496" v="6386" actId="1076"/>
        <pc:sldMkLst>
          <pc:docMk/>
          <pc:sldMk cId="1891739487" sldId="282"/>
        </pc:sldMkLst>
        <pc:picChg chg="add mod">
          <ac:chgData name="Janelle Clendenon" userId="da17313139568148" providerId="LiveId" clId="{D50F0924-5C5C-4416-BCF4-6E13CF36E258}" dt="2026-02-26T06:07:28.496" v="6386" actId="1076"/>
          <ac:picMkLst>
            <pc:docMk/>
            <pc:sldMk cId="1891739487" sldId="282"/>
            <ac:picMk id="2" creationId="{D8370726-EEF3-4BE2-2346-65210C2A91B6}"/>
          </ac:picMkLst>
        </pc:picChg>
      </pc:sldChg>
      <pc:sldChg chg="addSp modSp new mod modAnim">
        <pc:chgData name="Janelle Clendenon" userId="da17313139568148" providerId="LiveId" clId="{D50F0924-5C5C-4416-BCF4-6E13CF36E258}" dt="2026-02-26T06:09:38.219" v="6392" actId="1076"/>
        <pc:sldMkLst>
          <pc:docMk/>
          <pc:sldMk cId="834643742" sldId="283"/>
        </pc:sldMkLst>
        <pc:picChg chg="add mod">
          <ac:chgData name="Janelle Clendenon" userId="da17313139568148" providerId="LiveId" clId="{D50F0924-5C5C-4416-BCF4-6E13CF36E258}" dt="2026-02-26T06:09:38.219" v="6392" actId="1076"/>
          <ac:picMkLst>
            <pc:docMk/>
            <pc:sldMk cId="834643742" sldId="283"/>
            <ac:picMk id="2" creationId="{3B483B36-A30E-9BBA-E42E-75BCDBC36894}"/>
          </ac:picMkLst>
        </pc:picChg>
      </pc:sldChg>
      <pc:sldChg chg="add del">
        <pc:chgData name="Janelle Clendenon" userId="da17313139568148" providerId="LiveId" clId="{D50F0924-5C5C-4416-BCF4-6E13CF36E258}" dt="2026-02-26T23:44:25.358" v="6397" actId="2890"/>
        <pc:sldMkLst>
          <pc:docMk/>
          <pc:sldMk cId="2664798417" sldId="284"/>
        </pc:sldMkLst>
      </pc:sldChg>
      <pc:sldChg chg="addSp modSp new mod modAnim">
        <pc:chgData name="Janelle Clendenon" userId="da17313139568148" providerId="LiveId" clId="{D50F0924-5C5C-4416-BCF4-6E13CF36E258}" dt="2026-02-26T23:45:22.691" v="6455" actId="1076"/>
        <pc:sldMkLst>
          <pc:docMk/>
          <pc:sldMk cId="3818693483" sldId="284"/>
        </pc:sldMkLst>
        <pc:spChg chg="mod">
          <ac:chgData name="Janelle Clendenon" userId="da17313139568148" providerId="LiveId" clId="{D50F0924-5C5C-4416-BCF4-6E13CF36E258}" dt="2026-02-26T23:44:53.702" v="6452" actId="14100"/>
          <ac:spMkLst>
            <pc:docMk/>
            <pc:sldMk cId="3818693483" sldId="284"/>
            <ac:spMk id="2" creationId="{118C6E8C-881A-9D5C-B1E9-C92122164711}"/>
          </ac:spMkLst>
        </pc:spChg>
        <pc:picChg chg="add mod">
          <ac:chgData name="Janelle Clendenon" userId="da17313139568148" providerId="LiveId" clId="{D50F0924-5C5C-4416-BCF4-6E13CF36E258}" dt="2026-02-26T23:45:22.691" v="6455" actId="1076"/>
          <ac:picMkLst>
            <pc:docMk/>
            <pc:sldMk cId="3818693483" sldId="284"/>
            <ac:picMk id="3" creationId="{5F90BA8B-830E-8E2E-F660-8C39AB753FB0}"/>
          </ac:picMkLst>
        </pc:picChg>
      </pc:sldChg>
      <pc:sldChg chg="addSp delSp modSp add mod modAnim">
        <pc:chgData name="Janelle Clendenon" userId="da17313139568148" providerId="LiveId" clId="{D50F0924-5C5C-4416-BCF4-6E13CF36E258}" dt="2026-02-27T16:22:57.612" v="7431" actId="1076"/>
        <pc:sldMkLst>
          <pc:docMk/>
          <pc:sldMk cId="1975536634" sldId="285"/>
        </pc:sldMkLst>
        <pc:spChg chg="mod">
          <ac:chgData name="Janelle Clendenon" userId="da17313139568148" providerId="LiveId" clId="{D50F0924-5C5C-4416-BCF4-6E13CF36E258}" dt="2026-02-27T16:22:57.612" v="7431" actId="1076"/>
          <ac:spMkLst>
            <pc:docMk/>
            <pc:sldMk cId="1975536634" sldId="285"/>
            <ac:spMk id="3" creationId="{86B96336-C6D1-C2AF-D1AA-33878FEF4A2C}"/>
          </ac:spMkLst>
        </pc:spChg>
        <pc:spChg chg="add mod">
          <ac:chgData name="Janelle Clendenon" userId="da17313139568148" providerId="LiveId" clId="{D50F0924-5C5C-4416-BCF4-6E13CF36E258}" dt="2026-02-27T16:22:52.422" v="7430" actId="14100"/>
          <ac:spMkLst>
            <pc:docMk/>
            <pc:sldMk cId="1975536634" sldId="285"/>
            <ac:spMk id="8" creationId="{655D27D3-C359-3CD0-5E9D-9F64CFCE5C11}"/>
          </ac:spMkLst>
        </pc:spChg>
        <pc:spChg chg="mod">
          <ac:chgData name="Janelle Clendenon" userId="da17313139568148" providerId="LiveId" clId="{D50F0924-5C5C-4416-BCF4-6E13CF36E258}" dt="2026-02-27T16:20:49.473" v="7306" actId="14100"/>
          <ac:spMkLst>
            <pc:docMk/>
            <pc:sldMk cId="1975536634" sldId="285"/>
            <ac:spMk id="9" creationId="{A38ABFDE-3767-DA1E-C2BF-A34AD6D89137}"/>
          </ac:spMkLst>
        </pc:spChg>
        <pc:spChg chg="mod">
          <ac:chgData name="Janelle Clendenon" userId="da17313139568148" providerId="LiveId" clId="{D50F0924-5C5C-4416-BCF4-6E13CF36E258}" dt="2026-02-27T16:21:04.049" v="7308" actId="1076"/>
          <ac:spMkLst>
            <pc:docMk/>
            <pc:sldMk cId="1975536634" sldId="285"/>
            <ac:spMk id="12" creationId="{342EC8B4-839F-A1E9-1E75-04605FB60414}"/>
          </ac:spMkLst>
        </pc:spChg>
        <pc:grpChg chg="add mod">
          <ac:chgData name="Janelle Clendenon" userId="da17313139568148" providerId="LiveId" clId="{D50F0924-5C5C-4416-BCF4-6E13CF36E258}" dt="2026-02-27T16:22:57.612" v="7431" actId="1076"/>
          <ac:grpSpMkLst>
            <pc:docMk/>
            <pc:sldMk cId="1975536634" sldId="285"/>
            <ac:grpSpMk id="2" creationId="{C500B42D-4FD4-FBF4-9991-05C5B03934CD}"/>
          </ac:grpSpMkLst>
        </pc:grpChg>
        <pc:picChg chg="mod">
          <ac:chgData name="Janelle Clendenon" userId="da17313139568148" providerId="LiveId" clId="{D50F0924-5C5C-4416-BCF4-6E13CF36E258}" dt="2026-02-27T16:22:57.612" v="7431" actId="1076"/>
          <ac:picMkLst>
            <pc:docMk/>
            <pc:sldMk cId="1975536634" sldId="285"/>
            <ac:picMk id="7" creationId="{5B469707-D98A-F116-A5B6-3A803381C333}"/>
          </ac:picMkLst>
        </pc:picChg>
        <pc:picChg chg="del">
          <ac:chgData name="Janelle Clendenon" userId="da17313139568148" providerId="LiveId" clId="{D50F0924-5C5C-4416-BCF4-6E13CF36E258}" dt="2026-02-27T16:20:54.315" v="7307" actId="478"/>
          <ac:picMkLst>
            <pc:docMk/>
            <pc:sldMk cId="1975536634" sldId="285"/>
            <ac:picMk id="14" creationId="{B1260049-6463-70AA-7F48-008C7EEC0F46}"/>
          </ac:picMkLst>
        </pc:picChg>
        <pc:picChg chg="del">
          <ac:chgData name="Janelle Clendenon" userId="da17313139568148" providerId="LiveId" clId="{D50F0924-5C5C-4416-BCF4-6E13CF36E258}" dt="2026-02-27T16:20:54.315" v="7307" actId="478"/>
          <ac:picMkLst>
            <pc:docMk/>
            <pc:sldMk cId="1975536634" sldId="285"/>
            <ac:picMk id="4104" creationId="{42F75E47-1DCC-5986-94C5-269E18F84B3B}"/>
          </ac:picMkLst>
        </pc:picChg>
        <pc:picChg chg="del">
          <ac:chgData name="Janelle Clendenon" userId="da17313139568148" providerId="LiveId" clId="{D50F0924-5C5C-4416-BCF4-6E13CF36E258}" dt="2026-02-27T16:20:54.315" v="7307" actId="478"/>
          <ac:picMkLst>
            <pc:docMk/>
            <pc:sldMk cId="1975536634" sldId="285"/>
            <ac:picMk id="4106" creationId="{F5F1E90C-9D73-6F91-12A1-C147C6FFA136}"/>
          </ac:picMkLst>
        </pc:picChg>
        <pc:picChg chg="del">
          <ac:chgData name="Janelle Clendenon" userId="da17313139568148" providerId="LiveId" clId="{D50F0924-5C5C-4416-BCF4-6E13CF36E258}" dt="2026-02-27T16:20:54.315" v="7307" actId="478"/>
          <ac:picMkLst>
            <pc:docMk/>
            <pc:sldMk cId="1975536634" sldId="285"/>
            <ac:picMk id="4110" creationId="{F8993EC9-BEF6-1E83-BA5A-50CD5520238D}"/>
          </ac:picMkLst>
        </pc:picChg>
        <pc:picChg chg="del">
          <ac:chgData name="Janelle Clendenon" userId="da17313139568148" providerId="LiveId" clId="{D50F0924-5C5C-4416-BCF4-6E13CF36E258}" dt="2026-02-27T16:20:54.315" v="7307" actId="478"/>
          <ac:picMkLst>
            <pc:docMk/>
            <pc:sldMk cId="1975536634" sldId="285"/>
            <ac:picMk id="4112" creationId="{62B5BAD3-7D01-CAE2-2966-8776BE6F94C3}"/>
          </ac:picMkLst>
        </pc:picChg>
        <pc:picChg chg="del">
          <ac:chgData name="Janelle Clendenon" userId="da17313139568148" providerId="LiveId" clId="{D50F0924-5C5C-4416-BCF4-6E13CF36E258}" dt="2026-02-27T16:20:54.315" v="7307" actId="478"/>
          <ac:picMkLst>
            <pc:docMk/>
            <pc:sldMk cId="1975536634" sldId="285"/>
            <ac:picMk id="4114" creationId="{57F2198B-ED0D-98D5-6981-FECB42DF38E0}"/>
          </ac:picMkLst>
        </pc:picChg>
        <pc:picChg chg="del">
          <ac:chgData name="Janelle Clendenon" userId="da17313139568148" providerId="LiveId" clId="{D50F0924-5C5C-4416-BCF4-6E13CF36E258}" dt="2026-02-27T16:20:54.315" v="7307" actId="478"/>
          <ac:picMkLst>
            <pc:docMk/>
            <pc:sldMk cId="1975536634" sldId="285"/>
            <ac:picMk id="4116" creationId="{608D86F6-272E-BBAE-DC89-3DFA251AEEB9}"/>
          </ac:picMkLst>
        </pc:picChg>
      </pc:sldChg>
      <pc:sldChg chg="addSp modSp new mod">
        <pc:chgData name="Janelle Clendenon" userId="da17313139568148" providerId="LiveId" clId="{D50F0924-5C5C-4416-BCF4-6E13CF36E258}" dt="2026-02-27T16:31:42.701" v="7682" actId="20577"/>
        <pc:sldMkLst>
          <pc:docMk/>
          <pc:sldMk cId="1251383282" sldId="286"/>
        </pc:sldMkLst>
        <pc:spChg chg="mod">
          <ac:chgData name="Janelle Clendenon" userId="da17313139568148" providerId="LiveId" clId="{D50F0924-5C5C-4416-BCF4-6E13CF36E258}" dt="2026-02-27T16:30:47.550" v="7632" actId="255"/>
          <ac:spMkLst>
            <pc:docMk/>
            <pc:sldMk cId="1251383282" sldId="286"/>
            <ac:spMk id="2" creationId="{C3220B23-AF44-2303-D0F7-B78791204ECF}"/>
          </ac:spMkLst>
        </pc:spChg>
        <pc:spChg chg="add mod">
          <ac:chgData name="Janelle Clendenon" userId="da17313139568148" providerId="LiveId" clId="{D50F0924-5C5C-4416-BCF4-6E13CF36E258}" dt="2026-02-27T16:31:42.701" v="7682" actId="20577"/>
          <ac:spMkLst>
            <pc:docMk/>
            <pc:sldMk cId="1251383282" sldId="286"/>
            <ac:spMk id="5" creationId="{52B32901-86D4-50DB-A449-2FBCCDBF855E}"/>
          </ac:spMkLst>
        </pc:spChg>
        <pc:picChg chg="add mod">
          <ac:chgData name="Janelle Clendenon" userId="da17313139568148" providerId="LiveId" clId="{D50F0924-5C5C-4416-BCF4-6E13CF36E258}" dt="2026-02-27T16:30:19.510" v="7621" actId="1076"/>
          <ac:picMkLst>
            <pc:docMk/>
            <pc:sldMk cId="1251383282" sldId="286"/>
            <ac:picMk id="4" creationId="{D3D37BEC-A0CF-6F54-5701-4068E7ADF0B9}"/>
          </ac:picMkLst>
        </pc:picChg>
      </pc:sldChg>
      <pc:sldChg chg="delSp modSp add mod">
        <pc:chgData name="Janelle Clendenon" userId="da17313139568148" providerId="LiveId" clId="{D50F0924-5C5C-4416-BCF4-6E13CF36E258}" dt="2026-02-27T16:33:21.837" v="7697" actId="1076"/>
        <pc:sldMkLst>
          <pc:docMk/>
          <pc:sldMk cId="34094859" sldId="287"/>
        </pc:sldMkLst>
        <pc:spChg chg="mod">
          <ac:chgData name="Janelle Clendenon" userId="da17313139568148" providerId="LiveId" clId="{D50F0924-5C5C-4416-BCF4-6E13CF36E258}" dt="2026-02-27T16:32:58.793" v="7688" actId="14100"/>
          <ac:spMkLst>
            <pc:docMk/>
            <pc:sldMk cId="34094859" sldId="287"/>
            <ac:spMk id="4" creationId="{A73BFD02-04A3-A0E5-C949-2C1B6293F265}"/>
          </ac:spMkLst>
        </pc:spChg>
        <pc:spChg chg="mod">
          <ac:chgData name="Janelle Clendenon" userId="da17313139568148" providerId="LiveId" clId="{D50F0924-5C5C-4416-BCF4-6E13CF36E258}" dt="2026-02-27T16:33:08.778" v="7692" actId="14100"/>
          <ac:spMkLst>
            <pc:docMk/>
            <pc:sldMk cId="34094859" sldId="287"/>
            <ac:spMk id="8" creationId="{CBFC4687-9BAE-F99C-C686-4C1FBC7961F5}"/>
          </ac:spMkLst>
        </pc:spChg>
        <pc:grpChg chg="mod">
          <ac:chgData name="Janelle Clendenon" userId="da17313139568148" providerId="LiveId" clId="{D50F0924-5C5C-4416-BCF4-6E13CF36E258}" dt="2026-02-27T16:33:08.778" v="7692" actId="14100"/>
          <ac:grpSpMkLst>
            <pc:docMk/>
            <pc:sldMk cId="34094859" sldId="287"/>
            <ac:grpSpMk id="9" creationId="{D561CC5A-EF83-E70E-CF9E-CBFAFF89202D}"/>
          </ac:grpSpMkLst>
        </pc:grpChg>
        <pc:picChg chg="mod">
          <ac:chgData name="Janelle Clendenon" userId="da17313139568148" providerId="LiveId" clId="{D50F0924-5C5C-4416-BCF4-6E13CF36E258}" dt="2026-02-27T16:33:21.837" v="7697" actId="1076"/>
          <ac:picMkLst>
            <pc:docMk/>
            <pc:sldMk cId="34094859" sldId="287"/>
            <ac:picMk id="11" creationId="{D980365A-4615-23AA-9EB5-D4899857C3B5}"/>
          </ac:picMkLst>
        </pc:picChg>
        <pc:picChg chg="del">
          <ac:chgData name="Janelle Clendenon" userId="da17313139568148" providerId="LiveId" clId="{D50F0924-5C5C-4416-BCF4-6E13CF36E258}" dt="2026-02-27T16:32:44.938" v="7686" actId="478"/>
          <ac:picMkLst>
            <pc:docMk/>
            <pc:sldMk cId="34094859" sldId="287"/>
            <ac:picMk id="13" creationId="{11D96CAD-CE54-54DC-41A6-491C4C525B4E}"/>
          </ac:picMkLst>
        </pc:picChg>
        <pc:picChg chg="mod">
          <ac:chgData name="Janelle Clendenon" userId="da17313139568148" providerId="LiveId" clId="{D50F0924-5C5C-4416-BCF4-6E13CF36E258}" dt="2026-02-27T16:33:08.778" v="7692" actId="14100"/>
          <ac:picMkLst>
            <pc:docMk/>
            <pc:sldMk cId="34094859" sldId="287"/>
            <ac:picMk id="1032" creationId="{0B78D694-751D-D991-597D-23AA3AB1C6CD}"/>
          </ac:picMkLst>
        </pc:picChg>
      </pc:sldChg>
      <pc:sldChg chg="add del ord">
        <pc:chgData name="Janelle Clendenon" userId="da17313139568148" providerId="LiveId" clId="{D50F0924-5C5C-4416-BCF4-6E13CF36E258}" dt="2026-02-27T16:38:15.205" v="7844" actId="47"/>
        <pc:sldMkLst>
          <pc:docMk/>
          <pc:sldMk cId="170945653" sldId="2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A70F-871E-7908-A1A5-AA2A83720B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7AA05-609B-5B0C-E84E-BB1757E3F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3131EF-8A0D-4C4D-796B-F960E5A82C8E}"/>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5" name="Footer Placeholder 4">
            <a:extLst>
              <a:ext uri="{FF2B5EF4-FFF2-40B4-BE49-F238E27FC236}">
                <a16:creationId xmlns:a16="http://schemas.microsoft.com/office/drawing/2014/main" id="{78F7252C-2B2A-86EA-A415-F3235EE7C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AB734-CE73-2E9B-20C6-2C904384169F}"/>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1620844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B2579-A222-60BF-8019-99FCAB2EF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E196EA-83D9-A093-BA78-5FBC85F5F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021B-BA55-EE8D-306E-336AEFD9A8CF}"/>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5" name="Footer Placeholder 4">
            <a:extLst>
              <a:ext uri="{FF2B5EF4-FFF2-40B4-BE49-F238E27FC236}">
                <a16:creationId xmlns:a16="http://schemas.microsoft.com/office/drawing/2014/main" id="{572E0626-7FBF-1836-C7A7-0FA289CCF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62EDD-E07B-C669-399F-701D43E730EC}"/>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3837772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67BFB-D33C-11F9-A99A-030B11EEE2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AB3CF-38E1-6446-48E4-CE316598B3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014E7-1526-A25F-7266-67868B073FF7}"/>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5" name="Footer Placeholder 4">
            <a:extLst>
              <a:ext uri="{FF2B5EF4-FFF2-40B4-BE49-F238E27FC236}">
                <a16:creationId xmlns:a16="http://schemas.microsoft.com/office/drawing/2014/main" id="{2E5243DE-6A0B-F373-B52A-2BECF8387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02A755-A0CF-1BD1-465B-BEECEDA29390}"/>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3321583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D61EB-0DDE-CE32-BF22-4A14C3879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4450FC-7D56-27B7-AFEC-07D456425E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D968FC-D509-5359-792D-5F5A68124D19}"/>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5" name="Footer Placeholder 4">
            <a:extLst>
              <a:ext uri="{FF2B5EF4-FFF2-40B4-BE49-F238E27FC236}">
                <a16:creationId xmlns:a16="http://schemas.microsoft.com/office/drawing/2014/main" id="{84C3D03A-362F-2745-144F-75217B551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FAF468-607A-FFDF-FB23-C01207374E4B}"/>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261522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B23F-21F9-EA01-7895-52A5210028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39B5CF-7C7D-3BD3-EA92-48EA68AA60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9E8B9-49E3-25E9-617E-4A07A92BF4C0}"/>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5" name="Footer Placeholder 4">
            <a:extLst>
              <a:ext uri="{FF2B5EF4-FFF2-40B4-BE49-F238E27FC236}">
                <a16:creationId xmlns:a16="http://schemas.microsoft.com/office/drawing/2014/main" id="{BA7C1413-8F99-FBE2-5228-7E966D47F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98CBE-2A8A-A212-FE63-3AB01469F135}"/>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3910049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5EED-224D-8849-2E2D-22E970C30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91F63D-D158-58BF-8638-69FAD8D8E0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C547BD-5D6D-136F-8F39-523B594378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C0E9B8-53D2-4BBC-D526-8BED6EA4CDE9}"/>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6" name="Footer Placeholder 5">
            <a:extLst>
              <a:ext uri="{FF2B5EF4-FFF2-40B4-BE49-F238E27FC236}">
                <a16:creationId xmlns:a16="http://schemas.microsoft.com/office/drawing/2014/main" id="{425E7B20-D929-70C2-CD0D-63C0B46F7C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9897F-7256-FC5F-4C38-6EF18F7D0E92}"/>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1828793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D885D-98C1-2930-D2CE-23E6EF73B9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B42E3C-7C5C-F97B-39D6-EC3FB8A104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AC5589-186B-8230-879F-9E5939CA9A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06BDFC-D0A8-4DF1-CFFB-460FB43FEC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77B2E-8163-7270-E97B-8840D60EA7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B31A5-9806-F2B4-234E-13DFF9536619}"/>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8" name="Footer Placeholder 7">
            <a:extLst>
              <a:ext uri="{FF2B5EF4-FFF2-40B4-BE49-F238E27FC236}">
                <a16:creationId xmlns:a16="http://schemas.microsoft.com/office/drawing/2014/main" id="{9B402CE6-B7B2-AE36-F92D-6B695B2F20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FFCF2B-816E-505F-5892-1146CC56818E}"/>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257094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1976-84DA-1E0C-1467-A224E28703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BA28A-F629-AC06-0B96-4F26E0BF5BD5}"/>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4" name="Footer Placeholder 3">
            <a:extLst>
              <a:ext uri="{FF2B5EF4-FFF2-40B4-BE49-F238E27FC236}">
                <a16:creationId xmlns:a16="http://schemas.microsoft.com/office/drawing/2014/main" id="{5384D272-852A-CD07-5947-96CE82CC86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E65A1A-D7EE-F499-29FD-F48D0B32CA09}"/>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3284355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B42897-15E6-378E-35F9-83ABB36160D2}"/>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3" name="Footer Placeholder 2">
            <a:extLst>
              <a:ext uri="{FF2B5EF4-FFF2-40B4-BE49-F238E27FC236}">
                <a16:creationId xmlns:a16="http://schemas.microsoft.com/office/drawing/2014/main" id="{CBD5A424-1A03-568A-4B4D-0F69F118EF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EFBDFB-D3E3-ADFB-1C9D-AE874B3C2EE8}"/>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2618430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CC27-6274-30AB-073F-99E8DA79B4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8B8C9-4D87-31A3-FCEC-7C90F5590B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6BC1AF-5EB8-D654-B22F-2E993BAAF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6C717A-88B0-B45F-D62B-2331379B8DCA}"/>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6" name="Footer Placeholder 5">
            <a:extLst>
              <a:ext uri="{FF2B5EF4-FFF2-40B4-BE49-F238E27FC236}">
                <a16:creationId xmlns:a16="http://schemas.microsoft.com/office/drawing/2014/main" id="{E771FD6B-B306-97DB-D048-1A9928AE4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536416-B934-A661-6388-C0D0397F4CF2}"/>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407522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FA6A-269B-261B-CEA7-601F6FE8F0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B1EE38-4EE9-8A9B-A4FD-0E1C47D0F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3E65AA-B5D9-A4A7-FCE4-1A28CBB39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E6782-1CD3-1C67-79C1-C8E335B949D8}"/>
              </a:ext>
            </a:extLst>
          </p:cNvPr>
          <p:cNvSpPr>
            <a:spLocks noGrp="1"/>
          </p:cNvSpPr>
          <p:nvPr>
            <p:ph type="dt" sz="half" idx="10"/>
          </p:nvPr>
        </p:nvSpPr>
        <p:spPr/>
        <p:txBody>
          <a:bodyPr/>
          <a:lstStyle/>
          <a:p>
            <a:fld id="{4866140C-8654-47F5-8449-568DE47E13C8}" type="datetimeFigureOut">
              <a:rPr lang="en-US" smtClean="0"/>
              <a:t>2/27/2026</a:t>
            </a:fld>
            <a:endParaRPr lang="en-US"/>
          </a:p>
        </p:txBody>
      </p:sp>
      <p:sp>
        <p:nvSpPr>
          <p:cNvPr id="6" name="Footer Placeholder 5">
            <a:extLst>
              <a:ext uri="{FF2B5EF4-FFF2-40B4-BE49-F238E27FC236}">
                <a16:creationId xmlns:a16="http://schemas.microsoft.com/office/drawing/2014/main" id="{BF7AFA3B-C197-D5A2-3437-066171CF9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F7968E-2A99-64AC-BB38-1209A62EFE1E}"/>
              </a:ext>
            </a:extLst>
          </p:cNvPr>
          <p:cNvSpPr>
            <a:spLocks noGrp="1"/>
          </p:cNvSpPr>
          <p:nvPr>
            <p:ph type="sldNum" sz="quarter" idx="12"/>
          </p:nvPr>
        </p:nvSpPr>
        <p:spPr/>
        <p:txBody>
          <a:bodyPr/>
          <a:lstStyle/>
          <a:p>
            <a:fld id="{3BD05E77-37C7-4A27-8DD3-D239DEA419AE}" type="slidenum">
              <a:rPr lang="en-US" smtClean="0"/>
              <a:t>‹#›</a:t>
            </a:fld>
            <a:endParaRPr lang="en-US"/>
          </a:p>
        </p:txBody>
      </p:sp>
    </p:spTree>
    <p:extLst>
      <p:ext uri="{BB962C8B-B14F-4D97-AF65-F5344CB8AC3E}">
        <p14:creationId xmlns:p14="http://schemas.microsoft.com/office/powerpoint/2010/main" val="235640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6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6F8EC-2CBC-4628-B2A1-8B68E484A7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95D3A3-C524-DC9E-F3CF-E3EBE6E938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448A7-82DD-07D4-105F-34921F5D3A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66140C-8654-47F5-8449-568DE47E13C8}" type="datetimeFigureOut">
              <a:rPr lang="en-US" smtClean="0"/>
              <a:t>2/27/2026</a:t>
            </a:fld>
            <a:endParaRPr lang="en-US"/>
          </a:p>
        </p:txBody>
      </p:sp>
      <p:sp>
        <p:nvSpPr>
          <p:cNvPr id="5" name="Footer Placeholder 4">
            <a:extLst>
              <a:ext uri="{FF2B5EF4-FFF2-40B4-BE49-F238E27FC236}">
                <a16:creationId xmlns:a16="http://schemas.microsoft.com/office/drawing/2014/main" id="{DE81554A-B523-AB1F-F73C-A019F1D92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A4C822-8D6D-4A1F-B178-DCB597EEDE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D05E77-37C7-4A27-8DD3-D239DEA419AE}" type="slidenum">
              <a:rPr lang="en-US" smtClean="0"/>
              <a:t>‹#›</a:t>
            </a:fld>
            <a:endParaRPr lang="en-US"/>
          </a:p>
        </p:txBody>
      </p:sp>
    </p:spTree>
    <p:extLst>
      <p:ext uri="{BB962C8B-B14F-4D97-AF65-F5344CB8AC3E}">
        <p14:creationId xmlns:p14="http://schemas.microsoft.com/office/powerpoint/2010/main" val="1427257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ideo" Target="https://www.youtube.com/embed/cIVrNUUKQPU?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42.jp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video" Target="https://www.youtube.com/embed/DC9_Ofny3F4?feature=oembe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UQ8jc2psEd4?feature=oembe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ideo" Target="https://www.youtube.com/embed/-tRZ9Ag95Q4?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tA8foC4_ulk?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hyperlink" Target="https://activity-array.com/" TargetMode="External"/><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6.xml"/><Relationship Id="rId1" Type="http://schemas.openxmlformats.org/officeDocument/2006/relationships/video" Target="https://www.youtube.com/embed/mTPuAul1Ts4?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8.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4E3F-9DCB-CC78-BC28-FD8BB926362E}"/>
              </a:ext>
            </a:extLst>
          </p:cNvPr>
          <p:cNvSpPr>
            <a:spLocks noGrp="1"/>
          </p:cNvSpPr>
          <p:nvPr>
            <p:ph type="ctrTitle"/>
          </p:nvPr>
        </p:nvSpPr>
        <p:spPr/>
        <p:txBody>
          <a:bodyPr>
            <a:normAutofit fontScale="90000"/>
          </a:bodyPr>
          <a:lstStyle/>
          <a:p>
            <a:r>
              <a:rPr lang="en-US" dirty="0"/>
              <a:t>The Faith of a Canaanite Woman</a:t>
            </a:r>
            <a:br>
              <a:rPr lang="en-US" dirty="0"/>
            </a:br>
            <a:r>
              <a:rPr lang="en-US" dirty="0"/>
              <a:t>and</a:t>
            </a:r>
            <a:br>
              <a:rPr lang="en-US" dirty="0"/>
            </a:br>
            <a:r>
              <a:rPr lang="en-US" dirty="0"/>
              <a:t>Jesus Feeds 4,000</a:t>
            </a:r>
          </a:p>
        </p:txBody>
      </p:sp>
      <p:sp>
        <p:nvSpPr>
          <p:cNvPr id="3" name="Subtitle 2">
            <a:extLst>
              <a:ext uri="{FF2B5EF4-FFF2-40B4-BE49-F238E27FC236}">
                <a16:creationId xmlns:a16="http://schemas.microsoft.com/office/drawing/2014/main" id="{903C06D4-DB18-6F92-BF9C-756655E6F73D}"/>
              </a:ext>
            </a:extLst>
          </p:cNvPr>
          <p:cNvSpPr>
            <a:spLocks noGrp="1"/>
          </p:cNvSpPr>
          <p:nvPr>
            <p:ph type="subTitle" idx="1"/>
          </p:nvPr>
        </p:nvSpPr>
        <p:spPr>
          <a:xfrm>
            <a:off x="1524000" y="4088920"/>
            <a:ext cx="9144000" cy="1794295"/>
          </a:xfrm>
        </p:spPr>
        <p:txBody>
          <a:bodyPr>
            <a:normAutofit/>
          </a:bodyPr>
          <a:lstStyle/>
          <a:p>
            <a:r>
              <a:rPr lang="en-US" dirty="0"/>
              <a:t>Matthew 15:21-39 and Mark 7:31-8:13</a:t>
            </a:r>
          </a:p>
          <a:p>
            <a:endParaRPr lang="en-US" dirty="0"/>
          </a:p>
          <a:p>
            <a:r>
              <a:rPr lang="en-US" b="1" i="1" dirty="0"/>
              <a:t>Blessed are (all) those who hunger and thirst for righteousness</a:t>
            </a:r>
          </a:p>
          <a:p>
            <a:r>
              <a:rPr lang="en-US" b="1" i="1" dirty="0"/>
              <a:t>For they will be filled.</a:t>
            </a:r>
          </a:p>
        </p:txBody>
      </p:sp>
    </p:spTree>
    <p:extLst>
      <p:ext uri="{BB962C8B-B14F-4D97-AF65-F5344CB8AC3E}">
        <p14:creationId xmlns:p14="http://schemas.microsoft.com/office/powerpoint/2010/main" val="34473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B55B8-EF96-777A-A8AC-319D17EF8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15488B-8034-877C-5947-20044711B9F8}"/>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A TEST</a:t>
            </a:r>
          </a:p>
        </p:txBody>
      </p:sp>
      <p:sp>
        <p:nvSpPr>
          <p:cNvPr id="4" name="Text Placeholder 3">
            <a:extLst>
              <a:ext uri="{FF2B5EF4-FFF2-40B4-BE49-F238E27FC236}">
                <a16:creationId xmlns:a16="http://schemas.microsoft.com/office/drawing/2014/main" id="{FFBB2FF6-0332-40FF-8A60-AB74E3F19ECE}"/>
              </a:ext>
            </a:extLst>
          </p:cNvPr>
          <p:cNvSpPr>
            <a:spLocks noGrp="1"/>
          </p:cNvSpPr>
          <p:nvPr>
            <p:ph type="body" sz="half" idx="2"/>
          </p:nvPr>
        </p:nvSpPr>
        <p:spPr>
          <a:xfrm>
            <a:off x="839788" y="1524000"/>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pPr algn="ctr"/>
            <a:r>
              <a:rPr lang="en-US" dirty="0">
                <a:solidFill>
                  <a:srgbClr val="FFFFCC"/>
                </a:solidFill>
              </a:rPr>
              <a:t>Matthew 15</a:t>
            </a:r>
          </a:p>
          <a:p>
            <a:r>
              <a:rPr lang="en-US" baseline="30000" dirty="0">
                <a:solidFill>
                  <a:srgbClr val="FFFFCC"/>
                </a:solidFill>
              </a:rPr>
              <a:t>24 </a:t>
            </a:r>
            <a:r>
              <a:rPr lang="en-US" dirty="0">
                <a:solidFill>
                  <a:srgbClr val="FFFFCC"/>
                </a:solidFill>
              </a:rPr>
              <a:t>He answered, “I was sent only to the lost sheep of Israel.”</a:t>
            </a:r>
          </a:p>
          <a:p>
            <a:endParaRPr lang="en-US" dirty="0">
              <a:solidFill>
                <a:srgbClr val="FFFFCC"/>
              </a:solidFill>
            </a:endParaRPr>
          </a:p>
          <a:p>
            <a:endParaRPr lang="en-US" dirty="0">
              <a:solidFill>
                <a:srgbClr val="FFFFCC"/>
              </a:solidFill>
            </a:endParaRPr>
          </a:p>
          <a:p>
            <a:r>
              <a:rPr lang="en-US" baseline="30000" dirty="0">
                <a:solidFill>
                  <a:srgbClr val="FFFFCC"/>
                </a:solidFill>
              </a:rPr>
              <a:t>25 </a:t>
            </a:r>
            <a:r>
              <a:rPr lang="en-US" dirty="0">
                <a:solidFill>
                  <a:srgbClr val="FFFFCC"/>
                </a:solidFill>
              </a:rPr>
              <a:t>The woman came and knelt before him. “Lord, help me!” she said.</a:t>
            </a:r>
          </a:p>
          <a:p>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7C3F94FF-7CAC-CAC5-36B7-F6733A73968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spel Trivia: Matthew 15:21-28, Jesus and the Canaanite Woman (20th Sunday in Ordinary Time ...">
            <a:extLst>
              <a:ext uri="{FF2B5EF4-FFF2-40B4-BE49-F238E27FC236}">
                <a16:creationId xmlns:a16="http://schemas.microsoft.com/office/drawing/2014/main" id="{AB1F449F-0A2E-9288-7140-48A433663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167" y="1523999"/>
            <a:ext cx="6610350" cy="492442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1492A00A-D62C-8523-BFF8-C26610002F8C}"/>
              </a:ext>
            </a:extLst>
          </p:cNvPr>
          <p:cNvSpPr/>
          <p:nvPr/>
        </p:nvSpPr>
        <p:spPr>
          <a:xfrm>
            <a:off x="9091749" y="5551714"/>
            <a:ext cx="2639286" cy="845909"/>
          </a:xfrm>
          <a:prstGeom prst="wedgeRectCallout">
            <a:avLst>
              <a:gd name="adj1" fmla="val -61418"/>
              <a:gd name="adj2" fmla="val -2552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LORD, help me!</a:t>
            </a:r>
          </a:p>
        </p:txBody>
      </p:sp>
      <p:sp>
        <p:nvSpPr>
          <p:cNvPr id="7" name="Speech Bubble: Rectangle 6">
            <a:extLst>
              <a:ext uri="{FF2B5EF4-FFF2-40B4-BE49-F238E27FC236}">
                <a16:creationId xmlns:a16="http://schemas.microsoft.com/office/drawing/2014/main" id="{CE9D1C57-4501-F793-C333-46EB9137911E}"/>
              </a:ext>
            </a:extLst>
          </p:cNvPr>
          <p:cNvSpPr/>
          <p:nvPr/>
        </p:nvSpPr>
        <p:spPr>
          <a:xfrm>
            <a:off x="8007532" y="504335"/>
            <a:ext cx="2664822" cy="859244"/>
          </a:xfrm>
          <a:prstGeom prst="wedgeRectCallout">
            <a:avLst>
              <a:gd name="adj1" fmla="val -17402"/>
              <a:gd name="adj2" fmla="val 8378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I was sent only to the lost sheep of Israel.</a:t>
            </a:r>
          </a:p>
        </p:txBody>
      </p:sp>
      <p:sp>
        <p:nvSpPr>
          <p:cNvPr id="11" name="Thought Bubble: Cloud 10">
            <a:extLst>
              <a:ext uri="{FF2B5EF4-FFF2-40B4-BE49-F238E27FC236}">
                <a16:creationId xmlns:a16="http://schemas.microsoft.com/office/drawing/2014/main" id="{EA211973-16E1-C781-0183-61DD593225FA}"/>
              </a:ext>
            </a:extLst>
          </p:cNvPr>
          <p:cNvSpPr/>
          <p:nvPr/>
        </p:nvSpPr>
        <p:spPr>
          <a:xfrm>
            <a:off x="5016411" y="504335"/>
            <a:ext cx="2403566" cy="1114423"/>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Exactly!</a:t>
            </a:r>
          </a:p>
          <a:p>
            <a:pPr algn="ctr"/>
            <a:r>
              <a:rPr lang="en-US" dirty="0"/>
              <a:t>So why are we here?</a:t>
            </a:r>
          </a:p>
        </p:txBody>
      </p:sp>
      <p:grpSp>
        <p:nvGrpSpPr>
          <p:cNvPr id="16" name="Group 15">
            <a:extLst>
              <a:ext uri="{FF2B5EF4-FFF2-40B4-BE49-F238E27FC236}">
                <a16:creationId xmlns:a16="http://schemas.microsoft.com/office/drawing/2014/main" id="{41584392-AE46-06BE-C395-13FD9FB3E696}"/>
              </a:ext>
            </a:extLst>
          </p:cNvPr>
          <p:cNvGrpSpPr/>
          <p:nvPr/>
        </p:nvGrpSpPr>
        <p:grpSpPr>
          <a:xfrm>
            <a:off x="1705608" y="4106017"/>
            <a:ext cx="3739265" cy="2641368"/>
            <a:chOff x="1705608" y="4106017"/>
            <a:chExt cx="3739265" cy="2641368"/>
          </a:xfrm>
        </p:grpSpPr>
        <p:grpSp>
          <p:nvGrpSpPr>
            <p:cNvPr id="12" name="Group 11">
              <a:extLst>
                <a:ext uri="{FF2B5EF4-FFF2-40B4-BE49-F238E27FC236}">
                  <a16:creationId xmlns:a16="http://schemas.microsoft.com/office/drawing/2014/main" id="{CA6EF6AC-41CD-54DD-1541-2E1E20D60D4B}"/>
                </a:ext>
              </a:extLst>
            </p:cNvPr>
            <p:cNvGrpSpPr/>
            <p:nvPr/>
          </p:nvGrpSpPr>
          <p:grpSpPr>
            <a:xfrm>
              <a:off x="2548328" y="4881110"/>
              <a:ext cx="1663908" cy="1866275"/>
              <a:chOff x="2548328" y="4881110"/>
              <a:chExt cx="1663908" cy="1866275"/>
            </a:xfrm>
          </p:grpSpPr>
          <p:sp>
            <p:nvSpPr>
              <p:cNvPr id="13" name="Oval 12">
                <a:extLst>
                  <a:ext uri="{FF2B5EF4-FFF2-40B4-BE49-F238E27FC236}">
                    <a16:creationId xmlns:a16="http://schemas.microsoft.com/office/drawing/2014/main" id="{7CB85824-CED6-3FC2-31EB-B1D996C6B160}"/>
                  </a:ext>
                </a:extLst>
              </p:cNvPr>
              <p:cNvSpPr/>
              <p:nvPr/>
            </p:nvSpPr>
            <p:spPr>
              <a:xfrm>
                <a:off x="2548328" y="5071217"/>
                <a:ext cx="1663908" cy="116598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Premium Vector | Sandwich bread cartoon clipart">
                <a:extLst>
                  <a:ext uri="{FF2B5EF4-FFF2-40B4-BE49-F238E27FC236}">
                    <a16:creationId xmlns:a16="http://schemas.microsoft.com/office/drawing/2014/main" id="{D65FDC10-50AE-549F-3F36-579D0A18E31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8328" y="4881110"/>
                <a:ext cx="1632991" cy="1866275"/>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peech Bubble: Rectangle 14">
              <a:extLst>
                <a:ext uri="{FF2B5EF4-FFF2-40B4-BE49-F238E27FC236}">
                  <a16:creationId xmlns:a16="http://schemas.microsoft.com/office/drawing/2014/main" id="{79AC871C-3FD3-599A-CBB3-39962921A3AF}"/>
                </a:ext>
              </a:extLst>
            </p:cNvPr>
            <p:cNvSpPr/>
            <p:nvPr/>
          </p:nvSpPr>
          <p:spPr>
            <a:xfrm>
              <a:off x="1705608" y="4106017"/>
              <a:ext cx="3739265" cy="643702"/>
            </a:xfrm>
            <a:prstGeom prst="wedgeRectCallout">
              <a:avLst>
                <a:gd name="adj1" fmla="val 10851"/>
                <a:gd name="adj2" fmla="val 11715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Do you think the disciples passed the test?</a:t>
              </a:r>
            </a:p>
          </p:txBody>
        </p:sp>
      </p:grpSp>
    </p:spTree>
    <p:extLst>
      <p:ext uri="{BB962C8B-B14F-4D97-AF65-F5344CB8AC3E}">
        <p14:creationId xmlns:p14="http://schemas.microsoft.com/office/powerpoint/2010/main" val="319020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64C3D-3C2A-7B5E-2D82-B70233119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A269B-1F41-4FF7-AFAF-9FF69625B607}"/>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FAITH</a:t>
            </a:r>
          </a:p>
        </p:txBody>
      </p:sp>
      <p:sp>
        <p:nvSpPr>
          <p:cNvPr id="4" name="Text Placeholder 3">
            <a:extLst>
              <a:ext uri="{FF2B5EF4-FFF2-40B4-BE49-F238E27FC236}">
                <a16:creationId xmlns:a16="http://schemas.microsoft.com/office/drawing/2014/main" id="{3EC45F79-C1D2-F1F7-D4D0-4CA8CD0CF7E0}"/>
              </a:ext>
            </a:extLst>
          </p:cNvPr>
          <p:cNvSpPr>
            <a:spLocks noGrp="1"/>
          </p:cNvSpPr>
          <p:nvPr>
            <p:ph type="body" sz="half" idx="2"/>
          </p:nvPr>
        </p:nvSpPr>
        <p:spPr>
          <a:xfrm>
            <a:off x="839788" y="1523999"/>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endParaRPr lang="en-US" dirty="0">
              <a:solidFill>
                <a:srgbClr val="FFFFCC"/>
              </a:solidFill>
            </a:endParaRPr>
          </a:p>
          <a:p>
            <a:pPr algn="ctr"/>
            <a:r>
              <a:rPr lang="en-US" dirty="0">
                <a:solidFill>
                  <a:srgbClr val="FFFFCC"/>
                </a:solidFill>
              </a:rPr>
              <a:t>Matthew 15</a:t>
            </a:r>
          </a:p>
          <a:p>
            <a:r>
              <a:rPr lang="en-US" baseline="30000" dirty="0">
                <a:solidFill>
                  <a:srgbClr val="FFFFCC"/>
                </a:solidFill>
              </a:rPr>
              <a:t>26 </a:t>
            </a:r>
            <a:r>
              <a:rPr lang="en-US" dirty="0">
                <a:solidFill>
                  <a:srgbClr val="FFFFCC"/>
                </a:solidFill>
              </a:rPr>
              <a:t>He replied, “It is not right to take the children’s bread and toss it to the dogs.”</a:t>
            </a:r>
          </a:p>
          <a:p>
            <a:r>
              <a:rPr lang="en-US" baseline="30000" dirty="0">
                <a:solidFill>
                  <a:srgbClr val="FFFFCC"/>
                </a:solidFill>
              </a:rPr>
              <a:t>27 </a:t>
            </a:r>
            <a:r>
              <a:rPr lang="en-US" dirty="0">
                <a:solidFill>
                  <a:srgbClr val="FFFFCC"/>
                </a:solidFill>
              </a:rPr>
              <a:t>“Yes it is, Lord,” she said. “Even the dogs eat the crumbs that fall from their master’s table.”</a:t>
            </a:r>
          </a:p>
          <a:p>
            <a:r>
              <a:rPr lang="en-US" baseline="30000" dirty="0">
                <a:solidFill>
                  <a:srgbClr val="FFFFCC"/>
                </a:solidFill>
              </a:rPr>
              <a:t>28 </a:t>
            </a:r>
            <a:r>
              <a:rPr lang="en-US" dirty="0">
                <a:solidFill>
                  <a:srgbClr val="FFFFCC"/>
                </a:solidFill>
              </a:rPr>
              <a:t>Then Jesus said to her, “Woman, you have great faith! Your request is granted.” </a:t>
            </a:r>
          </a:p>
          <a:p>
            <a:r>
              <a:rPr lang="en-US" dirty="0">
                <a:solidFill>
                  <a:srgbClr val="FFFFCC"/>
                </a:solidFill>
              </a:rPr>
              <a:t>And her daughter was healed at that moment</a:t>
            </a:r>
            <a:r>
              <a:rPr lang="en-US" dirty="0"/>
              <a:t>.</a:t>
            </a:r>
          </a:p>
          <a:p>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DDE310C7-495B-91CD-86DA-251A76DE2352}"/>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ospel Trivia: Matthew 15:21-28, Jesus and the Canaanite Woman (20th Sunday in Ordinary Time ...">
            <a:extLst>
              <a:ext uri="{FF2B5EF4-FFF2-40B4-BE49-F238E27FC236}">
                <a16:creationId xmlns:a16="http://schemas.microsoft.com/office/drawing/2014/main" id="{81AB0314-3186-7913-51EE-F5C398FAD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167" y="1523999"/>
            <a:ext cx="6610350" cy="4924425"/>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5">
            <a:extLst>
              <a:ext uri="{FF2B5EF4-FFF2-40B4-BE49-F238E27FC236}">
                <a16:creationId xmlns:a16="http://schemas.microsoft.com/office/drawing/2014/main" id="{509E5F69-179A-5C78-F543-2C0F91509891}"/>
              </a:ext>
            </a:extLst>
          </p:cNvPr>
          <p:cNvSpPr/>
          <p:nvPr/>
        </p:nvSpPr>
        <p:spPr>
          <a:xfrm>
            <a:off x="9230497" y="5159829"/>
            <a:ext cx="2639286" cy="1449015"/>
          </a:xfrm>
          <a:prstGeom prst="wedgeRectCallout">
            <a:avLst>
              <a:gd name="adj1" fmla="val -69337"/>
              <a:gd name="adj2" fmla="val -5689"/>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Yes, it is, Lord.</a:t>
            </a:r>
          </a:p>
          <a:p>
            <a:pPr algn="ctr"/>
            <a:r>
              <a:rPr lang="en-US" dirty="0"/>
              <a:t>Even the dogs eat the crumbs that fall from their master’s table.</a:t>
            </a:r>
          </a:p>
        </p:txBody>
      </p:sp>
      <p:sp>
        <p:nvSpPr>
          <p:cNvPr id="7" name="Speech Bubble: Rectangle 6">
            <a:extLst>
              <a:ext uri="{FF2B5EF4-FFF2-40B4-BE49-F238E27FC236}">
                <a16:creationId xmlns:a16="http://schemas.microsoft.com/office/drawing/2014/main" id="{4C06B390-3140-F90C-9860-0F26DB51228A}"/>
              </a:ext>
            </a:extLst>
          </p:cNvPr>
          <p:cNvSpPr/>
          <p:nvPr/>
        </p:nvSpPr>
        <p:spPr>
          <a:xfrm>
            <a:off x="8007531" y="504335"/>
            <a:ext cx="3592285" cy="859244"/>
          </a:xfrm>
          <a:prstGeom prst="wedgeRectCallout">
            <a:avLst>
              <a:gd name="adj1" fmla="val -17402"/>
              <a:gd name="adj2" fmla="val 8378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It is not right to take the children’s bread and toss it to the dogs.</a:t>
            </a:r>
          </a:p>
        </p:txBody>
      </p:sp>
      <p:sp>
        <p:nvSpPr>
          <p:cNvPr id="9" name="Speech Bubble: Rectangle 8">
            <a:extLst>
              <a:ext uri="{FF2B5EF4-FFF2-40B4-BE49-F238E27FC236}">
                <a16:creationId xmlns:a16="http://schemas.microsoft.com/office/drawing/2014/main" id="{5EF31659-59AA-7036-FB68-4A43DB8DBB0F}"/>
              </a:ext>
            </a:extLst>
          </p:cNvPr>
          <p:cNvSpPr/>
          <p:nvPr/>
        </p:nvSpPr>
        <p:spPr>
          <a:xfrm>
            <a:off x="7872232" y="457200"/>
            <a:ext cx="3592285" cy="859244"/>
          </a:xfrm>
          <a:prstGeom prst="wedgeRectCallout">
            <a:avLst>
              <a:gd name="adj1" fmla="val -17402"/>
              <a:gd name="adj2" fmla="val 8378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Woman, you have great faith!  Your request is granted.</a:t>
            </a:r>
          </a:p>
        </p:txBody>
      </p:sp>
      <p:grpSp>
        <p:nvGrpSpPr>
          <p:cNvPr id="12" name="Group 11">
            <a:extLst>
              <a:ext uri="{FF2B5EF4-FFF2-40B4-BE49-F238E27FC236}">
                <a16:creationId xmlns:a16="http://schemas.microsoft.com/office/drawing/2014/main" id="{CFCC3898-F830-3342-56EA-5B1CFFE1E2B9}"/>
              </a:ext>
            </a:extLst>
          </p:cNvPr>
          <p:cNvGrpSpPr/>
          <p:nvPr/>
        </p:nvGrpSpPr>
        <p:grpSpPr>
          <a:xfrm>
            <a:off x="2763582" y="4956465"/>
            <a:ext cx="2049514" cy="1855742"/>
            <a:chOff x="2763582" y="4956465"/>
            <a:chExt cx="2049514" cy="1855742"/>
          </a:xfrm>
        </p:grpSpPr>
        <p:sp>
          <p:nvSpPr>
            <p:cNvPr id="11" name="Oval 10">
              <a:extLst>
                <a:ext uri="{FF2B5EF4-FFF2-40B4-BE49-F238E27FC236}">
                  <a16:creationId xmlns:a16="http://schemas.microsoft.com/office/drawing/2014/main" id="{03350936-98B2-2079-5D7B-7AB02B20C42C}"/>
                </a:ext>
              </a:extLst>
            </p:cNvPr>
            <p:cNvSpPr/>
            <p:nvPr/>
          </p:nvSpPr>
          <p:spPr>
            <a:xfrm>
              <a:off x="3526971" y="5334000"/>
              <a:ext cx="261258" cy="256903"/>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dog begging clipart 10 free Cliparts | Download images on Clipground 2025">
              <a:extLst>
                <a:ext uri="{FF2B5EF4-FFF2-40B4-BE49-F238E27FC236}">
                  <a16:creationId xmlns:a16="http://schemas.microsoft.com/office/drawing/2014/main" id="{63AA590A-6068-1D24-EEAF-5769AACAAA0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3582" y="4956465"/>
              <a:ext cx="2049514" cy="185574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Speech Bubble: Rectangle 12">
            <a:extLst>
              <a:ext uri="{FF2B5EF4-FFF2-40B4-BE49-F238E27FC236}">
                <a16:creationId xmlns:a16="http://schemas.microsoft.com/office/drawing/2014/main" id="{21C2ED08-DFA5-9F82-92A7-72B33F872DA9}"/>
              </a:ext>
            </a:extLst>
          </p:cNvPr>
          <p:cNvSpPr/>
          <p:nvPr/>
        </p:nvSpPr>
        <p:spPr>
          <a:xfrm>
            <a:off x="2161247" y="4393657"/>
            <a:ext cx="3450566" cy="643702"/>
          </a:xfrm>
          <a:prstGeom prst="wedgeRectCallout">
            <a:avLst>
              <a:gd name="adj1" fmla="val 10851"/>
              <a:gd name="adj2" fmla="val 11715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Jesus was taking the Israelites and disciples’ point of view</a:t>
            </a:r>
          </a:p>
        </p:txBody>
      </p:sp>
      <p:sp>
        <p:nvSpPr>
          <p:cNvPr id="3" name="Speech Bubble: Rectangle 2">
            <a:extLst>
              <a:ext uri="{FF2B5EF4-FFF2-40B4-BE49-F238E27FC236}">
                <a16:creationId xmlns:a16="http://schemas.microsoft.com/office/drawing/2014/main" id="{C03C118A-A8B9-4B83-F288-006B76272B03}"/>
              </a:ext>
            </a:extLst>
          </p:cNvPr>
          <p:cNvSpPr/>
          <p:nvPr/>
        </p:nvSpPr>
        <p:spPr>
          <a:xfrm>
            <a:off x="2256452" y="4411991"/>
            <a:ext cx="3932236" cy="711948"/>
          </a:xfrm>
          <a:prstGeom prst="wedgeRectCallout">
            <a:avLst>
              <a:gd name="adj1" fmla="val 2878"/>
              <a:gd name="adj2" fmla="val 859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She didn’t want her daughter to have the impure spirit.  She was hungry and thirsty for righteousness.</a:t>
            </a:r>
          </a:p>
        </p:txBody>
      </p:sp>
    </p:spTree>
    <p:extLst>
      <p:ext uri="{BB962C8B-B14F-4D97-AF65-F5344CB8AC3E}">
        <p14:creationId xmlns:p14="http://schemas.microsoft.com/office/powerpoint/2010/main" val="109091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15DBD5-FE2B-63F8-445C-224501C89136}"/>
              </a:ext>
            </a:extLst>
          </p:cNvPr>
          <p:cNvSpPr>
            <a:spLocks noGrp="1"/>
          </p:cNvSpPr>
          <p:nvPr>
            <p:ph type="body" sz="half" idx="2"/>
          </p:nvPr>
        </p:nvSpPr>
        <p:spPr>
          <a:xfrm>
            <a:off x="839788" y="2514600"/>
            <a:ext cx="3932237" cy="3883023"/>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endParaRPr lang="en-US" dirty="0">
              <a:solidFill>
                <a:srgbClr val="FFFFCC"/>
              </a:solidFill>
            </a:endParaRPr>
          </a:p>
          <a:p>
            <a:pPr algn="ctr"/>
            <a:r>
              <a:rPr lang="en-US" sz="4800" dirty="0">
                <a:solidFill>
                  <a:srgbClr val="FFFFCC"/>
                </a:solidFill>
              </a:rPr>
              <a:t>NO!</a:t>
            </a:r>
          </a:p>
          <a:p>
            <a:pPr algn="ctr"/>
            <a:r>
              <a:rPr lang="en-US" sz="2000" dirty="0">
                <a:solidFill>
                  <a:srgbClr val="FFFFCC"/>
                </a:solidFill>
              </a:rPr>
              <a:t>For God so loved the WORLD</a:t>
            </a:r>
          </a:p>
          <a:p>
            <a:pPr algn="ctr"/>
            <a:r>
              <a:rPr lang="en-US" sz="2000" dirty="0">
                <a:solidFill>
                  <a:srgbClr val="FFFFCC"/>
                </a:solidFill>
              </a:rPr>
              <a:t>        that He gave </a:t>
            </a:r>
          </a:p>
          <a:p>
            <a:pPr algn="ctr"/>
            <a:r>
              <a:rPr lang="en-US" sz="2000" dirty="0">
                <a:solidFill>
                  <a:srgbClr val="FFFFCC"/>
                </a:solidFill>
              </a:rPr>
              <a:t>His Only begotten Son</a:t>
            </a:r>
          </a:p>
          <a:p>
            <a:pPr algn="ctr"/>
            <a:r>
              <a:rPr lang="en-US" sz="2000" dirty="0">
                <a:solidFill>
                  <a:srgbClr val="FFFFCC"/>
                </a:solidFill>
              </a:rPr>
              <a:t> that WHOEVER believes in Him</a:t>
            </a:r>
          </a:p>
          <a:p>
            <a:pPr algn="ctr"/>
            <a:r>
              <a:rPr lang="en-US" sz="2000" dirty="0">
                <a:solidFill>
                  <a:srgbClr val="FFFFCC"/>
                </a:solidFill>
              </a:rPr>
              <a:t> shall not perish, but have</a:t>
            </a:r>
          </a:p>
          <a:p>
            <a:pPr algn="r"/>
            <a:r>
              <a:rPr lang="en-US" sz="2000" dirty="0">
                <a:solidFill>
                  <a:srgbClr val="FFFFCC"/>
                </a:solidFill>
              </a:rPr>
              <a:t>Everlasting life!   . </a:t>
            </a:r>
          </a:p>
          <a:p>
            <a:pPr algn="ctr"/>
            <a:endParaRPr lang="en-US" sz="2000"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076157D8-62AB-321A-DB6B-92D06595E77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6272426-CD50-CB39-EE49-97423D14D2E9}"/>
              </a:ext>
            </a:extLst>
          </p:cNvPr>
          <p:cNvSpPr/>
          <p:nvPr/>
        </p:nvSpPr>
        <p:spPr>
          <a:xfrm rot="21088694">
            <a:off x="940645" y="643235"/>
            <a:ext cx="817711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Is the Bible only for Jews?</a:t>
            </a:r>
          </a:p>
        </p:txBody>
      </p:sp>
      <p:sp>
        <p:nvSpPr>
          <p:cNvPr id="8" name="Rectangle 7">
            <a:extLst>
              <a:ext uri="{FF2B5EF4-FFF2-40B4-BE49-F238E27FC236}">
                <a16:creationId xmlns:a16="http://schemas.microsoft.com/office/drawing/2014/main" id="{2D7F95FD-E509-797A-150F-42480EAE0C5A}"/>
              </a:ext>
            </a:extLst>
          </p:cNvPr>
          <p:cNvSpPr/>
          <p:nvPr/>
        </p:nvSpPr>
        <p:spPr>
          <a:xfrm rot="811445">
            <a:off x="5075679" y="1977461"/>
            <a:ext cx="6402687" cy="1754326"/>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Did Jesus come to</a:t>
            </a:r>
          </a:p>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 only save the Jews?</a:t>
            </a:r>
          </a:p>
        </p:txBody>
      </p:sp>
      <p:sp>
        <p:nvSpPr>
          <p:cNvPr id="10" name="TextBox 9">
            <a:extLst>
              <a:ext uri="{FF2B5EF4-FFF2-40B4-BE49-F238E27FC236}">
                <a16:creationId xmlns:a16="http://schemas.microsoft.com/office/drawing/2014/main" id="{191F9A57-0790-291F-0B4B-893D1F63F64B}"/>
              </a:ext>
            </a:extLst>
          </p:cNvPr>
          <p:cNvSpPr txBox="1"/>
          <p:nvPr/>
        </p:nvSpPr>
        <p:spPr>
          <a:xfrm>
            <a:off x="5029200" y="4731201"/>
            <a:ext cx="6925235" cy="1631216"/>
          </a:xfrm>
          <a:prstGeom prst="rect">
            <a:avLst/>
          </a:prstGeom>
          <a:noFill/>
        </p:spPr>
        <p:txBody>
          <a:bodyPr wrap="square">
            <a:spAutoFit/>
          </a:bodyPr>
          <a:lstStyle/>
          <a:p>
            <a:r>
              <a:rPr lang="en-US" sz="2000" b="1" dirty="0"/>
              <a:t>God said:  “It is too small a thing for you to be my servant</a:t>
            </a:r>
            <a:br>
              <a:rPr lang="en-US" sz="2000" b="1" dirty="0"/>
            </a:br>
            <a:r>
              <a:rPr lang="en-US" sz="2000" b="1" dirty="0"/>
              <a:t>    to restore the tribes of Jacob</a:t>
            </a:r>
            <a:br>
              <a:rPr lang="en-US" sz="2000" b="1" dirty="0"/>
            </a:br>
            <a:r>
              <a:rPr lang="en-US" sz="2000" b="1" dirty="0"/>
              <a:t>    and bring back those of Israel I have kept.</a:t>
            </a:r>
            <a:br>
              <a:rPr lang="en-US" sz="2000" b="1" dirty="0"/>
            </a:br>
            <a:r>
              <a:rPr lang="en-US" sz="2000" b="1" dirty="0"/>
              <a:t>I will also make you a light for the Gentiles,</a:t>
            </a:r>
            <a:br>
              <a:rPr lang="en-US" sz="2000" b="1" dirty="0"/>
            </a:br>
            <a:r>
              <a:rPr lang="en-US" sz="2000" b="1" dirty="0"/>
              <a:t>    that my salvation may reach to the ends of the earth.”</a:t>
            </a:r>
          </a:p>
        </p:txBody>
      </p:sp>
    </p:spTree>
    <p:extLst>
      <p:ext uri="{BB962C8B-B14F-4D97-AF65-F5344CB8AC3E}">
        <p14:creationId xmlns:p14="http://schemas.microsoft.com/office/powerpoint/2010/main" val="1050004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75EFB-1DEE-380E-F9D3-D0FDFF3BB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8B79D-9C0D-CD90-EA13-CC946C7AE7C0}"/>
              </a:ext>
            </a:extLst>
          </p:cNvPr>
          <p:cNvSpPr>
            <a:spLocks noGrp="1"/>
          </p:cNvSpPr>
          <p:nvPr>
            <p:ph type="title"/>
          </p:nvPr>
        </p:nvSpPr>
        <p:spPr>
          <a:xfrm>
            <a:off x="839788" y="457200"/>
            <a:ext cx="3932237" cy="561703"/>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CRAFT</a:t>
            </a:r>
          </a:p>
        </p:txBody>
      </p:sp>
      <p:sp>
        <p:nvSpPr>
          <p:cNvPr id="4" name="Text Placeholder 3">
            <a:extLst>
              <a:ext uri="{FF2B5EF4-FFF2-40B4-BE49-F238E27FC236}">
                <a16:creationId xmlns:a16="http://schemas.microsoft.com/office/drawing/2014/main" id="{A73BFD02-04A3-A0E5-C949-2C1B6293F265}"/>
              </a:ext>
            </a:extLst>
          </p:cNvPr>
          <p:cNvSpPr>
            <a:spLocks noGrp="1"/>
          </p:cNvSpPr>
          <p:nvPr>
            <p:ph type="body" sz="half" idx="2"/>
          </p:nvPr>
        </p:nvSpPr>
        <p:spPr>
          <a:xfrm>
            <a:off x="839788" y="1149531"/>
            <a:ext cx="3932237" cy="2342995"/>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normAutofit/>
          </a:bodyPr>
          <a:lstStyle/>
          <a:p>
            <a:endParaRPr lang="en-US" dirty="0">
              <a:solidFill>
                <a:srgbClr val="FFFFCC"/>
              </a:solidFill>
            </a:endParaRPr>
          </a:p>
          <a:p>
            <a:r>
              <a:rPr lang="en-US" dirty="0">
                <a:solidFill>
                  <a:srgbClr val="FFFFCC"/>
                </a:solidFill>
              </a:rPr>
              <a:t>Directions:</a:t>
            </a:r>
          </a:p>
          <a:p>
            <a:pPr marL="342900" indent="-342900">
              <a:buFont typeface="+mj-lt"/>
              <a:buAutoNum type="arabicPeriod"/>
            </a:pPr>
            <a:r>
              <a:rPr lang="en-US" dirty="0">
                <a:solidFill>
                  <a:srgbClr val="FFFFCC"/>
                </a:solidFill>
              </a:rPr>
              <a:t>Color the basket, strips to weave, and hexagon.</a:t>
            </a:r>
          </a:p>
          <a:p>
            <a:pPr marL="342900" indent="-342900">
              <a:buFont typeface="+mj-lt"/>
              <a:buAutoNum type="arabicPeriod"/>
            </a:pPr>
            <a:r>
              <a:rPr lang="en-US" dirty="0">
                <a:solidFill>
                  <a:srgbClr val="FFFFCC"/>
                </a:solidFill>
              </a:rPr>
              <a:t>Cut out the basket, strips to weave, and hexagon.</a:t>
            </a:r>
          </a:p>
          <a:p>
            <a:pPr marL="342900" indent="-342900">
              <a:buFont typeface="+mj-lt"/>
              <a:buAutoNum type="arabicPeriod"/>
            </a:pPr>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552E7CED-D15D-15CC-DE78-BDCF586F583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186928" y="162229"/>
            <a:ext cx="1745986" cy="9873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561CC5A-EF83-E70E-CF9E-CBFAFF89202D}"/>
              </a:ext>
            </a:extLst>
          </p:cNvPr>
          <p:cNvGrpSpPr/>
          <p:nvPr/>
        </p:nvGrpSpPr>
        <p:grpSpPr>
          <a:xfrm rot="313743">
            <a:off x="4825708" y="433625"/>
            <a:ext cx="3635989" cy="4927320"/>
            <a:chOff x="4772025" y="293298"/>
            <a:chExt cx="2647952" cy="3135702"/>
          </a:xfrm>
        </p:grpSpPr>
        <p:sp>
          <p:nvSpPr>
            <p:cNvPr id="8" name="Rectangle 7">
              <a:extLst>
                <a:ext uri="{FF2B5EF4-FFF2-40B4-BE49-F238E27FC236}">
                  <a16:creationId xmlns:a16="http://schemas.microsoft.com/office/drawing/2014/main" id="{CBFC4687-9BAE-F99C-C686-4C1FBC7961F5}"/>
                </a:ext>
              </a:extLst>
            </p:cNvPr>
            <p:cNvSpPr/>
            <p:nvPr/>
          </p:nvSpPr>
          <p:spPr>
            <a:xfrm>
              <a:off x="4772025" y="293298"/>
              <a:ext cx="2647952" cy="3135702"/>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0B78D694-751D-D991-597D-23AA3AB1C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508" y="457200"/>
              <a:ext cx="2416984" cy="29485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1" name="Picture 10">
            <a:extLst>
              <a:ext uri="{FF2B5EF4-FFF2-40B4-BE49-F238E27FC236}">
                <a16:creationId xmlns:a16="http://schemas.microsoft.com/office/drawing/2014/main" id="{D980365A-4615-23AA-9EB5-D4899857C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1220">
            <a:off x="8373208" y="1715007"/>
            <a:ext cx="3239973" cy="4469992"/>
          </a:xfrm>
          <a:prstGeom prst="rect">
            <a:avLst/>
          </a:prstGeom>
        </p:spPr>
      </p:pic>
    </p:spTree>
    <p:extLst>
      <p:ext uri="{BB962C8B-B14F-4D97-AF65-F5344CB8AC3E}">
        <p14:creationId xmlns:p14="http://schemas.microsoft.com/office/powerpoint/2010/main" val="34094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F0F95-4125-A064-82C5-0085275CC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961762-39AB-5F43-1D27-EF48C1787ED5}"/>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Feeding Israelites</a:t>
            </a:r>
          </a:p>
        </p:txBody>
      </p:sp>
      <p:sp>
        <p:nvSpPr>
          <p:cNvPr id="4" name="Text Placeholder 3">
            <a:extLst>
              <a:ext uri="{FF2B5EF4-FFF2-40B4-BE49-F238E27FC236}">
                <a16:creationId xmlns:a16="http://schemas.microsoft.com/office/drawing/2014/main" id="{EE80107A-C1DE-D547-A2D0-881CF06EA057}"/>
              </a:ext>
            </a:extLst>
          </p:cNvPr>
          <p:cNvSpPr>
            <a:spLocks noGrp="1"/>
          </p:cNvSpPr>
          <p:nvPr>
            <p:ph type="body" sz="half" idx="2"/>
          </p:nvPr>
        </p:nvSpPr>
        <p:spPr>
          <a:xfrm>
            <a:off x="839788" y="1524000"/>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endParaRPr lang="en-US" i="1" dirty="0">
              <a:solidFill>
                <a:srgbClr val="FFFFCC"/>
              </a:solidFill>
            </a:endParaRPr>
          </a:p>
          <a:p>
            <a:r>
              <a:rPr lang="en-US" i="1" dirty="0">
                <a:solidFill>
                  <a:srgbClr val="FFFFCC"/>
                </a:solidFill>
              </a:rPr>
              <a:t>Do you remember the story about when Jesus fed the 5,000 with just a boy’s lunch of 5 loaves of bread and 2 fish?</a:t>
            </a:r>
          </a:p>
          <a:p>
            <a:endParaRPr lang="en-US" i="1" dirty="0">
              <a:solidFill>
                <a:srgbClr val="FFFFCC"/>
              </a:solidFill>
            </a:endParaRPr>
          </a:p>
          <a:p>
            <a:r>
              <a:rPr lang="en-US" i="1" dirty="0">
                <a:solidFill>
                  <a:srgbClr val="FFFFCC"/>
                </a:solidFill>
              </a:rPr>
              <a:t>Tell me what happened.</a:t>
            </a:r>
          </a:p>
          <a:p>
            <a:endParaRPr lang="en-US" i="1" dirty="0">
              <a:solidFill>
                <a:srgbClr val="FFFFCC"/>
              </a:solidFill>
            </a:endParaRPr>
          </a:p>
          <a:p>
            <a:endParaRPr lang="en-US" i="1" dirty="0">
              <a:solidFill>
                <a:srgbClr val="FFFFCC"/>
              </a:solidFill>
            </a:endParaRPr>
          </a:p>
          <a:p>
            <a:r>
              <a:rPr lang="en-US" i="1" dirty="0">
                <a:solidFill>
                  <a:srgbClr val="FFFFCC"/>
                </a:solidFill>
              </a:rPr>
              <a:t>Our stories today happened after Jesus fed the 5,000 Israelites.</a:t>
            </a:r>
          </a:p>
          <a:p>
            <a:endParaRPr lang="en-US" i="1" dirty="0">
              <a:solidFill>
                <a:srgbClr val="FFFFCC"/>
              </a:solidFill>
            </a:endParaRPr>
          </a:p>
          <a:p>
            <a:r>
              <a:rPr lang="en-US" i="1" dirty="0">
                <a:solidFill>
                  <a:srgbClr val="FFFFCC"/>
                </a:solidFill>
              </a:rPr>
              <a:t>Remember now Jesus is visiting the people outside Isreal……</a:t>
            </a:r>
          </a:p>
        </p:txBody>
      </p:sp>
      <p:pic>
        <p:nvPicPr>
          <p:cNvPr id="1026" name="Picture 2" descr="Bread Vector Art, Icons, and Graphics for Free Download">
            <a:extLst>
              <a:ext uri="{FF2B5EF4-FFF2-40B4-BE49-F238E27FC236}">
                <a16:creationId xmlns:a16="http://schemas.microsoft.com/office/drawing/2014/main" id="{67C65FCB-FEBA-8F79-7CFD-8C933AECE6D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earch results for: 'jesus feeding the five thousand' - GoodSalt">
            <a:extLst>
              <a:ext uri="{FF2B5EF4-FFF2-40B4-BE49-F238E27FC236}">
                <a16:creationId xmlns:a16="http://schemas.microsoft.com/office/drawing/2014/main" id="{B6488E66-59A7-8E33-CDCA-66C3A82A5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0194">
            <a:off x="6535765" y="212920"/>
            <a:ext cx="48863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esus Feeds 5000 Painting at PaintingValley.com | Explore collection of Jesus Feeds 5000 Painting">
            <a:extLst>
              <a:ext uri="{FF2B5EF4-FFF2-40B4-BE49-F238E27FC236}">
                <a16:creationId xmlns:a16="http://schemas.microsoft.com/office/drawing/2014/main" id="{51AB55DF-E8CE-B56B-01C4-46E080C728E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rot="267938">
            <a:off x="5283500" y="3563463"/>
            <a:ext cx="6172200" cy="308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06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B4845-C433-2B2E-5EA0-50ACB5B5B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84634-9F18-E42C-364A-57E61CFF6D00}"/>
              </a:ext>
            </a:extLst>
          </p:cNvPr>
          <p:cNvSpPr>
            <a:spLocks noGrp="1"/>
          </p:cNvSpPr>
          <p:nvPr>
            <p:ph type="title"/>
          </p:nvPr>
        </p:nvSpPr>
        <p:spPr>
          <a:xfrm>
            <a:off x="391886" y="388937"/>
            <a:ext cx="4380139"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a:solidFill>
                  <a:schemeClr val="accent2">
                    <a:lumMod val="50000"/>
                  </a:schemeClr>
                </a:solidFill>
              </a:rPr>
              <a:t>Jesus travels East to the 10 Cities</a:t>
            </a:r>
          </a:p>
        </p:txBody>
      </p:sp>
      <p:sp>
        <p:nvSpPr>
          <p:cNvPr id="4" name="Text Placeholder 3">
            <a:extLst>
              <a:ext uri="{FF2B5EF4-FFF2-40B4-BE49-F238E27FC236}">
                <a16:creationId xmlns:a16="http://schemas.microsoft.com/office/drawing/2014/main" id="{C427973D-E0B8-AE9E-4853-9835B2D13FAE}"/>
              </a:ext>
            </a:extLst>
          </p:cNvPr>
          <p:cNvSpPr>
            <a:spLocks noGrp="1"/>
          </p:cNvSpPr>
          <p:nvPr>
            <p:ph type="body" sz="half" idx="2"/>
          </p:nvPr>
        </p:nvSpPr>
        <p:spPr>
          <a:xfrm>
            <a:off x="391886" y="1524000"/>
            <a:ext cx="4380139" cy="1905000"/>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normAutofit/>
          </a:bodyPr>
          <a:lstStyle/>
          <a:p>
            <a:pPr algn="ctr"/>
            <a:r>
              <a:rPr lang="en-US" dirty="0">
                <a:solidFill>
                  <a:srgbClr val="FFFFCC"/>
                </a:solidFill>
              </a:rPr>
              <a:t>Mark 7</a:t>
            </a:r>
          </a:p>
          <a:p>
            <a:r>
              <a:rPr lang="en-US" baseline="30000" dirty="0">
                <a:solidFill>
                  <a:srgbClr val="FFFFCC"/>
                </a:solidFill>
              </a:rPr>
              <a:t>31 </a:t>
            </a:r>
            <a:r>
              <a:rPr lang="en-US" dirty="0">
                <a:solidFill>
                  <a:srgbClr val="FFFFCC"/>
                </a:solidFill>
              </a:rPr>
              <a:t>Then Jesus left the vicinity of </a:t>
            </a:r>
            <a:r>
              <a:rPr lang="en-US" dirty="0" err="1">
                <a:solidFill>
                  <a:srgbClr val="FFFFCC"/>
                </a:solidFill>
              </a:rPr>
              <a:t>Tyre</a:t>
            </a:r>
            <a:r>
              <a:rPr lang="en-US" dirty="0">
                <a:solidFill>
                  <a:srgbClr val="FFFFCC"/>
                </a:solidFill>
              </a:rPr>
              <a:t> and went through Sidon, down to the Sea of Galilee and into the region of the Decapolis.</a:t>
            </a:r>
            <a:r>
              <a:rPr lang="en-US" baseline="30000" dirty="0">
                <a:solidFill>
                  <a:srgbClr val="FFFFCC"/>
                </a:solidFill>
              </a:rPr>
              <a:t>[</a:t>
            </a:r>
            <a:endParaRPr lang="en-US" dirty="0">
              <a:solidFill>
                <a:srgbClr val="FFFFCC"/>
              </a:solidFill>
            </a:endParaRPr>
          </a:p>
        </p:txBody>
      </p:sp>
      <p:pic>
        <p:nvPicPr>
          <p:cNvPr id="9222" name="Picture 6" descr="Bible Map: Decapolis">
            <a:extLst>
              <a:ext uri="{FF2B5EF4-FFF2-40B4-BE49-F238E27FC236}">
                <a16:creationId xmlns:a16="http://schemas.microsoft.com/office/drawing/2014/main" id="{CB68ECC8-47D4-62B0-6F0C-B3916CADF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158" y="288684"/>
            <a:ext cx="6108940" cy="6108940"/>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046DFDCC-BAEC-659C-EF68-EE9B0E29C3BF}"/>
              </a:ext>
            </a:extLst>
          </p:cNvPr>
          <p:cNvSpPr/>
          <p:nvPr/>
        </p:nvSpPr>
        <p:spPr>
          <a:xfrm>
            <a:off x="7694762" y="2139351"/>
            <a:ext cx="862642" cy="1380226"/>
          </a:xfrm>
          <a:custGeom>
            <a:avLst/>
            <a:gdLst>
              <a:gd name="csX0" fmla="*/ 0 w 862642"/>
              <a:gd name="csY0" fmla="*/ 0 h 1380226"/>
              <a:gd name="csX1" fmla="*/ 51759 w 862642"/>
              <a:gd name="csY1" fmla="*/ 86264 h 1380226"/>
              <a:gd name="csX2" fmla="*/ 86264 w 862642"/>
              <a:gd name="csY2" fmla="*/ 207034 h 1380226"/>
              <a:gd name="csX3" fmla="*/ 120770 w 862642"/>
              <a:gd name="csY3" fmla="*/ 276045 h 1380226"/>
              <a:gd name="csX4" fmla="*/ 155276 w 862642"/>
              <a:gd name="csY4" fmla="*/ 396815 h 1380226"/>
              <a:gd name="csX5" fmla="*/ 189781 w 862642"/>
              <a:gd name="csY5" fmla="*/ 448574 h 1380226"/>
              <a:gd name="csX6" fmla="*/ 207034 w 862642"/>
              <a:gd name="csY6" fmla="*/ 552091 h 1380226"/>
              <a:gd name="csX7" fmla="*/ 241540 w 862642"/>
              <a:gd name="csY7" fmla="*/ 603849 h 1380226"/>
              <a:gd name="csX8" fmla="*/ 327804 w 862642"/>
              <a:gd name="csY8" fmla="*/ 759124 h 1380226"/>
              <a:gd name="csX9" fmla="*/ 379563 w 862642"/>
              <a:gd name="csY9" fmla="*/ 793630 h 1380226"/>
              <a:gd name="csX10" fmla="*/ 448574 w 862642"/>
              <a:gd name="csY10" fmla="*/ 828136 h 1380226"/>
              <a:gd name="csX11" fmla="*/ 500332 w 862642"/>
              <a:gd name="csY11" fmla="*/ 879894 h 1380226"/>
              <a:gd name="csX12" fmla="*/ 586596 w 862642"/>
              <a:gd name="csY12" fmla="*/ 1017917 h 1380226"/>
              <a:gd name="csX13" fmla="*/ 603849 w 862642"/>
              <a:gd name="csY13" fmla="*/ 1207698 h 1380226"/>
              <a:gd name="csX14" fmla="*/ 621102 w 862642"/>
              <a:gd name="csY14" fmla="*/ 1259457 h 1380226"/>
              <a:gd name="csX15" fmla="*/ 672861 w 862642"/>
              <a:gd name="csY15" fmla="*/ 1311215 h 1380226"/>
              <a:gd name="csX16" fmla="*/ 724619 w 862642"/>
              <a:gd name="csY16" fmla="*/ 1328468 h 1380226"/>
              <a:gd name="csX17" fmla="*/ 810883 w 862642"/>
              <a:gd name="csY17" fmla="*/ 1345721 h 1380226"/>
              <a:gd name="csX18" fmla="*/ 862642 w 862642"/>
              <a:gd name="csY18" fmla="*/ 1380226 h 13802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862642" h="1380226">
                <a:moveTo>
                  <a:pt x="0" y="0"/>
                </a:moveTo>
                <a:cubicBezTo>
                  <a:pt x="17253" y="28755"/>
                  <a:pt x="36762" y="56271"/>
                  <a:pt x="51759" y="86264"/>
                </a:cubicBezTo>
                <a:cubicBezTo>
                  <a:pt x="72617" y="127979"/>
                  <a:pt x="69678" y="162805"/>
                  <a:pt x="86264" y="207034"/>
                </a:cubicBezTo>
                <a:cubicBezTo>
                  <a:pt x="95294" y="231115"/>
                  <a:pt x="109268" y="253041"/>
                  <a:pt x="120770" y="276045"/>
                </a:cubicBezTo>
                <a:cubicBezTo>
                  <a:pt x="126299" y="298159"/>
                  <a:pt x="142899" y="372062"/>
                  <a:pt x="155276" y="396815"/>
                </a:cubicBezTo>
                <a:cubicBezTo>
                  <a:pt x="164549" y="415361"/>
                  <a:pt x="178279" y="431321"/>
                  <a:pt x="189781" y="448574"/>
                </a:cubicBezTo>
                <a:cubicBezTo>
                  <a:pt x="195532" y="483080"/>
                  <a:pt x="195972" y="518905"/>
                  <a:pt x="207034" y="552091"/>
                </a:cubicBezTo>
                <a:cubicBezTo>
                  <a:pt x="213591" y="571762"/>
                  <a:pt x="232267" y="585303"/>
                  <a:pt x="241540" y="603849"/>
                </a:cubicBezTo>
                <a:cubicBezTo>
                  <a:pt x="273003" y="666774"/>
                  <a:pt x="246207" y="704726"/>
                  <a:pt x="327804" y="759124"/>
                </a:cubicBezTo>
                <a:cubicBezTo>
                  <a:pt x="345057" y="770626"/>
                  <a:pt x="361560" y="783342"/>
                  <a:pt x="379563" y="793630"/>
                </a:cubicBezTo>
                <a:cubicBezTo>
                  <a:pt x="401893" y="806390"/>
                  <a:pt x="427646" y="813187"/>
                  <a:pt x="448574" y="828136"/>
                </a:cubicBezTo>
                <a:cubicBezTo>
                  <a:pt x="468428" y="842318"/>
                  <a:pt x="484453" y="861369"/>
                  <a:pt x="500332" y="879894"/>
                </a:cubicBezTo>
                <a:cubicBezTo>
                  <a:pt x="554085" y="942606"/>
                  <a:pt x="551250" y="947224"/>
                  <a:pt x="586596" y="1017917"/>
                </a:cubicBezTo>
                <a:cubicBezTo>
                  <a:pt x="592347" y="1081177"/>
                  <a:pt x="594866" y="1144815"/>
                  <a:pt x="603849" y="1207698"/>
                </a:cubicBezTo>
                <a:cubicBezTo>
                  <a:pt x="606421" y="1225701"/>
                  <a:pt x="611014" y="1244325"/>
                  <a:pt x="621102" y="1259457"/>
                </a:cubicBezTo>
                <a:cubicBezTo>
                  <a:pt x="634636" y="1279758"/>
                  <a:pt x="652560" y="1297681"/>
                  <a:pt x="672861" y="1311215"/>
                </a:cubicBezTo>
                <a:cubicBezTo>
                  <a:pt x="687993" y="1321303"/>
                  <a:pt x="706976" y="1324057"/>
                  <a:pt x="724619" y="1328468"/>
                </a:cubicBezTo>
                <a:cubicBezTo>
                  <a:pt x="753068" y="1335580"/>
                  <a:pt x="782128" y="1339970"/>
                  <a:pt x="810883" y="1345721"/>
                </a:cubicBezTo>
                <a:lnTo>
                  <a:pt x="862642" y="1380226"/>
                </a:lnTo>
              </a:path>
            </a:pathLst>
          </a:cu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pic>
        <p:nvPicPr>
          <p:cNvPr id="6" name="Picture 6" descr="Jesus clipart walking, Picture #2863552 jesus clipart walking">
            <a:extLst>
              <a:ext uri="{FF2B5EF4-FFF2-40B4-BE49-F238E27FC236}">
                <a16:creationId xmlns:a16="http://schemas.microsoft.com/office/drawing/2014/main" id="{6697E7AD-8EAC-892A-A2DE-00400A8F8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899" y="705970"/>
            <a:ext cx="1636059" cy="163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44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44 -0.04514 L 0.00144 -0.04514 C 0.00469 -0.04028 0.00795 -0.03518 0.01107 -0.03009 C 0.01784 -0.01898 0.01263 -0.02546 0.01849 -0.01852 L 0.02071 -0.01088 L -0.01028 -0.03194 C -0.00781 -0.02616 -0.00507 -0.02083 -0.00286 -0.01481 C -0.00052 -0.00833 -0.00026 -0.00301 0.00248 0.00232 C 0.00456 0.00648 0.00729 0.00926 0.00886 0.01389 C 0.01016 0.01713 0.01289 0.02477 0.01433 0.02709 C 0.01979 0.03704 0.01927 0.02917 0.025 0.04422 C 0.02565 0.0463 0.02644 0.04792 0.02709 0.05 C 0.02787 0.05255 0.02826 0.05533 0.0293 0.05764 C 0.03047 0.06042 0.03203 0.06273 0.03347 0.06528 C 0.03607 0.08357 0.03503 0.07547 0.03672 0.09005 C 0.03633 0.09838 0.03607 0.10648 0.03568 0.11482 C 0.03542 0.11922 0.03464 0.12361 0.03464 0.12824 C 0.03464 0.13773 0.03477 0.14722 0.03568 0.15672 C 0.03594 0.15903 0.03698 0.16065 0.03776 0.1625 C 0.04024 0.16829 0.04232 0.17153 0.04427 0.17778 C 0.04506 0.18009 0.04558 0.18287 0.04636 0.18519 C 0.04727 0.18797 0.05078 0.19699 0.0517 0.19861 C 0.05404 0.20324 0.05729 0.20672 0.05925 0.21204 C 0.0599 0.21389 0.06042 0.21597 0.06133 0.21759 C 0.06719 0.22801 0.06563 0.22176 0.06993 0.23102 C 0.075 0.2419 0.06901 0.23125 0.07422 0.24445 C 0.075 0.24653 0.07644 0.24815 0.07735 0.25 C 0.08099 0.25741 0.08125 0.25857 0.08386 0.26528 C 0.08607 0.27755 0.08607 0.27107 0.07318 0.27107 " pathEditMode="relative" ptsTypes="AAAAAAAAAAAAAAAAAAAAAAAAAAAAA">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8721-E8C7-E349-67C0-664B64335C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EC33F-67FA-0C7C-1C60-FDC1F6C8DE15}"/>
              </a:ext>
            </a:extLst>
          </p:cNvPr>
          <p:cNvSpPr>
            <a:spLocks noGrp="1"/>
          </p:cNvSpPr>
          <p:nvPr>
            <p:ph type="title"/>
          </p:nvPr>
        </p:nvSpPr>
        <p:spPr>
          <a:xfrm>
            <a:off x="391886" y="388937"/>
            <a:ext cx="4380139"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a:solidFill>
                  <a:schemeClr val="accent2">
                    <a:lumMod val="50000"/>
                  </a:schemeClr>
                </a:solidFill>
              </a:rPr>
              <a:t>A Deaf and Mute man Healed!</a:t>
            </a:r>
          </a:p>
        </p:txBody>
      </p:sp>
      <p:sp>
        <p:nvSpPr>
          <p:cNvPr id="4" name="Text Placeholder 3">
            <a:extLst>
              <a:ext uri="{FF2B5EF4-FFF2-40B4-BE49-F238E27FC236}">
                <a16:creationId xmlns:a16="http://schemas.microsoft.com/office/drawing/2014/main" id="{532DB333-73AB-EFE9-49ED-F4A4F41ACFBD}"/>
              </a:ext>
            </a:extLst>
          </p:cNvPr>
          <p:cNvSpPr>
            <a:spLocks noGrp="1"/>
          </p:cNvSpPr>
          <p:nvPr>
            <p:ph type="body" sz="half" idx="2"/>
          </p:nvPr>
        </p:nvSpPr>
        <p:spPr>
          <a:xfrm>
            <a:off x="391886" y="1524000"/>
            <a:ext cx="4380139"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normAutofit/>
          </a:bodyPr>
          <a:lstStyle/>
          <a:p>
            <a:pPr algn="ctr"/>
            <a:r>
              <a:rPr lang="en-US" dirty="0">
                <a:solidFill>
                  <a:srgbClr val="FFFFCC"/>
                </a:solidFill>
              </a:rPr>
              <a:t>Mark 7</a:t>
            </a:r>
          </a:p>
          <a:p>
            <a:r>
              <a:rPr lang="en-US" baseline="30000" dirty="0">
                <a:solidFill>
                  <a:srgbClr val="FFFFCC"/>
                </a:solidFill>
              </a:rPr>
              <a:t>32 </a:t>
            </a:r>
            <a:r>
              <a:rPr lang="en-US" dirty="0">
                <a:solidFill>
                  <a:srgbClr val="FFFFCC"/>
                </a:solidFill>
              </a:rPr>
              <a:t>There some people brought to him a man who was deaf and could hardly talk, and they begged Jesus to place his hand on him.</a:t>
            </a:r>
          </a:p>
          <a:p>
            <a:r>
              <a:rPr lang="en-US" baseline="30000" dirty="0">
                <a:solidFill>
                  <a:srgbClr val="FFFFCC"/>
                </a:solidFill>
              </a:rPr>
              <a:t>33 </a:t>
            </a:r>
            <a:r>
              <a:rPr lang="en-US" dirty="0">
                <a:solidFill>
                  <a:srgbClr val="FFFFCC"/>
                </a:solidFill>
              </a:rPr>
              <a:t>After he took him aside, away from the crowd, Jesus put his fingers into the man’s ears. Then he spit and touched the man’s tongue. </a:t>
            </a:r>
            <a:r>
              <a:rPr lang="en-US" baseline="30000" dirty="0">
                <a:solidFill>
                  <a:srgbClr val="FFFFCC"/>
                </a:solidFill>
              </a:rPr>
              <a:t>34 </a:t>
            </a:r>
            <a:r>
              <a:rPr lang="en-US" dirty="0">
                <a:solidFill>
                  <a:srgbClr val="FFFFCC"/>
                </a:solidFill>
              </a:rPr>
              <a:t>He looked up to heaven and with a deep sigh said to him, </a:t>
            </a:r>
            <a:r>
              <a:rPr lang="en-US" i="1" dirty="0">
                <a:solidFill>
                  <a:srgbClr val="FFFFCC"/>
                </a:solidFill>
              </a:rPr>
              <a:t>“Ephphatha!”</a:t>
            </a:r>
            <a:r>
              <a:rPr lang="en-US" dirty="0">
                <a:solidFill>
                  <a:srgbClr val="FFFFCC"/>
                </a:solidFill>
              </a:rPr>
              <a:t> (which means “Be opened!”). </a:t>
            </a:r>
            <a:r>
              <a:rPr lang="en-US" baseline="30000" dirty="0">
                <a:solidFill>
                  <a:srgbClr val="FFFFCC"/>
                </a:solidFill>
              </a:rPr>
              <a:t>35 </a:t>
            </a:r>
            <a:r>
              <a:rPr lang="en-US" dirty="0">
                <a:solidFill>
                  <a:srgbClr val="FFFFCC"/>
                </a:solidFill>
              </a:rPr>
              <a:t>At this, the man’s ears were opened, his tongue was loosened and he began to speak plainly.</a:t>
            </a:r>
          </a:p>
          <a:p>
            <a:r>
              <a:rPr lang="en-US" baseline="30000" dirty="0">
                <a:solidFill>
                  <a:srgbClr val="FFFFCC"/>
                </a:solidFill>
              </a:rPr>
              <a:t>36 </a:t>
            </a:r>
            <a:r>
              <a:rPr lang="en-US" dirty="0">
                <a:solidFill>
                  <a:srgbClr val="FFFFCC"/>
                </a:solidFill>
              </a:rPr>
              <a:t>Jesus commanded them not to tell anyone. But the more he did so, the more they kept talking about it. </a:t>
            </a:r>
            <a:r>
              <a:rPr lang="en-US" baseline="30000" dirty="0">
                <a:solidFill>
                  <a:srgbClr val="FFFFCC"/>
                </a:solidFill>
              </a:rPr>
              <a:t>37 </a:t>
            </a:r>
            <a:r>
              <a:rPr lang="en-US" dirty="0">
                <a:solidFill>
                  <a:srgbClr val="FFFFCC"/>
                </a:solidFill>
              </a:rPr>
              <a:t>People were overwhelmed with amazement. “He has done everything well,” they said. “He even makes the deaf hear and the mute speak.”</a:t>
            </a:r>
          </a:p>
          <a:p>
            <a:endParaRPr lang="en-US" dirty="0">
              <a:solidFill>
                <a:srgbClr val="FFFFCC"/>
              </a:solidFill>
            </a:endParaRPr>
          </a:p>
        </p:txBody>
      </p:sp>
      <p:pic>
        <p:nvPicPr>
          <p:cNvPr id="9218" name="Picture 2" descr="Mark 7:31-37 - Ephphatha « Pastorsamwise">
            <a:extLst>
              <a:ext uri="{FF2B5EF4-FFF2-40B4-BE49-F238E27FC236}">
                <a16:creationId xmlns:a16="http://schemas.microsoft.com/office/drawing/2014/main" id="{5AF1C4D4-068B-9B0B-768F-F97FF73790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3554" y="388937"/>
            <a:ext cx="4286250" cy="50006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apter 31: Jesus Heals a Deaf Man">
            <a:extLst>
              <a:ext uri="{FF2B5EF4-FFF2-40B4-BE49-F238E27FC236}">
                <a16:creationId xmlns:a16="http://schemas.microsoft.com/office/drawing/2014/main" id="{38E821A0-402A-0D7B-8E2A-084ED84CE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920" y="3778370"/>
            <a:ext cx="5067193" cy="2850296"/>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2">
            <a:extLst>
              <a:ext uri="{FF2B5EF4-FFF2-40B4-BE49-F238E27FC236}">
                <a16:creationId xmlns:a16="http://schemas.microsoft.com/office/drawing/2014/main" id="{43DFB523-7CB9-ED20-4ADC-ECE2083F1C8D}"/>
              </a:ext>
            </a:extLst>
          </p:cNvPr>
          <p:cNvSpPr/>
          <p:nvPr/>
        </p:nvSpPr>
        <p:spPr>
          <a:xfrm>
            <a:off x="6732920" y="73982"/>
            <a:ext cx="2664822" cy="629910"/>
          </a:xfrm>
          <a:prstGeom prst="wedgeRectCallout">
            <a:avLst>
              <a:gd name="adj1" fmla="val -55637"/>
              <a:gd name="adj2" fmla="val 106588"/>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Be opened!</a:t>
            </a:r>
          </a:p>
        </p:txBody>
      </p:sp>
      <p:sp>
        <p:nvSpPr>
          <p:cNvPr id="5" name="Speech Bubble: Rectangle 4">
            <a:extLst>
              <a:ext uri="{FF2B5EF4-FFF2-40B4-BE49-F238E27FC236}">
                <a16:creationId xmlns:a16="http://schemas.microsoft.com/office/drawing/2014/main" id="{3884687F-AF48-76C0-4DEE-37530E9DF6BA}"/>
              </a:ext>
            </a:extLst>
          </p:cNvPr>
          <p:cNvSpPr/>
          <p:nvPr/>
        </p:nvSpPr>
        <p:spPr>
          <a:xfrm>
            <a:off x="9640389" y="1123406"/>
            <a:ext cx="2390502" cy="1018903"/>
          </a:xfrm>
          <a:prstGeom prst="wedgeRectCallout">
            <a:avLst>
              <a:gd name="adj1" fmla="val 53484"/>
              <a:gd name="adj2" fmla="val 9326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Jesus, please heal this man.  He can’t hear nor can he talk.</a:t>
            </a:r>
          </a:p>
        </p:txBody>
      </p:sp>
      <p:sp>
        <p:nvSpPr>
          <p:cNvPr id="6" name="Speech Bubble: Rectangle 5">
            <a:extLst>
              <a:ext uri="{FF2B5EF4-FFF2-40B4-BE49-F238E27FC236}">
                <a16:creationId xmlns:a16="http://schemas.microsoft.com/office/drawing/2014/main" id="{99EB90BB-2682-24CC-ECF7-49FB1F0A3918}"/>
              </a:ext>
            </a:extLst>
          </p:cNvPr>
          <p:cNvSpPr/>
          <p:nvPr/>
        </p:nvSpPr>
        <p:spPr>
          <a:xfrm>
            <a:off x="9545064" y="3007784"/>
            <a:ext cx="2508068" cy="734724"/>
          </a:xfrm>
          <a:prstGeom prst="wedgeRectCallout">
            <a:avLst>
              <a:gd name="adj1" fmla="val -66666"/>
              <a:gd name="adj2" fmla="val 115838"/>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t>I can hear!</a:t>
            </a:r>
          </a:p>
          <a:p>
            <a:pPr algn="ctr"/>
            <a:r>
              <a:rPr lang="en-US" dirty="0"/>
              <a:t>Thank you Jesus!</a:t>
            </a:r>
          </a:p>
        </p:txBody>
      </p:sp>
    </p:spTree>
    <p:extLst>
      <p:ext uri="{BB962C8B-B14F-4D97-AF65-F5344CB8AC3E}">
        <p14:creationId xmlns:p14="http://schemas.microsoft.com/office/powerpoint/2010/main" val="95844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67FE2-FF4E-15F5-F638-08A1CBF07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D9DCF-5E61-625F-2065-B62C9BFBE16A}"/>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a:solidFill>
                  <a:schemeClr val="accent2">
                    <a:lumMod val="50000"/>
                  </a:schemeClr>
                </a:solidFill>
              </a:rPr>
              <a:t>Near the Sea of Galilee,</a:t>
            </a:r>
            <a:br>
              <a:rPr lang="en-US" dirty="0">
                <a:solidFill>
                  <a:schemeClr val="accent2">
                    <a:lumMod val="50000"/>
                  </a:schemeClr>
                </a:solidFill>
              </a:rPr>
            </a:br>
            <a:r>
              <a:rPr lang="en-US" dirty="0">
                <a:solidFill>
                  <a:schemeClr val="accent2">
                    <a:lumMod val="50000"/>
                  </a:schemeClr>
                </a:solidFill>
              </a:rPr>
              <a:t>a crowd gathered</a:t>
            </a:r>
          </a:p>
        </p:txBody>
      </p:sp>
      <p:sp>
        <p:nvSpPr>
          <p:cNvPr id="4" name="Text Placeholder 3">
            <a:extLst>
              <a:ext uri="{FF2B5EF4-FFF2-40B4-BE49-F238E27FC236}">
                <a16:creationId xmlns:a16="http://schemas.microsoft.com/office/drawing/2014/main" id="{09574100-BECF-C818-15C4-2E5E8A041861}"/>
              </a:ext>
            </a:extLst>
          </p:cNvPr>
          <p:cNvSpPr>
            <a:spLocks noGrp="1"/>
          </p:cNvSpPr>
          <p:nvPr>
            <p:ph type="body" sz="half" idx="2"/>
          </p:nvPr>
        </p:nvSpPr>
        <p:spPr>
          <a:xfrm>
            <a:off x="839787" y="1527176"/>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pPr algn="ctr"/>
            <a:r>
              <a:rPr lang="en-US" dirty="0">
                <a:solidFill>
                  <a:srgbClr val="FFFFCC"/>
                </a:solidFill>
              </a:rPr>
              <a:t>Matthew 15</a:t>
            </a:r>
          </a:p>
          <a:p>
            <a:r>
              <a:rPr lang="en-US" baseline="30000" dirty="0">
                <a:solidFill>
                  <a:srgbClr val="FFFFCC"/>
                </a:solidFill>
              </a:rPr>
              <a:t>29 </a:t>
            </a:r>
            <a:r>
              <a:rPr lang="en-US" dirty="0">
                <a:solidFill>
                  <a:srgbClr val="FFFFCC"/>
                </a:solidFill>
              </a:rPr>
              <a:t>Jesus left there and went along the Sea of Galilee. Then he went up on a mountainside and sat down. </a:t>
            </a:r>
            <a:r>
              <a:rPr lang="en-US" baseline="30000" dirty="0">
                <a:solidFill>
                  <a:srgbClr val="FFFFCC"/>
                </a:solidFill>
              </a:rPr>
              <a:t>30 </a:t>
            </a:r>
            <a:r>
              <a:rPr lang="en-US" dirty="0">
                <a:solidFill>
                  <a:srgbClr val="FFFFCC"/>
                </a:solidFill>
              </a:rPr>
              <a:t>Great crowds came to him, bringing the lame, the blind, the crippled, the mute and many others, and laid them at his feet; and he healed them. </a:t>
            </a:r>
            <a:r>
              <a:rPr lang="en-US" baseline="30000" dirty="0">
                <a:solidFill>
                  <a:srgbClr val="FFFFCC"/>
                </a:solidFill>
              </a:rPr>
              <a:t>31 </a:t>
            </a:r>
            <a:r>
              <a:rPr lang="en-US" dirty="0">
                <a:solidFill>
                  <a:srgbClr val="FFFFCC"/>
                </a:solidFill>
              </a:rPr>
              <a:t>The people were amazed when they saw the mute speaking, the crippled made well, the lame walking and the blind seeing. And they praised the God of Israel. </a:t>
            </a:r>
          </a:p>
        </p:txBody>
      </p:sp>
      <p:pic>
        <p:nvPicPr>
          <p:cNvPr id="1026" name="Picture 2" descr="Bread Vector Art, Icons, and Graphics for Free Download">
            <a:extLst>
              <a:ext uri="{FF2B5EF4-FFF2-40B4-BE49-F238E27FC236}">
                <a16:creationId xmlns:a16="http://schemas.microsoft.com/office/drawing/2014/main" id="{20F40364-E31C-0279-7669-A83AA625B18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uge crowds came to Jesus, bringing the lame, the blind, the crippled, the mute and many others, and laid them at His feet. Jesus healed them. – Slide 2">
            <a:extLst>
              <a:ext uri="{FF2B5EF4-FFF2-40B4-BE49-F238E27FC236}">
                <a16:creationId xmlns:a16="http://schemas.microsoft.com/office/drawing/2014/main" id="{6A17BE92-1206-6A49-894C-7C5C7DAF1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460" y="392500"/>
            <a:ext cx="5463396" cy="409754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The people were amazed when they saw the mute speaking, the crippled made well, the lame walking and the blind seeing. They praised the God of Israel. – Slide 3">
            <a:extLst>
              <a:ext uri="{FF2B5EF4-FFF2-40B4-BE49-F238E27FC236}">
                <a16:creationId xmlns:a16="http://schemas.microsoft.com/office/drawing/2014/main" id="{3F506D76-FB20-F1B2-7934-5E35EA8BB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978" y="323275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3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B4041-B568-EE83-E0CF-403FCC3590C2}"/>
              </a:ext>
            </a:extLst>
          </p:cNvPr>
          <p:cNvSpPr>
            <a:spLocks noGrp="1"/>
          </p:cNvSpPr>
          <p:nvPr>
            <p:ph type="title"/>
          </p:nvPr>
        </p:nvSpPr>
        <p:spPr>
          <a:xfrm rot="16200000">
            <a:off x="-1506176" y="3015329"/>
            <a:ext cx="4609289" cy="827341"/>
          </a:xfrm>
        </p:spPr>
        <p:txBody>
          <a:bodyPr>
            <a:normAutofit fontScale="90000"/>
          </a:bodyPr>
          <a:lstStyle/>
          <a:p>
            <a:r>
              <a:rPr lang="en-US" dirty="0"/>
              <a:t>Spring up Oh Well</a:t>
            </a:r>
            <a:br>
              <a:rPr lang="en-US" dirty="0"/>
            </a:br>
            <a:r>
              <a:rPr lang="en-US" dirty="0"/>
              <a:t>I’ve Got a River of Life</a:t>
            </a:r>
          </a:p>
        </p:txBody>
      </p:sp>
      <p:pic>
        <p:nvPicPr>
          <p:cNvPr id="3" name="Online Media 2" title="“Spring Up O Well”">
            <a:hlinkClick r:id="" action="ppaction://media"/>
            <a:extLst>
              <a:ext uri="{FF2B5EF4-FFF2-40B4-BE49-F238E27FC236}">
                <a16:creationId xmlns:a16="http://schemas.microsoft.com/office/drawing/2014/main" id="{9A0837C8-20B5-F57A-2432-C5FEAA4E3FFB}"/>
              </a:ext>
            </a:extLst>
          </p:cNvPr>
          <p:cNvPicPr>
            <a:picLocks noRot="1" noChangeAspect="1"/>
          </p:cNvPicPr>
          <p:nvPr>
            <a:videoFile r:link="rId1"/>
          </p:nvPr>
        </p:nvPicPr>
        <p:blipFill>
          <a:blip r:embed="rId3"/>
          <a:stretch>
            <a:fillRect/>
          </a:stretch>
        </p:blipFill>
        <p:spPr>
          <a:xfrm>
            <a:off x="1470989" y="687285"/>
            <a:ext cx="10336213" cy="5839974"/>
          </a:xfrm>
          <a:prstGeom prst="rect">
            <a:avLst/>
          </a:prstGeom>
        </p:spPr>
      </p:pic>
    </p:spTree>
    <p:extLst>
      <p:ext uri="{BB962C8B-B14F-4D97-AF65-F5344CB8AC3E}">
        <p14:creationId xmlns:p14="http://schemas.microsoft.com/office/powerpoint/2010/main" val="45146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59323-A422-A370-A5E9-2F814A185B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EB793-0B53-219E-DB2D-F06280262B91}"/>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With Jesus for 3 days</a:t>
            </a:r>
          </a:p>
        </p:txBody>
      </p:sp>
      <p:sp>
        <p:nvSpPr>
          <p:cNvPr id="4" name="Text Placeholder 3">
            <a:extLst>
              <a:ext uri="{FF2B5EF4-FFF2-40B4-BE49-F238E27FC236}">
                <a16:creationId xmlns:a16="http://schemas.microsoft.com/office/drawing/2014/main" id="{316074C5-A952-9CBA-22F4-BC08E3339A84}"/>
              </a:ext>
            </a:extLst>
          </p:cNvPr>
          <p:cNvSpPr>
            <a:spLocks noGrp="1"/>
          </p:cNvSpPr>
          <p:nvPr>
            <p:ph type="body" sz="half" idx="2"/>
          </p:nvPr>
        </p:nvSpPr>
        <p:spPr>
          <a:xfrm>
            <a:off x="839788" y="1524000"/>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endParaRPr lang="en-US" dirty="0">
              <a:solidFill>
                <a:srgbClr val="FFFFCC"/>
              </a:solidFill>
            </a:endParaRPr>
          </a:p>
          <a:p>
            <a:r>
              <a:rPr lang="en-US" i="1" dirty="0">
                <a:solidFill>
                  <a:srgbClr val="FFFFCC"/>
                </a:solidFill>
              </a:rPr>
              <a:t>The people were hungry and thirsty for righteousness.  They stayed with Jesus for 3 days!</a:t>
            </a:r>
          </a:p>
          <a:p>
            <a:endParaRPr lang="en-US" i="1" dirty="0">
              <a:solidFill>
                <a:srgbClr val="FFFFCC"/>
              </a:solidFill>
            </a:endParaRPr>
          </a:p>
          <a:p>
            <a:r>
              <a:rPr lang="en-US" dirty="0">
                <a:solidFill>
                  <a:srgbClr val="FFFFCC"/>
                </a:solidFill>
              </a:rPr>
              <a:t>Matthew 15</a:t>
            </a:r>
          </a:p>
          <a:p>
            <a:r>
              <a:rPr lang="en-US" baseline="30000" dirty="0">
                <a:solidFill>
                  <a:srgbClr val="FFFFCC"/>
                </a:solidFill>
              </a:rPr>
              <a:t>32 </a:t>
            </a:r>
            <a:r>
              <a:rPr lang="en-US" dirty="0">
                <a:solidFill>
                  <a:srgbClr val="FFFFCC"/>
                </a:solidFill>
              </a:rPr>
              <a:t>Jesus called his disciples to him and said, “I have compassion for these people; they have already been with me three days and have nothing to eat. I do not want to send them away hungry, or they may collapse on the way.”</a:t>
            </a:r>
          </a:p>
          <a:p>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BEDF4E76-062C-0C09-D1D6-76B0880E8AA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aily Mass: We draw near to Jesus for the healing grace. Catholic Inspiration | Three Great Things">
            <a:extLst>
              <a:ext uri="{FF2B5EF4-FFF2-40B4-BE49-F238E27FC236}">
                <a16:creationId xmlns:a16="http://schemas.microsoft.com/office/drawing/2014/main" id="{EBA02588-D81C-7F1A-A1D5-1CB560925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384" y="1523999"/>
            <a:ext cx="6498167" cy="48736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2A5860E1-1606-B502-3D75-028D9927B9E0}"/>
              </a:ext>
            </a:extLst>
          </p:cNvPr>
          <p:cNvSpPr/>
          <p:nvPr/>
        </p:nvSpPr>
        <p:spPr>
          <a:xfrm>
            <a:off x="5852160" y="73982"/>
            <a:ext cx="3932238" cy="906378"/>
          </a:xfrm>
          <a:prstGeom prst="wedgeRectCallout">
            <a:avLst>
              <a:gd name="adj1" fmla="val 52272"/>
              <a:gd name="adj2" fmla="val 16856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Peter, Andrew, James, John, Matthew, come here.</a:t>
            </a:r>
          </a:p>
        </p:txBody>
      </p:sp>
      <p:sp>
        <p:nvSpPr>
          <p:cNvPr id="6" name="Speech Bubble: Rectangle 5">
            <a:extLst>
              <a:ext uri="{FF2B5EF4-FFF2-40B4-BE49-F238E27FC236}">
                <a16:creationId xmlns:a16="http://schemas.microsoft.com/office/drawing/2014/main" id="{88E0E6DA-3EF2-466C-ABCD-DB60A02E814E}"/>
              </a:ext>
            </a:extLst>
          </p:cNvPr>
          <p:cNvSpPr/>
          <p:nvPr/>
        </p:nvSpPr>
        <p:spPr>
          <a:xfrm>
            <a:off x="5042263" y="1285847"/>
            <a:ext cx="4343833" cy="1222221"/>
          </a:xfrm>
          <a:prstGeom prst="wedgeRectCallout">
            <a:avLst>
              <a:gd name="adj1" fmla="val 56258"/>
              <a:gd name="adj2" fmla="val 96499"/>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These people have been here for 3 days and have had nothing to eat.  </a:t>
            </a:r>
          </a:p>
          <a:p>
            <a:pPr algn="ctr"/>
            <a:r>
              <a:rPr lang="en-US" dirty="0">
                <a:solidFill>
                  <a:schemeClr val="accent2"/>
                </a:solidFill>
              </a:rPr>
              <a:t>I don’t want to send them away hungry.  They may collapse on the way.</a:t>
            </a:r>
          </a:p>
        </p:txBody>
      </p:sp>
    </p:spTree>
    <p:extLst>
      <p:ext uri="{BB962C8B-B14F-4D97-AF65-F5344CB8AC3E}">
        <p14:creationId xmlns:p14="http://schemas.microsoft.com/office/powerpoint/2010/main" val="1267116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EC29-EF76-9723-4FE5-C3F3FF771D6D}"/>
              </a:ext>
            </a:extLst>
          </p:cNvPr>
          <p:cNvSpPr>
            <a:spLocks noGrp="1"/>
          </p:cNvSpPr>
          <p:nvPr>
            <p:ph type="title"/>
          </p:nvPr>
        </p:nvSpPr>
        <p:spPr>
          <a:xfrm rot="537555">
            <a:off x="1399673" y="1103062"/>
            <a:ext cx="7150768" cy="1325563"/>
          </a:xfrm>
          <a:solidFill>
            <a:schemeClr val="accent2">
              <a:lumMod val="20000"/>
              <a:lumOff val="80000"/>
            </a:schemeClr>
          </a:solidFill>
          <a:ln w="57150">
            <a:solidFill>
              <a:schemeClr val="accent2">
                <a:lumMod val="50000"/>
              </a:schemeClr>
            </a:solidFill>
          </a:ln>
        </p:spPr>
        <p:txBody>
          <a:bodyPr/>
          <a:lstStyle/>
          <a:p>
            <a:r>
              <a:rPr lang="en-US" dirty="0"/>
              <a:t>What is your favorite bread?</a:t>
            </a:r>
          </a:p>
        </p:txBody>
      </p:sp>
      <p:sp>
        <p:nvSpPr>
          <p:cNvPr id="3" name="Title 1">
            <a:extLst>
              <a:ext uri="{FF2B5EF4-FFF2-40B4-BE49-F238E27FC236}">
                <a16:creationId xmlns:a16="http://schemas.microsoft.com/office/drawing/2014/main" id="{0FED60CE-27E3-6906-8BD8-CAC5E758E143}"/>
              </a:ext>
            </a:extLst>
          </p:cNvPr>
          <p:cNvSpPr txBox="1">
            <a:spLocks/>
          </p:cNvSpPr>
          <p:nvPr/>
        </p:nvSpPr>
        <p:spPr>
          <a:xfrm rot="20779966">
            <a:off x="2917147" y="3511111"/>
            <a:ext cx="8178189" cy="1325563"/>
          </a:xfrm>
          <a:prstGeom prst="rect">
            <a:avLst/>
          </a:prstGeom>
          <a:solidFill>
            <a:schemeClr val="accent2">
              <a:lumMod val="20000"/>
              <a:lumOff val="80000"/>
            </a:schemeClr>
          </a:solidFill>
          <a:ln w="57150">
            <a:solidFill>
              <a:schemeClr val="accent2">
                <a:lumMod val="50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do you like putting on bread?</a:t>
            </a:r>
          </a:p>
        </p:txBody>
      </p:sp>
    </p:spTree>
    <p:extLst>
      <p:ext uri="{BB962C8B-B14F-4D97-AF65-F5344CB8AC3E}">
        <p14:creationId xmlns:p14="http://schemas.microsoft.com/office/powerpoint/2010/main" val="1323434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E103B-20BB-462A-CB15-C3D526E84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A6DB96-16D9-657B-37FA-8C2127F88967}"/>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a:solidFill>
                  <a:schemeClr val="accent2">
                    <a:lumMod val="50000"/>
                  </a:schemeClr>
                </a:solidFill>
              </a:rPr>
              <a:t>Jesus has compassion</a:t>
            </a:r>
          </a:p>
        </p:txBody>
      </p:sp>
      <p:sp>
        <p:nvSpPr>
          <p:cNvPr id="4" name="Text Placeholder 3">
            <a:extLst>
              <a:ext uri="{FF2B5EF4-FFF2-40B4-BE49-F238E27FC236}">
                <a16:creationId xmlns:a16="http://schemas.microsoft.com/office/drawing/2014/main" id="{3BB19D10-7CC8-000D-B08F-8286B81B137D}"/>
              </a:ext>
            </a:extLst>
          </p:cNvPr>
          <p:cNvSpPr>
            <a:spLocks noGrp="1"/>
          </p:cNvSpPr>
          <p:nvPr>
            <p:ph type="body" sz="half" idx="2"/>
          </p:nvPr>
        </p:nvSpPr>
        <p:spPr>
          <a:xfrm>
            <a:off x="839788" y="1524000"/>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r>
              <a:rPr lang="en-US" dirty="0">
                <a:solidFill>
                  <a:srgbClr val="FFFFCC"/>
                </a:solidFill>
              </a:rPr>
              <a:t>Matthew 15</a:t>
            </a:r>
          </a:p>
          <a:p>
            <a:r>
              <a:rPr lang="en-US" baseline="30000" dirty="0">
                <a:solidFill>
                  <a:srgbClr val="FFFFCC"/>
                </a:solidFill>
              </a:rPr>
              <a:t>33 </a:t>
            </a:r>
            <a:r>
              <a:rPr lang="en-US" dirty="0">
                <a:solidFill>
                  <a:srgbClr val="FFFFCC"/>
                </a:solidFill>
              </a:rPr>
              <a:t>His disciples answered, “Where could we get enough bread in this remote place to feed such a crowd?”</a:t>
            </a:r>
          </a:p>
          <a:p>
            <a:r>
              <a:rPr lang="en-US" baseline="30000" dirty="0">
                <a:solidFill>
                  <a:srgbClr val="FFFFCC"/>
                </a:solidFill>
              </a:rPr>
              <a:t>34 </a:t>
            </a:r>
            <a:r>
              <a:rPr lang="en-US" dirty="0">
                <a:solidFill>
                  <a:srgbClr val="FFFFCC"/>
                </a:solidFill>
              </a:rPr>
              <a:t>“How many loaves do you have?” Jesus asked.</a:t>
            </a:r>
          </a:p>
          <a:p>
            <a:r>
              <a:rPr lang="en-US" dirty="0">
                <a:solidFill>
                  <a:srgbClr val="FFFFCC"/>
                </a:solidFill>
              </a:rPr>
              <a:t>“Seven,” they replied, “and a few small fish.”</a:t>
            </a:r>
          </a:p>
          <a:p>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0C05985B-9A31-DEA1-6736-72EB8285CFB0}"/>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aily Mass: We draw near to Jesus for the healing grace. Catholic Inspiration | Three Great Things">
            <a:extLst>
              <a:ext uri="{FF2B5EF4-FFF2-40B4-BE49-F238E27FC236}">
                <a16:creationId xmlns:a16="http://schemas.microsoft.com/office/drawing/2014/main" id="{3707556D-0FB0-8384-04EB-770ED7131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234" y="1523998"/>
            <a:ext cx="6498167" cy="48736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9102C555-26E4-1442-9541-8F4CB848861F}"/>
              </a:ext>
            </a:extLst>
          </p:cNvPr>
          <p:cNvSpPr/>
          <p:nvPr/>
        </p:nvSpPr>
        <p:spPr>
          <a:xfrm>
            <a:off x="9196251" y="3960811"/>
            <a:ext cx="2456409" cy="906378"/>
          </a:xfrm>
          <a:prstGeom prst="wedgeRectCallout">
            <a:avLst>
              <a:gd name="adj1" fmla="val 13603"/>
              <a:gd name="adj2" fmla="val -96623"/>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How many loaves do you have?</a:t>
            </a:r>
          </a:p>
        </p:txBody>
      </p:sp>
      <p:sp>
        <p:nvSpPr>
          <p:cNvPr id="6" name="Speech Bubble: Rectangle 5">
            <a:extLst>
              <a:ext uri="{FF2B5EF4-FFF2-40B4-BE49-F238E27FC236}">
                <a16:creationId xmlns:a16="http://schemas.microsoft.com/office/drawing/2014/main" id="{5BE12F6E-CFD5-6696-F1CA-4BA47424C90C}"/>
              </a:ext>
            </a:extLst>
          </p:cNvPr>
          <p:cNvSpPr/>
          <p:nvPr/>
        </p:nvSpPr>
        <p:spPr>
          <a:xfrm>
            <a:off x="5128112" y="833589"/>
            <a:ext cx="4343833" cy="1222221"/>
          </a:xfrm>
          <a:prstGeom prst="wedgeRectCallout">
            <a:avLst>
              <a:gd name="adj1" fmla="val 1827"/>
              <a:gd name="adj2" fmla="val 160626"/>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rgbClr val="FFFFCC"/>
                </a:solidFill>
              </a:rPr>
              <a:t>Where could we get enough bread in this remote place to feed such a large crowd?</a:t>
            </a:r>
          </a:p>
        </p:txBody>
      </p:sp>
      <p:sp>
        <p:nvSpPr>
          <p:cNvPr id="3" name="Speech Bubble: Rectangle 2">
            <a:extLst>
              <a:ext uri="{FF2B5EF4-FFF2-40B4-BE49-F238E27FC236}">
                <a16:creationId xmlns:a16="http://schemas.microsoft.com/office/drawing/2014/main" id="{2FD322A5-25E9-DAB8-99E1-512D0F78D0EC}"/>
              </a:ext>
            </a:extLst>
          </p:cNvPr>
          <p:cNvSpPr/>
          <p:nvPr/>
        </p:nvSpPr>
        <p:spPr>
          <a:xfrm>
            <a:off x="7008379" y="5334000"/>
            <a:ext cx="4343833" cy="478893"/>
          </a:xfrm>
          <a:prstGeom prst="wedgeRectCallout">
            <a:avLst>
              <a:gd name="adj1" fmla="val -25238"/>
              <a:gd name="adj2" fmla="val -213071"/>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solidFill>
                  <a:srgbClr val="FFFFCC"/>
                </a:solidFill>
              </a:rPr>
              <a:t>7 loaves of bread and a few small fish.</a:t>
            </a:r>
          </a:p>
        </p:txBody>
      </p:sp>
      <p:grpSp>
        <p:nvGrpSpPr>
          <p:cNvPr id="8" name="Group 7">
            <a:extLst>
              <a:ext uri="{FF2B5EF4-FFF2-40B4-BE49-F238E27FC236}">
                <a16:creationId xmlns:a16="http://schemas.microsoft.com/office/drawing/2014/main" id="{AD4F06D1-79A1-C412-1AFF-C34FC9DD4C06}"/>
              </a:ext>
            </a:extLst>
          </p:cNvPr>
          <p:cNvGrpSpPr/>
          <p:nvPr/>
        </p:nvGrpSpPr>
        <p:grpSpPr>
          <a:xfrm>
            <a:off x="1705609" y="3960811"/>
            <a:ext cx="3292538" cy="2786574"/>
            <a:chOff x="1705609" y="3960811"/>
            <a:chExt cx="3292538" cy="2786574"/>
          </a:xfrm>
        </p:grpSpPr>
        <p:grpSp>
          <p:nvGrpSpPr>
            <p:cNvPr id="9" name="Group 8">
              <a:extLst>
                <a:ext uri="{FF2B5EF4-FFF2-40B4-BE49-F238E27FC236}">
                  <a16:creationId xmlns:a16="http://schemas.microsoft.com/office/drawing/2014/main" id="{E68E4DAA-67C1-AA3B-09E0-67ACC309EC5D}"/>
                </a:ext>
              </a:extLst>
            </p:cNvPr>
            <p:cNvGrpSpPr/>
            <p:nvPr/>
          </p:nvGrpSpPr>
          <p:grpSpPr>
            <a:xfrm>
              <a:off x="2548328" y="4881110"/>
              <a:ext cx="1663908" cy="1866275"/>
              <a:chOff x="2548328" y="4881110"/>
              <a:chExt cx="1663908" cy="1866275"/>
            </a:xfrm>
          </p:grpSpPr>
          <p:sp>
            <p:nvSpPr>
              <p:cNvPr id="11" name="Oval 10">
                <a:extLst>
                  <a:ext uri="{FF2B5EF4-FFF2-40B4-BE49-F238E27FC236}">
                    <a16:creationId xmlns:a16="http://schemas.microsoft.com/office/drawing/2014/main" id="{035A2FD7-3435-F886-ED29-8C13B9468560}"/>
                  </a:ext>
                </a:extLst>
              </p:cNvPr>
              <p:cNvSpPr/>
              <p:nvPr/>
            </p:nvSpPr>
            <p:spPr>
              <a:xfrm>
                <a:off x="2548328" y="5071217"/>
                <a:ext cx="1663908" cy="116598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Premium Vector | Sandwich bread cartoon clipart">
                <a:extLst>
                  <a:ext uri="{FF2B5EF4-FFF2-40B4-BE49-F238E27FC236}">
                    <a16:creationId xmlns:a16="http://schemas.microsoft.com/office/drawing/2014/main" id="{578D761A-19F4-DB9A-DA4F-498FBA34124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8328" y="4881110"/>
                <a:ext cx="1632991" cy="18662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Speech Bubble: Rectangle 9">
              <a:extLst>
                <a:ext uri="{FF2B5EF4-FFF2-40B4-BE49-F238E27FC236}">
                  <a16:creationId xmlns:a16="http://schemas.microsoft.com/office/drawing/2014/main" id="{23C170EE-CAC0-4B75-5ED8-AB294E58121B}"/>
                </a:ext>
              </a:extLst>
            </p:cNvPr>
            <p:cNvSpPr/>
            <p:nvPr/>
          </p:nvSpPr>
          <p:spPr>
            <a:xfrm>
              <a:off x="1705609" y="3960811"/>
              <a:ext cx="3292538" cy="788908"/>
            </a:xfrm>
            <a:prstGeom prst="wedgeRectCallout">
              <a:avLst>
                <a:gd name="adj1" fmla="val 10851"/>
                <a:gd name="adj2" fmla="val 11715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Do you think the disciples remembered Jesus feeding the 5000?</a:t>
              </a:r>
            </a:p>
          </p:txBody>
        </p:sp>
      </p:grpSp>
    </p:spTree>
    <p:extLst>
      <p:ext uri="{BB962C8B-B14F-4D97-AF65-F5344CB8AC3E}">
        <p14:creationId xmlns:p14="http://schemas.microsoft.com/office/powerpoint/2010/main" val="29694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0A7A8-D374-5E10-17A9-24D96A62D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08A37-EC6E-9B11-4854-41B0422EFBEF}"/>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a:solidFill>
                  <a:schemeClr val="accent2">
                    <a:lumMod val="50000"/>
                  </a:schemeClr>
                </a:solidFill>
              </a:rPr>
              <a:t>Jesus feeds the crowd</a:t>
            </a:r>
          </a:p>
        </p:txBody>
      </p:sp>
      <p:sp>
        <p:nvSpPr>
          <p:cNvPr id="4" name="Text Placeholder 3">
            <a:extLst>
              <a:ext uri="{FF2B5EF4-FFF2-40B4-BE49-F238E27FC236}">
                <a16:creationId xmlns:a16="http://schemas.microsoft.com/office/drawing/2014/main" id="{37B0AFEC-9E3B-0729-1C41-5585023C963E}"/>
              </a:ext>
            </a:extLst>
          </p:cNvPr>
          <p:cNvSpPr>
            <a:spLocks noGrp="1"/>
          </p:cNvSpPr>
          <p:nvPr>
            <p:ph type="body" sz="half" idx="2"/>
          </p:nvPr>
        </p:nvSpPr>
        <p:spPr>
          <a:xfrm>
            <a:off x="839788" y="1524000"/>
            <a:ext cx="3932237" cy="1323703"/>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normAutofit/>
          </a:bodyPr>
          <a:lstStyle/>
          <a:p>
            <a:r>
              <a:rPr lang="en-US" dirty="0">
                <a:solidFill>
                  <a:srgbClr val="FFFFCC"/>
                </a:solidFill>
              </a:rPr>
              <a:t>Matthew 15</a:t>
            </a:r>
          </a:p>
          <a:p>
            <a:r>
              <a:rPr lang="en-US" baseline="30000" dirty="0">
                <a:solidFill>
                  <a:srgbClr val="FFFFCC"/>
                </a:solidFill>
              </a:rPr>
              <a:t>35 </a:t>
            </a:r>
            <a:r>
              <a:rPr lang="en-US" dirty="0">
                <a:solidFill>
                  <a:srgbClr val="FFFFCC"/>
                </a:solidFill>
              </a:rPr>
              <a:t>He told the crowd to sit down on the ground.</a:t>
            </a:r>
          </a:p>
          <a:p>
            <a:r>
              <a:rPr lang="en-US" dirty="0">
                <a:solidFill>
                  <a:srgbClr val="FFFFCC"/>
                </a:solidFill>
              </a:rPr>
              <a:t> </a:t>
            </a:r>
          </a:p>
        </p:txBody>
      </p:sp>
      <p:pic>
        <p:nvPicPr>
          <p:cNvPr id="1026" name="Picture 2" descr="Bread Vector Art, Icons, and Graphics for Free Download">
            <a:extLst>
              <a:ext uri="{FF2B5EF4-FFF2-40B4-BE49-F238E27FC236}">
                <a16:creationId xmlns:a16="http://schemas.microsoft.com/office/drawing/2014/main" id="{EC5DFACB-9B24-F408-F1A7-45EA83287AD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Daily Mass: We draw near to Jesus for the healing grace. Catholic Inspiration | Three Great Things">
            <a:extLst>
              <a:ext uri="{FF2B5EF4-FFF2-40B4-BE49-F238E27FC236}">
                <a16:creationId xmlns:a16="http://schemas.microsoft.com/office/drawing/2014/main" id="{2CDA38CD-517B-1172-5D8E-A92AB64DB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423" y="1523998"/>
            <a:ext cx="6498167" cy="48736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54D3960E-8850-8772-55E9-A36E3D0450D2}"/>
              </a:ext>
            </a:extLst>
          </p:cNvPr>
          <p:cNvSpPr/>
          <p:nvPr/>
        </p:nvSpPr>
        <p:spPr>
          <a:xfrm>
            <a:off x="7145383" y="1070809"/>
            <a:ext cx="2456409" cy="906378"/>
          </a:xfrm>
          <a:prstGeom prst="wedgeRectCallout">
            <a:avLst>
              <a:gd name="adj1" fmla="val 51892"/>
              <a:gd name="adj2" fmla="val 97941"/>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Everybody sit down.</a:t>
            </a:r>
          </a:p>
          <a:p>
            <a:pPr algn="ctr"/>
            <a:r>
              <a:rPr lang="en-US" dirty="0">
                <a:solidFill>
                  <a:schemeClr val="accent2"/>
                </a:solidFill>
              </a:rPr>
              <a:t>We will eat.</a:t>
            </a:r>
          </a:p>
        </p:txBody>
      </p:sp>
      <p:sp>
        <p:nvSpPr>
          <p:cNvPr id="7" name="Rectangle 6">
            <a:extLst>
              <a:ext uri="{FF2B5EF4-FFF2-40B4-BE49-F238E27FC236}">
                <a16:creationId xmlns:a16="http://schemas.microsoft.com/office/drawing/2014/main" id="{C3E40A5B-3B7B-B3AD-DEA1-79C81DFF9604}"/>
              </a:ext>
            </a:extLst>
          </p:cNvPr>
          <p:cNvSpPr/>
          <p:nvPr/>
        </p:nvSpPr>
        <p:spPr>
          <a:xfrm rot="21239697">
            <a:off x="1488872" y="3473033"/>
            <a:ext cx="2130711" cy="1754326"/>
          </a:xfrm>
          <a:prstGeom prst="rect">
            <a:avLst/>
          </a:prstGeom>
          <a:solidFill>
            <a:schemeClr val="accent6">
              <a:lumMod val="50000"/>
            </a:schemeClr>
          </a:solid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Snack</a:t>
            </a:r>
          </a:p>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Time!</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TextBox 2">
            <a:extLst>
              <a:ext uri="{FF2B5EF4-FFF2-40B4-BE49-F238E27FC236}">
                <a16:creationId xmlns:a16="http://schemas.microsoft.com/office/drawing/2014/main" id="{514D14D6-440D-A5E6-C0C3-91DDE33E5DF2}"/>
              </a:ext>
            </a:extLst>
          </p:cNvPr>
          <p:cNvSpPr txBox="1"/>
          <p:nvPr/>
        </p:nvSpPr>
        <p:spPr>
          <a:xfrm>
            <a:off x="2805906" y="5334000"/>
            <a:ext cx="1966119" cy="923330"/>
          </a:xfrm>
          <a:prstGeom prst="rect">
            <a:avLst/>
          </a:prstGeom>
          <a:noFill/>
        </p:spPr>
        <p:txBody>
          <a:bodyPr wrap="square" rtlCol="0">
            <a:spAutoFit/>
          </a:bodyPr>
          <a:lstStyle/>
          <a:p>
            <a:pPr algn="ctr"/>
            <a:r>
              <a:rPr lang="en-US" dirty="0"/>
              <a:t>Let’s eat the bread you made!  YUM!</a:t>
            </a:r>
          </a:p>
        </p:txBody>
      </p:sp>
    </p:spTree>
    <p:extLst>
      <p:ext uri="{BB962C8B-B14F-4D97-AF65-F5344CB8AC3E}">
        <p14:creationId xmlns:p14="http://schemas.microsoft.com/office/powerpoint/2010/main" val="1966126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18B91-AC80-C8E6-E174-3F0C4B3A8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73C2D-37E6-8485-F9C9-35E7D3406FFD}"/>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With Jesus for 3 days</a:t>
            </a:r>
          </a:p>
        </p:txBody>
      </p:sp>
      <p:sp>
        <p:nvSpPr>
          <p:cNvPr id="4" name="Text Placeholder 3">
            <a:extLst>
              <a:ext uri="{FF2B5EF4-FFF2-40B4-BE49-F238E27FC236}">
                <a16:creationId xmlns:a16="http://schemas.microsoft.com/office/drawing/2014/main" id="{56E6801B-A712-B0A2-4793-A8FCEED30395}"/>
              </a:ext>
            </a:extLst>
          </p:cNvPr>
          <p:cNvSpPr>
            <a:spLocks noGrp="1"/>
          </p:cNvSpPr>
          <p:nvPr>
            <p:ph type="body" sz="half" idx="2"/>
          </p:nvPr>
        </p:nvSpPr>
        <p:spPr>
          <a:xfrm>
            <a:off x="839788" y="1524000"/>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r>
              <a:rPr lang="en-US" dirty="0">
                <a:solidFill>
                  <a:srgbClr val="FFFFCC"/>
                </a:solidFill>
              </a:rPr>
              <a:t>Matthew 15</a:t>
            </a:r>
          </a:p>
          <a:p>
            <a:r>
              <a:rPr lang="en-US" baseline="30000" dirty="0">
                <a:solidFill>
                  <a:srgbClr val="FFFFCC"/>
                </a:solidFill>
              </a:rPr>
              <a:t>36 </a:t>
            </a:r>
            <a:r>
              <a:rPr lang="en-US" dirty="0">
                <a:solidFill>
                  <a:srgbClr val="FFFFCC"/>
                </a:solidFill>
              </a:rPr>
              <a:t>Then he took the seven loaves and the fish, and when he had given thanks, he broke them and gave them to the disciples, and they in turn to the people. </a:t>
            </a:r>
          </a:p>
          <a:p>
            <a:r>
              <a:rPr lang="en-US" baseline="30000" dirty="0">
                <a:solidFill>
                  <a:srgbClr val="FFFFCC"/>
                </a:solidFill>
              </a:rPr>
              <a:t>37 </a:t>
            </a:r>
            <a:r>
              <a:rPr lang="en-US" dirty="0">
                <a:solidFill>
                  <a:srgbClr val="FFFFCC"/>
                </a:solidFill>
              </a:rPr>
              <a:t>They all ate and were satisfied. </a:t>
            </a:r>
          </a:p>
        </p:txBody>
      </p:sp>
      <p:pic>
        <p:nvPicPr>
          <p:cNvPr id="1026" name="Picture 2" descr="Bread Vector Art, Icons, and Graphics for Free Download">
            <a:extLst>
              <a:ext uri="{FF2B5EF4-FFF2-40B4-BE49-F238E27FC236}">
                <a16:creationId xmlns:a16="http://schemas.microsoft.com/office/drawing/2014/main" id="{C75BB3ED-F782-B3F6-ABAA-8EAA4A2751B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D3C8AA6-5095-729D-245D-B565AF23F1B0}"/>
              </a:ext>
            </a:extLst>
          </p:cNvPr>
          <p:cNvGrpSpPr/>
          <p:nvPr/>
        </p:nvGrpSpPr>
        <p:grpSpPr>
          <a:xfrm>
            <a:off x="1705609" y="3960811"/>
            <a:ext cx="3292538" cy="2786574"/>
            <a:chOff x="1705609" y="3960811"/>
            <a:chExt cx="3292538" cy="2786574"/>
          </a:xfrm>
        </p:grpSpPr>
        <p:grpSp>
          <p:nvGrpSpPr>
            <p:cNvPr id="9" name="Group 8">
              <a:extLst>
                <a:ext uri="{FF2B5EF4-FFF2-40B4-BE49-F238E27FC236}">
                  <a16:creationId xmlns:a16="http://schemas.microsoft.com/office/drawing/2014/main" id="{CE19338D-3D09-9A43-266E-3F0536C245CE}"/>
                </a:ext>
              </a:extLst>
            </p:cNvPr>
            <p:cNvGrpSpPr/>
            <p:nvPr/>
          </p:nvGrpSpPr>
          <p:grpSpPr>
            <a:xfrm>
              <a:off x="2548328" y="4881110"/>
              <a:ext cx="1663908" cy="1866275"/>
              <a:chOff x="2548328" y="4881110"/>
              <a:chExt cx="1663908" cy="1866275"/>
            </a:xfrm>
          </p:grpSpPr>
          <p:sp>
            <p:nvSpPr>
              <p:cNvPr id="11" name="Oval 10">
                <a:extLst>
                  <a:ext uri="{FF2B5EF4-FFF2-40B4-BE49-F238E27FC236}">
                    <a16:creationId xmlns:a16="http://schemas.microsoft.com/office/drawing/2014/main" id="{3FB63DEE-A3D4-8FF2-B669-8A5D62DF75C4}"/>
                  </a:ext>
                </a:extLst>
              </p:cNvPr>
              <p:cNvSpPr/>
              <p:nvPr/>
            </p:nvSpPr>
            <p:spPr>
              <a:xfrm>
                <a:off x="2548328" y="5071217"/>
                <a:ext cx="1663908" cy="116598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Premium Vector | Sandwich bread cartoon clipart">
                <a:extLst>
                  <a:ext uri="{FF2B5EF4-FFF2-40B4-BE49-F238E27FC236}">
                    <a16:creationId xmlns:a16="http://schemas.microsoft.com/office/drawing/2014/main" id="{07FA8369-2360-19CE-72C8-9493EFE03E4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8328" y="4881110"/>
                <a:ext cx="1632991" cy="18662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Speech Bubble: Rectangle 9">
              <a:extLst>
                <a:ext uri="{FF2B5EF4-FFF2-40B4-BE49-F238E27FC236}">
                  <a16:creationId xmlns:a16="http://schemas.microsoft.com/office/drawing/2014/main" id="{61C0D164-16AE-A654-DBC0-E0C75C080F03}"/>
                </a:ext>
              </a:extLst>
            </p:cNvPr>
            <p:cNvSpPr/>
            <p:nvPr/>
          </p:nvSpPr>
          <p:spPr>
            <a:xfrm>
              <a:off x="1705609" y="3960811"/>
              <a:ext cx="3292538" cy="788908"/>
            </a:xfrm>
            <a:prstGeom prst="wedgeRectCallout">
              <a:avLst>
                <a:gd name="adj1" fmla="val 10851"/>
                <a:gd name="adj2" fmla="val 11715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Jesus healed and fed those who were not Israelites in the same way He did the </a:t>
              </a:r>
              <a:r>
                <a:rPr lang="en-US" dirty="0" err="1"/>
                <a:t>israelites</a:t>
              </a:r>
              <a:r>
                <a:rPr lang="en-US" dirty="0"/>
                <a:t>!</a:t>
              </a:r>
            </a:p>
          </p:txBody>
        </p:sp>
      </p:grpSp>
      <p:pic>
        <p:nvPicPr>
          <p:cNvPr id="13316" name="Picture 4" descr="The Miracle of Fishes and Loaves: Feeding the Multitudes (Matthew 14:13-21) | by Chrissie | Medium">
            <a:extLst>
              <a:ext uri="{FF2B5EF4-FFF2-40B4-BE49-F238E27FC236}">
                <a16:creationId xmlns:a16="http://schemas.microsoft.com/office/drawing/2014/main" id="{13F5081B-F0BD-87E6-D67C-C28CB2FAE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370"/>
          <a:stretch>
            <a:fillRect/>
          </a:stretch>
        </p:blipFill>
        <p:spPr bwMode="auto">
          <a:xfrm>
            <a:off x="6657703" y="172700"/>
            <a:ext cx="3429000" cy="307342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Jesus Feeds Thousands | Children's Bible Lessons | Kinderbibel, Bibel, Jesus">
            <a:extLst>
              <a:ext uri="{FF2B5EF4-FFF2-40B4-BE49-F238E27FC236}">
                <a16:creationId xmlns:a16="http://schemas.microsoft.com/office/drawing/2014/main" id="{801BF35D-6C51-30C1-E517-CEF34D8299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408" y="2997018"/>
            <a:ext cx="7010804" cy="350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13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3DA2-BC91-8B8C-437F-6D39537104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AB336-AA09-408A-ACB4-C8F7D2E42582}"/>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Food left over</a:t>
            </a:r>
          </a:p>
        </p:txBody>
      </p:sp>
      <p:sp>
        <p:nvSpPr>
          <p:cNvPr id="4" name="Text Placeholder 3">
            <a:extLst>
              <a:ext uri="{FF2B5EF4-FFF2-40B4-BE49-F238E27FC236}">
                <a16:creationId xmlns:a16="http://schemas.microsoft.com/office/drawing/2014/main" id="{D0D88B02-4214-1700-034B-3AD74EDEA743}"/>
              </a:ext>
            </a:extLst>
          </p:cNvPr>
          <p:cNvSpPr>
            <a:spLocks noGrp="1"/>
          </p:cNvSpPr>
          <p:nvPr>
            <p:ph type="body" sz="half" idx="2"/>
          </p:nvPr>
        </p:nvSpPr>
        <p:spPr>
          <a:xfrm>
            <a:off x="836612" y="1527176"/>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r>
              <a:rPr lang="en-US" dirty="0">
                <a:solidFill>
                  <a:srgbClr val="FFFFCC"/>
                </a:solidFill>
              </a:rPr>
              <a:t>Matthew 15</a:t>
            </a:r>
          </a:p>
          <a:p>
            <a:r>
              <a:rPr lang="en-US" baseline="30000" dirty="0">
                <a:solidFill>
                  <a:srgbClr val="FFFFCC"/>
                </a:solidFill>
              </a:rPr>
              <a:t>37 </a:t>
            </a:r>
            <a:r>
              <a:rPr lang="en-US" dirty="0">
                <a:solidFill>
                  <a:srgbClr val="FFFFCC"/>
                </a:solidFill>
              </a:rPr>
              <a:t>They all ate and were satisfied. Afterward the disciples picked up seven basketfuls of broken pieces that were left over.</a:t>
            </a:r>
          </a:p>
          <a:p>
            <a:r>
              <a:rPr lang="en-US" dirty="0">
                <a:solidFill>
                  <a:srgbClr val="FFFFCC"/>
                </a:solidFill>
              </a:rPr>
              <a:t> </a:t>
            </a:r>
            <a:r>
              <a:rPr lang="en-US" baseline="30000" dirty="0">
                <a:solidFill>
                  <a:srgbClr val="FFFFCC"/>
                </a:solidFill>
              </a:rPr>
              <a:t>38 </a:t>
            </a:r>
            <a:r>
              <a:rPr lang="en-US" dirty="0">
                <a:solidFill>
                  <a:srgbClr val="FFFFCC"/>
                </a:solidFill>
              </a:rPr>
              <a:t>The number of those who ate was four thousand men, besides women and children.</a:t>
            </a:r>
          </a:p>
          <a:p>
            <a:r>
              <a:rPr lang="en-US" dirty="0">
                <a:solidFill>
                  <a:srgbClr val="FFFFCC"/>
                </a:solidFill>
              </a:rPr>
              <a:t> </a:t>
            </a:r>
            <a:r>
              <a:rPr lang="en-US" baseline="30000" dirty="0">
                <a:solidFill>
                  <a:srgbClr val="FFFFCC"/>
                </a:solidFill>
              </a:rPr>
              <a:t>39 </a:t>
            </a:r>
            <a:r>
              <a:rPr lang="en-US" dirty="0">
                <a:solidFill>
                  <a:srgbClr val="FFFFCC"/>
                </a:solidFill>
              </a:rPr>
              <a:t>After Jesus had sent the crowd away, he got into the boat and went to the vicinity of Magadan</a:t>
            </a:r>
            <a:r>
              <a:rPr lang="en-US" dirty="0"/>
              <a:t>.</a:t>
            </a:r>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6D5ABF31-2321-F50E-5585-EC299B7A78DB}"/>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Jesus Feeding the Five Thousand With Five Loaves of Bread and Two Fish - Painting of Divine ...">
            <a:extLst>
              <a:ext uri="{FF2B5EF4-FFF2-40B4-BE49-F238E27FC236}">
                <a16:creationId xmlns:a16="http://schemas.microsoft.com/office/drawing/2014/main" id="{B133A0F5-41DA-E6A9-D589-2FCBCCFE9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638" y="457200"/>
            <a:ext cx="7000875" cy="39243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C8A8704-13AE-EE74-50AB-0AC02D41F640}"/>
              </a:ext>
            </a:extLst>
          </p:cNvPr>
          <p:cNvGrpSpPr/>
          <p:nvPr/>
        </p:nvGrpSpPr>
        <p:grpSpPr>
          <a:xfrm>
            <a:off x="1705608" y="4140925"/>
            <a:ext cx="3754665" cy="2606460"/>
            <a:chOff x="1705608" y="4140925"/>
            <a:chExt cx="3754665" cy="2606460"/>
          </a:xfrm>
        </p:grpSpPr>
        <p:grpSp>
          <p:nvGrpSpPr>
            <p:cNvPr id="6" name="Group 5">
              <a:extLst>
                <a:ext uri="{FF2B5EF4-FFF2-40B4-BE49-F238E27FC236}">
                  <a16:creationId xmlns:a16="http://schemas.microsoft.com/office/drawing/2014/main" id="{D74D91B4-F8EF-229E-7B17-53ED79D7D56A}"/>
                </a:ext>
              </a:extLst>
            </p:cNvPr>
            <p:cNvGrpSpPr/>
            <p:nvPr/>
          </p:nvGrpSpPr>
          <p:grpSpPr>
            <a:xfrm>
              <a:off x="2548328" y="4881110"/>
              <a:ext cx="1663908" cy="1866275"/>
              <a:chOff x="2548328" y="4881110"/>
              <a:chExt cx="1663908" cy="1866275"/>
            </a:xfrm>
          </p:grpSpPr>
          <p:sp>
            <p:nvSpPr>
              <p:cNvPr id="8" name="Oval 7">
                <a:extLst>
                  <a:ext uri="{FF2B5EF4-FFF2-40B4-BE49-F238E27FC236}">
                    <a16:creationId xmlns:a16="http://schemas.microsoft.com/office/drawing/2014/main" id="{35E4247F-2E5F-84B2-6457-DD211DADAA81}"/>
                  </a:ext>
                </a:extLst>
              </p:cNvPr>
              <p:cNvSpPr/>
              <p:nvPr/>
            </p:nvSpPr>
            <p:spPr>
              <a:xfrm>
                <a:off x="2548328" y="5071217"/>
                <a:ext cx="1663908" cy="116598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Premium Vector | Sandwich bread cartoon clipart">
                <a:extLst>
                  <a:ext uri="{FF2B5EF4-FFF2-40B4-BE49-F238E27FC236}">
                    <a16:creationId xmlns:a16="http://schemas.microsoft.com/office/drawing/2014/main" id="{A70E8961-855B-B95A-5EFB-67ED46EE2EF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8328" y="4881110"/>
                <a:ext cx="1632991" cy="1866275"/>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peech Bubble: Rectangle 6">
              <a:extLst>
                <a:ext uri="{FF2B5EF4-FFF2-40B4-BE49-F238E27FC236}">
                  <a16:creationId xmlns:a16="http://schemas.microsoft.com/office/drawing/2014/main" id="{10BEEADC-77D4-ABE2-774C-9293FD20A8D9}"/>
                </a:ext>
              </a:extLst>
            </p:cNvPr>
            <p:cNvSpPr/>
            <p:nvPr/>
          </p:nvSpPr>
          <p:spPr>
            <a:xfrm>
              <a:off x="1705608" y="4140925"/>
              <a:ext cx="3754665" cy="608793"/>
            </a:xfrm>
            <a:prstGeom prst="wedgeRectCallout">
              <a:avLst>
                <a:gd name="adj1" fmla="val 10851"/>
                <a:gd name="adj2" fmla="val 11715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How many baskets of food were left over after everyone was full?</a:t>
              </a:r>
            </a:p>
          </p:txBody>
        </p:sp>
      </p:grpSp>
    </p:spTree>
    <p:extLst>
      <p:ext uri="{BB962C8B-B14F-4D97-AF65-F5344CB8AC3E}">
        <p14:creationId xmlns:p14="http://schemas.microsoft.com/office/powerpoint/2010/main" val="424596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8C4AE-12ED-65F6-1A7B-4243812BE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B27B56-9F68-5549-7827-2377E62CE7F8}"/>
              </a:ext>
            </a:extLst>
          </p:cNvPr>
          <p:cNvSpPr>
            <a:spLocks noGrp="1"/>
          </p:cNvSpPr>
          <p:nvPr>
            <p:ph type="title"/>
          </p:nvPr>
        </p:nvSpPr>
        <p:spPr>
          <a:xfrm>
            <a:off x="839788"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Activity</a:t>
            </a:r>
          </a:p>
        </p:txBody>
      </p:sp>
      <p:sp>
        <p:nvSpPr>
          <p:cNvPr id="4" name="Text Placeholder 3">
            <a:extLst>
              <a:ext uri="{FF2B5EF4-FFF2-40B4-BE49-F238E27FC236}">
                <a16:creationId xmlns:a16="http://schemas.microsoft.com/office/drawing/2014/main" id="{87B19181-0E22-5564-0A14-D54F86943056}"/>
              </a:ext>
            </a:extLst>
          </p:cNvPr>
          <p:cNvSpPr>
            <a:spLocks noGrp="1"/>
          </p:cNvSpPr>
          <p:nvPr>
            <p:ph type="body" sz="half" idx="2"/>
          </p:nvPr>
        </p:nvSpPr>
        <p:spPr>
          <a:xfrm>
            <a:off x="839788" y="1524000"/>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endParaRPr lang="en-US" dirty="0">
              <a:solidFill>
                <a:srgbClr val="FFFFCC"/>
              </a:solidFill>
            </a:endParaRPr>
          </a:p>
          <a:p>
            <a:r>
              <a:rPr lang="en-US" dirty="0">
                <a:solidFill>
                  <a:srgbClr val="FFFFCC"/>
                </a:solidFill>
              </a:rPr>
              <a:t>Cut out the memory verse loaves and fish.</a:t>
            </a:r>
          </a:p>
          <a:p>
            <a:r>
              <a:rPr lang="en-US" dirty="0">
                <a:solidFill>
                  <a:srgbClr val="FFFFCC"/>
                </a:solidFill>
              </a:rPr>
              <a:t>Mix them up.</a:t>
            </a:r>
          </a:p>
          <a:p>
            <a:r>
              <a:rPr lang="en-US" dirty="0">
                <a:solidFill>
                  <a:srgbClr val="FFFFCC"/>
                </a:solidFill>
              </a:rPr>
              <a:t>Work together to put them in the correct order.</a:t>
            </a:r>
          </a:p>
          <a:p>
            <a:endParaRPr lang="en-US" dirty="0">
              <a:solidFill>
                <a:srgbClr val="FFFFCC"/>
              </a:solidFill>
            </a:endParaRPr>
          </a:p>
          <a:p>
            <a:r>
              <a:rPr lang="en-US" dirty="0">
                <a:solidFill>
                  <a:srgbClr val="FFFFCC"/>
                </a:solidFill>
              </a:rPr>
              <a:t>This will be a take home activity after they finish the craft.</a:t>
            </a:r>
          </a:p>
        </p:txBody>
      </p:sp>
      <p:pic>
        <p:nvPicPr>
          <p:cNvPr id="1026" name="Picture 2" descr="Bread Vector Art, Icons, and Graphics for Free Download">
            <a:extLst>
              <a:ext uri="{FF2B5EF4-FFF2-40B4-BE49-F238E27FC236}">
                <a16:creationId xmlns:a16="http://schemas.microsoft.com/office/drawing/2014/main" id="{3403904B-44F9-F30D-75B0-946812F7FAFA}"/>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a:extLst>
              <a:ext uri="{FF2B5EF4-FFF2-40B4-BE49-F238E27FC236}">
                <a16:creationId xmlns:a16="http://schemas.microsoft.com/office/drawing/2014/main" id="{3140DA0D-5D6C-0B01-B8B0-F937CED804B3}"/>
              </a:ext>
            </a:extLst>
          </p:cNvPr>
          <p:cNvGrpSpPr>
            <a:grpSpLocks/>
          </p:cNvGrpSpPr>
          <p:nvPr/>
        </p:nvGrpSpPr>
        <p:grpSpPr bwMode="auto">
          <a:xfrm>
            <a:off x="6319157" y="457200"/>
            <a:ext cx="4310743" cy="5926658"/>
            <a:chOff x="106756200" y="105488859"/>
            <a:chExt cx="6971051" cy="9584864"/>
          </a:xfrm>
        </p:grpSpPr>
        <p:pic>
          <p:nvPicPr>
            <p:cNvPr id="18435" name="Picture 3" descr="Black and White Italian Bread Clip Art - Black and White Italian Bread Image">
              <a:extLst>
                <a:ext uri="{FF2B5EF4-FFF2-40B4-BE49-F238E27FC236}">
                  <a16:creationId xmlns:a16="http://schemas.microsoft.com/office/drawing/2014/main" id="{C7EF3E2F-90F2-9E83-FC4D-8BB563E87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6200" y="105516498"/>
              <a:ext cx="5102050" cy="18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436" name="Picture 4" descr="Black and White Italian Bread Clip Art - Black and White Italian Bread Image">
              <a:extLst>
                <a:ext uri="{FF2B5EF4-FFF2-40B4-BE49-F238E27FC236}">
                  <a16:creationId xmlns:a16="http://schemas.microsoft.com/office/drawing/2014/main" id="{3A4C7E2F-54B7-ABC0-25AD-E7465B5C6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6200" y="107466193"/>
              <a:ext cx="5102050" cy="18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437" name="Picture 5" descr="Black and White Italian Bread Clip Art - Black and White Italian Bread Image">
              <a:extLst>
                <a:ext uri="{FF2B5EF4-FFF2-40B4-BE49-F238E27FC236}">
                  <a16:creationId xmlns:a16="http://schemas.microsoft.com/office/drawing/2014/main" id="{5B297EA9-A371-360C-1577-C63BA6986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6200" y="109473036"/>
              <a:ext cx="5102050" cy="18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438" name="Picture 6" descr="Black and White Italian Bread Clip Art - Black and White Italian Bread Image">
              <a:extLst>
                <a:ext uri="{FF2B5EF4-FFF2-40B4-BE49-F238E27FC236}">
                  <a16:creationId xmlns:a16="http://schemas.microsoft.com/office/drawing/2014/main" id="{E32F387D-7599-CE36-DB5D-D4F1F0DF2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56200" y="111380966"/>
              <a:ext cx="5102050" cy="18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439" name="Picture 7" descr="Black and White Italian Bread Clip Art - Black and White Italian Bread Image">
              <a:extLst>
                <a:ext uri="{FF2B5EF4-FFF2-40B4-BE49-F238E27FC236}">
                  <a16:creationId xmlns:a16="http://schemas.microsoft.com/office/drawing/2014/main" id="{269EFDE6-EE89-ABF1-C6AD-D77AFE345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0270612" y="107134270"/>
              <a:ext cx="5102050" cy="18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440" name="Picture 8" descr="Black and White Italian Bread Clip Art - Black and White Italian Bread Image">
              <a:extLst>
                <a:ext uri="{FF2B5EF4-FFF2-40B4-BE49-F238E27FC236}">
                  <a16:creationId xmlns:a16="http://schemas.microsoft.com/office/drawing/2014/main" id="{B71D4913-78F7-CEAC-B848-52A2C4142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40550" y="113262495"/>
              <a:ext cx="5102050" cy="181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6" name="WordArt 9">
              <a:extLst>
                <a:ext uri="{FF2B5EF4-FFF2-40B4-BE49-F238E27FC236}">
                  <a16:creationId xmlns:a16="http://schemas.microsoft.com/office/drawing/2014/main" id="{2761A4C4-4757-5824-0F10-487FEE539A5C}"/>
                </a:ext>
              </a:extLst>
            </p:cNvPr>
            <p:cNvSpPr>
              <a:spLocks noChangeArrowheads="1" noChangeShapeType="1" noTextEdit="1"/>
            </p:cNvSpPr>
            <p:nvPr/>
          </p:nvSpPr>
          <p:spPr bwMode="auto">
            <a:xfrm>
              <a:off x="107935835" y="106344426"/>
              <a:ext cx="2933700" cy="647700"/>
            </a:xfrm>
            <a:prstGeom prst="rect">
              <a:avLst/>
            </a:prstGeom>
          </p:spPr>
          <p:txBody>
            <a:bodyPr wrap="none" fromWordArt="1">
              <a:prstTxWarp prst="textPlain">
                <a:avLst>
                  <a:gd name="adj" fmla="val 50000"/>
                </a:avLst>
              </a:prstTxWarp>
            </a:bodyPr>
            <a:lstStyle/>
            <a:p>
              <a:pPr algn="ctr" rtl="0">
                <a:buNone/>
              </a:pPr>
              <a:r>
                <a:rPr lang="en-US" sz="3600" b="1" kern="10" spc="0">
                  <a:ln w="15875">
                    <a:solidFill>
                      <a:srgbClr val="D9D9D9"/>
                    </a:solidFill>
                    <a:round/>
                    <a:headEnd/>
                    <a:tailEnd/>
                  </a:ln>
                  <a:solidFill>
                    <a:srgbClr val="773E18"/>
                  </a:solidFill>
                  <a:effectLst>
                    <a:outerShdw dist="29783" dir="1514402" algn="ctr" rotWithShape="0">
                      <a:srgbClr val="D8D8D8">
                        <a:alpha val="74998"/>
                      </a:srgbClr>
                    </a:outerShdw>
                  </a:effectLst>
                  <a:latin typeface="Arial Black" panose="020B0A04020102020204" pitchFamily="34" charset="0"/>
                </a:rPr>
                <a:t>Blessed are</a:t>
              </a:r>
            </a:p>
          </p:txBody>
        </p:sp>
        <p:sp>
          <p:nvSpPr>
            <p:cNvPr id="7" name="WordArt 10">
              <a:extLst>
                <a:ext uri="{FF2B5EF4-FFF2-40B4-BE49-F238E27FC236}">
                  <a16:creationId xmlns:a16="http://schemas.microsoft.com/office/drawing/2014/main" id="{758BA115-6867-7356-DDA6-74BDCA18C4FD}"/>
                </a:ext>
              </a:extLst>
            </p:cNvPr>
            <p:cNvSpPr>
              <a:spLocks noChangeArrowheads="1" noChangeShapeType="1" noTextEdit="1"/>
            </p:cNvSpPr>
            <p:nvPr/>
          </p:nvSpPr>
          <p:spPr bwMode="auto">
            <a:xfrm>
              <a:off x="107935835" y="108269941"/>
              <a:ext cx="2933700" cy="647700"/>
            </a:xfrm>
            <a:prstGeom prst="rect">
              <a:avLst/>
            </a:prstGeom>
          </p:spPr>
          <p:txBody>
            <a:bodyPr wrap="none" fromWordArt="1">
              <a:prstTxWarp prst="textPlain">
                <a:avLst>
                  <a:gd name="adj" fmla="val 50000"/>
                </a:avLst>
              </a:prstTxWarp>
            </a:bodyPr>
            <a:lstStyle/>
            <a:p>
              <a:pPr algn="ctr" rtl="0">
                <a:buNone/>
              </a:pPr>
              <a:r>
                <a:rPr lang="en-US" sz="3600" b="1" kern="10" spc="0">
                  <a:ln w="15875" algn="ctr">
                    <a:solidFill>
                      <a:srgbClr val="D9D9D9"/>
                    </a:solidFill>
                    <a:round/>
                    <a:headEnd/>
                    <a:tailEnd/>
                  </a:ln>
                  <a:solidFill>
                    <a:srgbClr val="773E18"/>
                  </a:solidFill>
                  <a:effectLst>
                    <a:outerShdw dist="29783" dir="1514402" algn="ctr" rotWithShape="0">
                      <a:srgbClr val="D8D8D8">
                        <a:alpha val="74998"/>
                      </a:srgbClr>
                    </a:outerShdw>
                  </a:effectLst>
                  <a:latin typeface="Arial Black" panose="020B0A04020102020204" pitchFamily="34" charset="0"/>
                </a:rPr>
                <a:t>those who</a:t>
              </a:r>
            </a:p>
          </p:txBody>
        </p:sp>
        <p:sp>
          <p:nvSpPr>
            <p:cNvPr id="8" name="WordArt 11">
              <a:extLst>
                <a:ext uri="{FF2B5EF4-FFF2-40B4-BE49-F238E27FC236}">
                  <a16:creationId xmlns:a16="http://schemas.microsoft.com/office/drawing/2014/main" id="{03354BBC-9175-FE89-A788-A8A3442A6449}"/>
                </a:ext>
              </a:extLst>
            </p:cNvPr>
            <p:cNvSpPr>
              <a:spLocks noChangeArrowheads="1" noChangeShapeType="1" noTextEdit="1"/>
            </p:cNvSpPr>
            <p:nvPr/>
          </p:nvSpPr>
          <p:spPr bwMode="auto">
            <a:xfrm>
              <a:off x="107337959" y="110073628"/>
              <a:ext cx="3988776" cy="964223"/>
            </a:xfrm>
            <a:prstGeom prst="rect">
              <a:avLst/>
            </a:prstGeom>
          </p:spPr>
          <p:txBody>
            <a:bodyPr wrap="none" fromWordArt="1">
              <a:prstTxWarp prst="textPlain">
                <a:avLst>
                  <a:gd name="adj" fmla="val 50000"/>
                </a:avLst>
              </a:prstTxWarp>
            </a:bodyPr>
            <a:lstStyle/>
            <a:p>
              <a:pPr algn="ctr" rtl="0">
                <a:buNone/>
              </a:pPr>
              <a:r>
                <a:rPr lang="en-US" sz="3600" b="1" kern="10" spc="0">
                  <a:ln w="15875" algn="ctr">
                    <a:solidFill>
                      <a:srgbClr val="D9D9D9"/>
                    </a:solidFill>
                    <a:round/>
                    <a:headEnd/>
                    <a:tailEnd/>
                  </a:ln>
                  <a:solidFill>
                    <a:srgbClr val="773E18"/>
                  </a:solidFill>
                  <a:effectLst>
                    <a:outerShdw dist="29783" dir="1514402" algn="ctr" rotWithShape="0">
                      <a:srgbClr val="D8D8D8">
                        <a:alpha val="74998"/>
                      </a:srgbClr>
                    </a:outerShdw>
                  </a:effectLst>
                  <a:latin typeface="Arial Black" panose="020B0A04020102020204" pitchFamily="34" charset="0"/>
                </a:rPr>
                <a:t>hunger and thirst</a:t>
              </a:r>
            </a:p>
          </p:txBody>
        </p:sp>
        <p:sp>
          <p:nvSpPr>
            <p:cNvPr id="9" name="WordArt 12">
              <a:extLst>
                <a:ext uri="{FF2B5EF4-FFF2-40B4-BE49-F238E27FC236}">
                  <a16:creationId xmlns:a16="http://schemas.microsoft.com/office/drawing/2014/main" id="{AFBF77C8-3B2D-8F64-65A5-F22FF5165AD2}"/>
                </a:ext>
              </a:extLst>
            </p:cNvPr>
            <p:cNvSpPr>
              <a:spLocks noChangeArrowheads="1" noChangeShapeType="1" noTextEdit="1"/>
            </p:cNvSpPr>
            <p:nvPr/>
          </p:nvSpPr>
          <p:spPr bwMode="auto">
            <a:xfrm>
              <a:off x="107477169" y="112120972"/>
              <a:ext cx="3682513" cy="735623"/>
            </a:xfrm>
            <a:prstGeom prst="rect">
              <a:avLst/>
            </a:prstGeom>
          </p:spPr>
          <p:txBody>
            <a:bodyPr wrap="none" fromWordArt="1">
              <a:prstTxWarp prst="textPlain">
                <a:avLst>
                  <a:gd name="adj" fmla="val 50000"/>
                </a:avLst>
              </a:prstTxWarp>
            </a:bodyPr>
            <a:lstStyle/>
            <a:p>
              <a:pPr algn="ctr" rtl="0">
                <a:buNone/>
              </a:pPr>
              <a:r>
                <a:rPr lang="en-US" sz="3600" b="1" kern="10" spc="0">
                  <a:ln w="15875" algn="ctr">
                    <a:solidFill>
                      <a:srgbClr val="D9D9D9"/>
                    </a:solidFill>
                    <a:round/>
                    <a:headEnd/>
                    <a:tailEnd/>
                  </a:ln>
                  <a:solidFill>
                    <a:srgbClr val="773E18"/>
                  </a:solidFill>
                  <a:effectLst>
                    <a:outerShdw dist="29783" dir="1514402" algn="ctr" rotWithShape="0">
                      <a:srgbClr val="D8D8D8">
                        <a:alpha val="74998"/>
                      </a:srgbClr>
                    </a:outerShdw>
                  </a:effectLst>
                  <a:latin typeface="Arial Black" panose="020B0A04020102020204" pitchFamily="34" charset="0"/>
                </a:rPr>
                <a:t>for righteousness</a:t>
              </a:r>
            </a:p>
          </p:txBody>
        </p:sp>
        <p:sp>
          <p:nvSpPr>
            <p:cNvPr id="10" name="WordArt 13">
              <a:extLst>
                <a:ext uri="{FF2B5EF4-FFF2-40B4-BE49-F238E27FC236}">
                  <a16:creationId xmlns:a16="http://schemas.microsoft.com/office/drawing/2014/main" id="{D4D5C358-5465-65BD-83F1-4DE3479F74D2}"/>
                </a:ext>
              </a:extLst>
            </p:cNvPr>
            <p:cNvSpPr>
              <a:spLocks noChangeArrowheads="1" noChangeShapeType="1" noTextEdit="1"/>
            </p:cNvSpPr>
            <p:nvPr/>
          </p:nvSpPr>
          <p:spPr bwMode="auto">
            <a:xfrm>
              <a:off x="108393035" y="114109500"/>
              <a:ext cx="2933700" cy="647700"/>
            </a:xfrm>
            <a:prstGeom prst="rect">
              <a:avLst/>
            </a:prstGeom>
          </p:spPr>
          <p:txBody>
            <a:bodyPr wrap="none" fromWordArt="1">
              <a:prstTxWarp prst="textPlain">
                <a:avLst>
                  <a:gd name="adj" fmla="val 50000"/>
                </a:avLst>
              </a:prstTxWarp>
            </a:bodyPr>
            <a:lstStyle/>
            <a:p>
              <a:pPr algn="ctr" rtl="0">
                <a:buNone/>
              </a:pPr>
              <a:r>
                <a:rPr lang="en-US" sz="3600" b="1" kern="10" spc="0">
                  <a:ln w="15875" algn="ctr">
                    <a:solidFill>
                      <a:srgbClr val="D9D9D9"/>
                    </a:solidFill>
                    <a:round/>
                    <a:headEnd/>
                    <a:tailEnd/>
                  </a:ln>
                  <a:solidFill>
                    <a:srgbClr val="773E18"/>
                  </a:solidFill>
                  <a:effectLst>
                    <a:outerShdw dist="29783" dir="1514402" algn="ctr" rotWithShape="0">
                      <a:srgbClr val="D8D8D8">
                        <a:alpha val="74998"/>
                      </a:srgbClr>
                    </a:outerShdw>
                  </a:effectLst>
                  <a:latin typeface="Arial Black" panose="020B0A04020102020204" pitchFamily="34" charset="0"/>
                </a:rPr>
                <a:t>for they will</a:t>
              </a:r>
            </a:p>
          </p:txBody>
        </p:sp>
        <p:sp>
          <p:nvSpPr>
            <p:cNvPr id="11" name="WordArt 14">
              <a:extLst>
                <a:ext uri="{FF2B5EF4-FFF2-40B4-BE49-F238E27FC236}">
                  <a16:creationId xmlns:a16="http://schemas.microsoft.com/office/drawing/2014/main" id="{8F503A04-FFBC-5747-78E9-87B85166E3A1}"/>
                </a:ext>
              </a:extLst>
            </p:cNvPr>
            <p:cNvSpPr>
              <a:spLocks noChangeArrowheads="1" noChangeShapeType="1" noTextEdit="1"/>
            </p:cNvSpPr>
            <p:nvPr/>
          </p:nvSpPr>
          <p:spPr bwMode="auto">
            <a:xfrm rot="-5400000">
              <a:off x="111479135" y="107513803"/>
              <a:ext cx="2933700" cy="647700"/>
            </a:xfrm>
            <a:prstGeom prst="rect">
              <a:avLst/>
            </a:prstGeom>
          </p:spPr>
          <p:txBody>
            <a:bodyPr wrap="none" fromWordArt="1">
              <a:prstTxWarp prst="textPlain">
                <a:avLst>
                  <a:gd name="adj" fmla="val 50000"/>
                </a:avLst>
              </a:prstTxWarp>
            </a:bodyPr>
            <a:lstStyle/>
            <a:p>
              <a:pPr algn="ctr" rtl="0">
                <a:buNone/>
              </a:pPr>
              <a:r>
                <a:rPr lang="en-US" sz="3600" b="1" kern="10" spc="0">
                  <a:ln w="15875" algn="ctr">
                    <a:solidFill>
                      <a:srgbClr val="D9D9D9"/>
                    </a:solidFill>
                    <a:round/>
                    <a:headEnd/>
                    <a:tailEnd/>
                  </a:ln>
                  <a:solidFill>
                    <a:srgbClr val="773E18"/>
                  </a:solidFill>
                  <a:effectLst>
                    <a:outerShdw dist="29783" dir="1514402" algn="ctr" rotWithShape="0">
                      <a:srgbClr val="D8D8D8">
                        <a:alpha val="74998"/>
                      </a:srgbClr>
                    </a:outerShdw>
                  </a:effectLst>
                  <a:latin typeface="Arial Black" panose="020B0A04020102020204" pitchFamily="34" charset="0"/>
                </a:rPr>
                <a:t>be filled</a:t>
              </a:r>
            </a:p>
          </p:txBody>
        </p:sp>
        <p:pic>
          <p:nvPicPr>
            <p:cNvPr id="18447" name="Picture 15" descr="Black And White Clipart Of Fish | Free download on ClipArtMag">
              <a:extLst>
                <a:ext uri="{FF2B5EF4-FFF2-40B4-BE49-F238E27FC236}">
                  <a16:creationId xmlns:a16="http://schemas.microsoft.com/office/drawing/2014/main" id="{E460C43E-6186-43B6-0429-FB5C0CAEC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H="1" flipV="1">
              <a:off x="110506648" y="111913417"/>
              <a:ext cx="4511908" cy="180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2" name="WordArt 16">
              <a:extLst>
                <a:ext uri="{FF2B5EF4-FFF2-40B4-BE49-F238E27FC236}">
                  <a16:creationId xmlns:a16="http://schemas.microsoft.com/office/drawing/2014/main" id="{F2BBB5E4-0BF6-1F6D-F693-95D0B5180130}"/>
                </a:ext>
              </a:extLst>
            </p:cNvPr>
            <p:cNvSpPr>
              <a:spLocks noChangeArrowheads="1" noChangeShapeType="1" noTextEdit="1"/>
            </p:cNvSpPr>
            <p:nvPr/>
          </p:nvSpPr>
          <p:spPr bwMode="auto">
            <a:xfrm rot="5400000">
              <a:off x="111611019" y="112235273"/>
              <a:ext cx="2142393" cy="348762"/>
            </a:xfrm>
            <a:prstGeom prst="rect">
              <a:avLst/>
            </a:prstGeom>
          </p:spPr>
          <p:txBody>
            <a:bodyPr wrap="none" fromWordArt="1">
              <a:prstTxWarp prst="textPlain">
                <a:avLst>
                  <a:gd name="adj" fmla="val 50000"/>
                </a:avLst>
              </a:prstTxWarp>
            </a:bodyPr>
            <a:lstStyle/>
            <a:p>
              <a:pPr algn="ctr" rtl="0">
                <a:buNone/>
              </a:pPr>
              <a:r>
                <a:rPr lang="en-US" sz="3600" b="1" kern="10" spc="0">
                  <a:ln w="15875" algn="ctr">
                    <a:solidFill>
                      <a:srgbClr val="D9D9D9"/>
                    </a:solidFill>
                    <a:round/>
                    <a:headEnd/>
                    <a:tailEnd/>
                  </a:ln>
                  <a:solidFill>
                    <a:srgbClr val="773E18"/>
                  </a:solidFill>
                  <a:effectLst>
                    <a:outerShdw dist="29783" dir="1514402" algn="ctr" rotWithShape="0">
                      <a:srgbClr val="D8D8D8">
                        <a:alpha val="74998"/>
                      </a:srgbClr>
                    </a:outerShdw>
                  </a:effectLst>
                  <a:latin typeface="Arial Black" panose="020B0A04020102020204" pitchFamily="34" charset="0"/>
                </a:rPr>
                <a:t>Matthew  5:6</a:t>
              </a:r>
            </a:p>
          </p:txBody>
        </p:sp>
      </p:grpSp>
    </p:spTree>
    <p:extLst>
      <p:ext uri="{BB962C8B-B14F-4D97-AF65-F5344CB8AC3E}">
        <p14:creationId xmlns:p14="http://schemas.microsoft.com/office/powerpoint/2010/main" val="2309750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B55A-EEB5-97A9-48B1-4668C51EC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B066AF-4FB9-A8E3-4B2E-87E775E9C404}"/>
              </a:ext>
            </a:extLst>
          </p:cNvPr>
          <p:cNvSpPr>
            <a:spLocks noGrp="1"/>
          </p:cNvSpPr>
          <p:nvPr>
            <p:ph type="title"/>
          </p:nvPr>
        </p:nvSpPr>
        <p:spPr>
          <a:xfrm>
            <a:off x="839788" y="457200"/>
            <a:ext cx="3932237" cy="561703"/>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lstStyle/>
          <a:p>
            <a:pPr algn="ctr"/>
            <a:r>
              <a:rPr lang="en-US" dirty="0">
                <a:solidFill>
                  <a:schemeClr val="accent2">
                    <a:lumMod val="50000"/>
                  </a:schemeClr>
                </a:solidFill>
              </a:rPr>
              <a:t>CRAFT</a:t>
            </a:r>
          </a:p>
        </p:txBody>
      </p:sp>
      <p:sp>
        <p:nvSpPr>
          <p:cNvPr id="4" name="Text Placeholder 3">
            <a:extLst>
              <a:ext uri="{FF2B5EF4-FFF2-40B4-BE49-F238E27FC236}">
                <a16:creationId xmlns:a16="http://schemas.microsoft.com/office/drawing/2014/main" id="{FB991E47-21D8-637D-F94F-657005D76B00}"/>
              </a:ext>
            </a:extLst>
          </p:cNvPr>
          <p:cNvSpPr>
            <a:spLocks noGrp="1"/>
          </p:cNvSpPr>
          <p:nvPr>
            <p:ph type="body" sz="half" idx="2"/>
          </p:nvPr>
        </p:nvSpPr>
        <p:spPr>
          <a:xfrm>
            <a:off x="839788" y="1149531"/>
            <a:ext cx="3932237" cy="5248093"/>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normAutofit fontScale="92500" lnSpcReduction="10000"/>
          </a:bodyPr>
          <a:lstStyle/>
          <a:p>
            <a:endParaRPr lang="en-US" dirty="0">
              <a:solidFill>
                <a:srgbClr val="FFFFCC"/>
              </a:solidFill>
            </a:endParaRPr>
          </a:p>
          <a:p>
            <a:r>
              <a:rPr lang="en-US" dirty="0">
                <a:solidFill>
                  <a:srgbClr val="FFFFCC"/>
                </a:solidFill>
              </a:rPr>
              <a:t>Directions:</a:t>
            </a:r>
          </a:p>
          <a:p>
            <a:pPr marL="342900" indent="-342900">
              <a:buFont typeface="+mj-lt"/>
              <a:buAutoNum type="arabicPeriod"/>
            </a:pPr>
            <a:r>
              <a:rPr lang="en-US" dirty="0">
                <a:solidFill>
                  <a:srgbClr val="FFFFCC"/>
                </a:solidFill>
              </a:rPr>
              <a:t>Color the basket, strips to weave, and hexagon.</a:t>
            </a:r>
          </a:p>
          <a:p>
            <a:pPr marL="342900" indent="-342900">
              <a:buFont typeface="+mj-lt"/>
              <a:buAutoNum type="arabicPeriod"/>
            </a:pPr>
            <a:r>
              <a:rPr lang="en-US" dirty="0">
                <a:solidFill>
                  <a:srgbClr val="FFFFCC"/>
                </a:solidFill>
              </a:rPr>
              <a:t>Cut out the basket, strips to weave, and hexagon.</a:t>
            </a:r>
          </a:p>
          <a:p>
            <a:pPr marL="342900" indent="-342900">
              <a:buFont typeface="+mj-lt"/>
              <a:buAutoNum type="arabicPeriod"/>
            </a:pPr>
            <a:r>
              <a:rPr lang="en-US" dirty="0">
                <a:solidFill>
                  <a:srgbClr val="FFFFCC"/>
                </a:solidFill>
              </a:rPr>
              <a:t>Cut the horizontal lines on the basket from one dotted line to the other.  The easy way to do this is to fold it in half and cut the lines to the dotted line.</a:t>
            </a:r>
          </a:p>
          <a:p>
            <a:pPr marL="342900" indent="-342900">
              <a:buFont typeface="+mj-lt"/>
              <a:buAutoNum type="arabicPeriod"/>
            </a:pPr>
            <a:r>
              <a:rPr lang="en-US" dirty="0">
                <a:solidFill>
                  <a:srgbClr val="FFFFCC"/>
                </a:solidFill>
              </a:rPr>
              <a:t>Weave the strips in the basket.</a:t>
            </a:r>
          </a:p>
          <a:p>
            <a:pPr marL="342900" indent="-342900">
              <a:buFont typeface="+mj-lt"/>
              <a:buAutoNum type="arabicPeriod"/>
            </a:pPr>
            <a:r>
              <a:rPr lang="en-US" dirty="0">
                <a:solidFill>
                  <a:srgbClr val="FFFFCC"/>
                </a:solidFill>
              </a:rPr>
              <a:t>Glue the tops and bottoms of the strips to the basket so they won’t come out.</a:t>
            </a:r>
          </a:p>
          <a:p>
            <a:pPr marL="342900" indent="-342900">
              <a:buFont typeface="+mj-lt"/>
              <a:buAutoNum type="arabicPeriod"/>
            </a:pPr>
            <a:r>
              <a:rPr lang="en-US" dirty="0">
                <a:solidFill>
                  <a:srgbClr val="FFFFCC"/>
                </a:solidFill>
              </a:rPr>
              <a:t>Turn the basket over. Put glue on bottom and sides of the basket then put the trapezoid on it, glueing it on the back of the basket as shown.</a:t>
            </a:r>
          </a:p>
          <a:p>
            <a:pPr marL="342900" indent="-342900">
              <a:buFont typeface="+mj-lt"/>
              <a:buAutoNum type="arabicPeriod"/>
            </a:pPr>
            <a:r>
              <a:rPr lang="en-US" dirty="0">
                <a:solidFill>
                  <a:srgbClr val="FFFFCC"/>
                </a:solidFill>
              </a:rPr>
              <a:t>Cut out the bread and fish.  They can go in the basket.</a:t>
            </a:r>
          </a:p>
          <a:p>
            <a:pPr marL="342900" indent="-342900">
              <a:buFont typeface="+mj-lt"/>
              <a:buAutoNum type="arabicPeriod"/>
            </a:pPr>
            <a:r>
              <a:rPr lang="en-US" dirty="0">
                <a:solidFill>
                  <a:srgbClr val="FFFFCC"/>
                </a:solidFill>
              </a:rPr>
              <a:t>Take them out and put the memory verse in order.</a:t>
            </a:r>
          </a:p>
          <a:p>
            <a:pPr marL="342900" indent="-342900">
              <a:buFont typeface="+mj-lt"/>
              <a:buAutoNum type="arabicPeriod"/>
            </a:pPr>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5336B0D3-B787-D3E0-35AF-3D89CB176A0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186928" y="162229"/>
            <a:ext cx="1745986" cy="9873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9627C45-BB9A-A462-310C-5A219B22EC3D}"/>
              </a:ext>
            </a:extLst>
          </p:cNvPr>
          <p:cNvGrpSpPr/>
          <p:nvPr/>
        </p:nvGrpSpPr>
        <p:grpSpPr>
          <a:xfrm rot="313743">
            <a:off x="4909405" y="276368"/>
            <a:ext cx="2647952" cy="3135702"/>
            <a:chOff x="4772025" y="293298"/>
            <a:chExt cx="2647952" cy="3135702"/>
          </a:xfrm>
        </p:grpSpPr>
        <p:sp>
          <p:nvSpPr>
            <p:cNvPr id="8" name="Rectangle 7">
              <a:extLst>
                <a:ext uri="{FF2B5EF4-FFF2-40B4-BE49-F238E27FC236}">
                  <a16:creationId xmlns:a16="http://schemas.microsoft.com/office/drawing/2014/main" id="{D402FCB6-5F6C-4158-9281-44E341543BF2}"/>
                </a:ext>
              </a:extLst>
            </p:cNvPr>
            <p:cNvSpPr/>
            <p:nvPr/>
          </p:nvSpPr>
          <p:spPr>
            <a:xfrm>
              <a:off x="4772025" y="293298"/>
              <a:ext cx="2647952" cy="3135702"/>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a:extLst>
                <a:ext uri="{FF2B5EF4-FFF2-40B4-BE49-F238E27FC236}">
                  <a16:creationId xmlns:a16="http://schemas.microsoft.com/office/drawing/2014/main" id="{B105D592-59B8-0596-1178-344FF9186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508" y="457200"/>
              <a:ext cx="2416984" cy="29485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1" name="Picture 10">
            <a:extLst>
              <a:ext uri="{FF2B5EF4-FFF2-40B4-BE49-F238E27FC236}">
                <a16:creationId xmlns:a16="http://schemas.microsoft.com/office/drawing/2014/main" id="{4419B883-E78F-93A6-BA22-7F0604E22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1220">
            <a:off x="5156843" y="3264670"/>
            <a:ext cx="2418742" cy="3039984"/>
          </a:xfrm>
          <a:prstGeom prst="rect">
            <a:avLst/>
          </a:prstGeom>
        </p:spPr>
      </p:pic>
      <p:pic>
        <p:nvPicPr>
          <p:cNvPr id="13" name="Picture 12">
            <a:extLst>
              <a:ext uri="{FF2B5EF4-FFF2-40B4-BE49-F238E27FC236}">
                <a16:creationId xmlns:a16="http://schemas.microsoft.com/office/drawing/2014/main" id="{697D464D-5FB5-24A1-2DF9-3302C06A6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3340" y="1981563"/>
            <a:ext cx="4231597" cy="2380273"/>
          </a:xfrm>
          <a:prstGeom prst="rect">
            <a:avLst/>
          </a:prstGeom>
        </p:spPr>
      </p:pic>
    </p:spTree>
    <p:extLst>
      <p:ext uri="{BB962C8B-B14F-4D97-AF65-F5344CB8AC3E}">
        <p14:creationId xmlns:p14="http://schemas.microsoft.com/office/powerpoint/2010/main" val="3652896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Beatitudes - sung kids bible song from Matthew Ch 5. kids christian song.">
            <a:hlinkClick r:id="" action="ppaction://media"/>
            <a:extLst>
              <a:ext uri="{FF2B5EF4-FFF2-40B4-BE49-F238E27FC236}">
                <a16:creationId xmlns:a16="http://schemas.microsoft.com/office/drawing/2014/main" id="{C6852811-834D-14CC-6836-F6559B9EB9C9}"/>
              </a:ext>
            </a:extLst>
          </p:cNvPr>
          <p:cNvPicPr>
            <a:picLocks noRot="1" noChangeAspect="1"/>
          </p:cNvPicPr>
          <p:nvPr>
            <a:videoFile r:link="rId1"/>
          </p:nvPr>
        </p:nvPicPr>
        <p:blipFill>
          <a:blip r:embed="rId3"/>
          <a:stretch>
            <a:fillRect/>
          </a:stretch>
        </p:blipFill>
        <p:spPr>
          <a:xfrm>
            <a:off x="700915" y="380770"/>
            <a:ext cx="10790169" cy="6096460"/>
          </a:xfrm>
          <a:prstGeom prst="rect">
            <a:avLst/>
          </a:prstGeom>
        </p:spPr>
      </p:pic>
    </p:spTree>
    <p:extLst>
      <p:ext uri="{BB962C8B-B14F-4D97-AF65-F5344CB8AC3E}">
        <p14:creationId xmlns:p14="http://schemas.microsoft.com/office/powerpoint/2010/main" val="15467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read of Life">
            <a:hlinkClick r:id="" action="ppaction://media"/>
            <a:extLst>
              <a:ext uri="{FF2B5EF4-FFF2-40B4-BE49-F238E27FC236}">
                <a16:creationId xmlns:a16="http://schemas.microsoft.com/office/drawing/2014/main" id="{3B483B36-A30E-9BBA-E42E-75BCDBC36894}"/>
              </a:ext>
            </a:extLst>
          </p:cNvPr>
          <p:cNvPicPr>
            <a:picLocks noRot="1" noChangeAspect="1"/>
          </p:cNvPicPr>
          <p:nvPr>
            <a:videoFile r:link="rId1"/>
          </p:nvPr>
        </p:nvPicPr>
        <p:blipFill>
          <a:blip r:embed="rId3"/>
          <a:stretch>
            <a:fillRect/>
          </a:stretch>
        </p:blipFill>
        <p:spPr>
          <a:xfrm>
            <a:off x="597153" y="469191"/>
            <a:ext cx="10997694" cy="6213711"/>
          </a:xfrm>
          <a:prstGeom prst="rect">
            <a:avLst/>
          </a:prstGeom>
        </p:spPr>
      </p:pic>
    </p:spTree>
    <p:extLst>
      <p:ext uri="{BB962C8B-B14F-4D97-AF65-F5344CB8AC3E}">
        <p14:creationId xmlns:p14="http://schemas.microsoft.com/office/powerpoint/2010/main" val="83464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Jesus Is the Bread of Life 🍞  (Lyric Video) | Little Hallelujahs Music | Kids Worship Song">
            <a:hlinkClick r:id="" action="ppaction://media"/>
            <a:extLst>
              <a:ext uri="{FF2B5EF4-FFF2-40B4-BE49-F238E27FC236}">
                <a16:creationId xmlns:a16="http://schemas.microsoft.com/office/drawing/2014/main" id="{D8370726-EEF3-4BE2-2346-65210C2A91B6}"/>
              </a:ext>
            </a:extLst>
          </p:cNvPr>
          <p:cNvPicPr>
            <a:picLocks noRot="1" noChangeAspect="1"/>
          </p:cNvPicPr>
          <p:nvPr>
            <a:videoFile r:link="rId1"/>
          </p:nvPr>
        </p:nvPicPr>
        <p:blipFill>
          <a:blip r:embed="rId3"/>
          <a:stretch>
            <a:fillRect/>
          </a:stretch>
        </p:blipFill>
        <p:spPr>
          <a:xfrm>
            <a:off x="477179" y="254359"/>
            <a:ext cx="11237642" cy="6349282"/>
          </a:xfrm>
          <a:prstGeom prst="rect">
            <a:avLst/>
          </a:prstGeom>
        </p:spPr>
      </p:pic>
    </p:spTree>
    <p:extLst>
      <p:ext uri="{BB962C8B-B14F-4D97-AF65-F5344CB8AC3E}">
        <p14:creationId xmlns:p14="http://schemas.microsoft.com/office/powerpoint/2010/main" val="189173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Bread of Life | Kids Worship">
            <a:hlinkClick r:id="" action="ppaction://media"/>
            <a:extLst>
              <a:ext uri="{FF2B5EF4-FFF2-40B4-BE49-F238E27FC236}">
                <a16:creationId xmlns:a16="http://schemas.microsoft.com/office/drawing/2014/main" id="{0A9E99BB-A5CF-A9AF-6603-673BDF775CBD}"/>
              </a:ext>
            </a:extLst>
          </p:cNvPr>
          <p:cNvPicPr>
            <a:picLocks noRot="1" noChangeAspect="1"/>
          </p:cNvPicPr>
          <p:nvPr>
            <a:videoFile r:link="rId1"/>
          </p:nvPr>
        </p:nvPicPr>
        <p:blipFill>
          <a:blip r:embed="rId3"/>
          <a:stretch>
            <a:fillRect/>
          </a:stretch>
        </p:blipFill>
        <p:spPr>
          <a:xfrm>
            <a:off x="674974" y="366113"/>
            <a:ext cx="10842051" cy="6125773"/>
          </a:xfrm>
          <a:prstGeom prst="rect">
            <a:avLst/>
          </a:prstGeom>
        </p:spPr>
      </p:pic>
    </p:spTree>
    <p:extLst>
      <p:ext uri="{BB962C8B-B14F-4D97-AF65-F5344CB8AC3E}">
        <p14:creationId xmlns:p14="http://schemas.microsoft.com/office/powerpoint/2010/main" val="41716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D872A-5D87-2214-9EE7-35F5FF1A2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18CC3-1B70-349E-818E-3F737A9A5499}"/>
              </a:ext>
            </a:extLst>
          </p:cNvPr>
          <p:cNvSpPr>
            <a:spLocks noGrp="1"/>
          </p:cNvSpPr>
          <p:nvPr>
            <p:ph type="title"/>
          </p:nvPr>
        </p:nvSpPr>
        <p:spPr>
          <a:xfrm>
            <a:off x="839788" y="457200"/>
            <a:ext cx="10515600"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ctr"/>
            <a:r>
              <a:rPr lang="en-US" dirty="0">
                <a:solidFill>
                  <a:schemeClr val="accent2">
                    <a:lumMod val="50000"/>
                  </a:schemeClr>
                </a:solidFill>
              </a:rPr>
              <a:t>Today we’ll look at a couple stories that mention bread.</a:t>
            </a:r>
          </a:p>
        </p:txBody>
      </p:sp>
      <p:sp>
        <p:nvSpPr>
          <p:cNvPr id="3" name="Content Placeholder 2">
            <a:extLst>
              <a:ext uri="{FF2B5EF4-FFF2-40B4-BE49-F238E27FC236}">
                <a16:creationId xmlns:a16="http://schemas.microsoft.com/office/drawing/2014/main" id="{8C52E68F-A064-A9C5-EC5B-07D7817D4F2A}"/>
              </a:ext>
            </a:extLst>
          </p:cNvPr>
          <p:cNvSpPr>
            <a:spLocks noGrp="1"/>
          </p:cNvSpPr>
          <p:nvPr>
            <p:ph idx="1"/>
          </p:nvPr>
        </p:nvSpPr>
        <p:spPr>
          <a:xfrm>
            <a:off x="5183188" y="1645920"/>
            <a:ext cx="1962195" cy="561703"/>
          </a:xfrm>
        </p:spPr>
        <p:txBody>
          <a:bodyPr/>
          <a:lstStyle/>
          <a:p>
            <a:pPr marL="0" indent="0">
              <a:buNone/>
            </a:pPr>
            <a:r>
              <a:rPr lang="en-US" dirty="0"/>
              <a:t>Ideas:</a:t>
            </a:r>
          </a:p>
        </p:txBody>
      </p:sp>
      <p:sp>
        <p:nvSpPr>
          <p:cNvPr id="4" name="Text Placeholder 3">
            <a:extLst>
              <a:ext uri="{FF2B5EF4-FFF2-40B4-BE49-F238E27FC236}">
                <a16:creationId xmlns:a16="http://schemas.microsoft.com/office/drawing/2014/main" id="{5D3DD6FE-D50F-3F0F-036D-1682981C4E02}"/>
              </a:ext>
            </a:extLst>
          </p:cNvPr>
          <p:cNvSpPr>
            <a:spLocks noGrp="1"/>
          </p:cNvSpPr>
          <p:nvPr>
            <p:ph type="body" sz="half" idx="2"/>
          </p:nvPr>
        </p:nvSpPr>
        <p:spPr>
          <a:xfrm>
            <a:off x="839788" y="1498617"/>
            <a:ext cx="3998841" cy="473173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endParaRPr lang="en-US" dirty="0">
              <a:solidFill>
                <a:srgbClr val="FFFFCC"/>
              </a:solidFill>
            </a:endParaRPr>
          </a:p>
          <a:p>
            <a:r>
              <a:rPr lang="en-US" dirty="0">
                <a:solidFill>
                  <a:srgbClr val="FFFFCC"/>
                </a:solidFill>
              </a:rPr>
              <a:t>Here is some dough that you can form.</a:t>
            </a:r>
          </a:p>
          <a:p>
            <a:pPr marL="285750" indent="-285750">
              <a:buFont typeface="Arial" panose="020B0604020202020204" pitchFamily="34" charset="0"/>
              <a:buChar char="•"/>
            </a:pPr>
            <a:r>
              <a:rPr lang="en-US" dirty="0">
                <a:solidFill>
                  <a:srgbClr val="FFFFCC"/>
                </a:solidFill>
              </a:rPr>
              <a:t>You could make an animal face</a:t>
            </a:r>
          </a:p>
          <a:p>
            <a:pPr marL="285750" indent="-285750">
              <a:buFont typeface="Arial" panose="020B0604020202020204" pitchFamily="34" charset="0"/>
              <a:buChar char="•"/>
            </a:pPr>
            <a:r>
              <a:rPr lang="en-US" dirty="0">
                <a:solidFill>
                  <a:srgbClr val="FFFFCC"/>
                </a:solidFill>
              </a:rPr>
              <a:t>Roll</a:t>
            </a:r>
          </a:p>
          <a:p>
            <a:pPr marL="285750" indent="-285750">
              <a:buFont typeface="Arial" panose="020B0604020202020204" pitchFamily="34" charset="0"/>
              <a:buChar char="•"/>
            </a:pPr>
            <a:r>
              <a:rPr lang="en-US" dirty="0">
                <a:solidFill>
                  <a:srgbClr val="FFFFCC"/>
                </a:solidFill>
              </a:rPr>
              <a:t>Cinnamon roll</a:t>
            </a:r>
          </a:p>
          <a:p>
            <a:pPr marL="285750" indent="-285750">
              <a:buFont typeface="Arial" panose="020B0604020202020204" pitchFamily="34" charset="0"/>
              <a:buChar char="•"/>
            </a:pPr>
            <a:r>
              <a:rPr lang="en-US" dirty="0">
                <a:solidFill>
                  <a:srgbClr val="FFFFCC"/>
                </a:solidFill>
              </a:rPr>
              <a:t>Pretzel or other fancy design</a:t>
            </a:r>
          </a:p>
          <a:p>
            <a:r>
              <a:rPr lang="en-US" dirty="0">
                <a:solidFill>
                  <a:srgbClr val="FFFFCC"/>
                </a:solidFill>
              </a:rPr>
              <a:t>I have some things you can add </a:t>
            </a:r>
          </a:p>
          <a:p>
            <a:pPr marL="285750" indent="-285750">
              <a:buFont typeface="Arial" panose="020B0604020202020204" pitchFamily="34" charset="0"/>
              <a:buChar char="•"/>
            </a:pPr>
            <a:r>
              <a:rPr lang="en-US" dirty="0">
                <a:solidFill>
                  <a:srgbClr val="FFFFCC"/>
                </a:solidFill>
              </a:rPr>
              <a:t>Cinnamon sugar</a:t>
            </a:r>
          </a:p>
          <a:p>
            <a:pPr marL="285750" indent="-285750">
              <a:buFont typeface="Arial" panose="020B0604020202020204" pitchFamily="34" charset="0"/>
              <a:buChar char="•"/>
            </a:pPr>
            <a:r>
              <a:rPr lang="en-US" dirty="0">
                <a:solidFill>
                  <a:srgbClr val="FFFFCC"/>
                </a:solidFill>
              </a:rPr>
              <a:t>Raisins</a:t>
            </a:r>
          </a:p>
          <a:p>
            <a:pPr marL="285750" indent="-285750">
              <a:buFont typeface="Arial" panose="020B0604020202020204" pitchFamily="34" charset="0"/>
              <a:buChar char="•"/>
            </a:pPr>
            <a:r>
              <a:rPr lang="en-US" dirty="0">
                <a:solidFill>
                  <a:srgbClr val="FFFFCC"/>
                </a:solidFill>
              </a:rPr>
              <a:t>Sesame seeds</a:t>
            </a:r>
          </a:p>
          <a:p>
            <a:pPr marL="285750" indent="-285750">
              <a:buFont typeface="Arial" panose="020B0604020202020204" pitchFamily="34" charset="0"/>
              <a:buChar char="•"/>
            </a:pPr>
            <a:r>
              <a:rPr lang="en-US" dirty="0">
                <a:solidFill>
                  <a:srgbClr val="FFFFCC"/>
                </a:solidFill>
              </a:rPr>
              <a:t>Cheese</a:t>
            </a:r>
          </a:p>
          <a:p>
            <a:r>
              <a:rPr lang="en-US" dirty="0">
                <a:solidFill>
                  <a:srgbClr val="FFFFCC"/>
                </a:solidFill>
              </a:rPr>
              <a:t>We’ll bake it and eat it later.</a:t>
            </a:r>
          </a:p>
          <a:p>
            <a:pPr marL="285750" indent="-285750">
              <a:buFont typeface="Arial" panose="020B0604020202020204" pitchFamily="34" charset="0"/>
              <a:buChar char="•"/>
            </a:pPr>
            <a:endParaRPr lang="en-US" dirty="0">
              <a:solidFill>
                <a:srgbClr val="FFFFCC"/>
              </a:solidFill>
            </a:endParaRPr>
          </a:p>
          <a:p>
            <a:pPr marL="285750" indent="-285750">
              <a:buFont typeface="Arial" panose="020B0604020202020204" pitchFamily="34" charset="0"/>
              <a:buChar char="•"/>
            </a:pPr>
            <a:endParaRPr lang="en-US" dirty="0">
              <a:solidFill>
                <a:srgbClr val="FFFFCC"/>
              </a:solidFill>
            </a:endParaRPr>
          </a:p>
          <a:p>
            <a:endParaRPr lang="en-US" dirty="0">
              <a:solidFill>
                <a:srgbClr val="FFFFCC"/>
              </a:solidFill>
            </a:endParaRPr>
          </a:p>
          <a:p>
            <a:pPr marL="285750" indent="-285750">
              <a:buFont typeface="Arial" panose="020B0604020202020204" pitchFamily="34" charset="0"/>
              <a:buChar char="•"/>
            </a:pPr>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7845756A-F215-ADA1-A6F3-BD461B23F5CD}"/>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a:off x="1703801" y="5449715"/>
            <a:ext cx="2761018" cy="156127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Top View Buttery and Fluffy Bear Bread with Chocolate Piped Funny Bear Face Isolated on White ...">
            <a:extLst>
              <a:ext uri="{FF2B5EF4-FFF2-40B4-BE49-F238E27FC236}">
                <a16:creationId xmlns:a16="http://schemas.microsoft.com/office/drawing/2014/main" id="{99FC2C0E-329F-3FF6-6383-94E6D0CC2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11" t="14933" r="12623" b="9333"/>
          <a:stretch>
            <a:fillRect/>
          </a:stretch>
        </p:blipFill>
        <p:spPr bwMode="auto">
          <a:xfrm>
            <a:off x="7228041" y="1537755"/>
            <a:ext cx="2377440" cy="236081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ow to make pepperoni rolls with frozen bread dough">
            <a:extLst>
              <a:ext uri="{FF2B5EF4-FFF2-40B4-BE49-F238E27FC236}">
                <a16:creationId xmlns:a16="http://schemas.microsoft.com/office/drawing/2014/main" id="{D7172EFA-461E-63D2-ED26-EF4D7B360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6646" y="2239356"/>
            <a:ext cx="2243570" cy="149571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ow To Make Dinner Rolls From Frozen Bread Dough at Bryan Hanes blog">
            <a:extLst>
              <a:ext uri="{FF2B5EF4-FFF2-40B4-BE49-F238E27FC236}">
                <a16:creationId xmlns:a16="http://schemas.microsoft.com/office/drawing/2014/main" id="{3AAA31E9-1F65-19C5-C41E-822AC2FAE15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792" r="49245"/>
          <a:stretch>
            <a:fillRect/>
          </a:stretch>
        </p:blipFill>
        <p:spPr bwMode="auto">
          <a:xfrm>
            <a:off x="9605481" y="4271603"/>
            <a:ext cx="2485900" cy="246883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Bread Dough Vs Roll Dough at Luca Waldock blog">
            <a:extLst>
              <a:ext uri="{FF2B5EF4-FFF2-40B4-BE49-F238E27FC236}">
                <a16:creationId xmlns:a16="http://schemas.microsoft.com/office/drawing/2014/main" id="{2A14CA74-6F3B-C02E-6E31-AE20637C3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819" y="4072744"/>
            <a:ext cx="4598037" cy="2586396"/>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Basic Sweet Yeast Dough Recipe - Chocolate with Grace">
            <a:extLst>
              <a:ext uri="{FF2B5EF4-FFF2-40B4-BE49-F238E27FC236}">
                <a16:creationId xmlns:a16="http://schemas.microsoft.com/office/drawing/2014/main" id="{D367EFEB-A614-B777-16E0-7565492F94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883" b="24000"/>
          <a:stretch>
            <a:fillRect/>
          </a:stretch>
        </p:blipFill>
        <p:spPr bwMode="auto">
          <a:xfrm>
            <a:off x="4963960" y="2195985"/>
            <a:ext cx="2069873" cy="174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64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0B23-AF44-2303-D0F7-B78791204ECF}"/>
              </a:ext>
            </a:extLst>
          </p:cNvPr>
          <p:cNvSpPr>
            <a:spLocks noGrp="1"/>
          </p:cNvSpPr>
          <p:nvPr>
            <p:ph type="title"/>
          </p:nvPr>
        </p:nvSpPr>
        <p:spPr>
          <a:xfrm>
            <a:off x="5791200" y="365125"/>
            <a:ext cx="5562600" cy="1325563"/>
          </a:xfrm>
        </p:spPr>
        <p:txBody>
          <a:bodyPr>
            <a:normAutofit/>
          </a:bodyPr>
          <a:lstStyle/>
          <a:p>
            <a:r>
              <a:rPr lang="en-US" sz="7200" dirty="0">
                <a:latin typeface="Algerian" panose="04020705040A02060702" pitchFamily="82" charset="0"/>
              </a:rPr>
              <a:t>THE END</a:t>
            </a:r>
          </a:p>
        </p:txBody>
      </p:sp>
      <p:pic>
        <p:nvPicPr>
          <p:cNvPr id="4" name="Picture 3">
            <a:extLst>
              <a:ext uri="{FF2B5EF4-FFF2-40B4-BE49-F238E27FC236}">
                <a16:creationId xmlns:a16="http://schemas.microsoft.com/office/drawing/2014/main" id="{D3D37BEC-A0CF-6F54-5701-4068E7ADF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01" y="2676448"/>
            <a:ext cx="9662997" cy="3816427"/>
          </a:xfrm>
          <a:prstGeom prst="rect">
            <a:avLst/>
          </a:prstGeom>
        </p:spPr>
      </p:pic>
      <p:sp>
        <p:nvSpPr>
          <p:cNvPr id="5" name="TextBox 4">
            <a:extLst>
              <a:ext uri="{FF2B5EF4-FFF2-40B4-BE49-F238E27FC236}">
                <a16:creationId xmlns:a16="http://schemas.microsoft.com/office/drawing/2014/main" id="{52B32901-86D4-50DB-A449-2FBCCDBF855E}"/>
              </a:ext>
            </a:extLst>
          </p:cNvPr>
          <p:cNvSpPr txBox="1"/>
          <p:nvPr/>
        </p:nvSpPr>
        <p:spPr>
          <a:xfrm>
            <a:off x="4267200" y="2079812"/>
            <a:ext cx="5468471" cy="369332"/>
          </a:xfrm>
          <a:prstGeom prst="rect">
            <a:avLst/>
          </a:prstGeom>
          <a:noFill/>
        </p:spPr>
        <p:txBody>
          <a:bodyPr wrap="square" rtlCol="0">
            <a:spAutoFit/>
          </a:bodyPr>
          <a:lstStyle/>
          <a:p>
            <a:r>
              <a:rPr lang="en-US" dirty="0"/>
              <a:t>There’s more at:  </a:t>
            </a:r>
            <a:r>
              <a:rPr lang="en-US" dirty="0">
                <a:hlinkClick r:id="rId3"/>
              </a:rPr>
              <a:t>https://activity-array.com/</a:t>
            </a:r>
            <a:r>
              <a:rPr lang="en-US" dirty="0"/>
              <a:t> </a:t>
            </a:r>
          </a:p>
        </p:txBody>
      </p:sp>
    </p:spTree>
    <p:extLst>
      <p:ext uri="{BB962C8B-B14F-4D97-AF65-F5344CB8AC3E}">
        <p14:creationId xmlns:p14="http://schemas.microsoft.com/office/powerpoint/2010/main" val="1251383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C6E8C-881A-9D5C-B1E9-C92122164711}"/>
              </a:ext>
            </a:extLst>
          </p:cNvPr>
          <p:cNvSpPr>
            <a:spLocks noGrp="1"/>
          </p:cNvSpPr>
          <p:nvPr>
            <p:ph type="title"/>
          </p:nvPr>
        </p:nvSpPr>
        <p:spPr>
          <a:xfrm>
            <a:off x="838199" y="365125"/>
            <a:ext cx="10970623" cy="849721"/>
          </a:xfrm>
        </p:spPr>
        <p:txBody>
          <a:bodyPr/>
          <a:lstStyle/>
          <a:p>
            <a:r>
              <a:rPr lang="en-US" dirty="0"/>
              <a:t>Talking about food….. Let’s talk about the mouth</a:t>
            </a:r>
          </a:p>
        </p:txBody>
      </p:sp>
      <p:pic>
        <p:nvPicPr>
          <p:cNvPr id="3" name="Online Media 2" title="Digestion in the Mouth">
            <a:hlinkClick r:id="" action="ppaction://media"/>
            <a:extLst>
              <a:ext uri="{FF2B5EF4-FFF2-40B4-BE49-F238E27FC236}">
                <a16:creationId xmlns:a16="http://schemas.microsoft.com/office/drawing/2014/main" id="{5F90BA8B-830E-8E2E-F660-8C39AB753FB0}"/>
              </a:ext>
            </a:extLst>
          </p:cNvPr>
          <p:cNvPicPr>
            <a:picLocks noRot="1" noChangeAspect="1"/>
          </p:cNvPicPr>
          <p:nvPr>
            <a:videoFile r:link="rId1"/>
          </p:nvPr>
        </p:nvPicPr>
        <p:blipFill>
          <a:blip r:embed="rId3"/>
          <a:stretch>
            <a:fillRect/>
          </a:stretch>
        </p:blipFill>
        <p:spPr>
          <a:xfrm>
            <a:off x="1307803" y="1190239"/>
            <a:ext cx="10031413" cy="5667761"/>
          </a:xfrm>
          <a:prstGeom prst="rect">
            <a:avLst/>
          </a:prstGeom>
        </p:spPr>
      </p:pic>
    </p:spTree>
    <p:extLst>
      <p:ext uri="{BB962C8B-B14F-4D97-AF65-F5344CB8AC3E}">
        <p14:creationId xmlns:p14="http://schemas.microsoft.com/office/powerpoint/2010/main" val="381869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B3E14-0580-D041-A172-2F992276C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6094" y="161364"/>
            <a:ext cx="6723530" cy="4950963"/>
          </a:xfrm>
          <a:prstGeom prst="rect">
            <a:avLst/>
          </a:prstGeom>
        </p:spPr>
      </p:pic>
      <p:sp>
        <p:nvSpPr>
          <p:cNvPr id="4" name="TextBox 3">
            <a:extLst>
              <a:ext uri="{FF2B5EF4-FFF2-40B4-BE49-F238E27FC236}">
                <a16:creationId xmlns:a16="http://schemas.microsoft.com/office/drawing/2014/main" id="{064558AA-86D7-8D1B-5679-37A063147837}"/>
              </a:ext>
            </a:extLst>
          </p:cNvPr>
          <p:cNvSpPr txBox="1"/>
          <p:nvPr/>
        </p:nvSpPr>
        <p:spPr>
          <a:xfrm rot="20623168">
            <a:off x="6134117" y="1852016"/>
            <a:ext cx="2312894" cy="1569660"/>
          </a:xfrm>
          <a:prstGeom prst="rect">
            <a:avLst/>
          </a:prstGeom>
          <a:noFill/>
        </p:spPr>
        <p:txBody>
          <a:bodyPr wrap="square" rtlCol="0">
            <a:spAutoFit/>
          </a:bodyPr>
          <a:lstStyle/>
          <a:p>
            <a:pPr algn="ctr"/>
            <a:r>
              <a:rPr lang="en-US" sz="3200" b="1" dirty="0"/>
              <a:t>Matthew</a:t>
            </a:r>
          </a:p>
          <a:p>
            <a:pPr algn="ctr"/>
            <a:r>
              <a:rPr lang="en-US" sz="3200" b="1" dirty="0"/>
              <a:t>5:6</a:t>
            </a:r>
          </a:p>
          <a:p>
            <a:pPr algn="ctr"/>
            <a:r>
              <a:rPr lang="en-US" sz="3200" b="1" dirty="0"/>
              <a:t>John 6:36</a:t>
            </a:r>
          </a:p>
        </p:txBody>
      </p:sp>
      <p:sp>
        <p:nvSpPr>
          <p:cNvPr id="5" name="Scroll: Vertical 4">
            <a:extLst>
              <a:ext uri="{FF2B5EF4-FFF2-40B4-BE49-F238E27FC236}">
                <a16:creationId xmlns:a16="http://schemas.microsoft.com/office/drawing/2014/main" id="{F27A8BA6-6193-23BF-276B-1DC75E9727F9}"/>
              </a:ext>
            </a:extLst>
          </p:cNvPr>
          <p:cNvSpPr/>
          <p:nvPr/>
        </p:nvSpPr>
        <p:spPr>
          <a:xfrm rot="21212610">
            <a:off x="83801" y="383437"/>
            <a:ext cx="3088017" cy="2642911"/>
          </a:xfrm>
          <a:prstGeom prst="verticalScroll">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Blessed are those who hunger and thirst</a:t>
            </a:r>
          </a:p>
          <a:p>
            <a:pPr algn="ctr"/>
            <a:r>
              <a:rPr lang="en-US" dirty="0"/>
              <a:t> for righteousness,</a:t>
            </a:r>
            <a:br>
              <a:rPr lang="en-US" dirty="0"/>
            </a:br>
            <a:r>
              <a:rPr lang="en-US" dirty="0"/>
              <a:t>    for they will be filled.</a:t>
            </a:r>
          </a:p>
          <a:p>
            <a:pPr algn="ctr"/>
            <a:endParaRPr lang="en-US" dirty="0"/>
          </a:p>
          <a:p>
            <a:pPr algn="ctr"/>
            <a:r>
              <a:rPr lang="en-US" dirty="0"/>
              <a:t>Matthew 5:6</a:t>
            </a:r>
          </a:p>
        </p:txBody>
      </p:sp>
      <p:pic>
        <p:nvPicPr>
          <p:cNvPr id="2050" name="Picture 2" descr="Jesus Teaching Clipart Free | Free Images at Clker.com - vector clip art online, royalty free ...">
            <a:extLst>
              <a:ext uri="{FF2B5EF4-FFF2-40B4-BE49-F238E27FC236}">
                <a16:creationId xmlns:a16="http://schemas.microsoft.com/office/drawing/2014/main" id="{55247A3C-3375-2CE6-9142-6D0475E09F1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6035" b="26764"/>
          <a:stretch>
            <a:fillRect/>
          </a:stretch>
        </p:blipFill>
        <p:spPr bwMode="auto">
          <a:xfrm flipH="1">
            <a:off x="0" y="4053811"/>
            <a:ext cx="3969105" cy="28041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19E421F-3990-4EC4-0BFC-8D0D084406DA}"/>
              </a:ext>
            </a:extLst>
          </p:cNvPr>
          <p:cNvSpPr txBox="1"/>
          <p:nvPr/>
        </p:nvSpPr>
        <p:spPr>
          <a:xfrm>
            <a:off x="5047129" y="5279422"/>
            <a:ext cx="6723530" cy="1384995"/>
          </a:xfrm>
          <a:prstGeom prst="rect">
            <a:avLst/>
          </a:prstGeom>
          <a:noFill/>
        </p:spPr>
        <p:txBody>
          <a:bodyPr wrap="square" rtlCol="0">
            <a:spAutoFit/>
          </a:bodyPr>
          <a:lstStyle/>
          <a:p>
            <a:r>
              <a:rPr lang="en-US" sz="2800" b="1" dirty="0">
                <a:solidFill>
                  <a:schemeClr val="accent3">
                    <a:lumMod val="50000"/>
                  </a:schemeClr>
                </a:solidFill>
              </a:rPr>
              <a:t>Jesus taught the people. </a:t>
            </a:r>
          </a:p>
          <a:p>
            <a:r>
              <a:rPr lang="en-US" sz="2800" b="1" dirty="0">
                <a:solidFill>
                  <a:schemeClr val="accent3">
                    <a:lumMod val="50000"/>
                  </a:schemeClr>
                </a:solidFill>
              </a:rPr>
              <a:t> Find out one of the things He told them while teaching them on a mountain.</a:t>
            </a:r>
          </a:p>
        </p:txBody>
      </p:sp>
      <p:sp>
        <p:nvSpPr>
          <p:cNvPr id="7" name="Scroll: Vertical 6">
            <a:extLst>
              <a:ext uri="{FF2B5EF4-FFF2-40B4-BE49-F238E27FC236}">
                <a16:creationId xmlns:a16="http://schemas.microsoft.com/office/drawing/2014/main" id="{F5323ADD-405F-8DB2-77B9-F0BE74E863EA}"/>
              </a:ext>
            </a:extLst>
          </p:cNvPr>
          <p:cNvSpPr/>
          <p:nvPr/>
        </p:nvSpPr>
        <p:spPr>
          <a:xfrm rot="21411385">
            <a:off x="2576185" y="1127789"/>
            <a:ext cx="3593431" cy="3352800"/>
          </a:xfrm>
          <a:prstGeom prst="verticalScroll">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Then Jesus declared,</a:t>
            </a:r>
          </a:p>
          <a:p>
            <a:pPr algn="ctr"/>
            <a:r>
              <a:rPr lang="en-US" dirty="0"/>
              <a:t> “I am the bread of life. Whoever comes to Me</a:t>
            </a:r>
          </a:p>
          <a:p>
            <a:pPr algn="ctr"/>
            <a:r>
              <a:rPr lang="en-US" dirty="0"/>
              <a:t> will never go hungry, and whoever believes in me will never be thirsty.</a:t>
            </a:r>
          </a:p>
          <a:p>
            <a:pPr algn="ctr"/>
            <a:endParaRPr lang="en-US" dirty="0"/>
          </a:p>
          <a:p>
            <a:pPr algn="ctr"/>
            <a:r>
              <a:rPr lang="en-US" dirty="0"/>
              <a:t>John 6:36</a:t>
            </a:r>
          </a:p>
        </p:txBody>
      </p:sp>
    </p:spTree>
    <p:extLst>
      <p:ext uri="{BB962C8B-B14F-4D97-AF65-F5344CB8AC3E}">
        <p14:creationId xmlns:p14="http://schemas.microsoft.com/office/powerpoint/2010/main" val="40001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DF3B2-BB9C-BEFA-8FAE-5A373B3872B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9B726E2-0E44-545A-01B3-3355DA653AEB}"/>
              </a:ext>
            </a:extLst>
          </p:cNvPr>
          <p:cNvSpPr>
            <a:spLocks noGrp="1"/>
          </p:cNvSpPr>
          <p:nvPr>
            <p:ph type="body" sz="half" idx="2"/>
          </p:nvPr>
        </p:nvSpPr>
        <p:spPr>
          <a:xfrm>
            <a:off x="359764" y="353255"/>
            <a:ext cx="4736889" cy="840625"/>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normAutofit lnSpcReduction="10000"/>
          </a:bodyPr>
          <a:lstStyle/>
          <a:p>
            <a:pPr algn="ctr"/>
            <a:r>
              <a:rPr lang="en-US" dirty="0">
                <a:solidFill>
                  <a:srgbClr val="FFFFCC"/>
                </a:solidFill>
              </a:rPr>
              <a:t>Matthew 15</a:t>
            </a:r>
          </a:p>
          <a:p>
            <a:r>
              <a:rPr lang="en-US" baseline="30000" dirty="0">
                <a:solidFill>
                  <a:srgbClr val="FFFFCC"/>
                </a:solidFill>
              </a:rPr>
              <a:t>21 </a:t>
            </a:r>
            <a:r>
              <a:rPr lang="en-US" dirty="0">
                <a:solidFill>
                  <a:srgbClr val="FFFFCC"/>
                </a:solidFill>
              </a:rPr>
              <a:t>Leaving that place, Jesus withdrew to the region of </a:t>
            </a:r>
            <a:r>
              <a:rPr lang="en-US" dirty="0" err="1">
                <a:solidFill>
                  <a:srgbClr val="FFFFCC"/>
                </a:solidFill>
              </a:rPr>
              <a:t>Tyre</a:t>
            </a:r>
            <a:r>
              <a:rPr lang="en-US" dirty="0">
                <a:solidFill>
                  <a:srgbClr val="FFFFCC"/>
                </a:solidFill>
              </a:rPr>
              <a:t> and Sidon</a:t>
            </a:r>
            <a:r>
              <a:rPr lang="en-US" dirty="0"/>
              <a:t>.</a:t>
            </a:r>
          </a:p>
        </p:txBody>
      </p:sp>
      <p:pic>
        <p:nvPicPr>
          <p:cNvPr id="4098" name="Picture 2" descr="2BeLikeChrist Bible Commentary - Mark Chapter 7 — 2BeLikeChrist">
            <a:extLst>
              <a:ext uri="{FF2B5EF4-FFF2-40B4-BE49-F238E27FC236}">
                <a16:creationId xmlns:a16="http://schemas.microsoft.com/office/drawing/2014/main" id="{80B44A58-05E9-664A-AAA0-4788A6E10A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2"/>
          <a:stretch>
            <a:fillRect/>
          </a:stretch>
        </p:blipFill>
        <p:spPr bwMode="auto">
          <a:xfrm>
            <a:off x="6096000" y="457200"/>
            <a:ext cx="5256211" cy="600559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D2BEFACD-ED31-0EA2-0458-0FC2F925BD4A}"/>
              </a:ext>
            </a:extLst>
          </p:cNvPr>
          <p:cNvSpPr/>
          <p:nvPr/>
        </p:nvSpPr>
        <p:spPr>
          <a:xfrm>
            <a:off x="5220773" y="1341167"/>
            <a:ext cx="2080980" cy="6992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Tyre</a:t>
            </a:r>
            <a:endParaRPr lang="en-US" dirty="0"/>
          </a:p>
        </p:txBody>
      </p:sp>
      <p:sp>
        <p:nvSpPr>
          <p:cNvPr id="6" name="Arrow: Right 5">
            <a:extLst>
              <a:ext uri="{FF2B5EF4-FFF2-40B4-BE49-F238E27FC236}">
                <a16:creationId xmlns:a16="http://schemas.microsoft.com/office/drawing/2014/main" id="{3CDEC74A-79A1-54F3-17C7-0D29BD75569D}"/>
              </a:ext>
            </a:extLst>
          </p:cNvPr>
          <p:cNvSpPr/>
          <p:nvPr/>
        </p:nvSpPr>
        <p:spPr>
          <a:xfrm>
            <a:off x="5601773" y="211142"/>
            <a:ext cx="2080980" cy="6992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Sidon</a:t>
            </a:r>
          </a:p>
        </p:txBody>
      </p:sp>
      <p:sp>
        <p:nvSpPr>
          <p:cNvPr id="9" name="Text Placeholder 3">
            <a:extLst>
              <a:ext uri="{FF2B5EF4-FFF2-40B4-BE49-F238E27FC236}">
                <a16:creationId xmlns:a16="http://schemas.microsoft.com/office/drawing/2014/main" id="{80E9EA20-28E2-C571-1F34-FD1B503E4854}"/>
              </a:ext>
            </a:extLst>
          </p:cNvPr>
          <p:cNvSpPr txBox="1">
            <a:spLocks/>
          </p:cNvSpPr>
          <p:nvPr/>
        </p:nvSpPr>
        <p:spPr>
          <a:xfrm>
            <a:off x="359766" y="1341167"/>
            <a:ext cx="5471408" cy="5267524"/>
          </a:xfrm>
          <a:prstGeom prst="rect">
            <a:avLst/>
          </a:prstGeom>
          <a:ln w="76200">
            <a:solidFill>
              <a:schemeClr val="accent6">
                <a:lumMod val="20000"/>
                <a:lumOff val="80000"/>
              </a:schemeClr>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pPr algn="ctr"/>
            <a:r>
              <a:rPr lang="en-US" dirty="0" err="1">
                <a:solidFill>
                  <a:srgbClr val="FFFFCC"/>
                </a:solidFill>
              </a:rPr>
              <a:t>Tyre</a:t>
            </a:r>
            <a:r>
              <a:rPr lang="en-US" dirty="0">
                <a:solidFill>
                  <a:srgbClr val="FFFFCC"/>
                </a:solidFill>
              </a:rPr>
              <a:t> and Sidon</a:t>
            </a:r>
          </a:p>
          <a:p>
            <a:r>
              <a:rPr lang="en-US" dirty="0">
                <a:solidFill>
                  <a:srgbClr val="FFFFCC"/>
                </a:solidFill>
              </a:rPr>
              <a:t>600 years before this </a:t>
            </a:r>
            <a:r>
              <a:rPr lang="en-US" dirty="0" err="1">
                <a:solidFill>
                  <a:srgbClr val="FFFFCC"/>
                </a:solidFill>
              </a:rPr>
              <a:t>Tyre</a:t>
            </a:r>
            <a:r>
              <a:rPr lang="en-US" dirty="0">
                <a:solidFill>
                  <a:srgbClr val="FFFFCC"/>
                </a:solidFill>
              </a:rPr>
              <a:t> and the nearby city of Sidon were very rich in goods and knowledge.  They knew how to navigate the seas better than anybody else.  They were master traders and brought wonderful things to their city and traded them with the world.</a:t>
            </a:r>
          </a:p>
          <a:p>
            <a:r>
              <a:rPr lang="en-US" dirty="0">
                <a:solidFill>
                  <a:srgbClr val="FFFFCC"/>
                </a:solidFill>
              </a:rPr>
              <a:t>They developed the alphabet, standard weights and measures.  The Romans and others used and further developed these.  Our alphabet is based on these letters.  </a:t>
            </a:r>
          </a:p>
          <a:p>
            <a:r>
              <a:rPr lang="en-US" dirty="0">
                <a:solidFill>
                  <a:srgbClr val="FFFFCC"/>
                </a:solidFill>
              </a:rPr>
              <a:t>Only they knew how to dye material purple using purple mollusk shells.  It was very expensive and only kings and rich people wore it.</a:t>
            </a:r>
          </a:p>
          <a:p>
            <a:r>
              <a:rPr lang="en-US" dirty="0">
                <a:solidFill>
                  <a:srgbClr val="FFFFCC"/>
                </a:solidFill>
              </a:rPr>
              <a:t>They were the first and only ones who knew how to blow glass to make beautiful containers and other things.</a:t>
            </a:r>
          </a:p>
          <a:p>
            <a:r>
              <a:rPr lang="en-US" dirty="0">
                <a:solidFill>
                  <a:srgbClr val="FFFFCC"/>
                </a:solidFill>
              </a:rPr>
              <a:t>They were very good artisans!  Awesome in embroidery, carving ivory, wood, and stone.  They had jewels from all over the world!</a:t>
            </a:r>
          </a:p>
          <a:p>
            <a:r>
              <a:rPr lang="en-US" dirty="0">
                <a:solidFill>
                  <a:srgbClr val="FFFFCC"/>
                </a:solidFill>
              </a:rPr>
              <a:t>They had the desired large, strong, and fragrant cedars of Lebanon </a:t>
            </a:r>
          </a:p>
          <a:p>
            <a:r>
              <a:rPr lang="en-US" dirty="0">
                <a:solidFill>
                  <a:srgbClr val="FFFFCC"/>
                </a:solidFill>
              </a:rPr>
              <a:t> Countries from all over wanted what they made and traded!</a:t>
            </a:r>
          </a:p>
          <a:p>
            <a:r>
              <a:rPr lang="en-US" dirty="0">
                <a:solidFill>
                  <a:srgbClr val="FFFFCC"/>
                </a:solidFill>
              </a:rPr>
              <a:t>They had a strong, tall fort on an island, but didn’t have a strong army.  They were strong in diplomacy and making agreements.</a:t>
            </a:r>
          </a:p>
          <a:p>
            <a:r>
              <a:rPr lang="en-US" dirty="0">
                <a:solidFill>
                  <a:srgbClr val="FFFFCC"/>
                </a:solidFill>
              </a:rPr>
              <a:t>They became proud in their wealth and understanding.</a:t>
            </a:r>
          </a:p>
          <a:p>
            <a:endParaRPr lang="en-US" dirty="0"/>
          </a:p>
        </p:txBody>
      </p:sp>
      <p:pic>
        <p:nvPicPr>
          <p:cNvPr id="4104" name="Picture 8" descr="Tyrian Purple: The Super-Expensive Dye of Antiquity - World History Encyclopedia">
            <a:extLst>
              <a:ext uri="{FF2B5EF4-FFF2-40B4-BE49-F238E27FC236}">
                <a16:creationId xmlns:a16="http://schemas.microsoft.com/office/drawing/2014/main" id="{D629E028-74BA-A9C9-F0E9-CE1A193C3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23198">
            <a:off x="9250414" y="273532"/>
            <a:ext cx="2595642" cy="13562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7BE06AD-8EDD-FC81-E57A-3941C64269CC}"/>
              </a:ext>
            </a:extLst>
          </p:cNvPr>
          <p:cNvPicPr>
            <a:picLocks noChangeAspect="1"/>
          </p:cNvPicPr>
          <p:nvPr/>
        </p:nvPicPr>
        <p:blipFill>
          <a:blip r:embed="rId4"/>
          <a:srcRect t="34458" r="20109" b="30522"/>
          <a:stretch>
            <a:fillRect/>
          </a:stretch>
        </p:blipFill>
        <p:spPr>
          <a:xfrm>
            <a:off x="9492982" y="2575644"/>
            <a:ext cx="2353456" cy="773729"/>
          </a:xfrm>
          <a:prstGeom prst="rect">
            <a:avLst/>
          </a:prstGeom>
        </p:spPr>
      </p:pic>
      <p:pic>
        <p:nvPicPr>
          <p:cNvPr id="4110" name="Picture 14" descr="From Sand to Art: Discover Glass-Blowing Classes in Dubai">
            <a:extLst>
              <a:ext uri="{FF2B5EF4-FFF2-40B4-BE49-F238E27FC236}">
                <a16:creationId xmlns:a16="http://schemas.microsoft.com/office/drawing/2014/main" id="{CC2A7DF3-B87F-69BE-0763-A6ABC1180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46854">
            <a:off x="9321432" y="3347859"/>
            <a:ext cx="2365323" cy="157688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he Ancient Art of Natural Dye Purple - ClothRoads">
            <a:extLst>
              <a:ext uri="{FF2B5EF4-FFF2-40B4-BE49-F238E27FC236}">
                <a16:creationId xmlns:a16="http://schemas.microsoft.com/office/drawing/2014/main" id="{99C271E5-655E-4773-91ED-8C095D8195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392808">
            <a:off x="10274773" y="525076"/>
            <a:ext cx="1877453" cy="1020131"/>
          </a:xfrm>
          <a:prstGeom prst="flowChartPunchedTape">
            <a:avLst/>
          </a:prstGeom>
          <a:noFill/>
          <a:extLst>
            <a:ext uri="{909E8E84-426E-40DD-AFC4-6F175D3DCCD1}">
              <a14:hiddenFill xmlns:a14="http://schemas.microsoft.com/office/drawing/2010/main">
                <a:solidFill>
                  <a:srgbClr val="FFFFFF"/>
                </a:solidFill>
              </a14:hiddenFill>
            </a:ext>
          </a:extLst>
        </p:spPr>
      </p:pic>
      <p:pic>
        <p:nvPicPr>
          <p:cNvPr id="4106" name="Picture 10" descr="Jewel precious treasure brilliant diamond gem jewelry shine crystal textile shiny purple luxury ...">
            <a:extLst>
              <a:ext uri="{FF2B5EF4-FFF2-40B4-BE49-F238E27FC236}">
                <a16:creationId xmlns:a16="http://schemas.microsoft.com/office/drawing/2014/main" id="{94DAFF06-2614-D50A-C31E-D429243BAA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50031">
            <a:off x="10594765" y="1284552"/>
            <a:ext cx="1237469" cy="1237469"/>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Blown Glass Vase | Vases | B&amp;M">
            <a:extLst>
              <a:ext uri="{FF2B5EF4-FFF2-40B4-BE49-F238E27FC236}">
                <a16:creationId xmlns:a16="http://schemas.microsoft.com/office/drawing/2014/main" id="{7B1C88A2-E984-6F4F-6C72-5167186582E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41595" y="3895224"/>
            <a:ext cx="1226007" cy="1226007"/>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Vintage Murano Blown Glass Vase by Bruno Bruber, 1951 at 1stDibs">
            <a:extLst>
              <a:ext uri="{FF2B5EF4-FFF2-40B4-BE49-F238E27FC236}">
                <a16:creationId xmlns:a16="http://schemas.microsoft.com/office/drawing/2014/main" id="{8EA39C70-53D7-CCDB-251F-8F4EF9B37D8B}"/>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9034" r="18231"/>
          <a:stretch>
            <a:fillRect/>
          </a:stretch>
        </p:blipFill>
        <p:spPr bwMode="auto">
          <a:xfrm>
            <a:off x="11362226" y="3713140"/>
            <a:ext cx="883359" cy="14080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dar in British Columbia - NorthPac Forestry Group Ltd.">
            <a:extLst>
              <a:ext uri="{FF2B5EF4-FFF2-40B4-BE49-F238E27FC236}">
                <a16:creationId xmlns:a16="http://schemas.microsoft.com/office/drawing/2014/main" id="{3F749252-7D4D-F444-3B09-E41A7A12DC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44" y="5121231"/>
            <a:ext cx="2514557" cy="16689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mous Ancient Wood Carvings at Embekke Temple Near Kandy SriLanka Stock Photo - Image of ...">
            <a:extLst>
              <a:ext uri="{FF2B5EF4-FFF2-40B4-BE49-F238E27FC236}">
                <a16:creationId xmlns:a16="http://schemas.microsoft.com/office/drawing/2014/main" id="{52CC3365-6CFB-2B55-580D-13E8D72ACE3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667" t="8000" b="15191"/>
          <a:stretch>
            <a:fillRect/>
          </a:stretch>
        </p:blipFill>
        <p:spPr bwMode="auto">
          <a:xfrm>
            <a:off x="10777857" y="5153187"/>
            <a:ext cx="1328057" cy="160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00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4104"/>
                                        </p:tgtEl>
                                        <p:attrNameLst>
                                          <p:attrName>style.visibility</p:attrName>
                                        </p:attrNameLst>
                                      </p:cBhvr>
                                      <p:to>
                                        <p:strVal val="visible"/>
                                      </p:to>
                                    </p:set>
                                    <p:anim calcmode="lin" valueType="num">
                                      <p:cBhvr>
                                        <p:cTn id="9" dur="1000" fill="hold"/>
                                        <p:tgtEl>
                                          <p:spTgt spid="4104"/>
                                        </p:tgtEl>
                                        <p:attrNameLst>
                                          <p:attrName>ppt_w</p:attrName>
                                        </p:attrNameLst>
                                      </p:cBhvr>
                                      <p:tavLst>
                                        <p:tav tm="0">
                                          <p:val>
                                            <p:fltVal val="0"/>
                                          </p:val>
                                        </p:tav>
                                        <p:tav tm="100000">
                                          <p:val>
                                            <p:strVal val="#ppt_w"/>
                                          </p:val>
                                        </p:tav>
                                      </p:tavLst>
                                    </p:anim>
                                    <p:anim calcmode="lin" valueType="num">
                                      <p:cBhvr>
                                        <p:cTn id="10" dur="1000" fill="hold"/>
                                        <p:tgtEl>
                                          <p:spTgt spid="4104"/>
                                        </p:tgtEl>
                                        <p:attrNameLst>
                                          <p:attrName>ppt_h</p:attrName>
                                        </p:attrNameLst>
                                      </p:cBhvr>
                                      <p:tavLst>
                                        <p:tav tm="0">
                                          <p:val>
                                            <p:fltVal val="0"/>
                                          </p:val>
                                        </p:tav>
                                        <p:tav tm="100000">
                                          <p:val>
                                            <p:strVal val="#ppt_h"/>
                                          </p:val>
                                        </p:tav>
                                      </p:tavLst>
                                    </p:anim>
                                    <p:anim calcmode="lin" valueType="num">
                                      <p:cBhvr>
                                        <p:cTn id="11" dur="1000" fill="hold"/>
                                        <p:tgtEl>
                                          <p:spTgt spid="4104"/>
                                        </p:tgtEl>
                                        <p:attrNameLst>
                                          <p:attrName>style.rotation</p:attrName>
                                        </p:attrNameLst>
                                      </p:cBhvr>
                                      <p:tavLst>
                                        <p:tav tm="0">
                                          <p:val>
                                            <p:fltVal val="90"/>
                                          </p:val>
                                        </p:tav>
                                        <p:tav tm="100000">
                                          <p:val>
                                            <p:fltVal val="0"/>
                                          </p:val>
                                        </p:tav>
                                      </p:tavLst>
                                    </p:anim>
                                    <p:animEffect transition="in" filter="fade">
                                      <p:cBhvr>
                                        <p:cTn id="12" dur="1000"/>
                                        <p:tgtEl>
                                          <p:spTgt spid="4104"/>
                                        </p:tgtEl>
                                      </p:cBhvr>
                                    </p:animEffect>
                                  </p:childTnLst>
                                </p:cTn>
                              </p:par>
                              <p:par>
                                <p:cTn id="13" presetID="1" presetClass="entr" presetSubtype="0" fill="hold" nodeType="withEffect">
                                  <p:stCondLst>
                                    <p:cond delay="0"/>
                                  </p:stCondLst>
                                  <p:childTnLst>
                                    <p:set>
                                      <p:cBhvr>
                                        <p:cTn id="14" dur="1" fill="hold">
                                          <p:stCondLst>
                                            <p:cond delay="0"/>
                                          </p:stCondLst>
                                        </p:cTn>
                                        <p:tgtEl>
                                          <p:spTgt spid="4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par>
                                <p:cTn id="19" presetID="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31" presetClass="entr" presetSubtype="0" fill="hold" nodeType="afterEffect">
                                  <p:stCondLst>
                                    <p:cond delay="0"/>
                                  </p:stCondLst>
                                  <p:childTnLst>
                                    <p:set>
                                      <p:cBhvr>
                                        <p:cTn id="25" dur="1" fill="hold">
                                          <p:stCondLst>
                                            <p:cond delay="0"/>
                                          </p:stCondLst>
                                        </p:cTn>
                                        <p:tgtEl>
                                          <p:spTgt spid="4110"/>
                                        </p:tgtEl>
                                        <p:attrNameLst>
                                          <p:attrName>style.visibility</p:attrName>
                                        </p:attrNameLst>
                                      </p:cBhvr>
                                      <p:to>
                                        <p:strVal val="visible"/>
                                      </p:to>
                                    </p:set>
                                    <p:anim calcmode="lin" valueType="num">
                                      <p:cBhvr>
                                        <p:cTn id="26" dur="1000" fill="hold"/>
                                        <p:tgtEl>
                                          <p:spTgt spid="4110"/>
                                        </p:tgtEl>
                                        <p:attrNameLst>
                                          <p:attrName>ppt_w</p:attrName>
                                        </p:attrNameLst>
                                      </p:cBhvr>
                                      <p:tavLst>
                                        <p:tav tm="0">
                                          <p:val>
                                            <p:fltVal val="0"/>
                                          </p:val>
                                        </p:tav>
                                        <p:tav tm="100000">
                                          <p:val>
                                            <p:strVal val="#ppt_w"/>
                                          </p:val>
                                        </p:tav>
                                      </p:tavLst>
                                    </p:anim>
                                    <p:anim calcmode="lin" valueType="num">
                                      <p:cBhvr>
                                        <p:cTn id="27" dur="1000" fill="hold"/>
                                        <p:tgtEl>
                                          <p:spTgt spid="4110"/>
                                        </p:tgtEl>
                                        <p:attrNameLst>
                                          <p:attrName>ppt_h</p:attrName>
                                        </p:attrNameLst>
                                      </p:cBhvr>
                                      <p:tavLst>
                                        <p:tav tm="0">
                                          <p:val>
                                            <p:fltVal val="0"/>
                                          </p:val>
                                        </p:tav>
                                        <p:tav tm="100000">
                                          <p:val>
                                            <p:strVal val="#ppt_h"/>
                                          </p:val>
                                        </p:tav>
                                      </p:tavLst>
                                    </p:anim>
                                    <p:anim calcmode="lin" valueType="num">
                                      <p:cBhvr>
                                        <p:cTn id="28" dur="1000" fill="hold"/>
                                        <p:tgtEl>
                                          <p:spTgt spid="4110"/>
                                        </p:tgtEl>
                                        <p:attrNameLst>
                                          <p:attrName>style.rotation</p:attrName>
                                        </p:attrNameLst>
                                      </p:cBhvr>
                                      <p:tavLst>
                                        <p:tav tm="0">
                                          <p:val>
                                            <p:fltVal val="90"/>
                                          </p:val>
                                        </p:tav>
                                        <p:tav tm="100000">
                                          <p:val>
                                            <p:fltVal val="0"/>
                                          </p:val>
                                        </p:tav>
                                      </p:tavLst>
                                    </p:anim>
                                    <p:animEffect transition="in" filter="fade">
                                      <p:cBhvr>
                                        <p:cTn id="29" dur="1000"/>
                                        <p:tgtEl>
                                          <p:spTgt spid="4110"/>
                                        </p:tgtEl>
                                      </p:cBhvr>
                                    </p:animEffect>
                                  </p:childTnLst>
                                </p:cTn>
                              </p:par>
                              <p:par>
                                <p:cTn id="30" presetID="1" presetClass="entr" presetSubtype="0" fill="hold" nodeType="withEffect">
                                  <p:stCondLst>
                                    <p:cond delay="0"/>
                                  </p:stCondLst>
                                  <p:childTnLst>
                                    <p:set>
                                      <p:cBhvr>
                                        <p:cTn id="31" dur="1" fill="hold">
                                          <p:stCondLst>
                                            <p:cond delay="0"/>
                                          </p:stCondLst>
                                        </p:cTn>
                                        <p:tgtEl>
                                          <p:spTgt spid="41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1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childTnLst>
                                </p:cTn>
                              </p:par>
                              <p:par>
                                <p:cTn id="38" presetID="53" presetClass="entr" presetSubtype="16" fill="hold" nodeType="withEffect">
                                  <p:stCondLst>
                                    <p:cond delay="0"/>
                                  </p:stCondLst>
                                  <p:childTnLst>
                                    <p:set>
                                      <p:cBhvr>
                                        <p:cTn id="39" dur="1" fill="hold">
                                          <p:stCondLst>
                                            <p:cond delay="0"/>
                                          </p:stCondLst>
                                        </p:cTn>
                                        <p:tgtEl>
                                          <p:spTgt spid="4106"/>
                                        </p:tgtEl>
                                        <p:attrNameLst>
                                          <p:attrName>style.visibility</p:attrName>
                                        </p:attrNameLst>
                                      </p:cBhvr>
                                      <p:to>
                                        <p:strVal val="visible"/>
                                      </p:to>
                                    </p:set>
                                    <p:anim calcmode="lin" valueType="num">
                                      <p:cBhvr>
                                        <p:cTn id="40" dur="500" fill="hold"/>
                                        <p:tgtEl>
                                          <p:spTgt spid="4106"/>
                                        </p:tgtEl>
                                        <p:attrNameLst>
                                          <p:attrName>ppt_w</p:attrName>
                                        </p:attrNameLst>
                                      </p:cBhvr>
                                      <p:tavLst>
                                        <p:tav tm="0">
                                          <p:val>
                                            <p:fltVal val="0"/>
                                          </p:val>
                                        </p:tav>
                                        <p:tav tm="100000">
                                          <p:val>
                                            <p:strVal val="#ppt_w"/>
                                          </p:val>
                                        </p:tav>
                                      </p:tavLst>
                                    </p:anim>
                                    <p:anim calcmode="lin" valueType="num">
                                      <p:cBhvr>
                                        <p:cTn id="41" dur="500" fill="hold"/>
                                        <p:tgtEl>
                                          <p:spTgt spid="4106"/>
                                        </p:tgtEl>
                                        <p:attrNameLst>
                                          <p:attrName>ppt_h</p:attrName>
                                        </p:attrNameLst>
                                      </p:cBhvr>
                                      <p:tavLst>
                                        <p:tav tm="0">
                                          <p:val>
                                            <p:fltVal val="0"/>
                                          </p:val>
                                        </p:tav>
                                        <p:tav tm="100000">
                                          <p:val>
                                            <p:strVal val="#ppt_h"/>
                                          </p:val>
                                        </p:tav>
                                      </p:tavLst>
                                    </p:anim>
                                    <p:animEffect transition="in" filter="fade">
                                      <p:cBhvr>
                                        <p:cTn id="42" dur="500"/>
                                        <p:tgtEl>
                                          <p:spTgt spid="410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2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2C7EB-42D4-E6F0-61D7-E802398A8A2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6CED59E-F5D0-DEEA-775F-B57B8001497E}"/>
              </a:ext>
            </a:extLst>
          </p:cNvPr>
          <p:cNvSpPr>
            <a:spLocks noGrp="1"/>
          </p:cNvSpPr>
          <p:nvPr>
            <p:ph type="body" sz="half" idx="2"/>
          </p:nvPr>
        </p:nvSpPr>
        <p:spPr>
          <a:xfrm>
            <a:off x="359764" y="353255"/>
            <a:ext cx="4736889" cy="840625"/>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normAutofit lnSpcReduction="10000"/>
          </a:bodyPr>
          <a:lstStyle/>
          <a:p>
            <a:pPr algn="ctr"/>
            <a:r>
              <a:rPr lang="en-US" dirty="0">
                <a:solidFill>
                  <a:srgbClr val="FFFFCC"/>
                </a:solidFill>
              </a:rPr>
              <a:t>Matthew 15</a:t>
            </a:r>
          </a:p>
          <a:p>
            <a:r>
              <a:rPr lang="en-US" baseline="30000" dirty="0">
                <a:solidFill>
                  <a:srgbClr val="FFFFCC"/>
                </a:solidFill>
              </a:rPr>
              <a:t>21 </a:t>
            </a:r>
            <a:r>
              <a:rPr lang="en-US" dirty="0">
                <a:solidFill>
                  <a:srgbClr val="FFFFCC"/>
                </a:solidFill>
              </a:rPr>
              <a:t>Leaving that place, Jesus withdrew to the region of </a:t>
            </a:r>
            <a:r>
              <a:rPr lang="en-US" dirty="0" err="1">
                <a:solidFill>
                  <a:srgbClr val="FFFFCC"/>
                </a:solidFill>
              </a:rPr>
              <a:t>Tyre</a:t>
            </a:r>
            <a:r>
              <a:rPr lang="en-US" dirty="0">
                <a:solidFill>
                  <a:srgbClr val="FFFFCC"/>
                </a:solidFill>
              </a:rPr>
              <a:t> and Sidon</a:t>
            </a:r>
            <a:r>
              <a:rPr lang="en-US" dirty="0"/>
              <a:t>.</a:t>
            </a:r>
          </a:p>
        </p:txBody>
      </p:sp>
      <p:pic>
        <p:nvPicPr>
          <p:cNvPr id="4098" name="Picture 2" descr="2BeLikeChrist Bible Commentary - Mark Chapter 7 — 2BeLikeChrist">
            <a:extLst>
              <a:ext uri="{FF2B5EF4-FFF2-40B4-BE49-F238E27FC236}">
                <a16:creationId xmlns:a16="http://schemas.microsoft.com/office/drawing/2014/main" id="{CFED8093-875B-2DBE-BD28-F20E5F1C8C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222"/>
          <a:stretch>
            <a:fillRect/>
          </a:stretch>
        </p:blipFill>
        <p:spPr bwMode="auto">
          <a:xfrm>
            <a:off x="6096000" y="457200"/>
            <a:ext cx="5256211" cy="600559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A5F15035-81F2-1CEF-0F7D-CC012A9BE1BD}"/>
              </a:ext>
            </a:extLst>
          </p:cNvPr>
          <p:cNvSpPr/>
          <p:nvPr/>
        </p:nvSpPr>
        <p:spPr>
          <a:xfrm>
            <a:off x="5220773" y="1341167"/>
            <a:ext cx="2080980" cy="6992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Tyre</a:t>
            </a:r>
            <a:endParaRPr lang="en-US" dirty="0"/>
          </a:p>
        </p:txBody>
      </p:sp>
      <p:sp>
        <p:nvSpPr>
          <p:cNvPr id="6" name="Arrow: Right 5">
            <a:extLst>
              <a:ext uri="{FF2B5EF4-FFF2-40B4-BE49-F238E27FC236}">
                <a16:creationId xmlns:a16="http://schemas.microsoft.com/office/drawing/2014/main" id="{1609EECD-37BF-2FCB-3961-0E985F744910}"/>
              </a:ext>
            </a:extLst>
          </p:cNvPr>
          <p:cNvSpPr/>
          <p:nvPr/>
        </p:nvSpPr>
        <p:spPr>
          <a:xfrm>
            <a:off x="5601773" y="211142"/>
            <a:ext cx="2080980" cy="6992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Sidon</a:t>
            </a:r>
          </a:p>
        </p:txBody>
      </p:sp>
      <p:sp>
        <p:nvSpPr>
          <p:cNvPr id="9" name="Text Placeholder 3">
            <a:extLst>
              <a:ext uri="{FF2B5EF4-FFF2-40B4-BE49-F238E27FC236}">
                <a16:creationId xmlns:a16="http://schemas.microsoft.com/office/drawing/2014/main" id="{A38ABFDE-3767-DA1E-C2BF-A34AD6D89137}"/>
              </a:ext>
            </a:extLst>
          </p:cNvPr>
          <p:cNvSpPr txBox="1">
            <a:spLocks/>
          </p:cNvSpPr>
          <p:nvPr/>
        </p:nvSpPr>
        <p:spPr>
          <a:xfrm>
            <a:off x="359764" y="1379334"/>
            <a:ext cx="5471408" cy="2173763"/>
          </a:xfrm>
          <a:prstGeom prst="rect">
            <a:avLst/>
          </a:prstGeom>
          <a:ln w="76200">
            <a:solidFill>
              <a:schemeClr val="accent6">
                <a:lumMod val="20000"/>
                <a:lumOff val="80000"/>
              </a:schemeClr>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pPr algn="ctr"/>
            <a:r>
              <a:rPr lang="en-US" dirty="0" err="1">
                <a:solidFill>
                  <a:srgbClr val="FFFFCC"/>
                </a:solidFill>
              </a:rPr>
              <a:t>Tyre</a:t>
            </a:r>
            <a:r>
              <a:rPr lang="en-US" dirty="0">
                <a:solidFill>
                  <a:srgbClr val="FFFFCC"/>
                </a:solidFill>
              </a:rPr>
              <a:t> and Sidon</a:t>
            </a:r>
          </a:p>
          <a:p>
            <a:r>
              <a:rPr lang="en-US" dirty="0">
                <a:solidFill>
                  <a:srgbClr val="FFFFCC"/>
                </a:solidFill>
              </a:rPr>
              <a:t>But their PRIDE became their DOWNFALL.  They didn’t trust in God, they trusted in their wealth, wisdom, and resources.</a:t>
            </a:r>
          </a:p>
          <a:p>
            <a:r>
              <a:rPr lang="en-US" dirty="0">
                <a:solidFill>
                  <a:srgbClr val="FFFFCC"/>
                </a:solidFill>
              </a:rPr>
              <a:t>God gave Ezekiel the prophesy of their end. No one believed that the prophecy could ever come true, but It happened just as God said.  Nebuchadnezzar’s attack fulfilled the prophecy.</a:t>
            </a:r>
            <a:endParaRPr lang="en-US" dirty="0"/>
          </a:p>
        </p:txBody>
      </p:sp>
      <p:sp>
        <p:nvSpPr>
          <p:cNvPr id="12" name="Text Placeholder 3">
            <a:extLst>
              <a:ext uri="{FF2B5EF4-FFF2-40B4-BE49-F238E27FC236}">
                <a16:creationId xmlns:a16="http://schemas.microsoft.com/office/drawing/2014/main" id="{342EC8B4-839F-A1E9-1E75-04605FB60414}"/>
              </a:ext>
            </a:extLst>
          </p:cNvPr>
          <p:cNvSpPr txBox="1">
            <a:spLocks/>
          </p:cNvSpPr>
          <p:nvPr/>
        </p:nvSpPr>
        <p:spPr>
          <a:xfrm>
            <a:off x="2582579" y="5030161"/>
            <a:ext cx="3266308" cy="1408090"/>
          </a:xfrm>
          <a:prstGeom prst="rect">
            <a:avLst/>
          </a:prstGeom>
          <a:ln w="76200">
            <a:solidFill>
              <a:schemeClr val="accent6">
                <a:lumMod val="20000"/>
                <a:lumOff val="80000"/>
              </a:schemeClr>
            </a:solidFill>
          </a:ln>
          <a:scene3d>
            <a:camera prst="orthographicFront"/>
            <a:lightRig rig="threePt" dir="t"/>
          </a:scene3d>
          <a:sp3d>
            <a:bevelT prst="relaxedInset"/>
          </a:sp3d>
        </p:spPr>
        <p:style>
          <a:lnRef idx="2">
            <a:schemeClr val="accent6">
              <a:shade val="15000"/>
            </a:schemeClr>
          </a:lnRef>
          <a:fillRef idx="1">
            <a:schemeClr val="accent6"/>
          </a:fillRef>
          <a:effectRef idx="0">
            <a:schemeClr val="accent6"/>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pPr algn="ctr"/>
            <a:r>
              <a:rPr lang="en-US" dirty="0" err="1">
                <a:solidFill>
                  <a:srgbClr val="FFFFCC"/>
                </a:solidFill>
              </a:rPr>
              <a:t>Tyre</a:t>
            </a:r>
            <a:r>
              <a:rPr lang="en-US" dirty="0">
                <a:solidFill>
                  <a:srgbClr val="FFFFCC"/>
                </a:solidFill>
              </a:rPr>
              <a:t> and Sidon</a:t>
            </a:r>
          </a:p>
          <a:p>
            <a:r>
              <a:rPr lang="en-US" dirty="0">
                <a:solidFill>
                  <a:srgbClr val="FFFFCC"/>
                </a:solidFill>
              </a:rPr>
              <a:t>Out story happens 500 years after </a:t>
            </a:r>
            <a:r>
              <a:rPr lang="en-US" dirty="0" err="1">
                <a:solidFill>
                  <a:srgbClr val="FFFFCC"/>
                </a:solidFill>
              </a:rPr>
              <a:t>Tyre</a:t>
            </a:r>
            <a:r>
              <a:rPr lang="en-US" dirty="0">
                <a:solidFill>
                  <a:srgbClr val="FFFFCC"/>
                </a:solidFill>
              </a:rPr>
              <a:t> was destroyed because of their pride.  Now Jesus is coming to town to offer healing and grace.</a:t>
            </a:r>
            <a:endParaRPr lang="en-US" dirty="0"/>
          </a:p>
        </p:txBody>
      </p:sp>
      <p:grpSp>
        <p:nvGrpSpPr>
          <p:cNvPr id="2" name="Group 1">
            <a:extLst>
              <a:ext uri="{FF2B5EF4-FFF2-40B4-BE49-F238E27FC236}">
                <a16:creationId xmlns:a16="http://schemas.microsoft.com/office/drawing/2014/main" id="{C500B42D-4FD4-FBF4-9991-05C5B03934CD}"/>
              </a:ext>
            </a:extLst>
          </p:cNvPr>
          <p:cNvGrpSpPr/>
          <p:nvPr/>
        </p:nvGrpSpPr>
        <p:grpSpPr>
          <a:xfrm>
            <a:off x="359764" y="4745066"/>
            <a:ext cx="1663908" cy="1866275"/>
            <a:chOff x="2548328" y="4881110"/>
            <a:chExt cx="1663908" cy="1866275"/>
          </a:xfrm>
        </p:grpSpPr>
        <p:sp>
          <p:nvSpPr>
            <p:cNvPr id="3" name="Oval 2">
              <a:extLst>
                <a:ext uri="{FF2B5EF4-FFF2-40B4-BE49-F238E27FC236}">
                  <a16:creationId xmlns:a16="http://schemas.microsoft.com/office/drawing/2014/main" id="{86B96336-C6D1-C2AF-D1AA-33878FEF4A2C}"/>
                </a:ext>
              </a:extLst>
            </p:cNvPr>
            <p:cNvSpPr/>
            <p:nvPr/>
          </p:nvSpPr>
          <p:spPr>
            <a:xfrm>
              <a:off x="2548328" y="5071217"/>
              <a:ext cx="1663908" cy="116598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Premium Vector | Sandwich bread cartoon clipart">
              <a:extLst>
                <a:ext uri="{FF2B5EF4-FFF2-40B4-BE49-F238E27FC236}">
                  <a16:creationId xmlns:a16="http://schemas.microsoft.com/office/drawing/2014/main" id="{5B469707-D98A-F116-A5B6-3A803381C33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8328" y="4881110"/>
              <a:ext cx="1632991" cy="186627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peech Bubble: Rectangle 7">
            <a:extLst>
              <a:ext uri="{FF2B5EF4-FFF2-40B4-BE49-F238E27FC236}">
                <a16:creationId xmlns:a16="http://schemas.microsoft.com/office/drawing/2014/main" id="{655D27D3-C359-3CD0-5E9D-9F64CFCE5C11}"/>
              </a:ext>
            </a:extLst>
          </p:cNvPr>
          <p:cNvSpPr/>
          <p:nvPr/>
        </p:nvSpPr>
        <p:spPr>
          <a:xfrm>
            <a:off x="972675" y="3760178"/>
            <a:ext cx="4123978" cy="877136"/>
          </a:xfrm>
          <a:prstGeom prst="wedgeRectCallout">
            <a:avLst>
              <a:gd name="adj1" fmla="val -30632"/>
              <a:gd name="adj2" fmla="val 8033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We want to hunger and thirst for righteousness – Thanking God for His blessings and worshipping the LORD</a:t>
            </a:r>
          </a:p>
        </p:txBody>
      </p:sp>
    </p:spTree>
    <p:extLst>
      <p:ext uri="{BB962C8B-B14F-4D97-AF65-F5344CB8AC3E}">
        <p14:creationId xmlns:p14="http://schemas.microsoft.com/office/powerpoint/2010/main" val="197553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D059-5618-1CFC-9B2C-DFE52F9EE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3D7D4-8F73-C9FD-B361-D2FFFAC776B2}"/>
              </a:ext>
            </a:extLst>
          </p:cNvPr>
          <p:cNvSpPr>
            <a:spLocks noGrp="1"/>
          </p:cNvSpPr>
          <p:nvPr>
            <p:ph type="title"/>
          </p:nvPr>
        </p:nvSpPr>
        <p:spPr>
          <a:xfrm>
            <a:off x="509666" y="457200"/>
            <a:ext cx="4262359"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a:solidFill>
                  <a:schemeClr val="accent2">
                    <a:lumMod val="50000"/>
                  </a:schemeClr>
                </a:solidFill>
              </a:rPr>
              <a:t>Going to the Canaanites in Phoenicia</a:t>
            </a:r>
          </a:p>
        </p:txBody>
      </p:sp>
      <p:sp>
        <p:nvSpPr>
          <p:cNvPr id="4" name="Text Placeholder 3">
            <a:extLst>
              <a:ext uri="{FF2B5EF4-FFF2-40B4-BE49-F238E27FC236}">
                <a16:creationId xmlns:a16="http://schemas.microsoft.com/office/drawing/2014/main" id="{2AE47C46-DEEE-1D0C-43EC-1BAC2B9E7F46}"/>
              </a:ext>
            </a:extLst>
          </p:cNvPr>
          <p:cNvSpPr>
            <a:spLocks noGrp="1"/>
          </p:cNvSpPr>
          <p:nvPr>
            <p:ph type="body" sz="half" idx="2"/>
          </p:nvPr>
        </p:nvSpPr>
        <p:spPr>
          <a:xfrm>
            <a:off x="509666" y="1524000"/>
            <a:ext cx="4262359"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pPr algn="ctr"/>
            <a:endParaRPr lang="en-US" dirty="0"/>
          </a:p>
          <a:p>
            <a:pPr algn="ctr"/>
            <a:r>
              <a:rPr lang="en-US" i="1" dirty="0">
                <a:solidFill>
                  <a:srgbClr val="FFFFCC"/>
                </a:solidFill>
              </a:rPr>
              <a:t>Jesus left the land of Israel and  traveled a long ways to the land of Phoenicia. </a:t>
            </a:r>
          </a:p>
          <a:p>
            <a:pPr algn="ctr"/>
            <a:r>
              <a:rPr lang="en-US" dirty="0">
                <a:solidFill>
                  <a:srgbClr val="FFFFCC"/>
                </a:solidFill>
              </a:rPr>
              <a:t>Mark 7</a:t>
            </a:r>
          </a:p>
          <a:p>
            <a:r>
              <a:rPr lang="en-US" dirty="0">
                <a:solidFill>
                  <a:schemeClr val="accent2">
                    <a:lumMod val="20000"/>
                    <a:lumOff val="80000"/>
                  </a:schemeClr>
                </a:solidFill>
              </a:rPr>
              <a:t>He entered a house and did not want anyone to know it; yet he could not keep his presence secret. </a:t>
            </a:r>
            <a:r>
              <a:rPr lang="en-US" baseline="30000" dirty="0">
                <a:solidFill>
                  <a:schemeClr val="accent2">
                    <a:lumMod val="20000"/>
                    <a:lumOff val="80000"/>
                  </a:schemeClr>
                </a:solidFill>
              </a:rPr>
              <a:t>25 </a:t>
            </a:r>
            <a:r>
              <a:rPr lang="en-US" dirty="0">
                <a:solidFill>
                  <a:schemeClr val="accent2">
                    <a:lumMod val="20000"/>
                    <a:lumOff val="80000"/>
                  </a:schemeClr>
                </a:solidFill>
              </a:rPr>
              <a:t>In fact, as soon as she heard about him, a woman whose little daughter was possessed by an impure spirit came and fell at his feet. </a:t>
            </a:r>
            <a:r>
              <a:rPr lang="en-US" baseline="30000" dirty="0">
                <a:solidFill>
                  <a:schemeClr val="accent2">
                    <a:lumMod val="20000"/>
                    <a:lumOff val="80000"/>
                  </a:schemeClr>
                </a:solidFill>
              </a:rPr>
              <a:t>26 </a:t>
            </a:r>
            <a:r>
              <a:rPr lang="en-US" dirty="0">
                <a:solidFill>
                  <a:schemeClr val="accent2">
                    <a:lumMod val="20000"/>
                    <a:lumOff val="80000"/>
                  </a:schemeClr>
                </a:solidFill>
              </a:rPr>
              <a:t>The woman was a Greek, born in Syrian Phoenicia. She begged Jesus to drive the demon out of her daughter</a:t>
            </a:r>
            <a:r>
              <a:rPr lang="en-US" dirty="0"/>
              <a:t>.</a:t>
            </a:r>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825EA820-4DD4-7442-8EFD-73CA375CA6D5}"/>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BeLikeChrist Bible Commentary - Mark Chapter 7 — 2BeLikeChrist">
            <a:extLst>
              <a:ext uri="{FF2B5EF4-FFF2-40B4-BE49-F238E27FC236}">
                <a16:creationId xmlns:a16="http://schemas.microsoft.com/office/drawing/2014/main" id="{589C3FC6-31BC-1BD7-4D0B-D65F848FA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512" y="457200"/>
            <a:ext cx="5854699" cy="600559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CD9DCC0F-E45F-D8B8-183F-3BED48D05B44}"/>
              </a:ext>
            </a:extLst>
          </p:cNvPr>
          <p:cNvSpPr/>
          <p:nvPr/>
        </p:nvSpPr>
        <p:spPr>
          <a:xfrm>
            <a:off x="5220773" y="1341167"/>
            <a:ext cx="2080980" cy="6992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Tyre</a:t>
            </a:r>
            <a:endParaRPr lang="en-US" dirty="0"/>
          </a:p>
        </p:txBody>
      </p:sp>
      <p:sp>
        <p:nvSpPr>
          <p:cNvPr id="6" name="Arrow: Right 5">
            <a:extLst>
              <a:ext uri="{FF2B5EF4-FFF2-40B4-BE49-F238E27FC236}">
                <a16:creationId xmlns:a16="http://schemas.microsoft.com/office/drawing/2014/main" id="{0A6D45B0-EFD2-C6E1-EE53-1BFAA2AC3316}"/>
              </a:ext>
            </a:extLst>
          </p:cNvPr>
          <p:cNvSpPr/>
          <p:nvPr/>
        </p:nvSpPr>
        <p:spPr>
          <a:xfrm>
            <a:off x="5601773" y="211142"/>
            <a:ext cx="2080980" cy="69924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Sidon</a:t>
            </a:r>
          </a:p>
        </p:txBody>
      </p:sp>
      <p:grpSp>
        <p:nvGrpSpPr>
          <p:cNvPr id="8" name="Group 7">
            <a:extLst>
              <a:ext uri="{FF2B5EF4-FFF2-40B4-BE49-F238E27FC236}">
                <a16:creationId xmlns:a16="http://schemas.microsoft.com/office/drawing/2014/main" id="{0F87218A-FEBC-A0F2-3E67-241400DE5137}"/>
              </a:ext>
            </a:extLst>
          </p:cNvPr>
          <p:cNvGrpSpPr/>
          <p:nvPr/>
        </p:nvGrpSpPr>
        <p:grpSpPr>
          <a:xfrm>
            <a:off x="4474675" y="4598895"/>
            <a:ext cx="2167588" cy="2568388"/>
            <a:chOff x="7579751" y="1574721"/>
            <a:chExt cx="4336955" cy="5283279"/>
          </a:xfrm>
        </p:grpSpPr>
        <p:pic>
          <p:nvPicPr>
            <p:cNvPr id="4100" name="Picture 4" descr="268 Ancient Phoenician Clipart | Realistic Clipart | Transparent Background | Digital Download ...">
              <a:extLst>
                <a:ext uri="{FF2B5EF4-FFF2-40B4-BE49-F238E27FC236}">
                  <a16:creationId xmlns:a16="http://schemas.microsoft.com/office/drawing/2014/main" id="{6A83379E-33D3-4906-7935-D2D79ABB0F50}"/>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6575" t="19883" r="22833" b="3079"/>
            <a:stretch>
              <a:fillRect/>
            </a:stretch>
          </p:blipFill>
          <p:spPr bwMode="auto">
            <a:xfrm>
              <a:off x="7579751" y="1574721"/>
              <a:ext cx="4336955" cy="52832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926C981-83CA-8D50-4F63-61CD6D2BC33D}"/>
                </a:ext>
              </a:extLst>
            </p:cNvPr>
            <p:cNvSpPr/>
            <p:nvPr/>
          </p:nvSpPr>
          <p:spPr>
            <a:xfrm>
              <a:off x="9079121" y="2460812"/>
              <a:ext cx="933498" cy="1223682"/>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02" name="Picture 6" descr="Jesus clipart walking, Picture #2863552 jesus clipart walking">
            <a:extLst>
              <a:ext uri="{FF2B5EF4-FFF2-40B4-BE49-F238E27FC236}">
                <a16:creationId xmlns:a16="http://schemas.microsoft.com/office/drawing/2014/main" id="{0F097AF4-1AAE-4F46-6B35-03C5051B33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5694" y="5284596"/>
            <a:ext cx="1636059" cy="163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85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311EA-6708-8BC5-654E-08DDF93024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BCD6B-E56F-B1A6-F436-DF0F3F599C93}"/>
              </a:ext>
            </a:extLst>
          </p:cNvPr>
          <p:cNvSpPr>
            <a:spLocks noGrp="1"/>
          </p:cNvSpPr>
          <p:nvPr>
            <p:ph type="title"/>
          </p:nvPr>
        </p:nvSpPr>
        <p:spPr>
          <a:xfrm>
            <a:off x="460965" y="457200"/>
            <a:ext cx="3932237" cy="906379"/>
          </a:xfrm>
          <a:solidFill>
            <a:schemeClr val="accent2">
              <a:lumMod val="20000"/>
              <a:lumOff val="80000"/>
            </a:schemeClr>
          </a:solidFill>
          <a:ln w="28575">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ctr"/>
            <a:r>
              <a:rPr lang="en-US" dirty="0">
                <a:solidFill>
                  <a:schemeClr val="accent2">
                    <a:lumMod val="50000"/>
                  </a:schemeClr>
                </a:solidFill>
              </a:rPr>
              <a:t>A woman wants</a:t>
            </a:r>
            <a:br>
              <a:rPr lang="en-US" dirty="0">
                <a:solidFill>
                  <a:schemeClr val="accent2">
                    <a:lumMod val="50000"/>
                  </a:schemeClr>
                </a:solidFill>
              </a:rPr>
            </a:br>
            <a:r>
              <a:rPr lang="en-US" dirty="0">
                <a:solidFill>
                  <a:schemeClr val="accent2">
                    <a:lumMod val="50000"/>
                  </a:schemeClr>
                </a:solidFill>
              </a:rPr>
              <a:t> Jesus’ help</a:t>
            </a:r>
          </a:p>
        </p:txBody>
      </p:sp>
      <p:sp>
        <p:nvSpPr>
          <p:cNvPr id="4" name="Text Placeholder 3">
            <a:extLst>
              <a:ext uri="{FF2B5EF4-FFF2-40B4-BE49-F238E27FC236}">
                <a16:creationId xmlns:a16="http://schemas.microsoft.com/office/drawing/2014/main" id="{822AEA42-7E67-C593-DD74-A751ADBA768C}"/>
              </a:ext>
            </a:extLst>
          </p:cNvPr>
          <p:cNvSpPr>
            <a:spLocks noGrp="1"/>
          </p:cNvSpPr>
          <p:nvPr>
            <p:ph type="body" sz="half" idx="2"/>
          </p:nvPr>
        </p:nvSpPr>
        <p:spPr>
          <a:xfrm>
            <a:off x="460965" y="1523999"/>
            <a:ext cx="3932237" cy="4873624"/>
          </a:xfrm>
          <a:ln w="76200">
            <a:solidFill>
              <a:schemeClr val="accent2">
                <a:lumMod val="20000"/>
                <a:lumOff val="80000"/>
              </a:schemeClr>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a:lstStyle/>
          <a:p>
            <a:pPr algn="ctr"/>
            <a:r>
              <a:rPr lang="en-US" dirty="0">
                <a:solidFill>
                  <a:srgbClr val="FFFFCC"/>
                </a:solidFill>
              </a:rPr>
              <a:t>Matthew 15</a:t>
            </a:r>
          </a:p>
          <a:p>
            <a:r>
              <a:rPr lang="en-US" baseline="30000" dirty="0">
                <a:solidFill>
                  <a:schemeClr val="accent2">
                    <a:lumMod val="20000"/>
                    <a:lumOff val="80000"/>
                  </a:schemeClr>
                </a:solidFill>
              </a:rPr>
              <a:t>22 </a:t>
            </a:r>
            <a:r>
              <a:rPr lang="en-US" dirty="0">
                <a:solidFill>
                  <a:schemeClr val="accent2">
                    <a:lumMod val="20000"/>
                    <a:lumOff val="80000"/>
                  </a:schemeClr>
                </a:solidFill>
              </a:rPr>
              <a:t>A Canaanite woman from that vicinity came to him, crying out, “Lord, Son of David, have mercy on me! My daughter is demon-possessed and suffering terribly.”</a:t>
            </a:r>
          </a:p>
          <a:p>
            <a:r>
              <a:rPr lang="en-US" baseline="30000" dirty="0">
                <a:solidFill>
                  <a:schemeClr val="accent2">
                    <a:lumMod val="20000"/>
                    <a:lumOff val="80000"/>
                  </a:schemeClr>
                </a:solidFill>
              </a:rPr>
              <a:t>23 </a:t>
            </a:r>
            <a:r>
              <a:rPr lang="en-US" dirty="0">
                <a:solidFill>
                  <a:schemeClr val="accent2">
                    <a:lumMod val="20000"/>
                    <a:lumOff val="80000"/>
                  </a:schemeClr>
                </a:solidFill>
              </a:rPr>
              <a:t>Jesus did not answer a word. </a:t>
            </a:r>
          </a:p>
          <a:p>
            <a:endParaRPr lang="en-US" dirty="0">
              <a:solidFill>
                <a:schemeClr val="accent2">
                  <a:lumMod val="20000"/>
                  <a:lumOff val="80000"/>
                </a:schemeClr>
              </a:solidFill>
            </a:endParaRPr>
          </a:p>
          <a:p>
            <a:endParaRPr lang="en-US" dirty="0">
              <a:solidFill>
                <a:schemeClr val="accent2">
                  <a:lumMod val="20000"/>
                  <a:lumOff val="80000"/>
                </a:schemeClr>
              </a:solidFill>
            </a:endParaRPr>
          </a:p>
          <a:p>
            <a:endParaRPr lang="en-US" dirty="0">
              <a:solidFill>
                <a:schemeClr val="accent2">
                  <a:lumMod val="20000"/>
                  <a:lumOff val="80000"/>
                </a:schemeClr>
              </a:solidFill>
            </a:endParaRPr>
          </a:p>
          <a:p>
            <a:r>
              <a:rPr lang="en-US" dirty="0">
                <a:solidFill>
                  <a:schemeClr val="accent2">
                    <a:lumMod val="20000"/>
                    <a:lumOff val="80000"/>
                  </a:schemeClr>
                </a:solidFill>
              </a:rPr>
              <a:t>So, his disciples came to him and                     urged him, “Send her away,                             for she keeps crying out after us.”</a:t>
            </a:r>
          </a:p>
          <a:p>
            <a:endParaRPr lang="en-US" dirty="0">
              <a:solidFill>
                <a:srgbClr val="FFFFCC"/>
              </a:solidFill>
            </a:endParaRPr>
          </a:p>
        </p:txBody>
      </p:sp>
      <p:pic>
        <p:nvPicPr>
          <p:cNvPr id="1026" name="Picture 2" descr="Bread Vector Art, Icons, and Graphics for Free Download">
            <a:extLst>
              <a:ext uri="{FF2B5EF4-FFF2-40B4-BE49-F238E27FC236}">
                <a16:creationId xmlns:a16="http://schemas.microsoft.com/office/drawing/2014/main" id="{019F9E3D-4D16-57D0-D979-48D1FF34597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628"/>
          <a:stretch>
            <a:fillRect/>
          </a:stretch>
        </p:blipFill>
        <p:spPr bwMode="auto">
          <a:xfrm flipH="1">
            <a:off x="0" y="5334000"/>
            <a:ext cx="2805906" cy="158665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ospel Trivia: Matthew 15:21-28, Jesus and the Canaanite Woman (20th Sunday in Ordinary Time ...">
            <a:extLst>
              <a:ext uri="{FF2B5EF4-FFF2-40B4-BE49-F238E27FC236}">
                <a16:creationId xmlns:a16="http://schemas.microsoft.com/office/drawing/2014/main" id="{26E32583-18DC-744B-6EC4-C258B3DDA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269" y="1523999"/>
            <a:ext cx="6610350" cy="49244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4">
            <a:extLst>
              <a:ext uri="{FF2B5EF4-FFF2-40B4-BE49-F238E27FC236}">
                <a16:creationId xmlns:a16="http://schemas.microsoft.com/office/drawing/2014/main" id="{2FA0FAAC-427F-8413-82F9-1601935C7C45}"/>
              </a:ext>
            </a:extLst>
          </p:cNvPr>
          <p:cNvSpPr/>
          <p:nvPr/>
        </p:nvSpPr>
        <p:spPr>
          <a:xfrm>
            <a:off x="9091749" y="5551714"/>
            <a:ext cx="2639286" cy="845909"/>
          </a:xfrm>
          <a:prstGeom prst="wedgeRectCallout">
            <a:avLst>
              <a:gd name="adj1" fmla="val -61418"/>
              <a:gd name="adj2" fmla="val -2552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LORD, Son of David, have mercy on me!</a:t>
            </a:r>
          </a:p>
        </p:txBody>
      </p:sp>
      <p:sp>
        <p:nvSpPr>
          <p:cNvPr id="6" name="Speech Bubble: Rectangle 5">
            <a:extLst>
              <a:ext uri="{FF2B5EF4-FFF2-40B4-BE49-F238E27FC236}">
                <a16:creationId xmlns:a16="http://schemas.microsoft.com/office/drawing/2014/main" id="{B0701BF8-103B-9CB6-1531-45E971C45AD4}"/>
              </a:ext>
            </a:extLst>
          </p:cNvPr>
          <p:cNvSpPr/>
          <p:nvPr/>
        </p:nvSpPr>
        <p:spPr>
          <a:xfrm>
            <a:off x="8007532" y="504335"/>
            <a:ext cx="2664822" cy="859244"/>
          </a:xfrm>
          <a:prstGeom prst="wedgeRectCallout">
            <a:avLst>
              <a:gd name="adj1" fmla="val -17402"/>
              <a:gd name="adj2" fmla="val 8378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8100000" scaled="1"/>
            <a:tileRect/>
          </a:gra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(Jesus said nothing)</a:t>
            </a:r>
          </a:p>
        </p:txBody>
      </p:sp>
      <p:sp>
        <p:nvSpPr>
          <p:cNvPr id="7" name="Speech Bubble: Rectangle 6">
            <a:extLst>
              <a:ext uri="{FF2B5EF4-FFF2-40B4-BE49-F238E27FC236}">
                <a16:creationId xmlns:a16="http://schemas.microsoft.com/office/drawing/2014/main" id="{A88B741A-C3FA-5695-36F7-270C1DA02863}"/>
              </a:ext>
            </a:extLst>
          </p:cNvPr>
          <p:cNvSpPr/>
          <p:nvPr/>
        </p:nvSpPr>
        <p:spPr>
          <a:xfrm>
            <a:off x="8864333" y="5714080"/>
            <a:ext cx="2639286" cy="845909"/>
          </a:xfrm>
          <a:prstGeom prst="wedgeRectCallout">
            <a:avLst>
              <a:gd name="adj1" fmla="val -61418"/>
              <a:gd name="adj2" fmla="val -2552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My daughter is demon- possessed and suffering terribly.</a:t>
            </a:r>
          </a:p>
        </p:txBody>
      </p:sp>
      <p:sp>
        <p:nvSpPr>
          <p:cNvPr id="9" name="Speech Bubble: Rectangle 8">
            <a:extLst>
              <a:ext uri="{FF2B5EF4-FFF2-40B4-BE49-F238E27FC236}">
                <a16:creationId xmlns:a16="http://schemas.microsoft.com/office/drawing/2014/main" id="{990B1827-41BA-92DB-E2F6-88C25A0BC3A0}"/>
              </a:ext>
            </a:extLst>
          </p:cNvPr>
          <p:cNvSpPr/>
          <p:nvPr/>
        </p:nvSpPr>
        <p:spPr>
          <a:xfrm>
            <a:off x="5216577" y="894606"/>
            <a:ext cx="2412132" cy="859244"/>
          </a:xfrm>
          <a:prstGeom prst="wedgeRectCallout">
            <a:avLst>
              <a:gd name="adj1" fmla="val -30357"/>
              <a:gd name="adj2" fmla="val 694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Send her away.</a:t>
            </a:r>
          </a:p>
          <a:p>
            <a:pPr algn="ctr"/>
            <a:r>
              <a:rPr lang="en-US" dirty="0"/>
              <a:t>She keeps crying out.</a:t>
            </a:r>
          </a:p>
        </p:txBody>
      </p:sp>
      <p:grpSp>
        <p:nvGrpSpPr>
          <p:cNvPr id="12" name="Group 11">
            <a:extLst>
              <a:ext uri="{FF2B5EF4-FFF2-40B4-BE49-F238E27FC236}">
                <a16:creationId xmlns:a16="http://schemas.microsoft.com/office/drawing/2014/main" id="{7D7CB57E-B764-D3D8-F696-8F036500D55A}"/>
              </a:ext>
            </a:extLst>
          </p:cNvPr>
          <p:cNvGrpSpPr/>
          <p:nvPr/>
        </p:nvGrpSpPr>
        <p:grpSpPr>
          <a:xfrm>
            <a:off x="2548328" y="4881110"/>
            <a:ext cx="1663908" cy="1866275"/>
            <a:chOff x="2548328" y="4881110"/>
            <a:chExt cx="1663908" cy="1866275"/>
          </a:xfrm>
        </p:grpSpPr>
        <p:sp>
          <p:nvSpPr>
            <p:cNvPr id="10" name="Oval 9">
              <a:extLst>
                <a:ext uri="{FF2B5EF4-FFF2-40B4-BE49-F238E27FC236}">
                  <a16:creationId xmlns:a16="http://schemas.microsoft.com/office/drawing/2014/main" id="{035F6E7C-A61C-3AB4-E70C-9E19E2EFD1D1}"/>
                </a:ext>
              </a:extLst>
            </p:cNvPr>
            <p:cNvSpPr/>
            <p:nvPr/>
          </p:nvSpPr>
          <p:spPr>
            <a:xfrm>
              <a:off x="2548328" y="5071217"/>
              <a:ext cx="1663908" cy="1165985"/>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Premium Vector | Sandwich bread cartoon clipart">
              <a:extLst>
                <a:ext uri="{FF2B5EF4-FFF2-40B4-BE49-F238E27FC236}">
                  <a16:creationId xmlns:a16="http://schemas.microsoft.com/office/drawing/2014/main" id="{4D966DB8-E4F6-B912-D862-86917D491B7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8328" y="4881110"/>
              <a:ext cx="1632991" cy="1866275"/>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peech Bubble: Rectangle 10">
            <a:extLst>
              <a:ext uri="{FF2B5EF4-FFF2-40B4-BE49-F238E27FC236}">
                <a16:creationId xmlns:a16="http://schemas.microsoft.com/office/drawing/2014/main" id="{9A1FB1C8-88BB-3B37-2672-4D007D62F6AF}"/>
              </a:ext>
            </a:extLst>
          </p:cNvPr>
          <p:cNvSpPr/>
          <p:nvPr/>
        </p:nvSpPr>
        <p:spPr>
          <a:xfrm>
            <a:off x="1495190" y="3429000"/>
            <a:ext cx="3739265" cy="643702"/>
          </a:xfrm>
          <a:prstGeom prst="wedgeRectCallout">
            <a:avLst>
              <a:gd name="adj1" fmla="val 3864"/>
              <a:gd name="adj2" fmla="val 17195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This was a test.</a:t>
            </a:r>
          </a:p>
          <a:p>
            <a:pPr algn="ctr"/>
            <a:r>
              <a:rPr lang="en-US" dirty="0"/>
              <a:t>Would the disciples want to help?</a:t>
            </a:r>
          </a:p>
        </p:txBody>
      </p:sp>
    </p:spTree>
    <p:extLst>
      <p:ext uri="{BB962C8B-B14F-4D97-AF65-F5344CB8AC3E}">
        <p14:creationId xmlns:p14="http://schemas.microsoft.com/office/powerpoint/2010/main" val="64777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allAtOnce" animBg="1"/>
      <p:bldP spid="9" grpId="0" animBg="1"/>
      <p:bldP spid="11" grpId="0" animBg="1"/>
    </p:bldLst>
  </p:timing>
</p:sld>
</file>

<file path=ppt/theme/theme1.xml><?xml version="1.0" encoding="utf-8"?>
<a:theme xmlns:a="http://schemas.openxmlformats.org/drawingml/2006/main" name="Office Theme">
  <a:themeElements>
    <a:clrScheme name="Custom 1">
      <a:dk1>
        <a:srgbClr val="222A35"/>
      </a:dk1>
      <a:lt1>
        <a:srgbClr val="9CC3E5"/>
      </a:lt1>
      <a:dk2>
        <a:srgbClr val="4A2739"/>
      </a:dk2>
      <a:lt2>
        <a:srgbClr val="A5A5A5"/>
      </a:lt2>
      <a:accent1>
        <a:srgbClr val="1F3864"/>
      </a:accent1>
      <a:accent2>
        <a:srgbClr val="833C0B"/>
      </a:accent2>
      <a:accent3>
        <a:srgbClr val="3A3838"/>
      </a:accent3>
      <a:accent4>
        <a:srgbClr val="375623"/>
      </a:accent4>
      <a:accent5>
        <a:srgbClr val="023160"/>
      </a:accent5>
      <a:accent6>
        <a:srgbClr val="4A2739"/>
      </a:accent6>
      <a:hlink>
        <a:srgbClr val="540000"/>
      </a:hlink>
      <a:folHlink>
        <a:srgbClr val="FFD9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1967</TotalTime>
  <Words>2156</Words>
  <Application>Microsoft Office PowerPoint</Application>
  <PresentationFormat>Widescreen</PresentationFormat>
  <Paragraphs>216</Paragraphs>
  <Slides>30</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Algerian</vt:lpstr>
      <vt:lpstr>Aptos</vt:lpstr>
      <vt:lpstr>Aptos Display</vt:lpstr>
      <vt:lpstr>Arial</vt:lpstr>
      <vt:lpstr>Arial Black</vt:lpstr>
      <vt:lpstr>Office Theme</vt:lpstr>
      <vt:lpstr>The Faith of a Canaanite Woman and Jesus Feeds 4,000</vt:lpstr>
      <vt:lpstr>What is your favorite bread?</vt:lpstr>
      <vt:lpstr>Today we’ll look at a couple stories that mention bread.</vt:lpstr>
      <vt:lpstr>Talking about food….. Let’s talk about the mouth</vt:lpstr>
      <vt:lpstr>PowerPoint Presentation</vt:lpstr>
      <vt:lpstr>PowerPoint Presentation</vt:lpstr>
      <vt:lpstr>PowerPoint Presentation</vt:lpstr>
      <vt:lpstr>Going to the Canaanites in Phoenicia</vt:lpstr>
      <vt:lpstr>A woman wants  Jesus’ help</vt:lpstr>
      <vt:lpstr>A TEST</vt:lpstr>
      <vt:lpstr>FAITH</vt:lpstr>
      <vt:lpstr>PowerPoint Presentation</vt:lpstr>
      <vt:lpstr>CRAFT</vt:lpstr>
      <vt:lpstr>Feeding Israelites</vt:lpstr>
      <vt:lpstr>Jesus travels East to the 10 Cities</vt:lpstr>
      <vt:lpstr>A Deaf and Mute man Healed!</vt:lpstr>
      <vt:lpstr>Near the Sea of Galilee, a crowd gathered</vt:lpstr>
      <vt:lpstr>Spring up Oh Well I’ve Got a River of Life</vt:lpstr>
      <vt:lpstr>With Jesus for 3 days</vt:lpstr>
      <vt:lpstr>Jesus has compassion</vt:lpstr>
      <vt:lpstr>Jesus feeds the crowd</vt:lpstr>
      <vt:lpstr>With Jesus for 3 days</vt:lpstr>
      <vt:lpstr>Food left over</vt:lpstr>
      <vt:lpstr>Activity</vt:lpstr>
      <vt:lpstr>CRAFT</vt:lpstr>
      <vt:lpstr>PowerPoint Presentation</vt:lpstr>
      <vt:lpstr>PowerPoint Presentation</vt:lpstr>
      <vt:lpstr>PowerPoint Presentation</vt:lpstr>
      <vt:lpstr>PowerPoint Presentation</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Janelle Clendenon</dc:creator>
  <cp:lastModifiedBy>Janelle Clendenon</cp:lastModifiedBy>
  <cp:revision>1</cp:revision>
  <dcterms:created xsi:type="dcterms:W3CDTF">2026-02-24T23:22:28Z</dcterms:created>
  <dcterms:modified xsi:type="dcterms:W3CDTF">2026-02-27T16:38:21Z</dcterms:modified>
</cp:coreProperties>
</file>