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01" r:id="rId4"/>
    <p:sldId id="276" r:id="rId5"/>
    <p:sldId id="271" r:id="rId6"/>
    <p:sldId id="275" r:id="rId7"/>
    <p:sldId id="298" r:id="rId8"/>
    <p:sldId id="260" r:id="rId9"/>
    <p:sldId id="291" r:id="rId10"/>
    <p:sldId id="261" r:id="rId11"/>
    <p:sldId id="262" r:id="rId12"/>
    <p:sldId id="263" r:id="rId13"/>
    <p:sldId id="264" r:id="rId14"/>
    <p:sldId id="265" r:id="rId15"/>
    <p:sldId id="295" r:id="rId16"/>
    <p:sldId id="278" r:id="rId17"/>
    <p:sldId id="266" r:id="rId18"/>
    <p:sldId id="267" r:id="rId19"/>
    <p:sldId id="268" r:id="rId20"/>
    <p:sldId id="269" r:id="rId21"/>
    <p:sldId id="281" r:id="rId22"/>
    <p:sldId id="296" r:id="rId23"/>
    <p:sldId id="297" r:id="rId24"/>
    <p:sldId id="279" r:id="rId25"/>
    <p:sldId id="280" r:id="rId26"/>
    <p:sldId id="299" r:id="rId27"/>
    <p:sldId id="300" r:id="rId28"/>
    <p:sldId id="258" r:id="rId29"/>
    <p:sldId id="274" r:id="rId30"/>
    <p:sldId id="286" r:id="rId31"/>
    <p:sldId id="287" r:id="rId32"/>
    <p:sldId id="288" r:id="rId33"/>
    <p:sldId id="290"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9393FF"/>
    <a:srgbClr val="F7F6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05EB8-2494-4AD2-8BCD-EB7E9F45387F}" v="101" dt="2025-12-29T20:52:34.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4" d="100"/>
          <a:sy n="74" d="100"/>
        </p:scale>
        <p:origin x="270"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undo custSel addSld delSld modSld sldOrd">
      <pc:chgData name="Janelle Clendenon" userId="da17313139568148" providerId="LiveId" clId="{D50F0924-5C5C-4416-BCF4-6E13CF36E258}" dt="2025-12-29T20:52:44.827" v="565" actId="1076"/>
      <pc:docMkLst>
        <pc:docMk/>
      </pc:docMkLst>
      <pc:sldChg chg="ord">
        <pc:chgData name="Janelle Clendenon" userId="da17313139568148" providerId="LiveId" clId="{D50F0924-5C5C-4416-BCF4-6E13CF36E258}" dt="2025-12-29T19:59:17.247" v="1"/>
        <pc:sldMkLst>
          <pc:docMk/>
          <pc:sldMk cId="2079318131" sldId="258"/>
        </pc:sldMkLst>
      </pc:sldChg>
      <pc:sldChg chg="modSp mod modAnim">
        <pc:chgData name="Janelle Clendenon" userId="da17313139568148" providerId="LiveId" clId="{D50F0924-5C5C-4416-BCF4-6E13CF36E258}" dt="2025-12-29T20:52:44.827" v="565" actId="1076"/>
        <pc:sldMkLst>
          <pc:docMk/>
          <pc:sldMk cId="3566098874" sldId="271"/>
        </pc:sldMkLst>
        <pc:spChg chg="mod">
          <ac:chgData name="Janelle Clendenon" userId="da17313139568148" providerId="LiveId" clId="{D50F0924-5C5C-4416-BCF4-6E13CF36E258}" dt="2025-12-29T20:52:38.732" v="564" actId="27636"/>
          <ac:spMkLst>
            <pc:docMk/>
            <pc:sldMk cId="3566098874" sldId="271"/>
            <ac:spMk id="4" creationId="{7A9A419E-8775-443B-8244-33DE727C7716}"/>
          </ac:spMkLst>
        </pc:spChg>
        <pc:picChg chg="mod">
          <ac:chgData name="Janelle Clendenon" userId="da17313139568148" providerId="LiveId" clId="{D50F0924-5C5C-4416-BCF4-6E13CF36E258}" dt="2025-12-29T20:52:44.827" v="565" actId="1076"/>
          <ac:picMkLst>
            <pc:docMk/>
            <pc:sldMk cId="3566098874" sldId="271"/>
            <ac:picMk id="6" creationId="{A82E73F9-3AC6-42C5-9871-104D0F7E5E8A}"/>
          </ac:picMkLst>
        </pc:picChg>
      </pc:sldChg>
      <pc:sldChg chg="ord">
        <pc:chgData name="Janelle Clendenon" userId="da17313139568148" providerId="LiveId" clId="{D50F0924-5C5C-4416-BCF4-6E13CF36E258}" dt="2025-12-29T20:42:43.048" v="223"/>
        <pc:sldMkLst>
          <pc:docMk/>
          <pc:sldMk cId="461060984" sldId="274"/>
        </pc:sldMkLst>
      </pc:sldChg>
      <pc:sldChg chg="addSp delSp modSp mod delAnim modAnim">
        <pc:chgData name="Janelle Clendenon" userId="da17313139568148" providerId="LiveId" clId="{D50F0924-5C5C-4416-BCF4-6E13CF36E258}" dt="2025-12-29T20:41:41.793" v="221" actId="1076"/>
        <pc:sldMkLst>
          <pc:docMk/>
          <pc:sldMk cId="1308302214" sldId="280"/>
        </pc:sldMkLst>
        <pc:spChg chg="mod">
          <ac:chgData name="Janelle Clendenon" userId="da17313139568148" providerId="LiveId" clId="{D50F0924-5C5C-4416-BCF4-6E13CF36E258}" dt="2025-12-29T20:41:28.528" v="219" actId="1076"/>
          <ac:spMkLst>
            <pc:docMk/>
            <pc:sldMk cId="1308302214" sldId="280"/>
            <ac:spMk id="2" creationId="{384DDA08-A0AD-4B27-A93D-F8AD51650B8F}"/>
          </ac:spMkLst>
        </pc:spChg>
        <pc:picChg chg="add mod">
          <ac:chgData name="Janelle Clendenon" userId="da17313139568148" providerId="LiveId" clId="{D50F0924-5C5C-4416-BCF4-6E13CF36E258}" dt="2025-12-29T20:41:41.793" v="221" actId="1076"/>
          <ac:picMkLst>
            <pc:docMk/>
            <pc:sldMk cId="1308302214" sldId="280"/>
            <ac:picMk id="3" creationId="{C4A7028B-4A8D-A19D-0FA2-EB6279929BFF}"/>
          </ac:picMkLst>
        </pc:picChg>
        <pc:picChg chg="del">
          <ac:chgData name="Janelle Clendenon" userId="da17313139568148" providerId="LiveId" clId="{D50F0924-5C5C-4416-BCF4-6E13CF36E258}" dt="2025-12-29T20:40:03.594" v="204" actId="478"/>
          <ac:picMkLst>
            <pc:docMk/>
            <pc:sldMk cId="1308302214" sldId="280"/>
            <ac:picMk id="4" creationId="{41286CE3-AD75-49E7-9DB2-CB8F6A690455}"/>
          </ac:picMkLst>
        </pc:picChg>
      </pc:sldChg>
      <pc:sldChg chg="ord">
        <pc:chgData name="Janelle Clendenon" userId="da17313139568148" providerId="LiveId" clId="{D50F0924-5C5C-4416-BCF4-6E13CF36E258}" dt="2025-12-29T20:37:13.417" v="3"/>
        <pc:sldMkLst>
          <pc:docMk/>
          <pc:sldMk cId="4129029924" sldId="286"/>
        </pc:sldMkLst>
      </pc:sldChg>
      <pc:sldChg chg="ord">
        <pc:chgData name="Janelle Clendenon" userId="da17313139568148" providerId="LiveId" clId="{D50F0924-5C5C-4416-BCF4-6E13CF36E258}" dt="2025-12-29T20:37:13.417" v="3"/>
        <pc:sldMkLst>
          <pc:docMk/>
          <pc:sldMk cId="2734284139" sldId="287"/>
        </pc:sldMkLst>
      </pc:sldChg>
      <pc:sldChg chg="ord">
        <pc:chgData name="Janelle Clendenon" userId="da17313139568148" providerId="LiveId" clId="{D50F0924-5C5C-4416-BCF4-6E13CF36E258}" dt="2025-12-29T20:37:13.417" v="3"/>
        <pc:sldMkLst>
          <pc:docMk/>
          <pc:sldMk cId="189630115" sldId="288"/>
        </pc:sldMkLst>
      </pc:sldChg>
      <pc:sldChg chg="ord">
        <pc:chgData name="Janelle Clendenon" userId="da17313139568148" providerId="LiveId" clId="{D50F0924-5C5C-4416-BCF4-6E13CF36E258}" dt="2025-12-29T20:37:13.417" v="3"/>
        <pc:sldMkLst>
          <pc:docMk/>
          <pc:sldMk cId="1449449340" sldId="289"/>
        </pc:sldMkLst>
      </pc:sldChg>
      <pc:sldChg chg="ord">
        <pc:chgData name="Janelle Clendenon" userId="da17313139568148" providerId="LiveId" clId="{D50F0924-5C5C-4416-BCF4-6E13CF36E258}" dt="2025-12-29T20:37:13.417" v="3"/>
        <pc:sldMkLst>
          <pc:docMk/>
          <pc:sldMk cId="319785380" sldId="290"/>
        </pc:sldMkLst>
      </pc:sldChg>
      <pc:sldChg chg="modSp new mod">
        <pc:chgData name="Janelle Clendenon" userId="da17313139568148" providerId="LiveId" clId="{D50F0924-5C5C-4416-BCF4-6E13CF36E258}" dt="2025-12-29T20:38:35.934" v="201" actId="20577"/>
        <pc:sldMkLst>
          <pc:docMk/>
          <pc:sldMk cId="3442187829" sldId="300"/>
        </pc:sldMkLst>
        <pc:spChg chg="mod">
          <ac:chgData name="Janelle Clendenon" userId="da17313139568148" providerId="LiveId" clId="{D50F0924-5C5C-4416-BCF4-6E13CF36E258}" dt="2025-12-29T20:37:31.371" v="22" actId="20577"/>
          <ac:spMkLst>
            <pc:docMk/>
            <pc:sldMk cId="3442187829" sldId="300"/>
            <ac:spMk id="2" creationId="{3A6BD13E-DE3C-8626-94EE-CBC66A69A0C8}"/>
          </ac:spMkLst>
        </pc:spChg>
        <pc:spChg chg="mod">
          <ac:chgData name="Janelle Clendenon" userId="da17313139568148" providerId="LiveId" clId="{D50F0924-5C5C-4416-BCF4-6E13CF36E258}" dt="2025-12-29T20:38:35.934" v="201" actId="20577"/>
          <ac:spMkLst>
            <pc:docMk/>
            <pc:sldMk cId="3442187829" sldId="300"/>
            <ac:spMk id="3" creationId="{933C4757-3192-3FEE-C8D3-683C6755C44A}"/>
          </ac:spMkLst>
        </pc:spChg>
      </pc:sldChg>
      <pc:sldChg chg="add del setBg">
        <pc:chgData name="Janelle Clendenon" userId="da17313139568148" providerId="LiveId" clId="{D50F0924-5C5C-4416-BCF4-6E13CF36E258}" dt="2025-12-29T20:38:57.574" v="203"/>
        <pc:sldMkLst>
          <pc:docMk/>
          <pc:sldMk cId="3066702879" sldId="301"/>
        </pc:sldMkLst>
      </pc:sldChg>
      <pc:sldChg chg="addSp modSp new mod modAnim">
        <pc:chgData name="Janelle Clendenon" userId="da17313139568148" providerId="LiveId" clId="{D50F0924-5C5C-4416-BCF4-6E13CF36E258}" dt="2025-12-29T20:50:03.256" v="481" actId="207"/>
        <pc:sldMkLst>
          <pc:docMk/>
          <pc:sldMk cId="3655304742" sldId="301"/>
        </pc:sldMkLst>
        <pc:spChg chg="mod">
          <ac:chgData name="Janelle Clendenon" userId="da17313139568148" providerId="LiveId" clId="{D50F0924-5C5C-4416-BCF4-6E13CF36E258}" dt="2025-12-29T20:50:03.256" v="481" actId="207"/>
          <ac:spMkLst>
            <pc:docMk/>
            <pc:sldMk cId="3655304742" sldId="301"/>
            <ac:spMk id="2" creationId="{8911FA4A-6252-2C8D-3AA1-8EB85192BD22}"/>
          </ac:spMkLst>
        </pc:spChg>
        <pc:picChg chg="add mod">
          <ac:chgData name="Janelle Clendenon" userId="da17313139568148" providerId="LiveId" clId="{D50F0924-5C5C-4416-BCF4-6E13CF36E258}" dt="2025-12-29T20:46:22.629" v="466" actId="1076"/>
          <ac:picMkLst>
            <pc:docMk/>
            <pc:sldMk cId="3655304742" sldId="301"/>
            <ac:picMk id="1026" creationId="{F74836F1-6B4F-1A79-CF35-907683ECEAE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45A2-8FCA-43A1-9AA5-741AF230B2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08248-44EF-4D4C-9E40-68D7DAD622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0291C9-2703-4EFC-A426-C240353593D9}"/>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5" name="Footer Placeholder 4">
            <a:extLst>
              <a:ext uri="{FF2B5EF4-FFF2-40B4-BE49-F238E27FC236}">
                <a16:creationId xmlns:a16="http://schemas.microsoft.com/office/drawing/2014/main" id="{C9D2D149-9842-4B61-AA9F-44FF4526C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4AD72-25D9-4FBE-A7F0-E5D0355EA69E}"/>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672004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F724-B2C2-4AE5-AF2F-AC7ADE3DF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53AD24-2DAA-4BF7-B59B-AB5839C560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5DE73-59C0-4681-9E8D-9A42156561DB}"/>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5" name="Footer Placeholder 4">
            <a:extLst>
              <a:ext uri="{FF2B5EF4-FFF2-40B4-BE49-F238E27FC236}">
                <a16:creationId xmlns:a16="http://schemas.microsoft.com/office/drawing/2014/main" id="{18472A19-C582-4E99-B221-4415096C0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4EFA1-16C8-45D6-BE36-4B2311F81229}"/>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355398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F7E40-CDA0-44FB-8D6A-B2A0C74283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2B69F6-6CEB-41DC-BBCA-665FAE09BE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5430F-E879-48E9-B877-A50A5DA463D6}"/>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5" name="Footer Placeholder 4">
            <a:extLst>
              <a:ext uri="{FF2B5EF4-FFF2-40B4-BE49-F238E27FC236}">
                <a16:creationId xmlns:a16="http://schemas.microsoft.com/office/drawing/2014/main" id="{1BEA4EC3-18F1-46DD-92BE-5E9FF309F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E2FBB-1856-439B-B1F6-00E2EADDB395}"/>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86940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4531-60DD-461F-8908-EB96040CB6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ACC747-EC81-4B21-889A-07FA1DA7F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D4D9D-9017-43D2-A6B1-EDBD2992DFF9}"/>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5" name="Footer Placeholder 4">
            <a:extLst>
              <a:ext uri="{FF2B5EF4-FFF2-40B4-BE49-F238E27FC236}">
                <a16:creationId xmlns:a16="http://schemas.microsoft.com/office/drawing/2014/main" id="{4530F4EE-880C-4F39-B1EA-AEF312DD1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8EA60-BC5E-44E6-AA44-67E0CDD0BA65}"/>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4202215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2B3D-3077-4D52-A5A9-7B2F6B9EF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0EF43-522E-4170-A3A6-1F71B2C4E7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E97CC-DBD6-437E-8EBF-8CC19D9664A0}"/>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5" name="Footer Placeholder 4">
            <a:extLst>
              <a:ext uri="{FF2B5EF4-FFF2-40B4-BE49-F238E27FC236}">
                <a16:creationId xmlns:a16="http://schemas.microsoft.com/office/drawing/2014/main" id="{47999984-45DB-4B24-B58F-1F207A634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8C628-EF5C-4A21-B863-DF247EC3DE2D}"/>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116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06EA-C902-4B81-BDFB-7D39FD1689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AC169C-A1B2-4C90-97AE-022802F66F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94D152-7FDC-427F-B20A-F232032D9825}"/>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5" name="Footer Placeholder 4">
            <a:extLst>
              <a:ext uri="{FF2B5EF4-FFF2-40B4-BE49-F238E27FC236}">
                <a16:creationId xmlns:a16="http://schemas.microsoft.com/office/drawing/2014/main" id="{0DB71428-4CEA-4BD4-901A-43D85C5EF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D2255-884B-4346-B9C4-063C5C68EF9B}"/>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375087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91FD8-4338-4C42-9810-7F4E005D0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DBB35-70AC-4436-80E3-A3508AADCB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F6978-7154-42B4-BF4C-AA75D82B5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0E4139-E97C-4CA7-B723-6B3A89147733}"/>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6" name="Footer Placeholder 5">
            <a:extLst>
              <a:ext uri="{FF2B5EF4-FFF2-40B4-BE49-F238E27FC236}">
                <a16:creationId xmlns:a16="http://schemas.microsoft.com/office/drawing/2014/main" id="{756C7E48-5ADD-44DA-AD8F-A1671E4D3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D7442-46FF-4885-8787-BCD80831F7CA}"/>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42165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1B5AF-5F79-41AE-9140-BF2815B861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7C116-F018-4203-A293-51302B2EAC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3FF63-9E15-4FE2-A79A-5032E9B354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D07A19-D47E-4022-875F-3CA9E59B5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24D130-3B4C-4C6B-819C-7458CB8FC0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E6E82-AE04-4BE2-B226-5DB4F1B2E981}"/>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8" name="Footer Placeholder 7">
            <a:extLst>
              <a:ext uri="{FF2B5EF4-FFF2-40B4-BE49-F238E27FC236}">
                <a16:creationId xmlns:a16="http://schemas.microsoft.com/office/drawing/2014/main" id="{41CC8F57-0441-44BD-9E8D-44D428F98F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10CEC-1D77-48EF-A9A7-7FE8077EF6AC}"/>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352959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E527-904D-4396-AF75-2FDE495B50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C9968E-09B9-43FE-A0C6-3BF62FF5CEF1}"/>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4" name="Footer Placeholder 3">
            <a:extLst>
              <a:ext uri="{FF2B5EF4-FFF2-40B4-BE49-F238E27FC236}">
                <a16:creationId xmlns:a16="http://schemas.microsoft.com/office/drawing/2014/main" id="{283B4B10-E70D-4796-823D-9833ED719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E61279-EB9F-40B8-A3C7-7F5CF7A19A6D}"/>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1217169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92F7E-2BCF-4457-8489-37CF955F7638}"/>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3" name="Footer Placeholder 2">
            <a:extLst>
              <a:ext uri="{FF2B5EF4-FFF2-40B4-BE49-F238E27FC236}">
                <a16:creationId xmlns:a16="http://schemas.microsoft.com/office/drawing/2014/main" id="{B3E3C85B-EAEF-4A01-B353-5198EB75E6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188C06-014B-4E7A-A73C-0FE244C37FE9}"/>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3820458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DED76-A9BD-4453-BD28-2E46BE136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D1A8CF-084D-4C41-BDB4-FFE52F765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4D930E-85EE-4432-B23D-11127FBC2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2237B1-0EA3-4632-BD74-2DB198F602C3}"/>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6" name="Footer Placeholder 5">
            <a:extLst>
              <a:ext uri="{FF2B5EF4-FFF2-40B4-BE49-F238E27FC236}">
                <a16:creationId xmlns:a16="http://schemas.microsoft.com/office/drawing/2014/main" id="{02F672C3-94EB-4A3A-85A8-2CF985A87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16672B-E324-42E2-823C-90BEA913689E}"/>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341170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3C3E-E550-44E3-8CF9-438358821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3A8DA9-B5ED-49BE-92C4-CD4225B68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FB4A9-FF18-4788-A2AD-3A15D6F08C50}"/>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5" name="Footer Placeholder 4">
            <a:extLst>
              <a:ext uri="{FF2B5EF4-FFF2-40B4-BE49-F238E27FC236}">
                <a16:creationId xmlns:a16="http://schemas.microsoft.com/office/drawing/2014/main" id="{459915C8-0DA6-47EA-8810-FE0B121FF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30B28-891C-40AD-928B-318A6E3A32D1}"/>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2985591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6CA2-A27B-4F77-89A7-1C8722669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66F9C1-B116-45A6-8E3B-46374B7154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A7CF9-3A51-4C96-833F-FD4E344A9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1FE010-2B3F-43D4-85A4-F28AF677DA51}"/>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6" name="Footer Placeholder 5">
            <a:extLst>
              <a:ext uri="{FF2B5EF4-FFF2-40B4-BE49-F238E27FC236}">
                <a16:creationId xmlns:a16="http://schemas.microsoft.com/office/drawing/2014/main" id="{07F8031E-BD1D-4933-9C11-14EA27257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B3623D-3B04-49A3-9946-9FDB02E06254}"/>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42901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55A6-4D62-464A-A714-23BA07D97B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2EFFD7-FB4B-4B8C-BE8A-A53C8F8649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9D62C-AF88-45A6-AD22-1DACC2B2FE92}"/>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5" name="Footer Placeholder 4">
            <a:extLst>
              <a:ext uri="{FF2B5EF4-FFF2-40B4-BE49-F238E27FC236}">
                <a16:creationId xmlns:a16="http://schemas.microsoft.com/office/drawing/2014/main" id="{B2B64354-F787-4D7B-B247-0AB9F6BA5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C1527-34C4-406D-B409-21EDC9ECAEB7}"/>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1611114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B44A2D-5392-47BF-83B0-56B809B186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0CA43F-4790-45D6-9288-E2E0B3832A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E88C9-A99E-4C44-8A79-7F40B3C21B62}"/>
              </a:ext>
            </a:extLst>
          </p:cNvPr>
          <p:cNvSpPr>
            <a:spLocks noGrp="1"/>
          </p:cNvSpPr>
          <p:nvPr>
            <p:ph type="dt" sz="half" idx="10"/>
          </p:nvPr>
        </p:nvSpPr>
        <p:spPr/>
        <p:txBody>
          <a:bodyPr/>
          <a:lstStyle/>
          <a:p>
            <a:fld id="{CDEF50FC-7718-48C3-B62A-01D3DA4A2A39}" type="datetimeFigureOut">
              <a:rPr lang="en-US" smtClean="0"/>
              <a:t>12/29/2025</a:t>
            </a:fld>
            <a:endParaRPr lang="en-US"/>
          </a:p>
        </p:txBody>
      </p:sp>
      <p:sp>
        <p:nvSpPr>
          <p:cNvPr id="5" name="Footer Placeholder 4">
            <a:extLst>
              <a:ext uri="{FF2B5EF4-FFF2-40B4-BE49-F238E27FC236}">
                <a16:creationId xmlns:a16="http://schemas.microsoft.com/office/drawing/2014/main" id="{712074E5-C03F-4892-B8C1-CBA981C5A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11AA2-A90C-478E-8324-2EE1CCBA6C2B}"/>
              </a:ext>
            </a:extLst>
          </p:cNvPr>
          <p:cNvSpPr>
            <a:spLocks noGrp="1"/>
          </p:cNvSpPr>
          <p:nvPr>
            <p:ph type="sldNum" sz="quarter" idx="12"/>
          </p:nvPr>
        </p:nvSpPr>
        <p:spPr/>
        <p:txBody>
          <a:bodyPr/>
          <a:lstStyle/>
          <a:p>
            <a:fld id="{2C5DD9BF-F6E4-45C7-B4D2-2D31128EA918}" type="slidenum">
              <a:rPr lang="en-US" smtClean="0"/>
              <a:t>‹#›</a:t>
            </a:fld>
            <a:endParaRPr lang="en-US"/>
          </a:p>
        </p:txBody>
      </p:sp>
    </p:spTree>
    <p:extLst>
      <p:ext uri="{BB962C8B-B14F-4D97-AF65-F5344CB8AC3E}">
        <p14:creationId xmlns:p14="http://schemas.microsoft.com/office/powerpoint/2010/main" val="121962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8855-AC1D-4C3C-A8BC-D7A29F9FEB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1282D-C3B4-4F4F-9902-5A71CD9266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C08EA-3D09-4F5D-9928-8461CA5B3AF5}"/>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5" name="Footer Placeholder 4">
            <a:extLst>
              <a:ext uri="{FF2B5EF4-FFF2-40B4-BE49-F238E27FC236}">
                <a16:creationId xmlns:a16="http://schemas.microsoft.com/office/drawing/2014/main" id="{7F6E4E72-A45E-47BF-B10E-51EFAB2EB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F06D9-7531-4E0D-A5F3-4EB8781D7835}"/>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223887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228F-3C23-4C31-AE7C-8F2B07ACAD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1D712-AF3C-44FA-AE44-C73B063D8B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6FF75D-FEC1-48AF-A939-03B9A2E97A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FAF5AF-F7D4-486C-9138-6A3039425936}"/>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6" name="Footer Placeholder 5">
            <a:extLst>
              <a:ext uri="{FF2B5EF4-FFF2-40B4-BE49-F238E27FC236}">
                <a16:creationId xmlns:a16="http://schemas.microsoft.com/office/drawing/2014/main" id="{E2B7EFB4-DCF5-4F6E-869C-6BFC5A45F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BA86B-80D5-44C7-BDE1-19067CB3DE43}"/>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382960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E692-51C3-403C-A214-EF5CD413CC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1E1BC-F543-4398-AC86-23BE8C61C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37762-10F9-4EC8-9A7D-3BB643D5EF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A0859F-66FE-4A9A-8488-4983E10FC7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AA1D2-5EFB-490B-BFD5-561DF952F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7BFF83-48DB-4426-AD3E-03F04A914953}"/>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8" name="Footer Placeholder 7">
            <a:extLst>
              <a:ext uri="{FF2B5EF4-FFF2-40B4-BE49-F238E27FC236}">
                <a16:creationId xmlns:a16="http://schemas.microsoft.com/office/drawing/2014/main" id="{6B91E505-7727-4090-B284-26ED96C5C8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ED16CD-5A19-44D1-BA12-1676986C04A8}"/>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268628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D38DE-D789-43AF-96D3-443C2221E2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73EC65-3E6F-474D-855F-6C0E1D2EDEA1}"/>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4" name="Footer Placeholder 3">
            <a:extLst>
              <a:ext uri="{FF2B5EF4-FFF2-40B4-BE49-F238E27FC236}">
                <a16:creationId xmlns:a16="http://schemas.microsoft.com/office/drawing/2014/main" id="{1BA00A3D-174F-49D5-813F-2C8060CB24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08A649-D4F9-4593-93E1-3412C8D6EF5D}"/>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178867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F9AA6-0F9C-4E4C-978A-818419C51C49}"/>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3" name="Footer Placeholder 2">
            <a:extLst>
              <a:ext uri="{FF2B5EF4-FFF2-40B4-BE49-F238E27FC236}">
                <a16:creationId xmlns:a16="http://schemas.microsoft.com/office/drawing/2014/main" id="{1334F13B-D57C-4355-BD3B-CB4C288796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2DEE32-3E29-4216-94C5-7095900D56CD}"/>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3448581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1FFF-B3B3-427E-A84E-A80622AFB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FD7C0-E1E6-40A1-B0EC-88341F4CC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622C9-7EBA-4B82-8DB9-C0ACBD968E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3708B-B544-4013-93D7-CB4AFD7BE999}"/>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6" name="Footer Placeholder 5">
            <a:extLst>
              <a:ext uri="{FF2B5EF4-FFF2-40B4-BE49-F238E27FC236}">
                <a16:creationId xmlns:a16="http://schemas.microsoft.com/office/drawing/2014/main" id="{6E4A9510-A0C7-4281-9754-11CE90B0A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22D4D-9988-4B4C-8365-BBF47648E6DF}"/>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45750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B4C1-1DD5-4D7F-9B50-F025CC3FD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0EA1FC-C535-490F-B248-575530580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D4D42F-619A-41BB-9F5E-2E01AB9B5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BB555-1042-4196-BB9A-24626BED9E56}"/>
              </a:ext>
            </a:extLst>
          </p:cNvPr>
          <p:cNvSpPr>
            <a:spLocks noGrp="1"/>
          </p:cNvSpPr>
          <p:nvPr>
            <p:ph type="dt" sz="half" idx="10"/>
          </p:nvPr>
        </p:nvSpPr>
        <p:spPr/>
        <p:txBody>
          <a:bodyPr/>
          <a:lstStyle/>
          <a:p>
            <a:fld id="{14AC6ACE-0913-4801-8DC4-EB14CB1420C9}" type="datetimeFigureOut">
              <a:rPr lang="en-US" smtClean="0"/>
              <a:t>12/29/2025</a:t>
            </a:fld>
            <a:endParaRPr lang="en-US"/>
          </a:p>
        </p:txBody>
      </p:sp>
      <p:sp>
        <p:nvSpPr>
          <p:cNvPr id="6" name="Footer Placeholder 5">
            <a:extLst>
              <a:ext uri="{FF2B5EF4-FFF2-40B4-BE49-F238E27FC236}">
                <a16:creationId xmlns:a16="http://schemas.microsoft.com/office/drawing/2014/main" id="{6326DA4C-4E32-41F7-A73C-E09EBFB1C2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97420B-A123-4051-BA12-2EC3495B17F5}"/>
              </a:ext>
            </a:extLst>
          </p:cNvPr>
          <p:cNvSpPr>
            <a:spLocks noGrp="1"/>
          </p:cNvSpPr>
          <p:nvPr>
            <p:ph type="sldNum" sz="quarter" idx="12"/>
          </p:nvPr>
        </p:nvSpPr>
        <p:spPr/>
        <p:txBody>
          <a:bodyPr/>
          <a:lstStyle/>
          <a:p>
            <a:fld id="{89979692-54B8-411C-B12D-D52DB676AD79}" type="slidenum">
              <a:rPr lang="en-US" smtClean="0"/>
              <a:t>‹#›</a:t>
            </a:fld>
            <a:endParaRPr lang="en-US"/>
          </a:p>
        </p:txBody>
      </p:sp>
    </p:spTree>
    <p:extLst>
      <p:ext uri="{BB962C8B-B14F-4D97-AF65-F5344CB8AC3E}">
        <p14:creationId xmlns:p14="http://schemas.microsoft.com/office/powerpoint/2010/main" val="236625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rgbClr val="9393FF"/>
            </a:gs>
            <a:gs pos="62000">
              <a:schemeClr val="accent1">
                <a:lumMod val="45000"/>
                <a:lumOff val="55000"/>
              </a:schemeClr>
            </a:gs>
            <a:gs pos="100000">
              <a:schemeClr val="tx2">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7E7146-1FD0-438E-A941-4D9380373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5F8C01-F6D2-4D5B-84E2-D4247E059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D9EBB-208B-4DDF-B2F9-5E7B135C0D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C6ACE-0913-4801-8DC4-EB14CB1420C9}" type="datetimeFigureOut">
              <a:rPr lang="en-US" smtClean="0"/>
              <a:t>12/29/2025</a:t>
            </a:fld>
            <a:endParaRPr lang="en-US"/>
          </a:p>
        </p:txBody>
      </p:sp>
      <p:sp>
        <p:nvSpPr>
          <p:cNvPr id="5" name="Footer Placeholder 4">
            <a:extLst>
              <a:ext uri="{FF2B5EF4-FFF2-40B4-BE49-F238E27FC236}">
                <a16:creationId xmlns:a16="http://schemas.microsoft.com/office/drawing/2014/main" id="{55FCECAB-3AAD-4C2A-94D8-27F62EBE5E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A77D3D-99E1-4858-A26D-8662AA9E88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79692-54B8-411C-B12D-D52DB676AD79}" type="slidenum">
              <a:rPr lang="en-US" smtClean="0"/>
              <a:t>‹#›</a:t>
            </a:fld>
            <a:endParaRPr lang="en-US"/>
          </a:p>
        </p:txBody>
      </p:sp>
    </p:spTree>
    <p:extLst>
      <p:ext uri="{BB962C8B-B14F-4D97-AF65-F5344CB8AC3E}">
        <p14:creationId xmlns:p14="http://schemas.microsoft.com/office/powerpoint/2010/main" val="3151863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E38F3-59FB-4C75-9AC8-E7D12D337F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7251D5-F0F7-4611-B3C3-4D25B0D052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5062B-B4C7-4516-ABB2-5E7400035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F50FC-7718-48C3-B62A-01D3DA4A2A39}" type="datetimeFigureOut">
              <a:rPr lang="en-US" smtClean="0"/>
              <a:t>12/29/2025</a:t>
            </a:fld>
            <a:endParaRPr lang="en-US"/>
          </a:p>
        </p:txBody>
      </p:sp>
      <p:sp>
        <p:nvSpPr>
          <p:cNvPr id="5" name="Footer Placeholder 4">
            <a:extLst>
              <a:ext uri="{FF2B5EF4-FFF2-40B4-BE49-F238E27FC236}">
                <a16:creationId xmlns:a16="http://schemas.microsoft.com/office/drawing/2014/main" id="{E889C404-8E62-4986-8E15-4BE3AA4AE9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845C77-691A-4B28-B5A7-23FF15F82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DD9BF-F6E4-45C7-B4D2-2D31128EA918}" type="slidenum">
              <a:rPr lang="en-US" smtClean="0"/>
              <a:t>‹#›</a:t>
            </a:fld>
            <a:endParaRPr lang="en-US"/>
          </a:p>
        </p:txBody>
      </p:sp>
    </p:spTree>
    <p:extLst>
      <p:ext uri="{BB962C8B-B14F-4D97-AF65-F5344CB8AC3E}">
        <p14:creationId xmlns:p14="http://schemas.microsoft.com/office/powerpoint/2010/main" val="4111142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biblegateway.com/passage/?search=Mic.5.2&amp;version=NIRV"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zBBCUjTPtL4?feature=oembed"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biblegateway.com/passage/?search=Hos.11.1&amp;version=NIRV" TargetMode="External"/><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 Id="rId4" Type="http://schemas.openxmlformats.org/officeDocument/2006/relationships/hyperlink" Target="https://www.biblegateway.com/passage/?search=Jer.31.15&amp;version=NIR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image" Target="../media/image12.png"/><Relationship Id="rId16"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4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uhJuVHpB8us?feature=oembed" TargetMode="Externa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72LE487YZ-U?feature=oembed" TargetMode="Externa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hyperlink" Target="https://activity-array.com/"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image" Target="../media/image47.jpg"/><Relationship Id="rId1" Type="http://schemas.openxmlformats.org/officeDocument/2006/relationships/slideLayout" Target="../slideLayouts/slideLayout8.xml"/><Relationship Id="rId6" Type="http://schemas.openxmlformats.org/officeDocument/2006/relationships/image" Target="../media/image51.jp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jp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png"/><Relationship Id="rId10" Type="http://schemas.openxmlformats.org/officeDocument/2006/relationships/image" Target="../media/image65.jpg"/><Relationship Id="rId4" Type="http://schemas.openxmlformats.org/officeDocument/2006/relationships/image" Target="../media/image59.jp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M2ULTkNmIEY?feature=oembed" TargetMode="Externa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72LE487YZ-U?feature=oembed" TargetMode="Externa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yRdJwYpd4Qw?feature=oembed" TargetMode="Externa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Dbp24wZQa3Y?feature=oembed" TargetMode="Externa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rKmmPvGf_Q0?feature=oembed" TargetMode="Externa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video" Target="https://www.youtube.com/embed/SUBTERdTKUg?feature=oembed"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0B1B6AC-A165-4B04-844C-2724C3D5E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147" y="769434"/>
            <a:ext cx="8123853" cy="609289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6E68743-467F-4CD4-BAC4-BC9C07D56DD4}"/>
              </a:ext>
            </a:extLst>
          </p:cNvPr>
          <p:cNvSpPr>
            <a:spLocks noGrp="1"/>
          </p:cNvSpPr>
          <p:nvPr>
            <p:ph type="ctrTitle"/>
          </p:nvPr>
        </p:nvSpPr>
        <p:spPr>
          <a:xfrm>
            <a:off x="326645" y="1094844"/>
            <a:ext cx="7483003" cy="1854301"/>
          </a:xfrm>
        </p:spPr>
        <p:txBody>
          <a:bodyPr/>
          <a:lstStyle/>
          <a:p>
            <a:r>
              <a:rPr lang="en-US" dirty="0">
                <a:solidFill>
                  <a:schemeClr val="bg1"/>
                </a:solidFill>
              </a:rPr>
              <a:t>Wise men still seek Him</a:t>
            </a:r>
            <a:br>
              <a:rPr lang="en-US" dirty="0">
                <a:solidFill>
                  <a:schemeClr val="bg1"/>
                </a:solidFill>
              </a:rPr>
            </a:br>
            <a:r>
              <a:rPr lang="en-US" sz="4800" i="1" dirty="0">
                <a:solidFill>
                  <a:schemeClr val="bg1"/>
                </a:solidFill>
              </a:rPr>
              <a:t>Led by His light</a:t>
            </a:r>
          </a:p>
        </p:txBody>
      </p:sp>
      <p:sp>
        <p:nvSpPr>
          <p:cNvPr id="3" name="Subtitle 2">
            <a:extLst>
              <a:ext uri="{FF2B5EF4-FFF2-40B4-BE49-F238E27FC236}">
                <a16:creationId xmlns:a16="http://schemas.microsoft.com/office/drawing/2014/main" id="{4B8C50EF-3886-45E3-9478-3BD9B489EC6C}"/>
              </a:ext>
            </a:extLst>
          </p:cNvPr>
          <p:cNvSpPr>
            <a:spLocks noGrp="1"/>
          </p:cNvSpPr>
          <p:nvPr>
            <p:ph type="subTitle" idx="1"/>
          </p:nvPr>
        </p:nvSpPr>
        <p:spPr>
          <a:xfrm>
            <a:off x="411473" y="3331420"/>
            <a:ext cx="3283450" cy="1305972"/>
          </a:xfrm>
        </p:spPr>
        <p:txBody>
          <a:bodyPr>
            <a:normAutofit/>
          </a:bodyPr>
          <a:lstStyle/>
          <a:p>
            <a:r>
              <a:rPr lang="en-US" sz="2800" dirty="0">
                <a:solidFill>
                  <a:schemeClr val="bg1"/>
                </a:solidFill>
              </a:rPr>
              <a:t>Matthew 2</a:t>
            </a:r>
          </a:p>
        </p:txBody>
      </p:sp>
      <p:grpSp>
        <p:nvGrpSpPr>
          <p:cNvPr id="5" name="Group 4">
            <a:extLst>
              <a:ext uri="{FF2B5EF4-FFF2-40B4-BE49-F238E27FC236}">
                <a16:creationId xmlns:a16="http://schemas.microsoft.com/office/drawing/2014/main" id="{368857CC-A5AE-4E19-B72B-3CCFC23121F6}"/>
              </a:ext>
            </a:extLst>
          </p:cNvPr>
          <p:cNvGrpSpPr/>
          <p:nvPr/>
        </p:nvGrpSpPr>
        <p:grpSpPr>
          <a:xfrm>
            <a:off x="5909387" y="4884"/>
            <a:ext cx="863060" cy="1154259"/>
            <a:chOff x="6556917" y="170913"/>
            <a:chExt cx="863060" cy="1154259"/>
          </a:xfrm>
        </p:grpSpPr>
        <p:sp>
          <p:nvSpPr>
            <p:cNvPr id="6" name="Star: 5 Points 5">
              <a:extLst>
                <a:ext uri="{FF2B5EF4-FFF2-40B4-BE49-F238E27FC236}">
                  <a16:creationId xmlns:a16="http://schemas.microsoft.com/office/drawing/2014/main" id="{37B2DE32-2AD6-4DD8-8263-E57CE4E4A043}"/>
                </a:ext>
              </a:extLst>
            </p:cNvPr>
            <p:cNvSpPr/>
            <p:nvPr/>
          </p:nvSpPr>
          <p:spPr>
            <a:xfrm>
              <a:off x="6556917" y="170913"/>
              <a:ext cx="863060" cy="1111477"/>
            </a:xfrm>
            <a:prstGeom prst="star5">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E56751E3-0E74-4CB0-8244-97FFF1F22374}"/>
                </a:ext>
              </a:extLst>
            </p:cNvPr>
            <p:cNvSpPr/>
            <p:nvPr/>
          </p:nvSpPr>
          <p:spPr>
            <a:xfrm>
              <a:off x="6614269" y="213695"/>
              <a:ext cx="748356" cy="1111477"/>
            </a:xfrm>
            <a:prstGeom prst="star4">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4">
                  <a:lumMod val="40000"/>
                  <a:lumOff val="60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102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93C0-CD05-42D4-BC41-1798EAC74982}"/>
              </a:ext>
            </a:extLst>
          </p:cNvPr>
          <p:cNvSpPr>
            <a:spLocks noGrp="1"/>
          </p:cNvSpPr>
          <p:nvPr>
            <p:ph type="title"/>
          </p:nvPr>
        </p:nvSpPr>
        <p:spPr>
          <a:xfrm>
            <a:off x="438150" y="457200"/>
            <a:ext cx="6305550" cy="819150"/>
          </a:xfrm>
        </p:spPr>
        <p:txBody>
          <a:bodyPr>
            <a:normAutofit fontScale="90000"/>
          </a:bodyPr>
          <a:lstStyle/>
          <a:p>
            <a:r>
              <a:rPr lang="en-US" dirty="0">
                <a:solidFill>
                  <a:schemeClr val="accent4">
                    <a:lumMod val="20000"/>
                    <a:lumOff val="80000"/>
                  </a:schemeClr>
                </a:solidFill>
                <a:latin typeface="Aharoni" panose="02010803020104030203" pitchFamily="2" charset="-79"/>
                <a:cs typeface="Aharoni" panose="02010803020104030203" pitchFamily="2" charset="-79"/>
              </a:rPr>
              <a:t>Where is the Messiah to be born?</a:t>
            </a:r>
          </a:p>
        </p:txBody>
      </p:sp>
      <p:sp>
        <p:nvSpPr>
          <p:cNvPr id="4" name="Text Placeholder 3">
            <a:extLst>
              <a:ext uri="{FF2B5EF4-FFF2-40B4-BE49-F238E27FC236}">
                <a16:creationId xmlns:a16="http://schemas.microsoft.com/office/drawing/2014/main" id="{406DD3E4-E7BA-48B6-B6DF-B168E64029E2}"/>
              </a:ext>
            </a:extLst>
          </p:cNvPr>
          <p:cNvSpPr>
            <a:spLocks noGrp="1"/>
          </p:cNvSpPr>
          <p:nvPr>
            <p:ph type="body" sz="half" idx="2"/>
          </p:nvPr>
        </p:nvSpPr>
        <p:spPr>
          <a:xfrm>
            <a:off x="438151" y="1378633"/>
            <a:ext cx="4235256" cy="4787991"/>
          </a:xfrm>
        </p:spPr>
        <p:style>
          <a:lnRef idx="1">
            <a:schemeClr val="accent3"/>
          </a:lnRef>
          <a:fillRef idx="2">
            <a:schemeClr val="accent3"/>
          </a:fillRef>
          <a:effectRef idx="1">
            <a:schemeClr val="accent3"/>
          </a:effectRef>
          <a:fontRef idx="minor">
            <a:schemeClr val="dk1"/>
          </a:fontRef>
        </p:style>
        <p:txBody>
          <a:bodyPr>
            <a:normAutofit/>
          </a:bodyPr>
          <a:lstStyle/>
          <a:p>
            <a:r>
              <a:rPr lang="en-US" baseline="30000" dirty="0"/>
              <a:t>4 </a:t>
            </a:r>
            <a:r>
              <a:rPr lang="en-US" dirty="0"/>
              <a:t>So Herod called together all the chief priests of the people. He also called the teachers of the law. He asked them where the Messiah was going to be born. </a:t>
            </a:r>
            <a:r>
              <a:rPr lang="en-US" baseline="30000" dirty="0"/>
              <a:t>5 </a:t>
            </a:r>
            <a:r>
              <a:rPr lang="en-US" dirty="0"/>
              <a:t>“In Bethlehem in Judea,” they replied. “This is what the prophet has written. He said,</a:t>
            </a:r>
          </a:p>
          <a:p>
            <a:r>
              <a:rPr lang="en-US" baseline="30000" dirty="0"/>
              <a:t>6 </a:t>
            </a:r>
            <a:r>
              <a:rPr lang="en-US" dirty="0"/>
              <a:t>“ ‘But you, Bethlehem, in the land of Judah,</a:t>
            </a:r>
            <a:br>
              <a:rPr lang="en-US" dirty="0"/>
            </a:br>
            <a:r>
              <a:rPr lang="en-US" dirty="0"/>
              <a:t>    are certainly not the least important among the towns of Judah.</a:t>
            </a:r>
            <a:br>
              <a:rPr lang="en-US" dirty="0"/>
            </a:br>
            <a:r>
              <a:rPr lang="en-US" dirty="0"/>
              <a:t>A ruler will come out of you.</a:t>
            </a:r>
            <a:br>
              <a:rPr lang="en-US" dirty="0"/>
            </a:br>
            <a:r>
              <a:rPr lang="en-US" dirty="0"/>
              <a:t>    He will rule my people Israel like a shepherd.’ ” (</a:t>
            </a:r>
            <a:r>
              <a:rPr lang="en-US" dirty="0">
                <a:hlinkClick r:id="rId2"/>
              </a:rPr>
              <a:t>Micah 5:2</a:t>
            </a:r>
            <a:r>
              <a:rPr lang="en-US" dirty="0"/>
              <a:t>)</a:t>
            </a:r>
          </a:p>
          <a:p>
            <a:r>
              <a:rPr lang="en-US" dirty="0"/>
              <a:t>      </a:t>
            </a:r>
          </a:p>
        </p:txBody>
      </p:sp>
      <p:pic>
        <p:nvPicPr>
          <p:cNvPr id="7" name="Picture 6" descr="Diagram&#10;&#10;Description automatically generated with low confidence">
            <a:extLst>
              <a:ext uri="{FF2B5EF4-FFF2-40B4-BE49-F238E27FC236}">
                <a16:creationId xmlns:a16="http://schemas.microsoft.com/office/drawing/2014/main" id="{F6047197-E71D-4FB5-BA12-FB6A6988D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427" y="1378633"/>
            <a:ext cx="7305823" cy="54793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Speech Bubble: Rectangle 7">
            <a:extLst>
              <a:ext uri="{FF2B5EF4-FFF2-40B4-BE49-F238E27FC236}">
                <a16:creationId xmlns:a16="http://schemas.microsoft.com/office/drawing/2014/main" id="{DC3C33EA-146D-4BF9-A3F6-5A0530154F20}"/>
              </a:ext>
            </a:extLst>
          </p:cNvPr>
          <p:cNvSpPr/>
          <p:nvPr/>
        </p:nvSpPr>
        <p:spPr>
          <a:xfrm>
            <a:off x="9669485" y="262157"/>
            <a:ext cx="2398713" cy="1209235"/>
          </a:xfrm>
          <a:prstGeom prst="wedgeRectCallout">
            <a:avLst>
              <a:gd name="adj1" fmla="val 9422"/>
              <a:gd name="adj2" fmla="val 101811"/>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Micah wrote</a:t>
            </a:r>
          </a:p>
          <a:p>
            <a:pPr algn="ctr"/>
            <a:r>
              <a:rPr lang="en-US" dirty="0"/>
              <a:t>He will be born</a:t>
            </a:r>
          </a:p>
          <a:p>
            <a:pPr algn="ctr"/>
            <a:r>
              <a:rPr lang="en-US" dirty="0"/>
              <a:t>In Bethlehem.</a:t>
            </a:r>
          </a:p>
        </p:txBody>
      </p:sp>
      <p:sp>
        <p:nvSpPr>
          <p:cNvPr id="6" name="Speech Bubble: Rectangle 5">
            <a:extLst>
              <a:ext uri="{FF2B5EF4-FFF2-40B4-BE49-F238E27FC236}">
                <a16:creationId xmlns:a16="http://schemas.microsoft.com/office/drawing/2014/main" id="{64DA96E7-8717-4B4A-8F5C-710DE8BF1627}"/>
              </a:ext>
            </a:extLst>
          </p:cNvPr>
          <p:cNvSpPr/>
          <p:nvPr/>
        </p:nvSpPr>
        <p:spPr>
          <a:xfrm>
            <a:off x="7051720" y="262157"/>
            <a:ext cx="2398713" cy="1209235"/>
          </a:xfrm>
          <a:prstGeom prst="wedgeRectCallout">
            <a:avLst>
              <a:gd name="adj1" fmla="val 1798"/>
              <a:gd name="adj2" fmla="val 87851"/>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bg1"/>
                </a:solidFill>
              </a:rPr>
              <a:t>Where is the Messiah to be born?</a:t>
            </a:r>
          </a:p>
        </p:txBody>
      </p:sp>
    </p:spTree>
    <p:extLst>
      <p:ext uri="{BB962C8B-B14F-4D97-AF65-F5344CB8AC3E}">
        <p14:creationId xmlns:p14="http://schemas.microsoft.com/office/powerpoint/2010/main" val="202375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E200-E4AA-4792-B4EF-7624F2AE4C56}"/>
              </a:ext>
            </a:extLst>
          </p:cNvPr>
          <p:cNvSpPr>
            <a:spLocks noGrp="1"/>
          </p:cNvSpPr>
          <p:nvPr>
            <p:ph type="title"/>
          </p:nvPr>
        </p:nvSpPr>
        <p:spPr>
          <a:xfrm>
            <a:off x="414339" y="419099"/>
            <a:ext cx="3932237" cy="1600200"/>
          </a:xfrm>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Go search</a:t>
            </a:r>
            <a:endParaRPr lang="en-US" dirty="0"/>
          </a:p>
        </p:txBody>
      </p:sp>
      <p:sp>
        <p:nvSpPr>
          <p:cNvPr id="3" name="Content Placeholder 2">
            <a:extLst>
              <a:ext uri="{FF2B5EF4-FFF2-40B4-BE49-F238E27FC236}">
                <a16:creationId xmlns:a16="http://schemas.microsoft.com/office/drawing/2014/main" id="{F26A9C1D-D88B-4A3A-A8B8-8C51E5627DC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9CB64EAB-8972-4AF5-8CDC-E0D869F21895}"/>
              </a:ext>
            </a:extLst>
          </p:cNvPr>
          <p:cNvSpPr>
            <a:spLocks noGrp="1"/>
          </p:cNvSpPr>
          <p:nvPr>
            <p:ph type="body" sz="half" idx="2"/>
          </p:nvPr>
        </p:nvSpPr>
        <p:spPr>
          <a:xfrm>
            <a:off x="501806" y="2057400"/>
            <a:ext cx="3030382" cy="2603810"/>
          </a:xfrm>
        </p:spPr>
        <p:style>
          <a:lnRef idx="1">
            <a:schemeClr val="accent3"/>
          </a:lnRef>
          <a:fillRef idx="2">
            <a:schemeClr val="accent3"/>
          </a:fillRef>
          <a:effectRef idx="1">
            <a:schemeClr val="accent3"/>
          </a:effectRef>
          <a:fontRef idx="minor">
            <a:schemeClr val="dk1"/>
          </a:fontRef>
        </p:style>
        <p:txBody>
          <a:bodyPr/>
          <a:lstStyle/>
          <a:p>
            <a:r>
              <a:rPr lang="en-US" baseline="30000" dirty="0"/>
              <a:t>7 </a:t>
            </a:r>
            <a:r>
              <a:rPr lang="en-US" dirty="0"/>
              <a:t>Then Herod secretly called for the Wise Men. </a:t>
            </a:r>
          </a:p>
          <a:p>
            <a:r>
              <a:rPr lang="en-US" dirty="0"/>
              <a:t>He found out from them exactly when the star had appeared.</a:t>
            </a:r>
          </a:p>
          <a:p>
            <a:r>
              <a:rPr lang="en-US" dirty="0"/>
              <a:t> </a:t>
            </a:r>
            <a:r>
              <a:rPr lang="en-US" baseline="30000" dirty="0"/>
              <a:t>8 </a:t>
            </a:r>
            <a:r>
              <a:rPr lang="en-US" dirty="0"/>
              <a:t>He sent them to Bethlehem. He said, “Go and search carefully for the child. As soon as you find him, report it to me. Then I can go and worship him too.”</a:t>
            </a:r>
          </a:p>
          <a:p>
            <a:endParaRPr lang="en-US" dirty="0"/>
          </a:p>
        </p:txBody>
      </p:sp>
      <p:pic>
        <p:nvPicPr>
          <p:cNvPr id="5" name="Picture 4" descr="A group of men in traditional dress&#10;&#10;Description automatically generated with low confidence">
            <a:extLst>
              <a:ext uri="{FF2B5EF4-FFF2-40B4-BE49-F238E27FC236}">
                <a16:creationId xmlns:a16="http://schemas.microsoft.com/office/drawing/2014/main" id="{9D5FBDAF-BC2F-45CE-BF25-701D133E4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576" y="962721"/>
            <a:ext cx="7823201" cy="5867401"/>
          </a:xfrm>
          <a:prstGeom prst="rect">
            <a:avLst/>
          </a:prstGeom>
        </p:spPr>
      </p:pic>
      <p:sp>
        <p:nvSpPr>
          <p:cNvPr id="6" name="Speech Bubble: Rectangle with Corners Rounded 5">
            <a:extLst>
              <a:ext uri="{FF2B5EF4-FFF2-40B4-BE49-F238E27FC236}">
                <a16:creationId xmlns:a16="http://schemas.microsoft.com/office/drawing/2014/main" id="{5B1AEB0B-ACD8-4A01-8089-38EAEA433BAE}"/>
              </a:ext>
            </a:extLst>
          </p:cNvPr>
          <p:cNvSpPr/>
          <p:nvPr/>
        </p:nvSpPr>
        <p:spPr>
          <a:xfrm>
            <a:off x="2776654" y="106090"/>
            <a:ext cx="4616605" cy="818530"/>
          </a:xfrm>
          <a:prstGeom prst="wedgeRoundRectCallout">
            <a:avLst>
              <a:gd name="adj1" fmla="val 12750"/>
              <a:gd name="adj2" fmla="val 12041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dirty="0"/>
              <a:t>       Go search carefully for the babe and tell me where to find him so I can worship him.</a:t>
            </a:r>
          </a:p>
        </p:txBody>
      </p:sp>
      <p:sp>
        <p:nvSpPr>
          <p:cNvPr id="7" name="Speech Bubble: Rectangle 6">
            <a:extLst>
              <a:ext uri="{FF2B5EF4-FFF2-40B4-BE49-F238E27FC236}">
                <a16:creationId xmlns:a16="http://schemas.microsoft.com/office/drawing/2014/main" id="{A989B161-4D95-07FC-360B-F8CC3D45B14E}"/>
              </a:ext>
            </a:extLst>
          </p:cNvPr>
          <p:cNvSpPr/>
          <p:nvPr/>
        </p:nvSpPr>
        <p:spPr>
          <a:xfrm>
            <a:off x="7895772" y="216182"/>
            <a:ext cx="2770658" cy="598345"/>
          </a:xfrm>
          <a:prstGeom prst="wedgeRectCallout">
            <a:avLst>
              <a:gd name="adj1" fmla="val 25328"/>
              <a:gd name="adj2" fmla="val 116908"/>
            </a:avLst>
          </a:prstGeom>
          <a:gradFill flip="none" rotWithShape="1">
            <a:gsLst>
              <a:gs pos="0">
                <a:srgbClr val="CC3399">
                  <a:tint val="66000"/>
                  <a:satMod val="160000"/>
                </a:srgbClr>
              </a:gs>
              <a:gs pos="50000">
                <a:srgbClr val="CC3399">
                  <a:tint val="44500"/>
                  <a:satMod val="160000"/>
                </a:srgbClr>
              </a:gs>
              <a:gs pos="100000">
                <a:srgbClr val="CC3399">
                  <a:tint val="23500"/>
                  <a:satMod val="160000"/>
                </a:srgbClr>
              </a:gs>
            </a:gsLst>
            <a:lin ang="10800000" scaled="1"/>
            <a:tileRect/>
          </a:gra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ysClr val="windowText" lastClr="000000"/>
                </a:solidFill>
              </a:rPr>
              <a:t>We will sir.  Thank you.</a:t>
            </a:r>
          </a:p>
        </p:txBody>
      </p:sp>
    </p:spTree>
    <p:extLst>
      <p:ext uri="{BB962C8B-B14F-4D97-AF65-F5344CB8AC3E}">
        <p14:creationId xmlns:p14="http://schemas.microsoft.com/office/powerpoint/2010/main" val="747210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5363-92EF-4716-BAAA-AF30BB815026}"/>
              </a:ext>
            </a:extLst>
          </p:cNvPr>
          <p:cNvSpPr>
            <a:spLocks noGrp="1"/>
          </p:cNvSpPr>
          <p:nvPr>
            <p:ph type="title"/>
          </p:nvPr>
        </p:nvSpPr>
        <p:spPr>
          <a:xfrm>
            <a:off x="378942" y="1190820"/>
            <a:ext cx="3932237" cy="800100"/>
          </a:xfrm>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Look!   Follow the star!</a:t>
            </a:r>
            <a:endParaRPr lang="en-US" dirty="0"/>
          </a:p>
        </p:txBody>
      </p:sp>
      <p:sp>
        <p:nvSpPr>
          <p:cNvPr id="3" name="Content Placeholder 2">
            <a:extLst>
              <a:ext uri="{FF2B5EF4-FFF2-40B4-BE49-F238E27FC236}">
                <a16:creationId xmlns:a16="http://schemas.microsoft.com/office/drawing/2014/main" id="{9A29F03C-1950-4B15-8E84-99EA9DDBE02E}"/>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EA9BF2A-F7E1-4D01-9BBB-FD9ED963C203}"/>
              </a:ext>
            </a:extLst>
          </p:cNvPr>
          <p:cNvSpPr>
            <a:spLocks noGrp="1"/>
          </p:cNvSpPr>
          <p:nvPr>
            <p:ph type="body" sz="half" idx="2"/>
          </p:nvPr>
        </p:nvSpPr>
        <p:spPr>
          <a:xfrm>
            <a:off x="303985" y="2179294"/>
            <a:ext cx="3932237" cy="2489886"/>
          </a:xfrm>
        </p:spPr>
        <p:style>
          <a:lnRef idx="1">
            <a:schemeClr val="accent3"/>
          </a:lnRef>
          <a:fillRef idx="2">
            <a:schemeClr val="accent3"/>
          </a:fillRef>
          <a:effectRef idx="1">
            <a:schemeClr val="accent3"/>
          </a:effectRef>
          <a:fontRef idx="minor">
            <a:schemeClr val="dk1"/>
          </a:fontRef>
        </p:style>
        <p:txBody>
          <a:bodyPr/>
          <a:lstStyle/>
          <a:p>
            <a:r>
              <a:rPr lang="en-US" baseline="30000" dirty="0"/>
              <a:t>9 </a:t>
            </a:r>
            <a:r>
              <a:rPr lang="en-US" dirty="0"/>
              <a:t>After the Wise Men had listened to the king, they went on their way. </a:t>
            </a:r>
          </a:p>
          <a:p>
            <a:r>
              <a:rPr lang="en-US" dirty="0"/>
              <a:t>The star they had seen when it rose went ahead of them. </a:t>
            </a:r>
          </a:p>
          <a:p>
            <a:r>
              <a:rPr lang="en-US" dirty="0"/>
              <a:t>It finally stopped over the place where the child was. </a:t>
            </a:r>
            <a:r>
              <a:rPr lang="en-US" baseline="30000" dirty="0"/>
              <a:t>10 </a:t>
            </a:r>
            <a:r>
              <a:rPr lang="en-US" dirty="0"/>
              <a:t>When they saw the star, they were filled with joy. </a:t>
            </a:r>
            <a:r>
              <a:rPr lang="en-US" baseline="30000" dirty="0"/>
              <a:t>11 </a:t>
            </a:r>
            <a:r>
              <a:rPr lang="en-US" dirty="0"/>
              <a:t>The Wise Men went to the house. </a:t>
            </a:r>
          </a:p>
        </p:txBody>
      </p:sp>
      <p:pic>
        <p:nvPicPr>
          <p:cNvPr id="6" name="Picture 5" descr="A picture containing text&#10;&#10;Description automatically generated">
            <a:extLst>
              <a:ext uri="{FF2B5EF4-FFF2-40B4-BE49-F238E27FC236}">
                <a16:creationId xmlns:a16="http://schemas.microsoft.com/office/drawing/2014/main" id="{04CE0A96-C336-450C-89CF-E264F6847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043" y="769434"/>
            <a:ext cx="7333957" cy="5500468"/>
          </a:xfrm>
          <a:prstGeom prst="rect">
            <a:avLst/>
          </a:prstGeom>
        </p:spPr>
      </p:pic>
      <p:grpSp>
        <p:nvGrpSpPr>
          <p:cNvPr id="9" name="Group 8">
            <a:extLst>
              <a:ext uri="{FF2B5EF4-FFF2-40B4-BE49-F238E27FC236}">
                <a16:creationId xmlns:a16="http://schemas.microsoft.com/office/drawing/2014/main" id="{2A61249B-641D-46DE-8505-F7A9766857F9}"/>
              </a:ext>
            </a:extLst>
          </p:cNvPr>
          <p:cNvGrpSpPr/>
          <p:nvPr/>
        </p:nvGrpSpPr>
        <p:grpSpPr>
          <a:xfrm>
            <a:off x="6556917" y="170913"/>
            <a:ext cx="863060" cy="1154259"/>
            <a:chOff x="6556917" y="170913"/>
            <a:chExt cx="863060" cy="1154259"/>
          </a:xfrm>
        </p:grpSpPr>
        <p:sp>
          <p:nvSpPr>
            <p:cNvPr id="7" name="Star: 5 Points 6">
              <a:extLst>
                <a:ext uri="{FF2B5EF4-FFF2-40B4-BE49-F238E27FC236}">
                  <a16:creationId xmlns:a16="http://schemas.microsoft.com/office/drawing/2014/main" id="{3D9A7826-1667-47E8-9C10-43AAB9D94F9C}"/>
                </a:ext>
              </a:extLst>
            </p:cNvPr>
            <p:cNvSpPr/>
            <p:nvPr/>
          </p:nvSpPr>
          <p:spPr>
            <a:xfrm>
              <a:off x="6556917" y="170913"/>
              <a:ext cx="863060" cy="1111477"/>
            </a:xfrm>
            <a:prstGeom prst="star5">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5EBEEC37-FC04-41FE-B8D3-90038D3953DC}"/>
                </a:ext>
              </a:extLst>
            </p:cNvPr>
            <p:cNvSpPr/>
            <p:nvPr/>
          </p:nvSpPr>
          <p:spPr>
            <a:xfrm>
              <a:off x="6614269" y="213695"/>
              <a:ext cx="748356" cy="1111477"/>
            </a:xfrm>
            <a:prstGeom prst="star4">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4">
                  <a:lumMod val="40000"/>
                  <a:lumOff val="60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peech Bubble: Rectangle 4">
            <a:extLst>
              <a:ext uri="{FF2B5EF4-FFF2-40B4-BE49-F238E27FC236}">
                <a16:creationId xmlns:a16="http://schemas.microsoft.com/office/drawing/2014/main" id="{D976B894-4C58-45ED-B95D-2DC92CDA1589}"/>
              </a:ext>
            </a:extLst>
          </p:cNvPr>
          <p:cNvSpPr/>
          <p:nvPr/>
        </p:nvSpPr>
        <p:spPr>
          <a:xfrm>
            <a:off x="2970130" y="286080"/>
            <a:ext cx="2532184" cy="1019908"/>
          </a:xfrm>
          <a:prstGeom prst="wedgeRectCallout">
            <a:avLst>
              <a:gd name="adj1" fmla="val 49925"/>
              <a:gd name="adj2" fmla="val 196828"/>
            </a:avLst>
          </a:prstGeom>
          <a:gradFill flip="none" rotWithShape="1">
            <a:gsLst>
              <a:gs pos="0">
                <a:srgbClr val="CC3399">
                  <a:tint val="66000"/>
                  <a:satMod val="160000"/>
                </a:srgbClr>
              </a:gs>
              <a:gs pos="50000">
                <a:srgbClr val="CC3399">
                  <a:tint val="44500"/>
                  <a:satMod val="160000"/>
                </a:srgbClr>
              </a:gs>
              <a:gs pos="100000">
                <a:srgbClr val="CC3399">
                  <a:tint val="23500"/>
                  <a:satMod val="160000"/>
                </a:srgbClr>
              </a:gs>
            </a:gsLst>
            <a:lin ang="10800000" scaled="1"/>
            <a:tileRect/>
          </a:gra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ysClr val="windowText" lastClr="000000"/>
                </a:solidFill>
              </a:rPr>
              <a:t>The star has shown us the way.</a:t>
            </a:r>
          </a:p>
        </p:txBody>
      </p:sp>
      <p:sp>
        <p:nvSpPr>
          <p:cNvPr id="10" name="Speech Bubble: Rectangle 9">
            <a:extLst>
              <a:ext uri="{FF2B5EF4-FFF2-40B4-BE49-F238E27FC236}">
                <a16:creationId xmlns:a16="http://schemas.microsoft.com/office/drawing/2014/main" id="{4D82BCCA-C129-4A8A-B763-55938DD7B499}"/>
              </a:ext>
            </a:extLst>
          </p:cNvPr>
          <p:cNvSpPr/>
          <p:nvPr/>
        </p:nvSpPr>
        <p:spPr>
          <a:xfrm>
            <a:off x="8422399" y="170912"/>
            <a:ext cx="3390659" cy="1019908"/>
          </a:xfrm>
          <a:prstGeom prst="wedgeRectCallout">
            <a:avLst>
              <a:gd name="adj1" fmla="val 30893"/>
              <a:gd name="adj2" fmla="val 78096"/>
            </a:avLst>
          </a:prstGeom>
          <a:gradFill flip="none" rotWithShape="1">
            <a:gsLst>
              <a:gs pos="0">
                <a:srgbClr val="CC3399">
                  <a:tint val="66000"/>
                  <a:satMod val="160000"/>
                </a:srgbClr>
              </a:gs>
              <a:gs pos="50000">
                <a:srgbClr val="CC3399">
                  <a:tint val="44500"/>
                  <a:satMod val="160000"/>
                </a:srgbClr>
              </a:gs>
              <a:gs pos="100000">
                <a:srgbClr val="CC3399">
                  <a:tint val="23500"/>
                  <a:satMod val="160000"/>
                </a:srgbClr>
              </a:gs>
            </a:gsLst>
            <a:lin ang="10800000" scaled="1"/>
            <a:tileRect/>
          </a:gra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ysClr val="windowText" lastClr="000000"/>
                </a:solidFill>
              </a:rPr>
              <a:t>Hallelujah!</a:t>
            </a:r>
          </a:p>
          <a:p>
            <a:pPr algn="ctr"/>
            <a:r>
              <a:rPr lang="en-US" dirty="0">
                <a:solidFill>
                  <a:sysClr val="windowText" lastClr="000000"/>
                </a:solidFill>
              </a:rPr>
              <a:t>We are almost there </a:t>
            </a:r>
          </a:p>
          <a:p>
            <a:pPr algn="ctr"/>
            <a:r>
              <a:rPr lang="en-US" dirty="0">
                <a:solidFill>
                  <a:sysClr val="windowText" lastClr="000000"/>
                </a:solidFill>
              </a:rPr>
              <a:t>to worship the promised One!</a:t>
            </a:r>
          </a:p>
        </p:txBody>
      </p:sp>
    </p:spTree>
    <p:extLst>
      <p:ext uri="{BB962C8B-B14F-4D97-AF65-F5344CB8AC3E}">
        <p14:creationId xmlns:p14="http://schemas.microsoft.com/office/powerpoint/2010/main" val="993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diamond(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BF1C-71D1-4E34-A4D8-F0DD3D84AB61}"/>
              </a:ext>
            </a:extLst>
          </p:cNvPr>
          <p:cNvSpPr>
            <a:spLocks noGrp="1"/>
          </p:cNvSpPr>
          <p:nvPr>
            <p:ph type="title"/>
          </p:nvPr>
        </p:nvSpPr>
        <p:spPr>
          <a:xfrm>
            <a:off x="580297" y="53157"/>
            <a:ext cx="4599502" cy="866579"/>
          </a:xfrm>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Oh precious Baby!</a:t>
            </a:r>
            <a:endParaRPr lang="en-US" dirty="0"/>
          </a:p>
        </p:txBody>
      </p:sp>
      <p:sp>
        <p:nvSpPr>
          <p:cNvPr id="4" name="Text Placeholder 3">
            <a:extLst>
              <a:ext uri="{FF2B5EF4-FFF2-40B4-BE49-F238E27FC236}">
                <a16:creationId xmlns:a16="http://schemas.microsoft.com/office/drawing/2014/main" id="{4E654474-BF9F-4D64-B9DC-02FCA132ED2A}"/>
              </a:ext>
            </a:extLst>
          </p:cNvPr>
          <p:cNvSpPr>
            <a:spLocks noGrp="1"/>
          </p:cNvSpPr>
          <p:nvPr>
            <p:ph type="body" sz="half" idx="2"/>
          </p:nvPr>
        </p:nvSpPr>
        <p:spPr>
          <a:xfrm>
            <a:off x="475264" y="1149102"/>
            <a:ext cx="3448007" cy="2051297"/>
          </a:xfrm>
        </p:spPr>
        <p:style>
          <a:lnRef idx="1">
            <a:schemeClr val="accent3"/>
          </a:lnRef>
          <a:fillRef idx="2">
            <a:schemeClr val="accent3"/>
          </a:fillRef>
          <a:effectRef idx="1">
            <a:schemeClr val="accent3"/>
          </a:effectRef>
          <a:fontRef idx="minor">
            <a:schemeClr val="dk1"/>
          </a:fontRef>
        </p:style>
        <p:txBody>
          <a:bodyPr/>
          <a:lstStyle/>
          <a:p>
            <a:r>
              <a:rPr lang="en-US" baseline="30000" dirty="0"/>
              <a:t>11 </a:t>
            </a:r>
            <a:r>
              <a:rPr lang="en-US" dirty="0"/>
              <a:t>The Wise Men went to the house. </a:t>
            </a:r>
          </a:p>
          <a:p>
            <a:r>
              <a:rPr lang="en-US" dirty="0"/>
              <a:t>There they saw the child with his mother Mary. They bowed down and worshiped him. </a:t>
            </a:r>
          </a:p>
          <a:p>
            <a:r>
              <a:rPr lang="en-US" dirty="0"/>
              <a:t>Then they opened their treasures. They gave him gold, frankincense and myrrh.</a:t>
            </a:r>
          </a:p>
        </p:txBody>
      </p:sp>
      <p:pic>
        <p:nvPicPr>
          <p:cNvPr id="6" name="Picture 5" descr="A picture containing person, people, group, posing&#10;&#10;Description automatically generated">
            <a:extLst>
              <a:ext uri="{FF2B5EF4-FFF2-40B4-BE49-F238E27FC236}">
                <a16:creationId xmlns:a16="http://schemas.microsoft.com/office/drawing/2014/main" id="{46338505-5A89-4191-A434-D120C9172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011" y="0"/>
            <a:ext cx="7965989" cy="5974492"/>
          </a:xfrm>
          <a:prstGeom prst="rect">
            <a:avLst/>
          </a:prstGeom>
        </p:spPr>
      </p:pic>
      <p:sp>
        <p:nvSpPr>
          <p:cNvPr id="5" name="Speech Bubble: Rectangle 4">
            <a:extLst>
              <a:ext uri="{FF2B5EF4-FFF2-40B4-BE49-F238E27FC236}">
                <a16:creationId xmlns:a16="http://schemas.microsoft.com/office/drawing/2014/main" id="{867A1E25-C503-4CEA-BC72-A5826845DEF6}"/>
              </a:ext>
            </a:extLst>
          </p:cNvPr>
          <p:cNvSpPr/>
          <p:nvPr/>
        </p:nvSpPr>
        <p:spPr>
          <a:xfrm>
            <a:off x="5971364" y="4120979"/>
            <a:ext cx="2532184" cy="1414847"/>
          </a:xfrm>
          <a:prstGeom prst="wedgeRectCallout">
            <a:avLst>
              <a:gd name="adj1" fmla="val 118732"/>
              <a:gd name="adj2" fmla="val -101215"/>
            </a:avLst>
          </a:prstGeom>
          <a:gradFill flip="none" rotWithShape="1">
            <a:gsLst>
              <a:gs pos="0">
                <a:srgbClr val="CC3399">
                  <a:tint val="66000"/>
                  <a:satMod val="160000"/>
                </a:srgbClr>
              </a:gs>
              <a:gs pos="50000">
                <a:srgbClr val="CC3399">
                  <a:tint val="44500"/>
                  <a:satMod val="160000"/>
                </a:srgbClr>
              </a:gs>
              <a:gs pos="100000">
                <a:srgbClr val="CC3399">
                  <a:tint val="23500"/>
                  <a:satMod val="160000"/>
                </a:srgbClr>
              </a:gs>
            </a:gsLst>
            <a:lin ang="10800000" scaled="1"/>
            <a:tileRect/>
          </a:gra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ysClr val="windowText" lastClr="000000"/>
                </a:solidFill>
              </a:rPr>
              <a:t>My Lord and King,</a:t>
            </a:r>
          </a:p>
          <a:p>
            <a:pPr algn="ctr"/>
            <a:r>
              <a:rPr lang="en-US" dirty="0">
                <a:solidFill>
                  <a:sysClr val="windowText" lastClr="000000"/>
                </a:solidFill>
              </a:rPr>
              <a:t>We brought you gold</a:t>
            </a:r>
          </a:p>
          <a:p>
            <a:pPr algn="ctr"/>
            <a:r>
              <a:rPr lang="en-US" dirty="0">
                <a:solidFill>
                  <a:sysClr val="windowText" lastClr="000000"/>
                </a:solidFill>
              </a:rPr>
              <a:t>Frankincense</a:t>
            </a:r>
          </a:p>
          <a:p>
            <a:pPr algn="ctr"/>
            <a:r>
              <a:rPr lang="en-US" dirty="0">
                <a:solidFill>
                  <a:sysClr val="windowText" lastClr="000000"/>
                </a:solidFill>
              </a:rPr>
              <a:t>And myrrh.</a:t>
            </a:r>
          </a:p>
        </p:txBody>
      </p:sp>
      <p:pic>
        <p:nvPicPr>
          <p:cNvPr id="7" name="Picture 6">
            <a:extLst>
              <a:ext uri="{FF2B5EF4-FFF2-40B4-BE49-F238E27FC236}">
                <a16:creationId xmlns:a16="http://schemas.microsoft.com/office/drawing/2014/main" id="{F8D74EC9-EC4E-4DD0-A507-4A100613087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524" y="3466147"/>
            <a:ext cx="4599502" cy="3401164"/>
          </a:xfrm>
          <a:prstGeom prst="rect">
            <a:avLst/>
          </a:prstGeom>
        </p:spPr>
      </p:pic>
    </p:spTree>
    <p:extLst>
      <p:ext uri="{BB962C8B-B14F-4D97-AF65-F5344CB8AC3E}">
        <p14:creationId xmlns:p14="http://schemas.microsoft.com/office/powerpoint/2010/main" val="408735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DA08-A0AD-4B27-A93D-F8AD51650B8F}"/>
              </a:ext>
            </a:extLst>
          </p:cNvPr>
          <p:cNvSpPr>
            <a:spLocks noGrp="1"/>
          </p:cNvSpPr>
          <p:nvPr>
            <p:ph type="title"/>
          </p:nvPr>
        </p:nvSpPr>
        <p:spPr>
          <a:xfrm>
            <a:off x="286408" y="5975131"/>
            <a:ext cx="5478517" cy="460978"/>
          </a:xfrm>
        </p:spPr>
        <p:txBody>
          <a:bodyPr>
            <a:normAutofit fontScale="90000"/>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 Come Let Us Adore Him</a:t>
            </a:r>
          </a:p>
        </p:txBody>
      </p:sp>
      <p:pic>
        <p:nvPicPr>
          <p:cNvPr id="6" name="Online Media 5" title="O Come All Ye Faithful (with lyrics) - The most BEAUTIFUL Christmas carol / hymn!">
            <a:hlinkClick r:id="" action="ppaction://media"/>
            <a:extLst>
              <a:ext uri="{FF2B5EF4-FFF2-40B4-BE49-F238E27FC236}">
                <a16:creationId xmlns:a16="http://schemas.microsoft.com/office/drawing/2014/main" id="{CC787F54-E034-4718-A2BB-CB13E84D2555}"/>
              </a:ext>
            </a:extLst>
          </p:cNvPr>
          <p:cNvPicPr>
            <a:picLocks noRot="1" noChangeAspect="1"/>
          </p:cNvPicPr>
          <p:nvPr>
            <a:videoFile r:link="rId1"/>
          </p:nvPr>
        </p:nvPicPr>
        <p:blipFill>
          <a:blip r:embed="rId4"/>
          <a:stretch>
            <a:fillRect/>
          </a:stretch>
        </p:blipFill>
        <p:spPr>
          <a:xfrm>
            <a:off x="286408" y="421891"/>
            <a:ext cx="9546359" cy="5393693"/>
          </a:xfrm>
          <a:prstGeom prst="rect">
            <a:avLst/>
          </a:prstGeom>
        </p:spPr>
      </p:pic>
    </p:spTree>
    <p:extLst>
      <p:ext uri="{BB962C8B-B14F-4D97-AF65-F5344CB8AC3E}">
        <p14:creationId xmlns:p14="http://schemas.microsoft.com/office/powerpoint/2010/main" val="352632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352B-11FF-416E-ACD5-9E92298394C1}"/>
              </a:ext>
            </a:extLst>
          </p:cNvPr>
          <p:cNvSpPr>
            <a:spLocks noGrp="1"/>
          </p:cNvSpPr>
          <p:nvPr>
            <p:ph type="title"/>
          </p:nvPr>
        </p:nvSpPr>
        <p:spPr>
          <a:xfrm>
            <a:off x="753291" y="1106968"/>
            <a:ext cx="2893472" cy="827903"/>
          </a:xfrm>
        </p:spPr>
        <p:txBody>
          <a:bodyPr/>
          <a:lstStyle/>
          <a:p>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GOLD</a:t>
            </a:r>
          </a:p>
        </p:txBody>
      </p:sp>
      <p:sp>
        <p:nvSpPr>
          <p:cNvPr id="4" name="Text Placeholder 3">
            <a:extLst>
              <a:ext uri="{FF2B5EF4-FFF2-40B4-BE49-F238E27FC236}">
                <a16:creationId xmlns:a16="http://schemas.microsoft.com/office/drawing/2014/main" id="{F51EDA08-99FC-469D-999C-CEEE9A04FAE9}"/>
              </a:ext>
            </a:extLst>
          </p:cNvPr>
          <p:cNvSpPr>
            <a:spLocks noGrp="1"/>
          </p:cNvSpPr>
          <p:nvPr>
            <p:ph type="body" sz="half" idx="2"/>
          </p:nvPr>
        </p:nvSpPr>
        <p:spPr>
          <a:xfrm>
            <a:off x="753291" y="2073272"/>
            <a:ext cx="2224687" cy="1451996"/>
          </a:xfrm>
        </p:spPr>
        <p:txBody>
          <a:bodyPr>
            <a:normAutofit/>
          </a:bodyPr>
          <a:lstStyle/>
          <a:p>
            <a:r>
              <a:rPr lang="en-US" sz="1800" dirty="0">
                <a:solidFill>
                  <a:schemeClr val="accent4">
                    <a:lumMod val="20000"/>
                    <a:lumOff val="80000"/>
                  </a:schemeClr>
                </a:solidFill>
                <a:latin typeface="Aharoni" panose="02010803020104030203" pitchFamily="2" charset="-79"/>
                <a:cs typeface="Aharoni" panose="02010803020104030203" pitchFamily="2" charset="-79"/>
              </a:rPr>
              <a:t>Riches – Money of greatest value</a:t>
            </a:r>
          </a:p>
        </p:txBody>
      </p:sp>
      <p:pic>
        <p:nvPicPr>
          <p:cNvPr id="5" name="Picture 4">
            <a:extLst>
              <a:ext uri="{FF2B5EF4-FFF2-40B4-BE49-F238E27FC236}">
                <a16:creationId xmlns:a16="http://schemas.microsoft.com/office/drawing/2014/main" id="{F974BACA-4093-4098-AE62-84CB001D0A6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205547" y="3979732"/>
            <a:ext cx="3706241" cy="2740630"/>
          </a:xfrm>
          <a:prstGeom prst="rect">
            <a:avLst/>
          </a:prstGeom>
        </p:spPr>
      </p:pic>
      <p:sp>
        <p:nvSpPr>
          <p:cNvPr id="6" name="Rectangle 5">
            <a:extLst>
              <a:ext uri="{FF2B5EF4-FFF2-40B4-BE49-F238E27FC236}">
                <a16:creationId xmlns:a16="http://schemas.microsoft.com/office/drawing/2014/main" id="{5A94A291-9657-4A13-A275-D32A82A4E3A2}"/>
              </a:ext>
            </a:extLst>
          </p:cNvPr>
          <p:cNvSpPr/>
          <p:nvPr/>
        </p:nvSpPr>
        <p:spPr>
          <a:xfrm>
            <a:off x="2805906" y="137638"/>
            <a:ext cx="63173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GIFTS FIT FOR A KING</a:t>
            </a:r>
          </a:p>
        </p:txBody>
      </p:sp>
      <p:sp>
        <p:nvSpPr>
          <p:cNvPr id="7" name="Title 1">
            <a:extLst>
              <a:ext uri="{FF2B5EF4-FFF2-40B4-BE49-F238E27FC236}">
                <a16:creationId xmlns:a16="http://schemas.microsoft.com/office/drawing/2014/main" id="{0D19E5F6-BE02-4B5D-9295-E5143A0E896A}"/>
              </a:ext>
            </a:extLst>
          </p:cNvPr>
          <p:cNvSpPr txBox="1">
            <a:spLocks/>
          </p:cNvSpPr>
          <p:nvPr/>
        </p:nvSpPr>
        <p:spPr>
          <a:xfrm>
            <a:off x="4003953" y="1106968"/>
            <a:ext cx="3332677" cy="8279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FRANKINCENSE</a:t>
            </a:r>
          </a:p>
        </p:txBody>
      </p:sp>
      <p:sp>
        <p:nvSpPr>
          <p:cNvPr id="9" name="Title 1">
            <a:extLst>
              <a:ext uri="{FF2B5EF4-FFF2-40B4-BE49-F238E27FC236}">
                <a16:creationId xmlns:a16="http://schemas.microsoft.com/office/drawing/2014/main" id="{7B1E7211-A500-426D-816D-F20BBFA459EA}"/>
              </a:ext>
            </a:extLst>
          </p:cNvPr>
          <p:cNvSpPr txBox="1">
            <a:spLocks/>
          </p:cNvSpPr>
          <p:nvPr/>
        </p:nvSpPr>
        <p:spPr>
          <a:xfrm>
            <a:off x="8106032" y="1106968"/>
            <a:ext cx="3332677" cy="8279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MYRRH</a:t>
            </a:r>
          </a:p>
        </p:txBody>
      </p:sp>
      <p:sp>
        <p:nvSpPr>
          <p:cNvPr id="10" name="TextBox 9">
            <a:extLst>
              <a:ext uri="{FF2B5EF4-FFF2-40B4-BE49-F238E27FC236}">
                <a16:creationId xmlns:a16="http://schemas.microsoft.com/office/drawing/2014/main" id="{69904E79-D661-4B40-ADA9-56CAB9BE3A30}"/>
              </a:ext>
            </a:extLst>
          </p:cNvPr>
          <p:cNvSpPr txBox="1"/>
          <p:nvPr/>
        </p:nvSpPr>
        <p:spPr>
          <a:xfrm>
            <a:off x="8229600" y="2073272"/>
            <a:ext cx="3209109" cy="16681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980E0D4F-850C-4D1D-BC31-AE9D39BD6604}"/>
              </a:ext>
            </a:extLst>
          </p:cNvPr>
          <p:cNvSpPr txBox="1"/>
          <p:nvPr/>
        </p:nvSpPr>
        <p:spPr>
          <a:xfrm>
            <a:off x="4065736" y="1980871"/>
            <a:ext cx="3209109" cy="646331"/>
          </a:xfrm>
          <a:prstGeom prst="rect">
            <a:avLst/>
          </a:prstGeom>
          <a:noFill/>
        </p:spPr>
        <p:txBody>
          <a:bodyPr wrap="square" rtlCol="0">
            <a:spAutoFit/>
          </a:bodyPr>
          <a:lstStyle/>
          <a:p>
            <a:r>
              <a:rPr lang="en-US" b="1" dirty="0">
                <a:ln w="12700" cmpd="sng">
                  <a:noFill/>
                  <a:prstDash val="solid"/>
                </a:ln>
                <a:solidFill>
                  <a:schemeClr val="accent4">
                    <a:lumMod val="20000"/>
                    <a:lumOff val="80000"/>
                  </a:schemeClr>
                </a:solidFill>
                <a:latin typeface="Aharoni" panose="02010803020104030203" pitchFamily="2" charset="-79"/>
                <a:cs typeface="Aharoni" panose="02010803020104030203" pitchFamily="2" charset="-79"/>
              </a:rPr>
              <a:t>Incense used in the sanctuary for worship</a:t>
            </a: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a:t>
            </a:r>
            <a:endParaRPr lang="en-US" dirty="0">
              <a:latin typeface="Aharoni" panose="02010803020104030203" pitchFamily="2" charset="-79"/>
              <a:cs typeface="Aharoni" panose="02010803020104030203" pitchFamily="2" charset="-79"/>
            </a:endParaRPr>
          </a:p>
        </p:txBody>
      </p:sp>
      <p:sp>
        <p:nvSpPr>
          <p:cNvPr id="12" name="TextBox 11">
            <a:extLst>
              <a:ext uri="{FF2B5EF4-FFF2-40B4-BE49-F238E27FC236}">
                <a16:creationId xmlns:a16="http://schemas.microsoft.com/office/drawing/2014/main" id="{E0212C89-335A-41E1-BEF2-5F706AB763BE}"/>
              </a:ext>
            </a:extLst>
          </p:cNvPr>
          <p:cNvSpPr txBox="1"/>
          <p:nvPr/>
        </p:nvSpPr>
        <p:spPr>
          <a:xfrm>
            <a:off x="8106032" y="1999871"/>
            <a:ext cx="3209109" cy="923330"/>
          </a:xfrm>
          <a:prstGeom prst="rect">
            <a:avLst/>
          </a:prstGeom>
          <a:noFill/>
        </p:spPr>
        <p:txBody>
          <a:bodyPr wrap="square" rtlCol="0">
            <a:spAutoFit/>
          </a:bodyPr>
          <a:lstStyle/>
          <a:p>
            <a:r>
              <a:rPr lang="en-US" b="1" dirty="0">
                <a:ln w="12700" cmpd="sng">
                  <a:noFill/>
                  <a:prstDash val="solid"/>
                </a:ln>
                <a:solidFill>
                  <a:schemeClr val="accent4">
                    <a:lumMod val="20000"/>
                    <a:lumOff val="80000"/>
                  </a:schemeClr>
                </a:solidFill>
                <a:latin typeface="Aharoni" panose="02010803020104030203" pitchFamily="2" charset="-79"/>
                <a:cs typeface="Aharoni" panose="02010803020104030203" pitchFamily="2" charset="-79"/>
              </a:rPr>
              <a:t>Fragrant resin used in perfumes, medicine, and incense, and embalming</a:t>
            </a:r>
            <a:endParaRPr lang="en-US" dirty="0">
              <a:latin typeface="Aharoni" panose="02010803020104030203" pitchFamily="2" charset="-79"/>
              <a:cs typeface="Aharoni" panose="02010803020104030203" pitchFamily="2" charset="-79"/>
            </a:endParaRPr>
          </a:p>
        </p:txBody>
      </p:sp>
      <p:sp>
        <p:nvSpPr>
          <p:cNvPr id="13" name="Rectangle 12">
            <a:extLst>
              <a:ext uri="{FF2B5EF4-FFF2-40B4-BE49-F238E27FC236}">
                <a16:creationId xmlns:a16="http://schemas.microsoft.com/office/drawing/2014/main" id="{4CBA9BD3-8108-4143-B291-3CB58DE81605}"/>
              </a:ext>
            </a:extLst>
          </p:cNvPr>
          <p:cNvSpPr/>
          <p:nvPr/>
        </p:nvSpPr>
        <p:spPr>
          <a:xfrm>
            <a:off x="753291" y="3283271"/>
            <a:ext cx="1433406" cy="923330"/>
          </a:xfrm>
          <a:prstGeom prst="rect">
            <a:avLst/>
          </a:prstGeom>
          <a:noFill/>
          <a:effectLst>
            <a:reflection blurRad="6350" stA="50000" endA="300" endPos="55500" dist="101600" dir="5400000" sy="-100000" algn="bl" rotWithShape="0"/>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King</a:t>
            </a:r>
          </a:p>
        </p:txBody>
      </p:sp>
      <p:sp>
        <p:nvSpPr>
          <p:cNvPr id="14" name="Rectangle 13">
            <a:extLst>
              <a:ext uri="{FF2B5EF4-FFF2-40B4-BE49-F238E27FC236}">
                <a16:creationId xmlns:a16="http://schemas.microsoft.com/office/drawing/2014/main" id="{FF5B9378-CC0E-4E1F-B2F0-FA64E2175818}"/>
              </a:ext>
            </a:extLst>
          </p:cNvPr>
          <p:cNvSpPr/>
          <p:nvPr/>
        </p:nvSpPr>
        <p:spPr>
          <a:xfrm>
            <a:off x="3933509" y="3279769"/>
            <a:ext cx="3291543" cy="923330"/>
          </a:xfrm>
          <a:prstGeom prst="rect">
            <a:avLst/>
          </a:prstGeom>
          <a:noFill/>
          <a:effectLst>
            <a:reflection blurRad="6350" stA="50000" endA="300" endPos="55500" dist="101600" dir="5400000" sy="-100000" algn="bl" rotWithShape="0"/>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High Priest</a:t>
            </a:r>
          </a:p>
        </p:txBody>
      </p:sp>
      <p:sp>
        <p:nvSpPr>
          <p:cNvPr id="15" name="Rectangle 14">
            <a:extLst>
              <a:ext uri="{FF2B5EF4-FFF2-40B4-BE49-F238E27FC236}">
                <a16:creationId xmlns:a16="http://schemas.microsoft.com/office/drawing/2014/main" id="{1FE7DA7A-CB00-4108-90B5-466C5CDEF973}"/>
              </a:ext>
            </a:extLst>
          </p:cNvPr>
          <p:cNvSpPr/>
          <p:nvPr/>
        </p:nvSpPr>
        <p:spPr>
          <a:xfrm>
            <a:off x="8106032" y="3388368"/>
            <a:ext cx="1958998" cy="923330"/>
          </a:xfrm>
          <a:prstGeom prst="rect">
            <a:avLst/>
          </a:prstGeom>
          <a:noFill/>
          <a:effectLst>
            <a:reflection blurRad="6350" stA="50000" endA="300" endPos="55500" dist="101600" dir="5400000" sy="-100000" algn="bl" rotWithShape="0"/>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Savior</a:t>
            </a:r>
          </a:p>
        </p:txBody>
      </p:sp>
      <p:sp>
        <p:nvSpPr>
          <p:cNvPr id="3" name="Rectangle 2">
            <a:extLst>
              <a:ext uri="{FF2B5EF4-FFF2-40B4-BE49-F238E27FC236}">
                <a16:creationId xmlns:a16="http://schemas.microsoft.com/office/drawing/2014/main" id="{FAFEA457-288B-440D-AE23-22711A88B2DE}"/>
              </a:ext>
            </a:extLst>
          </p:cNvPr>
          <p:cNvSpPr/>
          <p:nvPr/>
        </p:nvSpPr>
        <p:spPr>
          <a:xfrm rot="21141914">
            <a:off x="834929" y="2591396"/>
            <a:ext cx="3635286" cy="923330"/>
          </a:xfrm>
          <a:prstGeom prst="rect">
            <a:avLst/>
          </a:prstGeom>
          <a:noFill/>
        </p:spPr>
        <p:txBody>
          <a:bodyPr wrap="square" lIns="91440" tIns="45720" rIns="91440" bIns="45720">
            <a:spAutoFit/>
          </a:bodyPr>
          <a:lstStyle/>
          <a:p>
            <a:pPr algn="ctr"/>
            <a:r>
              <a:rPr lang="en-US" sz="5400" b="1" i="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Cavolini" panose="03000502040302020204" pitchFamily="66" charset="0"/>
                <a:cs typeface="Cavolini" panose="03000502040302020204" pitchFamily="66" charset="0"/>
              </a:rPr>
              <a:t>Jesus is</a:t>
            </a:r>
          </a:p>
        </p:txBody>
      </p:sp>
    </p:spTree>
    <p:extLst>
      <p:ext uri="{BB962C8B-B14F-4D97-AF65-F5344CB8AC3E}">
        <p14:creationId xmlns:p14="http://schemas.microsoft.com/office/powerpoint/2010/main" val="143246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DD66-E9E0-4AE6-B911-552C5108635E}"/>
              </a:ext>
            </a:extLst>
          </p:cNvPr>
          <p:cNvSpPr>
            <a:spLocks noGrp="1"/>
          </p:cNvSpPr>
          <p:nvPr>
            <p:ph type="title"/>
          </p:nvPr>
        </p:nvSpPr>
        <p:spPr>
          <a:xfrm>
            <a:off x="839788" y="457200"/>
            <a:ext cx="3932237" cy="1383957"/>
          </a:xfrm>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Let’s go home</a:t>
            </a:r>
          </a:p>
        </p:txBody>
      </p:sp>
      <p:sp>
        <p:nvSpPr>
          <p:cNvPr id="4" name="Text Placeholder 3">
            <a:extLst>
              <a:ext uri="{FF2B5EF4-FFF2-40B4-BE49-F238E27FC236}">
                <a16:creationId xmlns:a16="http://schemas.microsoft.com/office/drawing/2014/main" id="{40B1A7CC-7EAB-49B8-9069-D75537C04D22}"/>
              </a:ext>
            </a:extLst>
          </p:cNvPr>
          <p:cNvSpPr>
            <a:spLocks noGrp="1"/>
          </p:cNvSpPr>
          <p:nvPr>
            <p:ph type="body" sz="half" idx="2"/>
          </p:nvPr>
        </p:nvSpPr>
        <p:spPr>
          <a:xfrm>
            <a:off x="839788" y="2057399"/>
            <a:ext cx="3003163" cy="1785551"/>
          </a:xfrm>
        </p:spPr>
        <p:style>
          <a:lnRef idx="1">
            <a:schemeClr val="accent3"/>
          </a:lnRef>
          <a:fillRef idx="2">
            <a:schemeClr val="accent3"/>
          </a:fillRef>
          <a:effectRef idx="1">
            <a:schemeClr val="accent3"/>
          </a:effectRef>
          <a:fontRef idx="minor">
            <a:schemeClr val="dk1"/>
          </a:fontRef>
        </p:style>
        <p:txBody>
          <a:bodyPr/>
          <a:lstStyle/>
          <a:p>
            <a:r>
              <a:rPr lang="en-US" baseline="30000" dirty="0"/>
              <a:t>12 </a:t>
            </a:r>
            <a:r>
              <a:rPr lang="en-US" dirty="0"/>
              <a:t>But God warned them in a dream not to go back to Herod. So they returned to their country on a different road.</a:t>
            </a:r>
          </a:p>
        </p:txBody>
      </p:sp>
      <p:pic>
        <p:nvPicPr>
          <p:cNvPr id="6" name="Picture 5" descr="A picture containing text&#10;&#10;Description automatically generated">
            <a:extLst>
              <a:ext uri="{FF2B5EF4-FFF2-40B4-BE49-F238E27FC236}">
                <a16:creationId xmlns:a16="http://schemas.microsoft.com/office/drawing/2014/main" id="{5491ADC6-F3EE-4AE7-8CFD-6B07AC929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683" y="0"/>
            <a:ext cx="7825317" cy="5868988"/>
          </a:xfrm>
          <a:prstGeom prst="rect">
            <a:avLst/>
          </a:prstGeom>
        </p:spPr>
      </p:pic>
      <p:sp>
        <p:nvSpPr>
          <p:cNvPr id="5" name="Speech Bubble: Rectangle 4">
            <a:extLst>
              <a:ext uri="{FF2B5EF4-FFF2-40B4-BE49-F238E27FC236}">
                <a16:creationId xmlns:a16="http://schemas.microsoft.com/office/drawing/2014/main" id="{2C21DB6D-C331-4E93-B01B-D2AC8CABE481}"/>
              </a:ext>
            </a:extLst>
          </p:cNvPr>
          <p:cNvSpPr/>
          <p:nvPr/>
        </p:nvSpPr>
        <p:spPr>
          <a:xfrm>
            <a:off x="6885764" y="146200"/>
            <a:ext cx="2532184" cy="1019908"/>
          </a:xfrm>
          <a:prstGeom prst="wedgeRectCallout">
            <a:avLst>
              <a:gd name="adj1" fmla="val 53829"/>
              <a:gd name="adj2" fmla="val 159270"/>
            </a:avLst>
          </a:prstGeom>
          <a:gradFill flip="none" rotWithShape="1">
            <a:gsLst>
              <a:gs pos="0">
                <a:srgbClr val="CC3399">
                  <a:tint val="66000"/>
                  <a:satMod val="160000"/>
                </a:srgbClr>
              </a:gs>
              <a:gs pos="50000">
                <a:srgbClr val="CC3399">
                  <a:tint val="44500"/>
                  <a:satMod val="160000"/>
                </a:srgbClr>
              </a:gs>
              <a:gs pos="100000">
                <a:srgbClr val="CC3399">
                  <a:tint val="23500"/>
                  <a:satMod val="160000"/>
                </a:srgbClr>
              </a:gs>
            </a:gsLst>
            <a:lin ang="10800000" scaled="1"/>
            <a:tileRect/>
          </a:gra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ysClr val="windowText" lastClr="000000"/>
                </a:solidFill>
              </a:rPr>
              <a:t>Praise God!</a:t>
            </a:r>
          </a:p>
          <a:p>
            <a:pPr algn="ctr"/>
            <a:r>
              <a:rPr lang="en-US" dirty="0">
                <a:solidFill>
                  <a:sysClr val="windowText" lastClr="000000"/>
                </a:solidFill>
              </a:rPr>
              <a:t>We saw our Savior!</a:t>
            </a:r>
          </a:p>
        </p:txBody>
      </p:sp>
      <p:sp>
        <p:nvSpPr>
          <p:cNvPr id="3" name="Speech Bubble: Rectangle 2">
            <a:extLst>
              <a:ext uri="{FF2B5EF4-FFF2-40B4-BE49-F238E27FC236}">
                <a16:creationId xmlns:a16="http://schemas.microsoft.com/office/drawing/2014/main" id="{6D61A508-E25C-5A9A-BD54-9C7E2404D1AC}"/>
              </a:ext>
            </a:extLst>
          </p:cNvPr>
          <p:cNvSpPr/>
          <p:nvPr/>
        </p:nvSpPr>
        <p:spPr>
          <a:xfrm>
            <a:off x="2378175" y="240958"/>
            <a:ext cx="2532184" cy="1019908"/>
          </a:xfrm>
          <a:prstGeom prst="wedgeRectCallout">
            <a:avLst>
              <a:gd name="adj1" fmla="val -92089"/>
              <a:gd name="adj2" fmla="val -71272"/>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ysClr val="windowText" lastClr="000000"/>
                </a:solidFill>
              </a:rPr>
              <a:t>Go home a different way.</a:t>
            </a:r>
          </a:p>
          <a:p>
            <a:pPr algn="ctr"/>
            <a:r>
              <a:rPr lang="en-US" dirty="0">
                <a:solidFill>
                  <a:sysClr val="windowText" lastClr="000000"/>
                </a:solidFill>
              </a:rPr>
              <a:t>Herod wants to harm  baby Jesus</a:t>
            </a:r>
          </a:p>
        </p:txBody>
      </p:sp>
    </p:spTree>
    <p:extLst>
      <p:ext uri="{BB962C8B-B14F-4D97-AF65-F5344CB8AC3E}">
        <p14:creationId xmlns:p14="http://schemas.microsoft.com/office/powerpoint/2010/main" val="61882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E9544E8-136E-4BC8-BCA9-7E2C2328C38B}"/>
              </a:ext>
            </a:extLst>
          </p:cNvPr>
          <p:cNvPicPr>
            <a:picLocks noChangeAspect="1"/>
          </p:cNvPicPr>
          <p:nvPr/>
        </p:nvPicPr>
        <p:blipFill rotWithShape="1">
          <a:blip r:embed="rId2">
            <a:extLst>
              <a:ext uri="{28A0092B-C50C-407E-A947-70E740481C1C}">
                <a14:useLocalDpi xmlns:a14="http://schemas.microsoft.com/office/drawing/2010/main" val="0"/>
              </a:ext>
            </a:extLst>
          </a:blip>
          <a:srcRect r="8861"/>
          <a:stretch/>
        </p:blipFill>
        <p:spPr>
          <a:xfrm flipH="1">
            <a:off x="-4755" y="-26480"/>
            <a:ext cx="4744995" cy="3904735"/>
          </a:xfrm>
          <a:prstGeom prst="rect">
            <a:avLst/>
          </a:prstGeom>
        </p:spPr>
      </p:pic>
      <p:sp>
        <p:nvSpPr>
          <p:cNvPr id="4" name="Text Placeholder 3">
            <a:extLst>
              <a:ext uri="{FF2B5EF4-FFF2-40B4-BE49-F238E27FC236}">
                <a16:creationId xmlns:a16="http://schemas.microsoft.com/office/drawing/2014/main" id="{F7AD0334-1280-463F-A68A-8B9DC3A164A8}"/>
              </a:ext>
            </a:extLst>
          </p:cNvPr>
          <p:cNvSpPr>
            <a:spLocks noGrp="1"/>
          </p:cNvSpPr>
          <p:nvPr>
            <p:ph type="body" sz="half" idx="2"/>
          </p:nvPr>
        </p:nvSpPr>
        <p:spPr>
          <a:xfrm>
            <a:off x="2804984" y="2581473"/>
            <a:ext cx="4226011" cy="3572191"/>
          </a:xfrm>
        </p:spPr>
        <p:style>
          <a:lnRef idx="1">
            <a:schemeClr val="accent3"/>
          </a:lnRef>
          <a:fillRef idx="2">
            <a:schemeClr val="accent3"/>
          </a:fillRef>
          <a:effectRef idx="1">
            <a:schemeClr val="accent3"/>
          </a:effectRef>
          <a:fontRef idx="minor">
            <a:schemeClr val="dk1"/>
          </a:fontRef>
        </p:style>
        <p:txBody>
          <a:bodyPr>
            <a:normAutofit/>
          </a:bodyPr>
          <a:lstStyle/>
          <a:p>
            <a:r>
              <a:rPr lang="en-US" baseline="30000" dirty="0"/>
              <a:t>13 </a:t>
            </a:r>
            <a:r>
              <a:rPr lang="en-US" dirty="0"/>
              <a:t>When the Wise Men had left, Joseph had a dream. In the dream an angel of the Lord appeared to Joseph. “Get up!” the angel said. “Take the child and his mother and escape to Egypt. Stay there until I tell you to come back. Herod is going to search for the child. He wants to kill him.”</a:t>
            </a:r>
          </a:p>
          <a:p>
            <a:r>
              <a:rPr lang="en-US" baseline="30000" dirty="0"/>
              <a:t>14 </a:t>
            </a:r>
            <a:r>
              <a:rPr lang="en-US" dirty="0"/>
              <a:t>So Joseph got up. During the night, he left for Egypt with the child and his mother Mary. </a:t>
            </a:r>
            <a:r>
              <a:rPr lang="en-US" baseline="30000" dirty="0"/>
              <a:t>15 </a:t>
            </a:r>
            <a:r>
              <a:rPr lang="en-US" dirty="0"/>
              <a:t>They stayed there until King Herod died. So the words the Lord had spoken through the prophet came true. He had said, “I brought my son out of Egypt.” (</a:t>
            </a:r>
            <a:r>
              <a:rPr lang="en-US" dirty="0">
                <a:hlinkClick r:id="rId3"/>
              </a:rPr>
              <a:t>Hosea 11:1</a:t>
            </a:r>
            <a:r>
              <a:rPr lang="en-US" dirty="0"/>
              <a:t>)</a:t>
            </a:r>
          </a:p>
          <a:p>
            <a:endParaRPr lang="en-US" dirty="0"/>
          </a:p>
        </p:txBody>
      </p:sp>
      <p:sp>
        <p:nvSpPr>
          <p:cNvPr id="7" name="Rectangle 6">
            <a:extLst>
              <a:ext uri="{FF2B5EF4-FFF2-40B4-BE49-F238E27FC236}">
                <a16:creationId xmlns:a16="http://schemas.microsoft.com/office/drawing/2014/main" id="{83A2C8B1-54F1-4F48-91FC-967AAAB6F94F}"/>
              </a:ext>
            </a:extLst>
          </p:cNvPr>
          <p:cNvSpPr/>
          <p:nvPr/>
        </p:nvSpPr>
        <p:spPr>
          <a:xfrm rot="20681410">
            <a:off x="147181" y="4567534"/>
            <a:ext cx="251062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GET UP!</a:t>
            </a:r>
          </a:p>
        </p:txBody>
      </p:sp>
      <p:sp>
        <p:nvSpPr>
          <p:cNvPr id="10" name="Rectangle 9">
            <a:extLst>
              <a:ext uri="{FF2B5EF4-FFF2-40B4-BE49-F238E27FC236}">
                <a16:creationId xmlns:a16="http://schemas.microsoft.com/office/drawing/2014/main" id="{F8B9CD88-11A1-4125-9FFE-3BEE87728B89}"/>
              </a:ext>
            </a:extLst>
          </p:cNvPr>
          <p:cNvSpPr/>
          <p:nvPr/>
        </p:nvSpPr>
        <p:spPr>
          <a:xfrm>
            <a:off x="4986889" y="740139"/>
            <a:ext cx="1702235"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a:ln/>
                <a:solidFill>
                  <a:schemeClr val="accent4"/>
                </a:solidFill>
              </a:rPr>
              <a:t>G0!</a:t>
            </a:r>
          </a:p>
        </p:txBody>
      </p:sp>
      <p:pic>
        <p:nvPicPr>
          <p:cNvPr id="12" name="Picture 11" descr="A picture containing text, silhouette&#10;&#10;Description automatically generated">
            <a:extLst>
              <a:ext uri="{FF2B5EF4-FFF2-40B4-BE49-F238E27FC236}">
                <a16:creationId xmlns:a16="http://schemas.microsoft.com/office/drawing/2014/main" id="{32B868D4-BF91-42FE-A2C0-71EE1689BD0A}"/>
              </a:ext>
            </a:extLst>
          </p:cNvPr>
          <p:cNvPicPr>
            <a:picLocks noChangeAspect="1"/>
          </p:cNvPicPr>
          <p:nvPr/>
        </p:nvPicPr>
        <p:blipFill rotWithShape="1">
          <a:blip r:embed="rId4">
            <a:extLst>
              <a:ext uri="{28A0092B-C50C-407E-A947-70E740481C1C}">
                <a14:useLocalDpi xmlns:a14="http://schemas.microsoft.com/office/drawing/2010/main" val="0"/>
              </a:ext>
            </a:extLst>
          </a:blip>
          <a:srcRect l="15471" r="15586"/>
          <a:stretch/>
        </p:blipFill>
        <p:spPr>
          <a:xfrm>
            <a:off x="7447005" y="-1"/>
            <a:ext cx="4744995" cy="5161835"/>
          </a:xfrm>
          <a:prstGeom prst="rect">
            <a:avLst/>
          </a:prstGeom>
        </p:spPr>
      </p:pic>
      <p:sp>
        <p:nvSpPr>
          <p:cNvPr id="11" name="Rectangle 10">
            <a:extLst>
              <a:ext uri="{FF2B5EF4-FFF2-40B4-BE49-F238E27FC236}">
                <a16:creationId xmlns:a16="http://schemas.microsoft.com/office/drawing/2014/main" id="{89263318-37E6-4E72-9474-5592BF8FDA24}"/>
              </a:ext>
            </a:extLst>
          </p:cNvPr>
          <p:cNvSpPr/>
          <p:nvPr/>
        </p:nvSpPr>
        <p:spPr>
          <a:xfrm rot="766379">
            <a:off x="8520173" y="3981784"/>
            <a:ext cx="242566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HURRY!</a:t>
            </a:r>
          </a:p>
        </p:txBody>
      </p:sp>
      <p:sp>
        <p:nvSpPr>
          <p:cNvPr id="2" name="Speech Bubble: Rectangle 1">
            <a:extLst>
              <a:ext uri="{FF2B5EF4-FFF2-40B4-BE49-F238E27FC236}">
                <a16:creationId xmlns:a16="http://schemas.microsoft.com/office/drawing/2014/main" id="{D669B7DC-25D6-FB41-07CE-BB65D5CCDE56}"/>
              </a:ext>
            </a:extLst>
          </p:cNvPr>
          <p:cNvSpPr/>
          <p:nvPr/>
        </p:nvSpPr>
        <p:spPr>
          <a:xfrm>
            <a:off x="586698" y="-1"/>
            <a:ext cx="2532184" cy="1019908"/>
          </a:xfrm>
          <a:prstGeom prst="wedgeRectCallout">
            <a:avLst>
              <a:gd name="adj1" fmla="val 79622"/>
              <a:gd name="adj2" fmla="val -4382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ysClr val="windowText" lastClr="000000"/>
                </a:solidFill>
              </a:rPr>
              <a:t>Quickly. Get up.</a:t>
            </a:r>
          </a:p>
          <a:p>
            <a:pPr algn="ctr"/>
            <a:r>
              <a:rPr lang="en-US" dirty="0">
                <a:solidFill>
                  <a:sysClr val="windowText" lastClr="000000"/>
                </a:solidFill>
              </a:rPr>
              <a:t>Go to Egypt.  </a:t>
            </a:r>
          </a:p>
          <a:p>
            <a:pPr algn="ctr"/>
            <a:r>
              <a:rPr lang="en-US" dirty="0">
                <a:solidFill>
                  <a:sysClr val="windowText" lastClr="000000"/>
                </a:solidFill>
              </a:rPr>
              <a:t>Herod wants to kill Jesus.</a:t>
            </a:r>
          </a:p>
        </p:txBody>
      </p:sp>
    </p:spTree>
    <p:extLst>
      <p:ext uri="{BB962C8B-B14F-4D97-AF65-F5344CB8AC3E}">
        <p14:creationId xmlns:p14="http://schemas.microsoft.com/office/powerpoint/2010/main" val="608269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FAEE9DD-1BA9-4189-AF35-E8A863001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76800" cy="36576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04F314C-8260-4B52-BEFD-82DBA0484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881" y="-57149"/>
            <a:ext cx="5082118" cy="3811588"/>
          </a:xfrm>
          <a:prstGeom prst="rect">
            <a:avLst/>
          </a:prstGeom>
        </p:spPr>
      </p:pic>
      <p:sp>
        <p:nvSpPr>
          <p:cNvPr id="4" name="Text Placeholder 3">
            <a:extLst>
              <a:ext uri="{FF2B5EF4-FFF2-40B4-BE49-F238E27FC236}">
                <a16:creationId xmlns:a16="http://schemas.microsoft.com/office/drawing/2014/main" id="{F2F0EBE7-9EFB-49B3-88E4-4F15AFF1A36A}"/>
              </a:ext>
            </a:extLst>
          </p:cNvPr>
          <p:cNvSpPr>
            <a:spLocks noGrp="1"/>
          </p:cNvSpPr>
          <p:nvPr>
            <p:ph type="body" sz="half" idx="2"/>
          </p:nvPr>
        </p:nvSpPr>
        <p:spPr>
          <a:xfrm>
            <a:off x="3521204" y="2242752"/>
            <a:ext cx="3932237" cy="3811588"/>
          </a:xfrm>
        </p:spPr>
        <p:style>
          <a:lnRef idx="1">
            <a:schemeClr val="accent3"/>
          </a:lnRef>
          <a:fillRef idx="2">
            <a:schemeClr val="accent3"/>
          </a:fillRef>
          <a:effectRef idx="1">
            <a:schemeClr val="accent3"/>
          </a:effectRef>
          <a:fontRef idx="minor">
            <a:schemeClr val="dk1"/>
          </a:fontRef>
        </p:style>
        <p:txBody>
          <a:bodyPr/>
          <a:lstStyle/>
          <a:p>
            <a:r>
              <a:rPr lang="en-US" baseline="30000" dirty="0"/>
              <a:t>16 </a:t>
            </a:r>
            <a:r>
              <a:rPr lang="en-US" dirty="0"/>
              <a:t>Herod realized that the Wise Men had tricked him. So he became very angry. He gave orders about Bethlehem and the area around it. He ordered all the boys two years old and under to be killed. This agreed with the time when the Wise Men had seen the star. </a:t>
            </a:r>
            <a:r>
              <a:rPr lang="en-US" baseline="30000" dirty="0"/>
              <a:t>17 </a:t>
            </a:r>
            <a:r>
              <a:rPr lang="en-US" dirty="0"/>
              <a:t>In this way, the words Jeremiah the prophet spoke came true. He had said,</a:t>
            </a:r>
          </a:p>
          <a:p>
            <a:r>
              <a:rPr lang="en-US" baseline="30000" dirty="0"/>
              <a:t>18 </a:t>
            </a:r>
            <a:r>
              <a:rPr lang="en-US" dirty="0"/>
              <a:t>“A voice is heard in Ramah.</a:t>
            </a:r>
            <a:br>
              <a:rPr lang="en-US" dirty="0"/>
            </a:br>
            <a:r>
              <a:rPr lang="en-US" dirty="0"/>
              <a:t>    It’s the sound of crying and deep sadness.</a:t>
            </a:r>
            <a:br>
              <a:rPr lang="en-US" dirty="0"/>
            </a:br>
            <a:r>
              <a:rPr lang="en-US" dirty="0"/>
              <a:t>Rachel is crying over her children.</a:t>
            </a:r>
            <a:br>
              <a:rPr lang="en-US" dirty="0"/>
            </a:br>
            <a:r>
              <a:rPr lang="en-US" dirty="0"/>
              <a:t>    She refuses to be comforted,</a:t>
            </a:r>
            <a:br>
              <a:rPr lang="en-US" dirty="0"/>
            </a:br>
            <a:r>
              <a:rPr lang="en-US" dirty="0"/>
              <a:t>    because they are gone.” (</a:t>
            </a:r>
            <a:r>
              <a:rPr lang="en-US" dirty="0">
                <a:hlinkClick r:id="rId4"/>
              </a:rPr>
              <a:t>Jeremiah 31:15</a:t>
            </a:r>
            <a:r>
              <a:rPr lang="en-US" dirty="0"/>
              <a:t>)</a:t>
            </a:r>
          </a:p>
          <a:p>
            <a:endParaRPr lang="en-US" dirty="0"/>
          </a:p>
        </p:txBody>
      </p:sp>
      <p:sp>
        <p:nvSpPr>
          <p:cNvPr id="7" name="Rectangle 6">
            <a:extLst>
              <a:ext uri="{FF2B5EF4-FFF2-40B4-BE49-F238E27FC236}">
                <a16:creationId xmlns:a16="http://schemas.microsoft.com/office/drawing/2014/main" id="{EF822D0C-6887-4CB4-959A-F685B9AAAF08}"/>
              </a:ext>
            </a:extLst>
          </p:cNvPr>
          <p:cNvSpPr/>
          <p:nvPr/>
        </p:nvSpPr>
        <p:spPr>
          <a:xfrm>
            <a:off x="4873371" y="803660"/>
            <a:ext cx="2236510"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Oh No!</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a:extLst>
              <a:ext uri="{FF2B5EF4-FFF2-40B4-BE49-F238E27FC236}">
                <a16:creationId xmlns:a16="http://schemas.microsoft.com/office/drawing/2014/main" id="{E46DF6B4-7312-4A4C-A829-2C192AF4B3F5}"/>
              </a:ext>
            </a:extLst>
          </p:cNvPr>
          <p:cNvSpPr/>
          <p:nvPr/>
        </p:nvSpPr>
        <p:spPr>
          <a:xfrm rot="21156836">
            <a:off x="279916" y="3978807"/>
            <a:ext cx="2707793" cy="175432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That’s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horrible!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Rectangle 8">
            <a:extLst>
              <a:ext uri="{FF2B5EF4-FFF2-40B4-BE49-F238E27FC236}">
                <a16:creationId xmlns:a16="http://schemas.microsoft.com/office/drawing/2014/main" id="{7320CCCD-59A7-4399-A915-A9C057CE9332}"/>
              </a:ext>
            </a:extLst>
          </p:cNvPr>
          <p:cNvSpPr/>
          <p:nvPr/>
        </p:nvSpPr>
        <p:spPr>
          <a:xfrm rot="798005">
            <a:off x="8302118" y="4053877"/>
            <a:ext cx="2307042" cy="175432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So Sad!</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Waaa</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14832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1BC5F-B141-46EE-BF41-B6FCC2C71364}"/>
              </a:ext>
            </a:extLst>
          </p:cNvPr>
          <p:cNvSpPr>
            <a:spLocks noGrp="1"/>
          </p:cNvSpPr>
          <p:nvPr>
            <p:ph type="title"/>
          </p:nvPr>
        </p:nvSpPr>
        <p:spPr/>
        <p:txBody>
          <a:bodyPr/>
          <a:lstStyle/>
          <a:p>
            <a:endParaRPr lang="en-US"/>
          </a:p>
        </p:txBody>
      </p:sp>
      <p:pic>
        <p:nvPicPr>
          <p:cNvPr id="6" name="Picture 5" descr="A picture containing text, outdoor, ground, posing&#10;&#10;Description automatically generated">
            <a:extLst>
              <a:ext uri="{FF2B5EF4-FFF2-40B4-BE49-F238E27FC236}">
                <a16:creationId xmlns:a16="http://schemas.microsoft.com/office/drawing/2014/main" id="{4834C128-56D9-407C-AE5B-AC4BD1888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5140410" cy="385530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C1BB623-648C-4982-837E-BE2F3D702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41" y="155875"/>
            <a:ext cx="6300059" cy="4725044"/>
          </a:xfrm>
          <a:prstGeom prst="rect">
            <a:avLst/>
          </a:prstGeom>
        </p:spPr>
      </p:pic>
      <p:sp>
        <p:nvSpPr>
          <p:cNvPr id="4" name="Text Placeholder 3">
            <a:extLst>
              <a:ext uri="{FF2B5EF4-FFF2-40B4-BE49-F238E27FC236}">
                <a16:creationId xmlns:a16="http://schemas.microsoft.com/office/drawing/2014/main" id="{4968002A-2050-4BD3-AEA0-B091F9DEBB77}"/>
              </a:ext>
            </a:extLst>
          </p:cNvPr>
          <p:cNvSpPr>
            <a:spLocks noGrp="1"/>
          </p:cNvSpPr>
          <p:nvPr>
            <p:ph type="body" sz="half" idx="2"/>
          </p:nvPr>
        </p:nvSpPr>
        <p:spPr>
          <a:xfrm>
            <a:off x="0" y="3299254"/>
            <a:ext cx="5733535" cy="3101546"/>
          </a:xfrm>
        </p:spPr>
        <p:style>
          <a:lnRef idx="1">
            <a:schemeClr val="accent3"/>
          </a:lnRef>
          <a:fillRef idx="2">
            <a:schemeClr val="accent3"/>
          </a:fillRef>
          <a:effectRef idx="1">
            <a:schemeClr val="accent3"/>
          </a:effectRef>
          <a:fontRef idx="minor">
            <a:schemeClr val="dk1"/>
          </a:fontRef>
        </p:style>
        <p:txBody>
          <a:bodyPr>
            <a:normAutofit/>
          </a:bodyPr>
          <a:lstStyle/>
          <a:p>
            <a:endParaRPr lang="en-US" baseline="30000" dirty="0"/>
          </a:p>
          <a:p>
            <a:r>
              <a:rPr lang="en-US" baseline="30000" dirty="0"/>
              <a:t>19 </a:t>
            </a:r>
            <a:r>
              <a:rPr lang="en-US" dirty="0"/>
              <a:t>After Herod died, Joseph had a dream while he was still in Egypt. In the dream an angel of the Lord appeared to him. </a:t>
            </a:r>
            <a:r>
              <a:rPr lang="en-US" baseline="30000" dirty="0"/>
              <a:t>20 </a:t>
            </a:r>
            <a:r>
              <a:rPr lang="en-US" dirty="0"/>
              <a:t>The angel said, “Get up! Take the child and his mother. Go to the land of Israel. The people who were trying to kill the child are dead.”</a:t>
            </a:r>
          </a:p>
          <a:p>
            <a:r>
              <a:rPr lang="en-US" baseline="30000" dirty="0"/>
              <a:t>21 </a:t>
            </a:r>
            <a:r>
              <a:rPr lang="en-US" dirty="0"/>
              <a:t>So Joseph got up. He took the child and his mother Mary back to the land of Israel. </a:t>
            </a:r>
            <a:r>
              <a:rPr lang="en-US" baseline="30000" dirty="0"/>
              <a:t>22 </a:t>
            </a:r>
            <a:r>
              <a:rPr lang="en-US" dirty="0"/>
              <a:t>But then he heard that Archelaus was king of Judea. Archelaus was ruling in place of his father Herod. This made Joseph afraid to go there. Joseph had been warned in a dream. So he went back to the land of Galilee instead. </a:t>
            </a:r>
            <a:r>
              <a:rPr lang="en-US" baseline="30000" dirty="0"/>
              <a:t>23 </a:t>
            </a:r>
            <a:r>
              <a:rPr lang="en-US" dirty="0"/>
              <a:t>There he lived in a town called Nazareth. So what the prophets had said about Jesus came true. They had said that he would be called a Nazarene.</a:t>
            </a:r>
          </a:p>
          <a:p>
            <a:endParaRPr lang="en-US" dirty="0"/>
          </a:p>
        </p:txBody>
      </p:sp>
      <p:sp>
        <p:nvSpPr>
          <p:cNvPr id="8" name="Speech Bubble: Rectangle with Corners Rounded 7">
            <a:extLst>
              <a:ext uri="{FF2B5EF4-FFF2-40B4-BE49-F238E27FC236}">
                <a16:creationId xmlns:a16="http://schemas.microsoft.com/office/drawing/2014/main" id="{8BBC25AD-B5A7-457A-8BDC-B854451947BA}"/>
              </a:ext>
            </a:extLst>
          </p:cNvPr>
          <p:cNvSpPr/>
          <p:nvPr/>
        </p:nvSpPr>
        <p:spPr>
          <a:xfrm>
            <a:off x="6635578" y="284205"/>
            <a:ext cx="2088292" cy="852617"/>
          </a:xfrm>
          <a:prstGeom prst="wedgeRoundRectCallout">
            <a:avLst>
              <a:gd name="adj1" fmla="val 47215"/>
              <a:gd name="adj2" fmla="val 85229"/>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There’s our home!</a:t>
            </a:r>
          </a:p>
          <a:p>
            <a:pPr algn="ctr"/>
            <a:r>
              <a:rPr lang="en-US" dirty="0"/>
              <a:t>Nazareth!</a:t>
            </a:r>
          </a:p>
        </p:txBody>
      </p:sp>
      <p:sp>
        <p:nvSpPr>
          <p:cNvPr id="9" name="Speech Bubble: Rectangle with Corners Rounded 8">
            <a:extLst>
              <a:ext uri="{FF2B5EF4-FFF2-40B4-BE49-F238E27FC236}">
                <a16:creationId xmlns:a16="http://schemas.microsoft.com/office/drawing/2014/main" id="{51F5F507-8AC2-4917-AFFC-A729567DD248}"/>
              </a:ext>
            </a:extLst>
          </p:cNvPr>
          <p:cNvSpPr/>
          <p:nvPr/>
        </p:nvSpPr>
        <p:spPr>
          <a:xfrm>
            <a:off x="5298815" y="1075036"/>
            <a:ext cx="2088292" cy="852617"/>
          </a:xfrm>
          <a:prstGeom prst="wedgeRoundRectCallout">
            <a:avLst>
              <a:gd name="adj1" fmla="val 70449"/>
              <a:gd name="adj2" fmla="val -1107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God has kept us safe!  Praise Him</a:t>
            </a:r>
          </a:p>
        </p:txBody>
      </p:sp>
    </p:spTree>
    <p:extLst>
      <p:ext uri="{BB962C8B-B14F-4D97-AF65-F5344CB8AC3E}">
        <p14:creationId xmlns:p14="http://schemas.microsoft.com/office/powerpoint/2010/main" val="264016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FA4A-6252-2C8D-3AA1-8EB85192BD22}"/>
              </a:ext>
            </a:extLst>
          </p:cNvPr>
          <p:cNvSpPr>
            <a:spLocks noGrp="1"/>
          </p:cNvSpPr>
          <p:nvPr>
            <p:ph type="title"/>
          </p:nvPr>
        </p:nvSpPr>
        <p:spPr>
          <a:xfrm>
            <a:off x="670775" y="777248"/>
            <a:ext cx="10515600" cy="5687945"/>
          </a:xfrm>
        </p:spPr>
        <p:txBody>
          <a:bodyPr>
            <a:normAutofit fontScale="90000"/>
          </a:bodyPr>
          <a:lstStyle/>
          <a:p>
            <a:r>
              <a:rPr lang="en-US" b="1" dirty="0">
                <a:solidFill>
                  <a:schemeClr val="accent6">
                    <a:lumMod val="50000"/>
                  </a:schemeClr>
                </a:solidFill>
              </a:rPr>
              <a:t>Do you like to get gifts?</a:t>
            </a:r>
            <a:br>
              <a:rPr lang="en-US" b="1" dirty="0">
                <a:solidFill>
                  <a:schemeClr val="accent6">
                    <a:lumMod val="50000"/>
                  </a:schemeClr>
                </a:solidFill>
              </a:rPr>
            </a:br>
            <a:br>
              <a:rPr lang="en-US" dirty="0"/>
            </a:br>
            <a:r>
              <a:rPr lang="en-US" dirty="0"/>
              <a:t>	</a:t>
            </a:r>
            <a:r>
              <a:rPr lang="en-US" dirty="0">
                <a:solidFill>
                  <a:schemeClr val="bg1"/>
                </a:solidFill>
              </a:rPr>
              <a:t>What kinds of gifts do you like?</a:t>
            </a:r>
            <a:br>
              <a:rPr lang="en-US" dirty="0">
                <a:solidFill>
                  <a:schemeClr val="bg1"/>
                </a:solidFill>
              </a:rPr>
            </a:br>
            <a:br>
              <a:rPr lang="en-US" dirty="0"/>
            </a:br>
            <a:r>
              <a:rPr lang="en-US" dirty="0">
                <a:solidFill>
                  <a:srgbClr val="C00000"/>
                </a:solidFill>
              </a:rPr>
              <a:t>Do you enjoy giving gifts?</a:t>
            </a:r>
            <a:br>
              <a:rPr lang="en-US" dirty="0">
                <a:solidFill>
                  <a:srgbClr val="C00000"/>
                </a:solidFill>
              </a:rPr>
            </a:br>
            <a:r>
              <a:rPr lang="en-US" dirty="0">
                <a:solidFill>
                  <a:srgbClr val="C00000"/>
                </a:solidFill>
              </a:rPr>
              <a:t>	</a:t>
            </a:r>
            <a:br>
              <a:rPr lang="en-US" dirty="0">
                <a:solidFill>
                  <a:srgbClr val="C00000"/>
                </a:solidFill>
              </a:rPr>
            </a:br>
            <a:r>
              <a:rPr lang="en-US" dirty="0"/>
              <a:t>	</a:t>
            </a:r>
            <a:r>
              <a:rPr lang="en-US" dirty="0">
                <a:solidFill>
                  <a:srgbClr val="7030A0"/>
                </a:solidFill>
              </a:rPr>
              <a:t>Besides buying gifts, we can make them.</a:t>
            </a:r>
            <a:br>
              <a:rPr lang="en-US" dirty="0">
                <a:solidFill>
                  <a:srgbClr val="7030A0"/>
                </a:solidFill>
              </a:rPr>
            </a:br>
            <a:br>
              <a:rPr lang="en-US" dirty="0"/>
            </a:br>
            <a:r>
              <a:rPr lang="en-US" dirty="0"/>
              <a:t>	</a:t>
            </a:r>
            <a:r>
              <a:rPr lang="en-US" dirty="0">
                <a:solidFill>
                  <a:schemeClr val="bg2"/>
                </a:solidFill>
              </a:rPr>
              <a:t>Another great gift is to give our time or to do 	something for someone.</a:t>
            </a:r>
          </a:p>
        </p:txBody>
      </p:sp>
      <p:pic>
        <p:nvPicPr>
          <p:cNvPr id="1026" name="Picture 2" descr="Free Christmas Gifts Cliparts, Download Free Christmas Gifts Cliparts png images, Free ClipArts ...">
            <a:extLst>
              <a:ext uri="{FF2B5EF4-FFF2-40B4-BE49-F238E27FC236}">
                <a16:creationId xmlns:a16="http://schemas.microsoft.com/office/drawing/2014/main" id="{F74836F1-6B4F-1A79-CF35-907683ECE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762" y="1219200"/>
            <a:ext cx="4349793" cy="306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304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DA08-A0AD-4B27-A93D-F8AD51650B8F}"/>
              </a:ext>
            </a:extLst>
          </p:cNvPr>
          <p:cNvSpPr>
            <a:spLocks noGrp="1"/>
          </p:cNvSpPr>
          <p:nvPr>
            <p:ph type="title"/>
          </p:nvPr>
        </p:nvSpPr>
        <p:spPr>
          <a:xfrm>
            <a:off x="447773" y="291816"/>
            <a:ext cx="7181192" cy="839350"/>
          </a:xfrm>
        </p:spPr>
        <p:txBody>
          <a:bodyPr>
            <a:norm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Craft PART 1</a:t>
            </a:r>
          </a:p>
        </p:txBody>
      </p:sp>
      <p:sp>
        <p:nvSpPr>
          <p:cNvPr id="10" name="TextBox 9">
            <a:extLst>
              <a:ext uri="{FF2B5EF4-FFF2-40B4-BE49-F238E27FC236}">
                <a16:creationId xmlns:a16="http://schemas.microsoft.com/office/drawing/2014/main" id="{0B124089-5590-420A-ACB3-540F184299B1}"/>
              </a:ext>
            </a:extLst>
          </p:cNvPr>
          <p:cNvSpPr txBox="1"/>
          <p:nvPr/>
        </p:nvSpPr>
        <p:spPr>
          <a:xfrm>
            <a:off x="447773" y="1452282"/>
            <a:ext cx="366058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DIRECTIONS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Cut out the Announcement Cards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Write in how many spaces to move forward.  Choose 1, 2, or 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These are your last cards</a:t>
            </a:r>
          </a:p>
        </p:txBody>
      </p:sp>
      <p:pic>
        <p:nvPicPr>
          <p:cNvPr id="3" name="Picture 54">
            <a:extLst>
              <a:ext uri="{FF2B5EF4-FFF2-40B4-BE49-F238E27FC236}">
                <a16:creationId xmlns:a16="http://schemas.microsoft.com/office/drawing/2014/main" id="{350C98B2-CDA5-9C20-DD31-CD73EE68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392"/>
          <a:stretch/>
        </p:blipFill>
        <p:spPr bwMode="auto">
          <a:xfrm rot="881784">
            <a:off x="4829334" y="387997"/>
            <a:ext cx="1516415" cy="58792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Control 1">
            <a:extLst>
              <a:ext uri="{FF2B5EF4-FFF2-40B4-BE49-F238E27FC236}">
                <a16:creationId xmlns:a16="http://schemas.microsoft.com/office/drawing/2014/main" id="{90730BA6-186A-04F2-D765-B99BC291128F}"/>
              </a:ext>
            </a:extLst>
          </p:cNvPr>
          <p:cNvSpPr>
            <a:spLocks noChangeArrowheads="1" noChangeShapeType="1"/>
          </p:cNvSpPr>
          <p:nvPr/>
        </p:nvSpPr>
        <p:spPr bwMode="auto">
          <a:xfrm>
            <a:off x="3251200" y="1825625"/>
            <a:ext cx="10094913" cy="7773988"/>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098F2E1-FCE2-DBC1-8089-036AABD7A560}"/>
              </a:ext>
            </a:extLst>
          </p:cNvPr>
          <p:cNvSpPr/>
          <p:nvPr/>
        </p:nvSpPr>
        <p:spPr>
          <a:xfrm>
            <a:off x="6024380" y="1843497"/>
            <a:ext cx="2893242" cy="43818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4A9866DF-65EA-C6FA-0D64-CAD7613106AD}"/>
              </a:ext>
            </a:extLst>
          </p:cNvPr>
          <p:cNvGraphicFramePr>
            <a:graphicFrameLocks noGrp="1"/>
          </p:cNvGraphicFramePr>
          <p:nvPr>
            <p:extLst>
              <p:ext uri="{D42A27DB-BD31-4B8C-83A1-F6EECF244321}">
                <p14:modId xmlns:p14="http://schemas.microsoft.com/office/powerpoint/2010/main" val="3083580893"/>
              </p:ext>
            </p:extLst>
          </p:nvPr>
        </p:nvGraphicFramePr>
        <p:xfrm>
          <a:off x="6024380" y="1825625"/>
          <a:ext cx="2825232" cy="4351338"/>
        </p:xfrm>
        <a:graphic>
          <a:graphicData uri="http://schemas.openxmlformats.org/drawingml/2006/table">
            <a:tbl>
              <a:tblPr/>
              <a:tblGrid>
                <a:gridCol w="1412616">
                  <a:extLst>
                    <a:ext uri="{9D8B030D-6E8A-4147-A177-3AD203B41FA5}">
                      <a16:colId xmlns:a16="http://schemas.microsoft.com/office/drawing/2014/main" val="597639487"/>
                    </a:ext>
                  </a:extLst>
                </a:gridCol>
                <a:gridCol w="1412616">
                  <a:extLst>
                    <a:ext uri="{9D8B030D-6E8A-4147-A177-3AD203B41FA5}">
                      <a16:colId xmlns:a16="http://schemas.microsoft.com/office/drawing/2014/main" val="2999080333"/>
                    </a:ext>
                  </a:extLst>
                </a:gridCol>
              </a:tblGrid>
              <a:tr h="1450446">
                <a:tc>
                  <a:txBody>
                    <a:bodyPr/>
                    <a:lstStyle/>
                    <a:p>
                      <a:pPr marR="0" indent="0" algn="ctr" rtl="0">
                        <a:lnSpc>
                          <a:spcPct val="119000"/>
                        </a:lnSpc>
                        <a:spcBef>
                          <a:spcPts val="0"/>
                        </a:spcBef>
                        <a:spcAft>
                          <a:spcPts val="600"/>
                        </a:spcAft>
                      </a:pPr>
                      <a:r>
                        <a:rPr lang="en-US" sz="600" kern="1400" dirty="0">
                          <a:ln>
                            <a:noFill/>
                          </a:ln>
                          <a:solidFill>
                            <a:srgbClr val="000000"/>
                          </a:solidFill>
                          <a:effectLst/>
                          <a:latin typeface="Century Gothic" panose="020B0502020202020204" pitchFamily="34" charset="0"/>
                        </a:rPr>
                        <a:t>Answer this question:</a:t>
                      </a:r>
                      <a:endParaRPr lang="en-US" sz="6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kern="1400" dirty="0">
                          <a:ln>
                            <a:noFill/>
                          </a:ln>
                          <a:solidFill>
                            <a:srgbClr val="000000"/>
                          </a:solidFill>
                          <a:effectLst/>
                          <a:latin typeface="Century Gothic" panose="020B0502020202020204" pitchFamily="34" charset="0"/>
                        </a:rPr>
                        <a:t>If you had a box of gold,</a:t>
                      </a:r>
                      <a:endParaRPr lang="en-US" sz="6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kern="1400" dirty="0">
                          <a:ln>
                            <a:noFill/>
                          </a:ln>
                          <a:solidFill>
                            <a:srgbClr val="000000"/>
                          </a:solidFill>
                          <a:effectLst/>
                          <a:latin typeface="Century Gothic" panose="020B0502020202020204" pitchFamily="34" charset="0"/>
                        </a:rPr>
                        <a:t>What would you do?</a:t>
                      </a:r>
                      <a:endParaRPr lang="en-US" sz="6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dirty="0">
                          <a:ln>
                            <a:noFill/>
                          </a:ln>
                          <a:solidFill>
                            <a:srgbClr val="000000"/>
                          </a:solidFill>
                          <a:effectLst/>
                          <a:latin typeface="Century Gothic" panose="020B0502020202020204" pitchFamily="34" charset="0"/>
                        </a:rPr>
                        <a:t>Then</a:t>
                      </a:r>
                      <a:endParaRPr lang="en-US" sz="6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dirty="0">
                          <a:ln>
                            <a:noFill/>
                          </a:ln>
                          <a:solidFill>
                            <a:srgbClr val="000000"/>
                          </a:solidFill>
                          <a:effectLst/>
                          <a:latin typeface="Century Gothic" panose="020B0502020202020204" pitchFamily="34" charset="0"/>
                        </a:rPr>
                        <a:t>go forward ____  spaces</a:t>
                      </a:r>
                      <a:endParaRPr lang="en-US" sz="600" kern="1400" dirty="0">
                        <a:ln>
                          <a:noFill/>
                        </a:ln>
                        <a:solidFill>
                          <a:srgbClr val="000000"/>
                        </a:solidFill>
                        <a:effectLst/>
                        <a:latin typeface="Calibri" panose="020F0502020204030204" pitchFamily="34" charset="0"/>
                      </a:endParaRPr>
                    </a:p>
                  </a:txBody>
                  <a:tcPr marL="20472" marR="20472" marT="20472" marB="20472"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Answer this question:</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kern="1400">
                          <a:ln>
                            <a:noFill/>
                          </a:ln>
                          <a:solidFill>
                            <a:srgbClr val="000000"/>
                          </a:solidFill>
                          <a:effectLst/>
                          <a:latin typeface="Century Gothic" panose="020B0502020202020204" pitchFamily="34" charset="0"/>
                        </a:rPr>
                        <a:t>What animal have you ridden</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kern="1400">
                          <a:ln>
                            <a:noFill/>
                          </a:ln>
                          <a:solidFill>
                            <a:srgbClr val="000000"/>
                          </a:solidFill>
                          <a:effectLst/>
                          <a:latin typeface="Century Gothic" panose="020B0502020202020204" pitchFamily="34" charset="0"/>
                        </a:rPr>
                        <a:t>or would like to ride?</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Then</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go forward ____  spaces</a:t>
                      </a:r>
                      <a:endParaRPr lang="en-US" sz="600" kern="1400">
                        <a:ln>
                          <a:noFill/>
                        </a:ln>
                        <a:solidFill>
                          <a:srgbClr val="000000"/>
                        </a:solidFill>
                        <a:effectLst/>
                        <a:latin typeface="Calibri" panose="020F0502020204030204" pitchFamily="34" charset="0"/>
                      </a:endParaRPr>
                    </a:p>
                  </a:txBody>
                  <a:tcPr marL="20472" marR="20472" marT="20472" marB="20472"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79265298"/>
                  </a:ext>
                </a:extLst>
              </a:tr>
              <a:tr h="1450446">
                <a:tc>
                  <a:txBody>
                    <a:bodyPr/>
                    <a:lstStyle/>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Prophecies, a star and a dream  directed the Wise Men</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Tell everyone </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kern="1400">
                          <a:ln>
                            <a:noFill/>
                          </a:ln>
                          <a:solidFill>
                            <a:srgbClr val="000000"/>
                          </a:solidFill>
                          <a:effectLst/>
                          <a:latin typeface="Century Gothic" panose="020B0502020202020204" pitchFamily="34" charset="0"/>
                        </a:rPr>
                        <a:t>What tells you where to go </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kern="1400">
                          <a:ln>
                            <a:noFill/>
                          </a:ln>
                          <a:solidFill>
                            <a:srgbClr val="000000"/>
                          </a:solidFill>
                          <a:effectLst/>
                          <a:latin typeface="Century Gothic" panose="020B0502020202020204" pitchFamily="34" charset="0"/>
                        </a:rPr>
                        <a:t>or how to get there?</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Then</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go forward ____  spaces</a:t>
                      </a:r>
                      <a:endParaRPr lang="en-US" sz="600" kern="1400">
                        <a:ln>
                          <a:noFill/>
                        </a:ln>
                        <a:solidFill>
                          <a:srgbClr val="000000"/>
                        </a:solidFill>
                        <a:effectLst/>
                        <a:latin typeface="Calibri" panose="020F0502020204030204" pitchFamily="34" charset="0"/>
                      </a:endParaRPr>
                    </a:p>
                  </a:txBody>
                  <a:tcPr marL="20472" marR="20472" marT="20472" marB="20472"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Sing:</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kern="1400">
                          <a:ln>
                            <a:noFill/>
                          </a:ln>
                          <a:solidFill>
                            <a:srgbClr val="000000"/>
                          </a:solidFill>
                          <a:effectLst/>
                          <a:latin typeface="Century Gothic" panose="020B0502020202020204" pitchFamily="34" charset="0"/>
                        </a:rPr>
                        <a:t>Twinkle, Twinkle Little Star</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Then</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go forward ____  spaces</a:t>
                      </a:r>
                      <a:endParaRPr lang="en-US" sz="600" kern="1400">
                        <a:ln>
                          <a:noFill/>
                        </a:ln>
                        <a:solidFill>
                          <a:srgbClr val="000000"/>
                        </a:solidFill>
                        <a:effectLst/>
                        <a:latin typeface="Calibri" panose="020F0502020204030204" pitchFamily="34" charset="0"/>
                      </a:endParaRPr>
                    </a:p>
                  </a:txBody>
                  <a:tcPr marL="20472" marR="20472" marT="20472" marB="20472"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98165532"/>
                  </a:ext>
                </a:extLst>
              </a:tr>
              <a:tr h="1450446">
                <a:tc>
                  <a:txBody>
                    <a:bodyPr/>
                    <a:lstStyle/>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Tell everyone:</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i="1" kern="1400">
                          <a:ln>
                            <a:noFill/>
                          </a:ln>
                          <a:solidFill>
                            <a:srgbClr val="000000"/>
                          </a:solidFill>
                          <a:effectLst/>
                          <a:latin typeface="Century Gothic" panose="020B0502020202020204" pitchFamily="34" charset="0"/>
                        </a:rPr>
                        <a:t>A birthday or Christmas memory</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i="1" kern="1400">
                          <a:ln>
                            <a:noFill/>
                          </a:ln>
                          <a:solidFill>
                            <a:srgbClr val="000000"/>
                          </a:solidFill>
                          <a:effectLst/>
                          <a:latin typeface="Century Gothic" panose="020B0502020202020204" pitchFamily="34" charset="0"/>
                        </a:rPr>
                        <a:t>What was your favorite gift?</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Then</a:t>
                      </a:r>
                      <a:endParaRPr lang="en-US" sz="6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a:ln>
                            <a:noFill/>
                          </a:ln>
                          <a:solidFill>
                            <a:srgbClr val="000000"/>
                          </a:solidFill>
                          <a:effectLst/>
                          <a:latin typeface="Century Gothic" panose="020B0502020202020204" pitchFamily="34" charset="0"/>
                        </a:rPr>
                        <a:t>go forward ____  spaces</a:t>
                      </a:r>
                      <a:endParaRPr lang="en-US" sz="600" kern="1400">
                        <a:ln>
                          <a:noFill/>
                        </a:ln>
                        <a:solidFill>
                          <a:srgbClr val="000000"/>
                        </a:solidFill>
                        <a:effectLst/>
                        <a:latin typeface="Calibri" panose="020F0502020204030204" pitchFamily="34" charset="0"/>
                      </a:endParaRPr>
                    </a:p>
                  </a:txBody>
                  <a:tcPr marL="20472" marR="20472" marT="20472" marB="20472"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600" kern="1400" dirty="0">
                          <a:ln>
                            <a:noFill/>
                          </a:ln>
                          <a:solidFill>
                            <a:srgbClr val="000000"/>
                          </a:solidFill>
                          <a:effectLst/>
                          <a:latin typeface="Century Gothic" panose="020B0502020202020204" pitchFamily="34" charset="0"/>
                        </a:rPr>
                        <a:t>Tell everyone:</a:t>
                      </a:r>
                      <a:endParaRPr lang="en-US" sz="6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b="1" i="1" kern="1400" dirty="0">
                          <a:ln>
                            <a:noFill/>
                          </a:ln>
                          <a:solidFill>
                            <a:srgbClr val="000000"/>
                          </a:solidFill>
                          <a:effectLst/>
                          <a:latin typeface="Century Gothic" panose="020B0502020202020204" pitchFamily="34" charset="0"/>
                        </a:rPr>
                        <a:t>What gift you would like                            to give Jesus</a:t>
                      </a:r>
                      <a:endParaRPr lang="en-US" sz="6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dirty="0">
                          <a:ln>
                            <a:noFill/>
                          </a:ln>
                          <a:solidFill>
                            <a:srgbClr val="000000"/>
                          </a:solidFill>
                          <a:effectLst/>
                          <a:latin typeface="Century Gothic" panose="020B0502020202020204" pitchFamily="34" charset="0"/>
                        </a:rPr>
                        <a:t>Then</a:t>
                      </a:r>
                      <a:endParaRPr lang="en-US" sz="6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US" sz="600" kern="1400" dirty="0">
                          <a:ln>
                            <a:noFill/>
                          </a:ln>
                          <a:solidFill>
                            <a:srgbClr val="000000"/>
                          </a:solidFill>
                          <a:effectLst/>
                          <a:latin typeface="Century Gothic" panose="020B0502020202020204" pitchFamily="34" charset="0"/>
                        </a:rPr>
                        <a:t>go forward ____  spaces</a:t>
                      </a:r>
                      <a:endParaRPr lang="en-US" sz="600" kern="1400" dirty="0">
                        <a:ln>
                          <a:noFill/>
                        </a:ln>
                        <a:solidFill>
                          <a:srgbClr val="000000"/>
                        </a:solidFill>
                        <a:effectLst/>
                        <a:latin typeface="Calibri" panose="020F0502020204030204" pitchFamily="34" charset="0"/>
                      </a:endParaRPr>
                    </a:p>
                  </a:txBody>
                  <a:tcPr marL="20472" marR="20472" marT="20472" marB="20472"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389954158"/>
                  </a:ext>
                </a:extLst>
              </a:tr>
            </a:tbl>
          </a:graphicData>
        </a:graphic>
      </p:graphicFrame>
      <p:sp>
        <p:nvSpPr>
          <p:cNvPr id="6" name="Control 1">
            <a:extLst>
              <a:ext uri="{FF2B5EF4-FFF2-40B4-BE49-F238E27FC236}">
                <a16:creationId xmlns:a16="http://schemas.microsoft.com/office/drawing/2014/main" id="{F96D9741-CDE0-9DD7-8F63-B6BEC1F59498}"/>
              </a:ext>
            </a:extLst>
          </p:cNvPr>
          <p:cNvSpPr>
            <a:spLocks noChangeArrowheads="1" noChangeShapeType="1"/>
          </p:cNvSpPr>
          <p:nvPr/>
        </p:nvSpPr>
        <p:spPr bwMode="auto">
          <a:xfrm>
            <a:off x="4664075" y="1825625"/>
            <a:ext cx="5048250" cy="7773988"/>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1830737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DA08-A0AD-4B27-A93D-F8AD51650B8F}"/>
              </a:ext>
            </a:extLst>
          </p:cNvPr>
          <p:cNvSpPr>
            <a:spLocks noGrp="1"/>
          </p:cNvSpPr>
          <p:nvPr>
            <p:ph type="title"/>
          </p:nvPr>
        </p:nvSpPr>
        <p:spPr>
          <a:xfrm>
            <a:off x="447773" y="291816"/>
            <a:ext cx="7181192" cy="839350"/>
          </a:xfrm>
        </p:spPr>
        <p:txBody>
          <a:bodyPr>
            <a:norm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Craft PART 2</a:t>
            </a:r>
          </a:p>
        </p:txBody>
      </p:sp>
      <p:sp>
        <p:nvSpPr>
          <p:cNvPr id="10" name="TextBox 9">
            <a:extLst>
              <a:ext uri="{FF2B5EF4-FFF2-40B4-BE49-F238E27FC236}">
                <a16:creationId xmlns:a16="http://schemas.microsoft.com/office/drawing/2014/main" id="{0B124089-5590-420A-ACB3-540F184299B1}"/>
              </a:ext>
            </a:extLst>
          </p:cNvPr>
          <p:cNvSpPr txBox="1"/>
          <p:nvPr/>
        </p:nvSpPr>
        <p:spPr>
          <a:xfrm>
            <a:off x="447772" y="1452282"/>
            <a:ext cx="3797069" cy="424731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DIRECTIONS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Prepare the playing board part 3:  Glue this page on the left side of a manila folder so that the bottom right corner is near the bottom right corner of the left side of the folder.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Put on the activity stickers like this: (click to see where)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Write in your own directions on 2 squares if you wish.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We will be adding the final stickers and cards of the game next week.</a:t>
            </a:r>
          </a:p>
        </p:txBody>
      </p:sp>
      <p:grpSp>
        <p:nvGrpSpPr>
          <p:cNvPr id="8" name="Group 7">
            <a:extLst>
              <a:ext uri="{FF2B5EF4-FFF2-40B4-BE49-F238E27FC236}">
                <a16:creationId xmlns:a16="http://schemas.microsoft.com/office/drawing/2014/main" id="{4F55A3A9-3AC3-1E79-9D0F-58E4C433EE59}"/>
              </a:ext>
            </a:extLst>
          </p:cNvPr>
          <p:cNvGrpSpPr/>
          <p:nvPr/>
        </p:nvGrpSpPr>
        <p:grpSpPr>
          <a:xfrm>
            <a:off x="4353126" y="489624"/>
            <a:ext cx="5168927" cy="5878752"/>
            <a:chOff x="5044501" y="291816"/>
            <a:chExt cx="5168927" cy="5878752"/>
          </a:xfrm>
        </p:grpSpPr>
        <p:grpSp>
          <p:nvGrpSpPr>
            <p:cNvPr id="3" name="Group 2">
              <a:extLst>
                <a:ext uri="{FF2B5EF4-FFF2-40B4-BE49-F238E27FC236}">
                  <a16:creationId xmlns:a16="http://schemas.microsoft.com/office/drawing/2014/main" id="{CEC72834-1D7A-CAD0-3558-BB44DABDF2BC}"/>
                </a:ext>
              </a:extLst>
            </p:cNvPr>
            <p:cNvGrpSpPr>
              <a:grpSpLocks/>
            </p:cNvGrpSpPr>
            <p:nvPr/>
          </p:nvGrpSpPr>
          <p:grpSpPr bwMode="auto">
            <a:xfrm>
              <a:off x="5044501" y="291816"/>
              <a:ext cx="5168927" cy="5878752"/>
              <a:chOff x="110239987" y="105556050"/>
              <a:chExt cx="3364688" cy="4267200"/>
            </a:xfrm>
          </p:grpSpPr>
          <p:pic>
            <p:nvPicPr>
              <p:cNvPr id="1027" name="Picture 3" descr="Open File Folder Stock Photos, Pictures &amp; Royalty-Free Images - iStock">
                <a:extLst>
                  <a:ext uri="{FF2B5EF4-FFF2-40B4-BE49-F238E27FC236}">
                    <a16:creationId xmlns:a16="http://schemas.microsoft.com/office/drawing/2014/main" id="{35113D40-8972-E182-D94D-F55FAB8AD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59037" y="105556050"/>
                <a:ext cx="33456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Open File Folder Stock Photos, Pictures &amp; Royalty-Free Images - iStock">
                <a:extLst>
                  <a:ext uri="{FF2B5EF4-FFF2-40B4-BE49-F238E27FC236}">
                    <a16:creationId xmlns:a16="http://schemas.microsoft.com/office/drawing/2014/main" id="{9BBA34C4-5671-739D-46C9-67CA1222C02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239987" y="107642025"/>
                <a:ext cx="33456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pic>
          <p:nvPicPr>
            <p:cNvPr id="1030" name="Picture 6">
              <a:extLst>
                <a:ext uri="{FF2B5EF4-FFF2-40B4-BE49-F238E27FC236}">
                  <a16:creationId xmlns:a16="http://schemas.microsoft.com/office/drawing/2014/main" id="{F94E9A29-7F9E-D086-0B16-B60CAB975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837" y="3296357"/>
              <a:ext cx="2055004" cy="26368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7D0A4672-3875-BF60-B7C7-7A5CAB0A4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3851" y="3296357"/>
              <a:ext cx="2055002" cy="26368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a:extLst>
                <a:ext uri="{FF2B5EF4-FFF2-40B4-BE49-F238E27FC236}">
                  <a16:creationId xmlns:a16="http://schemas.microsoft.com/office/drawing/2014/main" id="{5620B60E-25BA-4493-7082-6505CCD4AF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924" y="529200"/>
              <a:ext cx="2124821" cy="27950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13">
              <a:extLst>
                <a:ext uri="{FF2B5EF4-FFF2-40B4-BE49-F238E27FC236}">
                  <a16:creationId xmlns:a16="http://schemas.microsoft.com/office/drawing/2014/main" id="{4D28E99C-DDFF-87DC-D937-8D7F4A3A60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7466" b="68697"/>
            <a:stretch/>
          </p:blipFill>
          <p:spPr bwMode="auto">
            <a:xfrm>
              <a:off x="5369633" y="1028206"/>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35">
              <a:extLst>
                <a:ext uri="{FF2B5EF4-FFF2-40B4-BE49-F238E27FC236}">
                  <a16:creationId xmlns:a16="http://schemas.microsoft.com/office/drawing/2014/main" id="{F840EB03-45AD-A498-3CC2-AD7A125ED9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6" r="33920" b="68697"/>
            <a:stretch/>
          </p:blipFill>
          <p:spPr bwMode="auto">
            <a:xfrm>
              <a:off x="5452165" y="3341232"/>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35">
              <a:extLst>
                <a:ext uri="{FF2B5EF4-FFF2-40B4-BE49-F238E27FC236}">
                  <a16:creationId xmlns:a16="http://schemas.microsoft.com/office/drawing/2014/main" id="{E67155E9-6B91-5158-464D-1685FF5E20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164" r="2302" b="68697"/>
            <a:stretch/>
          </p:blipFill>
          <p:spPr bwMode="auto">
            <a:xfrm>
              <a:off x="6562751" y="1794309"/>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35">
              <a:extLst>
                <a:ext uri="{FF2B5EF4-FFF2-40B4-BE49-F238E27FC236}">
                  <a16:creationId xmlns:a16="http://schemas.microsoft.com/office/drawing/2014/main" id="{8BB922AB-73CC-7A9E-C82B-1EDB5F7E81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4" t="30589" r="67840" b="38108"/>
            <a:stretch/>
          </p:blipFill>
          <p:spPr bwMode="auto">
            <a:xfrm>
              <a:off x="6562752" y="2152950"/>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35">
              <a:extLst>
                <a:ext uri="{FF2B5EF4-FFF2-40B4-BE49-F238E27FC236}">
                  <a16:creationId xmlns:a16="http://schemas.microsoft.com/office/drawing/2014/main" id="{5901B9AD-CDA2-8A00-9AB1-B02F44BCD4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6" t="32399" r="33920" b="36298"/>
            <a:stretch/>
          </p:blipFill>
          <p:spPr bwMode="auto">
            <a:xfrm>
              <a:off x="5482299" y="2874348"/>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 name="Picture 35">
              <a:extLst>
                <a:ext uri="{FF2B5EF4-FFF2-40B4-BE49-F238E27FC236}">
                  <a16:creationId xmlns:a16="http://schemas.microsoft.com/office/drawing/2014/main" id="{655063C8-1FAB-B5A0-76F5-543A054CEC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164" t="34798" r="2302" b="33899"/>
            <a:stretch/>
          </p:blipFill>
          <p:spPr bwMode="auto">
            <a:xfrm>
              <a:off x="6537805" y="4053244"/>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35">
              <a:extLst>
                <a:ext uri="{FF2B5EF4-FFF2-40B4-BE49-F238E27FC236}">
                  <a16:creationId xmlns:a16="http://schemas.microsoft.com/office/drawing/2014/main" id="{74AE7A58-A051-E1DE-AF0F-FFE0FACC30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2286" r="67466" b="6411"/>
            <a:stretch/>
          </p:blipFill>
          <p:spPr bwMode="auto">
            <a:xfrm>
              <a:off x="6613303" y="4518095"/>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35">
              <a:extLst>
                <a:ext uri="{FF2B5EF4-FFF2-40B4-BE49-F238E27FC236}">
                  <a16:creationId xmlns:a16="http://schemas.microsoft.com/office/drawing/2014/main" id="{9977BFA0-1679-33E6-785C-43EB39E61BB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733" t="63556" r="33733" b="5141"/>
            <a:stretch/>
          </p:blipFill>
          <p:spPr bwMode="auto">
            <a:xfrm rot="5400000">
              <a:off x="5873337" y="4854995"/>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35">
              <a:extLst>
                <a:ext uri="{FF2B5EF4-FFF2-40B4-BE49-F238E27FC236}">
                  <a16:creationId xmlns:a16="http://schemas.microsoft.com/office/drawing/2014/main" id="{6F094080-1D42-91DD-8FCC-4B48846A74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044" t="63133" r="3422" b="5564"/>
            <a:stretch/>
          </p:blipFill>
          <p:spPr bwMode="auto">
            <a:xfrm rot="5400000">
              <a:off x="5892253" y="5572991"/>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26" name="Picture 25" descr="A picture containing timeline&#10;&#10;Description automatically generated">
            <a:extLst>
              <a:ext uri="{FF2B5EF4-FFF2-40B4-BE49-F238E27FC236}">
                <a16:creationId xmlns:a16="http://schemas.microsoft.com/office/drawing/2014/main" id="{FDC9F1B2-5395-52CB-096A-75520719472C}"/>
              </a:ext>
            </a:extLst>
          </p:cNvPr>
          <p:cNvPicPr>
            <a:picLocks noChangeAspect="1"/>
          </p:cNvPicPr>
          <p:nvPr/>
        </p:nvPicPr>
        <p:blipFill rotWithShape="1">
          <a:blip r:embed="rId8">
            <a:extLst>
              <a:ext uri="{28A0092B-C50C-407E-A947-70E740481C1C}">
                <a14:useLocalDpi xmlns:a14="http://schemas.microsoft.com/office/drawing/2010/main" val="0"/>
              </a:ext>
            </a:extLst>
          </a:blip>
          <a:srcRect r="49517" b="67620"/>
          <a:stretch/>
        </p:blipFill>
        <p:spPr>
          <a:xfrm rot="16200000">
            <a:off x="7439440" y="5762009"/>
            <a:ext cx="716059" cy="305056"/>
          </a:xfrm>
          <a:prstGeom prst="rect">
            <a:avLst/>
          </a:prstGeom>
        </p:spPr>
      </p:pic>
      <p:pic>
        <p:nvPicPr>
          <p:cNvPr id="29" name="Picture 28" descr="A picture containing timeline&#10;&#10;Description automatically generated">
            <a:extLst>
              <a:ext uri="{FF2B5EF4-FFF2-40B4-BE49-F238E27FC236}">
                <a16:creationId xmlns:a16="http://schemas.microsoft.com/office/drawing/2014/main" id="{1557A7F9-CAF3-61BD-F5C0-ACEC116DE60C}"/>
              </a:ext>
            </a:extLst>
          </p:cNvPr>
          <p:cNvPicPr>
            <a:picLocks noChangeAspect="1"/>
          </p:cNvPicPr>
          <p:nvPr/>
        </p:nvPicPr>
        <p:blipFill rotWithShape="1">
          <a:blip r:embed="rId8">
            <a:extLst>
              <a:ext uri="{28A0092B-C50C-407E-A947-70E740481C1C}">
                <a14:useLocalDpi xmlns:a14="http://schemas.microsoft.com/office/drawing/2010/main" val="0"/>
              </a:ext>
            </a:extLst>
          </a:blip>
          <a:srcRect l="-3627" t="30077" r="53144" b="37543"/>
          <a:stretch/>
        </p:blipFill>
        <p:spPr>
          <a:xfrm rot="16200000">
            <a:off x="7744463" y="5824170"/>
            <a:ext cx="716059" cy="305056"/>
          </a:xfrm>
          <a:prstGeom prst="rect">
            <a:avLst/>
          </a:prstGeom>
        </p:spPr>
      </p:pic>
      <p:pic>
        <p:nvPicPr>
          <p:cNvPr id="30" name="Picture 29" descr="A picture containing timeline&#10;&#10;Description automatically generated">
            <a:extLst>
              <a:ext uri="{FF2B5EF4-FFF2-40B4-BE49-F238E27FC236}">
                <a16:creationId xmlns:a16="http://schemas.microsoft.com/office/drawing/2014/main" id="{154A3BEF-946B-0E03-9D18-934D5676FC24}"/>
              </a:ext>
            </a:extLst>
          </p:cNvPr>
          <p:cNvPicPr>
            <a:picLocks noChangeAspect="1"/>
          </p:cNvPicPr>
          <p:nvPr/>
        </p:nvPicPr>
        <p:blipFill rotWithShape="1">
          <a:blip r:embed="rId8">
            <a:extLst>
              <a:ext uri="{28A0092B-C50C-407E-A947-70E740481C1C}">
                <a14:useLocalDpi xmlns:a14="http://schemas.microsoft.com/office/drawing/2010/main" val="0"/>
              </a:ext>
            </a:extLst>
          </a:blip>
          <a:srcRect l="83" t="62302" r="49434" b="5318"/>
          <a:stretch/>
        </p:blipFill>
        <p:spPr>
          <a:xfrm rot="16200000">
            <a:off x="7782160" y="5018079"/>
            <a:ext cx="716059" cy="305056"/>
          </a:xfrm>
          <a:prstGeom prst="rect">
            <a:avLst/>
          </a:prstGeom>
        </p:spPr>
      </p:pic>
      <p:pic>
        <p:nvPicPr>
          <p:cNvPr id="33" name="Picture 32" descr="A picture containing timeline&#10;&#10;Description automatically generated">
            <a:extLst>
              <a:ext uri="{FF2B5EF4-FFF2-40B4-BE49-F238E27FC236}">
                <a16:creationId xmlns:a16="http://schemas.microsoft.com/office/drawing/2014/main" id="{1C78B5A9-E290-A452-D643-7D701637239A}"/>
              </a:ext>
            </a:extLst>
          </p:cNvPr>
          <p:cNvPicPr>
            <a:picLocks noChangeAspect="1"/>
          </p:cNvPicPr>
          <p:nvPr/>
        </p:nvPicPr>
        <p:blipFill rotWithShape="1">
          <a:blip r:embed="rId8">
            <a:extLst>
              <a:ext uri="{28A0092B-C50C-407E-A947-70E740481C1C}">
                <a14:useLocalDpi xmlns:a14="http://schemas.microsoft.com/office/drawing/2010/main" val="0"/>
              </a:ext>
            </a:extLst>
          </a:blip>
          <a:srcRect l="49517" t="539" b="67081"/>
          <a:stretch/>
        </p:blipFill>
        <p:spPr>
          <a:xfrm>
            <a:off x="7078626" y="4626437"/>
            <a:ext cx="716059" cy="305056"/>
          </a:xfrm>
          <a:prstGeom prst="rect">
            <a:avLst/>
          </a:prstGeom>
        </p:spPr>
      </p:pic>
      <p:pic>
        <p:nvPicPr>
          <p:cNvPr id="35" name="Picture 34" descr="A picture containing timeline&#10;&#10;Description automatically generated">
            <a:extLst>
              <a:ext uri="{FF2B5EF4-FFF2-40B4-BE49-F238E27FC236}">
                <a16:creationId xmlns:a16="http://schemas.microsoft.com/office/drawing/2014/main" id="{0C3F0A76-FD0E-DB56-B3FE-EA3F71DBBCBC}"/>
              </a:ext>
            </a:extLst>
          </p:cNvPr>
          <p:cNvPicPr>
            <a:picLocks noChangeAspect="1"/>
          </p:cNvPicPr>
          <p:nvPr/>
        </p:nvPicPr>
        <p:blipFill rotWithShape="1">
          <a:blip r:embed="rId8">
            <a:extLst>
              <a:ext uri="{28A0092B-C50C-407E-A947-70E740481C1C}">
                <a14:useLocalDpi xmlns:a14="http://schemas.microsoft.com/office/drawing/2010/main" val="0"/>
              </a:ext>
            </a:extLst>
          </a:blip>
          <a:srcRect l="49871" t="32948" r="-354" b="34672"/>
          <a:stretch/>
        </p:blipFill>
        <p:spPr>
          <a:xfrm>
            <a:off x="7078626" y="4273756"/>
            <a:ext cx="716059" cy="305056"/>
          </a:xfrm>
          <a:prstGeom prst="rect">
            <a:avLst/>
          </a:prstGeom>
        </p:spPr>
      </p:pic>
      <p:pic>
        <p:nvPicPr>
          <p:cNvPr id="37" name="Picture 36" descr="A picture containing timeline&#10;&#10;Description automatically generated">
            <a:extLst>
              <a:ext uri="{FF2B5EF4-FFF2-40B4-BE49-F238E27FC236}">
                <a16:creationId xmlns:a16="http://schemas.microsoft.com/office/drawing/2014/main" id="{C07C5E41-431F-FE16-88E1-B199C485C37A}"/>
              </a:ext>
            </a:extLst>
          </p:cNvPr>
          <p:cNvPicPr>
            <a:picLocks noChangeAspect="1"/>
          </p:cNvPicPr>
          <p:nvPr/>
        </p:nvPicPr>
        <p:blipFill rotWithShape="1">
          <a:blip r:embed="rId8">
            <a:extLst>
              <a:ext uri="{28A0092B-C50C-407E-A947-70E740481C1C}">
                <a14:useLocalDpi xmlns:a14="http://schemas.microsoft.com/office/drawing/2010/main" val="0"/>
              </a:ext>
            </a:extLst>
          </a:blip>
          <a:srcRect l="50490" t="62183" r="-973" b="5437"/>
          <a:stretch/>
        </p:blipFill>
        <p:spPr>
          <a:xfrm>
            <a:off x="8161039" y="3547883"/>
            <a:ext cx="716059" cy="305056"/>
          </a:xfrm>
          <a:prstGeom prst="rect">
            <a:avLst/>
          </a:prstGeom>
        </p:spPr>
      </p:pic>
      <p:pic>
        <p:nvPicPr>
          <p:cNvPr id="5" name="Picture 4" descr="Whiteboard&#10;&#10;Description automatically generated with medium confidence">
            <a:extLst>
              <a:ext uri="{FF2B5EF4-FFF2-40B4-BE49-F238E27FC236}">
                <a16:creationId xmlns:a16="http://schemas.microsoft.com/office/drawing/2014/main" id="{D6CC4A40-6726-8271-C727-D35DBEC5F6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1559" y="727008"/>
            <a:ext cx="2106546" cy="2703264"/>
          </a:xfrm>
          <a:prstGeom prst="rect">
            <a:avLst/>
          </a:prstGeom>
        </p:spPr>
      </p:pic>
      <p:pic>
        <p:nvPicPr>
          <p:cNvPr id="1064" name="Picture 40">
            <a:extLst>
              <a:ext uri="{FF2B5EF4-FFF2-40B4-BE49-F238E27FC236}">
                <a16:creationId xmlns:a16="http://schemas.microsoft.com/office/drawing/2014/main" id="{F14A1E4D-5C87-F117-84AC-796C8C7F97D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5105" b="27717"/>
          <a:stretch/>
        </p:blipFill>
        <p:spPr bwMode="auto">
          <a:xfrm>
            <a:off x="8105357" y="3074403"/>
            <a:ext cx="753393" cy="2570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0" name="Picture 40">
            <a:extLst>
              <a:ext uri="{FF2B5EF4-FFF2-40B4-BE49-F238E27FC236}">
                <a16:creationId xmlns:a16="http://schemas.microsoft.com/office/drawing/2014/main" id="{925D25C2-0AB0-97DF-082F-EED6EF093CF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995" r="66336"/>
          <a:stretch/>
        </p:blipFill>
        <p:spPr bwMode="auto">
          <a:xfrm>
            <a:off x="9716893" y="2173332"/>
            <a:ext cx="2033357" cy="8755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 name="Picture 40">
            <a:extLst>
              <a:ext uri="{FF2B5EF4-FFF2-40B4-BE49-F238E27FC236}">
                <a16:creationId xmlns:a16="http://schemas.microsoft.com/office/drawing/2014/main" id="{94D7F3F4-1BEC-8C74-B45C-20B106C63C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4672" t="15852" r="31664" b="-3857"/>
          <a:stretch/>
        </p:blipFill>
        <p:spPr bwMode="auto">
          <a:xfrm>
            <a:off x="9739172" y="3138175"/>
            <a:ext cx="2033357" cy="8755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2" name="Picture 40">
            <a:extLst>
              <a:ext uri="{FF2B5EF4-FFF2-40B4-BE49-F238E27FC236}">
                <a16:creationId xmlns:a16="http://schemas.microsoft.com/office/drawing/2014/main" id="{1A6717F3-DC51-EB0B-C8ED-6C9DF62FF3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624" t="16054" r="32481" b="11662"/>
          <a:stretch/>
        </p:blipFill>
        <p:spPr bwMode="auto">
          <a:xfrm rot="16200000">
            <a:off x="7749805" y="2668359"/>
            <a:ext cx="753393" cy="2570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3" name="Picture 40">
            <a:extLst>
              <a:ext uri="{FF2B5EF4-FFF2-40B4-BE49-F238E27FC236}">
                <a16:creationId xmlns:a16="http://schemas.microsoft.com/office/drawing/2014/main" id="{42F4098A-55CC-F542-D4E6-FD49841D220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7113" t="10966" r="-309" b="6787"/>
          <a:stretch/>
        </p:blipFill>
        <p:spPr bwMode="auto">
          <a:xfrm>
            <a:off x="9739172" y="4113244"/>
            <a:ext cx="2005056" cy="8182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4" name="Picture 40">
            <a:extLst>
              <a:ext uri="{FF2B5EF4-FFF2-40B4-BE49-F238E27FC236}">
                <a16:creationId xmlns:a16="http://schemas.microsoft.com/office/drawing/2014/main" id="{58F8837C-C813-3D58-0032-5B959D352F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5495" t="15064" r="-390" b="12652"/>
          <a:stretch/>
        </p:blipFill>
        <p:spPr bwMode="auto">
          <a:xfrm rot="16200000">
            <a:off x="7392987" y="2713575"/>
            <a:ext cx="753393" cy="2570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2041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6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DA08-A0AD-4B27-A93D-F8AD51650B8F}"/>
              </a:ext>
            </a:extLst>
          </p:cNvPr>
          <p:cNvSpPr>
            <a:spLocks noGrp="1"/>
          </p:cNvSpPr>
          <p:nvPr>
            <p:ph type="title"/>
          </p:nvPr>
        </p:nvSpPr>
        <p:spPr>
          <a:xfrm>
            <a:off x="447773" y="291816"/>
            <a:ext cx="7181192" cy="839350"/>
          </a:xfrm>
        </p:spPr>
        <p:txBody>
          <a:bodyPr>
            <a:norm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Craft PART 2</a:t>
            </a:r>
          </a:p>
        </p:txBody>
      </p:sp>
      <p:sp>
        <p:nvSpPr>
          <p:cNvPr id="10" name="TextBox 9">
            <a:extLst>
              <a:ext uri="{FF2B5EF4-FFF2-40B4-BE49-F238E27FC236}">
                <a16:creationId xmlns:a16="http://schemas.microsoft.com/office/drawing/2014/main" id="{0B124089-5590-420A-ACB3-540F184299B1}"/>
              </a:ext>
            </a:extLst>
          </p:cNvPr>
          <p:cNvSpPr txBox="1"/>
          <p:nvPr/>
        </p:nvSpPr>
        <p:spPr>
          <a:xfrm>
            <a:off x="447772" y="1452282"/>
            <a:ext cx="3797069" cy="424731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DIRECTIONS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Prepare the playing board part 3:  Glue this page on the left side of a manila folder so that the bottom right corner is near the bottom right corner of the left side of the folder.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Put on the activity stickers like this: (click to see where)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Write in your own directions on 2 squares if you wish.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We will be adding the final stickers and cards of the game next week.</a:t>
            </a:r>
          </a:p>
        </p:txBody>
      </p:sp>
      <p:grpSp>
        <p:nvGrpSpPr>
          <p:cNvPr id="8" name="Group 7">
            <a:extLst>
              <a:ext uri="{FF2B5EF4-FFF2-40B4-BE49-F238E27FC236}">
                <a16:creationId xmlns:a16="http://schemas.microsoft.com/office/drawing/2014/main" id="{4F55A3A9-3AC3-1E79-9D0F-58E4C433EE59}"/>
              </a:ext>
            </a:extLst>
          </p:cNvPr>
          <p:cNvGrpSpPr/>
          <p:nvPr/>
        </p:nvGrpSpPr>
        <p:grpSpPr>
          <a:xfrm>
            <a:off x="4353126" y="489624"/>
            <a:ext cx="5168927" cy="5878752"/>
            <a:chOff x="5044501" y="291816"/>
            <a:chExt cx="5168927" cy="5878752"/>
          </a:xfrm>
        </p:grpSpPr>
        <p:grpSp>
          <p:nvGrpSpPr>
            <p:cNvPr id="3" name="Group 2">
              <a:extLst>
                <a:ext uri="{FF2B5EF4-FFF2-40B4-BE49-F238E27FC236}">
                  <a16:creationId xmlns:a16="http://schemas.microsoft.com/office/drawing/2014/main" id="{CEC72834-1D7A-CAD0-3558-BB44DABDF2BC}"/>
                </a:ext>
              </a:extLst>
            </p:cNvPr>
            <p:cNvGrpSpPr>
              <a:grpSpLocks/>
            </p:cNvGrpSpPr>
            <p:nvPr/>
          </p:nvGrpSpPr>
          <p:grpSpPr bwMode="auto">
            <a:xfrm>
              <a:off x="5044501" y="291816"/>
              <a:ext cx="5168927" cy="5878752"/>
              <a:chOff x="110239987" y="105556050"/>
              <a:chExt cx="3364688" cy="4267200"/>
            </a:xfrm>
          </p:grpSpPr>
          <p:pic>
            <p:nvPicPr>
              <p:cNvPr id="1027" name="Picture 3" descr="Open File Folder Stock Photos, Pictures &amp; Royalty-Free Images - iStock">
                <a:extLst>
                  <a:ext uri="{FF2B5EF4-FFF2-40B4-BE49-F238E27FC236}">
                    <a16:creationId xmlns:a16="http://schemas.microsoft.com/office/drawing/2014/main" id="{35113D40-8972-E182-D94D-F55FAB8AD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59037" y="105556050"/>
                <a:ext cx="33456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Open File Folder Stock Photos, Pictures &amp; Royalty-Free Images - iStock">
                <a:extLst>
                  <a:ext uri="{FF2B5EF4-FFF2-40B4-BE49-F238E27FC236}">
                    <a16:creationId xmlns:a16="http://schemas.microsoft.com/office/drawing/2014/main" id="{9BBA34C4-5671-739D-46C9-67CA1222C02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239987" y="107642025"/>
                <a:ext cx="33456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pic>
          <p:nvPicPr>
            <p:cNvPr id="1030" name="Picture 6">
              <a:extLst>
                <a:ext uri="{FF2B5EF4-FFF2-40B4-BE49-F238E27FC236}">
                  <a16:creationId xmlns:a16="http://schemas.microsoft.com/office/drawing/2014/main" id="{F94E9A29-7F9E-D086-0B16-B60CAB975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837" y="3296357"/>
              <a:ext cx="2055004" cy="26368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7D0A4672-3875-BF60-B7C7-7A5CAB0A4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3851" y="3296357"/>
              <a:ext cx="2055002" cy="26368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a:extLst>
                <a:ext uri="{FF2B5EF4-FFF2-40B4-BE49-F238E27FC236}">
                  <a16:creationId xmlns:a16="http://schemas.microsoft.com/office/drawing/2014/main" id="{5620B60E-25BA-4493-7082-6505CCD4AF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924" y="529200"/>
              <a:ext cx="2124821" cy="27950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13">
              <a:extLst>
                <a:ext uri="{FF2B5EF4-FFF2-40B4-BE49-F238E27FC236}">
                  <a16:creationId xmlns:a16="http://schemas.microsoft.com/office/drawing/2014/main" id="{4D28E99C-DDFF-87DC-D937-8D7F4A3A60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7466" b="68697"/>
            <a:stretch/>
          </p:blipFill>
          <p:spPr bwMode="auto">
            <a:xfrm>
              <a:off x="5369633" y="1028206"/>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35">
              <a:extLst>
                <a:ext uri="{FF2B5EF4-FFF2-40B4-BE49-F238E27FC236}">
                  <a16:creationId xmlns:a16="http://schemas.microsoft.com/office/drawing/2014/main" id="{F840EB03-45AD-A498-3CC2-AD7A125ED9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6" r="33920" b="68697"/>
            <a:stretch/>
          </p:blipFill>
          <p:spPr bwMode="auto">
            <a:xfrm>
              <a:off x="5452165" y="3341232"/>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35">
              <a:extLst>
                <a:ext uri="{FF2B5EF4-FFF2-40B4-BE49-F238E27FC236}">
                  <a16:creationId xmlns:a16="http://schemas.microsoft.com/office/drawing/2014/main" id="{E67155E9-6B91-5158-464D-1685FF5E20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164" r="2302" b="68697"/>
            <a:stretch/>
          </p:blipFill>
          <p:spPr bwMode="auto">
            <a:xfrm>
              <a:off x="6562751" y="1794309"/>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35">
              <a:extLst>
                <a:ext uri="{FF2B5EF4-FFF2-40B4-BE49-F238E27FC236}">
                  <a16:creationId xmlns:a16="http://schemas.microsoft.com/office/drawing/2014/main" id="{8BB922AB-73CC-7A9E-C82B-1EDB5F7E81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4" t="30589" r="67840" b="38108"/>
            <a:stretch/>
          </p:blipFill>
          <p:spPr bwMode="auto">
            <a:xfrm>
              <a:off x="6562752" y="2152950"/>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35">
              <a:extLst>
                <a:ext uri="{FF2B5EF4-FFF2-40B4-BE49-F238E27FC236}">
                  <a16:creationId xmlns:a16="http://schemas.microsoft.com/office/drawing/2014/main" id="{5901B9AD-CDA2-8A00-9AB1-B02F44BCD4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6" t="32399" r="33920" b="36298"/>
            <a:stretch/>
          </p:blipFill>
          <p:spPr bwMode="auto">
            <a:xfrm>
              <a:off x="5482299" y="2874348"/>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 name="Picture 35">
              <a:extLst>
                <a:ext uri="{FF2B5EF4-FFF2-40B4-BE49-F238E27FC236}">
                  <a16:creationId xmlns:a16="http://schemas.microsoft.com/office/drawing/2014/main" id="{655063C8-1FAB-B5A0-76F5-543A054CEC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164" t="34798" r="2302" b="33899"/>
            <a:stretch/>
          </p:blipFill>
          <p:spPr bwMode="auto">
            <a:xfrm>
              <a:off x="6537805" y="4053244"/>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35">
              <a:extLst>
                <a:ext uri="{FF2B5EF4-FFF2-40B4-BE49-F238E27FC236}">
                  <a16:creationId xmlns:a16="http://schemas.microsoft.com/office/drawing/2014/main" id="{74AE7A58-A051-E1DE-AF0F-FFE0FACC30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2286" r="67466" b="6411"/>
            <a:stretch/>
          </p:blipFill>
          <p:spPr bwMode="auto">
            <a:xfrm>
              <a:off x="6613303" y="4518095"/>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35">
              <a:extLst>
                <a:ext uri="{FF2B5EF4-FFF2-40B4-BE49-F238E27FC236}">
                  <a16:creationId xmlns:a16="http://schemas.microsoft.com/office/drawing/2014/main" id="{9977BFA0-1679-33E6-785C-43EB39E61BB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733" t="63556" r="33733" b="5141"/>
            <a:stretch/>
          </p:blipFill>
          <p:spPr bwMode="auto">
            <a:xfrm rot="5400000">
              <a:off x="5873337" y="4854995"/>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35">
              <a:extLst>
                <a:ext uri="{FF2B5EF4-FFF2-40B4-BE49-F238E27FC236}">
                  <a16:creationId xmlns:a16="http://schemas.microsoft.com/office/drawing/2014/main" id="{6F094080-1D42-91DD-8FCC-4B48846A74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044" t="63133" r="3422" b="5564"/>
            <a:stretch/>
          </p:blipFill>
          <p:spPr bwMode="auto">
            <a:xfrm rot="5400000">
              <a:off x="5892253" y="5572991"/>
              <a:ext cx="707451" cy="2999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26" name="Picture 25" descr="A picture containing timeline&#10;&#10;Description automatically generated">
            <a:extLst>
              <a:ext uri="{FF2B5EF4-FFF2-40B4-BE49-F238E27FC236}">
                <a16:creationId xmlns:a16="http://schemas.microsoft.com/office/drawing/2014/main" id="{FDC9F1B2-5395-52CB-096A-75520719472C}"/>
              </a:ext>
            </a:extLst>
          </p:cNvPr>
          <p:cNvPicPr>
            <a:picLocks noChangeAspect="1"/>
          </p:cNvPicPr>
          <p:nvPr/>
        </p:nvPicPr>
        <p:blipFill rotWithShape="1">
          <a:blip r:embed="rId8">
            <a:extLst>
              <a:ext uri="{28A0092B-C50C-407E-A947-70E740481C1C}">
                <a14:useLocalDpi xmlns:a14="http://schemas.microsoft.com/office/drawing/2010/main" val="0"/>
              </a:ext>
            </a:extLst>
          </a:blip>
          <a:srcRect r="49517" b="67620"/>
          <a:stretch/>
        </p:blipFill>
        <p:spPr>
          <a:xfrm rot="16200000">
            <a:off x="7439440" y="5762009"/>
            <a:ext cx="716059" cy="305056"/>
          </a:xfrm>
          <a:prstGeom prst="rect">
            <a:avLst/>
          </a:prstGeom>
        </p:spPr>
      </p:pic>
      <p:pic>
        <p:nvPicPr>
          <p:cNvPr id="29" name="Picture 28" descr="A picture containing timeline&#10;&#10;Description automatically generated">
            <a:extLst>
              <a:ext uri="{FF2B5EF4-FFF2-40B4-BE49-F238E27FC236}">
                <a16:creationId xmlns:a16="http://schemas.microsoft.com/office/drawing/2014/main" id="{1557A7F9-CAF3-61BD-F5C0-ACEC116DE60C}"/>
              </a:ext>
            </a:extLst>
          </p:cNvPr>
          <p:cNvPicPr>
            <a:picLocks noChangeAspect="1"/>
          </p:cNvPicPr>
          <p:nvPr/>
        </p:nvPicPr>
        <p:blipFill rotWithShape="1">
          <a:blip r:embed="rId8">
            <a:extLst>
              <a:ext uri="{28A0092B-C50C-407E-A947-70E740481C1C}">
                <a14:useLocalDpi xmlns:a14="http://schemas.microsoft.com/office/drawing/2010/main" val="0"/>
              </a:ext>
            </a:extLst>
          </a:blip>
          <a:srcRect l="-3627" t="30077" r="53144" b="37543"/>
          <a:stretch/>
        </p:blipFill>
        <p:spPr>
          <a:xfrm rot="16200000">
            <a:off x="7744463" y="5824170"/>
            <a:ext cx="716059" cy="305056"/>
          </a:xfrm>
          <a:prstGeom prst="rect">
            <a:avLst/>
          </a:prstGeom>
        </p:spPr>
      </p:pic>
      <p:pic>
        <p:nvPicPr>
          <p:cNvPr id="30" name="Picture 29" descr="A picture containing timeline&#10;&#10;Description automatically generated">
            <a:extLst>
              <a:ext uri="{FF2B5EF4-FFF2-40B4-BE49-F238E27FC236}">
                <a16:creationId xmlns:a16="http://schemas.microsoft.com/office/drawing/2014/main" id="{154A3BEF-946B-0E03-9D18-934D5676FC24}"/>
              </a:ext>
            </a:extLst>
          </p:cNvPr>
          <p:cNvPicPr>
            <a:picLocks noChangeAspect="1"/>
          </p:cNvPicPr>
          <p:nvPr/>
        </p:nvPicPr>
        <p:blipFill rotWithShape="1">
          <a:blip r:embed="rId8">
            <a:extLst>
              <a:ext uri="{28A0092B-C50C-407E-A947-70E740481C1C}">
                <a14:useLocalDpi xmlns:a14="http://schemas.microsoft.com/office/drawing/2010/main" val="0"/>
              </a:ext>
            </a:extLst>
          </a:blip>
          <a:srcRect l="83" t="62302" r="49434" b="5318"/>
          <a:stretch/>
        </p:blipFill>
        <p:spPr>
          <a:xfrm rot="16200000">
            <a:off x="7782160" y="5018079"/>
            <a:ext cx="716059" cy="305056"/>
          </a:xfrm>
          <a:prstGeom prst="rect">
            <a:avLst/>
          </a:prstGeom>
        </p:spPr>
      </p:pic>
      <p:pic>
        <p:nvPicPr>
          <p:cNvPr id="33" name="Picture 32" descr="A picture containing timeline&#10;&#10;Description automatically generated">
            <a:extLst>
              <a:ext uri="{FF2B5EF4-FFF2-40B4-BE49-F238E27FC236}">
                <a16:creationId xmlns:a16="http://schemas.microsoft.com/office/drawing/2014/main" id="{1C78B5A9-E290-A452-D643-7D701637239A}"/>
              </a:ext>
            </a:extLst>
          </p:cNvPr>
          <p:cNvPicPr>
            <a:picLocks noChangeAspect="1"/>
          </p:cNvPicPr>
          <p:nvPr/>
        </p:nvPicPr>
        <p:blipFill rotWithShape="1">
          <a:blip r:embed="rId8">
            <a:extLst>
              <a:ext uri="{28A0092B-C50C-407E-A947-70E740481C1C}">
                <a14:useLocalDpi xmlns:a14="http://schemas.microsoft.com/office/drawing/2010/main" val="0"/>
              </a:ext>
            </a:extLst>
          </a:blip>
          <a:srcRect l="49517" t="539" b="67081"/>
          <a:stretch/>
        </p:blipFill>
        <p:spPr>
          <a:xfrm>
            <a:off x="7078626" y="4626437"/>
            <a:ext cx="716059" cy="305056"/>
          </a:xfrm>
          <a:prstGeom prst="rect">
            <a:avLst/>
          </a:prstGeom>
        </p:spPr>
      </p:pic>
      <p:pic>
        <p:nvPicPr>
          <p:cNvPr id="35" name="Picture 34" descr="A picture containing timeline&#10;&#10;Description automatically generated">
            <a:extLst>
              <a:ext uri="{FF2B5EF4-FFF2-40B4-BE49-F238E27FC236}">
                <a16:creationId xmlns:a16="http://schemas.microsoft.com/office/drawing/2014/main" id="{0C3F0A76-FD0E-DB56-B3FE-EA3F71DBBCBC}"/>
              </a:ext>
            </a:extLst>
          </p:cNvPr>
          <p:cNvPicPr>
            <a:picLocks noChangeAspect="1"/>
          </p:cNvPicPr>
          <p:nvPr/>
        </p:nvPicPr>
        <p:blipFill rotWithShape="1">
          <a:blip r:embed="rId8">
            <a:extLst>
              <a:ext uri="{28A0092B-C50C-407E-A947-70E740481C1C}">
                <a14:useLocalDpi xmlns:a14="http://schemas.microsoft.com/office/drawing/2010/main" val="0"/>
              </a:ext>
            </a:extLst>
          </a:blip>
          <a:srcRect l="49871" t="32948" r="-354" b="34672"/>
          <a:stretch/>
        </p:blipFill>
        <p:spPr>
          <a:xfrm>
            <a:off x="7078626" y="4273756"/>
            <a:ext cx="716059" cy="305056"/>
          </a:xfrm>
          <a:prstGeom prst="rect">
            <a:avLst/>
          </a:prstGeom>
        </p:spPr>
      </p:pic>
      <p:pic>
        <p:nvPicPr>
          <p:cNvPr id="37" name="Picture 36" descr="A picture containing timeline&#10;&#10;Description automatically generated">
            <a:extLst>
              <a:ext uri="{FF2B5EF4-FFF2-40B4-BE49-F238E27FC236}">
                <a16:creationId xmlns:a16="http://schemas.microsoft.com/office/drawing/2014/main" id="{C07C5E41-431F-FE16-88E1-B199C485C37A}"/>
              </a:ext>
            </a:extLst>
          </p:cNvPr>
          <p:cNvPicPr>
            <a:picLocks noChangeAspect="1"/>
          </p:cNvPicPr>
          <p:nvPr/>
        </p:nvPicPr>
        <p:blipFill rotWithShape="1">
          <a:blip r:embed="rId8">
            <a:extLst>
              <a:ext uri="{28A0092B-C50C-407E-A947-70E740481C1C}">
                <a14:useLocalDpi xmlns:a14="http://schemas.microsoft.com/office/drawing/2010/main" val="0"/>
              </a:ext>
            </a:extLst>
          </a:blip>
          <a:srcRect l="50490" t="62183" r="-973" b="5437"/>
          <a:stretch/>
        </p:blipFill>
        <p:spPr>
          <a:xfrm>
            <a:off x="8161039" y="3547883"/>
            <a:ext cx="716059" cy="305056"/>
          </a:xfrm>
          <a:prstGeom prst="rect">
            <a:avLst/>
          </a:prstGeom>
        </p:spPr>
      </p:pic>
      <p:pic>
        <p:nvPicPr>
          <p:cNvPr id="5" name="Picture 4" descr="Whiteboard&#10;&#10;Description automatically generated with medium confidence">
            <a:extLst>
              <a:ext uri="{FF2B5EF4-FFF2-40B4-BE49-F238E27FC236}">
                <a16:creationId xmlns:a16="http://schemas.microsoft.com/office/drawing/2014/main" id="{D6CC4A40-6726-8271-C727-D35DBEC5F6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1559" y="727008"/>
            <a:ext cx="2106546" cy="2703264"/>
          </a:xfrm>
          <a:prstGeom prst="rect">
            <a:avLst/>
          </a:prstGeom>
        </p:spPr>
      </p:pic>
      <p:pic>
        <p:nvPicPr>
          <p:cNvPr id="1064" name="Picture 40">
            <a:extLst>
              <a:ext uri="{FF2B5EF4-FFF2-40B4-BE49-F238E27FC236}">
                <a16:creationId xmlns:a16="http://schemas.microsoft.com/office/drawing/2014/main" id="{F14A1E4D-5C87-F117-84AC-796C8C7F97D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5105" b="27717"/>
          <a:stretch/>
        </p:blipFill>
        <p:spPr bwMode="auto">
          <a:xfrm>
            <a:off x="8105357" y="3074403"/>
            <a:ext cx="753393" cy="2570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2" name="Picture 40">
            <a:extLst>
              <a:ext uri="{FF2B5EF4-FFF2-40B4-BE49-F238E27FC236}">
                <a16:creationId xmlns:a16="http://schemas.microsoft.com/office/drawing/2014/main" id="{1A6717F3-DC51-EB0B-C8ED-6C9DF62FF3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624" t="16054" r="32481" b="11662"/>
          <a:stretch/>
        </p:blipFill>
        <p:spPr bwMode="auto">
          <a:xfrm rot="16200000">
            <a:off x="7749805" y="2668359"/>
            <a:ext cx="753393" cy="2570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4" name="Picture 40">
            <a:extLst>
              <a:ext uri="{FF2B5EF4-FFF2-40B4-BE49-F238E27FC236}">
                <a16:creationId xmlns:a16="http://schemas.microsoft.com/office/drawing/2014/main" id="{58F8837C-C813-3D58-0032-5B959D352F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5495" t="15064" r="-390" b="12652"/>
          <a:stretch/>
        </p:blipFill>
        <p:spPr bwMode="auto">
          <a:xfrm rot="16200000">
            <a:off x="7392987" y="2713575"/>
            <a:ext cx="753393" cy="2570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4" name="Group 2">
            <a:extLst>
              <a:ext uri="{FF2B5EF4-FFF2-40B4-BE49-F238E27FC236}">
                <a16:creationId xmlns:a16="http://schemas.microsoft.com/office/drawing/2014/main" id="{B9FDF2E8-BF1C-A157-414A-ABEE4E9C897B}"/>
              </a:ext>
            </a:extLst>
          </p:cNvPr>
          <p:cNvGrpSpPr>
            <a:grpSpLocks/>
          </p:cNvGrpSpPr>
          <p:nvPr/>
        </p:nvGrpSpPr>
        <p:grpSpPr bwMode="auto">
          <a:xfrm>
            <a:off x="9635185" y="2249651"/>
            <a:ext cx="2444750" cy="923925"/>
            <a:chOff x="106296767" y="108708825"/>
            <a:chExt cx="2445692" cy="923925"/>
          </a:xfrm>
        </p:grpSpPr>
        <p:sp>
          <p:nvSpPr>
            <p:cNvPr id="6" name="Rectangle 3">
              <a:extLst>
                <a:ext uri="{FF2B5EF4-FFF2-40B4-BE49-F238E27FC236}">
                  <a16:creationId xmlns:a16="http://schemas.microsoft.com/office/drawing/2014/main" id="{4A00A736-99D5-6900-15CE-F709EE6B7A72}"/>
                </a:ext>
              </a:extLst>
            </p:cNvPr>
            <p:cNvSpPr>
              <a:spLocks noChangeArrowheads="1"/>
            </p:cNvSpPr>
            <p:nvPr/>
          </p:nvSpPr>
          <p:spPr bwMode="auto">
            <a:xfrm>
              <a:off x="106296767" y="108718350"/>
              <a:ext cx="2445692" cy="914400"/>
            </a:xfrm>
            <a:prstGeom prst="rect">
              <a:avLst/>
            </a:prstGeom>
            <a:solidFill>
              <a:srgbClr val="FFFFFF"/>
            </a:solidFill>
            <a:ln w="3175" algn="ctr">
              <a:solidFill>
                <a:srgbClr val="9E9E9E"/>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7" name="Group 4">
              <a:extLst>
                <a:ext uri="{FF2B5EF4-FFF2-40B4-BE49-F238E27FC236}">
                  <a16:creationId xmlns:a16="http://schemas.microsoft.com/office/drawing/2014/main" id="{CB37C1BB-A441-B940-67BD-4DD2334F6F7F}"/>
                </a:ext>
              </a:extLst>
            </p:cNvPr>
            <p:cNvGrpSpPr>
              <a:grpSpLocks/>
            </p:cNvGrpSpPr>
            <p:nvPr/>
          </p:nvGrpSpPr>
          <p:grpSpPr bwMode="auto">
            <a:xfrm>
              <a:off x="106387091" y="108708825"/>
              <a:ext cx="2355368" cy="914400"/>
              <a:chOff x="109065849" y="109728000"/>
              <a:chExt cx="2355368" cy="914400"/>
            </a:xfrm>
          </p:grpSpPr>
          <p:pic>
            <p:nvPicPr>
              <p:cNvPr id="3077" name="Picture 5">
                <a:extLst>
                  <a:ext uri="{FF2B5EF4-FFF2-40B4-BE49-F238E27FC236}">
                    <a16:creationId xmlns:a16="http://schemas.microsoft.com/office/drawing/2014/main" id="{6B65E8AA-B9A8-2AFC-0D71-FBE2F388E5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109103398" y="109744182"/>
                <a:ext cx="376463" cy="3903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 Box 6">
                <a:extLst>
                  <a:ext uri="{FF2B5EF4-FFF2-40B4-BE49-F238E27FC236}">
                    <a16:creationId xmlns:a16="http://schemas.microsoft.com/office/drawing/2014/main" id="{7F5A0216-8FA6-1675-1227-A7DB3299989B}"/>
                  </a:ext>
                </a:extLst>
              </p:cNvPr>
              <p:cNvSpPr txBox="1">
                <a:spLocks noChangeArrowheads="1"/>
              </p:cNvSpPr>
              <p:nvPr/>
            </p:nvSpPr>
            <p:spPr bwMode="auto">
              <a:xfrm>
                <a:off x="109509415" y="109728000"/>
                <a:ext cx="1336431" cy="914400"/>
              </a:xfrm>
              <a:prstGeom prst="rect">
                <a:avLst/>
              </a:prstGeom>
              <a:solidFill>
                <a:srgbClr val="FFFFFF"/>
              </a:solidFill>
              <a:ln>
                <a:noFill/>
              </a:ln>
              <a:effectLst/>
              <a:extLst>
                <a:ext uri="{91240B29-F687-4F45-9708-019B960494DF}">
                  <a14:hiddenLine xmlns:a14="http://schemas.microsoft.com/office/drawing/2010/main" w="317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libri" panose="020F0502020204030204" pitchFamily="34" charset="0"/>
                  </a:rPr>
                  <a:t>The Wise Men studied the stars and heavens.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libri" panose="020F0502020204030204" pitchFamily="34" charset="0"/>
                  </a:rPr>
                  <a:t>Name a constellation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libri" panose="020F0502020204030204" pitchFamily="34" charset="0"/>
                  </a:rPr>
                  <a:t>Go forward 3 spaces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7">
                <a:extLst>
                  <a:ext uri="{FF2B5EF4-FFF2-40B4-BE49-F238E27FC236}">
                    <a16:creationId xmlns:a16="http://schemas.microsoft.com/office/drawing/2014/main" id="{755662CB-ECC8-469F-C463-F463B894B489}"/>
                  </a:ext>
                </a:extLst>
              </p:cNvPr>
              <p:cNvSpPr txBox="1">
                <a:spLocks noChangeArrowheads="1"/>
              </p:cNvSpPr>
              <p:nvPr/>
            </p:nvSpPr>
            <p:spPr bwMode="auto">
              <a:xfrm rot="-5400000">
                <a:off x="108913450" y="110105322"/>
                <a:ext cx="636925" cy="3321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Activity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challenge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8">
                <a:extLst>
                  <a:ext uri="{FF2B5EF4-FFF2-40B4-BE49-F238E27FC236}">
                    <a16:creationId xmlns:a16="http://schemas.microsoft.com/office/drawing/2014/main" id="{911BEFB5-5F7A-4E62-39A8-8FFB52032637}"/>
                  </a:ext>
                </a:extLst>
              </p:cNvPr>
              <p:cNvSpPr txBox="1">
                <a:spLocks noChangeArrowheads="1"/>
              </p:cNvSpPr>
              <p:nvPr/>
            </p:nvSpPr>
            <p:spPr bwMode="auto">
              <a:xfrm rot="-5400000">
                <a:off x="110703360" y="109910880"/>
                <a:ext cx="889175" cy="546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81" name="Picture 9">
                <a:extLst>
                  <a:ext uri="{FF2B5EF4-FFF2-40B4-BE49-F238E27FC236}">
                    <a16:creationId xmlns:a16="http://schemas.microsoft.com/office/drawing/2014/main" id="{B3B21810-795E-7F75-9DBA-551FE22686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885433" y="110274249"/>
                <a:ext cx="360173" cy="3544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2" name="Picture 10">
                <a:extLst>
                  <a:ext uri="{FF2B5EF4-FFF2-40B4-BE49-F238E27FC236}">
                    <a16:creationId xmlns:a16="http://schemas.microsoft.com/office/drawing/2014/main" id="{A2F41C2D-538A-5483-C3BB-22C935EF61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066350" y="109767940"/>
                <a:ext cx="285829" cy="2858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3" name="Picture 11">
                <a:extLst>
                  <a:ext uri="{FF2B5EF4-FFF2-40B4-BE49-F238E27FC236}">
                    <a16:creationId xmlns:a16="http://schemas.microsoft.com/office/drawing/2014/main" id="{535E7132-5EF7-311A-2BE2-E716155A0D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b="19942"/>
              <a:stretch>
                <a:fillRect/>
              </a:stretch>
            </p:blipFill>
            <p:spPr bwMode="auto">
              <a:xfrm rot="6160297">
                <a:off x="110885980" y="109784976"/>
                <a:ext cx="198395" cy="1318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4" name="Picture 12">
                <a:extLst>
                  <a:ext uri="{FF2B5EF4-FFF2-40B4-BE49-F238E27FC236}">
                    <a16:creationId xmlns:a16="http://schemas.microsoft.com/office/drawing/2014/main" id="{498C33EA-DD33-14F4-D945-0750BA6F2741}"/>
                  </a:ext>
                </a:extLst>
              </p:cNvPr>
              <p:cNvPicPr>
                <a:picLocks noChangeAspect="1" noChangeArrowheads="1"/>
              </p:cNvPicPr>
              <p:nvPr/>
            </p:nvPicPr>
            <p:blipFill>
              <a:blip r:embed="rId15">
                <a:clrChange>
                  <a:clrFrom>
                    <a:srgbClr val="DDDDDD"/>
                  </a:clrFrom>
                  <a:clrTo>
                    <a:srgbClr val="DDDDDD">
                      <a:alpha val="0"/>
                    </a:srgbClr>
                  </a:clrTo>
                </a:clrChange>
                <a:extLst>
                  <a:ext uri="{28A0092B-C50C-407E-A947-70E740481C1C}">
                    <a14:useLocalDpi xmlns:a14="http://schemas.microsoft.com/office/drawing/2010/main" val="0"/>
                  </a:ext>
                </a:extLst>
              </a:blip>
              <a:srcRect l="14763" t="25641" r="17093" b="35223"/>
              <a:stretch>
                <a:fillRect/>
              </a:stretch>
            </p:blipFill>
            <p:spPr bwMode="auto">
              <a:xfrm>
                <a:off x="111040046" y="110088767"/>
                <a:ext cx="255989" cy="1470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grpSp>
        <p:nvGrpSpPr>
          <p:cNvPr id="13" name="Group 13">
            <a:extLst>
              <a:ext uri="{FF2B5EF4-FFF2-40B4-BE49-F238E27FC236}">
                <a16:creationId xmlns:a16="http://schemas.microsoft.com/office/drawing/2014/main" id="{2D8B6BF1-9732-694C-184D-EB1CCA3D7A52}"/>
              </a:ext>
            </a:extLst>
          </p:cNvPr>
          <p:cNvGrpSpPr>
            <a:grpSpLocks/>
          </p:cNvGrpSpPr>
          <p:nvPr/>
        </p:nvGrpSpPr>
        <p:grpSpPr bwMode="auto">
          <a:xfrm>
            <a:off x="9625660" y="3173576"/>
            <a:ext cx="2444750" cy="1060450"/>
            <a:chOff x="106287242" y="109632750"/>
            <a:chExt cx="2445692" cy="1061219"/>
          </a:xfrm>
        </p:grpSpPr>
        <p:sp>
          <p:nvSpPr>
            <p:cNvPr id="23" name="Rectangle 14">
              <a:extLst>
                <a:ext uri="{FF2B5EF4-FFF2-40B4-BE49-F238E27FC236}">
                  <a16:creationId xmlns:a16="http://schemas.microsoft.com/office/drawing/2014/main" id="{0D6B5A7D-B4A9-543B-367E-819DFD60251C}"/>
                </a:ext>
              </a:extLst>
            </p:cNvPr>
            <p:cNvSpPr>
              <a:spLocks noChangeArrowheads="1"/>
            </p:cNvSpPr>
            <p:nvPr/>
          </p:nvSpPr>
          <p:spPr bwMode="auto">
            <a:xfrm>
              <a:off x="106287242" y="109728000"/>
              <a:ext cx="2445692" cy="914400"/>
            </a:xfrm>
            <a:prstGeom prst="rect">
              <a:avLst/>
            </a:prstGeom>
            <a:solidFill>
              <a:srgbClr val="FFFFFF"/>
            </a:solidFill>
            <a:ln w="3175" algn="ctr">
              <a:solidFill>
                <a:srgbClr val="9E9E9E"/>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24" name="Group 15">
              <a:extLst>
                <a:ext uri="{FF2B5EF4-FFF2-40B4-BE49-F238E27FC236}">
                  <a16:creationId xmlns:a16="http://schemas.microsoft.com/office/drawing/2014/main" id="{92630ADD-27C2-972C-39C2-936E2078FB56}"/>
                </a:ext>
              </a:extLst>
            </p:cNvPr>
            <p:cNvGrpSpPr>
              <a:grpSpLocks/>
            </p:cNvGrpSpPr>
            <p:nvPr/>
          </p:nvGrpSpPr>
          <p:grpSpPr bwMode="auto">
            <a:xfrm>
              <a:off x="106315266" y="109632750"/>
              <a:ext cx="2374058" cy="1061219"/>
              <a:chOff x="109005714" y="109645028"/>
              <a:chExt cx="2374058" cy="1061219"/>
            </a:xfrm>
          </p:grpSpPr>
          <p:sp>
            <p:nvSpPr>
              <p:cNvPr id="25" name="Text Box 16">
                <a:extLst>
                  <a:ext uri="{FF2B5EF4-FFF2-40B4-BE49-F238E27FC236}">
                    <a16:creationId xmlns:a16="http://schemas.microsoft.com/office/drawing/2014/main" id="{C01EC1E6-3550-D4D4-54AD-2B7D2C16CC6A}"/>
                  </a:ext>
                </a:extLst>
              </p:cNvPr>
              <p:cNvSpPr txBox="1">
                <a:spLocks noChangeArrowheads="1"/>
              </p:cNvSpPr>
              <p:nvPr/>
            </p:nvSpPr>
            <p:spPr bwMode="auto">
              <a:xfrm>
                <a:off x="109509415" y="109728000"/>
                <a:ext cx="1336431" cy="914400"/>
              </a:xfrm>
              <a:prstGeom prst="rect">
                <a:avLst/>
              </a:prstGeom>
              <a:solidFill>
                <a:srgbClr val="FFFFFF"/>
              </a:solidFill>
              <a:ln>
                <a:noFill/>
              </a:ln>
              <a:effectLst/>
              <a:extLst>
                <a:ext uri="{91240B29-F687-4F45-9708-019B960494DF}">
                  <a14:hiddenLine xmlns:a14="http://schemas.microsoft.com/office/drawing/2010/main" w="317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The Wise Men saw a new star announcing that Jesus was born.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17">
                <a:extLst>
                  <a:ext uri="{FF2B5EF4-FFF2-40B4-BE49-F238E27FC236}">
                    <a16:creationId xmlns:a16="http://schemas.microsoft.com/office/drawing/2014/main" id="{9F053D39-37EE-61DA-7897-E84E6AADA7FF}"/>
                  </a:ext>
                </a:extLst>
              </p:cNvPr>
              <p:cNvSpPr txBox="1">
                <a:spLocks noChangeArrowheads="1"/>
              </p:cNvSpPr>
              <p:nvPr/>
            </p:nvSpPr>
            <p:spPr bwMode="auto">
              <a:xfrm rot="-4224190">
                <a:off x="108690138" y="110081092"/>
                <a:ext cx="1061219" cy="1890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haroni" panose="02010803020104030203" pitchFamily="2" charset="-79"/>
                  </a:rPr>
                  <a:t>Announcement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90" name="Picture 18">
                <a:extLst>
                  <a:ext uri="{FF2B5EF4-FFF2-40B4-BE49-F238E27FC236}">
                    <a16:creationId xmlns:a16="http://schemas.microsoft.com/office/drawing/2014/main" id="{01380E3B-7A13-201E-63F1-8F85CD00018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b="40375"/>
              <a:stretch>
                <a:fillRect/>
              </a:stretch>
            </p:blipFill>
            <p:spPr bwMode="auto">
              <a:xfrm rot="-4572292">
                <a:off x="109078261" y="110283666"/>
                <a:ext cx="449472" cy="2679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91" name="Picture 19">
                <a:extLst>
                  <a:ext uri="{FF2B5EF4-FFF2-40B4-BE49-F238E27FC236}">
                    <a16:creationId xmlns:a16="http://schemas.microsoft.com/office/drawing/2014/main" id="{A6CBD9B6-1783-6A25-64ED-2F85AB57CDD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109027518" y="109726228"/>
                <a:ext cx="212786" cy="2563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8" name="Text Box 20">
                <a:extLst>
                  <a:ext uri="{FF2B5EF4-FFF2-40B4-BE49-F238E27FC236}">
                    <a16:creationId xmlns:a16="http://schemas.microsoft.com/office/drawing/2014/main" id="{69B988E2-638C-504D-10C2-A4072F8E6687}"/>
                  </a:ext>
                </a:extLst>
              </p:cNvPr>
              <p:cNvSpPr txBox="1">
                <a:spLocks noChangeArrowheads="1"/>
              </p:cNvSpPr>
              <p:nvPr/>
            </p:nvSpPr>
            <p:spPr bwMode="auto">
              <a:xfrm rot="-5400000">
                <a:off x="110678533" y="109898529"/>
                <a:ext cx="868552" cy="5339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libri" panose="020F0502020204030204" pitchFamily="34" charset="0"/>
                  </a:rPr>
                  <a:t>Get an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libri" panose="020F0502020204030204" pitchFamily="34" charset="0"/>
                  </a:rPr>
                  <a:t>Announcement card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grpSp>
        <p:nvGrpSpPr>
          <p:cNvPr id="31" name="Group 21">
            <a:extLst>
              <a:ext uri="{FF2B5EF4-FFF2-40B4-BE49-F238E27FC236}">
                <a16:creationId xmlns:a16="http://schemas.microsoft.com/office/drawing/2014/main" id="{48FE98C0-8A21-A23C-361A-6711D4C4C809}"/>
              </a:ext>
            </a:extLst>
          </p:cNvPr>
          <p:cNvGrpSpPr>
            <a:grpSpLocks/>
          </p:cNvGrpSpPr>
          <p:nvPr/>
        </p:nvGrpSpPr>
        <p:grpSpPr bwMode="auto">
          <a:xfrm>
            <a:off x="9625660" y="4183226"/>
            <a:ext cx="2444750" cy="1060450"/>
            <a:chOff x="106287242" y="110642400"/>
            <a:chExt cx="2445692" cy="1061219"/>
          </a:xfrm>
        </p:grpSpPr>
        <p:sp>
          <p:nvSpPr>
            <p:cNvPr id="32" name="Rectangle 22">
              <a:extLst>
                <a:ext uri="{FF2B5EF4-FFF2-40B4-BE49-F238E27FC236}">
                  <a16:creationId xmlns:a16="http://schemas.microsoft.com/office/drawing/2014/main" id="{AC3BE9B1-AF97-4624-C37C-37A9C731CC4F}"/>
                </a:ext>
              </a:extLst>
            </p:cNvPr>
            <p:cNvSpPr>
              <a:spLocks noChangeArrowheads="1"/>
            </p:cNvSpPr>
            <p:nvPr/>
          </p:nvSpPr>
          <p:spPr bwMode="auto">
            <a:xfrm>
              <a:off x="106287242" y="110737650"/>
              <a:ext cx="2445692" cy="914400"/>
            </a:xfrm>
            <a:prstGeom prst="rect">
              <a:avLst/>
            </a:prstGeom>
            <a:solidFill>
              <a:srgbClr val="FFFFFF"/>
            </a:solidFill>
            <a:ln w="3175" algn="ctr">
              <a:solidFill>
                <a:srgbClr val="9E9E9E"/>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34" name="Group 23">
              <a:extLst>
                <a:ext uri="{FF2B5EF4-FFF2-40B4-BE49-F238E27FC236}">
                  <a16:creationId xmlns:a16="http://schemas.microsoft.com/office/drawing/2014/main" id="{93FB4FFA-22D6-8030-9AD1-C75019BB1DB2}"/>
                </a:ext>
              </a:extLst>
            </p:cNvPr>
            <p:cNvGrpSpPr>
              <a:grpSpLocks/>
            </p:cNvGrpSpPr>
            <p:nvPr/>
          </p:nvGrpSpPr>
          <p:grpSpPr bwMode="auto">
            <a:xfrm>
              <a:off x="106324791" y="110642400"/>
              <a:ext cx="2374058" cy="1061219"/>
              <a:chOff x="109005714" y="109645028"/>
              <a:chExt cx="2374058" cy="1061219"/>
            </a:xfrm>
          </p:grpSpPr>
          <p:sp>
            <p:nvSpPr>
              <p:cNvPr id="36" name="Text Box 24">
                <a:extLst>
                  <a:ext uri="{FF2B5EF4-FFF2-40B4-BE49-F238E27FC236}">
                    <a16:creationId xmlns:a16="http://schemas.microsoft.com/office/drawing/2014/main" id="{5234C69B-243D-3A53-8F51-7EAA5A3C6CE0}"/>
                  </a:ext>
                </a:extLst>
              </p:cNvPr>
              <p:cNvSpPr txBox="1">
                <a:spLocks noChangeArrowheads="1"/>
              </p:cNvSpPr>
              <p:nvPr/>
            </p:nvSpPr>
            <p:spPr bwMode="auto">
              <a:xfrm>
                <a:off x="109509415" y="109728000"/>
                <a:ext cx="1336431" cy="914400"/>
              </a:xfrm>
              <a:prstGeom prst="rect">
                <a:avLst/>
              </a:prstGeom>
              <a:solidFill>
                <a:srgbClr val="FFFFFF"/>
              </a:solidFill>
              <a:ln>
                <a:noFill/>
              </a:ln>
              <a:effectLst/>
              <a:extLst>
                <a:ext uri="{91240B29-F687-4F45-9708-019B960494DF}">
                  <a14:hiddenLine xmlns:a14="http://schemas.microsoft.com/office/drawing/2010/main" w="317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libri" panose="020F0502020204030204" pitchFamily="34" charset="0"/>
                  </a:rPr>
                  <a:t>WARNING:  God told the Wisemen to go home a different way.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libri" panose="020F0502020204030204" pitchFamily="34" charset="0"/>
                  </a:rPr>
                  <a:t>God told Mary and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libri" panose="020F0502020204030204" pitchFamily="34" charset="0"/>
                  </a:rPr>
                  <a:t>Joseph to go to Egypt.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Text Box 25">
                <a:extLst>
                  <a:ext uri="{FF2B5EF4-FFF2-40B4-BE49-F238E27FC236}">
                    <a16:creationId xmlns:a16="http://schemas.microsoft.com/office/drawing/2014/main" id="{C63632CF-9CA8-B338-833F-B8001630C437}"/>
                  </a:ext>
                </a:extLst>
              </p:cNvPr>
              <p:cNvSpPr txBox="1">
                <a:spLocks noChangeArrowheads="1"/>
              </p:cNvSpPr>
              <p:nvPr/>
            </p:nvSpPr>
            <p:spPr bwMode="auto">
              <a:xfrm rot="-4224190">
                <a:off x="108690138" y="110081092"/>
                <a:ext cx="1061219" cy="1890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haroni" panose="02010803020104030203" pitchFamily="2" charset="-79"/>
                  </a:rPr>
                  <a:t>Announcement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98" name="Picture 26">
                <a:extLst>
                  <a:ext uri="{FF2B5EF4-FFF2-40B4-BE49-F238E27FC236}">
                    <a16:creationId xmlns:a16="http://schemas.microsoft.com/office/drawing/2014/main" id="{800974EC-6933-5AFB-9666-25FA9211ED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b="40375"/>
              <a:stretch>
                <a:fillRect/>
              </a:stretch>
            </p:blipFill>
            <p:spPr bwMode="auto">
              <a:xfrm rot="-4572292">
                <a:off x="109078261" y="110283666"/>
                <a:ext cx="449472" cy="2679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99" name="Picture 27">
                <a:extLst>
                  <a:ext uri="{FF2B5EF4-FFF2-40B4-BE49-F238E27FC236}">
                    <a16:creationId xmlns:a16="http://schemas.microsoft.com/office/drawing/2014/main" id="{2A1FBA4D-FAFC-7C85-5766-74930C3833D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109027518" y="109726228"/>
                <a:ext cx="212786" cy="2563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9" name="Text Box 28">
                <a:extLst>
                  <a:ext uri="{FF2B5EF4-FFF2-40B4-BE49-F238E27FC236}">
                    <a16:creationId xmlns:a16="http://schemas.microsoft.com/office/drawing/2014/main" id="{37D73956-45CA-A370-8A88-9F6D957E9E72}"/>
                  </a:ext>
                </a:extLst>
              </p:cNvPr>
              <p:cNvSpPr txBox="1">
                <a:spLocks noChangeArrowheads="1"/>
              </p:cNvSpPr>
              <p:nvPr/>
            </p:nvSpPr>
            <p:spPr bwMode="auto">
              <a:xfrm rot="-5400000">
                <a:off x="110678533" y="109898529"/>
                <a:ext cx="868552" cy="5339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libri" panose="020F0502020204030204" pitchFamily="34" charset="0"/>
                  </a:rPr>
                  <a:t>Get an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libri" panose="020F0502020204030204" pitchFamily="34" charset="0"/>
                  </a:rPr>
                  <a:t>Announcement card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pic>
        <p:nvPicPr>
          <p:cNvPr id="3101" name="Picture 29">
            <a:extLst>
              <a:ext uri="{FF2B5EF4-FFF2-40B4-BE49-F238E27FC236}">
                <a16:creationId xmlns:a16="http://schemas.microsoft.com/office/drawing/2014/main" id="{6B59182D-6220-D5F6-1168-C6936815266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6363" b="66763"/>
          <a:stretch/>
        </p:blipFill>
        <p:spPr bwMode="auto">
          <a:xfrm rot="16200000">
            <a:off x="7416478" y="1914129"/>
            <a:ext cx="722680" cy="2733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 name="Picture 29">
            <a:extLst>
              <a:ext uri="{FF2B5EF4-FFF2-40B4-BE49-F238E27FC236}">
                <a16:creationId xmlns:a16="http://schemas.microsoft.com/office/drawing/2014/main" id="{AD06AD85-F547-48C4-5357-58196588DEC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31" t="34141" r="-6032" b="32622"/>
          <a:stretch/>
        </p:blipFill>
        <p:spPr bwMode="auto">
          <a:xfrm rot="16200000">
            <a:off x="7778848" y="1880599"/>
            <a:ext cx="722680" cy="2733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2" name="Picture 29">
            <a:extLst>
              <a:ext uri="{FF2B5EF4-FFF2-40B4-BE49-F238E27FC236}">
                <a16:creationId xmlns:a16="http://schemas.microsoft.com/office/drawing/2014/main" id="{973EFE08-7D6F-FD1A-049A-1C97A2BA6DD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945" t="64244" r="-4417" b="2519"/>
          <a:stretch/>
        </p:blipFill>
        <p:spPr bwMode="auto">
          <a:xfrm>
            <a:off x="8172847" y="1465986"/>
            <a:ext cx="722680" cy="2733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71714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10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DA08-A0AD-4B27-A93D-F8AD51650B8F}"/>
              </a:ext>
            </a:extLst>
          </p:cNvPr>
          <p:cNvSpPr>
            <a:spLocks noGrp="1"/>
          </p:cNvSpPr>
          <p:nvPr>
            <p:ph type="title"/>
          </p:nvPr>
        </p:nvSpPr>
        <p:spPr>
          <a:xfrm>
            <a:off x="286408" y="5975131"/>
            <a:ext cx="5478517" cy="460978"/>
          </a:xfrm>
        </p:spPr>
        <p:txBody>
          <a:bodyPr>
            <a:normAutofit fontScale="90000"/>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Sing   Joy to the World</a:t>
            </a:r>
          </a:p>
        </p:txBody>
      </p:sp>
      <p:pic>
        <p:nvPicPr>
          <p:cNvPr id="3" name="Online Media 2" title="Go Fish - Joy to the World - Great Music For Kids!">
            <a:hlinkClick r:id="" action="ppaction://media"/>
            <a:extLst>
              <a:ext uri="{FF2B5EF4-FFF2-40B4-BE49-F238E27FC236}">
                <a16:creationId xmlns:a16="http://schemas.microsoft.com/office/drawing/2014/main" id="{A49CDB5F-2CEA-4C36-B6FD-A9C6C9886CD8}"/>
              </a:ext>
            </a:extLst>
          </p:cNvPr>
          <p:cNvPicPr>
            <a:picLocks noRot="1" noChangeAspect="1"/>
          </p:cNvPicPr>
          <p:nvPr>
            <a:videoFile r:link="rId1"/>
          </p:nvPr>
        </p:nvPicPr>
        <p:blipFill>
          <a:blip r:embed="rId4"/>
          <a:stretch>
            <a:fillRect/>
          </a:stretch>
        </p:blipFill>
        <p:spPr>
          <a:xfrm>
            <a:off x="286408" y="202114"/>
            <a:ext cx="9936905" cy="5614351"/>
          </a:xfrm>
          <a:prstGeom prst="rect">
            <a:avLst/>
          </a:prstGeom>
        </p:spPr>
      </p:pic>
    </p:spTree>
    <p:extLst>
      <p:ext uri="{BB962C8B-B14F-4D97-AF65-F5344CB8AC3E}">
        <p14:creationId xmlns:p14="http://schemas.microsoft.com/office/powerpoint/2010/main" val="64058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DA08-A0AD-4B27-A93D-F8AD51650B8F}"/>
              </a:ext>
            </a:extLst>
          </p:cNvPr>
          <p:cNvSpPr>
            <a:spLocks noGrp="1"/>
          </p:cNvSpPr>
          <p:nvPr>
            <p:ph type="title"/>
          </p:nvPr>
        </p:nvSpPr>
        <p:spPr>
          <a:xfrm>
            <a:off x="252541" y="6018650"/>
            <a:ext cx="7181192" cy="839350"/>
          </a:xfrm>
        </p:spPr>
        <p:txBody>
          <a:bodyPr>
            <a:norm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Sing Go Tell It on The Mountain</a:t>
            </a:r>
          </a:p>
        </p:txBody>
      </p:sp>
      <p:pic>
        <p:nvPicPr>
          <p:cNvPr id="3" name="Online Media 2" title="Cedarmont Kids - Go Tell It On The Mountain with Lyrics">
            <a:hlinkClick r:id="" action="ppaction://media"/>
            <a:extLst>
              <a:ext uri="{FF2B5EF4-FFF2-40B4-BE49-F238E27FC236}">
                <a16:creationId xmlns:a16="http://schemas.microsoft.com/office/drawing/2014/main" id="{C4A7028B-4A8D-A19D-0FA2-EB6279929BFF}"/>
              </a:ext>
            </a:extLst>
          </p:cNvPr>
          <p:cNvPicPr>
            <a:picLocks noRot="1" noChangeAspect="1"/>
          </p:cNvPicPr>
          <p:nvPr>
            <a:videoFile r:link="rId1"/>
          </p:nvPr>
        </p:nvPicPr>
        <p:blipFill>
          <a:blip r:embed="rId4"/>
          <a:stretch>
            <a:fillRect/>
          </a:stretch>
        </p:blipFill>
        <p:spPr>
          <a:xfrm>
            <a:off x="1768656" y="0"/>
            <a:ext cx="8272810" cy="6204607"/>
          </a:xfrm>
          <a:prstGeom prst="rect">
            <a:avLst/>
          </a:prstGeom>
        </p:spPr>
      </p:pic>
    </p:spTree>
    <p:extLst>
      <p:ext uri="{BB962C8B-B14F-4D97-AF65-F5344CB8AC3E}">
        <p14:creationId xmlns:p14="http://schemas.microsoft.com/office/powerpoint/2010/main" val="13083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B7CF9A27-B27B-C41A-A415-09271E526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01" y="1520786"/>
            <a:ext cx="9662997" cy="3816427"/>
          </a:xfrm>
          <a:prstGeom prst="rect">
            <a:avLst/>
          </a:prstGeom>
        </p:spPr>
      </p:pic>
      <p:sp>
        <p:nvSpPr>
          <p:cNvPr id="6" name="Rectangle: Rounded Corners 5">
            <a:extLst>
              <a:ext uri="{FF2B5EF4-FFF2-40B4-BE49-F238E27FC236}">
                <a16:creationId xmlns:a16="http://schemas.microsoft.com/office/drawing/2014/main" id="{905D11B5-0047-D280-F62E-F1D1882A57C8}"/>
              </a:ext>
            </a:extLst>
          </p:cNvPr>
          <p:cNvSpPr/>
          <p:nvPr/>
        </p:nvSpPr>
        <p:spPr>
          <a:xfrm>
            <a:off x="2844800" y="5506720"/>
            <a:ext cx="5628640" cy="4673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hlinkClick r:id="rId3"/>
              </a:rPr>
              <a:t>https://activity-array.com/</a:t>
            </a:r>
            <a:r>
              <a:rPr lang="en-US" dirty="0"/>
              <a:t> </a:t>
            </a:r>
          </a:p>
        </p:txBody>
      </p:sp>
    </p:spTree>
    <p:extLst>
      <p:ext uri="{BB962C8B-B14F-4D97-AF65-F5344CB8AC3E}">
        <p14:creationId xmlns:p14="http://schemas.microsoft.com/office/powerpoint/2010/main" val="2080244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D13E-DE3C-8626-94EE-CBC66A69A0C8}"/>
              </a:ext>
            </a:extLst>
          </p:cNvPr>
          <p:cNvSpPr>
            <a:spLocks noGrp="1"/>
          </p:cNvSpPr>
          <p:nvPr>
            <p:ph type="title"/>
          </p:nvPr>
        </p:nvSpPr>
        <p:spPr/>
        <p:txBody>
          <a:bodyPr/>
          <a:lstStyle/>
          <a:p>
            <a:r>
              <a:rPr lang="en-US" dirty="0"/>
              <a:t>Breakfast Option		</a:t>
            </a:r>
          </a:p>
        </p:txBody>
      </p:sp>
      <p:sp>
        <p:nvSpPr>
          <p:cNvPr id="3" name="Text Placeholder 2">
            <a:extLst>
              <a:ext uri="{FF2B5EF4-FFF2-40B4-BE49-F238E27FC236}">
                <a16:creationId xmlns:a16="http://schemas.microsoft.com/office/drawing/2014/main" id="{933C4757-3192-3FEE-C8D3-683C6755C44A}"/>
              </a:ext>
            </a:extLst>
          </p:cNvPr>
          <p:cNvSpPr>
            <a:spLocks noGrp="1"/>
          </p:cNvSpPr>
          <p:nvPr>
            <p:ph type="body" idx="1"/>
          </p:nvPr>
        </p:nvSpPr>
        <p:spPr/>
        <p:txBody>
          <a:bodyPr/>
          <a:lstStyle/>
          <a:p>
            <a:r>
              <a:rPr lang="en-US" dirty="0">
                <a:solidFill>
                  <a:schemeClr val="bg1"/>
                </a:solidFill>
              </a:rPr>
              <a:t>One year we did breakfast and then I had the following slides playing for background music.  You could move these slides to where you want, if you wish to do that option,</a:t>
            </a:r>
          </a:p>
        </p:txBody>
      </p:sp>
    </p:spTree>
    <p:extLst>
      <p:ext uri="{BB962C8B-B14F-4D97-AF65-F5344CB8AC3E}">
        <p14:creationId xmlns:p14="http://schemas.microsoft.com/office/powerpoint/2010/main" val="3442187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7292-EE17-4236-B5D3-29B1C8F20FD7}"/>
              </a:ext>
            </a:extLst>
          </p:cNvPr>
          <p:cNvSpPr>
            <a:spLocks noGrp="1"/>
          </p:cNvSpPr>
          <p:nvPr>
            <p:ph type="title"/>
          </p:nvPr>
        </p:nvSpPr>
        <p:spPr>
          <a:xfrm>
            <a:off x="383772" y="374875"/>
            <a:ext cx="2730666" cy="781050"/>
          </a:xfrm>
        </p:spPr>
        <p:txBody>
          <a:bodyPr/>
          <a:lstStyle/>
          <a:p>
            <a:r>
              <a:rPr lang="en-US" dirty="0"/>
              <a:t>Breakfast</a:t>
            </a:r>
          </a:p>
        </p:txBody>
      </p:sp>
      <p:pic>
        <p:nvPicPr>
          <p:cNvPr id="6" name="Content Placeholder 5" descr="A picture containing plate, food, piece, bread&#10;&#10;Description automatically generated">
            <a:extLst>
              <a:ext uri="{FF2B5EF4-FFF2-40B4-BE49-F238E27FC236}">
                <a16:creationId xmlns:a16="http://schemas.microsoft.com/office/drawing/2014/main" id="{B10904B9-086E-4EE4-8D99-2A4FF4CB50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9425" y="4275"/>
            <a:ext cx="2936575" cy="4404863"/>
          </a:xfrm>
        </p:spPr>
      </p:pic>
      <p:pic>
        <p:nvPicPr>
          <p:cNvPr id="8" name="Picture 7" descr="A pile of fried chicken&#10;&#10;Description automatically generated with low confidence">
            <a:extLst>
              <a:ext uri="{FF2B5EF4-FFF2-40B4-BE49-F238E27FC236}">
                <a16:creationId xmlns:a16="http://schemas.microsoft.com/office/drawing/2014/main" id="{39C0B45C-CE5D-48C3-BD0F-FC62F649A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275"/>
            <a:ext cx="2848310" cy="2133228"/>
          </a:xfrm>
          <a:prstGeom prst="rect">
            <a:avLst/>
          </a:prstGeom>
        </p:spPr>
      </p:pic>
      <p:pic>
        <p:nvPicPr>
          <p:cNvPr id="10" name="Picture 9" descr="Shape, circle&#10;&#10;Description automatically generated">
            <a:extLst>
              <a:ext uri="{FF2B5EF4-FFF2-40B4-BE49-F238E27FC236}">
                <a16:creationId xmlns:a16="http://schemas.microsoft.com/office/drawing/2014/main" id="{5499AC76-9815-47D1-9E23-D9C6BF592A7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2787" y="-1589833"/>
            <a:ext cx="1205863" cy="1282864"/>
          </a:xfrm>
          <a:prstGeom prst="rect">
            <a:avLst/>
          </a:prstGeom>
        </p:spPr>
      </p:pic>
      <p:pic>
        <p:nvPicPr>
          <p:cNvPr id="12" name="Picture 11" descr="A picture containing food, plate, fruit, meal&#10;&#10;Description automatically generated">
            <a:extLst>
              <a:ext uri="{FF2B5EF4-FFF2-40B4-BE49-F238E27FC236}">
                <a16:creationId xmlns:a16="http://schemas.microsoft.com/office/drawing/2014/main" id="{1A673DC7-0847-4DB3-B59C-B30D9B654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771" y="2284212"/>
            <a:ext cx="2787403" cy="2124926"/>
          </a:xfrm>
          <a:prstGeom prst="rect">
            <a:avLst/>
          </a:prstGeom>
        </p:spPr>
      </p:pic>
      <p:sp>
        <p:nvSpPr>
          <p:cNvPr id="13" name="TextBox 12">
            <a:extLst>
              <a:ext uri="{FF2B5EF4-FFF2-40B4-BE49-F238E27FC236}">
                <a16:creationId xmlns:a16="http://schemas.microsoft.com/office/drawing/2014/main" id="{BE4DA32C-2FFE-466B-B68A-BD0CA7C8B4D7}"/>
              </a:ext>
            </a:extLst>
          </p:cNvPr>
          <p:cNvSpPr txBox="1"/>
          <p:nvPr/>
        </p:nvSpPr>
        <p:spPr>
          <a:xfrm>
            <a:off x="383771" y="1352580"/>
            <a:ext cx="2775654" cy="923330"/>
          </a:xfrm>
          <a:prstGeom prst="rect">
            <a:avLst/>
          </a:prstGeom>
          <a:noFill/>
        </p:spPr>
        <p:txBody>
          <a:bodyPr wrap="square" rtlCol="0">
            <a:spAutoFit/>
          </a:bodyPr>
          <a:lstStyle/>
          <a:p>
            <a:pPr algn="ctr"/>
            <a:r>
              <a:rPr lang="en-US" dirty="0"/>
              <a:t>Just like the wisemen,</a:t>
            </a:r>
          </a:p>
          <a:p>
            <a:pPr algn="ctr"/>
            <a:r>
              <a:rPr lang="en-US" dirty="0"/>
              <a:t>We wrapped up some spices for you.</a:t>
            </a:r>
          </a:p>
        </p:txBody>
      </p:sp>
      <p:sp>
        <p:nvSpPr>
          <p:cNvPr id="14" name="TextBox 13">
            <a:extLst>
              <a:ext uri="{FF2B5EF4-FFF2-40B4-BE49-F238E27FC236}">
                <a16:creationId xmlns:a16="http://schemas.microsoft.com/office/drawing/2014/main" id="{9ADC8E3B-E6D3-4E66-B63D-1E730275A7B5}"/>
              </a:ext>
            </a:extLst>
          </p:cNvPr>
          <p:cNvSpPr txBox="1"/>
          <p:nvPr/>
        </p:nvSpPr>
        <p:spPr>
          <a:xfrm>
            <a:off x="6140988" y="2303824"/>
            <a:ext cx="2714747" cy="646331"/>
          </a:xfrm>
          <a:prstGeom prst="rect">
            <a:avLst/>
          </a:prstGeom>
          <a:noFill/>
        </p:spPr>
        <p:txBody>
          <a:bodyPr wrap="square" rtlCol="0">
            <a:spAutoFit/>
          </a:bodyPr>
          <a:lstStyle/>
          <a:p>
            <a:r>
              <a:rPr lang="en-US" dirty="0"/>
              <a:t>The little tot the wisemen sought was baby Jesus.</a:t>
            </a:r>
          </a:p>
        </p:txBody>
      </p:sp>
      <p:pic>
        <p:nvPicPr>
          <p:cNvPr id="20" name="Picture 19" descr="A person holding a baby&#10;&#10;Description automatically generated with medium confidence">
            <a:extLst>
              <a:ext uri="{FF2B5EF4-FFF2-40B4-BE49-F238E27FC236}">
                <a16:creationId xmlns:a16="http://schemas.microsoft.com/office/drawing/2014/main" id="{1E07885E-A655-4D83-AE16-F2AD59B3F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719" y="2996282"/>
            <a:ext cx="1845283" cy="1383962"/>
          </a:xfrm>
          <a:prstGeom prst="rect">
            <a:avLst/>
          </a:prstGeom>
        </p:spPr>
      </p:pic>
      <p:pic>
        <p:nvPicPr>
          <p:cNvPr id="22" name="Picture 21" descr="A picture containing table, cup, plate, indoor&#10;&#10;Description automatically generated">
            <a:extLst>
              <a:ext uri="{FF2B5EF4-FFF2-40B4-BE49-F238E27FC236}">
                <a16:creationId xmlns:a16="http://schemas.microsoft.com/office/drawing/2014/main" id="{481D7038-B8BF-4C6B-8E4A-4106F4E7F9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3294" y="1762052"/>
            <a:ext cx="1742219" cy="2618191"/>
          </a:xfrm>
          <a:prstGeom prst="rect">
            <a:avLst/>
          </a:prstGeom>
        </p:spPr>
      </p:pic>
      <p:sp>
        <p:nvSpPr>
          <p:cNvPr id="23" name="TextBox 22">
            <a:extLst>
              <a:ext uri="{FF2B5EF4-FFF2-40B4-BE49-F238E27FC236}">
                <a16:creationId xmlns:a16="http://schemas.microsoft.com/office/drawing/2014/main" id="{10788AD6-5A93-49C2-8F85-1DEDC8D8E366}"/>
              </a:ext>
            </a:extLst>
          </p:cNvPr>
          <p:cNvSpPr txBox="1"/>
          <p:nvPr/>
        </p:nvSpPr>
        <p:spPr>
          <a:xfrm>
            <a:off x="10724496" y="2074030"/>
            <a:ext cx="1275245" cy="1754326"/>
          </a:xfrm>
          <a:prstGeom prst="rect">
            <a:avLst/>
          </a:prstGeom>
          <a:noFill/>
        </p:spPr>
        <p:txBody>
          <a:bodyPr wrap="square" rtlCol="0">
            <a:spAutoFit/>
          </a:bodyPr>
          <a:lstStyle/>
          <a:p>
            <a:r>
              <a:rPr lang="en-US" dirty="0"/>
              <a:t>They found Him very</a:t>
            </a:r>
          </a:p>
          <a:p>
            <a:r>
              <a:rPr lang="en-US" dirty="0"/>
              <a:t> a-pealing.</a:t>
            </a:r>
          </a:p>
          <a:p>
            <a:r>
              <a:rPr lang="en-US" dirty="0"/>
              <a:t>They worshiped Jesus.</a:t>
            </a:r>
          </a:p>
        </p:txBody>
      </p:sp>
      <p:pic>
        <p:nvPicPr>
          <p:cNvPr id="27" name="Picture 26">
            <a:extLst>
              <a:ext uri="{FF2B5EF4-FFF2-40B4-BE49-F238E27FC236}">
                <a16:creationId xmlns:a16="http://schemas.microsoft.com/office/drawing/2014/main" id="{263F9DF1-681E-4F6D-9223-965C5C4A9B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4310" y="-1"/>
            <a:ext cx="2848310" cy="1994311"/>
          </a:xfrm>
          <a:prstGeom prst="rect">
            <a:avLst/>
          </a:prstGeom>
        </p:spPr>
      </p:pic>
      <p:pic>
        <p:nvPicPr>
          <p:cNvPr id="31" name="Picture 30" descr="A group of oranges&#10;&#10;Description automatically generated with low confidence">
            <a:extLst>
              <a:ext uri="{FF2B5EF4-FFF2-40B4-BE49-F238E27FC236}">
                <a16:creationId xmlns:a16="http://schemas.microsoft.com/office/drawing/2014/main" id="{1E447E6F-6910-4785-ACC0-A40D621955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359" y="4417440"/>
            <a:ext cx="4120130" cy="2317242"/>
          </a:xfrm>
          <a:prstGeom prst="rect">
            <a:avLst/>
          </a:prstGeom>
        </p:spPr>
      </p:pic>
      <p:sp>
        <p:nvSpPr>
          <p:cNvPr id="32" name="TextBox 31">
            <a:extLst>
              <a:ext uri="{FF2B5EF4-FFF2-40B4-BE49-F238E27FC236}">
                <a16:creationId xmlns:a16="http://schemas.microsoft.com/office/drawing/2014/main" id="{21C9ADD2-A939-4414-9658-261747FA7884}"/>
              </a:ext>
            </a:extLst>
          </p:cNvPr>
          <p:cNvSpPr txBox="1"/>
          <p:nvPr/>
        </p:nvSpPr>
        <p:spPr>
          <a:xfrm>
            <a:off x="459359" y="4720498"/>
            <a:ext cx="3845355" cy="369332"/>
          </a:xfrm>
          <a:prstGeom prst="rect">
            <a:avLst/>
          </a:prstGeom>
          <a:noFill/>
        </p:spPr>
        <p:txBody>
          <a:bodyPr wrap="square" rtlCol="0">
            <a:spAutoFit/>
          </a:bodyPr>
          <a:lstStyle/>
          <a:p>
            <a:r>
              <a:rPr lang="en-US" dirty="0"/>
              <a:t>Orange you glad that Jesus came!</a:t>
            </a:r>
          </a:p>
        </p:txBody>
      </p:sp>
      <p:pic>
        <p:nvPicPr>
          <p:cNvPr id="34" name="Picture 33" descr="A picture containing cup, coffee, table, food&#10;&#10;Description automatically generated">
            <a:extLst>
              <a:ext uri="{FF2B5EF4-FFF2-40B4-BE49-F238E27FC236}">
                <a16:creationId xmlns:a16="http://schemas.microsoft.com/office/drawing/2014/main" id="{91EF0AFC-4C07-4CC1-A3D0-D020AC4251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0791" y="4673398"/>
            <a:ext cx="3041387" cy="1661855"/>
          </a:xfrm>
          <a:prstGeom prst="rect">
            <a:avLst/>
          </a:prstGeom>
        </p:spPr>
      </p:pic>
      <p:sp>
        <p:nvSpPr>
          <p:cNvPr id="35" name="TextBox 34">
            <a:extLst>
              <a:ext uri="{FF2B5EF4-FFF2-40B4-BE49-F238E27FC236}">
                <a16:creationId xmlns:a16="http://schemas.microsoft.com/office/drawing/2014/main" id="{858D9FDF-AE83-48B7-9622-5D9A9CD984CC}"/>
              </a:ext>
            </a:extLst>
          </p:cNvPr>
          <p:cNvSpPr txBox="1"/>
          <p:nvPr/>
        </p:nvSpPr>
        <p:spPr>
          <a:xfrm>
            <a:off x="4523204" y="4905164"/>
            <a:ext cx="1636541" cy="1477328"/>
          </a:xfrm>
          <a:prstGeom prst="rect">
            <a:avLst/>
          </a:prstGeom>
          <a:noFill/>
        </p:spPr>
        <p:txBody>
          <a:bodyPr wrap="square" rtlCol="0">
            <a:spAutoFit/>
          </a:bodyPr>
          <a:lstStyle/>
          <a:p>
            <a:r>
              <a:rPr lang="en-US" dirty="0"/>
              <a:t>No sauce</a:t>
            </a:r>
          </a:p>
          <a:p>
            <a:r>
              <a:rPr lang="en-US" dirty="0"/>
              <a:t>about it, you are the apple of HIS eye.  </a:t>
            </a:r>
          </a:p>
          <a:p>
            <a:r>
              <a:rPr lang="en-US" dirty="0"/>
              <a:t>He loves YOU!</a:t>
            </a:r>
          </a:p>
        </p:txBody>
      </p:sp>
      <p:pic>
        <p:nvPicPr>
          <p:cNvPr id="37" name="Picture 36" descr="A group of sausages&#10;&#10;Description automatically generated with low confidence">
            <a:extLst>
              <a:ext uri="{FF2B5EF4-FFF2-40B4-BE49-F238E27FC236}">
                <a16:creationId xmlns:a16="http://schemas.microsoft.com/office/drawing/2014/main" id="{1313B662-A92C-4C70-981A-8EA36557E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5165" y="5089830"/>
            <a:ext cx="2998476" cy="1428961"/>
          </a:xfrm>
          <a:prstGeom prst="rect">
            <a:avLst/>
          </a:prstGeom>
        </p:spPr>
      </p:pic>
      <p:sp>
        <p:nvSpPr>
          <p:cNvPr id="38" name="TextBox 37">
            <a:extLst>
              <a:ext uri="{FF2B5EF4-FFF2-40B4-BE49-F238E27FC236}">
                <a16:creationId xmlns:a16="http://schemas.microsoft.com/office/drawing/2014/main" id="{B1B3AE42-7154-4513-B958-95B5C9BBFBE4}"/>
              </a:ext>
            </a:extLst>
          </p:cNvPr>
          <p:cNvSpPr txBox="1"/>
          <p:nvPr/>
        </p:nvSpPr>
        <p:spPr>
          <a:xfrm>
            <a:off x="8368559" y="4720498"/>
            <a:ext cx="3041387" cy="646331"/>
          </a:xfrm>
          <a:prstGeom prst="rect">
            <a:avLst/>
          </a:prstGeom>
          <a:noFill/>
        </p:spPr>
        <p:txBody>
          <a:bodyPr wrap="square" rtlCol="0">
            <a:spAutoFit/>
          </a:bodyPr>
          <a:lstStyle/>
          <a:p>
            <a:r>
              <a:rPr lang="en-US" dirty="0"/>
              <a:t>Link up to Him.  He wants to be with you forever!</a:t>
            </a:r>
          </a:p>
        </p:txBody>
      </p:sp>
    </p:spTree>
    <p:extLst>
      <p:ext uri="{BB962C8B-B14F-4D97-AF65-F5344CB8AC3E}">
        <p14:creationId xmlns:p14="http://schemas.microsoft.com/office/powerpoint/2010/main" val="2079318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DD38C-D4A6-4081-8639-07A01213911E}"/>
              </a:ext>
            </a:extLst>
          </p:cNvPr>
          <p:cNvSpPr>
            <a:spLocks noGrp="1"/>
          </p:cNvSpPr>
          <p:nvPr>
            <p:ph type="title"/>
          </p:nvPr>
        </p:nvSpPr>
        <p:spPr/>
        <p:txBody>
          <a:bodyPr/>
          <a:lstStyle/>
          <a:p>
            <a:r>
              <a:rPr lang="en-US" dirty="0"/>
              <a:t>Look around you.  Can you find:</a:t>
            </a:r>
          </a:p>
        </p:txBody>
      </p:sp>
      <p:sp>
        <p:nvSpPr>
          <p:cNvPr id="3" name="Rectangle 2">
            <a:extLst>
              <a:ext uri="{FF2B5EF4-FFF2-40B4-BE49-F238E27FC236}">
                <a16:creationId xmlns:a16="http://schemas.microsoft.com/office/drawing/2014/main" id="{4CA06B83-2B01-463D-8087-430CBA416338}"/>
              </a:ext>
            </a:extLst>
          </p:cNvPr>
          <p:cNvSpPr/>
          <p:nvPr/>
        </p:nvSpPr>
        <p:spPr>
          <a:xfrm>
            <a:off x="1648401" y="1629714"/>
            <a:ext cx="8235186" cy="3487727"/>
          </a:xfrm>
          <a:prstGeom prst="rect">
            <a:avLst/>
          </a:prstGeom>
        </p:spPr>
        <p:style>
          <a:lnRef idx="2">
            <a:schemeClr val="dk1">
              <a:shade val="50000"/>
            </a:schemeClr>
          </a:lnRef>
          <a:fillRef idx="1">
            <a:schemeClr val="dk1"/>
          </a:fillRef>
          <a:effectRef idx="0">
            <a:schemeClr val="dk1"/>
          </a:effectRef>
          <a:fontRef idx="minor">
            <a:schemeClr val="lt1"/>
          </a:fontRef>
        </p:style>
        <p:txBody>
          <a:bodyPr numCol="2" rtlCol="0" anchor="ctr"/>
          <a:lstStyle/>
          <a:p>
            <a:pPr marL="285750" indent="-285750" algn="ctr">
              <a:buFont typeface="Arial" panose="020B0604020202020204" pitchFamily="34" charset="0"/>
              <a:buChar char="•"/>
            </a:pPr>
            <a:r>
              <a:rPr lang="en-US" sz="3600" dirty="0"/>
              <a:t>Star</a:t>
            </a:r>
          </a:p>
          <a:p>
            <a:pPr marL="285750" indent="-285750" algn="ctr">
              <a:buFont typeface="Arial" panose="020B0604020202020204" pitchFamily="34" charset="0"/>
              <a:buChar char="•"/>
            </a:pPr>
            <a:r>
              <a:rPr lang="en-US" sz="3600" dirty="0"/>
              <a:t>Baby</a:t>
            </a:r>
          </a:p>
          <a:p>
            <a:pPr marL="285750" indent="-285750" algn="ctr">
              <a:buFont typeface="Arial" panose="020B0604020202020204" pitchFamily="34" charset="0"/>
              <a:buChar char="•"/>
            </a:pPr>
            <a:r>
              <a:rPr lang="en-US" sz="3600" dirty="0"/>
              <a:t>Camel</a:t>
            </a:r>
          </a:p>
          <a:p>
            <a:pPr marL="285750" indent="-285750" algn="ctr">
              <a:buFont typeface="Arial" panose="020B0604020202020204" pitchFamily="34" charset="0"/>
              <a:buChar char="•"/>
            </a:pPr>
            <a:r>
              <a:rPr lang="en-US" sz="3600" dirty="0"/>
              <a:t>Mom</a:t>
            </a:r>
          </a:p>
          <a:p>
            <a:pPr marL="285750" indent="-285750" algn="ctr">
              <a:buFont typeface="Arial" panose="020B0604020202020204" pitchFamily="34" charset="0"/>
              <a:buChar char="•"/>
            </a:pPr>
            <a:r>
              <a:rPr lang="en-US" sz="3600" dirty="0"/>
              <a:t>Dad</a:t>
            </a:r>
          </a:p>
          <a:p>
            <a:pPr marL="285750" indent="-285750" algn="ctr">
              <a:buFont typeface="Arial" panose="020B0604020202020204" pitchFamily="34" charset="0"/>
              <a:buChar char="•"/>
            </a:pPr>
            <a:r>
              <a:rPr lang="en-US" sz="3600" dirty="0"/>
              <a:t>Sheep</a:t>
            </a:r>
          </a:p>
          <a:p>
            <a:pPr marL="285750" indent="-285750" algn="ctr">
              <a:buFont typeface="Arial" panose="020B0604020202020204" pitchFamily="34" charset="0"/>
              <a:buChar char="•"/>
            </a:pPr>
            <a:r>
              <a:rPr lang="en-US" sz="3600" dirty="0"/>
              <a:t>Donkey</a:t>
            </a:r>
          </a:p>
          <a:p>
            <a:pPr marL="285750" indent="-285750" algn="ctr">
              <a:buFont typeface="Arial" panose="020B0604020202020204" pitchFamily="34" charset="0"/>
              <a:buChar char="•"/>
            </a:pPr>
            <a:r>
              <a:rPr lang="en-US" sz="3600" dirty="0"/>
              <a:t>Gold</a:t>
            </a:r>
          </a:p>
          <a:p>
            <a:pPr marL="285750" indent="-285750" algn="ctr">
              <a:buFont typeface="Arial" panose="020B0604020202020204" pitchFamily="34" charset="0"/>
              <a:buChar char="•"/>
            </a:pPr>
            <a:r>
              <a:rPr lang="en-US" sz="3600" dirty="0"/>
              <a:t>Spices</a:t>
            </a:r>
          </a:p>
          <a:p>
            <a:pPr marL="285750" indent="-285750" algn="ctr">
              <a:buFont typeface="Arial" panose="020B0604020202020204" pitchFamily="34" charset="0"/>
              <a:buChar char="•"/>
            </a:pPr>
            <a:r>
              <a:rPr lang="en-US" sz="3600" dirty="0"/>
              <a:t>A pyramid</a:t>
            </a:r>
          </a:p>
          <a:p>
            <a:pPr marL="285750" indent="-285750" algn="ctr">
              <a:buFont typeface="Arial" panose="020B0604020202020204" pitchFamily="34" charset="0"/>
              <a:buChar char="•"/>
            </a:pPr>
            <a:r>
              <a:rPr lang="en-US" sz="3600" dirty="0"/>
              <a:t>Gift</a:t>
            </a:r>
          </a:p>
        </p:txBody>
      </p:sp>
      <p:sp>
        <p:nvSpPr>
          <p:cNvPr id="4" name="Title 1">
            <a:extLst>
              <a:ext uri="{FF2B5EF4-FFF2-40B4-BE49-F238E27FC236}">
                <a16:creationId xmlns:a16="http://schemas.microsoft.com/office/drawing/2014/main" id="{5B628D83-6349-419A-A117-340A67C6DDB5}"/>
              </a:ext>
            </a:extLst>
          </p:cNvPr>
          <p:cNvSpPr txBox="1">
            <a:spLocks/>
          </p:cNvSpPr>
          <p:nvPr/>
        </p:nvSpPr>
        <p:spPr>
          <a:xfrm>
            <a:off x="4276577" y="5117441"/>
            <a:ext cx="75250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How many can you find</a:t>
            </a:r>
          </a:p>
          <a:p>
            <a:r>
              <a:rPr lang="en-US" sz="2000" dirty="0">
                <a:solidFill>
                  <a:schemeClr val="bg1"/>
                </a:solidFill>
              </a:rPr>
              <a:t>	while the next 3 songs are playing?</a:t>
            </a:r>
          </a:p>
        </p:txBody>
      </p:sp>
      <p:sp>
        <p:nvSpPr>
          <p:cNvPr id="5" name="Star: 5 Points 4">
            <a:extLst>
              <a:ext uri="{FF2B5EF4-FFF2-40B4-BE49-F238E27FC236}">
                <a16:creationId xmlns:a16="http://schemas.microsoft.com/office/drawing/2014/main" id="{8C4CB10F-B2BD-4E71-9C04-5705CA2B01AB}"/>
              </a:ext>
            </a:extLst>
          </p:cNvPr>
          <p:cNvSpPr/>
          <p:nvPr/>
        </p:nvSpPr>
        <p:spPr>
          <a:xfrm>
            <a:off x="470647" y="1629714"/>
            <a:ext cx="1048871" cy="952121"/>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descr="Shape&#10;&#10;Description automatically generated">
            <a:extLst>
              <a:ext uri="{FF2B5EF4-FFF2-40B4-BE49-F238E27FC236}">
                <a16:creationId xmlns:a16="http://schemas.microsoft.com/office/drawing/2014/main" id="{42325DFF-FAC4-432E-99DA-6EF33AAABF83}"/>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5082" y="1977283"/>
            <a:ext cx="1689204" cy="1869141"/>
          </a:xfrm>
          <a:prstGeom prst="rect">
            <a:avLst/>
          </a:prstGeom>
        </p:spPr>
      </p:pic>
      <p:pic>
        <p:nvPicPr>
          <p:cNvPr id="9" name="Picture 8" descr="A picture containing silhouette&#10;&#10;Description automatically generated">
            <a:extLst>
              <a:ext uri="{FF2B5EF4-FFF2-40B4-BE49-F238E27FC236}">
                <a16:creationId xmlns:a16="http://schemas.microsoft.com/office/drawing/2014/main" id="{53867125-3D68-47B7-B3D6-C8496EB19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4851" y="3602779"/>
            <a:ext cx="2514600" cy="1966732"/>
          </a:xfrm>
          <a:prstGeom prst="rect">
            <a:avLst/>
          </a:prstGeom>
        </p:spPr>
      </p:pic>
      <p:pic>
        <p:nvPicPr>
          <p:cNvPr id="11" name="Picture 10" descr="Two people&#10;&#10;Description automatically generated with low confidence">
            <a:extLst>
              <a:ext uri="{FF2B5EF4-FFF2-40B4-BE49-F238E27FC236}">
                <a16:creationId xmlns:a16="http://schemas.microsoft.com/office/drawing/2014/main" id="{61A2783F-6712-449B-BBC3-F22F923792C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8192" y="4678364"/>
            <a:ext cx="2371725" cy="1985963"/>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E623BD24-A2DF-4FF1-B6A4-51EBB5910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 y="5135978"/>
            <a:ext cx="1827192" cy="1288489"/>
          </a:xfrm>
          <a:prstGeom prst="rect">
            <a:avLst/>
          </a:prstGeom>
        </p:spPr>
      </p:pic>
      <p:pic>
        <p:nvPicPr>
          <p:cNvPr id="17" name="Picture 16">
            <a:extLst>
              <a:ext uri="{FF2B5EF4-FFF2-40B4-BE49-F238E27FC236}">
                <a16:creationId xmlns:a16="http://schemas.microsoft.com/office/drawing/2014/main" id="{D9D84E70-CADF-4155-B891-6B3BA871014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27369" y="82828"/>
            <a:ext cx="2350866" cy="2325594"/>
          </a:xfrm>
          <a:prstGeom prst="rect">
            <a:avLst/>
          </a:prstGeom>
        </p:spPr>
      </p:pic>
      <p:pic>
        <p:nvPicPr>
          <p:cNvPr id="19" name="Picture 18" descr="A picture containing metalware&#10;&#10;Description automatically generated">
            <a:extLst>
              <a:ext uri="{FF2B5EF4-FFF2-40B4-BE49-F238E27FC236}">
                <a16:creationId xmlns:a16="http://schemas.microsoft.com/office/drawing/2014/main" id="{AB6A99DC-E60D-442C-852B-6AEFAFFF483E}"/>
              </a:ext>
            </a:extLst>
          </p:cNvPr>
          <p:cNvPicPr>
            <a:picLocks noChangeAspect="1"/>
          </p:cNvPicPr>
          <p:nvPr/>
        </p:nvPicPr>
        <p:blipFill rotWithShape="1">
          <a:blip r:embed="rId7">
            <a:extLst>
              <a:ext uri="{28A0092B-C50C-407E-A947-70E740481C1C}">
                <a14:useLocalDpi xmlns:a14="http://schemas.microsoft.com/office/drawing/2010/main" val="0"/>
              </a:ext>
            </a:extLst>
          </a:blip>
          <a:srcRect l="14149" t="7392" r="13620" b="11992"/>
          <a:stretch/>
        </p:blipFill>
        <p:spPr>
          <a:xfrm>
            <a:off x="9201435" y="2018861"/>
            <a:ext cx="1577781" cy="1384809"/>
          </a:xfrm>
          <a:prstGeom prst="ellipse">
            <a:avLst/>
          </a:prstGeom>
        </p:spPr>
      </p:pic>
      <p:pic>
        <p:nvPicPr>
          <p:cNvPr id="21" name="Picture 20">
            <a:extLst>
              <a:ext uri="{FF2B5EF4-FFF2-40B4-BE49-F238E27FC236}">
                <a16:creationId xmlns:a16="http://schemas.microsoft.com/office/drawing/2014/main" id="{A4920BBD-BE59-4755-AACF-23199825104B}"/>
              </a:ext>
            </a:extLst>
          </p:cNvPr>
          <p:cNvPicPr>
            <a:picLocks noChangeAspect="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487222" y="2520126"/>
            <a:ext cx="1683007" cy="1479176"/>
          </a:xfrm>
          <a:prstGeom prst="rect">
            <a:avLst/>
          </a:prstGeom>
        </p:spPr>
      </p:pic>
      <p:pic>
        <p:nvPicPr>
          <p:cNvPr id="23" name="Picture 22" descr="Logo, icon&#10;&#10;Description automatically generated">
            <a:extLst>
              <a:ext uri="{FF2B5EF4-FFF2-40B4-BE49-F238E27FC236}">
                <a16:creationId xmlns:a16="http://schemas.microsoft.com/office/drawing/2014/main" id="{0145E2A5-BFBF-459E-8A29-5AE05C415A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2901" y="3394816"/>
            <a:ext cx="1705008" cy="1453964"/>
          </a:xfrm>
          <a:prstGeom prst="rect">
            <a:avLst/>
          </a:prstGeom>
        </p:spPr>
      </p:pic>
      <p:pic>
        <p:nvPicPr>
          <p:cNvPr id="25" name="Picture 24" descr="A picture containing text, box, gift wrapping&#10;&#10;Description automatically generated">
            <a:extLst>
              <a:ext uri="{FF2B5EF4-FFF2-40B4-BE49-F238E27FC236}">
                <a16:creationId xmlns:a16="http://schemas.microsoft.com/office/drawing/2014/main" id="{6AC89E39-FAAC-4FE8-A3BF-89A25B711001}"/>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83231" y="4077027"/>
            <a:ext cx="1845049" cy="1405196"/>
          </a:xfrm>
          <a:prstGeom prst="rect">
            <a:avLst/>
          </a:prstGeom>
        </p:spPr>
      </p:pic>
    </p:spTree>
    <p:extLst>
      <p:ext uri="{BB962C8B-B14F-4D97-AF65-F5344CB8AC3E}">
        <p14:creationId xmlns:p14="http://schemas.microsoft.com/office/powerpoint/2010/main" val="461060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2932F-BFD3-444A-B9EF-A9A2AAAEC143}"/>
              </a:ext>
            </a:extLst>
          </p:cNvPr>
          <p:cNvSpPr>
            <a:spLocks noGrp="1"/>
          </p:cNvSpPr>
          <p:nvPr>
            <p:ph type="title"/>
          </p:nvPr>
        </p:nvSpPr>
        <p:spPr>
          <a:xfrm>
            <a:off x="654163" y="136620"/>
            <a:ext cx="7734300" cy="715169"/>
          </a:xfrm>
        </p:spPr>
        <p:txBody>
          <a:bodyPr/>
          <a:lstStyle/>
          <a:p>
            <a:r>
              <a:rPr lang="en-US" dirty="0">
                <a:solidFill>
                  <a:schemeClr val="bg1"/>
                </a:solidFill>
              </a:rPr>
              <a:t>Away in the Manger</a:t>
            </a:r>
          </a:p>
        </p:txBody>
      </p:sp>
      <p:pic>
        <p:nvPicPr>
          <p:cNvPr id="6" name="Online Media 5" title="Away in a Manger - Kid's Version w/ Lyrics">
            <a:hlinkClick r:id="" action="ppaction://media"/>
            <a:extLst>
              <a:ext uri="{FF2B5EF4-FFF2-40B4-BE49-F238E27FC236}">
                <a16:creationId xmlns:a16="http://schemas.microsoft.com/office/drawing/2014/main" id="{3E05CCFA-9712-48E4-82CA-1E7790C8D774}"/>
              </a:ext>
            </a:extLst>
          </p:cNvPr>
          <p:cNvPicPr>
            <a:picLocks noRot="1" noChangeAspect="1"/>
          </p:cNvPicPr>
          <p:nvPr>
            <a:videoFile r:link="rId1"/>
          </p:nvPr>
        </p:nvPicPr>
        <p:blipFill>
          <a:blip r:embed="rId4"/>
          <a:stretch>
            <a:fillRect/>
          </a:stretch>
        </p:blipFill>
        <p:spPr>
          <a:xfrm>
            <a:off x="654163" y="1080294"/>
            <a:ext cx="8718437" cy="4925917"/>
          </a:xfrm>
          <a:prstGeom prst="rect">
            <a:avLst/>
          </a:prstGeom>
        </p:spPr>
      </p:pic>
    </p:spTree>
    <p:extLst>
      <p:ext uri="{BB962C8B-B14F-4D97-AF65-F5344CB8AC3E}">
        <p14:creationId xmlns:p14="http://schemas.microsoft.com/office/powerpoint/2010/main" val="412902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10;&#10;Description automatically generated">
            <a:extLst>
              <a:ext uri="{FF2B5EF4-FFF2-40B4-BE49-F238E27FC236}">
                <a16:creationId xmlns:a16="http://schemas.microsoft.com/office/drawing/2014/main" id="{785FADC2-3FE4-4138-ABAB-1FE4C7C14B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6133" y="339717"/>
            <a:ext cx="6371816" cy="4778862"/>
          </a:xfrm>
          <a:prstGeom prst="rect">
            <a:avLst/>
          </a:prstGeom>
        </p:spPr>
      </p:pic>
      <p:pic>
        <p:nvPicPr>
          <p:cNvPr id="18" name="Picture 17" descr="Logo&#10;&#10;Description automatically generated">
            <a:extLst>
              <a:ext uri="{FF2B5EF4-FFF2-40B4-BE49-F238E27FC236}">
                <a16:creationId xmlns:a16="http://schemas.microsoft.com/office/drawing/2014/main" id="{6D7D2819-C74A-0092-1BB5-235CD18AC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84948">
            <a:off x="8077978" y="4640496"/>
            <a:ext cx="4114022" cy="2209051"/>
          </a:xfrm>
          <a:prstGeom prst="rect">
            <a:avLst/>
          </a:prstGeom>
        </p:spPr>
      </p:pic>
      <p:sp>
        <p:nvSpPr>
          <p:cNvPr id="9" name="Speech Bubble: Rectangle 8">
            <a:extLst>
              <a:ext uri="{FF2B5EF4-FFF2-40B4-BE49-F238E27FC236}">
                <a16:creationId xmlns:a16="http://schemas.microsoft.com/office/drawing/2014/main" id="{4A54A058-F355-44F2-A6AC-3D5646D80C60}"/>
              </a:ext>
            </a:extLst>
          </p:cNvPr>
          <p:cNvSpPr/>
          <p:nvPr/>
        </p:nvSpPr>
        <p:spPr>
          <a:xfrm>
            <a:off x="9324121" y="170913"/>
            <a:ext cx="2532184" cy="1296866"/>
          </a:xfrm>
          <a:prstGeom prst="wedgeRectCallout">
            <a:avLst>
              <a:gd name="adj1" fmla="val 1920"/>
              <a:gd name="adj2" fmla="val 1054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According to Daniel’s prophecies it is time for the king to be born in Israel.</a:t>
            </a:r>
          </a:p>
        </p:txBody>
      </p:sp>
      <p:sp>
        <p:nvSpPr>
          <p:cNvPr id="3" name="Speech Bubble: Rectangle with Corners Rounded 2">
            <a:extLst>
              <a:ext uri="{FF2B5EF4-FFF2-40B4-BE49-F238E27FC236}">
                <a16:creationId xmlns:a16="http://schemas.microsoft.com/office/drawing/2014/main" id="{0C8EAD79-9FB8-42E5-9580-84EB289885A8}"/>
              </a:ext>
            </a:extLst>
          </p:cNvPr>
          <p:cNvSpPr/>
          <p:nvPr/>
        </p:nvSpPr>
        <p:spPr>
          <a:xfrm>
            <a:off x="10267949" y="3608189"/>
            <a:ext cx="1588356" cy="707333"/>
          </a:xfrm>
          <a:prstGeom prst="wedgeRoundRectCallout">
            <a:avLst>
              <a:gd name="adj1" fmla="val -186300"/>
              <a:gd name="adj2" fmla="val -11407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Let’s go see him!</a:t>
            </a:r>
          </a:p>
        </p:txBody>
      </p:sp>
      <p:sp>
        <p:nvSpPr>
          <p:cNvPr id="11" name="TextBox 10">
            <a:extLst>
              <a:ext uri="{FF2B5EF4-FFF2-40B4-BE49-F238E27FC236}">
                <a16:creationId xmlns:a16="http://schemas.microsoft.com/office/drawing/2014/main" id="{38D84488-966A-4432-BBB8-73E2A9DF72DA}"/>
              </a:ext>
            </a:extLst>
          </p:cNvPr>
          <p:cNvSpPr txBox="1"/>
          <p:nvPr/>
        </p:nvSpPr>
        <p:spPr>
          <a:xfrm rot="21032483">
            <a:off x="8836290" y="5030587"/>
            <a:ext cx="1490502" cy="1200329"/>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Read more </a:t>
            </a:r>
            <a:r>
              <a:rPr lang="en-US" dirty="0"/>
              <a:t>about it</a:t>
            </a:r>
          </a:p>
          <a:p>
            <a:pPr algn="ctr"/>
            <a:r>
              <a:rPr lang="en-US" dirty="0"/>
              <a:t> in Daniel 9:22-27</a:t>
            </a:r>
          </a:p>
        </p:txBody>
      </p:sp>
      <p:pic>
        <p:nvPicPr>
          <p:cNvPr id="4" name="Picture 3" descr="Diagram&#10;&#10;Description automatically generated">
            <a:extLst>
              <a:ext uri="{FF2B5EF4-FFF2-40B4-BE49-F238E27FC236}">
                <a16:creationId xmlns:a16="http://schemas.microsoft.com/office/drawing/2014/main" id="{CF756ED9-839C-4AFF-BE10-1E0F7AEA3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196" y="3429001"/>
            <a:ext cx="4578095" cy="3089284"/>
          </a:xfrm>
          <a:prstGeom prst="rect">
            <a:avLst/>
          </a:prstGeom>
        </p:spPr>
      </p:pic>
      <p:pic>
        <p:nvPicPr>
          <p:cNvPr id="5" name="Picture 4" descr="A starry night sky with trees&#10;&#10;Description automatically generated with medium confidence">
            <a:extLst>
              <a:ext uri="{FF2B5EF4-FFF2-40B4-BE49-F238E27FC236}">
                <a16:creationId xmlns:a16="http://schemas.microsoft.com/office/drawing/2014/main" id="{F8E63BB1-1320-2C62-873D-375C6C0A4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98" y="819346"/>
            <a:ext cx="2956596" cy="24022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Speech Bubble: Rectangle 6">
            <a:extLst>
              <a:ext uri="{FF2B5EF4-FFF2-40B4-BE49-F238E27FC236}">
                <a16:creationId xmlns:a16="http://schemas.microsoft.com/office/drawing/2014/main" id="{BC575600-4C35-4433-B0BF-9EE0BE1F77C6}"/>
              </a:ext>
            </a:extLst>
          </p:cNvPr>
          <p:cNvSpPr/>
          <p:nvPr/>
        </p:nvSpPr>
        <p:spPr>
          <a:xfrm>
            <a:off x="2811851" y="101971"/>
            <a:ext cx="2532184" cy="717375"/>
          </a:xfrm>
          <a:prstGeom prst="wedgeRectCallout">
            <a:avLst>
              <a:gd name="adj1" fmla="val 30468"/>
              <a:gd name="adj2" fmla="val 98842"/>
            </a:avLst>
          </a:prstGeom>
          <a:gradFill flip="none" rotWithShape="1">
            <a:gsLst>
              <a:gs pos="0">
                <a:srgbClr val="CC3399">
                  <a:tint val="66000"/>
                  <a:satMod val="160000"/>
                </a:srgbClr>
              </a:gs>
              <a:gs pos="50000">
                <a:srgbClr val="CC3399">
                  <a:tint val="44500"/>
                  <a:satMod val="160000"/>
                </a:srgbClr>
              </a:gs>
              <a:gs pos="100000">
                <a:srgbClr val="CC3399">
                  <a:tint val="23500"/>
                  <a:satMod val="160000"/>
                </a:srgbClr>
              </a:gs>
            </a:gsLst>
            <a:lin ang="10800000" scaled="1"/>
            <a:tileRect/>
          </a:gra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ysClr val="windowText" lastClr="000000"/>
                </a:solidFill>
              </a:rPr>
              <a:t>There is a NEW STAR.</a:t>
            </a:r>
          </a:p>
          <a:p>
            <a:pPr algn="ctr"/>
            <a:r>
              <a:rPr lang="en-US" dirty="0">
                <a:solidFill>
                  <a:sysClr val="windowText" lastClr="000000"/>
                </a:solidFill>
              </a:rPr>
              <a:t>A king is born</a:t>
            </a:r>
          </a:p>
        </p:txBody>
      </p:sp>
      <p:grpSp>
        <p:nvGrpSpPr>
          <p:cNvPr id="14" name="Group 13">
            <a:extLst>
              <a:ext uri="{FF2B5EF4-FFF2-40B4-BE49-F238E27FC236}">
                <a16:creationId xmlns:a16="http://schemas.microsoft.com/office/drawing/2014/main" id="{349E8F2C-2800-470E-0022-2890D0DA2984}"/>
              </a:ext>
            </a:extLst>
          </p:cNvPr>
          <p:cNvGrpSpPr/>
          <p:nvPr/>
        </p:nvGrpSpPr>
        <p:grpSpPr>
          <a:xfrm>
            <a:off x="2264228" y="1576636"/>
            <a:ext cx="348343" cy="418040"/>
            <a:chOff x="2264228" y="1576636"/>
            <a:chExt cx="348343" cy="418040"/>
          </a:xfrm>
        </p:grpSpPr>
        <p:sp>
          <p:nvSpPr>
            <p:cNvPr id="12" name="Star: 4 Points 11">
              <a:extLst>
                <a:ext uri="{FF2B5EF4-FFF2-40B4-BE49-F238E27FC236}">
                  <a16:creationId xmlns:a16="http://schemas.microsoft.com/office/drawing/2014/main" id="{7A793FD3-D882-080F-B529-31030FB24CBA}"/>
                </a:ext>
              </a:extLst>
            </p:cNvPr>
            <p:cNvSpPr/>
            <p:nvPr/>
          </p:nvSpPr>
          <p:spPr>
            <a:xfrm>
              <a:off x="2264228" y="1576636"/>
              <a:ext cx="348343" cy="41804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6 Points 12">
              <a:extLst>
                <a:ext uri="{FF2B5EF4-FFF2-40B4-BE49-F238E27FC236}">
                  <a16:creationId xmlns:a16="http://schemas.microsoft.com/office/drawing/2014/main" id="{9794EC93-5ABA-6A58-6CDC-D056C3EAF23C}"/>
                </a:ext>
              </a:extLst>
            </p:cNvPr>
            <p:cNvSpPr/>
            <p:nvPr/>
          </p:nvSpPr>
          <p:spPr>
            <a:xfrm>
              <a:off x="2322285" y="1676798"/>
              <a:ext cx="232228" cy="217715"/>
            </a:xfrm>
            <a:prstGeom prst="star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0634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2932F-BFD3-444A-B9EF-A9A2AAAEC143}"/>
              </a:ext>
            </a:extLst>
          </p:cNvPr>
          <p:cNvSpPr>
            <a:spLocks noGrp="1"/>
          </p:cNvSpPr>
          <p:nvPr>
            <p:ph type="title"/>
          </p:nvPr>
        </p:nvSpPr>
        <p:spPr>
          <a:xfrm>
            <a:off x="838200" y="365126"/>
            <a:ext cx="7954108" cy="507072"/>
          </a:xfrm>
        </p:spPr>
        <p:txBody>
          <a:bodyPr>
            <a:normAutofit fontScale="90000"/>
          </a:bodyPr>
          <a:lstStyle/>
          <a:p>
            <a:r>
              <a:rPr lang="en-US" dirty="0">
                <a:solidFill>
                  <a:schemeClr val="bg1"/>
                </a:solidFill>
              </a:rPr>
              <a:t>Go Tell It On The Mountain</a:t>
            </a:r>
          </a:p>
        </p:txBody>
      </p:sp>
      <p:pic>
        <p:nvPicPr>
          <p:cNvPr id="2" name="Online Media 1" title="Cedarmont Kids - Go Tell It On The Mountain with Lyrics">
            <a:hlinkClick r:id="" action="ppaction://media"/>
            <a:extLst>
              <a:ext uri="{FF2B5EF4-FFF2-40B4-BE49-F238E27FC236}">
                <a16:creationId xmlns:a16="http://schemas.microsoft.com/office/drawing/2014/main" id="{D3A5CCBE-DD31-4F35-B792-8E1E71FAFA2B}"/>
              </a:ext>
            </a:extLst>
          </p:cNvPr>
          <p:cNvPicPr>
            <a:picLocks noRot="1" noChangeAspect="1"/>
          </p:cNvPicPr>
          <p:nvPr>
            <a:videoFile r:link="rId1"/>
          </p:nvPr>
        </p:nvPicPr>
        <p:blipFill>
          <a:blip r:embed="rId4"/>
          <a:stretch>
            <a:fillRect/>
          </a:stretch>
        </p:blipFill>
        <p:spPr>
          <a:xfrm>
            <a:off x="838200" y="1110816"/>
            <a:ext cx="7391400" cy="5543550"/>
          </a:xfrm>
          <a:prstGeom prst="rect">
            <a:avLst/>
          </a:prstGeom>
        </p:spPr>
      </p:pic>
    </p:spTree>
    <p:extLst>
      <p:ext uri="{BB962C8B-B14F-4D97-AF65-F5344CB8AC3E}">
        <p14:creationId xmlns:p14="http://schemas.microsoft.com/office/powerpoint/2010/main" val="273428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2932F-BFD3-444A-B9EF-A9A2AAAEC143}"/>
              </a:ext>
            </a:extLst>
          </p:cNvPr>
          <p:cNvSpPr>
            <a:spLocks noGrp="1"/>
          </p:cNvSpPr>
          <p:nvPr>
            <p:ph type="title"/>
          </p:nvPr>
        </p:nvSpPr>
        <p:spPr>
          <a:xfrm>
            <a:off x="838200" y="365125"/>
            <a:ext cx="7236655" cy="633681"/>
          </a:xfrm>
        </p:spPr>
        <p:txBody>
          <a:bodyPr>
            <a:normAutofit fontScale="90000"/>
          </a:bodyPr>
          <a:lstStyle/>
          <a:p>
            <a:r>
              <a:rPr lang="en-US" dirty="0">
                <a:solidFill>
                  <a:schemeClr val="bg1"/>
                </a:solidFill>
              </a:rPr>
              <a:t>Hark the Herald Angels Sing</a:t>
            </a:r>
          </a:p>
        </p:txBody>
      </p:sp>
      <p:pic>
        <p:nvPicPr>
          <p:cNvPr id="2" name="Online Media 1" title="Hark the Herald Angels Sing  - Kid's Version w/ Lyrics">
            <a:hlinkClick r:id="" action="ppaction://media"/>
            <a:extLst>
              <a:ext uri="{FF2B5EF4-FFF2-40B4-BE49-F238E27FC236}">
                <a16:creationId xmlns:a16="http://schemas.microsoft.com/office/drawing/2014/main" id="{759368F6-34D8-4990-ABD9-BD246363445B}"/>
              </a:ext>
            </a:extLst>
          </p:cNvPr>
          <p:cNvPicPr>
            <a:picLocks noRot="1" noChangeAspect="1"/>
          </p:cNvPicPr>
          <p:nvPr>
            <a:videoFile r:link="rId1"/>
          </p:nvPr>
        </p:nvPicPr>
        <p:blipFill>
          <a:blip r:embed="rId4"/>
          <a:stretch>
            <a:fillRect/>
          </a:stretch>
        </p:blipFill>
        <p:spPr>
          <a:xfrm>
            <a:off x="364435" y="1296543"/>
            <a:ext cx="8559838" cy="4836308"/>
          </a:xfrm>
          <a:prstGeom prst="rect">
            <a:avLst/>
          </a:prstGeom>
        </p:spPr>
      </p:pic>
    </p:spTree>
    <p:extLst>
      <p:ext uri="{BB962C8B-B14F-4D97-AF65-F5344CB8AC3E}">
        <p14:creationId xmlns:p14="http://schemas.microsoft.com/office/powerpoint/2010/main" val="1896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2932F-BFD3-444A-B9EF-A9A2AAAEC143}"/>
              </a:ext>
            </a:extLst>
          </p:cNvPr>
          <p:cNvSpPr>
            <a:spLocks noGrp="1"/>
          </p:cNvSpPr>
          <p:nvPr>
            <p:ph type="title"/>
          </p:nvPr>
        </p:nvSpPr>
        <p:spPr>
          <a:xfrm>
            <a:off x="838200" y="365125"/>
            <a:ext cx="6083105" cy="718087"/>
          </a:xfrm>
        </p:spPr>
        <p:txBody>
          <a:bodyPr/>
          <a:lstStyle/>
          <a:p>
            <a:r>
              <a:rPr lang="en-US" dirty="0">
                <a:solidFill>
                  <a:schemeClr val="bg1"/>
                </a:solidFill>
              </a:rPr>
              <a:t>In Review</a:t>
            </a:r>
          </a:p>
        </p:txBody>
      </p:sp>
      <p:pic>
        <p:nvPicPr>
          <p:cNvPr id="2" name="Online Media 1" title="The Christmas Story – The Fully Animated Reading">
            <a:hlinkClick r:id="" action="ppaction://media"/>
            <a:extLst>
              <a:ext uri="{FF2B5EF4-FFF2-40B4-BE49-F238E27FC236}">
                <a16:creationId xmlns:a16="http://schemas.microsoft.com/office/drawing/2014/main" id="{A859AD0B-B1CD-4A25-BFA0-4969AB3BEFCE}"/>
              </a:ext>
            </a:extLst>
          </p:cNvPr>
          <p:cNvPicPr>
            <a:picLocks noRot="1" noChangeAspect="1"/>
          </p:cNvPicPr>
          <p:nvPr>
            <a:videoFile r:link="rId1"/>
          </p:nvPr>
        </p:nvPicPr>
        <p:blipFill>
          <a:blip r:embed="rId4"/>
          <a:stretch>
            <a:fillRect/>
          </a:stretch>
        </p:blipFill>
        <p:spPr>
          <a:xfrm>
            <a:off x="647700" y="1369790"/>
            <a:ext cx="8610600" cy="4864989"/>
          </a:xfrm>
          <a:prstGeom prst="rect">
            <a:avLst/>
          </a:prstGeom>
        </p:spPr>
      </p:pic>
    </p:spTree>
    <p:extLst>
      <p:ext uri="{BB962C8B-B14F-4D97-AF65-F5344CB8AC3E}">
        <p14:creationId xmlns:p14="http://schemas.microsoft.com/office/powerpoint/2010/main" val="31978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2932F-BFD3-444A-B9EF-A9A2AAAEC143}"/>
              </a:ext>
            </a:extLst>
          </p:cNvPr>
          <p:cNvSpPr>
            <a:spLocks noGrp="1"/>
          </p:cNvSpPr>
          <p:nvPr>
            <p:ph type="title"/>
          </p:nvPr>
        </p:nvSpPr>
        <p:spPr>
          <a:xfrm>
            <a:off x="838200" y="365126"/>
            <a:ext cx="8193258" cy="675884"/>
          </a:xfrm>
        </p:spPr>
        <p:txBody>
          <a:bodyPr>
            <a:normAutofit fontScale="90000"/>
          </a:bodyPr>
          <a:lstStyle/>
          <a:p>
            <a:r>
              <a:rPr lang="en-US" dirty="0">
                <a:solidFill>
                  <a:schemeClr val="bg1"/>
                </a:solidFill>
              </a:rPr>
              <a:t>O Come, O Come Emmanuel</a:t>
            </a:r>
          </a:p>
        </p:txBody>
      </p:sp>
      <p:pic>
        <p:nvPicPr>
          <p:cNvPr id="3" name="Online Media 2" title="O Come O Come Emmanuel (Official Lyric Video) - Bethel Music Kids | Christmas Party">
            <a:hlinkClick r:id="" action="ppaction://media"/>
            <a:extLst>
              <a:ext uri="{FF2B5EF4-FFF2-40B4-BE49-F238E27FC236}">
                <a16:creationId xmlns:a16="http://schemas.microsoft.com/office/drawing/2014/main" id="{D97F5655-6E0A-4109-9E8F-B0A00BC21B7A}"/>
              </a:ext>
            </a:extLst>
          </p:cNvPr>
          <p:cNvPicPr>
            <a:picLocks noRot="1" noChangeAspect="1"/>
          </p:cNvPicPr>
          <p:nvPr>
            <a:videoFile r:link="rId1"/>
          </p:nvPr>
        </p:nvPicPr>
        <p:blipFill>
          <a:blip r:embed="rId4"/>
          <a:stretch>
            <a:fillRect/>
          </a:stretch>
        </p:blipFill>
        <p:spPr>
          <a:xfrm>
            <a:off x="650269" y="1263455"/>
            <a:ext cx="8620611" cy="4870645"/>
          </a:xfrm>
          <a:prstGeom prst="rect">
            <a:avLst/>
          </a:prstGeom>
        </p:spPr>
      </p:pic>
    </p:spTree>
    <p:extLst>
      <p:ext uri="{BB962C8B-B14F-4D97-AF65-F5344CB8AC3E}">
        <p14:creationId xmlns:p14="http://schemas.microsoft.com/office/powerpoint/2010/main" val="14494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9AE96A7-5B63-8411-C165-09A92D856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84948">
            <a:off x="4329341" y="829075"/>
            <a:ext cx="6894059" cy="3701810"/>
          </a:xfrm>
          <a:prstGeom prst="rect">
            <a:avLst/>
          </a:prstGeom>
        </p:spPr>
      </p:pic>
      <p:sp>
        <p:nvSpPr>
          <p:cNvPr id="2" name="Title 1">
            <a:extLst>
              <a:ext uri="{FF2B5EF4-FFF2-40B4-BE49-F238E27FC236}">
                <a16:creationId xmlns:a16="http://schemas.microsoft.com/office/drawing/2014/main" id="{C6A9C3B8-E2C7-4A74-A828-B9D7B9D4752E}"/>
              </a:ext>
            </a:extLst>
          </p:cNvPr>
          <p:cNvSpPr>
            <a:spLocks noGrp="1"/>
          </p:cNvSpPr>
          <p:nvPr>
            <p:ph type="title"/>
          </p:nvPr>
        </p:nvSpPr>
        <p:spPr>
          <a:xfrm>
            <a:off x="483394" y="284163"/>
            <a:ext cx="3932237" cy="16002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a:t>In what book of the Bible can we find the story of the wise men?</a:t>
            </a:r>
          </a:p>
        </p:txBody>
      </p:sp>
      <p:sp>
        <p:nvSpPr>
          <p:cNvPr id="4" name="Text Placeholder 3">
            <a:extLst>
              <a:ext uri="{FF2B5EF4-FFF2-40B4-BE49-F238E27FC236}">
                <a16:creationId xmlns:a16="http://schemas.microsoft.com/office/drawing/2014/main" id="{7A9A419E-8775-443B-8244-33DE727C7716}"/>
              </a:ext>
            </a:extLst>
          </p:cNvPr>
          <p:cNvSpPr>
            <a:spLocks noGrp="1"/>
          </p:cNvSpPr>
          <p:nvPr>
            <p:ph type="body" sz="half" idx="2"/>
          </p:nvPr>
        </p:nvSpPr>
        <p:spPr>
          <a:xfrm>
            <a:off x="483394" y="2005259"/>
            <a:ext cx="3932237" cy="4073569"/>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en-US" dirty="0"/>
              <a:t>CLUES:</a:t>
            </a:r>
          </a:p>
          <a:p>
            <a:pPr marL="285750" indent="-285750">
              <a:buFont typeface="Arial" panose="020B0604020202020204" pitchFamily="34" charset="0"/>
              <a:buChar char="•"/>
            </a:pPr>
            <a:r>
              <a:rPr lang="en-US" dirty="0"/>
              <a:t>It’s not in Luke, though he tells the rest of the story about Jesus’ birth.   He wanted everyone to know that God loves each of us and is near to even the ordinary and unloved.</a:t>
            </a:r>
          </a:p>
          <a:p>
            <a:pPr marL="285750" indent="-285750">
              <a:buFont typeface="Arial" panose="020B0604020202020204" pitchFamily="34" charset="0"/>
              <a:buChar char="•"/>
            </a:pPr>
            <a:r>
              <a:rPr lang="en-US" dirty="0"/>
              <a:t>It’s not in John, though he tells how God’s Word became flesh, Jesus.  Jesus is God.  Jesus is Immanuel, God with us.  God is always with us and cares for us every day!</a:t>
            </a:r>
          </a:p>
          <a:p>
            <a:pPr marL="285750" indent="-285750">
              <a:buFont typeface="Arial" panose="020B0604020202020204" pitchFamily="34" charset="0"/>
              <a:buChar char="•"/>
            </a:pPr>
            <a:r>
              <a:rPr lang="en-US" dirty="0"/>
              <a:t>It’s in the first Gospel book. </a:t>
            </a:r>
          </a:p>
          <a:p>
            <a:pPr marL="285750" indent="-285750">
              <a:buFont typeface="Arial" panose="020B0604020202020204" pitchFamily="34" charset="0"/>
              <a:buChar char="•"/>
            </a:pPr>
            <a:r>
              <a:rPr lang="en-US" dirty="0"/>
              <a:t>It starts with “M”</a:t>
            </a:r>
          </a:p>
          <a:p>
            <a:pPr marL="285750" indent="-285750">
              <a:buFont typeface="Arial" panose="020B0604020202020204" pitchFamily="34" charset="0"/>
              <a:buChar char="•"/>
            </a:pPr>
            <a:r>
              <a:rPr lang="en-US" dirty="0"/>
              <a:t>Matthew wanted to make sure that you know that Jesus is the King of kings!  Even the wise kings of the east worshipped Him!</a:t>
            </a:r>
          </a:p>
          <a:p>
            <a:pPr marL="285750" indent="-285750">
              <a:buFont typeface="Arial" panose="020B0604020202020204" pitchFamily="34" charset="0"/>
              <a:buChar char="•"/>
            </a:pPr>
            <a:endParaRPr lang="en-US" dirty="0"/>
          </a:p>
        </p:txBody>
      </p:sp>
      <p:pic>
        <p:nvPicPr>
          <p:cNvPr id="6" name="Picture 5" descr="A group of people in traditional dress&#10;&#10;Description automatically generated with low confidence">
            <a:extLst>
              <a:ext uri="{FF2B5EF4-FFF2-40B4-BE49-F238E27FC236}">
                <a16:creationId xmlns:a16="http://schemas.microsoft.com/office/drawing/2014/main" id="{A82E73F9-3AC6-42C5-9871-104D0F7E5E8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98" y="1658937"/>
            <a:ext cx="5975562" cy="4914900"/>
          </a:xfrm>
          <a:prstGeom prst="rect">
            <a:avLst/>
          </a:prstGeom>
        </p:spPr>
      </p:pic>
    </p:spTree>
    <p:extLst>
      <p:ext uri="{BB962C8B-B14F-4D97-AF65-F5344CB8AC3E}">
        <p14:creationId xmlns:p14="http://schemas.microsoft.com/office/powerpoint/2010/main" val="356609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FB44-B0A8-47D7-86FB-54AF62C8249E}"/>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n-US" dirty="0"/>
              <a:t>Let’s find the book of Matthew</a:t>
            </a:r>
            <a:br>
              <a:rPr lang="en-US" dirty="0"/>
            </a:br>
            <a:r>
              <a:rPr lang="en-US" dirty="0"/>
              <a:t>	read Matthew 2:1-2</a:t>
            </a:r>
          </a:p>
        </p:txBody>
      </p:sp>
      <p:pic>
        <p:nvPicPr>
          <p:cNvPr id="4" name="Picture 3" descr="Text, letter&#10;&#10;Description automatically generated">
            <a:extLst>
              <a:ext uri="{FF2B5EF4-FFF2-40B4-BE49-F238E27FC236}">
                <a16:creationId xmlns:a16="http://schemas.microsoft.com/office/drawing/2014/main" id="{0EC24D60-A715-4719-9078-0E6F8436F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28468"/>
            <a:ext cx="7256838" cy="4839032"/>
          </a:xfrm>
          <a:prstGeom prst="rect">
            <a:avLst/>
          </a:prstGeom>
        </p:spPr>
      </p:pic>
      <p:pic>
        <p:nvPicPr>
          <p:cNvPr id="5" name="Picture 4" descr="A group of people in traditional dress&#10;&#10;Description automatically generated with low confidence">
            <a:extLst>
              <a:ext uri="{FF2B5EF4-FFF2-40B4-BE49-F238E27FC236}">
                <a16:creationId xmlns:a16="http://schemas.microsoft.com/office/drawing/2014/main" id="{DB9732D8-2159-4459-A4FF-91548FA4A4E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9473" y="650875"/>
            <a:ext cx="4188297" cy="3444875"/>
          </a:xfrm>
          <a:prstGeom prst="rect">
            <a:avLst/>
          </a:prstGeom>
        </p:spPr>
      </p:pic>
    </p:spTree>
    <p:extLst>
      <p:ext uri="{BB962C8B-B14F-4D97-AF65-F5344CB8AC3E}">
        <p14:creationId xmlns:p14="http://schemas.microsoft.com/office/powerpoint/2010/main" val="2842081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6DAF-56CA-3682-7670-87ADFFB731E3}"/>
              </a:ext>
            </a:extLst>
          </p:cNvPr>
          <p:cNvSpPr>
            <a:spLocks noGrp="1"/>
          </p:cNvSpPr>
          <p:nvPr>
            <p:ph type="title"/>
          </p:nvPr>
        </p:nvSpPr>
        <p:spPr/>
        <p:txBody>
          <a:bodyPr/>
          <a:lstStyle/>
          <a:p>
            <a:r>
              <a:rPr lang="en-US" dirty="0">
                <a:solidFill>
                  <a:srgbClr val="FF0000"/>
                </a:solidFill>
              </a:rPr>
              <a:t>You can help tell the story by acting it out.</a:t>
            </a:r>
            <a:br>
              <a:rPr lang="en-US" dirty="0">
                <a:solidFill>
                  <a:srgbClr val="FF0000"/>
                </a:solidFill>
              </a:rPr>
            </a:br>
            <a:r>
              <a:rPr lang="en-US" dirty="0">
                <a:solidFill>
                  <a:schemeClr val="accent4">
                    <a:lumMod val="40000"/>
                    <a:lumOff val="60000"/>
                  </a:schemeClr>
                </a:solidFill>
              </a:rPr>
              <a:t>Listen closely to what is read so you can do it.</a:t>
            </a:r>
          </a:p>
        </p:txBody>
      </p:sp>
      <p:sp>
        <p:nvSpPr>
          <p:cNvPr id="3" name="Content Placeholder 2">
            <a:extLst>
              <a:ext uri="{FF2B5EF4-FFF2-40B4-BE49-F238E27FC236}">
                <a16:creationId xmlns:a16="http://schemas.microsoft.com/office/drawing/2014/main" id="{9E7AAA3C-1244-E59E-E66E-F86245D6BA41}"/>
              </a:ext>
            </a:extLst>
          </p:cNvPr>
          <p:cNvSpPr>
            <a:spLocks noGrp="1"/>
          </p:cNvSpPr>
          <p:nvPr>
            <p:ph idx="1"/>
          </p:nvPr>
        </p:nvSpPr>
        <p:spPr>
          <a:xfrm>
            <a:off x="838200" y="1825625"/>
            <a:ext cx="3979985" cy="4351338"/>
          </a:xfrm>
        </p:spPr>
        <p:txBody>
          <a:bodyPr/>
          <a:lstStyle/>
          <a:p>
            <a:pPr marL="0" indent="0">
              <a:buNone/>
            </a:pPr>
            <a:r>
              <a:rPr lang="en-US" dirty="0"/>
              <a:t>Who do you want to be?</a:t>
            </a:r>
          </a:p>
          <a:p>
            <a:pPr lvl="1"/>
            <a:r>
              <a:rPr lang="en-US" dirty="0"/>
              <a:t>Wiseman 1</a:t>
            </a:r>
          </a:p>
          <a:p>
            <a:pPr lvl="1"/>
            <a:r>
              <a:rPr lang="en-US" dirty="0"/>
              <a:t>Wiseman 2</a:t>
            </a:r>
          </a:p>
          <a:p>
            <a:pPr lvl="1"/>
            <a:r>
              <a:rPr lang="en-US" dirty="0"/>
              <a:t>Wiseman 3</a:t>
            </a:r>
          </a:p>
          <a:p>
            <a:pPr lvl="1"/>
            <a:r>
              <a:rPr lang="en-US" dirty="0"/>
              <a:t>Joseph</a:t>
            </a:r>
          </a:p>
          <a:p>
            <a:pPr lvl="1"/>
            <a:r>
              <a:rPr lang="en-US" dirty="0"/>
              <a:t>Mary</a:t>
            </a:r>
          </a:p>
          <a:p>
            <a:pPr lvl="1"/>
            <a:r>
              <a:rPr lang="en-US" dirty="0"/>
              <a:t>Herod</a:t>
            </a:r>
          </a:p>
          <a:p>
            <a:pPr lvl="1"/>
            <a:r>
              <a:rPr lang="en-US" dirty="0"/>
              <a:t>Priest</a:t>
            </a:r>
          </a:p>
        </p:txBody>
      </p:sp>
      <p:sp>
        <p:nvSpPr>
          <p:cNvPr id="4" name="Content Placeholder 2">
            <a:extLst>
              <a:ext uri="{FF2B5EF4-FFF2-40B4-BE49-F238E27FC236}">
                <a16:creationId xmlns:a16="http://schemas.microsoft.com/office/drawing/2014/main" id="{5589DBDE-478D-266E-B222-DD06B6D2ADC6}"/>
              </a:ext>
            </a:extLst>
          </p:cNvPr>
          <p:cNvSpPr txBox="1">
            <a:spLocks/>
          </p:cNvSpPr>
          <p:nvPr/>
        </p:nvSpPr>
        <p:spPr>
          <a:xfrm>
            <a:off x="5787372" y="5207822"/>
            <a:ext cx="4876800" cy="976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40000"/>
                    <a:lumOff val="60000"/>
                  </a:schemeClr>
                </a:solidFill>
              </a:rPr>
              <a:t>You may also color a picture to go on the front of your game.</a:t>
            </a:r>
          </a:p>
          <a:p>
            <a:pPr lvl="1"/>
            <a:endParaRPr lang="en-US" dirty="0"/>
          </a:p>
        </p:txBody>
      </p:sp>
      <p:pic>
        <p:nvPicPr>
          <p:cNvPr id="4102" name="Picture 6">
            <a:extLst>
              <a:ext uri="{FF2B5EF4-FFF2-40B4-BE49-F238E27FC236}">
                <a16:creationId xmlns:a16="http://schemas.microsoft.com/office/drawing/2014/main" id="{A6BE9316-E6E6-AF39-44DF-A7F539A86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71736"/>
            <a:ext cx="3852099" cy="31878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Arrow: Right 7">
            <a:extLst>
              <a:ext uri="{FF2B5EF4-FFF2-40B4-BE49-F238E27FC236}">
                <a16:creationId xmlns:a16="http://schemas.microsoft.com/office/drawing/2014/main" id="{8A668C62-0E85-6762-DBCF-D40D1235DE0C}"/>
              </a:ext>
            </a:extLst>
          </p:cNvPr>
          <p:cNvSpPr/>
          <p:nvPr/>
        </p:nvSpPr>
        <p:spPr>
          <a:xfrm rot="20222019">
            <a:off x="3974839" y="2217275"/>
            <a:ext cx="2345094" cy="1119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your game</a:t>
            </a:r>
          </a:p>
        </p:txBody>
      </p:sp>
    </p:spTree>
    <p:extLst>
      <p:ext uri="{BB962C8B-B14F-4D97-AF65-F5344CB8AC3E}">
        <p14:creationId xmlns:p14="http://schemas.microsoft.com/office/powerpoint/2010/main" val="134033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8492B81-2321-4675-AD07-E2C7B136D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82100" cy="6886575"/>
          </a:xfrm>
          <a:prstGeom prst="rect">
            <a:avLst/>
          </a:prstGeom>
        </p:spPr>
      </p:pic>
      <p:sp>
        <p:nvSpPr>
          <p:cNvPr id="2" name="Title 1">
            <a:extLst>
              <a:ext uri="{FF2B5EF4-FFF2-40B4-BE49-F238E27FC236}">
                <a16:creationId xmlns:a16="http://schemas.microsoft.com/office/drawing/2014/main" id="{4032B8CC-C8B2-476B-852B-BAC789005651}"/>
              </a:ext>
            </a:extLst>
          </p:cNvPr>
          <p:cNvSpPr>
            <a:spLocks noGrp="1"/>
          </p:cNvSpPr>
          <p:nvPr>
            <p:ph type="title"/>
          </p:nvPr>
        </p:nvSpPr>
        <p:spPr>
          <a:xfrm>
            <a:off x="839788" y="457200"/>
            <a:ext cx="3932237" cy="752622"/>
          </a:xfrm>
        </p:spPr>
        <p:txBody>
          <a:bodyPr/>
          <a:lstStyle/>
          <a:p>
            <a:r>
              <a:rPr lang="en-US" dirty="0">
                <a:solidFill>
                  <a:schemeClr val="accent4">
                    <a:lumMod val="20000"/>
                    <a:lumOff val="80000"/>
                  </a:schemeClr>
                </a:solidFill>
                <a:latin typeface="Aharoni" panose="02010803020104030203" pitchFamily="2" charset="-79"/>
                <a:cs typeface="Aharoni" panose="02010803020104030203" pitchFamily="2" charset="-79"/>
              </a:rPr>
              <a:t>There’s Jerusalem</a:t>
            </a:r>
          </a:p>
        </p:txBody>
      </p:sp>
      <p:sp>
        <p:nvSpPr>
          <p:cNvPr id="4" name="Text Placeholder 3">
            <a:extLst>
              <a:ext uri="{FF2B5EF4-FFF2-40B4-BE49-F238E27FC236}">
                <a16:creationId xmlns:a16="http://schemas.microsoft.com/office/drawing/2014/main" id="{F7720EDB-FEA8-412F-BC35-DE8700EE0AF0}"/>
              </a:ext>
            </a:extLst>
          </p:cNvPr>
          <p:cNvSpPr>
            <a:spLocks noGrp="1"/>
          </p:cNvSpPr>
          <p:nvPr>
            <p:ph type="body" sz="half" idx="2"/>
          </p:nvPr>
        </p:nvSpPr>
        <p:spPr>
          <a:xfrm>
            <a:off x="839787" y="1345223"/>
            <a:ext cx="3932237" cy="1881554"/>
          </a:xfrm>
        </p:spPr>
        <p:style>
          <a:lnRef idx="1">
            <a:schemeClr val="accent3"/>
          </a:lnRef>
          <a:fillRef idx="2">
            <a:schemeClr val="accent3"/>
          </a:fillRef>
          <a:effectRef idx="1">
            <a:schemeClr val="accent3"/>
          </a:effectRef>
          <a:fontRef idx="minor">
            <a:schemeClr val="dk1"/>
          </a:fontRef>
        </p:style>
        <p:txBody>
          <a:bodyPr/>
          <a:lstStyle/>
          <a:p>
            <a:r>
              <a:rPr lang="en-US" b="1" dirty="0"/>
              <a:t>The Wise Men Visit Jesus</a:t>
            </a:r>
          </a:p>
          <a:p>
            <a:r>
              <a:rPr lang="en-US" dirty="0"/>
              <a:t>2 Jesus was born in Bethlehem in Judea. This happened while Herod was king of Judea. After Jesus’ birth, Wise Men from the east came to Jerusalem. </a:t>
            </a:r>
          </a:p>
          <a:p>
            <a:endParaRPr lang="en-US" dirty="0"/>
          </a:p>
        </p:txBody>
      </p:sp>
      <p:pic>
        <p:nvPicPr>
          <p:cNvPr id="6" name="Picture 5" descr="A group of people riding horses&#10;&#10;Description automatically generated with medium confidence">
            <a:extLst>
              <a:ext uri="{FF2B5EF4-FFF2-40B4-BE49-F238E27FC236}">
                <a16:creationId xmlns:a16="http://schemas.microsoft.com/office/drawing/2014/main" id="{2A1E41A5-6A14-4C32-89BA-52F87A6B4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2259623"/>
            <a:ext cx="6096000"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6514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2932F-BFD3-444A-B9EF-A9A2AAAEC143}"/>
              </a:ext>
            </a:extLst>
          </p:cNvPr>
          <p:cNvSpPr>
            <a:spLocks noGrp="1"/>
          </p:cNvSpPr>
          <p:nvPr>
            <p:ph type="title"/>
          </p:nvPr>
        </p:nvSpPr>
        <p:spPr>
          <a:xfrm rot="16200000">
            <a:off x="9289894" y="4005458"/>
            <a:ext cx="4038600" cy="67588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dirty="0">
                <a:solidFill>
                  <a:schemeClr val="bg1"/>
                </a:solidFill>
              </a:rPr>
              <a:t>We Three Kings</a:t>
            </a:r>
          </a:p>
        </p:txBody>
      </p:sp>
      <p:pic>
        <p:nvPicPr>
          <p:cNvPr id="3" name="Online Media 2" title="We Three Kings Of Orient Are - With Lyrics - Christmas Carols">
            <a:hlinkClick r:id="" action="ppaction://media"/>
            <a:extLst>
              <a:ext uri="{FF2B5EF4-FFF2-40B4-BE49-F238E27FC236}">
                <a16:creationId xmlns:a16="http://schemas.microsoft.com/office/drawing/2014/main" id="{4E587D6A-0AF2-4818-93C7-1D7539E9ED3C}"/>
              </a:ext>
            </a:extLst>
          </p:cNvPr>
          <p:cNvPicPr>
            <a:picLocks noRot="1" noChangeAspect="1"/>
          </p:cNvPicPr>
          <p:nvPr>
            <a:videoFile r:link="rId1"/>
          </p:nvPr>
        </p:nvPicPr>
        <p:blipFill>
          <a:blip r:embed="rId4"/>
          <a:stretch>
            <a:fillRect/>
          </a:stretch>
        </p:blipFill>
        <p:spPr>
          <a:xfrm>
            <a:off x="411514" y="630238"/>
            <a:ext cx="9907122" cy="5597524"/>
          </a:xfrm>
          <a:prstGeom prst="rect">
            <a:avLst/>
          </a:prstGeom>
        </p:spPr>
      </p:pic>
    </p:spTree>
    <p:extLst>
      <p:ext uri="{BB962C8B-B14F-4D97-AF65-F5344CB8AC3E}">
        <p14:creationId xmlns:p14="http://schemas.microsoft.com/office/powerpoint/2010/main" val="40101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6844A9D-7F6B-4BCC-96F5-98476D7A8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82100" cy="6886575"/>
          </a:xfrm>
          <a:prstGeom prst="rect">
            <a:avLst/>
          </a:prstGeom>
        </p:spPr>
      </p:pic>
      <p:sp>
        <p:nvSpPr>
          <p:cNvPr id="2" name="Title 1">
            <a:extLst>
              <a:ext uri="{FF2B5EF4-FFF2-40B4-BE49-F238E27FC236}">
                <a16:creationId xmlns:a16="http://schemas.microsoft.com/office/drawing/2014/main" id="{C2FEF589-0C3C-4057-BEE1-C3D4BA87F6C0}"/>
              </a:ext>
            </a:extLst>
          </p:cNvPr>
          <p:cNvSpPr>
            <a:spLocks noGrp="1"/>
          </p:cNvSpPr>
          <p:nvPr>
            <p:ph type="title"/>
          </p:nvPr>
        </p:nvSpPr>
        <p:spPr>
          <a:xfrm>
            <a:off x="839786" y="-1"/>
            <a:ext cx="3932237" cy="1085850"/>
          </a:xfrm>
        </p:spPr>
        <p:txBody>
          <a:bodyPr/>
          <a:lstStyle/>
          <a:p>
            <a:r>
              <a:rPr lang="en-US" dirty="0">
                <a:solidFill>
                  <a:schemeClr val="accent4">
                    <a:lumMod val="20000"/>
                    <a:lumOff val="80000"/>
                  </a:schemeClr>
                </a:solidFill>
                <a:latin typeface="Aharoni" panose="02010803020104030203" pitchFamily="2" charset="-79"/>
                <a:cs typeface="Aharoni" panose="02010803020104030203" pitchFamily="2" charset="-79"/>
              </a:rPr>
              <a:t>Where is the King?</a:t>
            </a:r>
          </a:p>
        </p:txBody>
      </p:sp>
      <p:sp>
        <p:nvSpPr>
          <p:cNvPr id="4" name="Text Placeholder 3">
            <a:extLst>
              <a:ext uri="{FF2B5EF4-FFF2-40B4-BE49-F238E27FC236}">
                <a16:creationId xmlns:a16="http://schemas.microsoft.com/office/drawing/2014/main" id="{62B6A7F0-0A66-4261-8C8B-7147EE5BE5C4}"/>
              </a:ext>
            </a:extLst>
          </p:cNvPr>
          <p:cNvSpPr>
            <a:spLocks noGrp="1"/>
          </p:cNvSpPr>
          <p:nvPr>
            <p:ph type="body" sz="half" idx="2"/>
          </p:nvPr>
        </p:nvSpPr>
        <p:spPr>
          <a:xfrm>
            <a:off x="839786" y="1140095"/>
            <a:ext cx="3932237" cy="2303191"/>
          </a:xfrm>
        </p:spPr>
        <p:style>
          <a:lnRef idx="1">
            <a:schemeClr val="accent3"/>
          </a:lnRef>
          <a:fillRef idx="2">
            <a:schemeClr val="accent3"/>
          </a:fillRef>
          <a:effectRef idx="1">
            <a:schemeClr val="accent3"/>
          </a:effectRef>
          <a:fontRef idx="minor">
            <a:schemeClr val="dk1"/>
          </a:fontRef>
        </p:style>
        <p:txBody>
          <a:bodyPr/>
          <a:lstStyle/>
          <a:p>
            <a:r>
              <a:rPr lang="en-US" dirty="0"/>
              <a:t>Wise Men from the east came to Jerusalem. </a:t>
            </a:r>
            <a:r>
              <a:rPr lang="en-US" baseline="30000" dirty="0"/>
              <a:t>2 </a:t>
            </a:r>
            <a:r>
              <a:rPr lang="en-US" dirty="0"/>
              <a:t>They asked, “Where is the child who has been born to be king of the Jews? We saw his star when it rose. Now we have come to worship him.”</a:t>
            </a:r>
          </a:p>
          <a:p>
            <a:r>
              <a:rPr lang="en-US" baseline="30000" dirty="0"/>
              <a:t>3 </a:t>
            </a:r>
            <a:r>
              <a:rPr lang="en-US" dirty="0"/>
              <a:t>When King Herod heard about it, he was very upset. Everyone in Jerusalem was troubled too. </a:t>
            </a:r>
          </a:p>
          <a:p>
            <a:endParaRPr lang="en-US" dirty="0"/>
          </a:p>
        </p:txBody>
      </p:sp>
      <p:pic>
        <p:nvPicPr>
          <p:cNvPr id="6" name="Picture 5" descr="A group of people in clothing&#10;&#10;Description automatically generated with medium confidence">
            <a:extLst>
              <a:ext uri="{FF2B5EF4-FFF2-40B4-BE49-F238E27FC236}">
                <a16:creationId xmlns:a16="http://schemas.microsoft.com/office/drawing/2014/main" id="{3A1FE34F-7CE1-44D0-B319-BE37EBCA1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96000" y="2276476"/>
            <a:ext cx="6096000"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Speech Bubble: Rectangle 7">
            <a:extLst>
              <a:ext uri="{FF2B5EF4-FFF2-40B4-BE49-F238E27FC236}">
                <a16:creationId xmlns:a16="http://schemas.microsoft.com/office/drawing/2014/main" id="{A703188D-7851-407B-BE7F-EF7CED5E1BA4}"/>
              </a:ext>
            </a:extLst>
          </p:cNvPr>
          <p:cNvSpPr/>
          <p:nvPr/>
        </p:nvSpPr>
        <p:spPr>
          <a:xfrm>
            <a:off x="6373798" y="1190625"/>
            <a:ext cx="3342227" cy="1085851"/>
          </a:xfrm>
          <a:prstGeom prst="wedgeRectCallout">
            <a:avLst>
              <a:gd name="adj1" fmla="val -8137"/>
              <a:gd name="adj2" fmla="val 189929"/>
            </a:avLst>
          </a:prstGeom>
          <a:gradFill flip="none" rotWithShape="1">
            <a:gsLst>
              <a:gs pos="0">
                <a:srgbClr val="CC3399">
                  <a:tint val="66000"/>
                  <a:satMod val="160000"/>
                </a:srgbClr>
              </a:gs>
              <a:gs pos="50000">
                <a:srgbClr val="CC3399">
                  <a:tint val="44500"/>
                  <a:satMod val="160000"/>
                </a:srgbClr>
              </a:gs>
              <a:gs pos="100000">
                <a:srgbClr val="CC3399">
                  <a:tint val="23500"/>
                  <a:satMod val="160000"/>
                </a:srgbClr>
              </a:gs>
            </a:gsLst>
            <a:lin ang="10800000" scaled="1"/>
            <a:tileRect/>
          </a:gra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Where is the new born King?  </a:t>
            </a:r>
          </a:p>
          <a:p>
            <a:pPr algn="ctr"/>
            <a:r>
              <a:rPr lang="en-US" dirty="0"/>
              <a:t>We followed his star </a:t>
            </a:r>
          </a:p>
          <a:p>
            <a:pPr algn="ctr"/>
            <a:r>
              <a:rPr lang="en-US" dirty="0"/>
              <a:t>We have come to worship Him..</a:t>
            </a:r>
          </a:p>
        </p:txBody>
      </p:sp>
      <p:sp>
        <p:nvSpPr>
          <p:cNvPr id="3" name="Thought Bubble: Cloud 2">
            <a:extLst>
              <a:ext uri="{FF2B5EF4-FFF2-40B4-BE49-F238E27FC236}">
                <a16:creationId xmlns:a16="http://schemas.microsoft.com/office/drawing/2014/main" id="{3F18D07E-18A9-66F9-953A-884D9E3C15FB}"/>
              </a:ext>
            </a:extLst>
          </p:cNvPr>
          <p:cNvSpPr/>
          <p:nvPr/>
        </p:nvSpPr>
        <p:spPr>
          <a:xfrm>
            <a:off x="9813927" y="740229"/>
            <a:ext cx="2378073" cy="1521412"/>
          </a:xfrm>
          <a:prstGeom prst="cloudCallout">
            <a:avLst>
              <a:gd name="adj1" fmla="val -11602"/>
              <a:gd name="adj2" fmla="val 1005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What?!</a:t>
            </a:r>
          </a:p>
          <a:p>
            <a:pPr algn="ctr"/>
            <a:r>
              <a:rPr lang="en-US" dirty="0"/>
              <a:t>A new king?</a:t>
            </a:r>
          </a:p>
          <a:p>
            <a:pPr algn="ctr"/>
            <a:r>
              <a:rPr lang="en-US" dirty="0"/>
              <a:t>I won’t allow this!</a:t>
            </a:r>
          </a:p>
        </p:txBody>
      </p:sp>
    </p:spTree>
    <p:extLst>
      <p:ext uri="{BB962C8B-B14F-4D97-AF65-F5344CB8AC3E}">
        <p14:creationId xmlns:p14="http://schemas.microsoft.com/office/powerpoint/2010/main" val="1323592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5334</TotalTime>
  <Words>1959</Words>
  <Application>Microsoft Office PowerPoint</Application>
  <PresentationFormat>Widescreen</PresentationFormat>
  <Paragraphs>211</Paragraphs>
  <Slides>33</Slides>
  <Notes>0</Notes>
  <HiddenSlides>0</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Aharoni</vt:lpstr>
      <vt:lpstr>Arial</vt:lpstr>
      <vt:lpstr>Calibri</vt:lpstr>
      <vt:lpstr>Calibri Light</vt:lpstr>
      <vt:lpstr>Cavolini</vt:lpstr>
      <vt:lpstr>Century Gothic</vt:lpstr>
      <vt:lpstr>Office Theme</vt:lpstr>
      <vt:lpstr>1_Office Theme</vt:lpstr>
      <vt:lpstr>Wise men still seek Him Led by His light</vt:lpstr>
      <vt:lpstr>Do you like to get gifts?   What kinds of gifts do you like?  Do you enjoy giving gifts?    Besides buying gifts, we can make them.   Another great gift is to give our time or to do  something for someone.</vt:lpstr>
      <vt:lpstr>PowerPoint Presentation</vt:lpstr>
      <vt:lpstr>In what book of the Bible can we find the story of the wise men?</vt:lpstr>
      <vt:lpstr>Let’s find the book of Matthew  read Matthew 2:1-2</vt:lpstr>
      <vt:lpstr>You can help tell the story by acting it out. Listen closely to what is read so you can do it.</vt:lpstr>
      <vt:lpstr>There’s Jerusalem</vt:lpstr>
      <vt:lpstr>We Three Kings</vt:lpstr>
      <vt:lpstr>Where is the King?</vt:lpstr>
      <vt:lpstr>Where is the Messiah to be born?</vt:lpstr>
      <vt:lpstr>Go search</vt:lpstr>
      <vt:lpstr>Look!   Follow the star!</vt:lpstr>
      <vt:lpstr>Oh precious Baby!</vt:lpstr>
      <vt:lpstr>O Come Let Us Adore Him</vt:lpstr>
      <vt:lpstr>GOLD</vt:lpstr>
      <vt:lpstr>Let’s go home</vt:lpstr>
      <vt:lpstr>PowerPoint Presentation</vt:lpstr>
      <vt:lpstr>PowerPoint Presentation</vt:lpstr>
      <vt:lpstr>PowerPoint Presentation</vt:lpstr>
      <vt:lpstr>Craft PART 1</vt:lpstr>
      <vt:lpstr>Craft PART 2</vt:lpstr>
      <vt:lpstr>Craft PART 2</vt:lpstr>
      <vt:lpstr>Sing   Joy to the World</vt:lpstr>
      <vt:lpstr>Sing Go Tell It on The Mountain</vt:lpstr>
      <vt:lpstr>PowerPoint Presentation</vt:lpstr>
      <vt:lpstr>Breakfast Option  </vt:lpstr>
      <vt:lpstr>Breakfast</vt:lpstr>
      <vt:lpstr>Look around you.  Can you find:</vt:lpstr>
      <vt:lpstr>Away in the Manger</vt:lpstr>
      <vt:lpstr>Go Tell It On The Mountain</vt:lpstr>
      <vt:lpstr>Hark the Herald Angels Sing</vt:lpstr>
      <vt:lpstr>In Review</vt:lpstr>
      <vt:lpstr>O Come, O Come Emmanuel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Wise men still seek Him Led by His light</dc:title>
  <dc:creator>Janelle Clendenon</dc:creator>
  <cp:lastModifiedBy>Janelle Clendenon</cp:lastModifiedBy>
  <cp:revision>21</cp:revision>
  <dcterms:created xsi:type="dcterms:W3CDTF">2021-12-17T05:21:47Z</dcterms:created>
  <dcterms:modified xsi:type="dcterms:W3CDTF">2025-12-29T20:52:53Z</dcterms:modified>
</cp:coreProperties>
</file>