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1"/>
  </p:notesMasterIdLst>
  <p:sldIdLst>
    <p:sldId id="256" r:id="rId2"/>
    <p:sldId id="257" r:id="rId3"/>
    <p:sldId id="301" r:id="rId4"/>
    <p:sldId id="287" r:id="rId5"/>
    <p:sldId id="299" r:id="rId6"/>
    <p:sldId id="298" r:id="rId7"/>
    <p:sldId id="296" r:id="rId8"/>
    <p:sldId id="297" r:id="rId9"/>
    <p:sldId id="263" r:id="rId10"/>
    <p:sldId id="264" r:id="rId11"/>
    <p:sldId id="291" r:id="rId12"/>
    <p:sldId id="265" r:id="rId13"/>
    <p:sldId id="266" r:id="rId14"/>
    <p:sldId id="267" r:id="rId15"/>
    <p:sldId id="292" r:id="rId16"/>
    <p:sldId id="293" r:id="rId17"/>
    <p:sldId id="268" r:id="rId18"/>
    <p:sldId id="269" r:id="rId19"/>
    <p:sldId id="294" r:id="rId20"/>
    <p:sldId id="270" r:id="rId21"/>
    <p:sldId id="271" r:id="rId22"/>
    <p:sldId id="272" r:id="rId23"/>
    <p:sldId id="273" r:id="rId24"/>
    <p:sldId id="274" r:id="rId25"/>
    <p:sldId id="275" r:id="rId26"/>
    <p:sldId id="276" r:id="rId27"/>
    <p:sldId id="277" r:id="rId28"/>
    <p:sldId id="289" r:id="rId29"/>
    <p:sldId id="278" r:id="rId30"/>
    <p:sldId id="280" r:id="rId31"/>
    <p:sldId id="295" r:id="rId32"/>
    <p:sldId id="285" r:id="rId33"/>
    <p:sldId id="286" r:id="rId34"/>
    <p:sldId id="260" r:id="rId35"/>
    <p:sldId id="300" r:id="rId36"/>
    <p:sldId id="282" r:id="rId37"/>
    <p:sldId id="290" r:id="rId38"/>
    <p:sldId id="279" r:id="rId39"/>
    <p:sldId id="281" r:id="rId40"/>
  </p:sldIdLst>
  <p:sldSz cx="12192000" cy="6858000"/>
  <p:notesSz cx="6858000" cy="9144000"/>
  <p:embeddedFontLst>
    <p:embeddedFont>
      <p:font typeface="Book Antiqua" panose="02040602050305030304" pitchFamily="18" charset="0"/>
      <p:regular r:id="rId42"/>
      <p:bold r:id="rId43"/>
      <p:italic r:id="rId44"/>
      <p:boldItalic r:id="rId45"/>
    </p:embeddedFont>
    <p:embeddedFont>
      <p:font typeface="Lucida Sans" panose="020B0602030504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000000"/>
          </p15:clr>
        </p15:guide>
        <p15:guide id="2" pos="3840" userDrawn="1">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50" roundtripDataSignature="AMtx7mi+GkTC5/gxjOHCFeGNzF9wCI3c4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996633"/>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AC575-86FA-4229-94F2-53C39929FE1E}" v="129" dt="2025-10-02T03:43:14.6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98" y="2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redo custSel addSld delSld modSld sldOrd modMainMaster modNotesMaster">
      <pc:chgData name="Janelle Clendenon" userId="da17313139568148" providerId="LiveId" clId="{D50F0924-5C5C-4416-BCF4-6E13CF36E258}" dt="2025-10-02T03:50:20.053" v="2823" actId="207"/>
      <pc:docMkLst>
        <pc:docMk/>
      </pc:docMkLst>
      <pc:sldChg chg="modSp modNotes">
        <pc:chgData name="Janelle Clendenon" userId="da17313139568148" providerId="LiveId" clId="{D50F0924-5C5C-4416-BCF4-6E13CF36E258}" dt="2025-10-01T18:39:58.581" v="0"/>
        <pc:sldMkLst>
          <pc:docMk/>
          <pc:sldMk cId="0" sldId="256"/>
        </pc:sldMkLst>
        <pc:spChg chg="mod">
          <ac:chgData name="Janelle Clendenon" userId="da17313139568148" providerId="LiveId" clId="{D50F0924-5C5C-4416-BCF4-6E13CF36E258}" dt="2025-10-01T18:39:58.581" v="0"/>
          <ac:spMkLst>
            <pc:docMk/>
            <pc:sldMk cId="0" sldId="256"/>
            <ac:spMk id="84" creationId="{00000000-0000-0000-0000-000000000000}"/>
          </ac:spMkLst>
        </pc:spChg>
        <pc:spChg chg="mod">
          <ac:chgData name="Janelle Clendenon" userId="da17313139568148" providerId="LiveId" clId="{D50F0924-5C5C-4416-BCF4-6E13CF36E258}" dt="2025-10-01T18:39:58.581" v="0"/>
          <ac:spMkLst>
            <pc:docMk/>
            <pc:sldMk cId="0" sldId="256"/>
            <ac:spMk id="85" creationId="{00000000-0000-0000-0000-000000000000}"/>
          </ac:spMkLst>
        </pc:spChg>
        <pc:picChg chg="mod">
          <ac:chgData name="Janelle Clendenon" userId="da17313139568148" providerId="LiveId" clId="{D50F0924-5C5C-4416-BCF4-6E13CF36E258}" dt="2025-10-01T18:39:58.581" v="0"/>
          <ac:picMkLst>
            <pc:docMk/>
            <pc:sldMk cId="0" sldId="256"/>
            <ac:picMk id="86" creationId="{00000000-0000-0000-0000-000000000000}"/>
          </ac:picMkLst>
        </pc:picChg>
      </pc:sldChg>
      <pc:sldChg chg="addSp delSp modSp mod modAnim modNotes">
        <pc:chgData name="Janelle Clendenon" userId="da17313139568148" providerId="LiveId" clId="{D50F0924-5C5C-4416-BCF4-6E13CF36E258}" dt="2025-10-01T18:43:04.480" v="41" actId="20577"/>
        <pc:sldMkLst>
          <pc:docMk/>
          <pc:sldMk cId="0" sldId="257"/>
        </pc:sldMkLst>
        <pc:spChg chg="mod">
          <ac:chgData name="Janelle Clendenon" userId="da17313139568148" providerId="LiveId" clId="{D50F0924-5C5C-4416-BCF4-6E13CF36E258}" dt="2025-10-01T18:43:04.480" v="41" actId="20577"/>
          <ac:spMkLst>
            <pc:docMk/>
            <pc:sldMk cId="0" sldId="257"/>
            <ac:spMk id="91" creationId="{00000000-0000-0000-0000-000000000000}"/>
          </ac:spMkLst>
        </pc:spChg>
        <pc:picChg chg="add mod">
          <ac:chgData name="Janelle Clendenon" userId="da17313139568148" providerId="LiveId" clId="{D50F0924-5C5C-4416-BCF4-6E13CF36E258}" dt="2025-10-01T18:42:52.588" v="35" actId="1076"/>
          <ac:picMkLst>
            <pc:docMk/>
            <pc:sldMk cId="0" sldId="257"/>
            <ac:picMk id="2" creationId="{2C4E022A-B42B-522D-290B-87BF2C3DA28D}"/>
          </ac:picMkLst>
        </pc:picChg>
        <pc:picChg chg="mod">
          <ac:chgData name="Janelle Clendenon" userId="da17313139568148" providerId="LiveId" clId="{D50F0924-5C5C-4416-BCF4-6E13CF36E258}" dt="2025-10-01T18:40:44.438" v="9" actId="1076"/>
          <ac:picMkLst>
            <pc:docMk/>
            <pc:sldMk cId="0" sldId="257"/>
            <ac:picMk id="92" creationId="{00000000-0000-0000-0000-000000000000}"/>
          </ac:picMkLst>
        </pc:picChg>
        <pc:picChg chg="del mod">
          <ac:chgData name="Janelle Clendenon" userId="da17313139568148" providerId="LiveId" clId="{D50F0924-5C5C-4416-BCF4-6E13CF36E258}" dt="2025-10-01T18:41:00.080" v="13" actId="478"/>
          <ac:picMkLst>
            <pc:docMk/>
            <pc:sldMk cId="0" sldId="257"/>
            <ac:picMk id="93" creationId="{00000000-0000-0000-0000-000000000000}"/>
          </ac:picMkLst>
        </pc:picChg>
        <pc:picChg chg="del mod">
          <ac:chgData name="Janelle Clendenon" userId="da17313139568148" providerId="LiveId" clId="{D50F0924-5C5C-4416-BCF4-6E13CF36E258}" dt="2025-10-01T18:42:29.462" v="32" actId="478"/>
          <ac:picMkLst>
            <pc:docMk/>
            <pc:sldMk cId="0" sldId="257"/>
            <ac:picMk id="94" creationId="{00000000-0000-0000-0000-000000000000}"/>
          </ac:picMkLst>
        </pc:picChg>
      </pc:sldChg>
      <pc:sldChg chg="delSp modSp del mod modNotes">
        <pc:chgData name="Janelle Clendenon" userId="da17313139568148" providerId="LiveId" clId="{D50F0924-5C5C-4416-BCF4-6E13CF36E258}" dt="2025-10-01T18:42:03.702" v="31" actId="47"/>
        <pc:sldMkLst>
          <pc:docMk/>
          <pc:sldMk cId="0" sldId="258"/>
        </pc:sldMkLst>
        <pc:spChg chg="mod">
          <ac:chgData name="Janelle Clendenon" userId="da17313139568148" providerId="LiveId" clId="{D50F0924-5C5C-4416-BCF4-6E13CF36E258}" dt="2025-10-01T18:39:58.875" v="1" actId="27636"/>
          <ac:spMkLst>
            <pc:docMk/>
            <pc:sldMk cId="0" sldId="258"/>
            <ac:spMk id="99" creationId="{00000000-0000-0000-0000-000000000000}"/>
          </ac:spMkLst>
        </pc:spChg>
        <pc:spChg chg="mod">
          <ac:chgData name="Janelle Clendenon" userId="da17313139568148" providerId="LiveId" clId="{D50F0924-5C5C-4416-BCF4-6E13CF36E258}" dt="2025-10-01T18:39:58.581" v="0"/>
          <ac:spMkLst>
            <pc:docMk/>
            <pc:sldMk cId="0" sldId="258"/>
            <ac:spMk id="102" creationId="{00000000-0000-0000-0000-000000000000}"/>
          </ac:spMkLst>
        </pc:spChg>
        <pc:picChg chg="mod">
          <ac:chgData name="Janelle Clendenon" userId="da17313139568148" providerId="LiveId" clId="{D50F0924-5C5C-4416-BCF4-6E13CF36E258}" dt="2025-10-01T18:39:58.581" v="0"/>
          <ac:picMkLst>
            <pc:docMk/>
            <pc:sldMk cId="0" sldId="258"/>
            <ac:picMk id="100" creationId="{00000000-0000-0000-0000-000000000000}"/>
          </ac:picMkLst>
        </pc:picChg>
        <pc:picChg chg="mod">
          <ac:chgData name="Janelle Clendenon" userId="da17313139568148" providerId="LiveId" clId="{D50F0924-5C5C-4416-BCF4-6E13CF36E258}" dt="2025-10-01T18:39:58.581" v="0"/>
          <ac:picMkLst>
            <pc:docMk/>
            <pc:sldMk cId="0" sldId="258"/>
            <ac:picMk id="101" creationId="{00000000-0000-0000-0000-000000000000}"/>
          </ac:picMkLst>
        </pc:picChg>
        <pc:picChg chg="del mod">
          <ac:chgData name="Janelle Clendenon" userId="da17313139568148" providerId="LiveId" clId="{D50F0924-5C5C-4416-BCF4-6E13CF36E258}" dt="2025-10-01T18:41:41.827" v="20" actId="21"/>
          <ac:picMkLst>
            <pc:docMk/>
            <pc:sldMk cId="0" sldId="258"/>
            <ac:picMk id="103" creationId="{00000000-0000-0000-0000-000000000000}"/>
          </ac:picMkLst>
        </pc:picChg>
      </pc:sldChg>
      <pc:sldChg chg="modSp del modNotes">
        <pc:chgData name="Janelle Clendenon" userId="da17313139568148" providerId="LiveId" clId="{D50F0924-5C5C-4416-BCF4-6E13CF36E258}" dt="2025-10-01T18:45:59.723" v="52" actId="2696"/>
        <pc:sldMkLst>
          <pc:docMk/>
          <pc:sldMk cId="0" sldId="259"/>
        </pc:sldMkLst>
        <pc:spChg chg="mod">
          <ac:chgData name="Janelle Clendenon" userId="da17313139568148" providerId="LiveId" clId="{D50F0924-5C5C-4416-BCF4-6E13CF36E258}" dt="2025-10-01T18:39:58.581" v="0"/>
          <ac:spMkLst>
            <pc:docMk/>
            <pc:sldMk cId="0" sldId="259"/>
            <ac:spMk id="108" creationId="{00000000-0000-0000-0000-000000000000}"/>
          </ac:spMkLst>
        </pc:spChg>
        <pc:picChg chg="mod">
          <ac:chgData name="Janelle Clendenon" userId="da17313139568148" providerId="LiveId" clId="{D50F0924-5C5C-4416-BCF4-6E13CF36E258}" dt="2025-10-01T18:39:58.581" v="0"/>
          <ac:picMkLst>
            <pc:docMk/>
            <pc:sldMk cId="0" sldId="259"/>
            <ac:picMk id="109" creationId="{00000000-0000-0000-0000-000000000000}"/>
          </ac:picMkLst>
        </pc:picChg>
      </pc:sldChg>
      <pc:sldChg chg="add del">
        <pc:chgData name="Janelle Clendenon" userId="da17313139568148" providerId="LiveId" clId="{D50F0924-5C5C-4416-BCF4-6E13CF36E258}" dt="2025-10-02T02:54:02.118" v="2758" actId="47"/>
        <pc:sldMkLst>
          <pc:docMk/>
          <pc:sldMk cId="2046174283" sldId="259"/>
        </pc:sldMkLst>
      </pc:sldChg>
      <pc:sldChg chg="modSp del modNotes">
        <pc:chgData name="Janelle Clendenon" userId="da17313139568148" providerId="LiveId" clId="{D50F0924-5C5C-4416-BCF4-6E13CF36E258}" dt="2025-10-01T18:45:59.723" v="52" actId="2696"/>
        <pc:sldMkLst>
          <pc:docMk/>
          <pc:sldMk cId="0" sldId="260"/>
        </pc:sldMkLst>
        <pc:picChg chg="mod">
          <ac:chgData name="Janelle Clendenon" userId="da17313139568148" providerId="LiveId" clId="{D50F0924-5C5C-4416-BCF4-6E13CF36E258}" dt="2025-10-01T18:39:58.581" v="0"/>
          <ac:picMkLst>
            <pc:docMk/>
            <pc:sldMk cId="0" sldId="260"/>
            <ac:picMk id="114" creationId="{00000000-0000-0000-0000-000000000000}"/>
          </ac:picMkLst>
        </pc:picChg>
      </pc:sldChg>
      <pc:sldChg chg="addSp delSp modSp add mod ord modAnim">
        <pc:chgData name="Janelle Clendenon" userId="da17313139568148" providerId="LiveId" clId="{D50F0924-5C5C-4416-BCF4-6E13CF36E258}" dt="2025-10-02T02:22:07.726" v="2576" actId="1076"/>
        <pc:sldMkLst>
          <pc:docMk/>
          <pc:sldMk cId="3404175963" sldId="260"/>
        </pc:sldMkLst>
        <pc:spChg chg="add mod">
          <ac:chgData name="Janelle Clendenon" userId="da17313139568148" providerId="LiveId" clId="{D50F0924-5C5C-4416-BCF4-6E13CF36E258}" dt="2025-10-02T02:21:27.072" v="2568" actId="20577"/>
          <ac:spMkLst>
            <pc:docMk/>
            <pc:sldMk cId="3404175963" sldId="260"/>
            <ac:spMk id="3" creationId="{E8F9FA34-20F1-7BDD-E145-159F0D64F7DB}"/>
          </ac:spMkLst>
        </pc:spChg>
        <pc:spChg chg="add mod">
          <ac:chgData name="Janelle Clendenon" userId="da17313139568148" providerId="LiveId" clId="{D50F0924-5C5C-4416-BCF4-6E13CF36E258}" dt="2025-10-02T02:22:07.726" v="2576" actId="1076"/>
          <ac:spMkLst>
            <pc:docMk/>
            <pc:sldMk cId="3404175963" sldId="260"/>
            <ac:spMk id="4" creationId="{59880121-7DAB-9AE7-BEC5-D68010C6153C}"/>
          </ac:spMkLst>
        </pc:spChg>
        <pc:picChg chg="add mod">
          <ac:chgData name="Janelle Clendenon" userId="da17313139568148" providerId="LiveId" clId="{D50F0924-5C5C-4416-BCF4-6E13CF36E258}" dt="2025-10-02T02:20:42.303" v="2535" actId="1076"/>
          <ac:picMkLst>
            <pc:docMk/>
            <pc:sldMk cId="3404175963" sldId="260"/>
            <ac:picMk id="2" creationId="{C1982F51-0B41-4E49-DA18-5B600B290F99}"/>
          </ac:picMkLst>
        </pc:picChg>
        <pc:picChg chg="del">
          <ac:chgData name="Janelle Clendenon" userId="da17313139568148" providerId="LiveId" clId="{D50F0924-5C5C-4416-BCF4-6E13CF36E258}" dt="2025-10-02T02:20:18.770" v="2533" actId="478"/>
          <ac:picMkLst>
            <pc:docMk/>
            <pc:sldMk cId="3404175963" sldId="260"/>
            <ac:picMk id="114" creationId="{00000000-0000-0000-0000-000000000000}"/>
          </ac:picMkLst>
        </pc:picChg>
      </pc:sldChg>
      <pc:sldChg chg="modSp del modNotes">
        <pc:chgData name="Janelle Clendenon" userId="da17313139568148" providerId="LiveId" clId="{D50F0924-5C5C-4416-BCF4-6E13CF36E258}" dt="2025-10-01T18:45:59.723" v="52" actId="2696"/>
        <pc:sldMkLst>
          <pc:docMk/>
          <pc:sldMk cId="0" sldId="261"/>
        </pc:sldMkLst>
        <pc:spChg chg="mod">
          <ac:chgData name="Janelle Clendenon" userId="da17313139568148" providerId="LiveId" clId="{D50F0924-5C5C-4416-BCF4-6E13CF36E258}" dt="2025-10-01T18:39:58.581" v="0"/>
          <ac:spMkLst>
            <pc:docMk/>
            <pc:sldMk cId="0" sldId="261"/>
            <ac:spMk id="120" creationId="{00000000-0000-0000-0000-000000000000}"/>
          </ac:spMkLst>
        </pc:spChg>
        <pc:picChg chg="mod">
          <ac:chgData name="Janelle Clendenon" userId="da17313139568148" providerId="LiveId" clId="{D50F0924-5C5C-4416-BCF4-6E13CF36E258}" dt="2025-10-01T18:39:58.581" v="0"/>
          <ac:picMkLst>
            <pc:docMk/>
            <pc:sldMk cId="0" sldId="261"/>
            <ac:picMk id="119" creationId="{00000000-0000-0000-0000-000000000000}"/>
          </ac:picMkLst>
        </pc:picChg>
      </pc:sldChg>
      <pc:sldChg chg="add del">
        <pc:chgData name="Janelle Clendenon" userId="da17313139568148" providerId="LiveId" clId="{D50F0924-5C5C-4416-BCF4-6E13CF36E258}" dt="2025-10-02T00:24:10.732" v="2521" actId="47"/>
        <pc:sldMkLst>
          <pc:docMk/>
          <pc:sldMk cId="471970466" sldId="261"/>
        </pc:sldMkLst>
      </pc:sldChg>
      <pc:sldChg chg="modSp del modNotes">
        <pc:chgData name="Janelle Clendenon" userId="da17313139568148" providerId="LiveId" clId="{D50F0924-5C5C-4416-BCF4-6E13CF36E258}" dt="2025-10-02T00:19:47.746" v="2340" actId="47"/>
        <pc:sldMkLst>
          <pc:docMk/>
          <pc:sldMk cId="0" sldId="262"/>
        </pc:sldMkLst>
        <pc:spChg chg="mod">
          <ac:chgData name="Janelle Clendenon" userId="da17313139568148" providerId="LiveId" clId="{D50F0924-5C5C-4416-BCF4-6E13CF36E258}" dt="2025-10-01T18:39:58.581" v="0"/>
          <ac:spMkLst>
            <pc:docMk/>
            <pc:sldMk cId="0" sldId="262"/>
            <ac:spMk id="125" creationId="{00000000-0000-0000-0000-000000000000}"/>
          </ac:spMkLst>
        </pc:spChg>
        <pc:spChg chg="mod">
          <ac:chgData name="Janelle Clendenon" userId="da17313139568148" providerId="LiveId" clId="{D50F0924-5C5C-4416-BCF4-6E13CF36E258}" dt="2025-10-01T18:39:58.581" v="0"/>
          <ac:spMkLst>
            <pc:docMk/>
            <pc:sldMk cId="0" sldId="262"/>
            <ac:spMk id="126" creationId="{00000000-0000-0000-0000-000000000000}"/>
          </ac:spMkLst>
        </pc:spChg>
      </pc:sldChg>
      <pc:sldChg chg="addSp modSp mod modNotes">
        <pc:chgData name="Janelle Clendenon" userId="da17313139568148" providerId="LiveId" clId="{D50F0924-5C5C-4416-BCF4-6E13CF36E258}" dt="2025-10-01T23:52:14.116" v="2109" actId="1076"/>
        <pc:sldMkLst>
          <pc:docMk/>
          <pc:sldMk cId="0" sldId="263"/>
        </pc:sldMkLst>
        <pc:spChg chg="add mod">
          <ac:chgData name="Janelle Clendenon" userId="da17313139568148" providerId="LiveId" clId="{D50F0924-5C5C-4416-BCF4-6E13CF36E258}" dt="2025-10-01T23:52:14.116" v="2109" actId="1076"/>
          <ac:spMkLst>
            <pc:docMk/>
            <pc:sldMk cId="0" sldId="263"/>
            <ac:spMk id="6" creationId="{931DD8FC-99A9-F337-238B-F964E8B696FE}"/>
          </ac:spMkLst>
        </pc:spChg>
        <pc:spChg chg="add mod">
          <ac:chgData name="Janelle Clendenon" userId="da17313139568148" providerId="LiveId" clId="{D50F0924-5C5C-4416-BCF4-6E13CF36E258}" dt="2025-10-01T23:46:37.558" v="2047" actId="14100"/>
          <ac:spMkLst>
            <pc:docMk/>
            <pc:sldMk cId="0" sldId="263"/>
            <ac:spMk id="11" creationId="{FBB53DED-72C1-14C2-2C04-EC9DEC8D2EAF}"/>
          </ac:spMkLst>
        </pc:spChg>
        <pc:spChg chg="mod">
          <ac:chgData name="Janelle Clendenon" userId="da17313139568148" providerId="LiveId" clId="{D50F0924-5C5C-4416-BCF4-6E13CF36E258}" dt="2025-10-01T18:39:58.581" v="0"/>
          <ac:spMkLst>
            <pc:docMk/>
            <pc:sldMk cId="0" sldId="263"/>
            <ac:spMk id="131" creationId="{00000000-0000-0000-0000-000000000000}"/>
          </ac:spMkLst>
        </pc:spChg>
        <pc:spChg chg="mod">
          <ac:chgData name="Janelle Clendenon" userId="da17313139568148" providerId="LiveId" clId="{D50F0924-5C5C-4416-BCF4-6E13CF36E258}" dt="2025-10-01T23:28:11.799" v="1402"/>
          <ac:spMkLst>
            <pc:docMk/>
            <pc:sldMk cId="0" sldId="263"/>
            <ac:spMk id="132" creationId="{00000000-0000-0000-0000-000000000000}"/>
          </ac:spMkLst>
        </pc:spChg>
        <pc:spChg chg="mod">
          <ac:chgData name="Janelle Clendenon" userId="da17313139568148" providerId="LiveId" clId="{D50F0924-5C5C-4416-BCF4-6E13CF36E258}" dt="2025-10-01T23:35:02.333" v="1853" actId="255"/>
          <ac:spMkLst>
            <pc:docMk/>
            <pc:sldMk cId="0" sldId="263"/>
            <ac:spMk id="133" creationId="{00000000-0000-0000-0000-000000000000}"/>
          </ac:spMkLst>
        </pc:spChg>
        <pc:picChg chg="add mod modCrop">
          <ac:chgData name="Janelle Clendenon" userId="da17313139568148" providerId="LiveId" clId="{D50F0924-5C5C-4416-BCF4-6E13CF36E258}" dt="2025-10-01T23:11:14.664" v="1102" actId="1076"/>
          <ac:picMkLst>
            <pc:docMk/>
            <pc:sldMk cId="0" sldId="263"/>
            <ac:picMk id="3" creationId="{EB346883-B742-B557-BAF5-3BCF673278FF}"/>
          </ac:picMkLst>
        </pc:picChg>
        <pc:picChg chg="add mod modCrop">
          <ac:chgData name="Janelle Clendenon" userId="da17313139568148" providerId="LiveId" clId="{D50F0924-5C5C-4416-BCF4-6E13CF36E258}" dt="2025-10-01T23:11:16.473" v="1103" actId="1076"/>
          <ac:picMkLst>
            <pc:docMk/>
            <pc:sldMk cId="0" sldId="263"/>
            <ac:picMk id="5" creationId="{368A5C4B-B399-CFCB-077A-73FE56A30870}"/>
          </ac:picMkLst>
        </pc:picChg>
        <pc:picChg chg="add mod modCrop">
          <ac:chgData name="Janelle Clendenon" userId="da17313139568148" providerId="LiveId" clId="{D50F0924-5C5C-4416-BCF4-6E13CF36E258}" dt="2025-10-01T23:11:28.211" v="1106" actId="1076"/>
          <ac:picMkLst>
            <pc:docMk/>
            <pc:sldMk cId="0" sldId="263"/>
            <ac:picMk id="8" creationId="{81A11F12-32BD-D7C2-DD24-AF1335825D82}"/>
          </ac:picMkLst>
        </pc:picChg>
        <pc:picChg chg="add mod modCrop">
          <ac:chgData name="Janelle Clendenon" userId="da17313139568148" providerId="LiveId" clId="{D50F0924-5C5C-4416-BCF4-6E13CF36E258}" dt="2025-10-01T23:12:03.513" v="1115" actId="1076"/>
          <ac:picMkLst>
            <pc:docMk/>
            <pc:sldMk cId="0" sldId="263"/>
            <ac:picMk id="10" creationId="{BB75DC18-8867-CC88-B4A7-A992828F8584}"/>
          </ac:picMkLst>
        </pc:picChg>
        <pc:picChg chg="add mod modCrop">
          <ac:chgData name="Janelle Clendenon" userId="da17313139568148" providerId="LiveId" clId="{D50F0924-5C5C-4416-BCF4-6E13CF36E258}" dt="2025-10-01T23:29:46.474" v="1409" actId="1076"/>
          <ac:picMkLst>
            <pc:docMk/>
            <pc:sldMk cId="0" sldId="263"/>
            <ac:picMk id="13" creationId="{05B71CD9-247A-0B30-A3ED-FE85126A4719}"/>
          </ac:picMkLst>
        </pc:picChg>
      </pc:sldChg>
      <pc:sldChg chg="addSp delSp modSp mod modNotes">
        <pc:chgData name="Janelle Clendenon" userId="da17313139568148" providerId="LiveId" clId="{D50F0924-5C5C-4416-BCF4-6E13CF36E258}" dt="2025-10-01T23:47:00.998" v="2050" actId="114"/>
        <pc:sldMkLst>
          <pc:docMk/>
          <pc:sldMk cId="0" sldId="264"/>
        </pc:sldMkLst>
        <pc:spChg chg="add del mod">
          <ac:chgData name="Janelle Clendenon" userId="da17313139568148" providerId="LiveId" clId="{D50F0924-5C5C-4416-BCF4-6E13CF36E258}" dt="2025-10-01T23:13:20.927" v="1131" actId="478"/>
          <ac:spMkLst>
            <pc:docMk/>
            <pc:sldMk cId="0" sldId="264"/>
            <ac:spMk id="8" creationId="{24FC08B7-0274-B1D2-0E7C-423CC0389F1D}"/>
          </ac:spMkLst>
        </pc:spChg>
        <pc:spChg chg="add del mod">
          <ac:chgData name="Janelle Clendenon" userId="da17313139568148" providerId="LiveId" clId="{D50F0924-5C5C-4416-BCF4-6E13CF36E258}" dt="2025-10-01T23:13:20.927" v="1131" actId="478"/>
          <ac:spMkLst>
            <pc:docMk/>
            <pc:sldMk cId="0" sldId="264"/>
            <ac:spMk id="11" creationId="{A2214C36-0869-C5E1-5D44-F53160944BE3}"/>
          </ac:spMkLst>
        </pc:spChg>
        <pc:spChg chg="add del mod">
          <ac:chgData name="Janelle Clendenon" userId="da17313139568148" providerId="LiveId" clId="{D50F0924-5C5C-4416-BCF4-6E13CF36E258}" dt="2025-10-01T23:13:20.927" v="1131" actId="478"/>
          <ac:spMkLst>
            <pc:docMk/>
            <pc:sldMk cId="0" sldId="264"/>
            <ac:spMk id="14" creationId="{C6AD0A19-8F53-7CB5-12E4-2B76FE13A677}"/>
          </ac:spMkLst>
        </pc:spChg>
        <pc:spChg chg="add del mod">
          <ac:chgData name="Janelle Clendenon" userId="da17313139568148" providerId="LiveId" clId="{D50F0924-5C5C-4416-BCF4-6E13CF36E258}" dt="2025-10-01T23:13:20.927" v="1131" actId="478"/>
          <ac:spMkLst>
            <pc:docMk/>
            <pc:sldMk cId="0" sldId="264"/>
            <ac:spMk id="17" creationId="{2070369C-3C28-D404-E446-C83F9BC980F7}"/>
          </ac:spMkLst>
        </pc:spChg>
        <pc:spChg chg="add mod">
          <ac:chgData name="Janelle Clendenon" userId="da17313139568148" providerId="LiveId" clId="{D50F0924-5C5C-4416-BCF4-6E13CF36E258}" dt="2025-10-01T23:46:32.037" v="2046" actId="14100"/>
          <ac:spMkLst>
            <pc:docMk/>
            <pc:sldMk cId="0" sldId="264"/>
            <ac:spMk id="18" creationId="{7FBA4EF0-E122-9DCC-2C06-C974BDDD85D5}"/>
          </ac:spMkLst>
        </pc:spChg>
        <pc:spChg chg="mod">
          <ac:chgData name="Janelle Clendenon" userId="da17313139568148" providerId="LiveId" clId="{D50F0924-5C5C-4416-BCF4-6E13CF36E258}" dt="2025-10-01T23:47:00.998" v="2050" actId="114"/>
          <ac:spMkLst>
            <pc:docMk/>
            <pc:sldMk cId="0" sldId="264"/>
            <ac:spMk id="138" creationId="{00000000-0000-0000-0000-000000000000}"/>
          </ac:spMkLst>
        </pc:spChg>
        <pc:picChg chg="add del mod">
          <ac:chgData name="Janelle Clendenon" userId="da17313139568148" providerId="LiveId" clId="{D50F0924-5C5C-4416-BCF4-6E13CF36E258}" dt="2025-10-01T23:12:46.198" v="1121" actId="478"/>
          <ac:picMkLst>
            <pc:docMk/>
            <pc:sldMk cId="0" sldId="264"/>
            <ac:picMk id="3" creationId="{E3F8EAD7-C6ED-5759-844D-E722AC2E9F2B}"/>
          </ac:picMkLst>
        </pc:picChg>
        <pc:picChg chg="add del mod">
          <ac:chgData name="Janelle Clendenon" userId="da17313139568148" providerId="LiveId" clId="{D50F0924-5C5C-4416-BCF4-6E13CF36E258}" dt="2025-10-01T23:12:46.969" v="1122" actId="478"/>
          <ac:picMkLst>
            <pc:docMk/>
            <pc:sldMk cId="0" sldId="264"/>
            <ac:picMk id="5" creationId="{41EF7D62-BD69-C3E3-13DA-1067A0A0C3EA}"/>
          </ac:picMkLst>
        </pc:picChg>
        <pc:picChg chg="add mod">
          <ac:chgData name="Janelle Clendenon" userId="da17313139568148" providerId="LiveId" clId="{D50F0924-5C5C-4416-BCF4-6E13CF36E258}" dt="2025-10-01T23:33:07.825" v="1701" actId="1076"/>
          <ac:picMkLst>
            <pc:docMk/>
            <pc:sldMk cId="0" sldId="264"/>
            <ac:picMk id="6" creationId="{9A0CA0AA-F5D2-A765-D51C-A974DF240D77}"/>
          </ac:picMkLst>
        </pc:picChg>
        <pc:picChg chg="add del mod">
          <ac:chgData name="Janelle Clendenon" userId="da17313139568148" providerId="LiveId" clId="{D50F0924-5C5C-4416-BCF4-6E13CF36E258}" dt="2025-10-01T23:13:20.927" v="1131" actId="478"/>
          <ac:picMkLst>
            <pc:docMk/>
            <pc:sldMk cId="0" sldId="264"/>
            <ac:picMk id="7" creationId="{D135B50A-FD9E-4E13-084B-5F07468DAC8B}"/>
          </ac:picMkLst>
        </pc:picChg>
        <pc:picChg chg="add del mod">
          <ac:chgData name="Janelle Clendenon" userId="da17313139568148" providerId="LiveId" clId="{D50F0924-5C5C-4416-BCF4-6E13CF36E258}" dt="2025-10-01T23:13:20.927" v="1131" actId="478"/>
          <ac:picMkLst>
            <pc:docMk/>
            <pc:sldMk cId="0" sldId="264"/>
            <ac:picMk id="9" creationId="{424746C9-F718-E00E-E117-EE7DC17B5CA9}"/>
          </ac:picMkLst>
        </pc:picChg>
        <pc:picChg chg="add mod">
          <ac:chgData name="Janelle Clendenon" userId="da17313139568148" providerId="LiveId" clId="{D50F0924-5C5C-4416-BCF4-6E13CF36E258}" dt="2025-10-01T23:33:02.973" v="1699" actId="1076"/>
          <ac:picMkLst>
            <pc:docMk/>
            <pc:sldMk cId="0" sldId="264"/>
            <ac:picMk id="10" creationId="{14EBBE48-C631-ADDC-7D32-AED52DFD19E5}"/>
          </ac:picMkLst>
        </pc:picChg>
        <pc:picChg chg="add del mod">
          <ac:chgData name="Janelle Clendenon" userId="da17313139568148" providerId="LiveId" clId="{D50F0924-5C5C-4416-BCF4-6E13CF36E258}" dt="2025-10-01T23:16:12.735" v="1152" actId="478"/>
          <ac:picMkLst>
            <pc:docMk/>
            <pc:sldMk cId="0" sldId="264"/>
            <ac:picMk id="12" creationId="{8C19320D-0297-E6AE-C000-682BEAA34547}"/>
          </ac:picMkLst>
        </pc:picChg>
        <pc:picChg chg="add del mod">
          <ac:chgData name="Janelle Clendenon" userId="da17313139568148" providerId="LiveId" clId="{D50F0924-5C5C-4416-BCF4-6E13CF36E258}" dt="2025-10-01T23:13:20.927" v="1131" actId="478"/>
          <ac:picMkLst>
            <pc:docMk/>
            <pc:sldMk cId="0" sldId="264"/>
            <ac:picMk id="13" creationId="{BC65DFA4-36B4-8579-7A6F-A548EFF2EE35}"/>
          </ac:picMkLst>
        </pc:picChg>
        <pc:picChg chg="add del mod">
          <ac:chgData name="Janelle Clendenon" userId="da17313139568148" providerId="LiveId" clId="{D50F0924-5C5C-4416-BCF4-6E13CF36E258}" dt="2025-10-01T23:13:20.927" v="1131" actId="478"/>
          <ac:picMkLst>
            <pc:docMk/>
            <pc:sldMk cId="0" sldId="264"/>
            <ac:picMk id="15" creationId="{C8457593-BA68-D24C-D3D8-58939D3F0E0B}"/>
          </ac:picMkLst>
        </pc:picChg>
        <pc:picChg chg="add del mod">
          <ac:chgData name="Janelle Clendenon" userId="da17313139568148" providerId="LiveId" clId="{D50F0924-5C5C-4416-BCF4-6E13CF36E258}" dt="2025-10-01T23:16:14.065" v="1153" actId="478"/>
          <ac:picMkLst>
            <pc:docMk/>
            <pc:sldMk cId="0" sldId="264"/>
            <ac:picMk id="16" creationId="{80435FA7-6C3C-5DAF-610A-E700E4EFD440}"/>
          </ac:picMkLst>
        </pc:picChg>
      </pc:sldChg>
      <pc:sldChg chg="addSp modSp mod modNotes">
        <pc:chgData name="Janelle Clendenon" userId="da17313139568148" providerId="LiveId" clId="{D50F0924-5C5C-4416-BCF4-6E13CF36E258}" dt="2025-10-01T23:47:56.661" v="2059" actId="1076"/>
        <pc:sldMkLst>
          <pc:docMk/>
          <pc:sldMk cId="0" sldId="265"/>
        </pc:sldMkLst>
        <pc:spChg chg="add mod">
          <ac:chgData name="Janelle Clendenon" userId="da17313139568148" providerId="LiveId" clId="{D50F0924-5C5C-4416-BCF4-6E13CF36E258}" dt="2025-10-01T23:47:56.661" v="2059" actId="1076"/>
          <ac:spMkLst>
            <pc:docMk/>
            <pc:sldMk cId="0" sldId="265"/>
            <ac:spMk id="2" creationId="{4528360F-52B7-BFCE-FC50-24379805FE0B}"/>
          </ac:spMkLst>
        </pc:spChg>
        <pc:spChg chg="mod">
          <ac:chgData name="Janelle Clendenon" userId="da17313139568148" providerId="LiveId" clId="{D50F0924-5C5C-4416-BCF4-6E13CF36E258}" dt="2025-10-01T18:39:58.581" v="0"/>
          <ac:spMkLst>
            <pc:docMk/>
            <pc:sldMk cId="0" sldId="265"/>
            <ac:spMk id="143" creationId="{00000000-0000-0000-0000-000000000000}"/>
          </ac:spMkLst>
        </pc:spChg>
        <pc:spChg chg="mod">
          <ac:chgData name="Janelle Clendenon" userId="da17313139568148" providerId="LiveId" clId="{D50F0924-5C5C-4416-BCF4-6E13CF36E258}" dt="2025-10-01T23:47:34.433" v="2054" actId="122"/>
          <ac:spMkLst>
            <pc:docMk/>
            <pc:sldMk cId="0" sldId="265"/>
            <ac:spMk id="144" creationId="{00000000-0000-0000-0000-000000000000}"/>
          </ac:spMkLst>
        </pc:spChg>
        <pc:picChg chg="mod">
          <ac:chgData name="Janelle Clendenon" userId="da17313139568148" providerId="LiveId" clId="{D50F0924-5C5C-4416-BCF4-6E13CF36E258}" dt="2025-10-01T18:39:58.581" v="0"/>
          <ac:picMkLst>
            <pc:docMk/>
            <pc:sldMk cId="0" sldId="265"/>
            <ac:picMk id="145" creationId="{00000000-0000-0000-0000-000000000000}"/>
          </ac:picMkLst>
        </pc:picChg>
      </pc:sldChg>
      <pc:sldChg chg="addSp delSp modSp mod modNotes">
        <pc:chgData name="Janelle Clendenon" userId="da17313139568148" providerId="LiveId" clId="{D50F0924-5C5C-4416-BCF4-6E13CF36E258}" dt="2025-10-01T23:48:09.370" v="2061" actId="114"/>
        <pc:sldMkLst>
          <pc:docMk/>
          <pc:sldMk cId="0" sldId="266"/>
        </pc:sldMkLst>
        <pc:spChg chg="add mod">
          <ac:chgData name="Janelle Clendenon" userId="da17313139568148" providerId="LiveId" clId="{D50F0924-5C5C-4416-BCF4-6E13CF36E258}" dt="2025-10-01T23:17:37.581" v="1170" actId="1076"/>
          <ac:spMkLst>
            <pc:docMk/>
            <pc:sldMk cId="0" sldId="266"/>
            <ac:spMk id="6" creationId="{F9C5D925-E9A9-CDDF-73AC-23660C968C83}"/>
          </ac:spMkLst>
        </pc:spChg>
        <pc:spChg chg="add del mod">
          <ac:chgData name="Janelle Clendenon" userId="da17313139568148" providerId="LiveId" clId="{D50F0924-5C5C-4416-BCF4-6E13CF36E258}" dt="2025-10-01T23:17:15.177" v="1162" actId="478"/>
          <ac:spMkLst>
            <pc:docMk/>
            <pc:sldMk cId="0" sldId="266"/>
            <ac:spMk id="9" creationId="{E1B5AC64-2D16-34D3-1EBE-55E2D7DFF238}"/>
          </ac:spMkLst>
        </pc:spChg>
        <pc:spChg chg="add del mod">
          <ac:chgData name="Janelle Clendenon" userId="da17313139568148" providerId="LiveId" clId="{D50F0924-5C5C-4416-BCF4-6E13CF36E258}" dt="2025-10-01T23:17:15.177" v="1162" actId="478"/>
          <ac:spMkLst>
            <pc:docMk/>
            <pc:sldMk cId="0" sldId="266"/>
            <ac:spMk id="12" creationId="{F1BB9685-E877-362C-F38C-C77D12353B82}"/>
          </ac:spMkLst>
        </pc:spChg>
        <pc:spChg chg="add del mod">
          <ac:chgData name="Janelle Clendenon" userId="da17313139568148" providerId="LiveId" clId="{D50F0924-5C5C-4416-BCF4-6E13CF36E258}" dt="2025-10-01T23:17:15.177" v="1162" actId="478"/>
          <ac:spMkLst>
            <pc:docMk/>
            <pc:sldMk cId="0" sldId="266"/>
            <ac:spMk id="15" creationId="{C0300F45-F596-CA31-F30D-1A585F2F160E}"/>
          </ac:spMkLst>
        </pc:spChg>
        <pc:spChg chg="mod">
          <ac:chgData name="Janelle Clendenon" userId="da17313139568148" providerId="LiveId" clId="{D50F0924-5C5C-4416-BCF4-6E13CF36E258}" dt="2025-10-01T23:48:09.370" v="2061" actId="114"/>
          <ac:spMkLst>
            <pc:docMk/>
            <pc:sldMk cId="0" sldId="266"/>
            <ac:spMk id="150" creationId="{00000000-0000-0000-0000-000000000000}"/>
          </ac:spMkLst>
        </pc:spChg>
        <pc:picChg chg="add del mod">
          <ac:chgData name="Janelle Clendenon" userId="da17313139568148" providerId="LiveId" clId="{D50F0924-5C5C-4416-BCF4-6E13CF36E258}" dt="2025-10-01T23:16:42.203" v="1155" actId="478"/>
          <ac:picMkLst>
            <pc:docMk/>
            <pc:sldMk cId="0" sldId="266"/>
            <ac:picMk id="3" creationId="{B1C76EF9-91E4-7612-F6A1-ABA6D3F17C94}"/>
          </ac:picMkLst>
        </pc:picChg>
        <pc:picChg chg="add del mod">
          <ac:chgData name="Janelle Clendenon" userId="da17313139568148" providerId="LiveId" clId="{D50F0924-5C5C-4416-BCF4-6E13CF36E258}" dt="2025-10-01T23:17:15.177" v="1162" actId="478"/>
          <ac:picMkLst>
            <pc:docMk/>
            <pc:sldMk cId="0" sldId="266"/>
            <ac:picMk id="4" creationId="{1EA8EB90-38EE-86AF-E4E9-821C493EC5C3}"/>
          </ac:picMkLst>
        </pc:picChg>
        <pc:picChg chg="add mod">
          <ac:chgData name="Janelle Clendenon" userId="da17313139568148" providerId="LiveId" clId="{D50F0924-5C5C-4416-BCF4-6E13CF36E258}" dt="2025-10-01T23:17:34.508" v="1169" actId="1076"/>
          <ac:picMkLst>
            <pc:docMk/>
            <pc:sldMk cId="0" sldId="266"/>
            <ac:picMk id="5" creationId="{F48EFF4E-20BE-9CE6-9607-5699D110B825}"/>
          </ac:picMkLst>
        </pc:picChg>
        <pc:picChg chg="add del mod">
          <ac:chgData name="Janelle Clendenon" userId="da17313139568148" providerId="LiveId" clId="{D50F0924-5C5C-4416-BCF4-6E13CF36E258}" dt="2025-10-01T23:17:15.177" v="1162" actId="478"/>
          <ac:picMkLst>
            <pc:docMk/>
            <pc:sldMk cId="0" sldId="266"/>
            <ac:picMk id="7" creationId="{0B184E47-D7D6-AF8D-AAC8-46D659E5DF26}"/>
          </ac:picMkLst>
        </pc:picChg>
        <pc:picChg chg="add mod">
          <ac:chgData name="Janelle Clendenon" userId="da17313139568148" providerId="LiveId" clId="{D50F0924-5C5C-4416-BCF4-6E13CF36E258}" dt="2025-10-01T23:16:57.239" v="1157" actId="1076"/>
          <ac:picMkLst>
            <pc:docMk/>
            <pc:sldMk cId="0" sldId="266"/>
            <ac:picMk id="8" creationId="{BCFF4658-EB80-05C8-FF71-CA9606CE498A}"/>
          </ac:picMkLst>
        </pc:picChg>
        <pc:picChg chg="add del mod">
          <ac:chgData name="Janelle Clendenon" userId="da17313139568148" providerId="LiveId" clId="{D50F0924-5C5C-4416-BCF4-6E13CF36E258}" dt="2025-10-01T23:17:15.177" v="1162" actId="478"/>
          <ac:picMkLst>
            <pc:docMk/>
            <pc:sldMk cId="0" sldId="266"/>
            <ac:picMk id="10" creationId="{3A7F8B6F-5F00-0FD2-1F08-A8CCADBFEEC7}"/>
          </ac:picMkLst>
        </pc:picChg>
        <pc:picChg chg="add del mod">
          <ac:chgData name="Janelle Clendenon" userId="da17313139568148" providerId="LiveId" clId="{D50F0924-5C5C-4416-BCF4-6E13CF36E258}" dt="2025-10-01T23:17:15.177" v="1162" actId="478"/>
          <ac:picMkLst>
            <pc:docMk/>
            <pc:sldMk cId="0" sldId="266"/>
            <ac:picMk id="11" creationId="{8D4FF6AF-0003-9AA6-0AE2-A3DF31A79D1D}"/>
          </ac:picMkLst>
        </pc:picChg>
        <pc:picChg chg="add del mod">
          <ac:chgData name="Janelle Clendenon" userId="da17313139568148" providerId="LiveId" clId="{D50F0924-5C5C-4416-BCF4-6E13CF36E258}" dt="2025-10-01T23:17:15.177" v="1162" actId="478"/>
          <ac:picMkLst>
            <pc:docMk/>
            <pc:sldMk cId="0" sldId="266"/>
            <ac:picMk id="13" creationId="{B916A076-48B2-7FB8-8C25-A9D49EA17419}"/>
          </ac:picMkLst>
        </pc:picChg>
        <pc:picChg chg="add mod">
          <ac:chgData name="Janelle Clendenon" userId="da17313139568148" providerId="LiveId" clId="{D50F0924-5C5C-4416-BCF4-6E13CF36E258}" dt="2025-10-01T23:17:32.689" v="1168" actId="1076"/>
          <ac:picMkLst>
            <pc:docMk/>
            <pc:sldMk cId="0" sldId="266"/>
            <ac:picMk id="14" creationId="{5F74AA8A-72A1-5109-07C5-6B08202CC472}"/>
          </ac:picMkLst>
        </pc:picChg>
      </pc:sldChg>
      <pc:sldChg chg="addSp delSp modSp mod modNotes">
        <pc:chgData name="Janelle Clendenon" userId="da17313139568148" providerId="LiveId" clId="{D50F0924-5C5C-4416-BCF4-6E13CF36E258}" dt="2025-10-01T23:48:19.796" v="2063" actId="114"/>
        <pc:sldMkLst>
          <pc:docMk/>
          <pc:sldMk cId="0" sldId="267"/>
        </pc:sldMkLst>
        <pc:spChg chg="add del mod">
          <ac:chgData name="Janelle Clendenon" userId="da17313139568148" providerId="LiveId" clId="{D50F0924-5C5C-4416-BCF4-6E13CF36E258}" dt="2025-10-01T23:19:40.916" v="1209" actId="478"/>
          <ac:spMkLst>
            <pc:docMk/>
            <pc:sldMk cId="0" sldId="267"/>
            <ac:spMk id="4" creationId="{1ED0D395-063F-D899-21CD-A7F1C6BF8FAB}"/>
          </ac:spMkLst>
        </pc:spChg>
        <pc:spChg chg="add del mod">
          <ac:chgData name="Janelle Clendenon" userId="da17313139568148" providerId="LiveId" clId="{D50F0924-5C5C-4416-BCF4-6E13CF36E258}" dt="2025-10-01T23:19:40.916" v="1209" actId="478"/>
          <ac:spMkLst>
            <pc:docMk/>
            <pc:sldMk cId="0" sldId="267"/>
            <ac:spMk id="7" creationId="{CA9ED8C5-C153-4472-8C99-2267F61C5CDF}"/>
          </ac:spMkLst>
        </pc:spChg>
        <pc:spChg chg="mod">
          <ac:chgData name="Janelle Clendenon" userId="da17313139568148" providerId="LiveId" clId="{D50F0924-5C5C-4416-BCF4-6E13CF36E258}" dt="2025-10-01T23:48:19.796" v="2063" actId="114"/>
          <ac:spMkLst>
            <pc:docMk/>
            <pc:sldMk cId="0" sldId="267"/>
            <ac:spMk id="155" creationId="{00000000-0000-0000-0000-000000000000}"/>
          </ac:spMkLst>
        </pc:spChg>
        <pc:picChg chg="add mod">
          <ac:chgData name="Janelle Clendenon" userId="da17313139568148" providerId="LiveId" clId="{D50F0924-5C5C-4416-BCF4-6E13CF36E258}" dt="2025-10-01T23:19:35.908" v="1208" actId="1076"/>
          <ac:picMkLst>
            <pc:docMk/>
            <pc:sldMk cId="0" sldId="267"/>
            <ac:picMk id="2" creationId="{985A717A-49E0-1D60-A12F-0C1DC5E4B7E6}"/>
          </ac:picMkLst>
        </pc:picChg>
        <pc:picChg chg="add del mod">
          <ac:chgData name="Janelle Clendenon" userId="da17313139568148" providerId="LiveId" clId="{D50F0924-5C5C-4416-BCF4-6E13CF36E258}" dt="2025-10-01T23:19:40.916" v="1209" actId="478"/>
          <ac:picMkLst>
            <pc:docMk/>
            <pc:sldMk cId="0" sldId="267"/>
            <ac:picMk id="3" creationId="{E5B47E9E-FD95-2376-497B-30BA707E571F}"/>
          </ac:picMkLst>
        </pc:picChg>
        <pc:picChg chg="add del mod">
          <ac:chgData name="Janelle Clendenon" userId="da17313139568148" providerId="LiveId" clId="{D50F0924-5C5C-4416-BCF4-6E13CF36E258}" dt="2025-10-01T23:19:40.916" v="1209" actId="478"/>
          <ac:picMkLst>
            <pc:docMk/>
            <pc:sldMk cId="0" sldId="267"/>
            <ac:picMk id="5" creationId="{8FACD149-F75C-48E3-0212-3EAAF7F48906}"/>
          </ac:picMkLst>
        </pc:picChg>
        <pc:picChg chg="add mod">
          <ac:chgData name="Janelle Clendenon" userId="da17313139568148" providerId="LiveId" clId="{D50F0924-5C5C-4416-BCF4-6E13CF36E258}" dt="2025-10-01T23:19:27.759" v="1205" actId="1076"/>
          <ac:picMkLst>
            <pc:docMk/>
            <pc:sldMk cId="0" sldId="267"/>
            <ac:picMk id="6" creationId="{97462F2E-B209-C9CA-76C5-7C2453888904}"/>
          </ac:picMkLst>
        </pc:picChg>
        <pc:picChg chg="add mod">
          <ac:chgData name="Janelle Clendenon" userId="da17313139568148" providerId="LiveId" clId="{D50F0924-5C5C-4416-BCF4-6E13CF36E258}" dt="2025-10-01T23:35:39.062" v="1855" actId="1076"/>
          <ac:picMkLst>
            <pc:docMk/>
            <pc:sldMk cId="0" sldId="267"/>
            <ac:picMk id="8" creationId="{57A066C0-7521-EA3C-7926-3E42662F6A5A}"/>
          </ac:picMkLst>
        </pc:picChg>
        <pc:picChg chg="add mod">
          <ac:chgData name="Janelle Clendenon" userId="da17313139568148" providerId="LiveId" clId="{D50F0924-5C5C-4416-BCF4-6E13CF36E258}" dt="2025-10-01T23:35:43.370" v="1857" actId="1076"/>
          <ac:picMkLst>
            <pc:docMk/>
            <pc:sldMk cId="0" sldId="267"/>
            <ac:picMk id="9" creationId="{7DF8476E-DFDE-8098-FF32-A4F63DE1340F}"/>
          </ac:picMkLst>
        </pc:picChg>
      </pc:sldChg>
      <pc:sldChg chg="addSp delSp modSp mod modNotes">
        <pc:chgData name="Janelle Clendenon" userId="da17313139568148" providerId="LiveId" clId="{D50F0924-5C5C-4416-BCF4-6E13CF36E258}" dt="2025-10-01T23:49:02.428" v="2072" actId="114"/>
        <pc:sldMkLst>
          <pc:docMk/>
          <pc:sldMk cId="0" sldId="268"/>
        </pc:sldMkLst>
        <pc:spChg chg="add del mod">
          <ac:chgData name="Janelle Clendenon" userId="da17313139568148" providerId="LiveId" clId="{D50F0924-5C5C-4416-BCF4-6E13CF36E258}" dt="2025-10-01T23:20:35.794" v="1224" actId="478"/>
          <ac:spMkLst>
            <pc:docMk/>
            <pc:sldMk cId="0" sldId="268"/>
            <ac:spMk id="4" creationId="{E4E83B1D-5424-61F9-5438-7E2D7E194406}"/>
          </ac:spMkLst>
        </pc:spChg>
        <pc:spChg chg="add del mod">
          <ac:chgData name="Janelle Clendenon" userId="da17313139568148" providerId="LiveId" clId="{D50F0924-5C5C-4416-BCF4-6E13CF36E258}" dt="2025-10-01T23:20:36.581" v="1225" actId="478"/>
          <ac:spMkLst>
            <pc:docMk/>
            <pc:sldMk cId="0" sldId="268"/>
            <ac:spMk id="7" creationId="{E4BFCA04-42E3-F54D-CAD0-972699463F2E}"/>
          </ac:spMkLst>
        </pc:spChg>
        <pc:spChg chg="mod">
          <ac:chgData name="Janelle Clendenon" userId="da17313139568148" providerId="LiveId" clId="{D50F0924-5C5C-4416-BCF4-6E13CF36E258}" dt="2025-10-01T23:49:02.428" v="2072" actId="114"/>
          <ac:spMkLst>
            <pc:docMk/>
            <pc:sldMk cId="0" sldId="268"/>
            <ac:spMk id="160" creationId="{00000000-0000-0000-0000-000000000000}"/>
          </ac:spMkLst>
        </pc:spChg>
        <pc:picChg chg="add del mod">
          <ac:chgData name="Janelle Clendenon" userId="da17313139568148" providerId="LiveId" clId="{D50F0924-5C5C-4416-BCF4-6E13CF36E258}" dt="2025-10-01T23:20:33.877" v="1223" actId="478"/>
          <ac:picMkLst>
            <pc:docMk/>
            <pc:sldMk cId="0" sldId="268"/>
            <ac:picMk id="2" creationId="{7DB80F80-7949-C2F4-3DD5-6FF80A92311E}"/>
          </ac:picMkLst>
        </pc:picChg>
        <pc:picChg chg="add mod">
          <ac:chgData name="Janelle Clendenon" userId="da17313139568148" providerId="LiveId" clId="{D50F0924-5C5C-4416-BCF4-6E13CF36E258}" dt="2025-10-01T23:36:17.510" v="1869" actId="1076"/>
          <ac:picMkLst>
            <pc:docMk/>
            <pc:sldMk cId="0" sldId="268"/>
            <ac:picMk id="3" creationId="{56FFC365-3419-8ABC-4736-92F23FBC5648}"/>
          </ac:picMkLst>
        </pc:picChg>
        <pc:picChg chg="add mod">
          <ac:chgData name="Janelle Clendenon" userId="da17313139568148" providerId="LiveId" clId="{D50F0924-5C5C-4416-BCF4-6E13CF36E258}" dt="2025-10-01T23:36:15.922" v="1868" actId="1076"/>
          <ac:picMkLst>
            <pc:docMk/>
            <pc:sldMk cId="0" sldId="268"/>
            <ac:picMk id="5" creationId="{5C3C574F-6E6E-1682-EA12-9C45A4E1509E}"/>
          </ac:picMkLst>
        </pc:picChg>
        <pc:picChg chg="add del mod">
          <ac:chgData name="Janelle Clendenon" userId="da17313139568148" providerId="LiveId" clId="{D50F0924-5C5C-4416-BCF4-6E13CF36E258}" dt="2025-10-01T23:22:16.987" v="1293" actId="478"/>
          <ac:picMkLst>
            <pc:docMk/>
            <pc:sldMk cId="0" sldId="268"/>
            <ac:picMk id="6" creationId="{47327B57-D7AC-7510-10BA-E18630D8CE65}"/>
          </ac:picMkLst>
        </pc:picChg>
        <pc:picChg chg="add mod">
          <ac:chgData name="Janelle Clendenon" userId="da17313139568148" providerId="LiveId" clId="{D50F0924-5C5C-4416-BCF4-6E13CF36E258}" dt="2025-10-01T23:36:14.067" v="1867" actId="1076"/>
          <ac:picMkLst>
            <pc:docMk/>
            <pc:sldMk cId="0" sldId="268"/>
            <ac:picMk id="8" creationId="{EACB04E4-058C-8B8C-8DDA-3B3FD669E8FC}"/>
          </ac:picMkLst>
        </pc:picChg>
        <pc:picChg chg="add mod">
          <ac:chgData name="Janelle Clendenon" userId="da17313139568148" providerId="LiveId" clId="{D50F0924-5C5C-4416-BCF4-6E13CF36E258}" dt="2025-10-01T23:36:22.262" v="1871" actId="1076"/>
          <ac:picMkLst>
            <pc:docMk/>
            <pc:sldMk cId="0" sldId="268"/>
            <ac:picMk id="9" creationId="{D2066969-56D2-4A9C-C11C-C2B2AE4FBED0}"/>
          </ac:picMkLst>
        </pc:picChg>
        <pc:picChg chg="mod">
          <ac:chgData name="Janelle Clendenon" userId="da17313139568148" providerId="LiveId" clId="{D50F0924-5C5C-4416-BCF4-6E13CF36E258}" dt="2025-10-01T23:22:20.065" v="1294" actId="1076"/>
          <ac:picMkLst>
            <pc:docMk/>
            <pc:sldMk cId="0" sldId="268"/>
            <ac:picMk id="161" creationId="{00000000-0000-0000-0000-000000000000}"/>
          </ac:picMkLst>
        </pc:picChg>
      </pc:sldChg>
      <pc:sldChg chg="addSp delSp modSp mod modNotes">
        <pc:chgData name="Janelle Clendenon" userId="da17313139568148" providerId="LiveId" clId="{D50F0924-5C5C-4416-BCF4-6E13CF36E258}" dt="2025-10-01T23:49:26.081" v="2079" actId="114"/>
        <pc:sldMkLst>
          <pc:docMk/>
          <pc:sldMk cId="0" sldId="269"/>
        </pc:sldMkLst>
        <pc:spChg chg="add del mod">
          <ac:chgData name="Janelle Clendenon" userId="da17313139568148" providerId="LiveId" clId="{D50F0924-5C5C-4416-BCF4-6E13CF36E258}" dt="2025-10-01T23:23:22.964" v="1310" actId="478"/>
          <ac:spMkLst>
            <pc:docMk/>
            <pc:sldMk cId="0" sldId="269"/>
            <ac:spMk id="4" creationId="{F95670A2-9895-7667-F147-C42BB4672A44}"/>
          </ac:spMkLst>
        </pc:spChg>
        <pc:spChg chg="add del mod">
          <ac:chgData name="Janelle Clendenon" userId="da17313139568148" providerId="LiveId" clId="{D50F0924-5C5C-4416-BCF4-6E13CF36E258}" dt="2025-10-01T23:23:25.842" v="1313" actId="478"/>
          <ac:spMkLst>
            <pc:docMk/>
            <pc:sldMk cId="0" sldId="269"/>
            <ac:spMk id="7" creationId="{E5722657-0738-0AF8-0B77-D33131F9EC3D}"/>
          </ac:spMkLst>
        </pc:spChg>
        <pc:spChg chg="mod">
          <ac:chgData name="Janelle Clendenon" userId="da17313139568148" providerId="LiveId" clId="{D50F0924-5C5C-4416-BCF4-6E13CF36E258}" dt="2025-10-01T23:49:26.081" v="2079" actId="114"/>
          <ac:spMkLst>
            <pc:docMk/>
            <pc:sldMk cId="0" sldId="269"/>
            <ac:spMk id="166" creationId="{00000000-0000-0000-0000-000000000000}"/>
          </ac:spMkLst>
        </pc:spChg>
        <pc:picChg chg="add del mod">
          <ac:chgData name="Janelle Clendenon" userId="da17313139568148" providerId="LiveId" clId="{D50F0924-5C5C-4416-BCF4-6E13CF36E258}" dt="2025-10-01T23:23:24.267" v="1311" actId="478"/>
          <ac:picMkLst>
            <pc:docMk/>
            <pc:sldMk cId="0" sldId="269"/>
            <ac:picMk id="2" creationId="{003AB1CA-0F91-4FFB-DEC0-1B00CA43E2AC}"/>
          </ac:picMkLst>
        </pc:picChg>
        <pc:picChg chg="add mod">
          <ac:chgData name="Janelle Clendenon" userId="da17313139568148" providerId="LiveId" clId="{D50F0924-5C5C-4416-BCF4-6E13CF36E258}" dt="2025-10-01T23:37:08.120" v="1916" actId="1076"/>
          <ac:picMkLst>
            <pc:docMk/>
            <pc:sldMk cId="0" sldId="269"/>
            <ac:picMk id="3" creationId="{8A38B09E-C791-28AB-9200-46F517C3230C}"/>
          </ac:picMkLst>
        </pc:picChg>
        <pc:picChg chg="add mod">
          <ac:chgData name="Janelle Clendenon" userId="da17313139568148" providerId="LiveId" clId="{D50F0924-5C5C-4416-BCF4-6E13CF36E258}" dt="2025-10-01T23:36:26.165" v="1872" actId="1076"/>
          <ac:picMkLst>
            <pc:docMk/>
            <pc:sldMk cId="0" sldId="269"/>
            <ac:picMk id="5" creationId="{02DC19B4-3609-DF09-D3FE-A9F85AD01F1B}"/>
          </ac:picMkLst>
        </pc:picChg>
        <pc:picChg chg="add del mod">
          <ac:chgData name="Janelle Clendenon" userId="da17313139568148" providerId="LiveId" clId="{D50F0924-5C5C-4416-BCF4-6E13CF36E258}" dt="2025-10-01T23:23:25.244" v="1312" actId="478"/>
          <ac:picMkLst>
            <pc:docMk/>
            <pc:sldMk cId="0" sldId="269"/>
            <ac:picMk id="6" creationId="{6DB6A551-B4E9-71B2-FF83-2106B42FF3AE}"/>
          </ac:picMkLst>
        </pc:picChg>
        <pc:picChg chg="add mod">
          <ac:chgData name="Janelle Clendenon" userId="da17313139568148" providerId="LiveId" clId="{D50F0924-5C5C-4416-BCF4-6E13CF36E258}" dt="2025-10-01T23:36:29.487" v="1874" actId="1076"/>
          <ac:picMkLst>
            <pc:docMk/>
            <pc:sldMk cId="0" sldId="269"/>
            <ac:picMk id="8" creationId="{0FFB0D0F-AA37-EAC3-B73A-057C449BACD9}"/>
          </ac:picMkLst>
        </pc:picChg>
        <pc:picChg chg="add mod">
          <ac:chgData name="Janelle Clendenon" userId="da17313139568148" providerId="LiveId" clId="{D50F0924-5C5C-4416-BCF4-6E13CF36E258}" dt="2025-10-01T23:37:21.751" v="1922" actId="1076"/>
          <ac:picMkLst>
            <pc:docMk/>
            <pc:sldMk cId="0" sldId="269"/>
            <ac:picMk id="9" creationId="{8531CCCA-C2FA-65ED-8997-626295C8BEB0}"/>
          </ac:picMkLst>
        </pc:picChg>
        <pc:picChg chg="mod">
          <ac:chgData name="Janelle Clendenon" userId="da17313139568148" providerId="LiveId" clId="{D50F0924-5C5C-4416-BCF4-6E13CF36E258}" dt="2025-10-01T23:49:21.360" v="2078" actId="1076"/>
          <ac:picMkLst>
            <pc:docMk/>
            <pc:sldMk cId="0" sldId="269"/>
            <ac:picMk id="167" creationId="{00000000-0000-0000-0000-000000000000}"/>
          </ac:picMkLst>
        </pc:picChg>
      </pc:sldChg>
      <pc:sldChg chg="addSp delSp modSp mod modNotes">
        <pc:chgData name="Janelle Clendenon" userId="da17313139568148" providerId="LiveId" clId="{D50F0924-5C5C-4416-BCF4-6E13CF36E258}" dt="2025-10-01T23:50:00.611" v="2085" actId="114"/>
        <pc:sldMkLst>
          <pc:docMk/>
          <pc:sldMk cId="0" sldId="270"/>
        </pc:sldMkLst>
        <pc:spChg chg="add del mod">
          <ac:chgData name="Janelle Clendenon" userId="da17313139568148" providerId="LiveId" clId="{D50F0924-5C5C-4416-BCF4-6E13CF36E258}" dt="2025-10-01T23:25:14.668" v="1341" actId="478"/>
          <ac:spMkLst>
            <pc:docMk/>
            <pc:sldMk cId="0" sldId="270"/>
            <ac:spMk id="4" creationId="{72F2DF6C-BEE1-552D-FD31-FDDAAC07968A}"/>
          </ac:spMkLst>
        </pc:spChg>
        <pc:spChg chg="add del mod">
          <ac:chgData name="Janelle Clendenon" userId="da17313139568148" providerId="LiveId" clId="{D50F0924-5C5C-4416-BCF4-6E13CF36E258}" dt="2025-10-01T23:25:17.350" v="1343" actId="478"/>
          <ac:spMkLst>
            <pc:docMk/>
            <pc:sldMk cId="0" sldId="270"/>
            <ac:spMk id="7" creationId="{F8667A78-D87F-D8E5-9B1C-438F87AA0301}"/>
          </ac:spMkLst>
        </pc:spChg>
        <pc:spChg chg="mod">
          <ac:chgData name="Janelle Clendenon" userId="da17313139568148" providerId="LiveId" clId="{D50F0924-5C5C-4416-BCF4-6E13CF36E258}" dt="2025-10-01T23:50:00.611" v="2085" actId="114"/>
          <ac:spMkLst>
            <pc:docMk/>
            <pc:sldMk cId="0" sldId="270"/>
            <ac:spMk id="172" creationId="{00000000-0000-0000-0000-000000000000}"/>
          </ac:spMkLst>
        </pc:spChg>
        <pc:picChg chg="add del mod">
          <ac:chgData name="Janelle Clendenon" userId="da17313139568148" providerId="LiveId" clId="{D50F0924-5C5C-4416-BCF4-6E13CF36E258}" dt="2025-10-01T23:25:13.587" v="1340" actId="478"/>
          <ac:picMkLst>
            <pc:docMk/>
            <pc:sldMk cId="0" sldId="270"/>
            <ac:picMk id="2" creationId="{33AFCBCE-C5D0-78A9-5100-4C52A74B73A2}"/>
          </ac:picMkLst>
        </pc:picChg>
        <pc:picChg chg="add mod">
          <ac:chgData name="Janelle Clendenon" userId="da17313139568148" providerId="LiveId" clId="{D50F0924-5C5C-4416-BCF4-6E13CF36E258}" dt="2025-10-01T23:25:20.859" v="1344" actId="1076"/>
          <ac:picMkLst>
            <pc:docMk/>
            <pc:sldMk cId="0" sldId="270"/>
            <ac:picMk id="3" creationId="{32F6B634-FA64-B724-C36C-89C2FB281819}"/>
          </ac:picMkLst>
        </pc:picChg>
        <pc:picChg chg="add mod">
          <ac:chgData name="Janelle Clendenon" userId="da17313139568148" providerId="LiveId" clId="{D50F0924-5C5C-4416-BCF4-6E13CF36E258}" dt="2025-10-01T23:24:49.399" v="1334" actId="1076"/>
          <ac:picMkLst>
            <pc:docMk/>
            <pc:sldMk cId="0" sldId="270"/>
            <ac:picMk id="5" creationId="{257B0184-53F7-B9EB-9D06-BE1CA419CCBA}"/>
          </ac:picMkLst>
        </pc:picChg>
        <pc:picChg chg="add del mod">
          <ac:chgData name="Janelle Clendenon" userId="da17313139568148" providerId="LiveId" clId="{D50F0924-5C5C-4416-BCF4-6E13CF36E258}" dt="2025-10-01T23:25:15.480" v="1342" actId="478"/>
          <ac:picMkLst>
            <pc:docMk/>
            <pc:sldMk cId="0" sldId="270"/>
            <ac:picMk id="6" creationId="{EFAA53A3-BAE6-7EAB-ED3F-D555A1341B02}"/>
          </ac:picMkLst>
        </pc:picChg>
        <pc:picChg chg="mod">
          <ac:chgData name="Janelle Clendenon" userId="da17313139568148" providerId="LiveId" clId="{D50F0924-5C5C-4416-BCF4-6E13CF36E258}" dt="2025-10-01T23:25:23.412" v="1345" actId="1076"/>
          <ac:picMkLst>
            <pc:docMk/>
            <pc:sldMk cId="0" sldId="270"/>
            <ac:picMk id="173" creationId="{00000000-0000-0000-0000-000000000000}"/>
          </ac:picMkLst>
        </pc:picChg>
      </pc:sldChg>
      <pc:sldChg chg="addSp modSp mod modNotes">
        <pc:chgData name="Janelle Clendenon" userId="da17313139568148" providerId="LiveId" clId="{D50F0924-5C5C-4416-BCF4-6E13CF36E258}" dt="2025-10-01T23:50:22.811" v="2090" actId="114"/>
        <pc:sldMkLst>
          <pc:docMk/>
          <pc:sldMk cId="0" sldId="271"/>
        </pc:sldMkLst>
        <pc:spChg chg="add mod">
          <ac:chgData name="Janelle Clendenon" userId="da17313139568148" providerId="LiveId" clId="{D50F0924-5C5C-4416-BCF4-6E13CF36E258}" dt="2025-10-01T23:39:53.166" v="1956" actId="1076"/>
          <ac:spMkLst>
            <pc:docMk/>
            <pc:sldMk cId="0" sldId="271"/>
            <ac:spMk id="6" creationId="{C2EC18FE-6633-ADF6-7B6A-07F737BDD43F}"/>
          </ac:spMkLst>
        </pc:spChg>
        <pc:spChg chg="mod">
          <ac:chgData name="Janelle Clendenon" userId="da17313139568148" providerId="LiveId" clId="{D50F0924-5C5C-4416-BCF4-6E13CF36E258}" dt="2025-10-01T23:50:22.811" v="2090" actId="114"/>
          <ac:spMkLst>
            <pc:docMk/>
            <pc:sldMk cId="0" sldId="271"/>
            <ac:spMk id="178" creationId="{00000000-0000-0000-0000-000000000000}"/>
          </ac:spMkLst>
        </pc:spChg>
        <pc:picChg chg="add mod">
          <ac:chgData name="Janelle Clendenon" userId="da17313139568148" providerId="LiveId" clId="{D50F0924-5C5C-4416-BCF4-6E13CF36E258}" dt="2025-10-01T23:39:51.632" v="1955" actId="1076"/>
          <ac:picMkLst>
            <pc:docMk/>
            <pc:sldMk cId="0" sldId="271"/>
            <ac:picMk id="2" creationId="{07F9C0F9-82DE-C176-FA95-54EE48A850F9}"/>
          </ac:picMkLst>
        </pc:picChg>
        <pc:picChg chg="add mod">
          <ac:chgData name="Janelle Clendenon" userId="da17313139568148" providerId="LiveId" clId="{D50F0924-5C5C-4416-BCF4-6E13CF36E258}" dt="2025-10-01T23:38:49.966" v="1939" actId="1076"/>
          <ac:picMkLst>
            <pc:docMk/>
            <pc:sldMk cId="0" sldId="271"/>
            <ac:picMk id="3" creationId="{F2E1EBB2-73CE-78CA-D4AA-4D19841F48C3}"/>
          </ac:picMkLst>
        </pc:picChg>
        <pc:picChg chg="add mod">
          <ac:chgData name="Janelle Clendenon" userId="da17313139568148" providerId="LiveId" clId="{D50F0924-5C5C-4416-BCF4-6E13CF36E258}" dt="2025-10-01T23:39:23.262" v="1950" actId="1076"/>
          <ac:picMkLst>
            <pc:docMk/>
            <pc:sldMk cId="0" sldId="271"/>
            <ac:picMk id="4" creationId="{0308C752-3E12-D3B2-DB97-E5C75C224614}"/>
          </ac:picMkLst>
        </pc:picChg>
        <pc:picChg chg="add mod">
          <ac:chgData name="Janelle Clendenon" userId="da17313139568148" providerId="LiveId" clId="{D50F0924-5C5C-4416-BCF4-6E13CF36E258}" dt="2025-10-01T23:39:35.468" v="1952" actId="1076"/>
          <ac:picMkLst>
            <pc:docMk/>
            <pc:sldMk cId="0" sldId="271"/>
            <ac:picMk id="5" creationId="{3D2F23DC-BF87-5217-193B-F09463CE9BD7}"/>
          </ac:picMkLst>
        </pc:picChg>
        <pc:picChg chg="mod">
          <ac:chgData name="Janelle Clendenon" userId="da17313139568148" providerId="LiveId" clId="{D50F0924-5C5C-4416-BCF4-6E13CF36E258}" dt="2025-10-01T23:38:26.384" v="1937" actId="1076"/>
          <ac:picMkLst>
            <pc:docMk/>
            <pc:sldMk cId="0" sldId="271"/>
            <ac:picMk id="179" creationId="{00000000-0000-0000-0000-000000000000}"/>
          </ac:picMkLst>
        </pc:picChg>
      </pc:sldChg>
      <pc:sldChg chg="addSp modSp mod modNotes">
        <pc:chgData name="Janelle Clendenon" userId="da17313139568148" providerId="LiveId" clId="{D50F0924-5C5C-4416-BCF4-6E13CF36E258}" dt="2025-10-01T23:50:58.123" v="2095" actId="14100"/>
        <pc:sldMkLst>
          <pc:docMk/>
          <pc:sldMk cId="0" sldId="272"/>
        </pc:sldMkLst>
        <pc:spChg chg="add mod">
          <ac:chgData name="Janelle Clendenon" userId="da17313139568148" providerId="LiveId" clId="{D50F0924-5C5C-4416-BCF4-6E13CF36E258}" dt="2025-10-01T23:40:00.500" v="1958" actId="1076"/>
          <ac:spMkLst>
            <pc:docMk/>
            <pc:sldMk cId="0" sldId="272"/>
            <ac:spMk id="2" creationId="{74C44ABF-D766-718F-BB4C-694C98AD2D3D}"/>
          </ac:spMkLst>
        </pc:spChg>
        <pc:spChg chg="add mod">
          <ac:chgData name="Janelle Clendenon" userId="da17313139568148" providerId="LiveId" clId="{D50F0924-5C5C-4416-BCF4-6E13CF36E258}" dt="2025-10-01T23:40:03.696" v="1960" actId="1076"/>
          <ac:spMkLst>
            <pc:docMk/>
            <pc:sldMk cId="0" sldId="272"/>
            <ac:spMk id="3" creationId="{395E17FF-210B-7145-47EB-5C6CFC274B86}"/>
          </ac:spMkLst>
        </pc:spChg>
        <pc:spChg chg="mod">
          <ac:chgData name="Janelle Clendenon" userId="da17313139568148" providerId="LiveId" clId="{D50F0924-5C5C-4416-BCF4-6E13CF36E258}" dt="2025-10-01T23:50:58.123" v="2095" actId="14100"/>
          <ac:spMkLst>
            <pc:docMk/>
            <pc:sldMk cId="0" sldId="272"/>
            <ac:spMk id="184" creationId="{00000000-0000-0000-0000-000000000000}"/>
          </ac:spMkLst>
        </pc:spChg>
        <pc:picChg chg="add mod">
          <ac:chgData name="Janelle Clendenon" userId="da17313139568148" providerId="LiveId" clId="{D50F0924-5C5C-4416-BCF4-6E13CF36E258}" dt="2025-10-01T23:40:15.541" v="1962" actId="1076"/>
          <ac:picMkLst>
            <pc:docMk/>
            <pc:sldMk cId="0" sldId="272"/>
            <ac:picMk id="4" creationId="{70B6ED9F-B4FC-4740-F1A1-7F2AEA28E534}"/>
          </ac:picMkLst>
        </pc:picChg>
      </pc:sldChg>
      <pc:sldChg chg="addSp delSp modSp mod modNotes">
        <pc:chgData name="Janelle Clendenon" userId="da17313139568148" providerId="LiveId" clId="{D50F0924-5C5C-4416-BCF4-6E13CF36E258}" dt="2025-10-01T23:41:44.848" v="1985" actId="114"/>
        <pc:sldMkLst>
          <pc:docMk/>
          <pc:sldMk cId="0" sldId="273"/>
        </pc:sldMkLst>
        <pc:spChg chg="add del mod">
          <ac:chgData name="Janelle Clendenon" userId="da17313139568148" providerId="LiveId" clId="{D50F0924-5C5C-4416-BCF4-6E13CF36E258}" dt="2025-10-01T23:40:44.695" v="1965" actId="478"/>
          <ac:spMkLst>
            <pc:docMk/>
            <pc:sldMk cId="0" sldId="273"/>
            <ac:spMk id="4" creationId="{C2DDA47B-8BF7-EAF5-17B0-3C9BFF4200D3}"/>
          </ac:spMkLst>
        </pc:spChg>
        <pc:spChg chg="add del mod">
          <ac:chgData name="Janelle Clendenon" userId="da17313139568148" providerId="LiveId" clId="{D50F0924-5C5C-4416-BCF4-6E13CF36E258}" dt="2025-10-01T23:40:48.245" v="1968" actId="478"/>
          <ac:spMkLst>
            <pc:docMk/>
            <pc:sldMk cId="0" sldId="273"/>
            <ac:spMk id="7" creationId="{A62F8948-CCBD-8AD3-BD9A-A894063E5F2A}"/>
          </ac:spMkLst>
        </pc:spChg>
        <pc:spChg chg="add del mod">
          <ac:chgData name="Janelle Clendenon" userId="da17313139568148" providerId="LiveId" clId="{D50F0924-5C5C-4416-BCF4-6E13CF36E258}" dt="2025-10-01T23:41:21.899" v="1977" actId="478"/>
          <ac:spMkLst>
            <pc:docMk/>
            <pc:sldMk cId="0" sldId="273"/>
            <ac:spMk id="10" creationId="{86F1E911-3CF7-9EAA-0AC8-FBF8ABF6D678}"/>
          </ac:spMkLst>
        </pc:spChg>
        <pc:spChg chg="add del mod">
          <ac:chgData name="Janelle Clendenon" userId="da17313139568148" providerId="LiveId" clId="{D50F0924-5C5C-4416-BCF4-6E13CF36E258}" dt="2025-10-01T23:41:24.145" v="1981" actId="478"/>
          <ac:spMkLst>
            <pc:docMk/>
            <pc:sldMk cId="0" sldId="273"/>
            <ac:spMk id="13" creationId="{DCF99540-3291-E365-F2FB-BDD56E134EA3}"/>
          </ac:spMkLst>
        </pc:spChg>
        <pc:spChg chg="mod">
          <ac:chgData name="Janelle Clendenon" userId="da17313139568148" providerId="LiveId" clId="{D50F0924-5C5C-4416-BCF4-6E13CF36E258}" dt="2025-10-01T23:41:44.848" v="1985" actId="114"/>
          <ac:spMkLst>
            <pc:docMk/>
            <pc:sldMk cId="0" sldId="273"/>
            <ac:spMk id="189" creationId="{00000000-0000-0000-0000-000000000000}"/>
          </ac:spMkLst>
        </pc:spChg>
        <pc:picChg chg="add mod">
          <ac:chgData name="Janelle Clendenon" userId="da17313139568148" providerId="LiveId" clId="{D50F0924-5C5C-4416-BCF4-6E13CF36E258}" dt="2025-10-01T23:40:37.769" v="1963"/>
          <ac:picMkLst>
            <pc:docMk/>
            <pc:sldMk cId="0" sldId="273"/>
            <ac:picMk id="2" creationId="{044C576A-7F6C-B9FF-6CBE-BD85229B609F}"/>
          </ac:picMkLst>
        </pc:picChg>
        <pc:picChg chg="add mod">
          <ac:chgData name="Janelle Clendenon" userId="da17313139568148" providerId="LiveId" clId="{D50F0924-5C5C-4416-BCF4-6E13CF36E258}" dt="2025-10-01T23:41:13.794" v="1974" actId="1076"/>
          <ac:picMkLst>
            <pc:docMk/>
            <pc:sldMk cId="0" sldId="273"/>
            <ac:picMk id="3" creationId="{A5286E03-D4DD-BF0D-03AF-E85691B17745}"/>
          </ac:picMkLst>
        </pc:picChg>
        <pc:picChg chg="add del mod">
          <ac:chgData name="Janelle Clendenon" userId="da17313139568148" providerId="LiveId" clId="{D50F0924-5C5C-4416-BCF4-6E13CF36E258}" dt="2025-10-01T23:40:46.182" v="1966" actId="478"/>
          <ac:picMkLst>
            <pc:docMk/>
            <pc:sldMk cId="0" sldId="273"/>
            <ac:picMk id="5" creationId="{683B7B8F-1285-2844-BF92-9F697A3F7935}"/>
          </ac:picMkLst>
        </pc:picChg>
        <pc:picChg chg="add del mod">
          <ac:chgData name="Janelle Clendenon" userId="da17313139568148" providerId="LiveId" clId="{D50F0924-5C5C-4416-BCF4-6E13CF36E258}" dt="2025-10-01T23:40:47.075" v="1967" actId="478"/>
          <ac:picMkLst>
            <pc:docMk/>
            <pc:sldMk cId="0" sldId="273"/>
            <ac:picMk id="6" creationId="{8D7B09BF-779B-242A-98EF-6B27BBBBD96B}"/>
          </ac:picMkLst>
        </pc:picChg>
        <pc:picChg chg="add mod">
          <ac:chgData name="Janelle Clendenon" userId="da17313139568148" providerId="LiveId" clId="{D50F0924-5C5C-4416-BCF4-6E13CF36E258}" dt="2025-10-01T23:41:15.197" v="1975" actId="1076"/>
          <ac:picMkLst>
            <pc:docMk/>
            <pc:sldMk cId="0" sldId="273"/>
            <ac:picMk id="8" creationId="{70A9AE9A-7510-9F9F-EAB2-A013169C73AD}"/>
          </ac:picMkLst>
        </pc:picChg>
        <pc:picChg chg="add mod">
          <ac:chgData name="Janelle Clendenon" userId="da17313139568148" providerId="LiveId" clId="{D50F0924-5C5C-4416-BCF4-6E13CF36E258}" dt="2025-10-01T23:41:19.018" v="1976" actId="1076"/>
          <ac:picMkLst>
            <pc:docMk/>
            <pc:sldMk cId="0" sldId="273"/>
            <ac:picMk id="9" creationId="{C54C3BFE-1065-18CA-50DE-E785C63950E2}"/>
          </ac:picMkLst>
        </pc:picChg>
        <pc:picChg chg="add del mod">
          <ac:chgData name="Janelle Clendenon" userId="da17313139568148" providerId="LiveId" clId="{D50F0924-5C5C-4416-BCF4-6E13CF36E258}" dt="2025-10-01T23:41:22.759" v="1979" actId="478"/>
          <ac:picMkLst>
            <pc:docMk/>
            <pc:sldMk cId="0" sldId="273"/>
            <ac:picMk id="11" creationId="{6679AC55-0DED-0371-4720-69FD300B22BA}"/>
          </ac:picMkLst>
        </pc:picChg>
        <pc:picChg chg="add del mod">
          <ac:chgData name="Janelle Clendenon" userId="da17313139568148" providerId="LiveId" clId="{D50F0924-5C5C-4416-BCF4-6E13CF36E258}" dt="2025-10-01T23:41:23.519" v="1980" actId="478"/>
          <ac:picMkLst>
            <pc:docMk/>
            <pc:sldMk cId="0" sldId="273"/>
            <ac:picMk id="12" creationId="{7F3CE444-9977-43CD-8451-497AB9BD99A3}"/>
          </ac:picMkLst>
        </pc:picChg>
      </pc:sldChg>
      <pc:sldChg chg="addSp delSp modSp mod modNotes">
        <pc:chgData name="Janelle Clendenon" userId="da17313139568148" providerId="LiveId" clId="{D50F0924-5C5C-4416-BCF4-6E13CF36E258}" dt="2025-10-01T23:43:48.668" v="2013" actId="1076"/>
        <pc:sldMkLst>
          <pc:docMk/>
          <pc:sldMk cId="0" sldId="274"/>
        </pc:sldMkLst>
        <pc:spChg chg="add del mod">
          <ac:chgData name="Janelle Clendenon" userId="da17313139568148" providerId="LiveId" clId="{D50F0924-5C5C-4416-BCF4-6E13CF36E258}" dt="2025-10-01T23:42:25.607" v="1993" actId="478"/>
          <ac:spMkLst>
            <pc:docMk/>
            <pc:sldMk cId="0" sldId="274"/>
            <ac:spMk id="4" creationId="{6A652818-6D58-9EE7-D230-E9B53B55F601}"/>
          </ac:spMkLst>
        </pc:spChg>
        <pc:spChg chg="add del mod">
          <ac:chgData name="Janelle Clendenon" userId="da17313139568148" providerId="LiveId" clId="{D50F0924-5C5C-4416-BCF4-6E13CF36E258}" dt="2025-10-01T23:42:25.607" v="1993" actId="478"/>
          <ac:spMkLst>
            <pc:docMk/>
            <pc:sldMk cId="0" sldId="274"/>
            <ac:spMk id="7" creationId="{B1A50971-002E-B458-D388-802E7799E578}"/>
          </ac:spMkLst>
        </pc:spChg>
        <pc:spChg chg="add del mod">
          <ac:chgData name="Janelle Clendenon" userId="da17313139568148" providerId="LiveId" clId="{D50F0924-5C5C-4416-BCF4-6E13CF36E258}" dt="2025-10-01T23:42:25.607" v="1993" actId="478"/>
          <ac:spMkLst>
            <pc:docMk/>
            <pc:sldMk cId="0" sldId="274"/>
            <ac:spMk id="10" creationId="{F1788EF0-C39E-8CD8-19A5-3C955485A25D}"/>
          </ac:spMkLst>
        </pc:spChg>
        <pc:spChg chg="add del mod">
          <ac:chgData name="Janelle Clendenon" userId="da17313139568148" providerId="LiveId" clId="{D50F0924-5C5C-4416-BCF4-6E13CF36E258}" dt="2025-10-01T23:42:25.607" v="1993" actId="478"/>
          <ac:spMkLst>
            <pc:docMk/>
            <pc:sldMk cId="0" sldId="274"/>
            <ac:spMk id="13" creationId="{64017B2E-464C-6F2B-129F-7C66983656ED}"/>
          </ac:spMkLst>
        </pc:spChg>
        <pc:spChg chg="mod">
          <ac:chgData name="Janelle Clendenon" userId="da17313139568148" providerId="LiveId" clId="{D50F0924-5C5C-4416-BCF4-6E13CF36E258}" dt="2025-10-01T23:43:35.859" v="2008" actId="20577"/>
          <ac:spMkLst>
            <pc:docMk/>
            <pc:sldMk cId="0" sldId="274"/>
            <ac:spMk id="194" creationId="{00000000-0000-0000-0000-000000000000}"/>
          </ac:spMkLst>
        </pc:spChg>
        <pc:picChg chg="add mod">
          <ac:chgData name="Janelle Clendenon" userId="da17313139568148" providerId="LiveId" clId="{D50F0924-5C5C-4416-BCF4-6E13CF36E258}" dt="2025-10-01T23:43:48.668" v="2013" actId="1076"/>
          <ac:picMkLst>
            <pc:docMk/>
            <pc:sldMk cId="0" sldId="274"/>
            <ac:picMk id="2" creationId="{128373ED-59F4-5199-AB2A-0852F8B8A01E}"/>
          </ac:picMkLst>
        </pc:picChg>
        <pc:picChg chg="add mod">
          <ac:chgData name="Janelle Clendenon" userId="da17313139568148" providerId="LiveId" clId="{D50F0924-5C5C-4416-BCF4-6E13CF36E258}" dt="2025-10-01T23:43:38.699" v="2009" actId="1076"/>
          <ac:picMkLst>
            <pc:docMk/>
            <pc:sldMk cId="0" sldId="274"/>
            <ac:picMk id="3" creationId="{53431D80-1BCE-479C-A68D-4D16AB94D438}"/>
          </ac:picMkLst>
        </pc:picChg>
        <pc:picChg chg="add del mod">
          <ac:chgData name="Janelle Clendenon" userId="da17313139568148" providerId="LiveId" clId="{D50F0924-5C5C-4416-BCF4-6E13CF36E258}" dt="2025-10-01T23:42:25.607" v="1993" actId="478"/>
          <ac:picMkLst>
            <pc:docMk/>
            <pc:sldMk cId="0" sldId="274"/>
            <ac:picMk id="5" creationId="{FB819760-DA1F-9B6F-E89B-957E972AC7C9}"/>
          </ac:picMkLst>
        </pc:picChg>
        <pc:picChg chg="add del mod">
          <ac:chgData name="Janelle Clendenon" userId="da17313139568148" providerId="LiveId" clId="{D50F0924-5C5C-4416-BCF4-6E13CF36E258}" dt="2025-10-01T23:42:25.607" v="1993" actId="478"/>
          <ac:picMkLst>
            <pc:docMk/>
            <pc:sldMk cId="0" sldId="274"/>
            <ac:picMk id="6" creationId="{CCF48BC7-EFF5-2032-97CB-B6C6744B69B2}"/>
          </ac:picMkLst>
        </pc:picChg>
        <pc:picChg chg="add mod">
          <ac:chgData name="Janelle Clendenon" userId="da17313139568148" providerId="LiveId" clId="{D50F0924-5C5C-4416-BCF4-6E13CF36E258}" dt="2025-10-01T23:43:42.571" v="2011" actId="1076"/>
          <ac:picMkLst>
            <pc:docMk/>
            <pc:sldMk cId="0" sldId="274"/>
            <ac:picMk id="8" creationId="{878B527C-8D65-72BB-24EE-131A9C65B376}"/>
          </ac:picMkLst>
        </pc:picChg>
        <pc:picChg chg="add mod">
          <ac:chgData name="Janelle Clendenon" userId="da17313139568148" providerId="LiveId" clId="{D50F0924-5C5C-4416-BCF4-6E13CF36E258}" dt="2025-10-01T23:43:46.137" v="2012" actId="1076"/>
          <ac:picMkLst>
            <pc:docMk/>
            <pc:sldMk cId="0" sldId="274"/>
            <ac:picMk id="9" creationId="{1914B6D8-C76A-7DE9-3CBF-C4AC8E9993C0}"/>
          </ac:picMkLst>
        </pc:picChg>
        <pc:picChg chg="add del mod">
          <ac:chgData name="Janelle Clendenon" userId="da17313139568148" providerId="LiveId" clId="{D50F0924-5C5C-4416-BCF4-6E13CF36E258}" dt="2025-10-01T23:42:25.607" v="1993" actId="478"/>
          <ac:picMkLst>
            <pc:docMk/>
            <pc:sldMk cId="0" sldId="274"/>
            <ac:picMk id="11" creationId="{B0C42287-0B27-9B20-00B4-D9C8429090BB}"/>
          </ac:picMkLst>
        </pc:picChg>
        <pc:picChg chg="add del mod">
          <ac:chgData name="Janelle Clendenon" userId="da17313139568148" providerId="LiveId" clId="{D50F0924-5C5C-4416-BCF4-6E13CF36E258}" dt="2025-10-01T23:42:25.607" v="1993" actId="478"/>
          <ac:picMkLst>
            <pc:docMk/>
            <pc:sldMk cId="0" sldId="274"/>
            <ac:picMk id="12" creationId="{C5D15DF5-ED36-F2B2-B5E8-2A3C18282224}"/>
          </ac:picMkLst>
        </pc:picChg>
      </pc:sldChg>
      <pc:sldChg chg="addSp delSp modSp mod modNotes">
        <pc:chgData name="Janelle Clendenon" userId="da17313139568148" providerId="LiveId" clId="{D50F0924-5C5C-4416-BCF4-6E13CF36E258}" dt="2025-10-01T23:51:20.983" v="2099" actId="114"/>
        <pc:sldMkLst>
          <pc:docMk/>
          <pc:sldMk cId="0" sldId="275"/>
        </pc:sldMkLst>
        <pc:spChg chg="add del mod">
          <ac:chgData name="Janelle Clendenon" userId="da17313139568148" providerId="LiveId" clId="{D50F0924-5C5C-4416-BCF4-6E13CF36E258}" dt="2025-10-01T23:44:11.232" v="2019" actId="478"/>
          <ac:spMkLst>
            <pc:docMk/>
            <pc:sldMk cId="0" sldId="275"/>
            <ac:spMk id="4" creationId="{0451CD31-C78F-2001-BBEB-868883D0D134}"/>
          </ac:spMkLst>
        </pc:spChg>
        <pc:spChg chg="add del mod">
          <ac:chgData name="Janelle Clendenon" userId="da17313139568148" providerId="LiveId" clId="{D50F0924-5C5C-4416-BCF4-6E13CF36E258}" dt="2025-10-01T23:44:11.232" v="2019" actId="478"/>
          <ac:spMkLst>
            <pc:docMk/>
            <pc:sldMk cId="0" sldId="275"/>
            <ac:spMk id="7" creationId="{38E4A782-0689-6879-498C-F9C60770870D}"/>
          </ac:spMkLst>
        </pc:spChg>
        <pc:spChg chg="mod">
          <ac:chgData name="Janelle Clendenon" userId="da17313139568148" providerId="LiveId" clId="{D50F0924-5C5C-4416-BCF4-6E13CF36E258}" dt="2025-10-01T23:51:20.983" v="2099" actId="114"/>
          <ac:spMkLst>
            <pc:docMk/>
            <pc:sldMk cId="0" sldId="275"/>
            <ac:spMk id="199" creationId="{00000000-0000-0000-0000-000000000000}"/>
          </ac:spMkLst>
        </pc:spChg>
        <pc:picChg chg="add mod">
          <ac:chgData name="Janelle Clendenon" userId="da17313139568148" providerId="LiveId" clId="{D50F0924-5C5C-4416-BCF4-6E13CF36E258}" dt="2025-10-01T23:44:15.694" v="2021" actId="1076"/>
          <ac:picMkLst>
            <pc:docMk/>
            <pc:sldMk cId="0" sldId="275"/>
            <ac:picMk id="2" creationId="{7ADCC534-147F-1F96-21E4-B2E872589D6F}"/>
          </ac:picMkLst>
        </pc:picChg>
        <pc:picChg chg="add mod">
          <ac:chgData name="Janelle Clendenon" userId="da17313139568148" providerId="LiveId" clId="{D50F0924-5C5C-4416-BCF4-6E13CF36E258}" dt="2025-10-01T23:44:14.430" v="2020" actId="1076"/>
          <ac:picMkLst>
            <pc:docMk/>
            <pc:sldMk cId="0" sldId="275"/>
            <ac:picMk id="3" creationId="{92C17E79-E907-360C-2E8E-C95C0100B662}"/>
          </ac:picMkLst>
        </pc:picChg>
        <pc:picChg chg="add del mod">
          <ac:chgData name="Janelle Clendenon" userId="da17313139568148" providerId="LiveId" clId="{D50F0924-5C5C-4416-BCF4-6E13CF36E258}" dt="2025-10-01T23:44:11.232" v="2019" actId="478"/>
          <ac:picMkLst>
            <pc:docMk/>
            <pc:sldMk cId="0" sldId="275"/>
            <ac:picMk id="5" creationId="{72B70BF2-1A30-AF93-B0A4-57C10905C41F}"/>
          </ac:picMkLst>
        </pc:picChg>
        <pc:picChg chg="add del mod">
          <ac:chgData name="Janelle Clendenon" userId="da17313139568148" providerId="LiveId" clId="{D50F0924-5C5C-4416-BCF4-6E13CF36E258}" dt="2025-10-01T23:44:11.232" v="2019" actId="478"/>
          <ac:picMkLst>
            <pc:docMk/>
            <pc:sldMk cId="0" sldId="275"/>
            <ac:picMk id="6" creationId="{82B255C0-B7EC-92FF-063A-9A072E8767D0}"/>
          </ac:picMkLst>
        </pc:picChg>
        <pc:picChg chg="add mod">
          <ac:chgData name="Janelle Clendenon" userId="da17313139568148" providerId="LiveId" clId="{D50F0924-5C5C-4416-BCF4-6E13CF36E258}" dt="2025-10-01T23:44:40.175" v="2028" actId="1076"/>
          <ac:picMkLst>
            <pc:docMk/>
            <pc:sldMk cId="0" sldId="275"/>
            <ac:picMk id="8" creationId="{BDDDF6AE-C163-8E68-7BD3-8E96D412AC81}"/>
          </ac:picMkLst>
        </pc:picChg>
        <pc:picChg chg="add mod">
          <ac:chgData name="Janelle Clendenon" userId="da17313139568148" providerId="LiveId" clId="{D50F0924-5C5C-4416-BCF4-6E13CF36E258}" dt="2025-10-01T23:44:37.870" v="2027" actId="1076"/>
          <ac:picMkLst>
            <pc:docMk/>
            <pc:sldMk cId="0" sldId="275"/>
            <ac:picMk id="9" creationId="{0238DF3B-59A9-5B22-CAF0-EA27A8DE1BF1}"/>
          </ac:picMkLst>
        </pc:picChg>
      </pc:sldChg>
      <pc:sldChg chg="addSp modSp mod modNotes">
        <pc:chgData name="Janelle Clendenon" userId="da17313139568148" providerId="LiveId" clId="{D50F0924-5C5C-4416-BCF4-6E13CF36E258}" dt="2025-10-01T23:45:38.066" v="2037" actId="1076"/>
        <pc:sldMkLst>
          <pc:docMk/>
          <pc:sldMk cId="0" sldId="276"/>
        </pc:sldMkLst>
        <pc:spChg chg="mod">
          <ac:chgData name="Janelle Clendenon" userId="da17313139568148" providerId="LiveId" clId="{D50F0924-5C5C-4416-BCF4-6E13CF36E258}" dt="2025-10-01T23:45:22.545" v="2036" actId="20577"/>
          <ac:spMkLst>
            <pc:docMk/>
            <pc:sldMk cId="0" sldId="276"/>
            <ac:spMk id="204" creationId="{00000000-0000-0000-0000-000000000000}"/>
          </ac:spMkLst>
        </pc:spChg>
        <pc:picChg chg="add mod">
          <ac:chgData name="Janelle Clendenon" userId="da17313139568148" providerId="LiveId" clId="{D50F0924-5C5C-4416-BCF4-6E13CF36E258}" dt="2025-10-01T23:44:53.276" v="2029"/>
          <ac:picMkLst>
            <pc:docMk/>
            <pc:sldMk cId="0" sldId="276"/>
            <ac:picMk id="2" creationId="{23967447-55A1-1B20-1016-8C91BB4A37C0}"/>
          </ac:picMkLst>
        </pc:picChg>
        <pc:picChg chg="add mod">
          <ac:chgData name="Janelle Clendenon" userId="da17313139568148" providerId="LiveId" clId="{D50F0924-5C5C-4416-BCF4-6E13CF36E258}" dt="2025-10-01T23:45:10.536" v="2033" actId="1076"/>
          <ac:picMkLst>
            <pc:docMk/>
            <pc:sldMk cId="0" sldId="276"/>
            <ac:picMk id="3" creationId="{B3E3B845-205C-6087-E5A1-F1EE68B48CED}"/>
          </ac:picMkLst>
        </pc:picChg>
        <pc:picChg chg="mod">
          <ac:chgData name="Janelle Clendenon" userId="da17313139568148" providerId="LiveId" clId="{D50F0924-5C5C-4416-BCF4-6E13CF36E258}" dt="2025-10-01T18:39:58.581" v="0"/>
          <ac:picMkLst>
            <pc:docMk/>
            <pc:sldMk cId="0" sldId="276"/>
            <ac:picMk id="205" creationId="{00000000-0000-0000-0000-000000000000}"/>
          </ac:picMkLst>
        </pc:picChg>
        <pc:picChg chg="mod">
          <ac:chgData name="Janelle Clendenon" userId="da17313139568148" providerId="LiveId" clId="{D50F0924-5C5C-4416-BCF4-6E13CF36E258}" dt="2025-10-01T23:45:38.066" v="2037" actId="1076"/>
          <ac:picMkLst>
            <pc:docMk/>
            <pc:sldMk cId="0" sldId="276"/>
            <ac:picMk id="206" creationId="{00000000-0000-0000-0000-000000000000}"/>
          </ac:picMkLst>
        </pc:picChg>
      </pc:sldChg>
      <pc:sldChg chg="addSp modSp modNotes">
        <pc:chgData name="Janelle Clendenon" userId="da17313139568148" providerId="LiveId" clId="{D50F0924-5C5C-4416-BCF4-6E13CF36E258}" dt="2025-10-01T23:51:29.401" v="2100"/>
        <pc:sldMkLst>
          <pc:docMk/>
          <pc:sldMk cId="0" sldId="277"/>
        </pc:sldMkLst>
        <pc:spChg chg="add mod">
          <ac:chgData name="Janelle Clendenon" userId="da17313139568148" providerId="LiveId" clId="{D50F0924-5C5C-4416-BCF4-6E13CF36E258}" dt="2025-10-01T23:51:29.401" v="2100"/>
          <ac:spMkLst>
            <pc:docMk/>
            <pc:sldMk cId="0" sldId="277"/>
            <ac:spMk id="2" creationId="{345D65C8-5368-E30E-92AD-FB7E456D0F2E}"/>
          </ac:spMkLst>
        </pc:spChg>
        <pc:spChg chg="mod">
          <ac:chgData name="Janelle Clendenon" userId="da17313139568148" providerId="LiveId" clId="{D50F0924-5C5C-4416-BCF4-6E13CF36E258}" dt="2025-10-01T18:39:58.581" v="0"/>
          <ac:spMkLst>
            <pc:docMk/>
            <pc:sldMk cId="0" sldId="277"/>
            <ac:spMk id="211" creationId="{00000000-0000-0000-0000-000000000000}"/>
          </ac:spMkLst>
        </pc:spChg>
        <pc:spChg chg="mod">
          <ac:chgData name="Janelle Clendenon" userId="da17313139568148" providerId="LiveId" clId="{D50F0924-5C5C-4416-BCF4-6E13CF36E258}" dt="2025-10-01T18:39:58.581" v="0"/>
          <ac:spMkLst>
            <pc:docMk/>
            <pc:sldMk cId="0" sldId="277"/>
            <ac:spMk id="212" creationId="{00000000-0000-0000-0000-000000000000}"/>
          </ac:spMkLst>
        </pc:spChg>
        <pc:picChg chg="mod">
          <ac:chgData name="Janelle Clendenon" userId="da17313139568148" providerId="LiveId" clId="{D50F0924-5C5C-4416-BCF4-6E13CF36E258}" dt="2025-10-01T18:39:58.581" v="0"/>
          <ac:picMkLst>
            <pc:docMk/>
            <pc:sldMk cId="0" sldId="277"/>
            <ac:picMk id="213" creationId="{00000000-0000-0000-0000-000000000000}"/>
          </ac:picMkLst>
        </pc:picChg>
        <pc:picChg chg="mod">
          <ac:chgData name="Janelle Clendenon" userId="da17313139568148" providerId="LiveId" clId="{D50F0924-5C5C-4416-BCF4-6E13CF36E258}" dt="2025-10-01T18:39:58.581" v="0"/>
          <ac:picMkLst>
            <pc:docMk/>
            <pc:sldMk cId="0" sldId="277"/>
            <ac:picMk id="214" creationId="{00000000-0000-0000-0000-000000000000}"/>
          </ac:picMkLst>
        </pc:picChg>
      </pc:sldChg>
      <pc:sldChg chg="addSp modSp mod ord modNotes">
        <pc:chgData name="Janelle Clendenon" userId="da17313139568148" providerId="LiveId" clId="{D50F0924-5C5C-4416-BCF4-6E13CF36E258}" dt="2025-10-02T00:13:15.457" v="2250" actId="1076"/>
        <pc:sldMkLst>
          <pc:docMk/>
          <pc:sldMk cId="0" sldId="278"/>
        </pc:sldMkLst>
        <pc:spChg chg="add mod">
          <ac:chgData name="Janelle Clendenon" userId="da17313139568148" providerId="LiveId" clId="{D50F0924-5C5C-4416-BCF4-6E13CF36E258}" dt="2025-10-01T19:17:15.250" v="668" actId="21"/>
          <ac:spMkLst>
            <pc:docMk/>
            <pc:sldMk cId="0" sldId="278"/>
            <ac:spMk id="2" creationId="{06026891-90F9-17D5-189B-010B53A9DE7E}"/>
          </ac:spMkLst>
        </pc:spChg>
        <pc:spChg chg="add mod">
          <ac:chgData name="Janelle Clendenon" userId="da17313139568148" providerId="LiveId" clId="{D50F0924-5C5C-4416-BCF4-6E13CF36E258}" dt="2025-10-01T23:51:51.740" v="2104" actId="114"/>
          <ac:spMkLst>
            <pc:docMk/>
            <pc:sldMk cId="0" sldId="278"/>
            <ac:spMk id="3" creationId="{2AB9B732-14F4-B516-C3EF-9938EBE68BE0}"/>
          </ac:spMkLst>
        </pc:spChg>
        <pc:spChg chg="add mod">
          <ac:chgData name="Janelle Clendenon" userId="da17313139568148" providerId="LiveId" clId="{D50F0924-5C5C-4416-BCF4-6E13CF36E258}" dt="2025-10-01T23:46:18.020" v="2043" actId="14100"/>
          <ac:spMkLst>
            <pc:docMk/>
            <pc:sldMk cId="0" sldId="278"/>
            <ac:spMk id="4" creationId="{2C319BFF-0983-6EDE-62A6-817B205F8D85}"/>
          </ac:spMkLst>
        </pc:spChg>
        <pc:spChg chg="add mod">
          <ac:chgData name="Janelle Clendenon" userId="da17313139568148" providerId="LiveId" clId="{D50F0924-5C5C-4416-BCF4-6E13CF36E258}" dt="2025-10-01T23:46:23.340" v="2045" actId="1076"/>
          <ac:spMkLst>
            <pc:docMk/>
            <pc:sldMk cId="0" sldId="278"/>
            <ac:spMk id="5" creationId="{5B8434C7-FE4A-A754-0EE4-280E77F872AB}"/>
          </ac:spMkLst>
        </pc:spChg>
        <pc:spChg chg="mod">
          <ac:chgData name="Janelle Clendenon" userId="da17313139568148" providerId="LiveId" clId="{D50F0924-5C5C-4416-BCF4-6E13CF36E258}" dt="2025-10-02T00:01:24.618" v="2147" actId="20577"/>
          <ac:spMkLst>
            <pc:docMk/>
            <pc:sldMk cId="0" sldId="278"/>
            <ac:spMk id="219" creationId="{00000000-0000-0000-0000-000000000000}"/>
          </ac:spMkLst>
        </pc:spChg>
        <pc:spChg chg="mod">
          <ac:chgData name="Janelle Clendenon" userId="da17313139568148" providerId="LiveId" clId="{D50F0924-5C5C-4416-BCF4-6E13CF36E258}" dt="2025-10-01T18:54:15.602" v="86" actId="20577"/>
          <ac:spMkLst>
            <pc:docMk/>
            <pc:sldMk cId="0" sldId="278"/>
            <ac:spMk id="220" creationId="{00000000-0000-0000-0000-000000000000}"/>
          </ac:spMkLst>
        </pc:spChg>
        <pc:picChg chg="add mod">
          <ac:chgData name="Janelle Clendenon" userId="da17313139568148" providerId="LiveId" clId="{D50F0924-5C5C-4416-BCF4-6E13CF36E258}" dt="2025-10-02T00:13:15.457" v="2250" actId="1076"/>
          <ac:picMkLst>
            <pc:docMk/>
            <pc:sldMk cId="0" sldId="278"/>
            <ac:picMk id="10" creationId="{E4D691C0-2FCB-AB91-6E45-092E332C0ACF}"/>
          </ac:picMkLst>
        </pc:picChg>
      </pc:sldChg>
      <pc:sldChg chg="modSp modNotes">
        <pc:chgData name="Janelle Clendenon" userId="da17313139568148" providerId="LiveId" clId="{D50F0924-5C5C-4416-BCF4-6E13CF36E258}" dt="2025-10-01T18:39:58.581" v="0"/>
        <pc:sldMkLst>
          <pc:docMk/>
          <pc:sldMk cId="0" sldId="279"/>
        </pc:sldMkLst>
        <pc:spChg chg="mod">
          <ac:chgData name="Janelle Clendenon" userId="da17313139568148" providerId="LiveId" clId="{D50F0924-5C5C-4416-BCF4-6E13CF36E258}" dt="2025-10-01T18:39:58.581" v="0"/>
          <ac:spMkLst>
            <pc:docMk/>
            <pc:sldMk cId="0" sldId="279"/>
            <ac:spMk id="225" creationId="{00000000-0000-0000-0000-000000000000}"/>
          </ac:spMkLst>
        </pc:spChg>
      </pc:sldChg>
      <pc:sldChg chg="addSp modSp mod ord modNotes">
        <pc:chgData name="Janelle Clendenon" userId="da17313139568148" providerId="LiveId" clId="{D50F0924-5C5C-4416-BCF4-6E13CF36E258}" dt="2025-10-02T00:13:36.829" v="2251" actId="1076"/>
        <pc:sldMkLst>
          <pc:docMk/>
          <pc:sldMk cId="0" sldId="280"/>
        </pc:sldMkLst>
        <pc:spChg chg="add mod">
          <ac:chgData name="Janelle Clendenon" userId="da17313139568148" providerId="LiveId" clId="{D50F0924-5C5C-4416-BCF4-6E13CF36E258}" dt="2025-10-01T23:52:06.788" v="2108" actId="1076"/>
          <ac:spMkLst>
            <pc:docMk/>
            <pc:sldMk cId="0" sldId="280"/>
            <ac:spMk id="2" creationId="{A3B18AFD-E8CB-8BAA-F4FE-03B55EB4A88B}"/>
          </ac:spMkLst>
        </pc:spChg>
        <pc:spChg chg="add mod">
          <ac:chgData name="Janelle Clendenon" userId="da17313139568148" providerId="LiveId" clId="{D50F0924-5C5C-4416-BCF4-6E13CF36E258}" dt="2025-10-01T23:52:23.950" v="2111" actId="1076"/>
          <ac:spMkLst>
            <pc:docMk/>
            <pc:sldMk cId="0" sldId="280"/>
            <ac:spMk id="3" creationId="{50C3229E-1153-2A92-7754-B8EB85DA9CA9}"/>
          </ac:spMkLst>
        </pc:spChg>
        <pc:spChg chg="mod">
          <ac:chgData name="Janelle Clendenon" userId="da17313139568148" providerId="LiveId" clId="{D50F0924-5C5C-4416-BCF4-6E13CF36E258}" dt="2025-10-02T00:13:36.829" v="2251" actId="1076"/>
          <ac:spMkLst>
            <pc:docMk/>
            <pc:sldMk cId="0" sldId="280"/>
            <ac:spMk id="230" creationId="{00000000-0000-0000-0000-000000000000}"/>
          </ac:spMkLst>
        </pc:spChg>
      </pc:sldChg>
      <pc:sldChg chg="modSp modNotes">
        <pc:chgData name="Janelle Clendenon" userId="da17313139568148" providerId="LiveId" clId="{D50F0924-5C5C-4416-BCF4-6E13CF36E258}" dt="2025-10-01T18:39:58.581" v="0"/>
        <pc:sldMkLst>
          <pc:docMk/>
          <pc:sldMk cId="0" sldId="281"/>
        </pc:sldMkLst>
        <pc:spChg chg="mod">
          <ac:chgData name="Janelle Clendenon" userId="da17313139568148" providerId="LiveId" clId="{D50F0924-5C5C-4416-BCF4-6E13CF36E258}" dt="2025-10-01T18:39:58.581" v="0"/>
          <ac:spMkLst>
            <pc:docMk/>
            <pc:sldMk cId="0" sldId="281"/>
            <ac:spMk id="235" creationId="{00000000-0000-0000-0000-000000000000}"/>
          </ac:spMkLst>
        </pc:spChg>
        <pc:spChg chg="mod">
          <ac:chgData name="Janelle Clendenon" userId="da17313139568148" providerId="LiveId" clId="{D50F0924-5C5C-4416-BCF4-6E13CF36E258}" dt="2025-10-01T18:39:58.581" v="0"/>
          <ac:spMkLst>
            <pc:docMk/>
            <pc:sldMk cId="0" sldId="281"/>
            <ac:spMk id="236" creationId="{00000000-0000-0000-0000-000000000000}"/>
          </ac:spMkLst>
        </pc:spChg>
      </pc:sldChg>
      <pc:sldChg chg="modSp ord modNotes">
        <pc:chgData name="Janelle Clendenon" userId="da17313139568148" providerId="LiveId" clId="{D50F0924-5C5C-4416-BCF4-6E13CF36E258}" dt="2025-10-02T00:23:47.410" v="2516"/>
        <pc:sldMkLst>
          <pc:docMk/>
          <pc:sldMk cId="0" sldId="282"/>
        </pc:sldMkLst>
        <pc:picChg chg="mod">
          <ac:chgData name="Janelle Clendenon" userId="da17313139568148" providerId="LiveId" clId="{D50F0924-5C5C-4416-BCF4-6E13CF36E258}" dt="2025-10-01T18:39:58.581" v="0"/>
          <ac:picMkLst>
            <pc:docMk/>
            <pc:sldMk cId="0" sldId="282"/>
            <ac:picMk id="241" creationId="{00000000-0000-0000-0000-000000000000}"/>
          </ac:picMkLst>
        </pc:picChg>
      </pc:sldChg>
      <pc:sldChg chg="modSp del modNotes">
        <pc:chgData name="Janelle Clendenon" userId="da17313139568148" providerId="LiveId" clId="{D50F0924-5C5C-4416-BCF4-6E13CF36E258}" dt="2025-10-02T00:12:02.405" v="2241" actId="47"/>
        <pc:sldMkLst>
          <pc:docMk/>
          <pc:sldMk cId="0" sldId="283"/>
        </pc:sldMkLst>
        <pc:spChg chg="mod">
          <ac:chgData name="Janelle Clendenon" userId="da17313139568148" providerId="LiveId" clId="{D50F0924-5C5C-4416-BCF4-6E13CF36E258}" dt="2025-10-01T18:39:58.581" v="0"/>
          <ac:spMkLst>
            <pc:docMk/>
            <pc:sldMk cId="0" sldId="283"/>
            <ac:spMk id="247" creationId="{00000000-0000-0000-0000-000000000000}"/>
          </ac:spMkLst>
        </pc:spChg>
        <pc:picChg chg="mod">
          <ac:chgData name="Janelle Clendenon" userId="da17313139568148" providerId="LiveId" clId="{D50F0924-5C5C-4416-BCF4-6E13CF36E258}" dt="2025-10-01T18:39:58.581" v="0"/>
          <ac:picMkLst>
            <pc:docMk/>
            <pc:sldMk cId="0" sldId="283"/>
            <ac:picMk id="246" creationId="{00000000-0000-0000-0000-000000000000}"/>
          </ac:picMkLst>
        </pc:picChg>
      </pc:sldChg>
      <pc:sldChg chg="modSp del modNotes">
        <pc:chgData name="Janelle Clendenon" userId="da17313139568148" providerId="LiveId" clId="{D50F0924-5C5C-4416-BCF4-6E13CF36E258}" dt="2025-10-02T00:12:06.359" v="2242" actId="47"/>
        <pc:sldMkLst>
          <pc:docMk/>
          <pc:sldMk cId="0" sldId="284"/>
        </pc:sldMkLst>
        <pc:spChg chg="mod">
          <ac:chgData name="Janelle Clendenon" userId="da17313139568148" providerId="LiveId" clId="{D50F0924-5C5C-4416-BCF4-6E13CF36E258}" dt="2025-10-01T18:39:58.581" v="0"/>
          <ac:spMkLst>
            <pc:docMk/>
            <pc:sldMk cId="0" sldId="284"/>
            <ac:spMk id="252" creationId="{00000000-0000-0000-0000-000000000000}"/>
          </ac:spMkLst>
        </pc:spChg>
        <pc:picChg chg="mod">
          <ac:chgData name="Janelle Clendenon" userId="da17313139568148" providerId="LiveId" clId="{D50F0924-5C5C-4416-BCF4-6E13CF36E258}" dt="2025-10-01T18:39:58.581" v="0"/>
          <ac:picMkLst>
            <pc:docMk/>
            <pc:sldMk cId="0" sldId="284"/>
            <ac:picMk id="253" creationId="{00000000-0000-0000-0000-000000000000}"/>
          </ac:picMkLst>
        </pc:picChg>
      </pc:sldChg>
      <pc:sldChg chg="addSp delSp modSp mod ord modNotes">
        <pc:chgData name="Janelle Clendenon" userId="da17313139568148" providerId="LiveId" clId="{D50F0924-5C5C-4416-BCF4-6E13CF36E258}" dt="2025-10-02T02:33:23.547" v="2660" actId="1076"/>
        <pc:sldMkLst>
          <pc:docMk/>
          <pc:sldMk cId="0" sldId="285"/>
        </pc:sldMkLst>
        <pc:spChg chg="mod">
          <ac:chgData name="Janelle Clendenon" userId="da17313139568148" providerId="LiveId" clId="{D50F0924-5C5C-4416-BCF4-6E13CF36E258}" dt="2025-10-02T02:23:46.939" v="2604" actId="20577"/>
          <ac:spMkLst>
            <pc:docMk/>
            <pc:sldMk cId="0" sldId="285"/>
            <ac:spMk id="259" creationId="{00000000-0000-0000-0000-000000000000}"/>
          </ac:spMkLst>
        </pc:spChg>
        <pc:picChg chg="add mod">
          <ac:chgData name="Janelle Clendenon" userId="da17313139568148" providerId="LiveId" clId="{D50F0924-5C5C-4416-BCF4-6E13CF36E258}" dt="2025-10-02T02:28:02.961" v="2647"/>
          <ac:picMkLst>
            <pc:docMk/>
            <pc:sldMk cId="0" sldId="285"/>
            <ac:picMk id="3" creationId="{4147A827-9423-493E-9A1F-DB0F3D4016F1}"/>
          </ac:picMkLst>
        </pc:picChg>
        <pc:picChg chg="add mod modCrop">
          <ac:chgData name="Janelle Clendenon" userId="da17313139568148" providerId="LiveId" clId="{D50F0924-5C5C-4416-BCF4-6E13CF36E258}" dt="2025-10-02T02:29:01.586" v="2655" actId="732"/>
          <ac:picMkLst>
            <pc:docMk/>
            <pc:sldMk cId="0" sldId="285"/>
            <ac:picMk id="5" creationId="{E530C2F3-B6D3-869B-0E6D-D41A196894C0}"/>
          </ac:picMkLst>
        </pc:picChg>
        <pc:picChg chg="add mod">
          <ac:chgData name="Janelle Clendenon" userId="da17313139568148" providerId="LiveId" clId="{D50F0924-5C5C-4416-BCF4-6E13CF36E258}" dt="2025-10-02T02:33:23.547" v="2660" actId="1076"/>
          <ac:picMkLst>
            <pc:docMk/>
            <pc:sldMk cId="0" sldId="285"/>
            <ac:picMk id="7" creationId="{44E3388D-C201-E32B-A10C-861C20D221B8}"/>
          </ac:picMkLst>
        </pc:picChg>
        <pc:picChg chg="del mod">
          <ac:chgData name="Janelle Clendenon" userId="da17313139568148" providerId="LiveId" clId="{D50F0924-5C5C-4416-BCF4-6E13CF36E258}" dt="2025-10-02T02:22:55.094" v="2584" actId="478"/>
          <ac:picMkLst>
            <pc:docMk/>
            <pc:sldMk cId="0" sldId="285"/>
            <ac:picMk id="258" creationId="{00000000-0000-0000-0000-000000000000}"/>
          </ac:picMkLst>
        </pc:picChg>
      </pc:sldChg>
      <pc:sldChg chg="addSp delSp modSp mod ord modAnim modNotes">
        <pc:chgData name="Janelle Clendenon" userId="da17313139568148" providerId="LiveId" clId="{D50F0924-5C5C-4416-BCF4-6E13CF36E258}" dt="2025-10-02T02:20:00.612" v="2532" actId="255"/>
        <pc:sldMkLst>
          <pc:docMk/>
          <pc:sldMk cId="0" sldId="286"/>
        </pc:sldMkLst>
        <pc:spChg chg="mod">
          <ac:chgData name="Janelle Clendenon" userId="da17313139568148" providerId="LiveId" clId="{D50F0924-5C5C-4416-BCF4-6E13CF36E258}" dt="2025-10-02T02:20:00.612" v="2532" actId="255"/>
          <ac:spMkLst>
            <pc:docMk/>
            <pc:sldMk cId="0" sldId="286"/>
            <ac:spMk id="264" creationId="{00000000-0000-0000-0000-000000000000}"/>
          </ac:spMkLst>
        </pc:spChg>
        <pc:picChg chg="add mod">
          <ac:chgData name="Janelle Clendenon" userId="da17313139568148" providerId="LiveId" clId="{D50F0924-5C5C-4416-BCF4-6E13CF36E258}" dt="2025-10-02T02:19:38.139" v="2528" actId="1076"/>
          <ac:picMkLst>
            <pc:docMk/>
            <pc:sldMk cId="0" sldId="286"/>
            <ac:picMk id="2" creationId="{CFC55C4E-7DE6-A1D3-9E2C-16162E61CC20}"/>
          </ac:picMkLst>
        </pc:picChg>
        <pc:picChg chg="del mod">
          <ac:chgData name="Janelle Clendenon" userId="da17313139568148" providerId="LiveId" clId="{D50F0924-5C5C-4416-BCF4-6E13CF36E258}" dt="2025-10-02T02:19:08.782" v="2524" actId="478"/>
          <ac:picMkLst>
            <pc:docMk/>
            <pc:sldMk cId="0" sldId="286"/>
            <ac:picMk id="265" creationId="{00000000-0000-0000-0000-000000000000}"/>
          </ac:picMkLst>
        </pc:picChg>
      </pc:sldChg>
      <pc:sldChg chg="addSp delSp modSp add mod modAnim">
        <pc:chgData name="Janelle Clendenon" userId="da17313139568148" providerId="LiveId" clId="{D50F0924-5C5C-4416-BCF4-6E13CF36E258}" dt="2025-10-01T18:44:53.483" v="51" actId="1076"/>
        <pc:sldMkLst>
          <pc:docMk/>
          <pc:sldMk cId="3349069470" sldId="287"/>
        </pc:sldMkLst>
        <pc:spChg chg="mod">
          <ac:chgData name="Janelle Clendenon" userId="da17313139568148" providerId="LiveId" clId="{D50F0924-5C5C-4416-BCF4-6E13CF36E258}" dt="2025-10-01T18:41:58.848" v="30" actId="20577"/>
          <ac:spMkLst>
            <pc:docMk/>
            <pc:sldMk cId="3349069470" sldId="287"/>
            <ac:spMk id="91" creationId="{6F0B9F42-04FE-B9E2-3973-C0EF8EB253C2}"/>
          </ac:spMkLst>
        </pc:spChg>
        <pc:picChg chg="add mod">
          <ac:chgData name="Janelle Clendenon" userId="da17313139568148" providerId="LiveId" clId="{D50F0924-5C5C-4416-BCF4-6E13CF36E258}" dt="2025-10-01T18:44:53.483" v="51" actId="1076"/>
          <ac:picMkLst>
            <pc:docMk/>
            <pc:sldMk cId="3349069470" sldId="287"/>
            <ac:picMk id="2" creationId="{B0CEA848-A75D-AB53-87C8-E256801C3853}"/>
          </ac:picMkLst>
        </pc:picChg>
        <pc:picChg chg="mod modCrop">
          <ac:chgData name="Janelle Clendenon" userId="da17313139568148" providerId="LiveId" clId="{D50F0924-5C5C-4416-BCF4-6E13CF36E258}" dt="2025-10-01T18:44:46.630" v="49" actId="732"/>
          <ac:picMkLst>
            <pc:docMk/>
            <pc:sldMk cId="3349069470" sldId="287"/>
            <ac:picMk id="92" creationId="{B77828B7-D25A-C70A-C4B1-ECB4656BB175}"/>
          </ac:picMkLst>
        </pc:picChg>
        <pc:picChg chg="del">
          <ac:chgData name="Janelle Clendenon" userId="da17313139568148" providerId="LiveId" clId="{D50F0924-5C5C-4416-BCF4-6E13CF36E258}" dt="2025-10-01T18:41:22.551" v="17" actId="478"/>
          <ac:picMkLst>
            <pc:docMk/>
            <pc:sldMk cId="3349069470" sldId="287"/>
            <ac:picMk id="94" creationId="{5C5B3CE1-7EA7-A348-BC65-03AD1AE8986E}"/>
          </ac:picMkLst>
        </pc:picChg>
        <pc:picChg chg="add del mod">
          <ac:chgData name="Janelle Clendenon" userId="da17313139568148" providerId="LiveId" clId="{D50F0924-5C5C-4416-BCF4-6E13CF36E258}" dt="2025-10-01T18:44:15.545" v="42" actId="478"/>
          <ac:picMkLst>
            <pc:docMk/>
            <pc:sldMk cId="3349069470" sldId="287"/>
            <ac:picMk id="103" creationId="{00000000-0000-0000-0000-000000000000}"/>
          </ac:picMkLst>
        </pc:picChg>
      </pc:sldChg>
      <pc:sldChg chg="addSp delSp modSp new del mod modAnim">
        <pc:chgData name="Janelle Clendenon" userId="da17313139568148" providerId="LiveId" clId="{D50F0924-5C5C-4416-BCF4-6E13CF36E258}" dt="2025-10-02T00:13:07.458" v="2248" actId="47"/>
        <pc:sldMkLst>
          <pc:docMk/>
          <pc:sldMk cId="1347711746" sldId="288"/>
        </pc:sldMkLst>
        <pc:spChg chg="add mod">
          <ac:chgData name="Janelle Clendenon" userId="da17313139568148" providerId="LiveId" clId="{D50F0924-5C5C-4416-BCF4-6E13CF36E258}" dt="2025-10-01T19:00:42.839" v="404" actId="14100"/>
          <ac:spMkLst>
            <pc:docMk/>
            <pc:sldMk cId="1347711746" sldId="288"/>
            <ac:spMk id="2" creationId="{968475BA-54FE-7FF2-0A0A-7D37774108FB}"/>
          </ac:spMkLst>
        </pc:spChg>
        <pc:spChg chg="add mod">
          <ac:chgData name="Janelle Clendenon" userId="da17313139568148" providerId="LiveId" clId="{D50F0924-5C5C-4416-BCF4-6E13CF36E258}" dt="2025-10-01T18:57:59.442" v="309" actId="208"/>
          <ac:spMkLst>
            <pc:docMk/>
            <pc:sldMk cId="1347711746" sldId="288"/>
            <ac:spMk id="3" creationId="{1D8FB454-F299-7D08-497E-BD812395B928}"/>
          </ac:spMkLst>
        </pc:spChg>
        <pc:spChg chg="add mod">
          <ac:chgData name="Janelle Clendenon" userId="da17313139568148" providerId="LiveId" clId="{D50F0924-5C5C-4416-BCF4-6E13CF36E258}" dt="2025-10-01T18:58:35.390" v="314" actId="1076"/>
          <ac:spMkLst>
            <pc:docMk/>
            <pc:sldMk cId="1347711746" sldId="288"/>
            <ac:spMk id="4" creationId="{DBD38D1B-AAC0-82DE-87F9-2FB6226725DD}"/>
          </ac:spMkLst>
        </pc:spChg>
        <pc:spChg chg="add mod">
          <ac:chgData name="Janelle Clendenon" userId="da17313139568148" providerId="LiveId" clId="{D50F0924-5C5C-4416-BCF4-6E13CF36E258}" dt="2025-10-01T19:04:57.590" v="478" actId="1076"/>
          <ac:spMkLst>
            <pc:docMk/>
            <pc:sldMk cId="1347711746" sldId="288"/>
            <ac:spMk id="5" creationId="{D31373B1-AD1A-C130-9898-BC9D578F6F0C}"/>
          </ac:spMkLst>
        </pc:spChg>
        <pc:spChg chg="add mod">
          <ac:chgData name="Janelle Clendenon" userId="da17313139568148" providerId="LiveId" clId="{D50F0924-5C5C-4416-BCF4-6E13CF36E258}" dt="2025-10-01T19:02:52.426" v="472" actId="1076"/>
          <ac:spMkLst>
            <pc:docMk/>
            <pc:sldMk cId="1347711746" sldId="288"/>
            <ac:spMk id="6" creationId="{C7FAD31C-9119-D14B-0DF2-DC5D1523FC52}"/>
          </ac:spMkLst>
        </pc:spChg>
        <pc:picChg chg="add mod">
          <ac:chgData name="Janelle Clendenon" userId="da17313139568148" providerId="LiveId" clId="{D50F0924-5C5C-4416-BCF4-6E13CF36E258}" dt="2025-10-01T19:05:01.974" v="480" actId="1076"/>
          <ac:picMkLst>
            <pc:docMk/>
            <pc:sldMk cId="1347711746" sldId="288"/>
            <ac:picMk id="8" creationId="{B1DE916B-D84E-4BAC-4329-461E1EE18825}"/>
          </ac:picMkLst>
        </pc:picChg>
        <pc:picChg chg="add del mod">
          <ac:chgData name="Janelle Clendenon" userId="da17313139568148" providerId="LiveId" clId="{D50F0924-5C5C-4416-BCF4-6E13CF36E258}" dt="2025-10-02T00:13:04.456" v="2247" actId="21"/>
          <ac:picMkLst>
            <pc:docMk/>
            <pc:sldMk cId="1347711746" sldId="288"/>
            <ac:picMk id="10" creationId="{E4D691C0-2FCB-AB91-6E45-092E332C0ACF}"/>
          </ac:picMkLst>
        </pc:picChg>
        <pc:picChg chg="add mod">
          <ac:chgData name="Janelle Clendenon" userId="da17313139568148" providerId="LiveId" clId="{D50F0924-5C5C-4416-BCF4-6E13CF36E258}" dt="2025-10-01T18:57:03.622" v="304" actId="1076"/>
          <ac:picMkLst>
            <pc:docMk/>
            <pc:sldMk cId="1347711746" sldId="288"/>
            <ac:picMk id="1026" creationId="{5C102041-E42C-23C4-E5FB-69EC6118E13F}"/>
          </ac:picMkLst>
        </pc:picChg>
        <pc:picChg chg="add del">
          <ac:chgData name="Janelle Clendenon" userId="da17313139568148" providerId="LiveId" clId="{D50F0924-5C5C-4416-BCF4-6E13CF36E258}" dt="2025-10-01T18:56:58.717" v="301" actId="478"/>
          <ac:picMkLst>
            <pc:docMk/>
            <pc:sldMk cId="1347711746" sldId="288"/>
            <ac:picMk id="1027" creationId="{A62E0776-0364-4E08-676A-172CEE63A0CD}"/>
          </ac:picMkLst>
        </pc:picChg>
      </pc:sldChg>
      <pc:sldChg chg="addSp modSp add mod">
        <pc:chgData name="Janelle Clendenon" userId="da17313139568148" providerId="LiveId" clId="{D50F0924-5C5C-4416-BCF4-6E13CF36E258}" dt="2025-10-01T23:51:42.839" v="2102" actId="114"/>
        <pc:sldMkLst>
          <pc:docMk/>
          <pc:sldMk cId="3999797834" sldId="289"/>
        </pc:sldMkLst>
        <pc:spChg chg="mod">
          <ac:chgData name="Janelle Clendenon" userId="da17313139568148" providerId="LiveId" clId="{D50F0924-5C5C-4416-BCF4-6E13CF36E258}" dt="2025-10-01T19:18:02.984" v="687" actId="6549"/>
          <ac:spMkLst>
            <pc:docMk/>
            <pc:sldMk cId="3999797834" sldId="289"/>
            <ac:spMk id="2" creationId="{7F5D638F-5209-5B7E-90F8-74A7EEED2E9B}"/>
          </ac:spMkLst>
        </pc:spChg>
        <pc:spChg chg="mod">
          <ac:chgData name="Janelle Clendenon" userId="da17313139568148" providerId="LiveId" clId="{D50F0924-5C5C-4416-BCF4-6E13CF36E258}" dt="2025-10-01T23:51:42.839" v="2102" actId="114"/>
          <ac:spMkLst>
            <pc:docMk/>
            <pc:sldMk cId="3999797834" sldId="289"/>
            <ac:spMk id="219" creationId="{579E0382-B85C-29A1-3D62-F1A9A072A256}"/>
          </ac:spMkLst>
        </pc:spChg>
        <pc:picChg chg="add mod">
          <ac:chgData name="Janelle Clendenon" userId="da17313139568148" providerId="LiveId" clId="{D50F0924-5C5C-4416-BCF4-6E13CF36E258}" dt="2025-10-01T23:45:56.562" v="2040" actId="1076"/>
          <ac:picMkLst>
            <pc:docMk/>
            <pc:sldMk cId="3999797834" sldId="289"/>
            <ac:picMk id="3" creationId="{B7C96FEC-3F30-2349-5034-0829D29ADDEA}"/>
          </ac:picMkLst>
        </pc:picChg>
        <pc:picChg chg="add mod">
          <ac:chgData name="Janelle Clendenon" userId="da17313139568148" providerId="LiveId" clId="{D50F0924-5C5C-4416-BCF4-6E13CF36E258}" dt="2025-10-01T23:45:54.633" v="2039" actId="1076"/>
          <ac:picMkLst>
            <pc:docMk/>
            <pc:sldMk cId="3999797834" sldId="289"/>
            <ac:picMk id="4" creationId="{BC4FC6A0-24D2-B848-50DE-E8EE4A8E0210}"/>
          </ac:picMkLst>
        </pc:picChg>
      </pc:sldChg>
      <pc:sldChg chg="addSp modSp new del mod modAnim">
        <pc:chgData name="Janelle Clendenon" userId="da17313139568148" providerId="LiveId" clId="{D50F0924-5C5C-4416-BCF4-6E13CF36E258}" dt="2025-10-02T00:11:28.100" v="2239" actId="2696"/>
        <pc:sldMkLst>
          <pc:docMk/>
          <pc:sldMk cId="1586581345" sldId="290"/>
        </pc:sldMkLst>
        <pc:picChg chg="add mod">
          <ac:chgData name="Janelle Clendenon" userId="da17313139568148" providerId="LiveId" clId="{D50F0924-5C5C-4416-BCF4-6E13CF36E258}" dt="2025-10-01T19:26:23.856" v="1038" actId="1076"/>
          <ac:picMkLst>
            <pc:docMk/>
            <pc:sldMk cId="1586581345" sldId="290"/>
            <ac:picMk id="2" creationId="{B6F29AF7-29D0-CDCC-7A3D-6073F94C2BC8}"/>
          </ac:picMkLst>
        </pc:picChg>
      </pc:sldChg>
      <pc:sldChg chg="add ord">
        <pc:chgData name="Janelle Clendenon" userId="da17313139568148" providerId="LiveId" clId="{D50F0924-5C5C-4416-BCF4-6E13CF36E258}" dt="2025-10-02T00:23:49.384" v="2518"/>
        <pc:sldMkLst>
          <pc:docMk/>
          <pc:sldMk cId="3178612808" sldId="290"/>
        </pc:sldMkLst>
      </pc:sldChg>
      <pc:sldChg chg="addSp delSp modSp add mod">
        <pc:chgData name="Janelle Clendenon" userId="da17313139568148" providerId="LiveId" clId="{D50F0924-5C5C-4416-BCF4-6E13CF36E258}" dt="2025-10-01T23:47:10.956" v="2052" actId="114"/>
        <pc:sldMkLst>
          <pc:docMk/>
          <pc:sldMk cId="3256294042" sldId="291"/>
        </pc:sldMkLst>
        <pc:spChg chg="mod">
          <ac:chgData name="Janelle Clendenon" userId="da17313139568148" providerId="LiveId" clId="{D50F0924-5C5C-4416-BCF4-6E13CF36E258}" dt="2025-10-01T23:47:10.956" v="2052" actId="114"/>
          <ac:spMkLst>
            <pc:docMk/>
            <pc:sldMk cId="3256294042" sldId="291"/>
            <ac:spMk id="138" creationId="{9159CE8F-87A4-7675-1DB4-41E1E7352E9C}"/>
          </ac:spMkLst>
        </pc:spChg>
        <pc:picChg chg="add mod">
          <ac:chgData name="Janelle Clendenon" userId="da17313139568148" providerId="LiveId" clId="{D50F0924-5C5C-4416-BCF4-6E13CF36E258}" dt="2025-10-01T23:16:04.232" v="1150" actId="1076"/>
          <ac:picMkLst>
            <pc:docMk/>
            <pc:sldMk cId="3256294042" sldId="291"/>
            <ac:picMk id="3" creationId="{CC646115-12DB-A163-3A3F-590377C45774}"/>
          </ac:picMkLst>
        </pc:picChg>
        <pc:picChg chg="mod">
          <ac:chgData name="Janelle Clendenon" userId="da17313139568148" providerId="LiveId" clId="{D50F0924-5C5C-4416-BCF4-6E13CF36E258}" dt="2025-10-01T23:14:14.785" v="1144" actId="1076"/>
          <ac:picMkLst>
            <pc:docMk/>
            <pc:sldMk cId="3256294042" sldId="291"/>
            <ac:picMk id="6" creationId="{6F455391-5792-6D75-1495-8A032198AF75}"/>
          </ac:picMkLst>
        </pc:picChg>
        <pc:picChg chg="mod">
          <ac:chgData name="Janelle Clendenon" userId="da17313139568148" providerId="LiveId" clId="{D50F0924-5C5C-4416-BCF4-6E13CF36E258}" dt="2025-10-01T23:14:16.182" v="1145" actId="1076"/>
          <ac:picMkLst>
            <pc:docMk/>
            <pc:sldMk cId="3256294042" sldId="291"/>
            <ac:picMk id="10" creationId="{D43B7443-DB65-1297-77D5-BABB59C14E2B}"/>
          </ac:picMkLst>
        </pc:picChg>
        <pc:picChg chg="del">
          <ac:chgData name="Janelle Clendenon" userId="da17313139568148" providerId="LiveId" clId="{D50F0924-5C5C-4416-BCF4-6E13CF36E258}" dt="2025-10-01T23:14:09.765" v="1142" actId="478"/>
          <ac:picMkLst>
            <pc:docMk/>
            <pc:sldMk cId="3256294042" sldId="291"/>
            <ac:picMk id="12" creationId="{6325CBF6-4A5E-141F-7CFD-DF9A5AEA5309}"/>
          </ac:picMkLst>
        </pc:picChg>
        <pc:picChg chg="del">
          <ac:chgData name="Janelle Clendenon" userId="da17313139568148" providerId="LiveId" clId="{D50F0924-5C5C-4416-BCF4-6E13CF36E258}" dt="2025-10-01T23:14:10.733" v="1143" actId="478"/>
          <ac:picMkLst>
            <pc:docMk/>
            <pc:sldMk cId="3256294042" sldId="291"/>
            <ac:picMk id="16" creationId="{34FCC9C3-6817-EB90-130D-3A281D733793}"/>
          </ac:picMkLst>
        </pc:picChg>
      </pc:sldChg>
      <pc:sldChg chg="delSp modSp add mod">
        <pc:chgData name="Janelle Clendenon" userId="da17313139568148" providerId="LiveId" clId="{D50F0924-5C5C-4416-BCF4-6E13CF36E258}" dt="2025-10-01T23:48:34.258" v="2066" actId="114"/>
        <pc:sldMkLst>
          <pc:docMk/>
          <pc:sldMk cId="148188171" sldId="292"/>
        </pc:sldMkLst>
        <pc:spChg chg="mod">
          <ac:chgData name="Janelle Clendenon" userId="da17313139568148" providerId="LiveId" clId="{D50F0924-5C5C-4416-BCF4-6E13CF36E258}" dt="2025-10-01T23:20:05.268" v="1216" actId="1076"/>
          <ac:spMkLst>
            <pc:docMk/>
            <pc:sldMk cId="148188171" sldId="292"/>
            <ac:spMk id="4" creationId="{767D5164-74B7-5552-AB1D-76D8E41401B8}"/>
          </ac:spMkLst>
        </pc:spChg>
        <pc:spChg chg="del">
          <ac:chgData name="Janelle Clendenon" userId="da17313139568148" providerId="LiveId" clId="{D50F0924-5C5C-4416-BCF4-6E13CF36E258}" dt="2025-10-01T23:20:09.370" v="1217" actId="478"/>
          <ac:spMkLst>
            <pc:docMk/>
            <pc:sldMk cId="148188171" sldId="292"/>
            <ac:spMk id="7" creationId="{9F793EB2-769D-9126-AACD-FDE7701CCACF}"/>
          </ac:spMkLst>
        </pc:spChg>
        <pc:spChg chg="mod">
          <ac:chgData name="Janelle Clendenon" userId="da17313139568148" providerId="LiveId" clId="{D50F0924-5C5C-4416-BCF4-6E13CF36E258}" dt="2025-10-01T23:48:34.258" v="2066" actId="114"/>
          <ac:spMkLst>
            <pc:docMk/>
            <pc:sldMk cId="148188171" sldId="292"/>
            <ac:spMk id="155" creationId="{2020A22A-59FE-48BC-909C-31384C570277}"/>
          </ac:spMkLst>
        </pc:spChg>
        <pc:picChg chg="del mod">
          <ac:chgData name="Janelle Clendenon" userId="da17313139568148" providerId="LiveId" clId="{D50F0924-5C5C-4416-BCF4-6E13CF36E258}" dt="2025-10-01T23:20:09.370" v="1217" actId="478"/>
          <ac:picMkLst>
            <pc:docMk/>
            <pc:sldMk cId="148188171" sldId="292"/>
            <ac:picMk id="2" creationId="{F94B0080-1D62-F0B7-1793-C9AF2DAF4C8A}"/>
          </ac:picMkLst>
        </pc:picChg>
        <pc:picChg chg="mod">
          <ac:chgData name="Janelle Clendenon" userId="da17313139568148" providerId="LiveId" clId="{D50F0924-5C5C-4416-BCF4-6E13CF36E258}" dt="2025-10-01T23:20:02.509" v="1215" actId="1076"/>
          <ac:picMkLst>
            <pc:docMk/>
            <pc:sldMk cId="148188171" sldId="292"/>
            <ac:picMk id="3" creationId="{9B8E4A5B-8E62-47D8-5979-35AD2D08999C}"/>
          </ac:picMkLst>
        </pc:picChg>
        <pc:picChg chg="del">
          <ac:chgData name="Janelle Clendenon" userId="da17313139568148" providerId="LiveId" clId="{D50F0924-5C5C-4416-BCF4-6E13CF36E258}" dt="2025-10-01T23:20:09.370" v="1217" actId="478"/>
          <ac:picMkLst>
            <pc:docMk/>
            <pc:sldMk cId="148188171" sldId="292"/>
            <ac:picMk id="5" creationId="{88D63650-A8C1-58CD-5545-FE5C4AF43D44}"/>
          </ac:picMkLst>
        </pc:picChg>
        <pc:picChg chg="mod">
          <ac:chgData name="Janelle Clendenon" userId="da17313139568148" providerId="LiveId" clId="{D50F0924-5C5C-4416-BCF4-6E13CF36E258}" dt="2025-10-01T23:20:00.566" v="1214" actId="1076"/>
          <ac:picMkLst>
            <pc:docMk/>
            <pc:sldMk cId="148188171" sldId="292"/>
            <ac:picMk id="6" creationId="{85ECA343-4751-DF56-B2CE-9A2148FC8A78}"/>
          </ac:picMkLst>
        </pc:picChg>
      </pc:sldChg>
      <pc:sldChg chg="addSp delSp modSp add mod ord">
        <pc:chgData name="Janelle Clendenon" userId="da17313139568148" providerId="LiveId" clId="{D50F0924-5C5C-4416-BCF4-6E13CF36E258}" dt="2025-10-01T23:48:45.013" v="2068" actId="114"/>
        <pc:sldMkLst>
          <pc:docMk/>
          <pc:sldMk cId="1552073747" sldId="293"/>
        </pc:sldMkLst>
        <pc:spChg chg="mod">
          <ac:chgData name="Janelle Clendenon" userId="da17313139568148" providerId="LiveId" clId="{D50F0924-5C5C-4416-BCF4-6E13CF36E258}" dt="2025-10-01T23:48:45.013" v="2068" actId="114"/>
          <ac:spMkLst>
            <pc:docMk/>
            <pc:sldMk cId="1552073747" sldId="293"/>
            <ac:spMk id="160" creationId="{E9243E2D-B748-CE9E-5844-77CEE0FB28D0}"/>
          </ac:spMkLst>
        </pc:spChg>
        <pc:picChg chg="add mod">
          <ac:chgData name="Janelle Clendenon" userId="da17313139568148" providerId="LiveId" clId="{D50F0924-5C5C-4416-BCF4-6E13CF36E258}" dt="2025-10-01T23:35:56.465" v="1861" actId="1076"/>
          <ac:picMkLst>
            <pc:docMk/>
            <pc:sldMk cId="1552073747" sldId="293"/>
            <ac:picMk id="2" creationId="{CA606FF1-3F16-31B8-3CE9-54636E59D112}"/>
          </ac:picMkLst>
        </pc:picChg>
        <pc:picChg chg="mod">
          <ac:chgData name="Janelle Clendenon" userId="da17313139568148" providerId="LiveId" clId="{D50F0924-5C5C-4416-BCF4-6E13CF36E258}" dt="2025-10-01T23:21:58.839" v="1286" actId="1076"/>
          <ac:picMkLst>
            <pc:docMk/>
            <pc:sldMk cId="1552073747" sldId="293"/>
            <ac:picMk id="3" creationId="{0FB629FB-A4BD-A44C-F831-135243FE7F56}"/>
          </ac:picMkLst>
        </pc:picChg>
        <pc:picChg chg="add mod">
          <ac:chgData name="Janelle Clendenon" userId="da17313139568148" providerId="LiveId" clId="{D50F0924-5C5C-4416-BCF4-6E13CF36E258}" dt="2025-10-01T23:35:55.229" v="1860" actId="1076"/>
          <ac:picMkLst>
            <pc:docMk/>
            <pc:sldMk cId="1552073747" sldId="293"/>
            <ac:picMk id="4" creationId="{5F7E7227-4811-1ED8-506E-541BA2C01755}"/>
          </ac:picMkLst>
        </pc:picChg>
        <pc:picChg chg="del">
          <ac:chgData name="Janelle Clendenon" userId="da17313139568148" providerId="LiveId" clId="{D50F0924-5C5C-4416-BCF4-6E13CF36E258}" dt="2025-10-01T23:21:53.386" v="1283" actId="478"/>
          <ac:picMkLst>
            <pc:docMk/>
            <pc:sldMk cId="1552073747" sldId="293"/>
            <ac:picMk id="5" creationId="{6690D44A-7323-7B72-8353-03828788EA53}"/>
          </ac:picMkLst>
        </pc:picChg>
        <pc:picChg chg="mod">
          <ac:chgData name="Janelle Clendenon" userId="da17313139568148" providerId="LiveId" clId="{D50F0924-5C5C-4416-BCF4-6E13CF36E258}" dt="2025-10-01T23:21:55.275" v="1284" actId="1076"/>
          <ac:picMkLst>
            <pc:docMk/>
            <pc:sldMk cId="1552073747" sldId="293"/>
            <ac:picMk id="6" creationId="{7DCC0A29-A6BA-156D-F9C7-55779862F12D}"/>
          </ac:picMkLst>
        </pc:picChg>
        <pc:picChg chg="del">
          <ac:chgData name="Janelle Clendenon" userId="da17313139568148" providerId="LiveId" clId="{D50F0924-5C5C-4416-BCF4-6E13CF36E258}" dt="2025-10-01T23:21:41.694" v="1279" actId="478"/>
          <ac:picMkLst>
            <pc:docMk/>
            <pc:sldMk cId="1552073747" sldId="293"/>
            <ac:picMk id="161" creationId="{671FE81A-656E-8EB6-B173-8C69DD317A86}"/>
          </ac:picMkLst>
        </pc:picChg>
      </pc:sldChg>
      <pc:sldChg chg="addSp delSp modSp add mod ord">
        <pc:chgData name="Janelle Clendenon" userId="da17313139568148" providerId="LiveId" clId="{D50F0924-5C5C-4416-BCF4-6E13CF36E258}" dt="2025-10-01T23:49:45.573" v="2083" actId="114"/>
        <pc:sldMkLst>
          <pc:docMk/>
          <pc:sldMk cId="3299748495" sldId="294"/>
        </pc:sldMkLst>
        <pc:spChg chg="add del mod">
          <ac:chgData name="Janelle Clendenon" userId="da17313139568148" providerId="LiveId" clId="{D50F0924-5C5C-4416-BCF4-6E13CF36E258}" dt="2025-10-01T23:24:33.905" v="1327" actId="478"/>
          <ac:spMkLst>
            <pc:docMk/>
            <pc:sldMk cId="3299748495" sldId="294"/>
            <ac:spMk id="4" creationId="{6486AFBD-DF4E-1762-09BC-5CABF7268E13}"/>
          </ac:spMkLst>
        </pc:spChg>
        <pc:spChg chg="add del mod">
          <ac:chgData name="Janelle Clendenon" userId="da17313139568148" providerId="LiveId" clId="{D50F0924-5C5C-4416-BCF4-6E13CF36E258}" dt="2025-10-01T23:24:36.774" v="1330" actId="478"/>
          <ac:spMkLst>
            <pc:docMk/>
            <pc:sldMk cId="3299748495" sldId="294"/>
            <ac:spMk id="7" creationId="{45AFA161-C6EE-C6AA-D2BC-E12914C1F75B}"/>
          </ac:spMkLst>
        </pc:spChg>
        <pc:spChg chg="mod">
          <ac:chgData name="Janelle Clendenon" userId="da17313139568148" providerId="LiveId" clId="{D50F0924-5C5C-4416-BCF4-6E13CF36E258}" dt="2025-10-01T23:49:45.573" v="2083" actId="114"/>
          <ac:spMkLst>
            <pc:docMk/>
            <pc:sldMk cId="3299748495" sldId="294"/>
            <ac:spMk id="172" creationId="{C25CD7B5-AA42-27A7-A4AF-AD09B8387558}"/>
          </ac:spMkLst>
        </pc:spChg>
        <pc:picChg chg="add del mod">
          <ac:chgData name="Janelle Clendenon" userId="da17313139568148" providerId="LiveId" clId="{D50F0924-5C5C-4416-BCF4-6E13CF36E258}" dt="2025-10-01T23:24:34.546" v="1328" actId="478"/>
          <ac:picMkLst>
            <pc:docMk/>
            <pc:sldMk cId="3299748495" sldId="294"/>
            <ac:picMk id="2" creationId="{CD9228D4-E02E-2110-ADA3-6C931096EFF1}"/>
          </ac:picMkLst>
        </pc:picChg>
        <pc:picChg chg="add mod">
          <ac:chgData name="Janelle Clendenon" userId="da17313139568148" providerId="LiveId" clId="{D50F0924-5C5C-4416-BCF4-6E13CF36E258}" dt="2025-10-01T23:37:53.143" v="1930" actId="1076"/>
          <ac:picMkLst>
            <pc:docMk/>
            <pc:sldMk cId="3299748495" sldId="294"/>
            <ac:picMk id="3" creationId="{BF64A339-B9EC-F823-8397-2357064DA9F5}"/>
          </ac:picMkLst>
        </pc:picChg>
        <pc:picChg chg="add mod">
          <ac:chgData name="Janelle Clendenon" userId="da17313139568148" providerId="LiveId" clId="{D50F0924-5C5C-4416-BCF4-6E13CF36E258}" dt="2025-10-01T23:37:27.718" v="1923" actId="1076"/>
          <ac:picMkLst>
            <pc:docMk/>
            <pc:sldMk cId="3299748495" sldId="294"/>
            <ac:picMk id="5" creationId="{F5B088E8-F9C8-17C9-96D1-D5BA332D67BC}"/>
          </ac:picMkLst>
        </pc:picChg>
        <pc:picChg chg="add del mod">
          <ac:chgData name="Janelle Clendenon" userId="da17313139568148" providerId="LiveId" clId="{D50F0924-5C5C-4416-BCF4-6E13CF36E258}" dt="2025-10-01T23:24:36.003" v="1329" actId="478"/>
          <ac:picMkLst>
            <pc:docMk/>
            <pc:sldMk cId="3299748495" sldId="294"/>
            <ac:picMk id="6" creationId="{C66BD41A-6A3B-D26F-75C6-9774455AD4CF}"/>
          </ac:picMkLst>
        </pc:picChg>
        <pc:picChg chg="add mod">
          <ac:chgData name="Janelle Clendenon" userId="da17313139568148" providerId="LiveId" clId="{D50F0924-5C5C-4416-BCF4-6E13CF36E258}" dt="2025-10-01T23:37:32.330" v="1925" actId="1076"/>
          <ac:picMkLst>
            <pc:docMk/>
            <pc:sldMk cId="3299748495" sldId="294"/>
            <ac:picMk id="8" creationId="{25BEE214-DE12-06A7-3867-F4013EC473D0}"/>
          </ac:picMkLst>
        </pc:picChg>
        <pc:picChg chg="add mod">
          <ac:chgData name="Janelle Clendenon" userId="da17313139568148" providerId="LiveId" clId="{D50F0924-5C5C-4416-BCF4-6E13CF36E258}" dt="2025-10-01T23:38:04.460" v="1932" actId="1076"/>
          <ac:picMkLst>
            <pc:docMk/>
            <pc:sldMk cId="3299748495" sldId="294"/>
            <ac:picMk id="9" creationId="{5816D004-2C8A-C93C-4335-C328284B4E5D}"/>
          </ac:picMkLst>
        </pc:picChg>
      </pc:sldChg>
      <pc:sldChg chg="addSp modSp new mod ord">
        <pc:chgData name="Janelle Clendenon" userId="da17313139568148" providerId="LiveId" clId="{D50F0924-5C5C-4416-BCF4-6E13CF36E258}" dt="2025-10-02T00:19:32.843" v="2339" actId="13822"/>
        <pc:sldMkLst>
          <pc:docMk/>
          <pc:sldMk cId="247564152" sldId="295"/>
        </pc:sldMkLst>
        <pc:spChg chg="add mod">
          <ac:chgData name="Janelle Clendenon" userId="da17313139568148" providerId="LiveId" clId="{D50F0924-5C5C-4416-BCF4-6E13CF36E258}" dt="2025-10-02T00:06:11.914" v="2206" actId="1076"/>
          <ac:spMkLst>
            <pc:docMk/>
            <pc:sldMk cId="247564152" sldId="295"/>
            <ac:spMk id="4" creationId="{83EFA680-BB3D-875A-F848-1F324DEF4E11}"/>
          </ac:spMkLst>
        </pc:spChg>
        <pc:spChg chg="add mod">
          <ac:chgData name="Janelle Clendenon" userId="da17313139568148" providerId="LiveId" clId="{D50F0924-5C5C-4416-BCF4-6E13CF36E258}" dt="2025-10-02T00:15:07.034" v="2283"/>
          <ac:spMkLst>
            <pc:docMk/>
            <pc:sldMk cId="247564152" sldId="295"/>
            <ac:spMk id="5" creationId="{8AE23316-40E6-9E42-4ADF-9496C2357565}"/>
          </ac:spMkLst>
        </pc:spChg>
        <pc:spChg chg="add mod">
          <ac:chgData name="Janelle Clendenon" userId="da17313139568148" providerId="LiveId" clId="{D50F0924-5C5C-4416-BCF4-6E13CF36E258}" dt="2025-10-02T00:19:26.797" v="2338" actId="13822"/>
          <ac:spMkLst>
            <pc:docMk/>
            <pc:sldMk cId="247564152" sldId="295"/>
            <ac:spMk id="6" creationId="{BC96DC52-DF2D-3BBB-8105-27AEDCB97D2E}"/>
          </ac:spMkLst>
        </pc:spChg>
        <pc:spChg chg="add mod">
          <ac:chgData name="Janelle Clendenon" userId="da17313139568148" providerId="LiveId" clId="{D50F0924-5C5C-4416-BCF4-6E13CF36E258}" dt="2025-10-02T00:19:32.843" v="2339" actId="13822"/>
          <ac:spMkLst>
            <pc:docMk/>
            <pc:sldMk cId="247564152" sldId="295"/>
            <ac:spMk id="7" creationId="{DC6DE67C-4815-8F59-C3F2-C3CF4F779F38}"/>
          </ac:spMkLst>
        </pc:spChg>
        <pc:picChg chg="add mod">
          <ac:chgData name="Janelle Clendenon" userId="da17313139568148" providerId="LiveId" clId="{D50F0924-5C5C-4416-BCF4-6E13CF36E258}" dt="2025-10-02T00:02:21.463" v="2152" actId="1076"/>
          <ac:picMkLst>
            <pc:docMk/>
            <pc:sldMk cId="247564152" sldId="295"/>
            <ac:picMk id="3" creationId="{00DCCE09-C6E7-FECC-2EFC-0055732137FF}"/>
          </ac:picMkLst>
        </pc:picChg>
      </pc:sldChg>
      <pc:sldChg chg="addSp modSp new mod modAnim">
        <pc:chgData name="Janelle Clendenon" userId="da17313139568148" providerId="LiveId" clId="{D50F0924-5C5C-4416-BCF4-6E13CF36E258}" dt="2025-10-02T02:24:45.216" v="2640" actId="207"/>
        <pc:sldMkLst>
          <pc:docMk/>
          <pc:sldMk cId="742153563" sldId="296"/>
        </pc:sldMkLst>
        <pc:spChg chg="add mod">
          <ac:chgData name="Janelle Clendenon" userId="da17313139568148" providerId="LiveId" clId="{D50F0924-5C5C-4416-BCF4-6E13CF36E258}" dt="2025-10-02T02:24:45.216" v="2640" actId="207"/>
          <ac:spMkLst>
            <pc:docMk/>
            <pc:sldMk cId="742153563" sldId="296"/>
            <ac:spMk id="3" creationId="{2355DAC1-1BC8-E597-C3C1-B8BBCEEEA9DF}"/>
          </ac:spMkLst>
        </pc:spChg>
        <pc:spChg chg="add mod">
          <ac:chgData name="Janelle Clendenon" userId="da17313139568148" providerId="LiveId" clId="{D50F0924-5C5C-4416-BCF4-6E13CF36E258}" dt="2025-10-02T02:24:37.725" v="2639" actId="14100"/>
          <ac:spMkLst>
            <pc:docMk/>
            <pc:sldMk cId="742153563" sldId="296"/>
            <ac:spMk id="4" creationId="{9F089D41-4879-74E0-0AFE-B043DFB5F619}"/>
          </ac:spMkLst>
        </pc:spChg>
        <pc:picChg chg="add mod">
          <ac:chgData name="Janelle Clendenon" userId="da17313139568148" providerId="LiveId" clId="{D50F0924-5C5C-4416-BCF4-6E13CF36E258}" dt="2025-10-02T00:09:13.941" v="2213" actId="1076"/>
          <ac:picMkLst>
            <pc:docMk/>
            <pc:sldMk cId="742153563" sldId="296"/>
            <ac:picMk id="2" creationId="{9F7BE47F-9D18-E9AA-4DFD-791E28233FAE}"/>
          </ac:picMkLst>
        </pc:picChg>
      </pc:sldChg>
      <pc:sldChg chg="addSp modSp new mod modAnim">
        <pc:chgData name="Janelle Clendenon" userId="da17313139568148" providerId="LiveId" clId="{D50F0924-5C5C-4416-BCF4-6E13CF36E258}" dt="2025-10-02T00:10:25.088" v="2223" actId="1076"/>
        <pc:sldMkLst>
          <pc:docMk/>
          <pc:sldMk cId="14730251" sldId="297"/>
        </pc:sldMkLst>
        <pc:picChg chg="add mod">
          <ac:chgData name="Janelle Clendenon" userId="da17313139568148" providerId="LiveId" clId="{D50F0924-5C5C-4416-BCF4-6E13CF36E258}" dt="2025-10-02T00:10:25.088" v="2223" actId="1076"/>
          <ac:picMkLst>
            <pc:docMk/>
            <pc:sldMk cId="14730251" sldId="297"/>
            <ac:picMk id="2" creationId="{0B36939E-B0DC-456B-D0C2-56C9F09EF3A7}"/>
          </ac:picMkLst>
        </pc:picChg>
      </pc:sldChg>
      <pc:sldChg chg="modSp add mod">
        <pc:chgData name="Janelle Clendenon" userId="da17313139568148" providerId="LiveId" clId="{D50F0924-5C5C-4416-BCF4-6E13CF36E258}" dt="2025-10-02T03:50:20.053" v="2823" actId="207"/>
        <pc:sldMkLst>
          <pc:docMk/>
          <pc:sldMk cId="343366808" sldId="298"/>
        </pc:sldMkLst>
        <pc:spChg chg="mod">
          <ac:chgData name="Janelle Clendenon" userId="da17313139568148" providerId="LiveId" clId="{D50F0924-5C5C-4416-BCF4-6E13CF36E258}" dt="2025-10-02T03:49:58.011" v="2822" actId="207"/>
          <ac:spMkLst>
            <pc:docMk/>
            <pc:sldMk cId="343366808" sldId="298"/>
            <ac:spMk id="5" creationId="{665C5C0C-8054-A05E-B194-A1E85D03D1CC}"/>
          </ac:spMkLst>
        </pc:spChg>
        <pc:spChg chg="mod">
          <ac:chgData name="Janelle Clendenon" userId="da17313139568148" providerId="LiveId" clId="{D50F0924-5C5C-4416-BCF4-6E13CF36E258}" dt="2025-10-02T03:50:20.053" v="2823" actId="207"/>
          <ac:spMkLst>
            <pc:docMk/>
            <pc:sldMk cId="343366808" sldId="298"/>
            <ac:spMk id="7" creationId="{51E7EB0A-BA02-4BE2-09F8-6381F2E1BCF6}"/>
          </ac:spMkLst>
        </pc:spChg>
      </pc:sldChg>
      <pc:sldChg chg="modSp new mod">
        <pc:chgData name="Janelle Clendenon" userId="da17313139568148" providerId="LiveId" clId="{D50F0924-5C5C-4416-BCF4-6E13CF36E258}" dt="2025-10-02T00:21:30.581" v="2454" actId="20577"/>
        <pc:sldMkLst>
          <pc:docMk/>
          <pc:sldMk cId="767881707" sldId="299"/>
        </pc:sldMkLst>
        <pc:spChg chg="mod">
          <ac:chgData name="Janelle Clendenon" userId="da17313139568148" providerId="LiveId" clId="{D50F0924-5C5C-4416-BCF4-6E13CF36E258}" dt="2025-10-02T00:21:30.581" v="2454" actId="20577"/>
          <ac:spMkLst>
            <pc:docMk/>
            <pc:sldMk cId="767881707" sldId="299"/>
            <ac:spMk id="2" creationId="{CFC23705-0639-3A32-75DF-8E61A6B6B17B}"/>
          </ac:spMkLst>
        </pc:spChg>
      </pc:sldChg>
      <pc:sldChg chg="addSp modSp new mod">
        <pc:chgData name="Janelle Clendenon" userId="da17313139568148" providerId="LiveId" clId="{D50F0924-5C5C-4416-BCF4-6E13CF36E258}" dt="2025-10-02T02:22:28.249" v="2582" actId="1076"/>
        <pc:sldMkLst>
          <pc:docMk/>
          <pc:sldMk cId="670903639" sldId="300"/>
        </pc:sldMkLst>
        <pc:spChg chg="mod">
          <ac:chgData name="Janelle Clendenon" userId="da17313139568148" providerId="LiveId" clId="{D50F0924-5C5C-4416-BCF4-6E13CF36E258}" dt="2025-10-02T00:22:56.995" v="2468" actId="20577"/>
          <ac:spMkLst>
            <pc:docMk/>
            <pc:sldMk cId="670903639" sldId="300"/>
            <ac:spMk id="2" creationId="{1C6F939D-726B-0773-6BF1-E52C631B4166}"/>
          </ac:spMkLst>
        </pc:spChg>
        <pc:spChg chg="mod">
          <ac:chgData name="Janelle Clendenon" userId="da17313139568148" providerId="LiveId" clId="{D50F0924-5C5C-4416-BCF4-6E13CF36E258}" dt="2025-10-02T00:23:39.741" v="2514" actId="20577"/>
          <ac:spMkLst>
            <pc:docMk/>
            <pc:sldMk cId="670903639" sldId="300"/>
            <ac:spMk id="3" creationId="{A30E2B32-0F89-6964-75DC-64E6CAE75BE7}"/>
          </ac:spMkLst>
        </pc:spChg>
        <pc:picChg chg="add mod">
          <ac:chgData name="Janelle Clendenon" userId="da17313139568148" providerId="LiveId" clId="{D50F0924-5C5C-4416-BCF4-6E13CF36E258}" dt="2025-10-02T02:22:28.249" v="2582" actId="1076"/>
          <ac:picMkLst>
            <pc:docMk/>
            <pc:sldMk cId="670903639" sldId="300"/>
            <ac:picMk id="5" creationId="{A7B0149F-E5C6-8EE9-771A-573DEFA845FE}"/>
          </ac:picMkLst>
        </pc:picChg>
      </pc:sldChg>
      <pc:sldChg chg="addSp delSp modSp new mod">
        <pc:chgData name="Janelle Clendenon" userId="da17313139568148" providerId="LiveId" clId="{D50F0924-5C5C-4416-BCF4-6E13CF36E258}" dt="2025-10-02T03:42:27.705" v="2821" actId="20577"/>
        <pc:sldMkLst>
          <pc:docMk/>
          <pc:sldMk cId="892518056" sldId="301"/>
        </pc:sldMkLst>
        <pc:spChg chg="mod">
          <ac:chgData name="Janelle Clendenon" userId="da17313139568148" providerId="LiveId" clId="{D50F0924-5C5C-4416-BCF4-6E13CF36E258}" dt="2025-10-02T02:52:24.353" v="2746" actId="1076"/>
          <ac:spMkLst>
            <pc:docMk/>
            <pc:sldMk cId="892518056" sldId="301"/>
            <ac:spMk id="2" creationId="{40F78DD1-103E-D8C5-884C-E8062670BF52}"/>
          </ac:spMkLst>
        </pc:spChg>
        <pc:spChg chg="mod">
          <ac:chgData name="Janelle Clendenon" userId="da17313139568148" providerId="LiveId" clId="{D50F0924-5C5C-4416-BCF4-6E13CF36E258}" dt="2025-10-02T02:52:47.543" v="2753" actId="1076"/>
          <ac:spMkLst>
            <pc:docMk/>
            <pc:sldMk cId="892518056" sldId="301"/>
            <ac:spMk id="3" creationId="{1CEECFCF-24A7-4B87-E675-CE8775F7903C}"/>
          </ac:spMkLst>
        </pc:spChg>
        <pc:spChg chg="del">
          <ac:chgData name="Janelle Clendenon" userId="da17313139568148" providerId="LiveId" clId="{D50F0924-5C5C-4416-BCF4-6E13CF36E258}" dt="2025-10-02T02:35:25.897" v="2666" actId="478"/>
          <ac:spMkLst>
            <pc:docMk/>
            <pc:sldMk cId="892518056" sldId="301"/>
            <ac:spMk id="4" creationId="{1319CB3D-4EAA-0789-CE15-FC69F9BDFC0B}"/>
          </ac:spMkLst>
        </pc:spChg>
        <pc:spChg chg="add del mod">
          <ac:chgData name="Janelle Clendenon" userId="da17313139568148" providerId="LiveId" clId="{D50F0924-5C5C-4416-BCF4-6E13CF36E258}" dt="2025-10-02T03:39:12.757" v="2760" actId="478"/>
          <ac:spMkLst>
            <pc:docMk/>
            <pc:sldMk cId="892518056" sldId="301"/>
            <ac:spMk id="7" creationId="{4B3029C7-C27D-A6B6-0DE3-38B2A88D6E73}"/>
          </ac:spMkLst>
        </pc:spChg>
        <pc:spChg chg="add del">
          <ac:chgData name="Janelle Clendenon" userId="da17313139568148" providerId="LiveId" clId="{D50F0924-5C5C-4416-BCF4-6E13CF36E258}" dt="2025-10-02T03:41:53.534" v="2770" actId="22"/>
          <ac:spMkLst>
            <pc:docMk/>
            <pc:sldMk cId="892518056" sldId="301"/>
            <ac:spMk id="15" creationId="{CC138F9F-B2D9-63B3-30BC-626D17B6BFF0}"/>
          </ac:spMkLst>
        </pc:spChg>
        <pc:spChg chg="add mod">
          <ac:chgData name="Janelle Clendenon" userId="da17313139568148" providerId="LiveId" clId="{D50F0924-5C5C-4416-BCF4-6E13CF36E258}" dt="2025-10-02T03:42:27.705" v="2821" actId="20577"/>
          <ac:spMkLst>
            <pc:docMk/>
            <pc:sldMk cId="892518056" sldId="301"/>
            <ac:spMk id="16" creationId="{5F65595B-5269-E426-BAEB-51D4574DC33C}"/>
          </ac:spMkLst>
        </pc:spChg>
        <pc:picChg chg="add mod">
          <ac:chgData name="Janelle Clendenon" userId="da17313139568148" providerId="LiveId" clId="{D50F0924-5C5C-4416-BCF4-6E13CF36E258}" dt="2025-10-02T03:41:24.360" v="2762" actId="1076"/>
          <ac:picMkLst>
            <pc:docMk/>
            <pc:sldMk cId="892518056" sldId="301"/>
            <ac:picMk id="6" creationId="{0E27209A-AD6F-B773-4018-F3EA0601B32C}"/>
          </ac:picMkLst>
        </pc:picChg>
        <pc:picChg chg="add del mod modCrop">
          <ac:chgData name="Janelle Clendenon" userId="da17313139568148" providerId="LiveId" clId="{D50F0924-5C5C-4416-BCF4-6E13CF36E258}" dt="2025-10-02T02:51:56.190" v="2738" actId="478"/>
          <ac:picMkLst>
            <pc:docMk/>
            <pc:sldMk cId="892518056" sldId="301"/>
            <ac:picMk id="9" creationId="{FD4BF8C7-9B9B-FC00-9C50-4309B793C1C9}"/>
          </ac:picMkLst>
        </pc:picChg>
        <pc:picChg chg="add del mod">
          <ac:chgData name="Janelle Clendenon" userId="da17313139568148" providerId="LiveId" clId="{D50F0924-5C5C-4416-BCF4-6E13CF36E258}" dt="2025-10-02T03:39:11.529" v="2759" actId="478"/>
          <ac:picMkLst>
            <pc:docMk/>
            <pc:sldMk cId="892518056" sldId="301"/>
            <ac:picMk id="11" creationId="{C3EF5DEE-CF36-7C02-9A3F-017AD9BEDCE6}"/>
          </ac:picMkLst>
        </pc:picChg>
        <pc:picChg chg="add mod">
          <ac:chgData name="Janelle Clendenon" userId="da17313139568148" providerId="LiveId" clId="{D50F0924-5C5C-4416-BCF4-6E13CF36E258}" dt="2025-10-02T03:41:34.621" v="2768" actId="1076"/>
          <ac:picMkLst>
            <pc:docMk/>
            <pc:sldMk cId="892518056" sldId="301"/>
            <ac:picMk id="13" creationId="{0CC9DFE4-EB06-99E8-50E6-1D68357EB738}"/>
          </ac:picMkLst>
        </pc:picChg>
      </pc:sldChg>
      <pc:sldMasterChg chg="modSp modSldLayout">
        <pc:chgData name="Janelle Clendenon" userId="da17313139568148" providerId="LiveId" clId="{D50F0924-5C5C-4416-BCF4-6E13CF36E258}" dt="2025-10-01T18:39:58.581" v="0"/>
        <pc:sldMasterMkLst>
          <pc:docMk/>
          <pc:sldMasterMk cId="0" sldId="2147483648"/>
        </pc:sldMasterMkLst>
        <pc:spChg chg="mod">
          <ac:chgData name="Janelle Clendenon" userId="da17313139568148" providerId="LiveId" clId="{D50F0924-5C5C-4416-BCF4-6E13CF36E258}" dt="2025-10-01T18:39:58.581" v="0"/>
          <ac:spMkLst>
            <pc:docMk/>
            <pc:sldMasterMk cId="0" sldId="2147483648"/>
            <ac:spMk id="6" creationId="{00000000-0000-0000-0000-000000000000}"/>
          </ac:spMkLst>
        </pc:spChg>
        <pc:spChg chg="mod">
          <ac:chgData name="Janelle Clendenon" userId="da17313139568148" providerId="LiveId" clId="{D50F0924-5C5C-4416-BCF4-6E13CF36E258}" dt="2025-10-01T18:39:58.581" v="0"/>
          <ac:spMkLst>
            <pc:docMk/>
            <pc:sldMasterMk cId="0" sldId="2147483648"/>
            <ac:spMk id="7" creationId="{00000000-0000-0000-0000-000000000000}"/>
          </ac:spMkLst>
        </pc:spChg>
        <pc:spChg chg="mod">
          <ac:chgData name="Janelle Clendenon" userId="da17313139568148" providerId="LiveId" clId="{D50F0924-5C5C-4416-BCF4-6E13CF36E258}" dt="2025-10-01T18:39:58.581" v="0"/>
          <ac:spMkLst>
            <pc:docMk/>
            <pc:sldMasterMk cId="0" sldId="2147483648"/>
            <ac:spMk id="8" creationId="{00000000-0000-0000-0000-000000000000}"/>
          </ac:spMkLst>
        </pc:spChg>
        <pc:spChg chg="mod">
          <ac:chgData name="Janelle Clendenon" userId="da17313139568148" providerId="LiveId" clId="{D50F0924-5C5C-4416-BCF4-6E13CF36E258}" dt="2025-10-01T18:39:58.581" v="0"/>
          <ac:spMkLst>
            <pc:docMk/>
            <pc:sldMasterMk cId="0" sldId="2147483648"/>
            <ac:spMk id="9" creationId="{00000000-0000-0000-0000-000000000000}"/>
          </ac:spMkLst>
        </pc:spChg>
        <pc:spChg chg="mod">
          <ac:chgData name="Janelle Clendenon" userId="da17313139568148" providerId="LiveId" clId="{D50F0924-5C5C-4416-BCF4-6E13CF36E258}" dt="2025-10-01T18:39:58.581" v="0"/>
          <ac:spMkLst>
            <pc:docMk/>
            <pc:sldMasterMk cId="0" sldId="2147483648"/>
            <ac:spMk id="10" creationId="{00000000-0000-0000-0000-000000000000}"/>
          </ac:spMkLst>
        </pc:spChg>
        <pc:sldLayoutChg chg="modSp">
          <pc:chgData name="Janelle Clendenon" userId="da17313139568148" providerId="LiveId" clId="{D50F0924-5C5C-4416-BCF4-6E13CF36E258}" dt="2025-10-01T18:39:58.581" v="0"/>
          <pc:sldLayoutMkLst>
            <pc:docMk/>
            <pc:sldMasterMk cId="0" sldId="2147483648"/>
            <pc:sldLayoutMk cId="0" sldId="2147483649"/>
          </pc:sldLayoutMkLst>
          <pc:spChg chg="mod">
            <ac:chgData name="Janelle Clendenon" userId="da17313139568148" providerId="LiveId" clId="{D50F0924-5C5C-4416-BCF4-6E13CF36E258}" dt="2025-10-01T18:39:58.581" v="0"/>
            <ac:spMkLst>
              <pc:docMk/>
              <pc:sldMasterMk cId="0" sldId="2147483648"/>
              <pc:sldLayoutMk cId="0" sldId="2147483649"/>
              <ac:spMk id="12"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49"/>
              <ac:spMk id="13"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49"/>
              <ac:spMk id="14"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49"/>
              <ac:spMk id="15"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49"/>
              <ac:spMk id="16"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0"/>
          </pc:sldLayoutMkLst>
          <pc:spChg chg="mod">
            <ac:chgData name="Janelle Clendenon" userId="da17313139568148" providerId="LiveId" clId="{D50F0924-5C5C-4416-BCF4-6E13CF36E258}" dt="2025-10-01T18:39:58.581" v="0"/>
            <ac:spMkLst>
              <pc:docMk/>
              <pc:sldMasterMk cId="0" sldId="2147483648"/>
              <pc:sldLayoutMk cId="0" sldId="2147483650"/>
              <ac:spMk id="18"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0"/>
              <ac:spMk id="19"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0"/>
              <ac:spMk id="20"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0"/>
              <ac:spMk id="21"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1"/>
          </pc:sldLayoutMkLst>
          <pc:spChg chg="mod">
            <ac:chgData name="Janelle Clendenon" userId="da17313139568148" providerId="LiveId" clId="{D50F0924-5C5C-4416-BCF4-6E13CF36E258}" dt="2025-10-01T18:39:58.581" v="0"/>
            <ac:spMkLst>
              <pc:docMk/>
              <pc:sldMasterMk cId="0" sldId="2147483648"/>
              <pc:sldLayoutMk cId="0" sldId="2147483651"/>
              <ac:spMk id="23"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1"/>
              <ac:spMk id="24"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1"/>
              <ac:spMk id="25"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2"/>
          </pc:sldLayoutMkLst>
          <pc:spChg chg="mod">
            <ac:chgData name="Janelle Clendenon" userId="da17313139568148" providerId="LiveId" clId="{D50F0924-5C5C-4416-BCF4-6E13CF36E258}" dt="2025-10-01T18:39:58.581" v="0"/>
            <ac:spMkLst>
              <pc:docMk/>
              <pc:sldMasterMk cId="0" sldId="2147483648"/>
              <pc:sldLayoutMk cId="0" sldId="2147483652"/>
              <ac:spMk id="27"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2"/>
              <ac:spMk id="28"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2"/>
              <ac:spMk id="29"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2"/>
              <ac:spMk id="30"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2"/>
              <ac:spMk id="31"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3"/>
          </pc:sldLayoutMkLst>
          <pc:spChg chg="mod">
            <ac:chgData name="Janelle Clendenon" userId="da17313139568148" providerId="LiveId" clId="{D50F0924-5C5C-4416-BCF4-6E13CF36E258}" dt="2025-10-01T18:39:58.581" v="0"/>
            <ac:spMkLst>
              <pc:docMk/>
              <pc:sldMasterMk cId="0" sldId="2147483648"/>
              <pc:sldLayoutMk cId="0" sldId="2147483653"/>
              <ac:spMk id="33"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3"/>
              <ac:spMk id="34"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3"/>
              <ac:spMk id="35"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3"/>
              <ac:spMk id="36"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3"/>
              <ac:spMk id="37"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3"/>
              <ac:spMk id="38"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4"/>
          </pc:sldLayoutMkLst>
          <pc:spChg chg="mod">
            <ac:chgData name="Janelle Clendenon" userId="da17313139568148" providerId="LiveId" clId="{D50F0924-5C5C-4416-BCF4-6E13CF36E258}" dt="2025-10-01T18:39:58.581" v="0"/>
            <ac:spMkLst>
              <pc:docMk/>
              <pc:sldMasterMk cId="0" sldId="2147483648"/>
              <pc:sldLayoutMk cId="0" sldId="2147483654"/>
              <ac:spMk id="40"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4"/>
              <ac:spMk id="41"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4"/>
              <ac:spMk id="42"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4"/>
              <ac:spMk id="43"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4"/>
              <ac:spMk id="44"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5"/>
          </pc:sldLayoutMkLst>
          <pc:spChg chg="mod">
            <ac:chgData name="Janelle Clendenon" userId="da17313139568148" providerId="LiveId" clId="{D50F0924-5C5C-4416-BCF4-6E13CF36E258}" dt="2025-10-01T18:39:58.581" v="0"/>
            <ac:spMkLst>
              <pc:docMk/>
              <pc:sldMasterMk cId="0" sldId="2147483648"/>
              <pc:sldLayoutMk cId="0" sldId="2147483655"/>
              <ac:spMk id="46"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47"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48"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49"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50"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51"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52"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5"/>
              <ac:spMk id="53"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6"/>
          </pc:sldLayoutMkLst>
          <pc:spChg chg="mod">
            <ac:chgData name="Janelle Clendenon" userId="da17313139568148" providerId="LiveId" clId="{D50F0924-5C5C-4416-BCF4-6E13CF36E258}" dt="2025-10-01T18:39:58.581" v="0"/>
            <ac:spMkLst>
              <pc:docMk/>
              <pc:sldMasterMk cId="0" sldId="2147483648"/>
              <pc:sldLayoutMk cId="0" sldId="2147483656"/>
              <ac:spMk id="55"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6"/>
              <ac:spMk id="56"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6"/>
              <ac:spMk id="57"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6"/>
              <ac:spMk id="58"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6"/>
              <ac:spMk id="59"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6"/>
              <ac:spMk id="60"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7"/>
          </pc:sldLayoutMkLst>
          <pc:spChg chg="mod">
            <ac:chgData name="Janelle Clendenon" userId="da17313139568148" providerId="LiveId" clId="{D50F0924-5C5C-4416-BCF4-6E13CF36E258}" dt="2025-10-01T18:39:58.581" v="0"/>
            <ac:spMkLst>
              <pc:docMk/>
              <pc:sldMasterMk cId="0" sldId="2147483648"/>
              <pc:sldLayoutMk cId="0" sldId="2147483657"/>
              <ac:spMk id="62"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7"/>
              <ac:spMk id="63"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7"/>
              <ac:spMk id="64"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7"/>
              <ac:spMk id="65"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7"/>
              <ac:spMk id="66"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7"/>
              <ac:spMk id="67"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8"/>
          </pc:sldLayoutMkLst>
          <pc:spChg chg="mod">
            <ac:chgData name="Janelle Clendenon" userId="da17313139568148" providerId="LiveId" clId="{D50F0924-5C5C-4416-BCF4-6E13CF36E258}" dt="2025-10-01T18:39:58.581" v="0"/>
            <ac:spMkLst>
              <pc:docMk/>
              <pc:sldMasterMk cId="0" sldId="2147483648"/>
              <pc:sldLayoutMk cId="0" sldId="2147483658"/>
              <ac:spMk id="69"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8"/>
              <ac:spMk id="70"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8"/>
              <ac:spMk id="71"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8"/>
              <ac:spMk id="72"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8"/>
              <ac:spMk id="73" creationId="{00000000-0000-0000-0000-000000000000}"/>
            </ac:spMkLst>
          </pc:spChg>
        </pc:sldLayoutChg>
        <pc:sldLayoutChg chg="modSp">
          <pc:chgData name="Janelle Clendenon" userId="da17313139568148" providerId="LiveId" clId="{D50F0924-5C5C-4416-BCF4-6E13CF36E258}" dt="2025-10-01T18:39:58.581" v="0"/>
          <pc:sldLayoutMkLst>
            <pc:docMk/>
            <pc:sldMasterMk cId="0" sldId="2147483648"/>
            <pc:sldLayoutMk cId="0" sldId="2147483659"/>
          </pc:sldLayoutMkLst>
          <pc:spChg chg="mod">
            <ac:chgData name="Janelle Clendenon" userId="da17313139568148" providerId="LiveId" clId="{D50F0924-5C5C-4416-BCF4-6E13CF36E258}" dt="2025-10-01T18:39:58.581" v="0"/>
            <ac:spMkLst>
              <pc:docMk/>
              <pc:sldMasterMk cId="0" sldId="2147483648"/>
              <pc:sldLayoutMk cId="0" sldId="2147483659"/>
              <ac:spMk id="75"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9"/>
              <ac:spMk id="76"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9"/>
              <ac:spMk id="77"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9"/>
              <ac:spMk id="78" creationId="{00000000-0000-0000-0000-000000000000}"/>
            </ac:spMkLst>
          </pc:spChg>
          <pc:spChg chg="mod">
            <ac:chgData name="Janelle Clendenon" userId="da17313139568148" providerId="LiveId" clId="{D50F0924-5C5C-4416-BCF4-6E13CF36E258}" dt="2025-10-01T18:39:58.581" v="0"/>
            <ac:spMkLst>
              <pc:docMk/>
              <pc:sldMasterMk cId="0" sldId="2147483648"/>
              <pc:sldLayoutMk cId="0" sldId="2147483659"/>
              <ac:spMk id="79"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a:extLst>
            <a:ext uri="{FF2B5EF4-FFF2-40B4-BE49-F238E27FC236}">
              <a16:creationId xmlns:a16="http://schemas.microsoft.com/office/drawing/2014/main" id="{9A83094A-98C1-148A-4483-4FFEA80F9604}"/>
            </a:ext>
          </a:extLst>
        </p:cNvPr>
        <p:cNvGrpSpPr/>
        <p:nvPr/>
      </p:nvGrpSpPr>
      <p:grpSpPr>
        <a:xfrm>
          <a:off x="0" y="0"/>
          <a:ext cx="0" cy="0"/>
          <a:chOff x="0" y="0"/>
          <a:chExt cx="0" cy="0"/>
        </a:xfrm>
      </p:grpSpPr>
      <p:sp>
        <p:nvSpPr>
          <p:cNvPr id="88" name="Google Shape;88;p2:notes">
            <a:extLst>
              <a:ext uri="{FF2B5EF4-FFF2-40B4-BE49-F238E27FC236}">
                <a16:creationId xmlns:a16="http://schemas.microsoft.com/office/drawing/2014/main" id="{F7916D33-F679-FAD2-2A9B-7D7A9F6E4BD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a:extLst>
              <a:ext uri="{FF2B5EF4-FFF2-40B4-BE49-F238E27FC236}">
                <a16:creationId xmlns:a16="http://schemas.microsoft.com/office/drawing/2014/main" id="{C6189934-4B1D-A0B7-2CDA-D2F5F834A9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603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995D3BD8-40ED-1632-830A-5ED5258EEBFE}"/>
            </a:ext>
          </a:extLst>
        </p:cNvPr>
        <p:cNvGrpSpPr/>
        <p:nvPr/>
      </p:nvGrpSpPr>
      <p:grpSpPr>
        <a:xfrm>
          <a:off x="0" y="0"/>
          <a:ext cx="0" cy="0"/>
          <a:chOff x="0" y="0"/>
          <a:chExt cx="0" cy="0"/>
        </a:xfrm>
      </p:grpSpPr>
      <p:sp>
        <p:nvSpPr>
          <p:cNvPr id="135" name="Google Shape;135;p8:notes">
            <a:extLst>
              <a:ext uri="{FF2B5EF4-FFF2-40B4-BE49-F238E27FC236}">
                <a16:creationId xmlns:a16="http://schemas.microsoft.com/office/drawing/2014/main" id="{2939B096-8857-3C8E-C3DD-F00B4A59F8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8:notes">
            <a:extLst>
              <a:ext uri="{FF2B5EF4-FFF2-40B4-BE49-F238E27FC236}">
                <a16:creationId xmlns:a16="http://schemas.microsoft.com/office/drawing/2014/main" id="{A71E0C0F-0BCD-FCB4-911F-A9E4555B9B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4776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8a2cbccf8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8a2cbccf8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0824A324-5B19-DB0B-0B24-6428689141D0}"/>
            </a:ext>
          </a:extLst>
        </p:cNvPr>
        <p:cNvGrpSpPr/>
        <p:nvPr/>
      </p:nvGrpSpPr>
      <p:grpSpPr>
        <a:xfrm>
          <a:off x="0" y="0"/>
          <a:ext cx="0" cy="0"/>
          <a:chOff x="0" y="0"/>
          <a:chExt cx="0" cy="0"/>
        </a:xfrm>
      </p:grpSpPr>
      <p:sp>
        <p:nvSpPr>
          <p:cNvPr id="152" name="Google Shape;152;p10:notes">
            <a:extLst>
              <a:ext uri="{FF2B5EF4-FFF2-40B4-BE49-F238E27FC236}">
                <a16:creationId xmlns:a16="http://schemas.microsoft.com/office/drawing/2014/main" id="{C0AF46B5-D0FA-7FBF-132C-96B30FB782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0:notes">
            <a:extLst>
              <a:ext uri="{FF2B5EF4-FFF2-40B4-BE49-F238E27FC236}">
                <a16:creationId xmlns:a16="http://schemas.microsoft.com/office/drawing/2014/main" id="{734311E8-4DF3-B3BD-505B-3CA4BCB2B7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2454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0961860A-4544-C431-2275-9FB5936553D2}"/>
            </a:ext>
          </a:extLst>
        </p:cNvPr>
        <p:cNvGrpSpPr/>
        <p:nvPr/>
      </p:nvGrpSpPr>
      <p:grpSpPr>
        <a:xfrm>
          <a:off x="0" y="0"/>
          <a:ext cx="0" cy="0"/>
          <a:chOff x="0" y="0"/>
          <a:chExt cx="0" cy="0"/>
        </a:xfrm>
      </p:grpSpPr>
      <p:sp>
        <p:nvSpPr>
          <p:cNvPr id="157" name="Google Shape;157;p11:notes">
            <a:extLst>
              <a:ext uri="{FF2B5EF4-FFF2-40B4-BE49-F238E27FC236}">
                <a16:creationId xmlns:a16="http://schemas.microsoft.com/office/drawing/2014/main" id="{C9CFFDD0-563E-148E-F7CA-516464E557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1:notes">
            <a:extLst>
              <a:ext uri="{FF2B5EF4-FFF2-40B4-BE49-F238E27FC236}">
                <a16:creationId xmlns:a16="http://schemas.microsoft.com/office/drawing/2014/main" id="{9886D9B0-917D-1721-5D40-3938A3BD8C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7654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3E8F1362-1958-0EFA-C744-9E78C2C4767E}"/>
            </a:ext>
          </a:extLst>
        </p:cNvPr>
        <p:cNvGrpSpPr/>
        <p:nvPr/>
      </p:nvGrpSpPr>
      <p:grpSpPr>
        <a:xfrm>
          <a:off x="0" y="0"/>
          <a:ext cx="0" cy="0"/>
          <a:chOff x="0" y="0"/>
          <a:chExt cx="0" cy="0"/>
        </a:xfrm>
      </p:grpSpPr>
      <p:sp>
        <p:nvSpPr>
          <p:cNvPr id="169" name="Google Shape;169;p13:notes">
            <a:extLst>
              <a:ext uri="{FF2B5EF4-FFF2-40B4-BE49-F238E27FC236}">
                <a16:creationId xmlns:a16="http://schemas.microsoft.com/office/drawing/2014/main" id="{D2518F9F-D015-F7F7-01B5-4D0A020026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3:notes">
            <a:extLst>
              <a:ext uri="{FF2B5EF4-FFF2-40B4-BE49-F238E27FC236}">
                <a16:creationId xmlns:a16="http://schemas.microsoft.com/office/drawing/2014/main" id="{406045DE-80B2-5FAC-7C91-606A509B49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9961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8a2cbccf8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8a2cbccf8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3FED052E-6BB9-677A-85D0-541E6468A981}"/>
            </a:ext>
          </a:extLst>
        </p:cNvPr>
        <p:cNvGrpSpPr/>
        <p:nvPr/>
      </p:nvGrpSpPr>
      <p:grpSpPr>
        <a:xfrm>
          <a:off x="0" y="0"/>
          <a:ext cx="0" cy="0"/>
          <a:chOff x="0" y="0"/>
          <a:chExt cx="0" cy="0"/>
        </a:xfrm>
      </p:grpSpPr>
      <p:sp>
        <p:nvSpPr>
          <p:cNvPr id="216" name="Google Shape;216;p21:notes">
            <a:extLst>
              <a:ext uri="{FF2B5EF4-FFF2-40B4-BE49-F238E27FC236}">
                <a16:creationId xmlns:a16="http://schemas.microsoft.com/office/drawing/2014/main" id="{496E4BE9-8E58-A420-B260-5FB6DF43B9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21:notes">
            <a:extLst>
              <a:ext uri="{FF2B5EF4-FFF2-40B4-BE49-F238E27FC236}">
                <a16:creationId xmlns:a16="http://schemas.microsoft.com/office/drawing/2014/main" id="{1C9A1379-A24E-E2A6-3090-CC34F0F4FD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0069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8a2cbccf84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8a2cbccf8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6608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562707" y="1371600"/>
            <a:ext cx="10972800" cy="1828800"/>
          </a:xfrm>
          <a:prstGeom prst="rect">
            <a:avLst/>
          </a:prstGeom>
          <a:noFill/>
          <a:ln>
            <a:noFill/>
          </a:ln>
        </p:spPr>
        <p:txBody>
          <a:bodyPr spcFirstLastPara="1" wrap="square" lIns="45700" tIns="0" rIns="45700" bIns="0" anchor="b" anchorCtr="0">
            <a:normAutofit/>
          </a:bodyPr>
          <a:lstStyle>
            <a:lvl1pPr lvl="0" algn="ctr">
              <a:spcBef>
                <a:spcPts val="0"/>
              </a:spcBef>
              <a:spcAft>
                <a:spcPts val="0"/>
              </a:spcAft>
              <a:buClr>
                <a:srgbClr val="EAD594"/>
              </a:buClr>
              <a:buSzPts val="4800"/>
              <a:buFont typeface="Lucida Sans"/>
              <a:buNone/>
              <a:defRPr sz="4800" b="1" cap="none">
                <a:solidFill>
                  <a:srgbClr val="EAD59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3"/>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33"/>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3"/>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16" name="Google Shape;16;p33"/>
          <p:cNvSpPr txBox="1">
            <a:spLocks noGrp="1"/>
          </p:cNvSpPr>
          <p:nvPr>
            <p:ph type="subTitle" idx="1"/>
          </p:nvPr>
        </p:nvSpPr>
        <p:spPr>
          <a:xfrm>
            <a:off x="1828800" y="3331698"/>
            <a:ext cx="8534400" cy="1752600"/>
          </a:xfrm>
          <a:prstGeom prst="rect">
            <a:avLst/>
          </a:prstGeom>
          <a:noFill/>
          <a:ln>
            <a:noFill/>
          </a:ln>
        </p:spPr>
        <p:txBody>
          <a:bodyPr spcFirstLastPara="1" wrap="square" lIns="91425" tIns="45700" rIns="91425" bIns="45700" anchor="t" anchorCtr="0">
            <a:normAutofit/>
          </a:bodyPr>
          <a:lstStyle>
            <a:lvl1pPr lvl="0" algn="ctr">
              <a:spcBef>
                <a:spcPts val="560"/>
              </a:spcBef>
              <a:spcAft>
                <a:spcPts val="0"/>
              </a:spcAft>
              <a:buSzPts val="1820"/>
              <a:buNone/>
              <a:defRPr>
                <a:solidFill>
                  <a:schemeClr val="lt1"/>
                </a:solidFill>
              </a:defRPr>
            </a:lvl1pPr>
            <a:lvl2pPr lvl="1" algn="ctr">
              <a:spcBef>
                <a:spcPts val="360"/>
              </a:spcBef>
              <a:spcAft>
                <a:spcPts val="0"/>
              </a:spcAft>
              <a:buSzPts val="1440"/>
              <a:buNone/>
              <a:defRPr/>
            </a:lvl2pPr>
            <a:lvl3pPr lvl="2" algn="ctr">
              <a:spcBef>
                <a:spcPts val="360"/>
              </a:spcBef>
              <a:spcAft>
                <a:spcPts val="0"/>
              </a:spcAft>
              <a:buSzPts val="1710"/>
              <a:buNone/>
              <a:defRPr/>
            </a:lvl3pPr>
            <a:lvl4pPr lvl="3" algn="ctr">
              <a:spcBef>
                <a:spcPts val="360"/>
              </a:spcBef>
              <a:spcAft>
                <a:spcPts val="0"/>
              </a:spcAft>
              <a:buSzPts val="1800"/>
              <a:buNone/>
              <a:defRPr/>
            </a:lvl4pPr>
            <a:lvl5pPr lvl="4" algn="ctr">
              <a:spcBef>
                <a:spcPts val="360"/>
              </a:spcBef>
              <a:spcAft>
                <a:spcPts val="0"/>
              </a:spcAft>
              <a:buSzPts val="180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EAD59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4"/>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4"/>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4"/>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5"/>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5"/>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5"/>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EAD59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6"/>
          <p:cNvSpPr txBox="1">
            <a:spLocks noGrp="1"/>
          </p:cNvSpPr>
          <p:nvPr>
            <p:ph type="body" idx="1"/>
          </p:nvPr>
        </p:nvSpPr>
        <p:spPr>
          <a:xfrm>
            <a:off x="609600" y="1600200"/>
            <a:ext cx="10972800" cy="4709160"/>
          </a:xfrm>
          <a:prstGeom prst="rect">
            <a:avLst/>
          </a:prstGeom>
          <a:noFill/>
          <a:ln>
            <a:noFill/>
          </a:ln>
        </p:spPr>
        <p:txBody>
          <a:bodyPr spcFirstLastPara="1" wrap="square" lIns="91425" tIns="45700" rIns="91425" bIns="45700" anchor="t" anchorCtr="0">
            <a:normAutofit/>
          </a:bodyPr>
          <a:lstStyle>
            <a:lvl1pPr marL="457200" lvl="0" indent="-302895" algn="l">
              <a:spcBef>
                <a:spcPts val="360"/>
              </a:spcBef>
              <a:spcAft>
                <a:spcPts val="0"/>
              </a:spcAft>
              <a:buSzPts val="1170"/>
              <a:buChar char="▣"/>
              <a:defRPr/>
            </a:lvl1pPr>
            <a:lvl2pPr marL="914400" lvl="1" indent="-320040" algn="l">
              <a:spcBef>
                <a:spcPts val="360"/>
              </a:spcBef>
              <a:spcAft>
                <a:spcPts val="0"/>
              </a:spcAft>
              <a:buSzPts val="1440"/>
              <a:buChar char="◼"/>
              <a:defRPr/>
            </a:lvl2pPr>
            <a:lvl3pPr marL="1371600" lvl="2" indent="-337185" algn="l">
              <a:spcBef>
                <a:spcPts val="360"/>
              </a:spcBef>
              <a:spcAft>
                <a:spcPts val="0"/>
              </a:spcAft>
              <a:buSzPts val="171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9" name="Google Shape;29;p36"/>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6"/>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6"/>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3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EAD59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7"/>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335915" algn="l">
              <a:spcBef>
                <a:spcPts val="520"/>
              </a:spcBef>
              <a:spcAft>
                <a:spcPts val="0"/>
              </a:spcAft>
              <a:buSzPts val="1690"/>
              <a:buChar char="▣"/>
              <a:defRPr sz="2600"/>
            </a:lvl1pPr>
            <a:lvl2pPr marL="914400" lvl="1" indent="-350519" algn="l">
              <a:spcBef>
                <a:spcPts val="480"/>
              </a:spcBef>
              <a:spcAft>
                <a:spcPts val="0"/>
              </a:spcAft>
              <a:buSzPts val="1920"/>
              <a:buChar char="◼"/>
              <a:defRPr sz="2400"/>
            </a:lvl2pPr>
            <a:lvl3pPr marL="1371600" lvl="2" indent="-349250" algn="l">
              <a:spcBef>
                <a:spcPts val="400"/>
              </a:spcBef>
              <a:spcAft>
                <a:spcPts val="0"/>
              </a:spcAft>
              <a:buSzPts val="19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5" name="Google Shape;35;p37"/>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335915" algn="l">
              <a:spcBef>
                <a:spcPts val="520"/>
              </a:spcBef>
              <a:spcAft>
                <a:spcPts val="0"/>
              </a:spcAft>
              <a:buSzPts val="1690"/>
              <a:buChar char="▣"/>
              <a:defRPr sz="2600"/>
            </a:lvl1pPr>
            <a:lvl2pPr marL="914400" lvl="1" indent="-350519" algn="l">
              <a:spcBef>
                <a:spcPts val="480"/>
              </a:spcBef>
              <a:spcAft>
                <a:spcPts val="0"/>
              </a:spcAft>
              <a:buSzPts val="1920"/>
              <a:buChar char="◼"/>
              <a:defRPr sz="2400"/>
            </a:lvl2pPr>
            <a:lvl3pPr marL="1371600" lvl="2" indent="-349250" algn="l">
              <a:spcBef>
                <a:spcPts val="400"/>
              </a:spcBef>
              <a:spcAft>
                <a:spcPts val="0"/>
              </a:spcAft>
              <a:buSzPts val="19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6" name="Google Shape;36;p37"/>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7"/>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7"/>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38"/>
          <p:cNvSpPr txBox="1">
            <a:spLocks noGrp="1"/>
          </p:cNvSpPr>
          <p:nvPr>
            <p:ph type="title"/>
          </p:nvPr>
        </p:nvSpPr>
        <p:spPr>
          <a:xfrm>
            <a:off x="2133600" y="609600"/>
            <a:ext cx="9448800" cy="1828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Clr>
                <a:srgbClr val="DCC577"/>
              </a:buClr>
              <a:buSzPts val="4800"/>
              <a:buFont typeface="Lucida Sans"/>
              <a:buNone/>
              <a:defRPr sz="4800" b="1" cap="none">
                <a:solidFill>
                  <a:srgbClr val="DCC577"/>
                </a:solidFill>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8"/>
          <p:cNvSpPr txBox="1">
            <a:spLocks noGrp="1"/>
          </p:cNvSpPr>
          <p:nvPr>
            <p:ph type="body" idx="1"/>
          </p:nvPr>
        </p:nvSpPr>
        <p:spPr>
          <a:xfrm>
            <a:off x="2133600" y="2507786"/>
            <a:ext cx="9448800" cy="1509712"/>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1300"/>
              <a:buNone/>
              <a:defRPr sz="2000">
                <a:solidFill>
                  <a:schemeClr val="lt1"/>
                </a:solidFill>
              </a:defRPr>
            </a:lvl1pPr>
            <a:lvl2pPr marL="914400" lvl="1" indent="-228600" algn="l">
              <a:spcBef>
                <a:spcPts val="360"/>
              </a:spcBef>
              <a:spcAft>
                <a:spcPts val="0"/>
              </a:spcAft>
              <a:buSzPts val="1440"/>
              <a:buNone/>
              <a:defRPr sz="1800">
                <a:solidFill>
                  <a:schemeClr val="lt1"/>
                </a:solidFill>
              </a:defRPr>
            </a:lvl2pPr>
            <a:lvl3pPr marL="1371600" lvl="2" indent="-228600" algn="l">
              <a:spcBef>
                <a:spcPts val="320"/>
              </a:spcBef>
              <a:spcAft>
                <a:spcPts val="0"/>
              </a:spcAft>
              <a:buSzPts val="1520"/>
              <a:buNone/>
              <a:defRPr sz="1600">
                <a:solidFill>
                  <a:schemeClr val="lt1"/>
                </a:solidFill>
              </a:defRPr>
            </a:lvl3pPr>
            <a:lvl4pPr marL="1828800" lvl="3" indent="-228600" algn="l">
              <a:spcBef>
                <a:spcPts val="280"/>
              </a:spcBef>
              <a:spcAft>
                <a:spcPts val="0"/>
              </a:spcAft>
              <a:buSzPts val="1400"/>
              <a:buNone/>
              <a:defRPr sz="1400">
                <a:solidFill>
                  <a:schemeClr val="lt1"/>
                </a:solidFill>
              </a:defRPr>
            </a:lvl4pPr>
            <a:lvl5pPr marL="2286000" lvl="4" indent="-228600" algn="l">
              <a:spcBef>
                <a:spcPts val="280"/>
              </a:spcBef>
              <a:spcAft>
                <a:spcPts val="0"/>
              </a:spcAft>
              <a:buSzPts val="1400"/>
              <a:buNone/>
              <a:defRPr sz="1400">
                <a:solidFill>
                  <a:schemeClr val="lt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2" name="Google Shape;42;p38"/>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609600" y="273050"/>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EAD594"/>
              </a:buClr>
              <a:buSzPts val="4100"/>
              <a:buFont typeface="Lucida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609600" y="1535113"/>
            <a:ext cx="5386917" cy="750887"/>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SzPts val="1560"/>
              <a:buNone/>
              <a:defRPr sz="2400" b="0" cap="none">
                <a:solidFill>
                  <a:schemeClr val="lt1"/>
                </a:solidFill>
              </a:defRPr>
            </a:lvl1pPr>
            <a:lvl2pPr marL="914400" lvl="1" indent="-228600" algn="l">
              <a:spcBef>
                <a:spcPts val="400"/>
              </a:spcBef>
              <a:spcAft>
                <a:spcPts val="0"/>
              </a:spcAft>
              <a:buSzPts val="1600"/>
              <a:buNone/>
              <a:defRPr sz="2000" b="1"/>
            </a:lvl2pPr>
            <a:lvl3pPr marL="1371600" lvl="2" indent="-228600" algn="l">
              <a:spcBef>
                <a:spcPts val="360"/>
              </a:spcBef>
              <a:spcAft>
                <a:spcPts val="0"/>
              </a:spcAft>
              <a:buSzPts val="171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8" name="Google Shape;48;p39"/>
          <p:cNvSpPr txBox="1">
            <a:spLocks noGrp="1"/>
          </p:cNvSpPr>
          <p:nvPr>
            <p:ph type="body" idx="2"/>
          </p:nvPr>
        </p:nvSpPr>
        <p:spPr>
          <a:xfrm>
            <a:off x="6193368" y="1535113"/>
            <a:ext cx="5389033" cy="750887"/>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SzPts val="1560"/>
              <a:buNone/>
              <a:defRPr sz="2400" b="0" cap="none">
                <a:solidFill>
                  <a:schemeClr val="lt1"/>
                </a:solidFill>
              </a:defRPr>
            </a:lvl1pPr>
            <a:lvl2pPr marL="914400" lvl="1" indent="-228600" algn="l">
              <a:spcBef>
                <a:spcPts val="400"/>
              </a:spcBef>
              <a:spcAft>
                <a:spcPts val="0"/>
              </a:spcAft>
              <a:buSzPts val="1600"/>
              <a:buNone/>
              <a:defRPr sz="2000" b="1"/>
            </a:lvl2pPr>
            <a:lvl3pPr marL="1371600" lvl="2" indent="-228600" algn="l">
              <a:spcBef>
                <a:spcPts val="360"/>
              </a:spcBef>
              <a:spcAft>
                <a:spcPts val="0"/>
              </a:spcAft>
              <a:buSzPts val="171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9" name="Google Shape;49;p39"/>
          <p:cNvSpPr txBox="1">
            <a:spLocks noGrp="1"/>
          </p:cNvSpPr>
          <p:nvPr>
            <p:ph type="body" idx="3"/>
          </p:nvPr>
        </p:nvSpPr>
        <p:spPr>
          <a:xfrm>
            <a:off x="609600" y="2362201"/>
            <a:ext cx="5386917" cy="3763963"/>
          </a:xfrm>
          <a:prstGeom prst="rect">
            <a:avLst/>
          </a:prstGeom>
          <a:noFill/>
          <a:ln>
            <a:noFill/>
          </a:ln>
        </p:spPr>
        <p:txBody>
          <a:bodyPr spcFirstLastPara="1" wrap="square" lIns="91425" tIns="45700" rIns="91425" bIns="45700" anchor="t" anchorCtr="0">
            <a:normAutofit/>
          </a:bodyPr>
          <a:lstStyle>
            <a:lvl1pPr marL="457200" lvl="0" indent="-327660" algn="l">
              <a:spcBef>
                <a:spcPts val="480"/>
              </a:spcBef>
              <a:spcAft>
                <a:spcPts val="0"/>
              </a:spcAft>
              <a:buSzPts val="1560"/>
              <a:buChar char="▣"/>
              <a:defRPr sz="2400"/>
            </a:lvl1pPr>
            <a:lvl2pPr marL="914400" lvl="1" indent="-330200" algn="l">
              <a:spcBef>
                <a:spcPts val="400"/>
              </a:spcBef>
              <a:spcAft>
                <a:spcPts val="0"/>
              </a:spcAft>
              <a:buSzPts val="1600"/>
              <a:buChar char="◼"/>
              <a:defRPr sz="2000"/>
            </a:lvl2pPr>
            <a:lvl3pPr marL="1371600" lvl="2" indent="-337185" algn="l">
              <a:spcBef>
                <a:spcPts val="360"/>
              </a:spcBef>
              <a:spcAft>
                <a:spcPts val="0"/>
              </a:spcAft>
              <a:buSzPts val="171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0" name="Google Shape;50;p39"/>
          <p:cNvSpPr txBox="1">
            <a:spLocks noGrp="1"/>
          </p:cNvSpPr>
          <p:nvPr>
            <p:ph type="body" idx="4"/>
          </p:nvPr>
        </p:nvSpPr>
        <p:spPr>
          <a:xfrm>
            <a:off x="6193368" y="2362201"/>
            <a:ext cx="5389033" cy="3763963"/>
          </a:xfrm>
          <a:prstGeom prst="rect">
            <a:avLst/>
          </a:prstGeom>
          <a:noFill/>
          <a:ln>
            <a:noFill/>
          </a:ln>
        </p:spPr>
        <p:txBody>
          <a:bodyPr spcFirstLastPara="1" wrap="square" lIns="91425" tIns="45700" rIns="91425" bIns="45700" anchor="t" anchorCtr="0">
            <a:normAutofit/>
          </a:bodyPr>
          <a:lstStyle>
            <a:lvl1pPr marL="457200" lvl="0" indent="-327660" algn="l">
              <a:spcBef>
                <a:spcPts val="480"/>
              </a:spcBef>
              <a:spcAft>
                <a:spcPts val="0"/>
              </a:spcAft>
              <a:buSzPts val="1560"/>
              <a:buChar char="▣"/>
              <a:defRPr sz="2400"/>
            </a:lvl1pPr>
            <a:lvl2pPr marL="914400" lvl="1" indent="-330200" algn="l">
              <a:spcBef>
                <a:spcPts val="400"/>
              </a:spcBef>
              <a:spcAft>
                <a:spcPts val="0"/>
              </a:spcAft>
              <a:buSzPts val="1600"/>
              <a:buChar char="◼"/>
              <a:defRPr sz="2000"/>
            </a:lvl2pPr>
            <a:lvl3pPr marL="1371600" lvl="2" indent="-337185" algn="l">
              <a:spcBef>
                <a:spcPts val="360"/>
              </a:spcBef>
              <a:spcAft>
                <a:spcPts val="0"/>
              </a:spcAft>
              <a:buSzPts val="171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1" name="Google Shape;51;p39"/>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4DB8A"/>
              </a:buClr>
              <a:buSzPts val="2200"/>
              <a:buFont typeface="Lucida Sans"/>
              <a:buNone/>
              <a:defRPr sz="2200" b="0">
                <a:solidFill>
                  <a:srgbClr val="F4DB8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609601" y="1524001"/>
            <a:ext cx="4011084" cy="46021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SzPts val="910"/>
              <a:buNone/>
              <a:defRPr sz="1400"/>
            </a:lvl1pPr>
            <a:lvl2pPr marL="914400" lvl="1" indent="-228600" algn="l">
              <a:spcBef>
                <a:spcPts val="240"/>
              </a:spcBef>
              <a:spcAft>
                <a:spcPts val="0"/>
              </a:spcAft>
              <a:buSzPts val="960"/>
              <a:buNone/>
              <a:defRPr sz="1200"/>
            </a:lvl2pPr>
            <a:lvl3pPr marL="1371600" lvl="2" indent="-228600" algn="l">
              <a:spcBef>
                <a:spcPts val="200"/>
              </a:spcBef>
              <a:spcAft>
                <a:spcPts val="0"/>
              </a:spcAft>
              <a:buSzPts val="95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7" name="Google Shape;57;p40"/>
          <p:cNvSpPr txBox="1">
            <a:spLocks noGrp="1"/>
          </p:cNvSpPr>
          <p:nvPr>
            <p:ph type="body" idx="2"/>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335915" algn="l">
              <a:spcBef>
                <a:spcPts val="520"/>
              </a:spcBef>
              <a:spcAft>
                <a:spcPts val="0"/>
              </a:spcAft>
              <a:buSzPts val="1690"/>
              <a:buChar char="▣"/>
              <a:defRPr sz="2600"/>
            </a:lvl1pPr>
            <a:lvl2pPr marL="914400" lvl="1" indent="-350519" algn="l">
              <a:spcBef>
                <a:spcPts val="480"/>
              </a:spcBef>
              <a:spcAft>
                <a:spcPts val="0"/>
              </a:spcAft>
              <a:buSzPts val="1920"/>
              <a:buChar char="◼"/>
              <a:defRPr sz="2400"/>
            </a:lvl2pPr>
            <a:lvl3pPr marL="1371600" lvl="2" indent="-361314" algn="l">
              <a:spcBef>
                <a:spcPts val="440"/>
              </a:spcBef>
              <a:spcAft>
                <a:spcPts val="0"/>
              </a:spcAft>
              <a:buSzPts val="2090"/>
              <a:buChar char="🢭"/>
              <a:defRPr sz="2200"/>
            </a:lvl3pPr>
            <a:lvl4pPr marL="1828800" lvl="3" indent="-355600" algn="l">
              <a:spcBef>
                <a:spcPts val="400"/>
              </a:spcBef>
              <a:spcAft>
                <a:spcPts val="0"/>
              </a:spcAft>
              <a:buSzPts val="2000"/>
              <a:buChar char="🢝"/>
              <a:defRPr sz="20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8" name="Google Shape;58;p40"/>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2438400" y="609600"/>
            <a:ext cx="7315200" cy="522288"/>
          </a:xfrm>
          <a:prstGeom prst="rect">
            <a:avLst/>
          </a:prstGeom>
          <a:noFill/>
          <a:ln>
            <a:noFill/>
          </a:ln>
        </p:spPr>
        <p:txBody>
          <a:bodyPr spcFirstLastPara="1" wrap="square" lIns="45700" tIns="45700" rIns="45700" bIns="0" anchor="b" anchorCtr="0">
            <a:normAutofit/>
          </a:bodyPr>
          <a:lstStyle>
            <a:lvl1pPr lvl="0" algn="ctr">
              <a:spcBef>
                <a:spcPts val="0"/>
              </a:spcBef>
              <a:spcAft>
                <a:spcPts val="0"/>
              </a:spcAft>
              <a:buClr>
                <a:srgbClr val="EAD594"/>
              </a:buClr>
              <a:buSzPts val="2000"/>
              <a:buFont typeface="Lucida Sans"/>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1"/>
          <p:cNvSpPr>
            <a:spLocks noGrp="1"/>
          </p:cNvSpPr>
          <p:nvPr>
            <p:ph type="pic" idx="2"/>
          </p:nvPr>
        </p:nvSpPr>
        <p:spPr>
          <a:xfrm>
            <a:off x="2438400" y="1831975"/>
            <a:ext cx="7315200" cy="3962400"/>
          </a:xfrm>
          <a:prstGeom prst="rect">
            <a:avLst/>
          </a:prstGeom>
          <a:solidFill>
            <a:schemeClr val="dk2"/>
          </a:solidFill>
          <a:ln w="44450" cap="sq" cmpd="sng">
            <a:solidFill>
              <a:srgbClr val="FFFFFF"/>
            </a:solidFill>
            <a:prstDash val="solid"/>
            <a:miter lim="800000"/>
            <a:headEnd type="none" w="sm" len="sm"/>
            <a:tailEnd type="none" w="sm" len="sm"/>
          </a:ln>
          <a:effectLst>
            <a:outerShdw blurRad="190500" dist="228600" dir="2700000" sy="90000">
              <a:srgbClr val="000000">
                <a:alpha val="24705"/>
              </a:srgbClr>
            </a:outerShdw>
          </a:effectLst>
        </p:spPr>
        <p:txBody>
          <a:bodyPr spcFirstLastPara="1" wrap="square" lIns="91425" tIns="45700" rIns="91425" bIns="45700" anchor="t" anchorCtr="0">
            <a:normAutofit/>
          </a:bodyPr>
          <a:lstStyle>
            <a:lvl1pPr marR="0" lvl="0" algn="l" rtl="0">
              <a:spcBef>
                <a:spcPts val="640"/>
              </a:spcBef>
              <a:spcAft>
                <a:spcPts val="0"/>
              </a:spcAft>
              <a:buClr>
                <a:srgbClr val="F9F9F9"/>
              </a:buClr>
              <a:buSzPts val="2080"/>
              <a:buFont typeface="Noto Sans Symbols"/>
              <a:buNone/>
              <a:defRPr sz="3200" b="0" i="0" u="none" strike="noStrike" cap="none">
                <a:solidFill>
                  <a:schemeClr val="lt1"/>
                </a:solidFill>
                <a:latin typeface="Book Antiqua"/>
                <a:ea typeface="Book Antiqua"/>
                <a:cs typeface="Book Antiqua"/>
                <a:sym typeface="Book Antiqua"/>
              </a:defRPr>
            </a:lvl1pPr>
            <a:lvl2pPr marR="0" lvl="1" algn="l" rtl="0">
              <a:spcBef>
                <a:spcPts val="480"/>
              </a:spcBef>
              <a:spcAft>
                <a:spcPts val="0"/>
              </a:spcAft>
              <a:buClr>
                <a:schemeClr val="lt1"/>
              </a:buClr>
              <a:buSzPts val="1920"/>
              <a:buFont typeface="Noto Sans Symbols"/>
              <a:buChar char="◼"/>
              <a:defRPr sz="2400" b="0" i="0" u="none" strike="noStrike" cap="none">
                <a:solidFill>
                  <a:schemeClr val="lt1"/>
                </a:solidFill>
                <a:latin typeface="Book Antiqua"/>
                <a:ea typeface="Book Antiqua"/>
                <a:cs typeface="Book Antiqua"/>
                <a:sym typeface="Book Antiqua"/>
              </a:defRPr>
            </a:lvl2pPr>
            <a:lvl3pPr marR="0" lvl="2" algn="l" rtl="0">
              <a:spcBef>
                <a:spcPts val="440"/>
              </a:spcBef>
              <a:spcAft>
                <a:spcPts val="0"/>
              </a:spcAft>
              <a:buClr>
                <a:schemeClr val="lt1"/>
              </a:buClr>
              <a:buSzPts val="2090"/>
              <a:buFont typeface="Noto Sans Symbols"/>
              <a:buChar char="🢭"/>
              <a:defRPr sz="2200" b="0" i="0" u="none" strike="noStrike" cap="none">
                <a:solidFill>
                  <a:schemeClr val="lt1"/>
                </a:solidFill>
                <a:latin typeface="Book Antiqua"/>
                <a:ea typeface="Book Antiqua"/>
                <a:cs typeface="Book Antiqua"/>
                <a:sym typeface="Book Antiqua"/>
              </a:defRPr>
            </a:lvl3pPr>
            <a:lvl4pPr marR="0" lvl="3"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4pPr>
            <a:lvl5pPr marR="0" lvl="4"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5pPr>
            <a:lvl6pPr marR="0" lvl="5" algn="l" rtl="0">
              <a:spcBef>
                <a:spcPts val="360"/>
              </a:spcBef>
              <a:spcAft>
                <a:spcPts val="0"/>
              </a:spcAft>
              <a:buClr>
                <a:schemeClr val="lt1"/>
              </a:buClr>
              <a:buSzPts val="1800"/>
              <a:buFont typeface="Noto Sans Symbols"/>
              <a:buChar char="🢝"/>
              <a:defRPr sz="1800" b="0" i="0" u="none" strike="noStrike" cap="none">
                <a:solidFill>
                  <a:schemeClr val="lt1"/>
                </a:solidFill>
                <a:latin typeface="Book Antiqua"/>
                <a:ea typeface="Book Antiqua"/>
                <a:cs typeface="Book Antiqua"/>
                <a:sym typeface="Book Antiqua"/>
              </a:defRPr>
            </a:lvl6pPr>
            <a:lvl7pPr marR="0" lvl="6" algn="l" rtl="0">
              <a:spcBef>
                <a:spcPts val="320"/>
              </a:spcBef>
              <a:spcAft>
                <a:spcPts val="0"/>
              </a:spcAft>
              <a:buClr>
                <a:schemeClr val="lt1"/>
              </a:buClr>
              <a:buSzPts val="1600"/>
              <a:buFont typeface="Noto Sans Symbols"/>
              <a:buChar char="●"/>
              <a:defRPr sz="1600" b="0" i="0" u="none" strike="noStrike" cap="none">
                <a:solidFill>
                  <a:schemeClr val="lt1"/>
                </a:solidFill>
                <a:latin typeface="Book Antiqua"/>
                <a:ea typeface="Book Antiqua"/>
                <a:cs typeface="Book Antiqua"/>
                <a:sym typeface="Book Antiqua"/>
              </a:defRPr>
            </a:lvl7pPr>
            <a:lvl8pPr marR="0" lvl="7"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8pPr>
            <a:lvl9pPr marR="0" lvl="8"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9pPr>
          </a:lstStyle>
          <a:p>
            <a:endParaRPr/>
          </a:p>
        </p:txBody>
      </p:sp>
      <p:sp>
        <p:nvSpPr>
          <p:cNvPr id="64" name="Google Shape;64;p41"/>
          <p:cNvSpPr txBox="1">
            <a:spLocks noGrp="1"/>
          </p:cNvSpPr>
          <p:nvPr>
            <p:ph type="body" idx="1"/>
          </p:nvPr>
        </p:nvSpPr>
        <p:spPr>
          <a:xfrm>
            <a:off x="2438400" y="1166787"/>
            <a:ext cx="7315200" cy="530352"/>
          </a:xfrm>
          <a:prstGeom prst="rect">
            <a:avLst/>
          </a:prstGeom>
          <a:noFill/>
          <a:ln>
            <a:noFill/>
          </a:ln>
        </p:spPr>
        <p:txBody>
          <a:bodyPr spcFirstLastPara="1" wrap="square" lIns="45700" tIns="45700" rIns="45700" bIns="45700" anchor="t" anchorCtr="0">
            <a:normAutofit/>
          </a:bodyPr>
          <a:lstStyle>
            <a:lvl1pPr marL="457200" lvl="0" indent="-228600" algn="ctr">
              <a:spcBef>
                <a:spcPts val="280"/>
              </a:spcBef>
              <a:spcAft>
                <a:spcPts val="0"/>
              </a:spcAft>
              <a:buSzPts val="910"/>
              <a:buNone/>
              <a:defRPr sz="1400"/>
            </a:lvl1pPr>
            <a:lvl2pPr marL="914400" lvl="1" indent="-289560" algn="l">
              <a:spcBef>
                <a:spcPts val="240"/>
              </a:spcBef>
              <a:spcAft>
                <a:spcPts val="0"/>
              </a:spcAft>
              <a:buSzPts val="960"/>
              <a:buChar char="◼"/>
              <a:defRPr sz="1200"/>
            </a:lvl2pPr>
            <a:lvl3pPr marL="1371600" lvl="2" indent="-288925" algn="l">
              <a:spcBef>
                <a:spcPts val="200"/>
              </a:spcBef>
              <a:spcAft>
                <a:spcPts val="0"/>
              </a:spcAft>
              <a:buSzPts val="950"/>
              <a:buChar char="🢭"/>
              <a:defRPr sz="1000"/>
            </a:lvl3pPr>
            <a:lvl4pPr marL="1828800" lvl="3" indent="-285750" algn="l">
              <a:spcBef>
                <a:spcPts val="180"/>
              </a:spcBef>
              <a:spcAft>
                <a:spcPts val="0"/>
              </a:spcAft>
              <a:buSzPts val="900"/>
              <a:buChar char="🢝"/>
              <a:defRPr sz="900"/>
            </a:lvl4pPr>
            <a:lvl5pPr marL="2286000" lvl="4" indent="-285750" algn="l">
              <a:spcBef>
                <a:spcPts val="180"/>
              </a:spcBef>
              <a:spcAft>
                <a:spcPts val="0"/>
              </a:spcAft>
              <a:buSzPts val="900"/>
              <a:buChar char="■"/>
              <a:defRPr sz="9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5" name="Google Shape;65;p41"/>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EAD59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741420" y="-1531620"/>
            <a:ext cx="4709160" cy="10972800"/>
          </a:xfrm>
          <a:prstGeom prst="rect">
            <a:avLst/>
          </a:prstGeom>
          <a:noFill/>
          <a:ln>
            <a:noFill/>
          </a:ln>
        </p:spPr>
        <p:txBody>
          <a:bodyPr spcFirstLastPara="1" wrap="square" lIns="91425" tIns="45700" rIns="91425" bIns="45700" anchor="t" anchorCtr="0">
            <a:normAutofit/>
          </a:bodyPr>
          <a:lstStyle>
            <a:lvl1pPr marL="457200" lvl="0" indent="-302895" algn="l">
              <a:spcBef>
                <a:spcPts val="360"/>
              </a:spcBef>
              <a:spcAft>
                <a:spcPts val="0"/>
              </a:spcAft>
              <a:buSzPts val="1170"/>
              <a:buChar char="▣"/>
              <a:defRPr/>
            </a:lvl1pPr>
            <a:lvl2pPr marL="914400" lvl="1" indent="-320040" algn="l">
              <a:spcBef>
                <a:spcPts val="360"/>
              </a:spcBef>
              <a:spcAft>
                <a:spcPts val="0"/>
              </a:spcAft>
              <a:buSzPts val="1440"/>
              <a:buChar char="◼"/>
              <a:defRPr/>
            </a:lvl2pPr>
            <a:lvl3pPr marL="1371600" lvl="2" indent="-337185" algn="l">
              <a:spcBef>
                <a:spcPts val="360"/>
              </a:spcBef>
              <a:spcAft>
                <a:spcPts val="0"/>
              </a:spcAft>
              <a:buSzPts val="171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1" name="Google Shape;71;p42"/>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EAD59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02895" algn="l">
              <a:spcBef>
                <a:spcPts val="360"/>
              </a:spcBef>
              <a:spcAft>
                <a:spcPts val="0"/>
              </a:spcAft>
              <a:buSzPts val="1170"/>
              <a:buChar char="▣"/>
              <a:defRPr/>
            </a:lvl1pPr>
            <a:lvl2pPr marL="914400" lvl="1" indent="-320040" algn="l">
              <a:spcBef>
                <a:spcPts val="360"/>
              </a:spcBef>
              <a:spcAft>
                <a:spcPts val="0"/>
              </a:spcAft>
              <a:buSzPts val="1440"/>
              <a:buChar char="◼"/>
              <a:defRPr/>
            </a:lvl2pPr>
            <a:lvl3pPr marL="1371600" lvl="2" indent="-337185" algn="l">
              <a:spcBef>
                <a:spcPts val="360"/>
              </a:spcBef>
              <a:spcAft>
                <a:spcPts val="0"/>
              </a:spcAft>
              <a:buSzPts val="171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7" name="Google Shape;77;p43"/>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EAD594"/>
              </a:buClr>
              <a:buSzPts val="4100"/>
              <a:buFont typeface="Lucida Sans"/>
              <a:buNone/>
              <a:defRPr sz="4100" b="1" i="0" u="none" strike="noStrike" cap="none">
                <a:solidFill>
                  <a:srgbClr val="EAD594"/>
                </a:solidFill>
                <a:latin typeface="Lucida Sans"/>
                <a:ea typeface="Lucida Sans"/>
                <a:cs typeface="Lucida Sans"/>
                <a:sym typeface="Lucid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2"/>
          <p:cNvSpPr txBox="1">
            <a:spLocks noGrp="1"/>
          </p:cNvSpPr>
          <p:nvPr>
            <p:ph type="body" idx="1"/>
          </p:nvPr>
        </p:nvSpPr>
        <p:spPr>
          <a:xfrm>
            <a:off x="609600" y="1600200"/>
            <a:ext cx="10972800" cy="4709160"/>
          </a:xfrm>
          <a:prstGeom prst="rect">
            <a:avLst/>
          </a:prstGeom>
          <a:noFill/>
          <a:ln>
            <a:noFill/>
          </a:ln>
        </p:spPr>
        <p:txBody>
          <a:bodyPr spcFirstLastPara="1" wrap="square" lIns="91425" tIns="45700" rIns="91425" bIns="45700" anchor="t" anchorCtr="0">
            <a:normAutofit/>
          </a:bodyPr>
          <a:lstStyle>
            <a:lvl1pPr marL="457200" marR="0" lvl="0" indent="-344170" algn="l" rtl="0">
              <a:spcBef>
                <a:spcPts val="560"/>
              </a:spcBef>
              <a:spcAft>
                <a:spcPts val="0"/>
              </a:spcAft>
              <a:buClr>
                <a:srgbClr val="F9F9F9"/>
              </a:buClr>
              <a:buSzPts val="1820"/>
              <a:buFont typeface="Noto Sans Symbols"/>
              <a:buChar char="▣"/>
              <a:defRPr sz="2800" b="0" i="0" u="none" strike="noStrike" cap="none">
                <a:solidFill>
                  <a:schemeClr val="lt1"/>
                </a:solidFill>
                <a:latin typeface="Book Antiqua"/>
                <a:ea typeface="Book Antiqua"/>
                <a:cs typeface="Book Antiqua"/>
                <a:sym typeface="Book Antiqua"/>
              </a:defRPr>
            </a:lvl1pPr>
            <a:lvl2pPr marL="914400" marR="0" lvl="1" indent="-350519" algn="l" rtl="0">
              <a:spcBef>
                <a:spcPts val="480"/>
              </a:spcBef>
              <a:spcAft>
                <a:spcPts val="0"/>
              </a:spcAft>
              <a:buClr>
                <a:schemeClr val="lt1"/>
              </a:buClr>
              <a:buSzPts val="1920"/>
              <a:buFont typeface="Noto Sans Symbols"/>
              <a:buChar char="◼"/>
              <a:defRPr sz="2400" b="0" i="0" u="none" strike="noStrike" cap="none">
                <a:solidFill>
                  <a:schemeClr val="lt1"/>
                </a:solidFill>
                <a:latin typeface="Book Antiqua"/>
                <a:ea typeface="Book Antiqua"/>
                <a:cs typeface="Book Antiqua"/>
                <a:sym typeface="Book Antiqua"/>
              </a:defRPr>
            </a:lvl2pPr>
            <a:lvl3pPr marL="1371600" marR="0" lvl="2" indent="-361314" algn="l" rtl="0">
              <a:spcBef>
                <a:spcPts val="440"/>
              </a:spcBef>
              <a:spcAft>
                <a:spcPts val="0"/>
              </a:spcAft>
              <a:buClr>
                <a:schemeClr val="lt1"/>
              </a:buClr>
              <a:buSzPts val="2090"/>
              <a:buFont typeface="Noto Sans Symbols"/>
              <a:buChar char="🢭"/>
              <a:defRPr sz="2200" b="0" i="0" u="none" strike="noStrike" cap="none">
                <a:solidFill>
                  <a:schemeClr val="lt1"/>
                </a:solidFill>
                <a:latin typeface="Book Antiqua"/>
                <a:ea typeface="Book Antiqua"/>
                <a:cs typeface="Book Antiqua"/>
                <a:sym typeface="Book Antiqua"/>
              </a:defRPr>
            </a:lvl3pPr>
            <a:lvl4pPr marL="1828800" marR="0" lvl="3" indent="-355600"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4pPr>
            <a:lvl5pPr marL="2286000" marR="0" lvl="4" indent="-355600" algn="l" rtl="0">
              <a:spcBef>
                <a:spcPts val="400"/>
              </a:spcBef>
              <a:spcAft>
                <a:spcPts val="0"/>
              </a:spcAft>
              <a:buClr>
                <a:schemeClr val="lt1"/>
              </a:buClr>
              <a:buSzPts val="2000"/>
              <a:buFont typeface="Noto Sans Symbols"/>
              <a:buChar char="■"/>
              <a:defRPr sz="2000" b="0" i="0" u="none" strike="noStrike" cap="none">
                <a:solidFill>
                  <a:schemeClr val="lt1"/>
                </a:solidFill>
                <a:latin typeface="Book Antiqua"/>
                <a:ea typeface="Book Antiqua"/>
                <a:cs typeface="Book Antiqua"/>
                <a:sym typeface="Book Antiqua"/>
              </a:defRPr>
            </a:lvl5pPr>
            <a:lvl6pPr marL="2743200" marR="0" lvl="5" indent="-342900" algn="l" rtl="0">
              <a:spcBef>
                <a:spcPts val="360"/>
              </a:spcBef>
              <a:spcAft>
                <a:spcPts val="0"/>
              </a:spcAft>
              <a:buClr>
                <a:schemeClr val="lt1"/>
              </a:buClr>
              <a:buSzPts val="1800"/>
              <a:buFont typeface="Noto Sans Symbols"/>
              <a:buChar char="🢝"/>
              <a:defRPr sz="1800" b="0" i="0" u="none" strike="noStrike" cap="none">
                <a:solidFill>
                  <a:schemeClr val="lt1"/>
                </a:solidFill>
                <a:latin typeface="Book Antiqua"/>
                <a:ea typeface="Book Antiqua"/>
                <a:cs typeface="Book Antiqua"/>
                <a:sym typeface="Book Antiqua"/>
              </a:defRPr>
            </a:lvl6pPr>
            <a:lvl7pPr marL="3200400" marR="0" lvl="6" indent="-330200" algn="l" rtl="0">
              <a:spcBef>
                <a:spcPts val="320"/>
              </a:spcBef>
              <a:spcAft>
                <a:spcPts val="0"/>
              </a:spcAft>
              <a:buClr>
                <a:schemeClr val="lt1"/>
              </a:buClr>
              <a:buSzPts val="1600"/>
              <a:buFont typeface="Noto Sans Symbols"/>
              <a:buChar char="●"/>
              <a:defRPr sz="1600" b="0" i="0" u="none" strike="noStrike" cap="none">
                <a:solidFill>
                  <a:schemeClr val="lt1"/>
                </a:solidFill>
                <a:latin typeface="Book Antiqua"/>
                <a:ea typeface="Book Antiqua"/>
                <a:cs typeface="Book Antiqua"/>
                <a:sym typeface="Book Antiqua"/>
              </a:defRPr>
            </a:lvl7pPr>
            <a:lvl8pPr marL="3657600" marR="0" lvl="7" indent="-317500"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8pPr>
            <a:lvl9pPr marL="4114800" marR="0" lvl="8" indent="-317500" algn="l" rtl="0">
              <a:spcBef>
                <a:spcPts val="280"/>
              </a:spcBef>
              <a:spcAft>
                <a:spcPts val="0"/>
              </a:spcAft>
              <a:buClr>
                <a:schemeClr val="lt1"/>
              </a:buClr>
              <a:buSzPts val="1400"/>
              <a:buFont typeface="Noto Sans Symbols"/>
              <a:buChar char="●"/>
              <a:defRPr sz="1400" b="0" i="0" u="none" strike="noStrike" cap="none">
                <a:solidFill>
                  <a:schemeClr val="lt1"/>
                </a:solidFill>
                <a:latin typeface="Book Antiqua"/>
                <a:ea typeface="Book Antiqua"/>
                <a:cs typeface="Book Antiqua"/>
                <a:sym typeface="Book Antiqua"/>
              </a:defRPr>
            </a:lvl9pPr>
          </a:lstStyle>
          <a:p>
            <a:endParaRPr/>
          </a:p>
        </p:txBody>
      </p:sp>
      <p:sp>
        <p:nvSpPr>
          <p:cNvPr id="8" name="Google Shape;8;p32"/>
          <p:cNvSpPr txBox="1">
            <a:spLocks noGrp="1"/>
          </p:cNvSpPr>
          <p:nvPr>
            <p:ph type="dt" idx="10"/>
          </p:nvPr>
        </p:nvSpPr>
        <p:spPr>
          <a:xfrm>
            <a:off x="609600" y="6416676"/>
            <a:ext cx="2844800" cy="3651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rgbClr val="BABABA"/>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9pPr>
          </a:lstStyle>
          <a:p>
            <a:endParaRPr/>
          </a:p>
        </p:txBody>
      </p:sp>
      <p:sp>
        <p:nvSpPr>
          <p:cNvPr id="9" name="Google Shape;9;p32"/>
          <p:cNvSpPr txBox="1">
            <a:spLocks noGrp="1"/>
          </p:cNvSpPr>
          <p:nvPr>
            <p:ph type="ftr" idx="11"/>
          </p:nvPr>
        </p:nvSpPr>
        <p:spPr>
          <a:xfrm>
            <a:off x="4165600" y="6416676"/>
            <a:ext cx="3860800" cy="365125"/>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200" b="0" i="0" u="none" strike="noStrike" cap="none">
                <a:solidFill>
                  <a:srgbClr val="BABABA"/>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lt1"/>
                </a:solidFill>
                <a:latin typeface="Book Antiqua"/>
                <a:ea typeface="Book Antiqua"/>
                <a:cs typeface="Book Antiqua"/>
                <a:sym typeface="Book Antiqua"/>
              </a:defRPr>
            </a:lvl9pPr>
          </a:lstStyle>
          <a:p>
            <a:endParaRPr/>
          </a:p>
        </p:txBody>
      </p:sp>
      <p:sp>
        <p:nvSpPr>
          <p:cNvPr id="10" name="Google Shape;10;p32"/>
          <p:cNvSpPr txBox="1">
            <a:spLocks noGrp="1"/>
          </p:cNvSpPr>
          <p:nvPr>
            <p:ph type="sldNum" idx="12"/>
          </p:nvPr>
        </p:nvSpPr>
        <p:spPr>
          <a:xfrm>
            <a:off x="10566400" y="6416676"/>
            <a:ext cx="1016000" cy="365125"/>
          </a:xfrm>
          <a:prstGeom prst="rect">
            <a:avLst/>
          </a:prstGeom>
          <a:noFill/>
          <a:ln>
            <a:noFill/>
          </a:ln>
        </p:spPr>
        <p:txBody>
          <a:bodyPr spcFirstLastPara="1" wrap="square" lIns="0" tIns="45700" rIns="0" bIns="45700" anchor="b" anchorCtr="0">
            <a:noAutofit/>
          </a:bodyPr>
          <a:lstStyle>
            <a:lvl1pPr marL="0" marR="0" lvl="0" indent="0" algn="r" rtl="0">
              <a:spcBef>
                <a:spcPts val="0"/>
              </a:spcBef>
              <a:buNone/>
              <a:defRPr sz="1200" b="0" i="0" u="none" strike="noStrike" cap="none">
                <a:solidFill>
                  <a:srgbClr val="BABABA"/>
                </a:solidFill>
                <a:latin typeface="Book Antiqua"/>
                <a:ea typeface="Book Antiqua"/>
                <a:cs typeface="Book Antiqua"/>
                <a:sym typeface="Book Antiqua"/>
              </a:defRPr>
            </a:lvl1pPr>
            <a:lvl2pPr marL="0" marR="0" lvl="1" indent="0" algn="r" rtl="0">
              <a:spcBef>
                <a:spcPts val="0"/>
              </a:spcBef>
              <a:buNone/>
              <a:defRPr sz="1200" b="0" i="0" u="none" strike="noStrike" cap="none">
                <a:solidFill>
                  <a:srgbClr val="BABABA"/>
                </a:solidFill>
                <a:latin typeface="Book Antiqua"/>
                <a:ea typeface="Book Antiqua"/>
                <a:cs typeface="Book Antiqua"/>
                <a:sym typeface="Book Antiqua"/>
              </a:defRPr>
            </a:lvl2pPr>
            <a:lvl3pPr marL="0" marR="0" lvl="2" indent="0" algn="r" rtl="0">
              <a:spcBef>
                <a:spcPts val="0"/>
              </a:spcBef>
              <a:buNone/>
              <a:defRPr sz="1200" b="0" i="0" u="none" strike="noStrike" cap="none">
                <a:solidFill>
                  <a:srgbClr val="BABABA"/>
                </a:solidFill>
                <a:latin typeface="Book Antiqua"/>
                <a:ea typeface="Book Antiqua"/>
                <a:cs typeface="Book Antiqua"/>
                <a:sym typeface="Book Antiqua"/>
              </a:defRPr>
            </a:lvl3pPr>
            <a:lvl4pPr marL="0" marR="0" lvl="3" indent="0" algn="r" rtl="0">
              <a:spcBef>
                <a:spcPts val="0"/>
              </a:spcBef>
              <a:buNone/>
              <a:defRPr sz="1200" b="0" i="0" u="none" strike="noStrike" cap="none">
                <a:solidFill>
                  <a:srgbClr val="BABABA"/>
                </a:solidFill>
                <a:latin typeface="Book Antiqua"/>
                <a:ea typeface="Book Antiqua"/>
                <a:cs typeface="Book Antiqua"/>
                <a:sym typeface="Book Antiqua"/>
              </a:defRPr>
            </a:lvl4pPr>
            <a:lvl5pPr marL="0" marR="0" lvl="4" indent="0" algn="r" rtl="0">
              <a:spcBef>
                <a:spcPts val="0"/>
              </a:spcBef>
              <a:buNone/>
              <a:defRPr sz="1200" b="0" i="0" u="none" strike="noStrike" cap="none">
                <a:solidFill>
                  <a:srgbClr val="BABABA"/>
                </a:solidFill>
                <a:latin typeface="Book Antiqua"/>
                <a:ea typeface="Book Antiqua"/>
                <a:cs typeface="Book Antiqua"/>
                <a:sym typeface="Book Antiqua"/>
              </a:defRPr>
            </a:lvl5pPr>
            <a:lvl6pPr marL="0" marR="0" lvl="5" indent="0" algn="r" rtl="0">
              <a:spcBef>
                <a:spcPts val="0"/>
              </a:spcBef>
              <a:buNone/>
              <a:defRPr sz="1200" b="0" i="0" u="none" strike="noStrike" cap="none">
                <a:solidFill>
                  <a:srgbClr val="BABABA"/>
                </a:solidFill>
                <a:latin typeface="Book Antiqua"/>
                <a:ea typeface="Book Antiqua"/>
                <a:cs typeface="Book Antiqua"/>
                <a:sym typeface="Book Antiqua"/>
              </a:defRPr>
            </a:lvl6pPr>
            <a:lvl7pPr marL="0" marR="0" lvl="6" indent="0" algn="r" rtl="0">
              <a:spcBef>
                <a:spcPts val="0"/>
              </a:spcBef>
              <a:buNone/>
              <a:defRPr sz="1200" b="0" i="0" u="none" strike="noStrike" cap="none">
                <a:solidFill>
                  <a:srgbClr val="BABABA"/>
                </a:solidFill>
                <a:latin typeface="Book Antiqua"/>
                <a:ea typeface="Book Antiqua"/>
                <a:cs typeface="Book Antiqua"/>
                <a:sym typeface="Book Antiqua"/>
              </a:defRPr>
            </a:lvl7pPr>
            <a:lvl8pPr marL="0" marR="0" lvl="7" indent="0" algn="r" rtl="0">
              <a:spcBef>
                <a:spcPts val="0"/>
              </a:spcBef>
              <a:buNone/>
              <a:defRPr sz="1200" b="0" i="0" u="none" strike="noStrike" cap="none">
                <a:solidFill>
                  <a:srgbClr val="BABABA"/>
                </a:solidFill>
                <a:latin typeface="Book Antiqua"/>
                <a:ea typeface="Book Antiqua"/>
                <a:cs typeface="Book Antiqua"/>
                <a:sym typeface="Book Antiqua"/>
              </a:defRPr>
            </a:lvl8pPr>
            <a:lvl9pPr marL="0" marR="0" lvl="8" indent="0" algn="r" rtl="0">
              <a:spcBef>
                <a:spcPts val="0"/>
              </a:spcBef>
              <a:buNone/>
              <a:defRPr sz="1200" b="0" i="0" u="none" strike="noStrike" cap="none">
                <a:solidFill>
                  <a:srgbClr val="BABABA"/>
                </a:solidFill>
                <a:latin typeface="Book Antiqua"/>
                <a:ea typeface="Book Antiqua"/>
                <a:cs typeface="Book Antiqua"/>
                <a:sym typeface="Book Antiqua"/>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VPp2RbmHwFE?feature=oembed"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simpleeverydaymom.com/donkey-headband-craft/" TargetMode="External"/><Relationship Id="rId1" Type="http://schemas.openxmlformats.org/officeDocument/2006/relationships/slideLayout" Target="../slideLayouts/slideLayout8.xml"/><Relationship Id="rId5" Type="http://schemas.openxmlformats.org/officeDocument/2006/relationships/hyperlink" Target="https://www.etsy.com/listing/1055453013/donkey-paper-crown-animal-paper-hat-for?gpla=1&amp;gao=1&amp;utm_custom1=_k_Cj0KCQjwr82iBhCuARIsAO0EAZzWntuPgu4pK-YUU0-FXko5drmR5KJC_GlRLdcaFu_3UqyLsujsBkcaAj-EEALw_wcB_k_&amp;utm_custom2=12563207983"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lEE0GBeRIuU?feature=oembed" TargetMode="External"/><Relationship Id="rId5" Type="http://schemas.openxmlformats.org/officeDocument/2006/relationships/image" Target="../media/image7.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video" Target="https://www.youtube.com/embed/8lNLa6Ybstw?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3.xml"/><Relationship Id="rId1" Type="http://schemas.openxmlformats.org/officeDocument/2006/relationships/video" Target="https://www.youtube.com/embed/0PaRIJ_hfNo?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3.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3.jpg"/><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3.jpg"/><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walmart.com/ip/6pcs-Diy-Greeting-Cards-Kit-Kids-Art-Crafts-Cards-Making-Accessories-Kids-Toys/5272039751?clickid=TUOQn63wWxycWUxVl5QXTyFYUkp3Sc0hRSxgw80&amp;irgwc=1&amp;sourceid=imp_TUOQn63wWxycWUxVl5QXTyFYUkp3Sc0hRSxgw80&amp;veh=aff&amp;wmlspartner=imp_3682317&amp;affiliates_ad_id=1285449&amp;campaign_id=9383&amp;sharedid="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video" Target="https://www.youtube.com/embed/Nxn6tmVSljU?feature=oembed" TargetMode="Externa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video" Target="https://www.youtube.com/embed/sU18Nc07rjw?feature=oembed" TargetMode="Externa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activity-array.com/"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3.xml"/><Relationship Id="rId1" Type="http://schemas.openxmlformats.org/officeDocument/2006/relationships/video" Target="https://www.youtube.com/embed/R6h4XtzNWuc?feature=oembed"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286000" y="4267200"/>
            <a:ext cx="8229600" cy="1143000"/>
          </a:xfrm>
          <a:prstGeom prst="rect">
            <a:avLst/>
          </a:prstGeom>
          <a:noFill/>
          <a:ln>
            <a:noFill/>
          </a:ln>
        </p:spPr>
        <p:txBody>
          <a:bodyPr spcFirstLastPara="1" wrap="square" lIns="45700" tIns="0" rIns="45700" bIns="0" anchor="b" anchorCtr="0">
            <a:normAutofit/>
          </a:bodyPr>
          <a:lstStyle/>
          <a:p>
            <a:r>
              <a:rPr lang="en-US"/>
              <a:t>BALAAM AND BALAK</a:t>
            </a:r>
            <a:endParaRPr/>
          </a:p>
        </p:txBody>
      </p:sp>
      <p:sp>
        <p:nvSpPr>
          <p:cNvPr id="85" name="Google Shape;85;p1"/>
          <p:cNvSpPr txBox="1">
            <a:spLocks noGrp="1"/>
          </p:cNvSpPr>
          <p:nvPr>
            <p:ph type="subTitle" idx="1"/>
          </p:nvPr>
        </p:nvSpPr>
        <p:spPr>
          <a:xfrm>
            <a:off x="3048000" y="5486400"/>
            <a:ext cx="6400800" cy="1188128"/>
          </a:xfrm>
          <a:prstGeom prst="rect">
            <a:avLst/>
          </a:prstGeom>
          <a:noFill/>
          <a:ln>
            <a:noFill/>
          </a:ln>
        </p:spPr>
        <p:txBody>
          <a:bodyPr spcFirstLastPara="1" wrap="square" lIns="91425" tIns="45700" rIns="91425" bIns="45700" anchor="t" anchorCtr="0">
            <a:normAutofit/>
          </a:bodyPr>
          <a:lstStyle/>
          <a:p>
            <a:pPr marL="0" indent="0">
              <a:spcBef>
                <a:spcPts val="0"/>
              </a:spcBef>
            </a:pPr>
            <a:r>
              <a:rPr lang="en-US"/>
              <a:t>Curses or Blessings for God’s people?</a:t>
            </a:r>
            <a:endParaRPr/>
          </a:p>
        </p:txBody>
      </p:sp>
      <p:pic>
        <p:nvPicPr>
          <p:cNvPr id="86" name="Google Shape;86;p1" descr="N22-8: Balaam's Spiritual Blindness Prevents Him From 'SEEING' The ..."/>
          <p:cNvPicPr preferRelativeResize="0"/>
          <p:nvPr/>
        </p:nvPicPr>
        <p:blipFill rotWithShape="1">
          <a:blip r:embed="rId3">
            <a:alphaModFix/>
          </a:blip>
          <a:srcRect/>
          <a:stretch/>
        </p:blipFill>
        <p:spPr>
          <a:xfrm>
            <a:off x="5943600" y="457200"/>
            <a:ext cx="4099220" cy="3910226"/>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2745"/>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rot="16200000">
            <a:off x="-1528747" y="2071062"/>
            <a:ext cx="4971720" cy="1554162"/>
          </a:xfrm>
          <a:prstGeom prst="rect">
            <a:avLst/>
          </a:prstGeom>
          <a:noFill/>
          <a:ln>
            <a:noFill/>
          </a:ln>
        </p:spPr>
        <p:txBody>
          <a:bodyPr spcFirstLastPara="1" wrap="square" lIns="91425" tIns="45700" rIns="91425" bIns="45700" anchor="ctr" anchorCtr="0">
            <a:normAutofit/>
          </a:bodyPr>
          <a:lstStyle/>
          <a:p>
            <a:pPr>
              <a:buSzPts val="4100"/>
            </a:pPr>
            <a:r>
              <a:rPr lang="en-US" dirty="0"/>
              <a:t>Our Donkey </a:t>
            </a:r>
            <a:br>
              <a:rPr lang="en-US" sz="1400" dirty="0"/>
            </a:br>
            <a:endParaRPr sz="1400" dirty="0"/>
          </a:p>
        </p:txBody>
      </p:sp>
      <p:pic>
        <p:nvPicPr>
          <p:cNvPr id="92" name="Google Shape;92;p2" descr="C:\Users\copperdaughter\AppData\Local\Microsoft\Windows\INetCache\IE\F8K5IBGG\Esel[1].png"/>
          <p:cNvPicPr preferRelativeResize="0"/>
          <p:nvPr/>
        </p:nvPicPr>
        <p:blipFill rotWithShape="1">
          <a:blip r:embed="rId4">
            <a:alphaModFix/>
          </a:blip>
          <a:srcRect/>
          <a:stretch/>
        </p:blipFill>
        <p:spPr>
          <a:xfrm flipH="1">
            <a:off x="311773" y="4567518"/>
            <a:ext cx="2313617" cy="2290482"/>
          </a:xfrm>
          <a:prstGeom prst="rect">
            <a:avLst/>
          </a:prstGeom>
          <a:noFill/>
          <a:ln>
            <a:noFill/>
          </a:ln>
        </p:spPr>
      </p:pic>
      <p:pic>
        <p:nvPicPr>
          <p:cNvPr id="2" name="Online Media 1" title="Donkey's For Kids! | Donkey Facts for Kids">
            <a:hlinkClick r:id="" action="ppaction://media"/>
            <a:extLst>
              <a:ext uri="{FF2B5EF4-FFF2-40B4-BE49-F238E27FC236}">
                <a16:creationId xmlns:a16="http://schemas.microsoft.com/office/drawing/2014/main" id="{2C4E022A-B42B-522D-290B-87BF2C3DA28D}"/>
              </a:ext>
            </a:extLst>
          </p:cNvPr>
          <p:cNvPicPr>
            <a:picLocks noRot="1" noChangeAspect="1"/>
          </p:cNvPicPr>
          <p:nvPr>
            <a:videoFile r:link="rId1"/>
          </p:nvPr>
        </p:nvPicPr>
        <p:blipFill>
          <a:blip r:embed="rId5"/>
          <a:stretch>
            <a:fillRect/>
          </a:stretch>
        </p:blipFill>
        <p:spPr>
          <a:xfrm>
            <a:off x="2625390" y="467700"/>
            <a:ext cx="9283268" cy="52450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78DD1-103E-D8C5-884C-E8062670BF52}"/>
              </a:ext>
            </a:extLst>
          </p:cNvPr>
          <p:cNvSpPr>
            <a:spLocks noGrp="1"/>
          </p:cNvSpPr>
          <p:nvPr>
            <p:ph type="title"/>
          </p:nvPr>
        </p:nvSpPr>
        <p:spPr>
          <a:xfrm>
            <a:off x="609600" y="176068"/>
            <a:ext cx="4011084" cy="1162050"/>
          </a:xfrm>
        </p:spPr>
        <p:txBody>
          <a:bodyPr>
            <a:normAutofit/>
          </a:bodyPr>
          <a:lstStyle/>
          <a:p>
            <a:r>
              <a:rPr lang="en-US" sz="4000" dirty="0">
                <a:solidFill>
                  <a:srgbClr val="7030A0"/>
                </a:solidFill>
              </a:rPr>
              <a:t>CRAFT TIME</a:t>
            </a:r>
          </a:p>
        </p:txBody>
      </p:sp>
      <p:sp>
        <p:nvSpPr>
          <p:cNvPr id="3" name="Text Placeholder 2">
            <a:extLst>
              <a:ext uri="{FF2B5EF4-FFF2-40B4-BE49-F238E27FC236}">
                <a16:creationId xmlns:a16="http://schemas.microsoft.com/office/drawing/2014/main" id="{1CEECFCF-24A7-4B87-E675-CE8775F7903C}"/>
              </a:ext>
            </a:extLst>
          </p:cNvPr>
          <p:cNvSpPr>
            <a:spLocks noGrp="1"/>
          </p:cNvSpPr>
          <p:nvPr>
            <p:ph type="body" idx="1"/>
          </p:nvPr>
        </p:nvSpPr>
        <p:spPr>
          <a:xfrm>
            <a:off x="0" y="5884431"/>
            <a:ext cx="6483926" cy="973569"/>
          </a:xfrm>
        </p:spPr>
        <p:txBody>
          <a:bodyPr/>
          <a:lstStyle/>
          <a:p>
            <a:r>
              <a:rPr lang="en-US" sz="1800" b="1" dirty="0">
                <a:solidFill>
                  <a:schemeClr val="bg1"/>
                </a:solidFill>
                <a:hlinkClick r:id="rId2">
                  <a:extLst>
                    <a:ext uri="{A12FA001-AC4F-418D-AE19-62706E023703}">
                      <ahyp:hlinkClr xmlns:ahyp="http://schemas.microsoft.com/office/drawing/2018/hyperlinkcolor" val="tx"/>
                    </a:ext>
                  </a:extLst>
                </a:hlinkClick>
              </a:rPr>
              <a:t>Directions:</a:t>
            </a:r>
          </a:p>
          <a:p>
            <a:r>
              <a:rPr lang="en-US" dirty="0">
                <a:solidFill>
                  <a:srgbClr val="410082"/>
                </a:solidFill>
                <a:hlinkClick r:id="rId2">
                  <a:extLst>
                    <a:ext uri="{A12FA001-AC4F-418D-AE19-62706E023703}">
                      <ahyp:hlinkClr xmlns:ahyp="http://schemas.microsoft.com/office/drawing/2018/hyperlinkcolor" val="tx"/>
                    </a:ext>
                  </a:extLst>
                </a:hlinkClick>
              </a:rPr>
              <a:t>https://www.simpleeverydaymom.com/donkey-headband-craft/</a:t>
            </a:r>
            <a:endParaRPr lang="en-US" dirty="0"/>
          </a:p>
          <a:p>
            <a:endParaRPr lang="en-US" dirty="0"/>
          </a:p>
          <a:p>
            <a:endParaRPr lang="en-US" dirty="0"/>
          </a:p>
          <a:p>
            <a:endParaRPr lang="en-US" dirty="0"/>
          </a:p>
        </p:txBody>
      </p:sp>
      <p:pic>
        <p:nvPicPr>
          <p:cNvPr id="6" name="Picture 5" descr="A paper hat with a donkey face&#10;&#10;AI-generated content may be incorrect.">
            <a:extLst>
              <a:ext uri="{FF2B5EF4-FFF2-40B4-BE49-F238E27FC236}">
                <a16:creationId xmlns:a16="http://schemas.microsoft.com/office/drawing/2014/main" id="{0E27209A-AD6F-B773-4018-F3EA0601B32C}"/>
              </a:ext>
            </a:extLst>
          </p:cNvPr>
          <p:cNvPicPr>
            <a:picLocks noChangeAspect="1"/>
          </p:cNvPicPr>
          <p:nvPr/>
        </p:nvPicPr>
        <p:blipFill>
          <a:blip r:embed="rId3"/>
          <a:stretch>
            <a:fillRect/>
          </a:stretch>
        </p:blipFill>
        <p:spPr>
          <a:xfrm>
            <a:off x="1898072" y="2244436"/>
            <a:ext cx="3092334" cy="3865418"/>
          </a:xfrm>
          <a:prstGeom prst="rect">
            <a:avLst/>
          </a:prstGeom>
        </p:spPr>
      </p:pic>
      <p:pic>
        <p:nvPicPr>
          <p:cNvPr id="13" name="Picture 12" descr="A donkey headband made out of paper&#10;&#10;AI-generated content may be incorrect.">
            <a:extLst>
              <a:ext uri="{FF2B5EF4-FFF2-40B4-BE49-F238E27FC236}">
                <a16:creationId xmlns:a16="http://schemas.microsoft.com/office/drawing/2014/main" id="{0CC9DFE4-EB06-99E8-50E6-1D68357EB738}"/>
              </a:ext>
            </a:extLst>
          </p:cNvPr>
          <p:cNvPicPr>
            <a:picLocks noChangeAspect="1"/>
          </p:cNvPicPr>
          <p:nvPr/>
        </p:nvPicPr>
        <p:blipFill>
          <a:blip r:embed="rId4"/>
          <a:stretch>
            <a:fillRect/>
          </a:stretch>
        </p:blipFill>
        <p:spPr>
          <a:xfrm>
            <a:off x="7308273" y="2244436"/>
            <a:ext cx="3865418" cy="3865418"/>
          </a:xfrm>
          <a:prstGeom prst="rect">
            <a:avLst/>
          </a:prstGeom>
        </p:spPr>
      </p:pic>
      <p:sp>
        <p:nvSpPr>
          <p:cNvPr id="16" name="TextBox 15">
            <a:extLst>
              <a:ext uri="{FF2B5EF4-FFF2-40B4-BE49-F238E27FC236}">
                <a16:creationId xmlns:a16="http://schemas.microsoft.com/office/drawing/2014/main" id="{5F65595B-5269-E426-BAEB-51D4574DC33C}"/>
              </a:ext>
            </a:extLst>
          </p:cNvPr>
          <p:cNvSpPr txBox="1"/>
          <p:nvPr/>
        </p:nvSpPr>
        <p:spPr>
          <a:xfrm>
            <a:off x="6899564" y="6371215"/>
            <a:ext cx="4779818" cy="306676"/>
          </a:xfrm>
          <a:prstGeom prst="rect">
            <a:avLst/>
          </a:prstGeom>
          <a:noFill/>
        </p:spPr>
        <p:txBody>
          <a:bodyPr wrap="square" rtlCol="0">
            <a:spAutoFit/>
          </a:bodyPr>
          <a:lstStyle/>
          <a:p>
            <a:r>
              <a:rPr lang="en-US" dirty="0">
                <a:hlinkClick r:id="rId5"/>
              </a:rPr>
              <a:t>Etsy Donkey Crown digital download after small fee</a:t>
            </a:r>
            <a:endParaRPr lang="en-US" dirty="0"/>
          </a:p>
        </p:txBody>
      </p:sp>
    </p:spTree>
    <p:extLst>
      <p:ext uri="{BB962C8B-B14F-4D97-AF65-F5344CB8AC3E}">
        <p14:creationId xmlns:p14="http://schemas.microsoft.com/office/powerpoint/2010/main" val="892518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a:extLst>
            <a:ext uri="{FF2B5EF4-FFF2-40B4-BE49-F238E27FC236}">
              <a16:creationId xmlns:a16="http://schemas.microsoft.com/office/drawing/2014/main" id="{D247A921-B1A9-2F15-F859-97AFCB7996C8}"/>
            </a:ext>
          </a:extLst>
        </p:cNvPr>
        <p:cNvGrpSpPr/>
        <p:nvPr/>
      </p:nvGrpSpPr>
      <p:grpSpPr>
        <a:xfrm>
          <a:off x="0" y="0"/>
          <a:ext cx="0" cy="0"/>
          <a:chOff x="0" y="0"/>
          <a:chExt cx="0" cy="0"/>
        </a:xfrm>
      </p:grpSpPr>
      <p:sp>
        <p:nvSpPr>
          <p:cNvPr id="91" name="Google Shape;91;p2">
            <a:extLst>
              <a:ext uri="{FF2B5EF4-FFF2-40B4-BE49-F238E27FC236}">
                <a16:creationId xmlns:a16="http://schemas.microsoft.com/office/drawing/2014/main" id="{6F0B9F42-04FE-B9E2-3973-C0EF8EB253C2}"/>
              </a:ext>
            </a:extLst>
          </p:cNvPr>
          <p:cNvSpPr txBox="1">
            <a:spLocks noGrp="1"/>
          </p:cNvSpPr>
          <p:nvPr>
            <p:ph type="title"/>
          </p:nvPr>
        </p:nvSpPr>
        <p:spPr>
          <a:xfrm rot="16200000">
            <a:off x="-1744680" y="2286995"/>
            <a:ext cx="4971720" cy="1122295"/>
          </a:xfrm>
          <a:prstGeom prst="rect">
            <a:avLst/>
          </a:prstGeom>
          <a:noFill/>
          <a:ln>
            <a:noFill/>
          </a:ln>
        </p:spPr>
        <p:txBody>
          <a:bodyPr spcFirstLastPara="1" wrap="square" lIns="91425" tIns="45700" rIns="91425" bIns="45700" anchor="ctr" anchorCtr="0">
            <a:normAutofit/>
          </a:bodyPr>
          <a:lstStyle/>
          <a:p>
            <a:pPr>
              <a:buSzPts val="4100"/>
            </a:pPr>
            <a:r>
              <a:rPr lang="en-US" dirty="0"/>
              <a:t>Donkey Facts</a:t>
            </a:r>
            <a:br>
              <a:rPr lang="en-US" sz="1400" dirty="0"/>
            </a:br>
            <a:endParaRPr sz="1400" dirty="0"/>
          </a:p>
        </p:txBody>
      </p:sp>
      <p:pic>
        <p:nvPicPr>
          <p:cNvPr id="92" name="Google Shape;92;p2" descr="C:\Users\copperdaughter\AppData\Local\Microsoft\Windows\INetCache\IE\F8K5IBGG\Esel[1].png">
            <a:extLst>
              <a:ext uri="{FF2B5EF4-FFF2-40B4-BE49-F238E27FC236}">
                <a16:creationId xmlns:a16="http://schemas.microsoft.com/office/drawing/2014/main" id="{B77828B7-D25A-C70A-C4B1-ECB4656BB175}"/>
              </a:ext>
            </a:extLst>
          </p:cNvPr>
          <p:cNvPicPr preferRelativeResize="0"/>
          <p:nvPr/>
        </p:nvPicPr>
        <p:blipFill rotWithShape="1">
          <a:blip r:embed="rId4">
            <a:alphaModFix/>
          </a:blip>
          <a:srcRect r="27244"/>
          <a:stretch>
            <a:fillRect/>
          </a:stretch>
        </p:blipFill>
        <p:spPr>
          <a:xfrm flipH="1">
            <a:off x="-1" y="4590541"/>
            <a:ext cx="1683281" cy="2290482"/>
          </a:xfrm>
          <a:prstGeom prst="rect">
            <a:avLst/>
          </a:prstGeom>
          <a:noFill/>
          <a:ln>
            <a:noFill/>
          </a:ln>
        </p:spPr>
      </p:pic>
      <p:pic>
        <p:nvPicPr>
          <p:cNvPr id="2" name="Online Media 1" title="Surprising top 10 facts about DONKEYS you probably didn't know!">
            <a:hlinkClick r:id="" action="ppaction://media"/>
            <a:extLst>
              <a:ext uri="{FF2B5EF4-FFF2-40B4-BE49-F238E27FC236}">
                <a16:creationId xmlns:a16="http://schemas.microsoft.com/office/drawing/2014/main" id="{B0CEA848-A75D-AB53-87C8-E256801C3853}"/>
              </a:ext>
            </a:extLst>
          </p:cNvPr>
          <p:cNvPicPr>
            <a:picLocks noRot="1" noChangeAspect="1"/>
          </p:cNvPicPr>
          <p:nvPr>
            <a:videoFile r:link="rId1"/>
          </p:nvPr>
        </p:nvPicPr>
        <p:blipFill>
          <a:blip r:embed="rId5"/>
          <a:stretch>
            <a:fillRect/>
          </a:stretch>
        </p:blipFill>
        <p:spPr>
          <a:xfrm>
            <a:off x="1863313" y="362282"/>
            <a:ext cx="9962270" cy="5628695"/>
          </a:xfrm>
          <a:prstGeom prst="rect">
            <a:avLst/>
          </a:prstGeom>
        </p:spPr>
      </p:pic>
    </p:spTree>
    <p:extLst>
      <p:ext uri="{BB962C8B-B14F-4D97-AF65-F5344CB8AC3E}">
        <p14:creationId xmlns:p14="http://schemas.microsoft.com/office/powerpoint/2010/main" val="334906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3705-0639-3A32-75DF-8E61A6B6B17B}"/>
              </a:ext>
            </a:extLst>
          </p:cNvPr>
          <p:cNvSpPr>
            <a:spLocks noGrp="1"/>
          </p:cNvSpPr>
          <p:nvPr>
            <p:ph type="title"/>
          </p:nvPr>
        </p:nvSpPr>
        <p:spPr>
          <a:xfrm>
            <a:off x="609600" y="274638"/>
            <a:ext cx="10972800" cy="4241944"/>
          </a:xfrm>
        </p:spPr>
        <p:txBody>
          <a:bodyPr>
            <a:normAutofit/>
          </a:bodyPr>
          <a:lstStyle/>
          <a:p>
            <a:r>
              <a:rPr lang="en-US" dirty="0"/>
              <a:t>Have you ever felt unsafe</a:t>
            </a:r>
            <a:br>
              <a:rPr lang="en-US" dirty="0"/>
            </a:br>
            <a:r>
              <a:rPr lang="en-US" dirty="0"/>
              <a:t>and lied or were mean?</a:t>
            </a:r>
            <a:br>
              <a:rPr lang="en-US" dirty="0"/>
            </a:br>
            <a:br>
              <a:rPr lang="en-US" dirty="0"/>
            </a:br>
            <a:r>
              <a:rPr lang="en-US" dirty="0"/>
              <a:t>Today our story is about a king</a:t>
            </a:r>
            <a:br>
              <a:rPr lang="en-US" dirty="0"/>
            </a:br>
            <a:r>
              <a:rPr lang="en-US" dirty="0"/>
              <a:t> who did that.</a:t>
            </a:r>
          </a:p>
        </p:txBody>
      </p:sp>
    </p:spTree>
    <p:extLst>
      <p:ext uri="{BB962C8B-B14F-4D97-AF65-F5344CB8AC3E}">
        <p14:creationId xmlns:p14="http://schemas.microsoft.com/office/powerpoint/2010/main" val="76788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D7496-1DFB-4E9A-DFEC-29E20E3EB1AD}"/>
            </a:ext>
          </a:extLst>
        </p:cNvPr>
        <p:cNvGrpSpPr/>
        <p:nvPr/>
      </p:nvGrpSpPr>
      <p:grpSpPr>
        <a:xfrm>
          <a:off x="0" y="0"/>
          <a:ext cx="0" cy="0"/>
          <a:chOff x="0" y="0"/>
          <a:chExt cx="0" cy="0"/>
        </a:xfrm>
      </p:grpSpPr>
      <p:pic>
        <p:nvPicPr>
          <p:cNvPr id="3" name="Picture 2" descr="A book with a bookmark&#10;&#10;AI-generated content may be incorrect.">
            <a:extLst>
              <a:ext uri="{FF2B5EF4-FFF2-40B4-BE49-F238E27FC236}">
                <a16:creationId xmlns:a16="http://schemas.microsoft.com/office/drawing/2014/main" id="{925293D1-817C-36E7-E529-E9B3A8F2C9ED}"/>
              </a:ext>
            </a:extLst>
          </p:cNvPr>
          <p:cNvPicPr>
            <a:picLocks noChangeAspect="1"/>
          </p:cNvPicPr>
          <p:nvPr/>
        </p:nvPicPr>
        <p:blipFill>
          <a:blip r:embed="rId2"/>
          <a:stretch>
            <a:fillRect/>
          </a:stretch>
        </p:blipFill>
        <p:spPr>
          <a:xfrm>
            <a:off x="568008" y="132983"/>
            <a:ext cx="5791256" cy="4264470"/>
          </a:xfrm>
          <a:prstGeom prst="rect">
            <a:avLst/>
          </a:prstGeom>
        </p:spPr>
      </p:pic>
      <p:sp>
        <p:nvSpPr>
          <p:cNvPr id="4" name="TextBox 3">
            <a:extLst>
              <a:ext uri="{FF2B5EF4-FFF2-40B4-BE49-F238E27FC236}">
                <a16:creationId xmlns:a16="http://schemas.microsoft.com/office/drawing/2014/main" id="{658E6447-F8C5-B9CC-F262-92EADB8D3283}"/>
              </a:ext>
            </a:extLst>
          </p:cNvPr>
          <p:cNvSpPr txBox="1"/>
          <p:nvPr/>
        </p:nvSpPr>
        <p:spPr>
          <a:xfrm>
            <a:off x="1482436" y="1803598"/>
            <a:ext cx="2105891" cy="1200329"/>
          </a:xfrm>
          <a:prstGeom prst="rect">
            <a:avLst/>
          </a:prstGeom>
          <a:noFill/>
        </p:spPr>
        <p:txBody>
          <a:bodyPr wrap="square" rtlCol="0">
            <a:spAutoFit/>
          </a:bodyPr>
          <a:lstStyle/>
          <a:p>
            <a:pPr algn="ctr"/>
            <a:r>
              <a:rPr lang="en-US" sz="1800" b="1" dirty="0"/>
              <a:t>Exodus 20:16</a:t>
            </a:r>
          </a:p>
          <a:p>
            <a:pPr algn="ctr"/>
            <a:endParaRPr lang="en-US" sz="1800" b="1" dirty="0"/>
          </a:p>
          <a:p>
            <a:pPr algn="ctr"/>
            <a:r>
              <a:rPr lang="en-US" sz="1800" b="1" dirty="0"/>
              <a:t>  1 Thessalonians</a:t>
            </a:r>
          </a:p>
          <a:p>
            <a:pPr algn="ctr"/>
            <a:r>
              <a:rPr lang="en-US" sz="1800" b="1" dirty="0"/>
              <a:t>5:11</a:t>
            </a:r>
          </a:p>
        </p:txBody>
      </p:sp>
      <p:sp>
        <p:nvSpPr>
          <p:cNvPr id="5" name="Scroll: Vertical 4">
            <a:extLst>
              <a:ext uri="{FF2B5EF4-FFF2-40B4-BE49-F238E27FC236}">
                <a16:creationId xmlns:a16="http://schemas.microsoft.com/office/drawing/2014/main" id="{665C5C0C-8054-A05E-B194-A1E85D03D1CC}"/>
              </a:ext>
            </a:extLst>
          </p:cNvPr>
          <p:cNvSpPr/>
          <p:nvPr/>
        </p:nvSpPr>
        <p:spPr>
          <a:xfrm rot="20937727">
            <a:off x="3529472" y="3386070"/>
            <a:ext cx="3477491" cy="2576946"/>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lumMod val="50000"/>
                  </a:schemeClr>
                </a:solidFill>
              </a:rPr>
              <a:t>Commandment # 9</a:t>
            </a:r>
          </a:p>
          <a:p>
            <a:pPr algn="ctr"/>
            <a:endParaRPr lang="en-US" dirty="0">
              <a:solidFill>
                <a:schemeClr val="accent4">
                  <a:lumMod val="50000"/>
                </a:schemeClr>
              </a:solidFill>
            </a:endParaRPr>
          </a:p>
          <a:p>
            <a:pPr algn="ctr"/>
            <a:r>
              <a:rPr lang="en-US" dirty="0">
                <a:solidFill>
                  <a:schemeClr val="accent4">
                    <a:lumMod val="50000"/>
                  </a:schemeClr>
                </a:solidFill>
              </a:rPr>
              <a:t>Exodus 20:16</a:t>
            </a:r>
          </a:p>
          <a:p>
            <a:pPr algn="ctr"/>
            <a:endParaRPr lang="en-US" dirty="0">
              <a:solidFill>
                <a:schemeClr val="accent4">
                  <a:lumMod val="50000"/>
                </a:schemeClr>
              </a:solidFill>
            </a:endParaRPr>
          </a:p>
          <a:p>
            <a:pPr algn="ctr"/>
            <a:r>
              <a:rPr lang="en-US" dirty="0">
                <a:solidFill>
                  <a:schemeClr val="accent4">
                    <a:lumMod val="50000"/>
                  </a:schemeClr>
                </a:solidFill>
              </a:rPr>
              <a:t>“You shall not give false testimony against your neighbor</a:t>
            </a:r>
            <a:r>
              <a:rPr lang="en-US" dirty="0"/>
              <a:t>.</a:t>
            </a:r>
          </a:p>
        </p:txBody>
      </p:sp>
      <p:sp>
        <p:nvSpPr>
          <p:cNvPr id="6" name="Scroll: Vertical 5">
            <a:extLst>
              <a:ext uri="{FF2B5EF4-FFF2-40B4-BE49-F238E27FC236}">
                <a16:creationId xmlns:a16="http://schemas.microsoft.com/office/drawing/2014/main" id="{A77F141D-684D-137E-006D-798BD008EAB7}"/>
              </a:ext>
            </a:extLst>
          </p:cNvPr>
          <p:cNvSpPr/>
          <p:nvPr/>
        </p:nvSpPr>
        <p:spPr>
          <a:xfrm rot="21349859">
            <a:off x="6850852" y="486553"/>
            <a:ext cx="3297382" cy="2826327"/>
          </a:xfrm>
          <a:prstGeom prst="verticalScroll">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1 Thessalonians 5:11</a:t>
            </a:r>
          </a:p>
          <a:p>
            <a:pPr algn="ctr"/>
            <a:endParaRPr lang="en-US" dirty="0"/>
          </a:p>
          <a:p>
            <a:pPr algn="ctr"/>
            <a:r>
              <a:rPr lang="en-US" dirty="0"/>
              <a:t>Therefore </a:t>
            </a:r>
          </a:p>
          <a:p>
            <a:pPr algn="ctr"/>
            <a:r>
              <a:rPr lang="en-US" dirty="0"/>
              <a:t>encourage one another </a:t>
            </a:r>
          </a:p>
          <a:p>
            <a:pPr algn="ctr"/>
            <a:r>
              <a:rPr lang="en-US" dirty="0"/>
              <a:t>and build each other up,</a:t>
            </a:r>
          </a:p>
          <a:p>
            <a:pPr algn="ctr"/>
            <a:r>
              <a:rPr lang="en-US" dirty="0"/>
              <a:t> just as in fact you are doing.</a:t>
            </a:r>
          </a:p>
        </p:txBody>
      </p:sp>
      <p:sp>
        <p:nvSpPr>
          <p:cNvPr id="7" name="Scroll: Vertical 6">
            <a:extLst>
              <a:ext uri="{FF2B5EF4-FFF2-40B4-BE49-F238E27FC236}">
                <a16:creationId xmlns:a16="http://schemas.microsoft.com/office/drawing/2014/main" id="{51E7EB0A-BA02-4BE2-09F8-6381F2E1BCF6}"/>
              </a:ext>
            </a:extLst>
          </p:cNvPr>
          <p:cNvSpPr/>
          <p:nvPr/>
        </p:nvSpPr>
        <p:spPr>
          <a:xfrm rot="21202842">
            <a:off x="8729332" y="3580240"/>
            <a:ext cx="2764203" cy="2423337"/>
          </a:xfrm>
          <a:prstGeom prst="verticalScroll">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bg2">
                    <a:lumMod val="50000"/>
                  </a:schemeClr>
                </a:solidFill>
              </a:rPr>
              <a:t>Romans 12:14</a:t>
            </a:r>
          </a:p>
          <a:p>
            <a:pPr algn="ctr"/>
            <a:endParaRPr lang="en-US" dirty="0">
              <a:solidFill>
                <a:schemeClr val="bg2">
                  <a:lumMod val="50000"/>
                </a:schemeClr>
              </a:solidFill>
            </a:endParaRPr>
          </a:p>
          <a:p>
            <a:pPr algn="ctr"/>
            <a:r>
              <a:rPr lang="en-US" dirty="0">
                <a:solidFill>
                  <a:schemeClr val="bg2">
                    <a:lumMod val="50000"/>
                  </a:schemeClr>
                </a:solidFill>
              </a:rPr>
              <a:t>Bless those</a:t>
            </a:r>
          </a:p>
          <a:p>
            <a:pPr algn="ctr"/>
            <a:r>
              <a:rPr lang="en-US" dirty="0">
                <a:solidFill>
                  <a:schemeClr val="bg2">
                    <a:lumMod val="50000"/>
                  </a:schemeClr>
                </a:solidFill>
              </a:rPr>
              <a:t> who persecute you;</a:t>
            </a:r>
          </a:p>
          <a:p>
            <a:pPr algn="ctr"/>
            <a:r>
              <a:rPr lang="en-US" dirty="0">
                <a:solidFill>
                  <a:schemeClr val="bg2">
                    <a:lumMod val="50000"/>
                  </a:schemeClr>
                </a:solidFill>
              </a:rPr>
              <a:t> bless and do not curse</a:t>
            </a:r>
          </a:p>
        </p:txBody>
      </p:sp>
    </p:spTree>
    <p:extLst>
      <p:ext uri="{BB962C8B-B14F-4D97-AF65-F5344CB8AC3E}">
        <p14:creationId xmlns:p14="http://schemas.microsoft.com/office/powerpoint/2010/main" val="343366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teve Green Keep Your Tongue From Evil Psalm 34:13">
            <a:hlinkClick r:id="" action="ppaction://media"/>
            <a:extLst>
              <a:ext uri="{FF2B5EF4-FFF2-40B4-BE49-F238E27FC236}">
                <a16:creationId xmlns:a16="http://schemas.microsoft.com/office/drawing/2014/main" id="{9F7BE47F-9D18-E9AA-4DFD-791E28233FAE}"/>
              </a:ext>
            </a:extLst>
          </p:cNvPr>
          <p:cNvPicPr>
            <a:picLocks noRot="1" noChangeAspect="1"/>
          </p:cNvPicPr>
          <p:nvPr>
            <a:videoFile r:link="rId1"/>
          </p:nvPr>
        </p:nvPicPr>
        <p:blipFill>
          <a:blip r:embed="rId3"/>
          <a:stretch>
            <a:fillRect/>
          </a:stretch>
        </p:blipFill>
        <p:spPr>
          <a:xfrm>
            <a:off x="2396836" y="0"/>
            <a:ext cx="9144000" cy="6858000"/>
          </a:xfrm>
          <a:prstGeom prst="rect">
            <a:avLst/>
          </a:prstGeom>
        </p:spPr>
      </p:pic>
      <p:sp>
        <p:nvSpPr>
          <p:cNvPr id="3" name="Scroll: Vertical 2">
            <a:extLst>
              <a:ext uri="{FF2B5EF4-FFF2-40B4-BE49-F238E27FC236}">
                <a16:creationId xmlns:a16="http://schemas.microsoft.com/office/drawing/2014/main" id="{2355DAC1-1BC8-E597-C3C1-B8BBCEEEA9DF}"/>
              </a:ext>
            </a:extLst>
          </p:cNvPr>
          <p:cNvSpPr/>
          <p:nvPr/>
        </p:nvSpPr>
        <p:spPr>
          <a:xfrm rot="21311425">
            <a:off x="91956" y="3692238"/>
            <a:ext cx="2202873" cy="2286000"/>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7030A0"/>
                </a:solidFill>
              </a:rPr>
              <a:t>Psalms 34:13</a:t>
            </a:r>
          </a:p>
          <a:p>
            <a:pPr algn="ctr"/>
            <a:endParaRPr lang="en-US" dirty="0">
              <a:solidFill>
                <a:srgbClr val="7030A0"/>
              </a:solidFill>
            </a:endParaRPr>
          </a:p>
          <a:p>
            <a:pPr algn="ctr"/>
            <a:r>
              <a:rPr lang="en-US" dirty="0">
                <a:solidFill>
                  <a:srgbClr val="7030A0"/>
                </a:solidFill>
              </a:rPr>
              <a:t>keep your tongue from evil</a:t>
            </a:r>
            <a:br>
              <a:rPr lang="en-US" dirty="0">
                <a:solidFill>
                  <a:srgbClr val="7030A0"/>
                </a:solidFill>
              </a:rPr>
            </a:br>
            <a:r>
              <a:rPr lang="en-US" dirty="0">
                <a:solidFill>
                  <a:srgbClr val="7030A0"/>
                </a:solidFill>
              </a:rPr>
              <a:t>    and your lips from telling lies.</a:t>
            </a:r>
          </a:p>
        </p:txBody>
      </p:sp>
      <p:sp>
        <p:nvSpPr>
          <p:cNvPr id="4" name="TextBox 3">
            <a:extLst>
              <a:ext uri="{FF2B5EF4-FFF2-40B4-BE49-F238E27FC236}">
                <a16:creationId xmlns:a16="http://schemas.microsoft.com/office/drawing/2014/main" id="{9F089D41-4879-74E0-0AFE-B043DFB5F619}"/>
              </a:ext>
            </a:extLst>
          </p:cNvPr>
          <p:cNvSpPr txBox="1"/>
          <p:nvPr/>
        </p:nvSpPr>
        <p:spPr>
          <a:xfrm>
            <a:off x="346364" y="360218"/>
            <a:ext cx="1607127" cy="2246769"/>
          </a:xfrm>
          <a:prstGeom prst="rect">
            <a:avLst/>
          </a:prstGeom>
          <a:noFill/>
        </p:spPr>
        <p:txBody>
          <a:bodyPr wrap="square" rtlCol="0">
            <a:spAutoFit/>
          </a:bodyPr>
          <a:lstStyle/>
          <a:p>
            <a:r>
              <a:rPr lang="en-US" sz="2800" b="1" dirty="0">
                <a:solidFill>
                  <a:srgbClr val="7030A0"/>
                </a:solidFill>
              </a:rPr>
              <a:t>Keep</a:t>
            </a:r>
          </a:p>
          <a:p>
            <a:r>
              <a:rPr lang="en-US" sz="2800" b="1" dirty="0">
                <a:solidFill>
                  <a:srgbClr val="7030A0"/>
                </a:solidFill>
              </a:rPr>
              <a:t>Your</a:t>
            </a:r>
          </a:p>
          <a:p>
            <a:r>
              <a:rPr lang="en-US" sz="2800" b="1" dirty="0">
                <a:solidFill>
                  <a:srgbClr val="7030A0"/>
                </a:solidFill>
              </a:rPr>
              <a:t>Tongue</a:t>
            </a:r>
          </a:p>
          <a:p>
            <a:r>
              <a:rPr lang="en-US" sz="2800" b="1" dirty="0">
                <a:solidFill>
                  <a:srgbClr val="7030A0"/>
                </a:solidFill>
              </a:rPr>
              <a:t>From </a:t>
            </a:r>
          </a:p>
          <a:p>
            <a:r>
              <a:rPr lang="en-US" sz="2800" b="1" dirty="0">
                <a:solidFill>
                  <a:srgbClr val="7030A0"/>
                </a:solidFill>
              </a:rPr>
              <a:t>Evil</a:t>
            </a:r>
          </a:p>
        </p:txBody>
      </p:sp>
    </p:spTree>
    <p:extLst>
      <p:ext uri="{BB962C8B-B14F-4D97-AF65-F5344CB8AC3E}">
        <p14:creationId xmlns:p14="http://schemas.microsoft.com/office/powerpoint/2010/main" val="74215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God's Story: Balaam">
            <a:hlinkClick r:id="" action="ppaction://media"/>
            <a:extLst>
              <a:ext uri="{FF2B5EF4-FFF2-40B4-BE49-F238E27FC236}">
                <a16:creationId xmlns:a16="http://schemas.microsoft.com/office/drawing/2014/main" id="{0B36939E-B0DC-456B-D0C2-56C9F09EF3A7}"/>
              </a:ext>
            </a:extLst>
          </p:cNvPr>
          <p:cNvPicPr>
            <a:picLocks noRot="1" noChangeAspect="1"/>
          </p:cNvPicPr>
          <p:nvPr>
            <a:videoFile r:link="rId1"/>
          </p:nvPr>
        </p:nvPicPr>
        <p:blipFill>
          <a:blip r:embed="rId3"/>
          <a:stretch>
            <a:fillRect/>
          </a:stretch>
        </p:blipFill>
        <p:spPr>
          <a:xfrm>
            <a:off x="848817" y="484906"/>
            <a:ext cx="10789362" cy="6096003"/>
          </a:xfrm>
          <a:prstGeom prst="rect">
            <a:avLst/>
          </a:prstGeom>
        </p:spPr>
      </p:pic>
    </p:spTree>
    <p:extLst>
      <p:ext uri="{BB962C8B-B14F-4D97-AF65-F5344CB8AC3E}">
        <p14:creationId xmlns:p14="http://schemas.microsoft.com/office/powerpoint/2010/main" val="1473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a:bodyPr>
          <a:lstStyle/>
          <a:p>
            <a:pPr>
              <a:buSzPts val="4100"/>
            </a:pPr>
            <a:r>
              <a:rPr lang="en-US"/>
              <a:t>Balak, Balaam and a Donkey</a:t>
            </a:r>
            <a:endParaRPr/>
          </a:p>
        </p:txBody>
      </p:sp>
      <p:sp>
        <p:nvSpPr>
          <p:cNvPr id="132" name="Google Shape;132;p7"/>
          <p:cNvSpPr txBox="1">
            <a:spLocks noGrp="1"/>
          </p:cNvSpPr>
          <p:nvPr>
            <p:ph type="body" idx="1"/>
          </p:nvPr>
        </p:nvSpPr>
        <p:spPr>
          <a:xfrm>
            <a:off x="1981200" y="1600201"/>
            <a:ext cx="4038600" cy="4525963"/>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548640" indent="-411480">
              <a:spcBef>
                <a:spcPts val="0"/>
              </a:spcBef>
            </a:pPr>
            <a:r>
              <a:rPr lang="en-US" u="sng" dirty="0">
                <a:solidFill>
                  <a:schemeClr val="dk1"/>
                </a:solidFill>
                <a:latin typeface="Book Antiqua"/>
                <a:ea typeface="Book Antiqua"/>
                <a:cs typeface="Book Antiqua"/>
                <a:sym typeface="Book Antiqua"/>
              </a:rPr>
              <a:t>Reading Parts:</a:t>
            </a:r>
            <a:endParaRPr dirty="0"/>
          </a:p>
          <a:p>
            <a:pPr marL="548640" indent="-304165">
              <a:buNone/>
            </a:pPr>
            <a:endParaRPr u="sng" dirty="0"/>
          </a:p>
          <a:p>
            <a:pPr marL="548640" indent="-411480"/>
            <a:r>
              <a:rPr lang="en-US" dirty="0">
                <a:solidFill>
                  <a:schemeClr val="accent6">
                    <a:lumMod val="75000"/>
                  </a:schemeClr>
                </a:solidFill>
                <a:latin typeface="Book Antiqua"/>
                <a:ea typeface="Book Antiqua"/>
                <a:cs typeface="Book Antiqua"/>
                <a:sym typeface="Book Antiqua"/>
              </a:rPr>
              <a:t>Balak, king of Moab</a:t>
            </a:r>
            <a:endParaRPr dirty="0">
              <a:solidFill>
                <a:schemeClr val="accent6">
                  <a:lumMod val="75000"/>
                </a:schemeClr>
              </a:solidFill>
            </a:endParaRPr>
          </a:p>
          <a:p>
            <a:pPr marL="548640" indent="-411480"/>
            <a:r>
              <a:rPr lang="en-US" dirty="0">
                <a:solidFill>
                  <a:srgbClr val="C00000"/>
                </a:solidFill>
                <a:latin typeface="Book Antiqua"/>
                <a:ea typeface="Book Antiqua"/>
                <a:cs typeface="Book Antiqua"/>
                <a:sym typeface="Book Antiqua"/>
              </a:rPr>
              <a:t>Prophet Balaam</a:t>
            </a:r>
            <a:endParaRPr dirty="0">
              <a:solidFill>
                <a:srgbClr val="C00000"/>
              </a:solidFill>
            </a:endParaRPr>
          </a:p>
          <a:p>
            <a:pPr marL="548640" indent="-411480"/>
            <a:r>
              <a:rPr lang="en-US" dirty="0">
                <a:solidFill>
                  <a:srgbClr val="FF6600"/>
                </a:solidFill>
                <a:latin typeface="Book Antiqua"/>
                <a:ea typeface="Book Antiqua"/>
                <a:cs typeface="Book Antiqua"/>
                <a:sym typeface="Book Antiqua"/>
              </a:rPr>
              <a:t>Voice of God</a:t>
            </a:r>
            <a:endParaRPr dirty="0">
              <a:solidFill>
                <a:srgbClr val="FF6600"/>
              </a:solidFill>
            </a:endParaRPr>
          </a:p>
          <a:p>
            <a:pPr marL="548640" indent="-411480"/>
            <a:r>
              <a:rPr lang="en-US" dirty="0">
                <a:solidFill>
                  <a:srgbClr val="996633"/>
                </a:solidFill>
                <a:latin typeface="Book Antiqua"/>
                <a:ea typeface="Book Antiqua"/>
                <a:cs typeface="Book Antiqua"/>
                <a:sym typeface="Book Antiqua"/>
              </a:rPr>
              <a:t>Donkey</a:t>
            </a:r>
            <a:endParaRPr dirty="0">
              <a:solidFill>
                <a:srgbClr val="996633"/>
              </a:solidFill>
            </a:endParaRPr>
          </a:p>
          <a:p>
            <a:pPr marL="548640" indent="-411480"/>
            <a:r>
              <a:rPr lang="en-US" dirty="0">
                <a:solidFill>
                  <a:schemeClr val="accent3">
                    <a:lumMod val="75000"/>
                  </a:schemeClr>
                </a:solidFill>
                <a:latin typeface="Book Antiqua"/>
                <a:ea typeface="Book Antiqua"/>
                <a:cs typeface="Book Antiqua"/>
                <a:sym typeface="Book Antiqua"/>
              </a:rPr>
              <a:t>Servants</a:t>
            </a:r>
            <a:endParaRPr dirty="0">
              <a:solidFill>
                <a:schemeClr val="accent3">
                  <a:lumMod val="75000"/>
                </a:schemeClr>
              </a:solidFill>
            </a:endParaRPr>
          </a:p>
          <a:p>
            <a:pPr marL="548640" indent="-411480"/>
            <a:r>
              <a:rPr lang="en-US" dirty="0">
                <a:solidFill>
                  <a:schemeClr val="dk1"/>
                </a:solidFill>
                <a:latin typeface="Book Antiqua"/>
                <a:ea typeface="Book Antiqua"/>
                <a:cs typeface="Book Antiqua"/>
                <a:sym typeface="Book Antiqua"/>
              </a:rPr>
              <a:t>Narrator</a:t>
            </a:r>
          </a:p>
          <a:p>
            <a:pPr marL="548640" indent="-411480"/>
            <a:r>
              <a:rPr lang="en-US" dirty="0">
                <a:solidFill>
                  <a:srgbClr val="FFC000"/>
                </a:solidFill>
                <a:effectLst>
                  <a:outerShdw blurRad="38100" dist="38100" dir="2700000" algn="tl">
                    <a:srgbClr val="000000">
                      <a:alpha val="43137"/>
                    </a:srgbClr>
                  </a:outerShdw>
                </a:effectLst>
              </a:rPr>
              <a:t>Angel  (no lines)</a:t>
            </a:r>
            <a:endParaRPr dirty="0">
              <a:solidFill>
                <a:srgbClr val="FFC000"/>
              </a:solidFill>
              <a:effectLst>
                <a:outerShdw blurRad="38100" dist="38100" dir="2700000" algn="tl">
                  <a:srgbClr val="000000">
                    <a:alpha val="43137"/>
                  </a:srgbClr>
                </a:outerShdw>
              </a:effectLst>
            </a:endParaRPr>
          </a:p>
          <a:p>
            <a:pPr marL="548640" indent="-304165">
              <a:buNone/>
            </a:pPr>
            <a:endParaRPr dirty="0"/>
          </a:p>
        </p:txBody>
      </p:sp>
      <p:sp>
        <p:nvSpPr>
          <p:cNvPr id="133" name="Google Shape;133;p7"/>
          <p:cNvSpPr txBox="1">
            <a:spLocks noGrp="1"/>
          </p:cNvSpPr>
          <p:nvPr>
            <p:ph type="body" idx="2"/>
          </p:nvPr>
        </p:nvSpPr>
        <p:spPr>
          <a:xfrm>
            <a:off x="6172200" y="1600201"/>
            <a:ext cx="5659582" cy="4525963"/>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548640" indent="-411480">
              <a:spcBef>
                <a:spcPts val="0"/>
              </a:spcBef>
            </a:pPr>
            <a:r>
              <a:rPr lang="en-US" u="sng" dirty="0">
                <a:solidFill>
                  <a:schemeClr val="dk1"/>
                </a:solidFill>
              </a:rPr>
              <a:t>Props:</a:t>
            </a:r>
          </a:p>
          <a:p>
            <a:pPr marL="548640" indent="-411480">
              <a:spcBef>
                <a:spcPts val="0"/>
              </a:spcBef>
            </a:pPr>
            <a:endParaRPr lang="en-US" dirty="0">
              <a:solidFill>
                <a:schemeClr val="dk1"/>
              </a:solidFill>
            </a:endParaRPr>
          </a:p>
          <a:p>
            <a:pPr marL="548640" indent="-411480">
              <a:spcBef>
                <a:spcPts val="0"/>
              </a:spcBef>
            </a:pPr>
            <a:r>
              <a:rPr lang="en-US" dirty="0">
                <a:solidFill>
                  <a:schemeClr val="dk1"/>
                </a:solidFill>
              </a:rPr>
              <a:t>Bag of gold</a:t>
            </a:r>
          </a:p>
          <a:p>
            <a:pPr marL="548640" indent="-411480">
              <a:spcBef>
                <a:spcPts val="0"/>
              </a:spcBef>
            </a:pPr>
            <a:r>
              <a:rPr lang="en-US" dirty="0">
                <a:solidFill>
                  <a:schemeClr val="dk1"/>
                </a:solidFill>
              </a:rPr>
              <a:t>Flaming torch for angel</a:t>
            </a:r>
          </a:p>
          <a:p>
            <a:pPr marL="548640" indent="-411480">
              <a:spcBef>
                <a:spcPts val="0"/>
              </a:spcBef>
            </a:pPr>
            <a:endParaRPr lang="en-US" dirty="0">
              <a:solidFill>
                <a:schemeClr val="dk1"/>
              </a:solidFill>
            </a:endParaRPr>
          </a:p>
          <a:p>
            <a:pPr marL="548640" indent="-411480">
              <a:spcBef>
                <a:spcPts val="0"/>
              </a:spcBef>
            </a:pPr>
            <a:r>
              <a:rPr lang="en-US" dirty="0">
                <a:solidFill>
                  <a:schemeClr val="dk1"/>
                </a:solidFill>
              </a:rPr>
              <a:t>Donkey mask (optional) -- </a:t>
            </a:r>
            <a:r>
              <a:rPr lang="en-US" sz="1800" dirty="0">
                <a:solidFill>
                  <a:schemeClr val="dk1"/>
                </a:solidFill>
              </a:rPr>
              <a:t>child playing donkey crawls</a:t>
            </a:r>
          </a:p>
        </p:txBody>
      </p:sp>
      <p:pic>
        <p:nvPicPr>
          <p:cNvPr id="3" name="Picture 2" descr="A cartoon of a person wearing a crown&#10;&#10;AI-generated content may be incorrect.">
            <a:extLst>
              <a:ext uri="{FF2B5EF4-FFF2-40B4-BE49-F238E27FC236}">
                <a16:creationId xmlns:a16="http://schemas.microsoft.com/office/drawing/2014/main" id="{EB346883-B742-B557-BAF5-3BCF673278FF}"/>
              </a:ext>
            </a:extLst>
          </p:cNvPr>
          <p:cNvPicPr>
            <a:picLocks noChangeAspect="1"/>
          </p:cNvPicPr>
          <p:nvPr/>
        </p:nvPicPr>
        <p:blipFill>
          <a:blip r:embed="rId3"/>
          <a:srcRect r="51250"/>
          <a:stretch>
            <a:fillRect/>
          </a:stretch>
        </p:blipFill>
        <p:spPr>
          <a:xfrm>
            <a:off x="62921" y="115311"/>
            <a:ext cx="965178" cy="1484890"/>
          </a:xfrm>
          <a:prstGeom prst="ellipse">
            <a:avLst/>
          </a:prstGeom>
        </p:spPr>
      </p:pic>
      <p:pic>
        <p:nvPicPr>
          <p:cNvPr id="5" name="Picture 4" descr="A cartoon of a person and a lion&#10;&#10;AI-generated content may be incorrect.">
            <a:extLst>
              <a:ext uri="{FF2B5EF4-FFF2-40B4-BE49-F238E27FC236}">
                <a16:creationId xmlns:a16="http://schemas.microsoft.com/office/drawing/2014/main" id="{368A5C4B-B399-CFCB-077A-73FE56A30870}"/>
              </a:ext>
            </a:extLst>
          </p:cNvPr>
          <p:cNvPicPr>
            <a:picLocks noChangeAspect="1"/>
          </p:cNvPicPr>
          <p:nvPr/>
        </p:nvPicPr>
        <p:blipFill>
          <a:blip r:embed="rId4"/>
          <a:srcRect t="10000" r="60455" b="25000"/>
          <a:stretch>
            <a:fillRect/>
          </a:stretch>
        </p:blipFill>
        <p:spPr>
          <a:xfrm>
            <a:off x="976433" y="1055958"/>
            <a:ext cx="1056434" cy="1302328"/>
          </a:xfrm>
          <a:prstGeom prst="ellipse">
            <a:avLst/>
          </a:prstGeom>
        </p:spPr>
      </p:pic>
      <p:sp>
        <p:nvSpPr>
          <p:cNvPr id="6" name="Speech Bubble: Oval 5">
            <a:extLst>
              <a:ext uri="{FF2B5EF4-FFF2-40B4-BE49-F238E27FC236}">
                <a16:creationId xmlns:a16="http://schemas.microsoft.com/office/drawing/2014/main" id="{931DD8FC-99A9-F337-238B-F964E8B696FE}"/>
              </a:ext>
            </a:extLst>
          </p:cNvPr>
          <p:cNvSpPr/>
          <p:nvPr/>
        </p:nvSpPr>
        <p:spPr>
          <a:xfrm>
            <a:off x="123926" y="2201196"/>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artoon of a person riding a donkey&#10;&#10;AI-generated content may be incorrect.">
            <a:extLst>
              <a:ext uri="{FF2B5EF4-FFF2-40B4-BE49-F238E27FC236}">
                <a16:creationId xmlns:a16="http://schemas.microsoft.com/office/drawing/2014/main" id="{81A11F12-32BD-D7C2-DD24-AF1335825D82}"/>
              </a:ext>
            </a:extLst>
          </p:cNvPr>
          <p:cNvPicPr>
            <a:picLocks noChangeAspect="1"/>
          </p:cNvPicPr>
          <p:nvPr/>
        </p:nvPicPr>
        <p:blipFill>
          <a:blip r:embed="rId5"/>
          <a:srcRect l="57954" t="35000" r="11137" b="6212"/>
          <a:stretch>
            <a:fillRect/>
          </a:stretch>
        </p:blipFill>
        <p:spPr>
          <a:xfrm>
            <a:off x="62921" y="2986990"/>
            <a:ext cx="1136073" cy="1620575"/>
          </a:xfrm>
          <a:prstGeom prst="ellipse">
            <a:avLst/>
          </a:prstGeom>
        </p:spPr>
      </p:pic>
      <p:pic>
        <p:nvPicPr>
          <p:cNvPr id="10" name="Picture 9" descr="A group of people with a bag of gold&#10;&#10;AI-generated content may be incorrect.">
            <a:extLst>
              <a:ext uri="{FF2B5EF4-FFF2-40B4-BE49-F238E27FC236}">
                <a16:creationId xmlns:a16="http://schemas.microsoft.com/office/drawing/2014/main" id="{BB75DC18-8867-CC88-B4A7-A992828F8584}"/>
              </a:ext>
            </a:extLst>
          </p:cNvPr>
          <p:cNvPicPr>
            <a:picLocks noChangeAspect="1"/>
          </p:cNvPicPr>
          <p:nvPr/>
        </p:nvPicPr>
        <p:blipFill>
          <a:blip r:embed="rId6"/>
          <a:srcRect l="68409" t="13182" b="16211"/>
          <a:stretch>
            <a:fillRect/>
          </a:stretch>
        </p:blipFill>
        <p:spPr>
          <a:xfrm>
            <a:off x="941081" y="3863182"/>
            <a:ext cx="1075471" cy="1802767"/>
          </a:xfrm>
          <a:prstGeom prst="ellipse">
            <a:avLst/>
          </a:prstGeom>
        </p:spPr>
      </p:pic>
      <p:sp>
        <p:nvSpPr>
          <p:cNvPr id="11" name="Speech Bubble: Rectangle 10">
            <a:extLst>
              <a:ext uri="{FF2B5EF4-FFF2-40B4-BE49-F238E27FC236}">
                <a16:creationId xmlns:a16="http://schemas.microsoft.com/office/drawing/2014/main" id="{FBB53DED-72C1-14C2-2C04-EC9DEC8D2EAF}"/>
              </a:ext>
            </a:extLst>
          </p:cNvPr>
          <p:cNvSpPr/>
          <p:nvPr/>
        </p:nvSpPr>
        <p:spPr>
          <a:xfrm>
            <a:off x="131166" y="5665949"/>
            <a:ext cx="1592385" cy="844028"/>
          </a:xfrm>
          <a:prstGeom prst="wedgeRectCallout">
            <a:avLst>
              <a:gd name="adj1" fmla="val 72062"/>
              <a:gd name="adj2" fmla="val 59085"/>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13" name="Picture 12" descr="A cartoon of a child in a white dress&#10;&#10;AI-generated content may be incorrect.">
            <a:extLst>
              <a:ext uri="{FF2B5EF4-FFF2-40B4-BE49-F238E27FC236}">
                <a16:creationId xmlns:a16="http://schemas.microsoft.com/office/drawing/2014/main" id="{05B71CD9-247A-0B30-A3ED-FE85126A4719}"/>
              </a:ext>
            </a:extLst>
          </p:cNvPr>
          <p:cNvPicPr>
            <a:picLocks noChangeAspect="1"/>
          </p:cNvPicPr>
          <p:nvPr/>
        </p:nvPicPr>
        <p:blipFill>
          <a:blip r:embed="rId7"/>
          <a:srcRect b="50000"/>
          <a:stretch>
            <a:fillRect/>
          </a:stretch>
        </p:blipFill>
        <p:spPr>
          <a:xfrm>
            <a:off x="5138560" y="5281034"/>
            <a:ext cx="1762479" cy="1302328"/>
          </a:xfrm>
          <a:prstGeom prst="ellipse">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8"/>
          <p:cNvSpPr txBox="1">
            <a:spLocks noGrp="1"/>
          </p:cNvSpPr>
          <p:nvPr>
            <p:ph type="body" idx="1"/>
          </p:nvPr>
        </p:nvSpPr>
        <p:spPr>
          <a:xfrm>
            <a:off x="3685308" y="415636"/>
            <a:ext cx="8229600" cy="5458691"/>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lnSpc>
                <a:spcPct val="90000"/>
              </a:lnSpc>
              <a:spcBef>
                <a:spcPts val="0"/>
              </a:spcBef>
              <a:buSzPts val="1683"/>
              <a:buNone/>
            </a:pPr>
            <a:r>
              <a:rPr lang="en-US" sz="2590" i="1" dirty="0">
                <a:solidFill>
                  <a:schemeClr val="tx1"/>
                </a:solidFill>
              </a:rPr>
              <a:t>Narrator</a:t>
            </a:r>
            <a:r>
              <a:rPr lang="en-US" sz="2590" dirty="0">
                <a:solidFill>
                  <a:schemeClr val="tx1"/>
                </a:solidFill>
              </a:rPr>
              <a:t>:  The Israelites have defeated 3 strong nations.  God has shown that He is very powerful.  Many nations were scared, including Balak from Moab.</a:t>
            </a:r>
          </a:p>
          <a:p>
            <a:pPr marL="137160" indent="0">
              <a:lnSpc>
                <a:spcPct val="90000"/>
              </a:lnSpc>
              <a:spcBef>
                <a:spcPts val="0"/>
              </a:spcBef>
              <a:buSzPts val="1683"/>
              <a:buNone/>
            </a:pPr>
            <a:endParaRPr lang="en-US" sz="2590" dirty="0">
              <a:solidFill>
                <a:schemeClr val="tx1"/>
              </a:solidFill>
            </a:endParaRPr>
          </a:p>
          <a:p>
            <a:pPr marL="137160" indent="0">
              <a:lnSpc>
                <a:spcPct val="90000"/>
              </a:lnSpc>
              <a:spcBef>
                <a:spcPts val="0"/>
              </a:spcBef>
              <a:buSzPts val="1683"/>
              <a:buNone/>
            </a:pPr>
            <a:endParaRPr lang="en-US" sz="2590" dirty="0">
              <a:solidFill>
                <a:srgbClr val="533366"/>
              </a:solidFill>
            </a:endParaRPr>
          </a:p>
          <a:p>
            <a:pPr marL="137160" indent="0">
              <a:lnSpc>
                <a:spcPct val="90000"/>
              </a:lnSpc>
              <a:spcBef>
                <a:spcPts val="0"/>
              </a:spcBef>
              <a:buSzPts val="1683"/>
              <a:buNone/>
            </a:pPr>
            <a:r>
              <a:rPr lang="en-US" sz="2590" i="1" dirty="0">
                <a:solidFill>
                  <a:srgbClr val="533366"/>
                </a:solidFill>
              </a:rPr>
              <a:t>King Balak</a:t>
            </a:r>
            <a:r>
              <a:rPr lang="en-US" sz="2590" dirty="0">
                <a:solidFill>
                  <a:srgbClr val="533366"/>
                </a:solidFill>
              </a:rPr>
              <a:t>:  Yikes!  Look at all those Israelites!  They have overcome my neighbors, now they will fight me!  What can I do?</a:t>
            </a:r>
            <a:endParaRPr dirty="0"/>
          </a:p>
          <a:p>
            <a:pPr marL="137160" indent="0">
              <a:lnSpc>
                <a:spcPct val="90000"/>
              </a:lnSpc>
              <a:spcBef>
                <a:spcPts val="518"/>
              </a:spcBef>
              <a:buSzPts val="1683"/>
              <a:buNone/>
            </a:pPr>
            <a:r>
              <a:rPr lang="en-US" sz="2590" dirty="0">
                <a:solidFill>
                  <a:srgbClr val="533366"/>
                </a:solidFill>
              </a:rPr>
              <a:t>I’ll call Balaam.  What he says will happen, always happens …  Servants! </a:t>
            </a:r>
            <a:endParaRPr dirty="0"/>
          </a:p>
          <a:p>
            <a:pPr marL="137160" indent="0">
              <a:lnSpc>
                <a:spcPct val="90000"/>
              </a:lnSpc>
              <a:spcBef>
                <a:spcPts val="518"/>
              </a:spcBef>
              <a:buSzPts val="1683"/>
              <a:buNone/>
            </a:pPr>
            <a:endParaRPr lang="en-US" sz="2590" dirty="0">
              <a:solidFill>
                <a:srgbClr val="533366"/>
              </a:solidFill>
            </a:endParaRPr>
          </a:p>
          <a:p>
            <a:pPr marL="137160" indent="0">
              <a:lnSpc>
                <a:spcPct val="90000"/>
              </a:lnSpc>
              <a:spcBef>
                <a:spcPts val="518"/>
              </a:spcBef>
              <a:buSzPts val="1683"/>
              <a:buNone/>
            </a:pPr>
            <a:endParaRPr sz="2590" dirty="0">
              <a:solidFill>
                <a:srgbClr val="533366"/>
              </a:solidFill>
            </a:endParaRPr>
          </a:p>
          <a:p>
            <a:pPr marL="137160" indent="0">
              <a:lnSpc>
                <a:spcPct val="90000"/>
              </a:lnSpc>
              <a:spcBef>
                <a:spcPts val="518"/>
              </a:spcBef>
              <a:buSzPts val="1683"/>
              <a:buNone/>
            </a:pPr>
            <a:r>
              <a:rPr lang="en-US" sz="2590" i="1" dirty="0">
                <a:solidFill>
                  <a:srgbClr val="3D8DA9"/>
                </a:solidFill>
              </a:rPr>
              <a:t>Servants</a:t>
            </a:r>
            <a:r>
              <a:rPr lang="en-US" sz="2590" dirty="0">
                <a:solidFill>
                  <a:srgbClr val="3D8DA9"/>
                </a:solidFill>
              </a:rPr>
              <a:t>:   Yes king?</a:t>
            </a:r>
            <a:endParaRPr dirty="0"/>
          </a:p>
          <a:p>
            <a:pPr marL="137160" indent="0">
              <a:lnSpc>
                <a:spcPct val="90000"/>
              </a:lnSpc>
              <a:spcBef>
                <a:spcPts val="518"/>
              </a:spcBef>
              <a:buSzPts val="1683"/>
              <a:buNone/>
            </a:pPr>
            <a:endParaRPr sz="2590" dirty="0">
              <a:solidFill>
                <a:srgbClr val="3D8DA9"/>
              </a:solidFill>
            </a:endParaRPr>
          </a:p>
        </p:txBody>
      </p:sp>
      <p:pic>
        <p:nvPicPr>
          <p:cNvPr id="6" name="Picture 5" descr="A cartoon of a person wearing a crown&#10;&#10;AI-generated content may be incorrect.">
            <a:extLst>
              <a:ext uri="{FF2B5EF4-FFF2-40B4-BE49-F238E27FC236}">
                <a16:creationId xmlns:a16="http://schemas.microsoft.com/office/drawing/2014/main" id="{9A0CA0AA-F5D2-A765-D51C-A974DF240D77}"/>
              </a:ext>
            </a:extLst>
          </p:cNvPr>
          <p:cNvPicPr>
            <a:picLocks noChangeAspect="1"/>
          </p:cNvPicPr>
          <p:nvPr/>
        </p:nvPicPr>
        <p:blipFill>
          <a:blip r:embed="rId3"/>
          <a:srcRect r="51250"/>
          <a:stretch>
            <a:fillRect/>
          </a:stretch>
        </p:blipFill>
        <p:spPr>
          <a:xfrm>
            <a:off x="2300157" y="2686555"/>
            <a:ext cx="965178" cy="1484890"/>
          </a:xfrm>
          <a:prstGeom prst="ellipse">
            <a:avLst/>
          </a:prstGeom>
        </p:spPr>
      </p:pic>
      <p:pic>
        <p:nvPicPr>
          <p:cNvPr id="10" name="Picture 9" descr="A group of people with a bag of gold&#10;&#10;AI-generated content may be incorrect.">
            <a:extLst>
              <a:ext uri="{FF2B5EF4-FFF2-40B4-BE49-F238E27FC236}">
                <a16:creationId xmlns:a16="http://schemas.microsoft.com/office/drawing/2014/main" id="{14EBBE48-C631-ADDC-7D32-AED52DFD19E5}"/>
              </a:ext>
            </a:extLst>
          </p:cNvPr>
          <p:cNvPicPr>
            <a:picLocks noChangeAspect="1"/>
          </p:cNvPicPr>
          <p:nvPr/>
        </p:nvPicPr>
        <p:blipFill>
          <a:blip r:embed="rId4"/>
          <a:srcRect l="68409" t="13182" b="16211"/>
          <a:stretch>
            <a:fillRect/>
          </a:stretch>
        </p:blipFill>
        <p:spPr>
          <a:xfrm>
            <a:off x="2189864" y="4611342"/>
            <a:ext cx="1075471" cy="1802767"/>
          </a:xfrm>
          <a:prstGeom prst="ellipse">
            <a:avLst/>
          </a:prstGeom>
        </p:spPr>
      </p:pic>
      <p:sp>
        <p:nvSpPr>
          <p:cNvPr id="18" name="Speech Bubble: Rectangle 17">
            <a:extLst>
              <a:ext uri="{FF2B5EF4-FFF2-40B4-BE49-F238E27FC236}">
                <a16:creationId xmlns:a16="http://schemas.microsoft.com/office/drawing/2014/main" id="{7FBA4EF0-E122-9DCC-2C06-C974BDDD85D5}"/>
              </a:ext>
            </a:extLst>
          </p:cNvPr>
          <p:cNvSpPr/>
          <p:nvPr/>
        </p:nvSpPr>
        <p:spPr>
          <a:xfrm>
            <a:off x="1672950" y="747586"/>
            <a:ext cx="1592385" cy="844028"/>
          </a:xfrm>
          <a:prstGeom prst="wedgeRectCallout">
            <a:avLst>
              <a:gd name="adj1" fmla="val -80196"/>
              <a:gd name="adj2" fmla="val 59085"/>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6715A3BF-AA0F-3922-B9BA-EF98ADBAA6D8}"/>
            </a:ext>
          </a:extLst>
        </p:cNvPr>
        <p:cNvGrpSpPr/>
        <p:nvPr/>
      </p:nvGrpSpPr>
      <p:grpSpPr>
        <a:xfrm>
          <a:off x="0" y="0"/>
          <a:ext cx="0" cy="0"/>
          <a:chOff x="0" y="0"/>
          <a:chExt cx="0" cy="0"/>
        </a:xfrm>
      </p:grpSpPr>
      <p:sp>
        <p:nvSpPr>
          <p:cNvPr id="138" name="Google Shape;138;p8">
            <a:extLst>
              <a:ext uri="{FF2B5EF4-FFF2-40B4-BE49-F238E27FC236}">
                <a16:creationId xmlns:a16="http://schemas.microsoft.com/office/drawing/2014/main" id="{9159CE8F-87A4-7675-1DB4-41E1E7352E9C}"/>
              </a:ext>
            </a:extLst>
          </p:cNvPr>
          <p:cNvSpPr txBox="1">
            <a:spLocks noGrp="1"/>
          </p:cNvSpPr>
          <p:nvPr>
            <p:ph type="body" idx="1"/>
          </p:nvPr>
        </p:nvSpPr>
        <p:spPr>
          <a:xfrm>
            <a:off x="3602181" y="388620"/>
            <a:ext cx="8229600" cy="3823162"/>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lnSpc>
                <a:spcPct val="90000"/>
              </a:lnSpc>
              <a:spcBef>
                <a:spcPts val="518"/>
              </a:spcBef>
              <a:buSzPts val="1683"/>
              <a:buNone/>
            </a:pPr>
            <a:endParaRPr sz="2590" dirty="0">
              <a:solidFill>
                <a:srgbClr val="3D8DA9"/>
              </a:solidFill>
            </a:endParaRPr>
          </a:p>
          <a:p>
            <a:pPr marL="137160" indent="0">
              <a:lnSpc>
                <a:spcPct val="90000"/>
              </a:lnSpc>
              <a:spcBef>
                <a:spcPts val="518"/>
              </a:spcBef>
              <a:buSzPts val="1683"/>
              <a:buNone/>
            </a:pPr>
            <a:r>
              <a:rPr lang="en-US" sz="2590" i="1" dirty="0">
                <a:solidFill>
                  <a:srgbClr val="533366"/>
                </a:solidFill>
              </a:rPr>
              <a:t>King Balak</a:t>
            </a:r>
            <a:r>
              <a:rPr lang="en-US" sz="2590" dirty="0">
                <a:solidFill>
                  <a:srgbClr val="533366"/>
                </a:solidFill>
              </a:rPr>
              <a:t>:  Take this gold and go get Balaam.  He must come and curse these Israelites.  Disease, death, drought, disaster,… any kind of bad thing will help us overcome them.</a:t>
            </a:r>
          </a:p>
          <a:p>
            <a:pPr marL="137160" indent="0">
              <a:lnSpc>
                <a:spcPct val="90000"/>
              </a:lnSpc>
              <a:spcBef>
                <a:spcPts val="518"/>
              </a:spcBef>
              <a:buSzPts val="1683"/>
              <a:buNone/>
            </a:pPr>
            <a:endParaRPr sz="2590" dirty="0">
              <a:solidFill>
                <a:srgbClr val="3D8DA9"/>
              </a:solidFill>
            </a:endParaRPr>
          </a:p>
          <a:p>
            <a:pPr marL="137160" indent="0">
              <a:lnSpc>
                <a:spcPct val="90000"/>
              </a:lnSpc>
              <a:spcBef>
                <a:spcPts val="518"/>
              </a:spcBef>
              <a:buSzPts val="1683"/>
              <a:buNone/>
            </a:pPr>
            <a:endParaRPr sz="2590" dirty="0">
              <a:solidFill>
                <a:srgbClr val="533366"/>
              </a:solidFill>
            </a:endParaRPr>
          </a:p>
          <a:p>
            <a:pPr marL="137160" indent="0">
              <a:lnSpc>
                <a:spcPct val="90000"/>
              </a:lnSpc>
              <a:spcBef>
                <a:spcPts val="518"/>
              </a:spcBef>
              <a:buSzPts val="1683"/>
              <a:buNone/>
            </a:pPr>
            <a:r>
              <a:rPr lang="en-US" sz="2590" i="1" dirty="0">
                <a:solidFill>
                  <a:srgbClr val="3D8DA9"/>
                </a:solidFill>
              </a:rPr>
              <a:t>Servants</a:t>
            </a:r>
            <a:r>
              <a:rPr lang="en-US" sz="2590" dirty="0">
                <a:solidFill>
                  <a:srgbClr val="3D8DA9"/>
                </a:solidFill>
              </a:rPr>
              <a:t>:   Yes king, we will go.  </a:t>
            </a:r>
            <a:endParaRPr sz="2590" dirty="0">
              <a:solidFill>
                <a:srgbClr val="533366"/>
              </a:solidFill>
            </a:endParaRPr>
          </a:p>
        </p:txBody>
      </p:sp>
      <p:pic>
        <p:nvPicPr>
          <p:cNvPr id="6" name="Picture 5" descr="A cartoon of a person wearing a crown&#10;&#10;AI-generated content may be incorrect.">
            <a:extLst>
              <a:ext uri="{FF2B5EF4-FFF2-40B4-BE49-F238E27FC236}">
                <a16:creationId xmlns:a16="http://schemas.microsoft.com/office/drawing/2014/main" id="{6F455391-5792-6D75-1495-8A032198AF75}"/>
              </a:ext>
            </a:extLst>
          </p:cNvPr>
          <p:cNvPicPr>
            <a:picLocks noChangeAspect="1"/>
          </p:cNvPicPr>
          <p:nvPr/>
        </p:nvPicPr>
        <p:blipFill>
          <a:blip r:embed="rId3"/>
          <a:srcRect r="51250"/>
          <a:stretch>
            <a:fillRect/>
          </a:stretch>
        </p:blipFill>
        <p:spPr>
          <a:xfrm>
            <a:off x="2265519" y="388620"/>
            <a:ext cx="965178" cy="1484890"/>
          </a:xfrm>
          <a:prstGeom prst="ellipse">
            <a:avLst/>
          </a:prstGeom>
        </p:spPr>
      </p:pic>
      <p:pic>
        <p:nvPicPr>
          <p:cNvPr id="10" name="Picture 9" descr="A group of people with a bag of gold&#10;&#10;AI-generated content may be incorrect.">
            <a:extLst>
              <a:ext uri="{FF2B5EF4-FFF2-40B4-BE49-F238E27FC236}">
                <a16:creationId xmlns:a16="http://schemas.microsoft.com/office/drawing/2014/main" id="{D43B7443-DB65-1297-77D5-BABB59C14E2B}"/>
              </a:ext>
            </a:extLst>
          </p:cNvPr>
          <p:cNvPicPr>
            <a:picLocks noChangeAspect="1"/>
          </p:cNvPicPr>
          <p:nvPr/>
        </p:nvPicPr>
        <p:blipFill>
          <a:blip r:embed="rId4"/>
          <a:srcRect l="68409" t="13182" b="16211"/>
          <a:stretch>
            <a:fillRect/>
          </a:stretch>
        </p:blipFill>
        <p:spPr>
          <a:xfrm>
            <a:off x="2210372" y="2527616"/>
            <a:ext cx="1075471" cy="1802767"/>
          </a:xfrm>
          <a:prstGeom prst="ellipse">
            <a:avLst/>
          </a:prstGeom>
        </p:spPr>
      </p:pic>
      <p:pic>
        <p:nvPicPr>
          <p:cNvPr id="3" name="Picture 2" descr="A bag of gold coins and a dollar sign&#10;&#10;AI-generated content may be incorrect.">
            <a:extLst>
              <a:ext uri="{FF2B5EF4-FFF2-40B4-BE49-F238E27FC236}">
                <a16:creationId xmlns:a16="http://schemas.microsoft.com/office/drawing/2014/main" id="{CC646115-12DB-A163-3A3F-590377C45774}"/>
              </a:ext>
            </a:extLst>
          </p:cNvPr>
          <p:cNvPicPr>
            <a:picLocks noChangeAspect="1"/>
          </p:cNvPicPr>
          <p:nvPr/>
        </p:nvPicPr>
        <p:blipFill>
          <a:blip r:embed="rId5"/>
          <a:stretch>
            <a:fillRect/>
          </a:stretch>
        </p:blipFill>
        <p:spPr>
          <a:xfrm>
            <a:off x="186461" y="1322947"/>
            <a:ext cx="1707573" cy="1625040"/>
          </a:xfrm>
          <a:prstGeom prst="rect">
            <a:avLst/>
          </a:prstGeom>
        </p:spPr>
      </p:pic>
    </p:spTree>
    <p:extLst>
      <p:ext uri="{BB962C8B-B14F-4D97-AF65-F5344CB8AC3E}">
        <p14:creationId xmlns:p14="http://schemas.microsoft.com/office/powerpoint/2010/main" val="3256294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8a2cbccf84_0_15"/>
          <p:cNvSpPr txBox="1">
            <a:spLocks noGrp="1"/>
          </p:cNvSpPr>
          <p:nvPr>
            <p:ph type="title"/>
          </p:nvPr>
        </p:nvSpPr>
        <p:spPr>
          <a:xfrm>
            <a:off x="1981200" y="274638"/>
            <a:ext cx="8229600" cy="1143000"/>
          </a:xfrm>
          <a:prstGeom prst="rect">
            <a:avLst/>
          </a:prstGeom>
        </p:spPr>
        <p:txBody>
          <a:bodyPr spcFirstLastPara="1" wrap="square" lIns="91425" tIns="45700" rIns="91425" bIns="45700" anchor="ctr" anchorCtr="0">
            <a:noAutofit/>
          </a:bodyPr>
          <a:lstStyle/>
          <a:p>
            <a:r>
              <a:rPr lang="en-US"/>
              <a:t>WAIT!</a:t>
            </a:r>
            <a:endParaRPr/>
          </a:p>
        </p:txBody>
      </p:sp>
      <p:sp>
        <p:nvSpPr>
          <p:cNvPr id="144" name="Google Shape;144;g8a2cbccf84_0_15"/>
          <p:cNvSpPr txBox="1">
            <a:spLocks noGrp="1"/>
          </p:cNvSpPr>
          <p:nvPr>
            <p:ph type="body" idx="1"/>
          </p:nvPr>
        </p:nvSpPr>
        <p:spPr>
          <a:xfrm>
            <a:off x="1260763" y="2285999"/>
            <a:ext cx="9670473" cy="3732355"/>
          </a:xfrm>
          <a:prstGeom prst="rect">
            <a:avLst/>
          </a:prstGeom>
        </p:spPr>
        <p:txBody>
          <a:bodyPr spcFirstLastPara="1" wrap="square" lIns="91425" tIns="45700" rIns="91425" bIns="45700" anchor="t" anchorCtr="0">
            <a:noAutofit/>
          </a:bodyPr>
          <a:lstStyle/>
          <a:p>
            <a:pPr marL="139700" indent="317500">
              <a:lnSpc>
                <a:spcPct val="115000"/>
              </a:lnSpc>
              <a:spcBef>
                <a:spcPts val="700"/>
              </a:spcBef>
              <a:buNone/>
            </a:pPr>
            <a:r>
              <a:rPr lang="en-US" dirty="0">
                <a:solidFill>
                  <a:srgbClr val="FFFFFF"/>
                </a:solidFill>
              </a:rPr>
              <a:t>What Balak didn’t know was what God had told Moses.  </a:t>
            </a:r>
            <a:endParaRPr dirty="0">
              <a:solidFill>
                <a:srgbClr val="FFFFFF"/>
              </a:solidFill>
            </a:endParaRPr>
          </a:p>
          <a:p>
            <a:pPr marL="139700" indent="317500">
              <a:lnSpc>
                <a:spcPct val="115000"/>
              </a:lnSpc>
              <a:spcBef>
                <a:spcPts val="700"/>
              </a:spcBef>
              <a:buNone/>
            </a:pPr>
            <a:r>
              <a:rPr lang="en-US" sz="2100" b="1" i="1" dirty="0">
                <a:solidFill>
                  <a:schemeClr val="dk1"/>
                </a:solidFill>
                <a:latin typeface="Arial"/>
                <a:ea typeface="Arial"/>
                <a:cs typeface="Arial"/>
                <a:sym typeface="Arial"/>
              </a:rPr>
              <a:t>“The Lord said to me, ‘Don’t bother the Moabites. </a:t>
            </a:r>
          </a:p>
          <a:p>
            <a:pPr marL="139700" indent="317500" algn="ctr">
              <a:lnSpc>
                <a:spcPct val="115000"/>
              </a:lnSpc>
              <a:spcBef>
                <a:spcPts val="700"/>
              </a:spcBef>
              <a:buNone/>
            </a:pPr>
            <a:r>
              <a:rPr lang="en-US" sz="2100" b="1" i="1" dirty="0">
                <a:solidFill>
                  <a:schemeClr val="dk1"/>
                </a:solidFill>
                <a:latin typeface="Arial"/>
                <a:ea typeface="Arial"/>
                <a:cs typeface="Arial"/>
                <a:sym typeface="Arial"/>
              </a:rPr>
              <a:t>Don’t start a war against them. I will not give you any of their land. They are the descendants of Lot, and I gave them the city of Ar.’”  Deuteronomy 2:9</a:t>
            </a:r>
            <a:endParaRPr sz="2100" b="1" i="1" dirty="0">
              <a:solidFill>
                <a:schemeClr val="dk1"/>
              </a:solidFill>
              <a:latin typeface="Arial"/>
              <a:ea typeface="Arial"/>
              <a:cs typeface="Arial"/>
              <a:sym typeface="Arial"/>
            </a:endParaRPr>
          </a:p>
          <a:p>
            <a:pPr marL="139700" indent="317500">
              <a:lnSpc>
                <a:spcPct val="115000"/>
              </a:lnSpc>
              <a:spcBef>
                <a:spcPts val="700"/>
              </a:spcBef>
              <a:buNone/>
            </a:pPr>
            <a:endParaRPr sz="2100" b="1" i="1" dirty="0">
              <a:solidFill>
                <a:schemeClr val="dk1"/>
              </a:solidFill>
              <a:latin typeface="Arial"/>
              <a:ea typeface="Arial"/>
              <a:cs typeface="Arial"/>
              <a:sym typeface="Arial"/>
            </a:endParaRPr>
          </a:p>
          <a:p>
            <a:pPr marL="139700" indent="317500">
              <a:lnSpc>
                <a:spcPct val="115000"/>
              </a:lnSpc>
              <a:spcBef>
                <a:spcPts val="700"/>
              </a:spcBef>
              <a:buNone/>
            </a:pPr>
            <a:r>
              <a:rPr lang="en-US" dirty="0">
                <a:solidFill>
                  <a:srgbClr val="FFFFFF"/>
                </a:solidFill>
              </a:rPr>
              <a:t>Balak didn’t even have to worry! </a:t>
            </a:r>
            <a:endParaRPr sz="2100" dirty="0">
              <a:solidFill>
                <a:schemeClr val="dk1"/>
              </a:solidFill>
              <a:latin typeface="Arial"/>
              <a:ea typeface="Arial"/>
              <a:cs typeface="Arial"/>
              <a:sym typeface="Arial"/>
            </a:endParaRPr>
          </a:p>
        </p:txBody>
      </p:sp>
      <p:pic>
        <p:nvPicPr>
          <p:cNvPr id="145" name="Google Shape;145;g8a2cbccf84_0_15"/>
          <p:cNvPicPr preferRelativeResize="0"/>
          <p:nvPr/>
        </p:nvPicPr>
        <p:blipFill>
          <a:blip r:embed="rId3">
            <a:alphaModFix/>
          </a:blip>
          <a:stretch>
            <a:fillRect/>
          </a:stretch>
        </p:blipFill>
        <p:spPr>
          <a:xfrm>
            <a:off x="2300189" y="274650"/>
            <a:ext cx="1285875" cy="1428750"/>
          </a:xfrm>
          <a:prstGeom prst="rect">
            <a:avLst/>
          </a:prstGeom>
          <a:noFill/>
          <a:ln>
            <a:noFill/>
          </a:ln>
        </p:spPr>
      </p:pic>
      <p:sp>
        <p:nvSpPr>
          <p:cNvPr id="2" name="Speech Bubble: Rectangle 1">
            <a:extLst>
              <a:ext uri="{FF2B5EF4-FFF2-40B4-BE49-F238E27FC236}">
                <a16:creationId xmlns:a16="http://schemas.microsoft.com/office/drawing/2014/main" id="{4528360F-52B7-BFCE-FC50-24379805FE0B}"/>
              </a:ext>
            </a:extLst>
          </p:cNvPr>
          <p:cNvSpPr/>
          <p:nvPr/>
        </p:nvSpPr>
        <p:spPr>
          <a:xfrm>
            <a:off x="235527" y="3128039"/>
            <a:ext cx="1592385" cy="844028"/>
          </a:xfrm>
          <a:prstGeom prst="wedgeRectCallout">
            <a:avLst>
              <a:gd name="adj1" fmla="val -54095"/>
              <a:gd name="adj2" fmla="val 755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9"/>
          <p:cNvSpPr txBox="1">
            <a:spLocks noGrp="1"/>
          </p:cNvSpPr>
          <p:nvPr>
            <p:ph type="body" idx="1"/>
          </p:nvPr>
        </p:nvSpPr>
        <p:spPr>
          <a:xfrm>
            <a:off x="3657600" y="388620"/>
            <a:ext cx="8229600"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3D8DA9"/>
                </a:solidFill>
                <a:latin typeface="Book Antiqua"/>
                <a:ea typeface="Book Antiqua"/>
                <a:cs typeface="Book Antiqua"/>
                <a:sym typeface="Book Antiqua"/>
              </a:rPr>
              <a:t>Servants:</a:t>
            </a:r>
            <a:r>
              <a:rPr lang="en-US" dirty="0">
                <a:solidFill>
                  <a:srgbClr val="3D8DA9"/>
                </a:solidFill>
                <a:latin typeface="Book Antiqua"/>
                <a:ea typeface="Book Antiqua"/>
                <a:cs typeface="Book Antiqua"/>
                <a:sym typeface="Book Antiqua"/>
              </a:rPr>
              <a:t>   Balaam, this gold is for you if you come curse the </a:t>
            </a:r>
            <a:r>
              <a:rPr lang="en-US" dirty="0" err="1">
                <a:solidFill>
                  <a:srgbClr val="3D8DA9"/>
                </a:solidFill>
                <a:latin typeface="Book Antiqua"/>
                <a:ea typeface="Book Antiqua"/>
                <a:cs typeface="Book Antiqua"/>
                <a:sym typeface="Book Antiqua"/>
              </a:rPr>
              <a:t>Isrealites</a:t>
            </a:r>
            <a:r>
              <a:rPr lang="en-US" dirty="0">
                <a:solidFill>
                  <a:srgbClr val="3D8DA9"/>
                </a:solidFill>
                <a:latin typeface="Book Antiqua"/>
                <a:ea typeface="Book Antiqua"/>
                <a:cs typeface="Book Antiqua"/>
                <a:sym typeface="Book Antiqua"/>
              </a:rPr>
              <a:t>.</a:t>
            </a:r>
            <a:endParaRPr dirty="0"/>
          </a:p>
          <a:p>
            <a:pPr marL="137160" indent="0">
              <a:spcBef>
                <a:spcPts val="560"/>
              </a:spcBef>
              <a:buSzPts val="1820"/>
              <a:buNone/>
            </a:pPr>
            <a:endParaRPr lang="en-US" dirty="0">
              <a:solidFill>
                <a:srgbClr val="533366"/>
              </a:solidFill>
            </a:endParaRPr>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Come in,  let me ask God.</a:t>
            </a:r>
            <a:endParaRPr dirty="0"/>
          </a:p>
          <a:p>
            <a:pPr marL="137160" indent="0">
              <a:spcBef>
                <a:spcPts val="560"/>
              </a:spcBef>
              <a:buSzPts val="1820"/>
              <a:buNone/>
            </a:pPr>
            <a:endParaRPr lang="en-US" dirty="0">
              <a:solidFill>
                <a:srgbClr val="C00000"/>
              </a:solidFill>
            </a:endParaRPr>
          </a:p>
          <a:p>
            <a:pPr marL="137160" indent="0">
              <a:spcBef>
                <a:spcPts val="560"/>
              </a:spcBef>
              <a:buSzPts val="1820"/>
              <a:buNone/>
            </a:pPr>
            <a:endParaRPr dirty="0">
              <a:solidFill>
                <a:srgbClr val="C00000"/>
              </a:solidFill>
            </a:endParaRPr>
          </a:p>
          <a:p>
            <a:pPr marL="137160" indent="0">
              <a:spcBef>
                <a:spcPts val="560"/>
              </a:spcBef>
              <a:buSzPts val="1820"/>
              <a:buNone/>
            </a:pPr>
            <a:r>
              <a:rPr lang="en-US" i="1" dirty="0">
                <a:solidFill>
                  <a:srgbClr val="FF6600"/>
                </a:solidFill>
                <a:latin typeface="Book Antiqua"/>
                <a:ea typeface="Book Antiqua"/>
                <a:cs typeface="Book Antiqua"/>
                <a:sym typeface="Book Antiqua"/>
              </a:rPr>
              <a:t>Voice of God</a:t>
            </a:r>
            <a:r>
              <a:rPr lang="en-US" dirty="0">
                <a:solidFill>
                  <a:srgbClr val="FF6600"/>
                </a:solidFill>
                <a:latin typeface="Book Antiqua"/>
                <a:ea typeface="Book Antiqua"/>
                <a:cs typeface="Book Antiqua"/>
                <a:sym typeface="Book Antiqua"/>
              </a:rPr>
              <a:t>:   Don’t  go!  These are my blessed people.</a:t>
            </a:r>
            <a:endParaRPr dirty="0">
              <a:solidFill>
                <a:srgbClr val="FF6600"/>
              </a:solidFill>
            </a:endParaRPr>
          </a:p>
          <a:p>
            <a:pPr marL="137160" indent="0">
              <a:spcBef>
                <a:spcPts val="560"/>
              </a:spcBef>
              <a:buSzPts val="1820"/>
              <a:buNone/>
            </a:pPr>
            <a:endParaRPr lang="en-US" dirty="0">
              <a:solidFill>
                <a:srgbClr val="243C75"/>
              </a:solidFill>
            </a:endParaRPr>
          </a:p>
          <a:p>
            <a:pPr marL="137160" indent="0">
              <a:spcBef>
                <a:spcPts val="560"/>
              </a:spcBef>
              <a:buSzPts val="1820"/>
              <a:buNone/>
            </a:pPr>
            <a:endParaRPr dirty="0">
              <a:solidFill>
                <a:srgbClr val="243C75"/>
              </a:solidFill>
            </a:endParaRPr>
          </a:p>
          <a:p>
            <a:pPr marL="137160" indent="0">
              <a:spcBef>
                <a:spcPts val="560"/>
              </a:spcBef>
              <a:buSzPts val="1820"/>
              <a:buNone/>
            </a:pPr>
            <a:r>
              <a:rPr lang="en-US" i="1" dirty="0">
                <a:solidFill>
                  <a:srgbClr val="3D8DA9"/>
                </a:solidFill>
                <a:latin typeface="Book Antiqua"/>
                <a:ea typeface="Book Antiqua"/>
                <a:cs typeface="Book Antiqua"/>
                <a:sym typeface="Book Antiqua"/>
              </a:rPr>
              <a:t>Servants</a:t>
            </a:r>
            <a:r>
              <a:rPr lang="en-US" dirty="0">
                <a:solidFill>
                  <a:srgbClr val="3D8DA9"/>
                </a:solidFill>
                <a:latin typeface="Book Antiqua"/>
                <a:ea typeface="Book Antiqua"/>
                <a:cs typeface="Book Antiqua"/>
                <a:sym typeface="Book Antiqua"/>
              </a:rPr>
              <a:t>:   OK  Let’s Go tell the king</a:t>
            </a:r>
            <a:endParaRPr dirty="0">
              <a:solidFill>
                <a:srgbClr val="243C75"/>
              </a:solidFill>
            </a:endParaRPr>
          </a:p>
        </p:txBody>
      </p:sp>
      <p:pic>
        <p:nvPicPr>
          <p:cNvPr id="5" name="Picture 4" descr="A cartoon of a person and a lion&#10;&#10;AI-generated content may be incorrect.">
            <a:extLst>
              <a:ext uri="{FF2B5EF4-FFF2-40B4-BE49-F238E27FC236}">
                <a16:creationId xmlns:a16="http://schemas.microsoft.com/office/drawing/2014/main" id="{F48EFF4E-20BE-9CE6-9607-5699D110B825}"/>
              </a:ext>
            </a:extLst>
          </p:cNvPr>
          <p:cNvPicPr>
            <a:picLocks noChangeAspect="1"/>
          </p:cNvPicPr>
          <p:nvPr/>
        </p:nvPicPr>
        <p:blipFill>
          <a:blip r:embed="rId3"/>
          <a:srcRect t="10000" r="60455" b="25000"/>
          <a:stretch>
            <a:fillRect/>
          </a:stretch>
        </p:blipFill>
        <p:spPr>
          <a:xfrm>
            <a:off x="2433393" y="2008344"/>
            <a:ext cx="1056434" cy="1302328"/>
          </a:xfrm>
          <a:prstGeom prst="ellipse">
            <a:avLst/>
          </a:prstGeom>
        </p:spPr>
      </p:pic>
      <p:sp>
        <p:nvSpPr>
          <p:cNvPr id="6" name="Speech Bubble: Oval 5">
            <a:extLst>
              <a:ext uri="{FF2B5EF4-FFF2-40B4-BE49-F238E27FC236}">
                <a16:creationId xmlns:a16="http://schemas.microsoft.com/office/drawing/2014/main" id="{F9C5D925-E9A9-CDDF-73AC-23660C968C83}"/>
              </a:ext>
            </a:extLst>
          </p:cNvPr>
          <p:cNvSpPr/>
          <p:nvPr/>
        </p:nvSpPr>
        <p:spPr>
          <a:xfrm>
            <a:off x="1871013" y="3711898"/>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with a bag of gold&#10;&#10;AI-generated content may be incorrect.">
            <a:extLst>
              <a:ext uri="{FF2B5EF4-FFF2-40B4-BE49-F238E27FC236}">
                <a16:creationId xmlns:a16="http://schemas.microsoft.com/office/drawing/2014/main" id="{BCFF4658-EB80-05C8-FF71-CA9606CE498A}"/>
              </a:ext>
            </a:extLst>
          </p:cNvPr>
          <p:cNvPicPr>
            <a:picLocks noChangeAspect="1"/>
          </p:cNvPicPr>
          <p:nvPr/>
        </p:nvPicPr>
        <p:blipFill>
          <a:blip r:embed="rId4"/>
          <a:srcRect l="68409" t="13182" b="16211"/>
          <a:stretch>
            <a:fillRect/>
          </a:stretch>
        </p:blipFill>
        <p:spPr>
          <a:xfrm>
            <a:off x="2492657" y="115311"/>
            <a:ext cx="1075471" cy="1802767"/>
          </a:xfrm>
          <a:prstGeom prst="ellipse">
            <a:avLst/>
          </a:prstGeom>
        </p:spPr>
      </p:pic>
      <p:pic>
        <p:nvPicPr>
          <p:cNvPr id="14" name="Picture 13" descr="A group of people with a bag of gold&#10;&#10;AI-generated content may be incorrect.">
            <a:extLst>
              <a:ext uri="{FF2B5EF4-FFF2-40B4-BE49-F238E27FC236}">
                <a16:creationId xmlns:a16="http://schemas.microsoft.com/office/drawing/2014/main" id="{5F74AA8A-72A1-5109-07C5-6B08202CC472}"/>
              </a:ext>
            </a:extLst>
          </p:cNvPr>
          <p:cNvPicPr>
            <a:picLocks noChangeAspect="1"/>
          </p:cNvPicPr>
          <p:nvPr/>
        </p:nvPicPr>
        <p:blipFill>
          <a:blip r:embed="rId4"/>
          <a:srcRect l="68409" t="13182" b="16211"/>
          <a:stretch>
            <a:fillRect/>
          </a:stretch>
        </p:blipFill>
        <p:spPr>
          <a:xfrm>
            <a:off x="2029245" y="5055233"/>
            <a:ext cx="1075471" cy="1802767"/>
          </a:xfrm>
          <a:prstGeom prst="ellipse">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0"/>
          <p:cNvSpPr txBox="1">
            <a:spLocks noGrp="1"/>
          </p:cNvSpPr>
          <p:nvPr>
            <p:ph type="body" idx="1"/>
          </p:nvPr>
        </p:nvSpPr>
        <p:spPr>
          <a:xfrm>
            <a:off x="3602181" y="388620"/>
            <a:ext cx="8229600" cy="3629198"/>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3D8DA9"/>
                </a:solidFill>
              </a:rPr>
              <a:t>Servants</a:t>
            </a:r>
            <a:r>
              <a:rPr lang="en-US" dirty="0">
                <a:solidFill>
                  <a:srgbClr val="3D8DA9"/>
                </a:solidFill>
              </a:rPr>
              <a:t>:   Balaam said, “No”</a:t>
            </a:r>
          </a:p>
          <a:p>
            <a:pPr marL="137160" indent="0">
              <a:spcBef>
                <a:spcPts val="0"/>
              </a:spcBef>
              <a:buSzPts val="1820"/>
              <a:buNone/>
            </a:pPr>
            <a:endParaRPr lang="en-US" dirty="0">
              <a:solidFill>
                <a:srgbClr val="3D8DA9"/>
              </a:solidFill>
            </a:endParaRPr>
          </a:p>
          <a:p>
            <a:pPr marL="137160" indent="0">
              <a:spcBef>
                <a:spcPts val="0"/>
              </a:spcBef>
              <a:buSzPts val="1820"/>
              <a:buNone/>
            </a:pPr>
            <a:endParaRPr lang="en-US" dirty="0"/>
          </a:p>
          <a:p>
            <a:pPr marL="137160" indent="0">
              <a:spcBef>
                <a:spcPts val="0"/>
              </a:spcBef>
              <a:buSzPts val="1820"/>
              <a:buNone/>
            </a:pPr>
            <a:endParaRPr lang="en-US" dirty="0"/>
          </a:p>
          <a:p>
            <a:pPr marL="137160" indent="0">
              <a:spcBef>
                <a:spcPts val="0"/>
              </a:spcBef>
              <a:buSzPts val="1820"/>
              <a:buNone/>
            </a:pPr>
            <a:endParaRPr lang="en-US" dirty="0"/>
          </a:p>
          <a:p>
            <a:pPr marL="137160" indent="0">
              <a:spcBef>
                <a:spcPts val="0"/>
              </a:spcBef>
              <a:buSzPts val="1820"/>
              <a:buNone/>
            </a:pPr>
            <a:r>
              <a:rPr lang="en-US" i="1" dirty="0">
                <a:solidFill>
                  <a:srgbClr val="533366"/>
                </a:solidFill>
                <a:latin typeface="Book Antiqua"/>
                <a:ea typeface="Book Antiqua"/>
                <a:cs typeface="Book Antiqua"/>
                <a:sym typeface="Book Antiqua"/>
              </a:rPr>
              <a:t>King Balak:  </a:t>
            </a:r>
            <a:r>
              <a:rPr lang="en-US" dirty="0">
                <a:solidFill>
                  <a:srgbClr val="533366"/>
                </a:solidFill>
                <a:latin typeface="Book Antiqua"/>
                <a:ea typeface="Book Antiqua"/>
                <a:cs typeface="Book Antiqua"/>
                <a:sym typeface="Book Antiqua"/>
              </a:rPr>
              <a:t>Go back!  Offer more gold!</a:t>
            </a:r>
            <a:endParaRPr dirty="0"/>
          </a:p>
          <a:p>
            <a:pPr marL="137160" indent="0">
              <a:spcBef>
                <a:spcPts val="560"/>
              </a:spcBef>
              <a:buSzPts val="1820"/>
              <a:buNone/>
            </a:pPr>
            <a:endParaRPr lang="en-US" dirty="0">
              <a:solidFill>
                <a:srgbClr val="533366"/>
              </a:solidFill>
            </a:endParaRPr>
          </a:p>
          <a:p>
            <a:pPr marL="137160" indent="0">
              <a:spcBef>
                <a:spcPts val="560"/>
              </a:spcBef>
              <a:buSzPts val="1820"/>
              <a:buNone/>
            </a:pPr>
            <a:endParaRPr dirty="0">
              <a:solidFill>
                <a:srgbClr val="533366"/>
              </a:solidFill>
            </a:endParaRPr>
          </a:p>
          <a:p>
            <a:pPr marL="137160" indent="0">
              <a:spcBef>
                <a:spcPts val="560"/>
              </a:spcBef>
              <a:buSzPts val="1820"/>
              <a:buNone/>
            </a:pPr>
            <a:endParaRPr lang="en-US" dirty="0">
              <a:solidFill>
                <a:srgbClr val="3D8DA9"/>
              </a:solidFill>
            </a:endParaRPr>
          </a:p>
          <a:p>
            <a:pPr marL="137160" indent="0">
              <a:spcBef>
                <a:spcPts val="560"/>
              </a:spcBef>
              <a:buSzPts val="1820"/>
              <a:buNone/>
            </a:pPr>
            <a:endParaRPr dirty="0">
              <a:solidFill>
                <a:srgbClr val="3D8DA9"/>
              </a:solidFill>
            </a:endParaRPr>
          </a:p>
        </p:txBody>
      </p:sp>
      <p:pic>
        <p:nvPicPr>
          <p:cNvPr id="2" name="Picture 1" descr="A cartoon of a person wearing a crown&#10;&#10;AI-generated content may be incorrect.">
            <a:extLst>
              <a:ext uri="{FF2B5EF4-FFF2-40B4-BE49-F238E27FC236}">
                <a16:creationId xmlns:a16="http://schemas.microsoft.com/office/drawing/2014/main" id="{985A717A-49E0-1D60-A12F-0C1DC5E4B7E6}"/>
              </a:ext>
            </a:extLst>
          </p:cNvPr>
          <p:cNvPicPr>
            <a:picLocks noChangeAspect="1"/>
          </p:cNvPicPr>
          <p:nvPr/>
        </p:nvPicPr>
        <p:blipFill>
          <a:blip r:embed="rId3"/>
          <a:srcRect r="51250"/>
          <a:stretch>
            <a:fillRect/>
          </a:stretch>
        </p:blipFill>
        <p:spPr>
          <a:xfrm>
            <a:off x="2531974" y="2203219"/>
            <a:ext cx="965178" cy="1484890"/>
          </a:xfrm>
          <a:prstGeom prst="ellipse">
            <a:avLst/>
          </a:prstGeom>
        </p:spPr>
      </p:pic>
      <p:pic>
        <p:nvPicPr>
          <p:cNvPr id="6" name="Picture 5" descr="A group of people with a bag of gold&#10;&#10;AI-generated content may be incorrect.">
            <a:extLst>
              <a:ext uri="{FF2B5EF4-FFF2-40B4-BE49-F238E27FC236}">
                <a16:creationId xmlns:a16="http://schemas.microsoft.com/office/drawing/2014/main" id="{97462F2E-B209-C9CA-76C5-7C2453888904}"/>
              </a:ext>
            </a:extLst>
          </p:cNvPr>
          <p:cNvPicPr>
            <a:picLocks noChangeAspect="1"/>
          </p:cNvPicPr>
          <p:nvPr/>
        </p:nvPicPr>
        <p:blipFill>
          <a:blip r:embed="rId4"/>
          <a:srcRect l="68409" t="13182" b="16211"/>
          <a:stretch>
            <a:fillRect/>
          </a:stretch>
        </p:blipFill>
        <p:spPr>
          <a:xfrm>
            <a:off x="2476828" y="154574"/>
            <a:ext cx="1075471" cy="1802767"/>
          </a:xfrm>
          <a:prstGeom prst="ellipse">
            <a:avLst/>
          </a:prstGeom>
        </p:spPr>
      </p:pic>
      <p:pic>
        <p:nvPicPr>
          <p:cNvPr id="8" name="Picture 7" descr="A bag of gold coins and a dollar sign&#10;&#10;AI-generated content may be incorrect.">
            <a:extLst>
              <a:ext uri="{FF2B5EF4-FFF2-40B4-BE49-F238E27FC236}">
                <a16:creationId xmlns:a16="http://schemas.microsoft.com/office/drawing/2014/main" id="{57A066C0-7521-EA3C-7926-3E42662F6A5A}"/>
              </a:ext>
            </a:extLst>
          </p:cNvPr>
          <p:cNvPicPr>
            <a:picLocks noChangeAspect="1"/>
          </p:cNvPicPr>
          <p:nvPr/>
        </p:nvPicPr>
        <p:blipFill>
          <a:blip r:embed="rId5"/>
          <a:stretch>
            <a:fillRect/>
          </a:stretch>
        </p:blipFill>
        <p:spPr>
          <a:xfrm>
            <a:off x="719372" y="3429000"/>
            <a:ext cx="1707573" cy="1625040"/>
          </a:xfrm>
          <a:prstGeom prst="rect">
            <a:avLst/>
          </a:prstGeom>
        </p:spPr>
      </p:pic>
      <p:pic>
        <p:nvPicPr>
          <p:cNvPr id="9" name="Picture 8" descr="A bag of gold coins and a dollar sign&#10;&#10;AI-generated content may be incorrect.">
            <a:extLst>
              <a:ext uri="{FF2B5EF4-FFF2-40B4-BE49-F238E27FC236}">
                <a16:creationId xmlns:a16="http://schemas.microsoft.com/office/drawing/2014/main" id="{7DF8476E-DFDE-8098-FF32-A4F63DE1340F}"/>
              </a:ext>
            </a:extLst>
          </p:cNvPr>
          <p:cNvPicPr>
            <a:picLocks noChangeAspect="1"/>
          </p:cNvPicPr>
          <p:nvPr/>
        </p:nvPicPr>
        <p:blipFill>
          <a:blip r:embed="rId5"/>
          <a:stretch>
            <a:fillRect/>
          </a:stretch>
        </p:blipFill>
        <p:spPr>
          <a:xfrm>
            <a:off x="1573158" y="3688109"/>
            <a:ext cx="1707573" cy="16250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763239CD-1DA1-44E3-270D-F76FE5F2795E}"/>
            </a:ext>
          </a:extLst>
        </p:cNvPr>
        <p:cNvGrpSpPr/>
        <p:nvPr/>
      </p:nvGrpSpPr>
      <p:grpSpPr>
        <a:xfrm>
          <a:off x="0" y="0"/>
          <a:ext cx="0" cy="0"/>
          <a:chOff x="0" y="0"/>
          <a:chExt cx="0" cy="0"/>
        </a:xfrm>
      </p:grpSpPr>
      <p:sp>
        <p:nvSpPr>
          <p:cNvPr id="155" name="Google Shape;155;p10">
            <a:extLst>
              <a:ext uri="{FF2B5EF4-FFF2-40B4-BE49-F238E27FC236}">
                <a16:creationId xmlns:a16="http://schemas.microsoft.com/office/drawing/2014/main" id="{2020A22A-59FE-48BC-909C-31384C570277}"/>
              </a:ext>
            </a:extLst>
          </p:cNvPr>
          <p:cNvSpPr txBox="1">
            <a:spLocks noGrp="1"/>
          </p:cNvSpPr>
          <p:nvPr>
            <p:ph type="body" idx="1"/>
          </p:nvPr>
        </p:nvSpPr>
        <p:spPr>
          <a:xfrm>
            <a:off x="3602181" y="388620"/>
            <a:ext cx="8229600"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3D8DA9"/>
                </a:solidFill>
                <a:latin typeface="Book Antiqua"/>
                <a:ea typeface="Book Antiqua"/>
                <a:cs typeface="Book Antiqua"/>
                <a:sym typeface="Book Antiqua"/>
              </a:rPr>
              <a:t>Servants</a:t>
            </a:r>
            <a:r>
              <a:rPr lang="en-US" dirty="0">
                <a:solidFill>
                  <a:srgbClr val="3D8DA9"/>
                </a:solidFill>
                <a:latin typeface="Book Antiqua"/>
                <a:ea typeface="Book Antiqua"/>
                <a:cs typeface="Book Antiqua"/>
                <a:sym typeface="Book Antiqua"/>
              </a:rPr>
              <a:t>:   Balaam, this gold is for you if you come curse the </a:t>
            </a:r>
            <a:r>
              <a:rPr lang="en-US" dirty="0" err="1">
                <a:solidFill>
                  <a:srgbClr val="3D8DA9"/>
                </a:solidFill>
                <a:latin typeface="Book Antiqua"/>
                <a:ea typeface="Book Antiqua"/>
                <a:cs typeface="Book Antiqua"/>
                <a:sym typeface="Book Antiqua"/>
              </a:rPr>
              <a:t>Isrealites</a:t>
            </a:r>
            <a:r>
              <a:rPr lang="en-US" dirty="0">
                <a:solidFill>
                  <a:srgbClr val="3D8DA9"/>
                </a:solidFill>
                <a:latin typeface="Book Antiqua"/>
                <a:ea typeface="Book Antiqua"/>
                <a:cs typeface="Book Antiqua"/>
                <a:sym typeface="Book Antiqua"/>
              </a:rPr>
              <a:t>.</a:t>
            </a:r>
            <a:endParaRPr dirty="0"/>
          </a:p>
          <a:p>
            <a:pPr marL="137160" indent="0">
              <a:spcBef>
                <a:spcPts val="560"/>
              </a:spcBef>
              <a:buSzPts val="1820"/>
              <a:buNone/>
            </a:pPr>
            <a:endParaRPr lang="en-US" dirty="0">
              <a:solidFill>
                <a:srgbClr val="3D8DA9"/>
              </a:solidFill>
            </a:endParaRPr>
          </a:p>
          <a:p>
            <a:pPr marL="137160" indent="0">
              <a:spcBef>
                <a:spcPts val="560"/>
              </a:spcBef>
              <a:buSzPts val="1820"/>
              <a:buNone/>
            </a:pPr>
            <a:endParaRPr dirty="0">
              <a:solidFill>
                <a:srgbClr val="3D8DA9"/>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Come in,  let me ask God.</a:t>
            </a:r>
            <a:endParaRPr dirty="0"/>
          </a:p>
          <a:p>
            <a:pPr marL="137160" indent="0">
              <a:spcBef>
                <a:spcPts val="560"/>
              </a:spcBef>
              <a:buSzPts val="1820"/>
              <a:buNone/>
            </a:pPr>
            <a:endParaRPr lang="en-US" dirty="0">
              <a:solidFill>
                <a:srgbClr val="C00000"/>
              </a:solidFill>
            </a:endParaRPr>
          </a:p>
          <a:p>
            <a:pPr marL="137160" indent="0">
              <a:spcBef>
                <a:spcPts val="560"/>
              </a:spcBef>
              <a:buSzPts val="1820"/>
              <a:buNone/>
            </a:pPr>
            <a:endParaRPr dirty="0">
              <a:solidFill>
                <a:srgbClr val="C00000"/>
              </a:solidFill>
            </a:endParaRPr>
          </a:p>
          <a:p>
            <a:pPr marL="137160" indent="0">
              <a:spcBef>
                <a:spcPts val="560"/>
              </a:spcBef>
              <a:buSzPts val="1820"/>
              <a:buNone/>
            </a:pPr>
            <a:r>
              <a:rPr lang="en-US" i="1" dirty="0">
                <a:solidFill>
                  <a:srgbClr val="FF6600"/>
                </a:solidFill>
                <a:latin typeface="Book Antiqua"/>
                <a:ea typeface="Book Antiqua"/>
                <a:cs typeface="Book Antiqua"/>
                <a:sym typeface="Book Antiqua"/>
              </a:rPr>
              <a:t>Voice of God</a:t>
            </a:r>
            <a:r>
              <a:rPr lang="en-US" dirty="0">
                <a:solidFill>
                  <a:srgbClr val="FF6600"/>
                </a:solidFill>
                <a:latin typeface="Book Antiqua"/>
                <a:ea typeface="Book Antiqua"/>
                <a:cs typeface="Book Antiqua"/>
                <a:sym typeface="Book Antiqua"/>
              </a:rPr>
              <a:t>:   Only say what I tell you to say.</a:t>
            </a:r>
            <a:endParaRPr dirty="0">
              <a:solidFill>
                <a:srgbClr val="FF6600"/>
              </a:solidFill>
            </a:endParaRPr>
          </a:p>
        </p:txBody>
      </p:sp>
      <p:pic>
        <p:nvPicPr>
          <p:cNvPr id="3" name="Picture 2" descr="A cartoon of a person and a lion&#10;&#10;AI-generated content may be incorrect.">
            <a:extLst>
              <a:ext uri="{FF2B5EF4-FFF2-40B4-BE49-F238E27FC236}">
                <a16:creationId xmlns:a16="http://schemas.microsoft.com/office/drawing/2014/main" id="{9B8E4A5B-8E62-47D8-5979-35AD2D08999C}"/>
              </a:ext>
            </a:extLst>
          </p:cNvPr>
          <p:cNvPicPr>
            <a:picLocks noChangeAspect="1"/>
          </p:cNvPicPr>
          <p:nvPr/>
        </p:nvPicPr>
        <p:blipFill>
          <a:blip r:embed="rId3"/>
          <a:srcRect t="10000" r="60455" b="25000"/>
          <a:stretch>
            <a:fillRect/>
          </a:stretch>
        </p:blipFill>
        <p:spPr>
          <a:xfrm>
            <a:off x="2345440" y="2699959"/>
            <a:ext cx="1056434" cy="1302328"/>
          </a:xfrm>
          <a:prstGeom prst="ellipse">
            <a:avLst/>
          </a:prstGeom>
        </p:spPr>
      </p:pic>
      <p:sp>
        <p:nvSpPr>
          <p:cNvPr id="4" name="Speech Bubble: Oval 3">
            <a:extLst>
              <a:ext uri="{FF2B5EF4-FFF2-40B4-BE49-F238E27FC236}">
                <a16:creationId xmlns:a16="http://schemas.microsoft.com/office/drawing/2014/main" id="{767D5164-74B7-5552-AB1D-76D8E41401B8}"/>
              </a:ext>
            </a:extLst>
          </p:cNvPr>
          <p:cNvSpPr/>
          <p:nvPr/>
        </p:nvSpPr>
        <p:spPr>
          <a:xfrm>
            <a:off x="1996133" y="4499715"/>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with a bag of gold&#10;&#10;AI-generated content may be incorrect.">
            <a:extLst>
              <a:ext uri="{FF2B5EF4-FFF2-40B4-BE49-F238E27FC236}">
                <a16:creationId xmlns:a16="http://schemas.microsoft.com/office/drawing/2014/main" id="{85ECA343-4751-DF56-B2CE-9A2148FC8A78}"/>
              </a:ext>
            </a:extLst>
          </p:cNvPr>
          <p:cNvPicPr>
            <a:picLocks noChangeAspect="1"/>
          </p:cNvPicPr>
          <p:nvPr/>
        </p:nvPicPr>
        <p:blipFill>
          <a:blip r:embed="rId4"/>
          <a:srcRect l="68409" t="13182" b="16211"/>
          <a:stretch>
            <a:fillRect/>
          </a:stretch>
        </p:blipFill>
        <p:spPr>
          <a:xfrm>
            <a:off x="2326403" y="555519"/>
            <a:ext cx="1075471" cy="1802767"/>
          </a:xfrm>
          <a:prstGeom prst="ellipse">
            <a:avLst/>
          </a:prstGeom>
        </p:spPr>
      </p:pic>
    </p:spTree>
    <p:extLst>
      <p:ext uri="{BB962C8B-B14F-4D97-AF65-F5344CB8AC3E}">
        <p14:creationId xmlns:p14="http://schemas.microsoft.com/office/powerpoint/2010/main" val="148188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a:extLst>
            <a:ext uri="{FF2B5EF4-FFF2-40B4-BE49-F238E27FC236}">
              <a16:creationId xmlns:a16="http://schemas.microsoft.com/office/drawing/2014/main" id="{C3AF2E7E-E55C-717E-1F22-A527887B25A3}"/>
            </a:ext>
          </a:extLst>
        </p:cNvPr>
        <p:cNvGrpSpPr/>
        <p:nvPr/>
      </p:nvGrpSpPr>
      <p:grpSpPr>
        <a:xfrm>
          <a:off x="0" y="0"/>
          <a:ext cx="0" cy="0"/>
          <a:chOff x="0" y="0"/>
          <a:chExt cx="0" cy="0"/>
        </a:xfrm>
      </p:grpSpPr>
      <p:sp>
        <p:nvSpPr>
          <p:cNvPr id="160" name="Google Shape;160;p11">
            <a:extLst>
              <a:ext uri="{FF2B5EF4-FFF2-40B4-BE49-F238E27FC236}">
                <a16:creationId xmlns:a16="http://schemas.microsoft.com/office/drawing/2014/main" id="{E9243E2D-B748-CE9E-5844-77CEE0FB28D0}"/>
              </a:ext>
            </a:extLst>
          </p:cNvPr>
          <p:cNvSpPr txBox="1">
            <a:spLocks noGrp="1"/>
          </p:cNvSpPr>
          <p:nvPr>
            <p:ph type="body" idx="1"/>
          </p:nvPr>
        </p:nvSpPr>
        <p:spPr>
          <a:xfrm>
            <a:off x="3021319" y="380999"/>
            <a:ext cx="8229600" cy="4010891"/>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I will say only what God wants me to say, but I know what the people can do so that the Israelites will be cursed!</a:t>
            </a:r>
            <a:endParaRPr dirty="0">
              <a:solidFill>
                <a:srgbClr val="746425"/>
              </a:solidFill>
            </a:endParaRPr>
          </a:p>
          <a:p>
            <a:pPr marL="137160" indent="0">
              <a:spcBef>
                <a:spcPts val="560"/>
              </a:spcBef>
              <a:buSzPts val="1820"/>
              <a:buNone/>
            </a:pPr>
            <a:endParaRPr lang="en-US" dirty="0">
              <a:solidFill>
                <a:srgbClr val="746425"/>
              </a:solidFill>
            </a:endParaRPr>
          </a:p>
          <a:p>
            <a:pPr marL="137160" indent="0">
              <a:spcBef>
                <a:spcPts val="560"/>
              </a:spcBef>
              <a:buSzPts val="1820"/>
              <a:buNone/>
            </a:pPr>
            <a:r>
              <a:rPr lang="en-US" i="1" dirty="0">
                <a:solidFill>
                  <a:schemeClr val="accent3">
                    <a:lumMod val="75000"/>
                  </a:schemeClr>
                </a:solidFill>
              </a:rPr>
              <a:t>Servants</a:t>
            </a:r>
            <a:r>
              <a:rPr lang="en-US" dirty="0">
                <a:solidFill>
                  <a:schemeClr val="accent3">
                    <a:lumMod val="75000"/>
                  </a:schemeClr>
                </a:solidFill>
              </a:rPr>
              <a:t>:   OK!   Here is the gold.</a:t>
            </a:r>
            <a:endParaRPr dirty="0">
              <a:solidFill>
                <a:schemeClr val="accent3">
                  <a:lumMod val="75000"/>
                </a:schemeClr>
              </a:solidFill>
            </a:endParaRPr>
          </a:p>
          <a:p>
            <a:pPr marL="137160" indent="0">
              <a:spcBef>
                <a:spcPts val="560"/>
              </a:spcBef>
              <a:buSzPts val="1820"/>
              <a:buNone/>
            </a:pPr>
            <a:endParaRPr dirty="0">
              <a:solidFill>
                <a:srgbClr val="C00000"/>
              </a:solidFill>
            </a:endParaRPr>
          </a:p>
          <a:p>
            <a:pPr marL="137160" indent="0">
              <a:spcBef>
                <a:spcPts val="560"/>
              </a:spcBef>
              <a:buSzPts val="1820"/>
              <a:buNone/>
            </a:pPr>
            <a:endParaRPr dirty="0">
              <a:solidFill>
                <a:srgbClr val="746425"/>
              </a:solidFill>
            </a:endParaRPr>
          </a:p>
        </p:txBody>
      </p:sp>
      <p:pic>
        <p:nvPicPr>
          <p:cNvPr id="3" name="Picture 2" descr="A cartoon of a person and a lion&#10;&#10;AI-generated content may be incorrect.">
            <a:extLst>
              <a:ext uri="{FF2B5EF4-FFF2-40B4-BE49-F238E27FC236}">
                <a16:creationId xmlns:a16="http://schemas.microsoft.com/office/drawing/2014/main" id="{0FB629FB-A4BD-A44C-F831-135243FE7F56}"/>
              </a:ext>
            </a:extLst>
          </p:cNvPr>
          <p:cNvPicPr>
            <a:picLocks noChangeAspect="1"/>
          </p:cNvPicPr>
          <p:nvPr/>
        </p:nvPicPr>
        <p:blipFill>
          <a:blip r:embed="rId3"/>
          <a:srcRect t="10000" r="60455" b="25000"/>
          <a:stretch>
            <a:fillRect/>
          </a:stretch>
        </p:blipFill>
        <p:spPr>
          <a:xfrm>
            <a:off x="1788084" y="225223"/>
            <a:ext cx="1056434" cy="1302328"/>
          </a:xfrm>
          <a:prstGeom prst="ellipse">
            <a:avLst/>
          </a:prstGeom>
        </p:spPr>
      </p:pic>
      <p:pic>
        <p:nvPicPr>
          <p:cNvPr id="6" name="Picture 5" descr="A group of people with a bag of gold&#10;&#10;AI-generated content may be incorrect.">
            <a:extLst>
              <a:ext uri="{FF2B5EF4-FFF2-40B4-BE49-F238E27FC236}">
                <a16:creationId xmlns:a16="http://schemas.microsoft.com/office/drawing/2014/main" id="{7DCC0A29-A6BA-156D-F9C7-55779862F12D}"/>
              </a:ext>
            </a:extLst>
          </p:cNvPr>
          <p:cNvPicPr>
            <a:picLocks noChangeAspect="1"/>
          </p:cNvPicPr>
          <p:nvPr/>
        </p:nvPicPr>
        <p:blipFill>
          <a:blip r:embed="rId4"/>
          <a:srcRect l="68409" t="13182" b="16211"/>
          <a:stretch>
            <a:fillRect/>
          </a:stretch>
        </p:blipFill>
        <p:spPr>
          <a:xfrm>
            <a:off x="1592245" y="1937400"/>
            <a:ext cx="1075471" cy="1802767"/>
          </a:xfrm>
          <a:prstGeom prst="ellipse">
            <a:avLst/>
          </a:prstGeom>
        </p:spPr>
      </p:pic>
      <p:pic>
        <p:nvPicPr>
          <p:cNvPr id="2" name="Picture 1" descr="A bag of gold coins and a dollar sign&#10;&#10;AI-generated content may be incorrect.">
            <a:extLst>
              <a:ext uri="{FF2B5EF4-FFF2-40B4-BE49-F238E27FC236}">
                <a16:creationId xmlns:a16="http://schemas.microsoft.com/office/drawing/2014/main" id="{CA606FF1-3F16-31B8-3CE9-54636E59D112}"/>
              </a:ext>
            </a:extLst>
          </p:cNvPr>
          <p:cNvPicPr>
            <a:picLocks noChangeAspect="1"/>
          </p:cNvPicPr>
          <p:nvPr/>
        </p:nvPicPr>
        <p:blipFill>
          <a:blip r:embed="rId5"/>
          <a:stretch>
            <a:fillRect/>
          </a:stretch>
        </p:blipFill>
        <p:spPr>
          <a:xfrm>
            <a:off x="934297" y="4067183"/>
            <a:ext cx="1707573" cy="1625040"/>
          </a:xfrm>
          <a:prstGeom prst="rect">
            <a:avLst/>
          </a:prstGeom>
        </p:spPr>
      </p:pic>
      <p:pic>
        <p:nvPicPr>
          <p:cNvPr id="4" name="Picture 3" descr="A bag of gold coins and a dollar sign&#10;&#10;AI-generated content may be incorrect.">
            <a:extLst>
              <a:ext uri="{FF2B5EF4-FFF2-40B4-BE49-F238E27FC236}">
                <a16:creationId xmlns:a16="http://schemas.microsoft.com/office/drawing/2014/main" id="{5F7E7227-4811-1ED8-506E-541BA2C01755}"/>
              </a:ext>
            </a:extLst>
          </p:cNvPr>
          <p:cNvPicPr>
            <a:picLocks noChangeAspect="1"/>
          </p:cNvPicPr>
          <p:nvPr/>
        </p:nvPicPr>
        <p:blipFill>
          <a:blip r:embed="rId5"/>
          <a:stretch>
            <a:fillRect/>
          </a:stretch>
        </p:blipFill>
        <p:spPr>
          <a:xfrm>
            <a:off x="1926761" y="4328512"/>
            <a:ext cx="1707573" cy="1625040"/>
          </a:xfrm>
          <a:prstGeom prst="rect">
            <a:avLst/>
          </a:prstGeom>
        </p:spPr>
      </p:pic>
    </p:spTree>
    <p:extLst>
      <p:ext uri="{BB962C8B-B14F-4D97-AF65-F5344CB8AC3E}">
        <p14:creationId xmlns:p14="http://schemas.microsoft.com/office/powerpoint/2010/main" val="1552073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1"/>
          <p:cNvSpPr txBox="1">
            <a:spLocks noGrp="1"/>
          </p:cNvSpPr>
          <p:nvPr>
            <p:ph type="body" idx="1"/>
          </p:nvPr>
        </p:nvSpPr>
        <p:spPr>
          <a:xfrm>
            <a:off x="1981200" y="228600"/>
            <a:ext cx="8229600" cy="5964382"/>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lnSpcReduction="10000"/>
          </a:bodyPr>
          <a:lstStyle/>
          <a:p>
            <a:pPr marL="137160" indent="0">
              <a:spcBef>
                <a:spcPts val="560"/>
              </a:spcBef>
              <a:buSzPts val="1820"/>
              <a:buNone/>
            </a:pPr>
            <a:r>
              <a:rPr lang="en-US" i="1" dirty="0">
                <a:solidFill>
                  <a:srgbClr val="FFC000"/>
                </a:solidFill>
              </a:rPr>
              <a:t>Angel:   (stands in way with flaming sword)</a:t>
            </a:r>
            <a:endParaRPr i="1" dirty="0">
              <a:solidFill>
                <a:srgbClr val="FFC000"/>
              </a:solidFill>
            </a:endParaRPr>
          </a:p>
          <a:p>
            <a:pPr marL="137160" indent="0">
              <a:spcBef>
                <a:spcPts val="560"/>
              </a:spcBef>
              <a:buSzPts val="1820"/>
              <a:buNone/>
            </a:pPr>
            <a:endParaRPr lang="en-US" i="1" dirty="0">
              <a:solidFill>
                <a:srgbClr val="996633"/>
              </a:solidFill>
              <a:latin typeface="Book Antiqua"/>
              <a:ea typeface="Book Antiqua"/>
              <a:cs typeface="Book Antiqua"/>
              <a:sym typeface="Book Antiqua"/>
            </a:endParaRPr>
          </a:p>
          <a:p>
            <a:pPr marL="137160" indent="0">
              <a:spcBef>
                <a:spcPts val="560"/>
              </a:spcBef>
              <a:buSzPts val="1820"/>
              <a:buNone/>
            </a:pPr>
            <a:endParaRPr lang="en-US" dirty="0">
              <a:solidFill>
                <a:srgbClr val="996633"/>
              </a:solidFill>
              <a:latin typeface="Book Antiqua"/>
              <a:ea typeface="Book Antiqua"/>
              <a:cs typeface="Book Antiqua"/>
              <a:sym typeface="Book Antiqua"/>
            </a:endParaRPr>
          </a:p>
          <a:p>
            <a:pPr marL="137160" indent="0">
              <a:spcBef>
                <a:spcPts val="560"/>
              </a:spcBef>
              <a:buSzPts val="1820"/>
              <a:buNone/>
            </a:pPr>
            <a:r>
              <a:rPr lang="en-US" i="1" dirty="0">
                <a:solidFill>
                  <a:srgbClr val="996633"/>
                </a:solidFill>
                <a:latin typeface="Book Antiqua"/>
                <a:ea typeface="Book Antiqua"/>
                <a:cs typeface="Book Antiqua"/>
                <a:sym typeface="Book Antiqua"/>
              </a:rPr>
              <a:t>Donkey</a:t>
            </a:r>
            <a:r>
              <a:rPr lang="en-US" dirty="0">
                <a:solidFill>
                  <a:srgbClr val="996633"/>
                </a:solidFill>
                <a:latin typeface="Book Antiqua"/>
                <a:ea typeface="Book Antiqua"/>
                <a:cs typeface="Book Antiqua"/>
                <a:sym typeface="Book Antiqua"/>
              </a:rPr>
              <a:t>:   </a:t>
            </a:r>
            <a:r>
              <a:rPr lang="en-US" dirty="0" err="1">
                <a:solidFill>
                  <a:srgbClr val="996633"/>
                </a:solidFill>
                <a:latin typeface="Book Antiqua"/>
                <a:ea typeface="Book Antiqua"/>
                <a:cs typeface="Book Antiqua"/>
                <a:sym typeface="Book Antiqua"/>
              </a:rPr>
              <a:t>Hee</a:t>
            </a:r>
            <a:r>
              <a:rPr lang="en-US" dirty="0">
                <a:solidFill>
                  <a:srgbClr val="996633"/>
                </a:solidFill>
                <a:latin typeface="Book Antiqua"/>
                <a:ea typeface="Book Antiqua"/>
                <a:cs typeface="Book Antiqua"/>
                <a:sym typeface="Book Antiqua"/>
              </a:rPr>
              <a:t>  Haw</a:t>
            </a:r>
            <a:endParaRPr dirty="0">
              <a:solidFill>
                <a:srgbClr val="996633"/>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Bam! Bam!  </a:t>
            </a:r>
            <a:endParaRPr dirty="0"/>
          </a:p>
          <a:p>
            <a:pPr marL="137160" indent="0">
              <a:spcBef>
                <a:spcPts val="560"/>
              </a:spcBef>
              <a:buSzPts val="1820"/>
              <a:buNone/>
            </a:pPr>
            <a:r>
              <a:rPr lang="en-US" dirty="0">
                <a:solidFill>
                  <a:srgbClr val="C00000"/>
                </a:solidFill>
                <a:latin typeface="Book Antiqua"/>
                <a:ea typeface="Book Antiqua"/>
                <a:cs typeface="Book Antiqua"/>
                <a:sym typeface="Book Antiqua"/>
              </a:rPr>
              <a:t>		Get back on the road!</a:t>
            </a:r>
          </a:p>
          <a:p>
            <a:pPr marL="137160" indent="0">
              <a:spcBef>
                <a:spcPts val="560"/>
              </a:spcBef>
              <a:buSzPts val="1820"/>
              <a:buNone/>
            </a:pPr>
            <a:endParaRPr lang="en-US" dirty="0">
              <a:solidFill>
                <a:srgbClr val="C00000"/>
              </a:solidFill>
            </a:endParaRPr>
          </a:p>
          <a:p>
            <a:pPr marL="137160" indent="0">
              <a:spcBef>
                <a:spcPts val="560"/>
              </a:spcBef>
              <a:buSzPts val="1820"/>
              <a:buNone/>
            </a:pPr>
            <a:endParaRPr lang="en-US" dirty="0">
              <a:solidFill>
                <a:srgbClr val="C00000"/>
              </a:solidFill>
            </a:endParaRPr>
          </a:p>
          <a:p>
            <a:pPr marL="137160" indent="0">
              <a:spcBef>
                <a:spcPts val="560"/>
              </a:spcBef>
              <a:buSzPts val="1820"/>
              <a:buNone/>
            </a:pPr>
            <a:endParaRPr dirty="0"/>
          </a:p>
          <a:p>
            <a:pPr marL="137160" indent="0">
              <a:spcBef>
                <a:spcPts val="560"/>
              </a:spcBef>
              <a:buSzPts val="1820"/>
              <a:buNone/>
            </a:pPr>
            <a:r>
              <a:rPr lang="en-US" i="1" dirty="0">
                <a:solidFill>
                  <a:srgbClr val="996633"/>
                </a:solidFill>
              </a:rPr>
              <a:t>Donkey:</a:t>
            </a:r>
            <a:r>
              <a:rPr lang="en-US" dirty="0">
                <a:solidFill>
                  <a:srgbClr val="996633"/>
                </a:solidFill>
              </a:rPr>
              <a:t>  </a:t>
            </a:r>
            <a:r>
              <a:rPr lang="en-US" dirty="0" err="1">
                <a:solidFill>
                  <a:srgbClr val="996633"/>
                </a:solidFill>
              </a:rPr>
              <a:t>Clippety</a:t>
            </a:r>
            <a:r>
              <a:rPr lang="en-US" dirty="0">
                <a:solidFill>
                  <a:srgbClr val="996633"/>
                </a:solidFill>
              </a:rPr>
              <a:t> Clop</a:t>
            </a:r>
          </a:p>
          <a:p>
            <a:pPr marL="137160" indent="0">
              <a:spcBef>
                <a:spcPts val="560"/>
              </a:spcBef>
              <a:buSzPts val="1820"/>
              <a:buNone/>
            </a:pPr>
            <a:endParaRPr dirty="0">
              <a:solidFill>
                <a:srgbClr val="C00000"/>
              </a:solidFill>
            </a:endParaRPr>
          </a:p>
          <a:p>
            <a:pPr marL="137160" indent="0">
              <a:spcBef>
                <a:spcPts val="560"/>
              </a:spcBef>
              <a:buSzPts val="1820"/>
              <a:buNone/>
            </a:pPr>
            <a:endParaRPr dirty="0">
              <a:solidFill>
                <a:srgbClr val="746425"/>
              </a:solidFill>
            </a:endParaRPr>
          </a:p>
        </p:txBody>
      </p:sp>
      <p:pic>
        <p:nvPicPr>
          <p:cNvPr id="161" name="Google Shape;161;p11" descr="Balaam, Balak, donkey speaking, Bible bios, Bible Stories, Bible Quiz"/>
          <p:cNvPicPr preferRelativeResize="0"/>
          <p:nvPr/>
        </p:nvPicPr>
        <p:blipFill rotWithShape="1">
          <a:blip r:embed="rId3">
            <a:alphaModFix/>
          </a:blip>
          <a:srcRect/>
          <a:stretch/>
        </p:blipFill>
        <p:spPr>
          <a:xfrm>
            <a:off x="9107644" y="2880359"/>
            <a:ext cx="2476500" cy="3429001"/>
          </a:xfrm>
          <a:prstGeom prst="rect">
            <a:avLst/>
          </a:prstGeom>
          <a:noFill/>
          <a:ln>
            <a:noFill/>
          </a:ln>
        </p:spPr>
      </p:pic>
      <p:pic>
        <p:nvPicPr>
          <p:cNvPr id="3" name="Picture 2" descr="A cartoon of a person and a lion&#10;&#10;AI-generated content may be incorrect.">
            <a:extLst>
              <a:ext uri="{FF2B5EF4-FFF2-40B4-BE49-F238E27FC236}">
                <a16:creationId xmlns:a16="http://schemas.microsoft.com/office/drawing/2014/main" id="{56FFC365-3419-8ABC-4736-92F23FBC5648}"/>
              </a:ext>
            </a:extLst>
          </p:cNvPr>
          <p:cNvPicPr>
            <a:picLocks noChangeAspect="1"/>
          </p:cNvPicPr>
          <p:nvPr/>
        </p:nvPicPr>
        <p:blipFill>
          <a:blip r:embed="rId4"/>
          <a:srcRect t="10000" r="60455" b="25000"/>
          <a:stretch>
            <a:fillRect/>
          </a:stretch>
        </p:blipFill>
        <p:spPr>
          <a:xfrm>
            <a:off x="845539" y="3292531"/>
            <a:ext cx="1056434" cy="1302328"/>
          </a:xfrm>
          <a:prstGeom prst="ellipse">
            <a:avLst/>
          </a:prstGeom>
        </p:spPr>
      </p:pic>
      <p:pic>
        <p:nvPicPr>
          <p:cNvPr id="5" name="Picture 4" descr="A cartoon of a person riding a donkey&#10;&#10;AI-generated content may be incorrect.">
            <a:extLst>
              <a:ext uri="{FF2B5EF4-FFF2-40B4-BE49-F238E27FC236}">
                <a16:creationId xmlns:a16="http://schemas.microsoft.com/office/drawing/2014/main" id="{5C3C574F-6E6E-1682-EA12-9C45A4E1509E}"/>
              </a:ext>
            </a:extLst>
          </p:cNvPr>
          <p:cNvPicPr>
            <a:picLocks noChangeAspect="1"/>
          </p:cNvPicPr>
          <p:nvPr/>
        </p:nvPicPr>
        <p:blipFill>
          <a:blip r:embed="rId5"/>
          <a:srcRect l="57954" t="35000" r="11137" b="6212"/>
          <a:stretch>
            <a:fillRect/>
          </a:stretch>
        </p:blipFill>
        <p:spPr>
          <a:xfrm>
            <a:off x="686672" y="1372903"/>
            <a:ext cx="1136073" cy="1620575"/>
          </a:xfrm>
          <a:prstGeom prst="ellipse">
            <a:avLst/>
          </a:prstGeom>
        </p:spPr>
      </p:pic>
      <p:pic>
        <p:nvPicPr>
          <p:cNvPr id="8" name="Picture 7" descr="A cartoon of a child in a white dress&#10;&#10;AI-generated content may be incorrect.">
            <a:extLst>
              <a:ext uri="{FF2B5EF4-FFF2-40B4-BE49-F238E27FC236}">
                <a16:creationId xmlns:a16="http://schemas.microsoft.com/office/drawing/2014/main" id="{EACB04E4-058C-8B8C-8DDA-3B3FD669E8FC}"/>
              </a:ext>
            </a:extLst>
          </p:cNvPr>
          <p:cNvPicPr>
            <a:picLocks noChangeAspect="1"/>
          </p:cNvPicPr>
          <p:nvPr/>
        </p:nvPicPr>
        <p:blipFill>
          <a:blip r:embed="rId6"/>
          <a:srcRect b="50000"/>
          <a:stretch>
            <a:fillRect/>
          </a:stretch>
        </p:blipFill>
        <p:spPr>
          <a:xfrm>
            <a:off x="254833" y="112222"/>
            <a:ext cx="1762479" cy="1302328"/>
          </a:xfrm>
          <a:prstGeom prst="ellipse">
            <a:avLst/>
          </a:prstGeom>
        </p:spPr>
      </p:pic>
      <p:pic>
        <p:nvPicPr>
          <p:cNvPr id="9" name="Picture 8" descr="A cartoon of a person riding a donkey&#10;&#10;AI-generated content may be incorrect.">
            <a:extLst>
              <a:ext uri="{FF2B5EF4-FFF2-40B4-BE49-F238E27FC236}">
                <a16:creationId xmlns:a16="http://schemas.microsoft.com/office/drawing/2014/main" id="{D2066969-56D2-4A9C-C11C-C2B2AE4FBED0}"/>
              </a:ext>
            </a:extLst>
          </p:cNvPr>
          <p:cNvPicPr>
            <a:picLocks noChangeAspect="1"/>
          </p:cNvPicPr>
          <p:nvPr/>
        </p:nvPicPr>
        <p:blipFill>
          <a:blip r:embed="rId5"/>
          <a:srcRect l="57954" t="35000" r="11137" b="6212"/>
          <a:stretch>
            <a:fillRect/>
          </a:stretch>
        </p:blipFill>
        <p:spPr>
          <a:xfrm>
            <a:off x="765900" y="4852265"/>
            <a:ext cx="1136073" cy="1620575"/>
          </a:xfrm>
          <a:prstGeom prst="ellipse">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2"/>
          <p:cNvSpPr txBox="1">
            <a:spLocks noGrp="1"/>
          </p:cNvSpPr>
          <p:nvPr>
            <p:ph type="body" idx="1"/>
          </p:nvPr>
        </p:nvSpPr>
        <p:spPr>
          <a:xfrm>
            <a:off x="1981199" y="228599"/>
            <a:ext cx="6123709" cy="619991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fontScale="92500" lnSpcReduction="10000"/>
          </a:bodyPr>
          <a:lstStyle/>
          <a:p>
            <a:pPr marL="137160" indent="0">
              <a:spcBef>
                <a:spcPts val="0"/>
              </a:spcBef>
              <a:buSzPts val="1820"/>
              <a:buNone/>
            </a:pPr>
            <a:r>
              <a:rPr lang="en-US" i="1" dirty="0">
                <a:solidFill>
                  <a:srgbClr val="996633"/>
                </a:solidFill>
                <a:latin typeface="Book Antiqua"/>
                <a:ea typeface="Book Antiqua"/>
                <a:cs typeface="Book Antiqua"/>
                <a:sym typeface="Book Antiqua"/>
              </a:rPr>
              <a:t>Donkey</a:t>
            </a:r>
            <a:r>
              <a:rPr lang="en-US" dirty="0">
                <a:solidFill>
                  <a:srgbClr val="996633"/>
                </a:solidFill>
                <a:latin typeface="Book Antiqua"/>
                <a:ea typeface="Book Antiqua"/>
                <a:cs typeface="Book Antiqua"/>
                <a:sym typeface="Book Antiqua"/>
              </a:rPr>
              <a:t>:  </a:t>
            </a:r>
            <a:r>
              <a:rPr lang="en-US" dirty="0" err="1">
                <a:solidFill>
                  <a:srgbClr val="996633"/>
                </a:solidFill>
                <a:latin typeface="Book Antiqua"/>
                <a:ea typeface="Book Antiqua"/>
                <a:cs typeface="Book Antiqua"/>
                <a:sym typeface="Book Antiqua"/>
              </a:rPr>
              <a:t>Hee</a:t>
            </a:r>
            <a:r>
              <a:rPr lang="en-US" dirty="0">
                <a:solidFill>
                  <a:srgbClr val="996633"/>
                </a:solidFill>
                <a:latin typeface="Book Antiqua"/>
                <a:ea typeface="Book Antiqua"/>
                <a:cs typeface="Book Antiqua"/>
                <a:sym typeface="Book Antiqua"/>
              </a:rPr>
              <a:t>  Haw!  </a:t>
            </a:r>
            <a:r>
              <a:rPr lang="en-US" dirty="0" err="1">
                <a:solidFill>
                  <a:srgbClr val="996633"/>
                </a:solidFill>
                <a:latin typeface="Book Antiqua"/>
                <a:ea typeface="Book Antiqua"/>
                <a:cs typeface="Book Antiqua"/>
                <a:sym typeface="Book Antiqua"/>
              </a:rPr>
              <a:t>Hee</a:t>
            </a:r>
            <a:r>
              <a:rPr lang="en-US" dirty="0">
                <a:solidFill>
                  <a:srgbClr val="996633"/>
                </a:solidFill>
                <a:latin typeface="Book Antiqua"/>
                <a:ea typeface="Book Antiqua"/>
                <a:cs typeface="Book Antiqua"/>
                <a:sym typeface="Book Antiqua"/>
              </a:rPr>
              <a:t> Haw!</a:t>
            </a:r>
            <a:endParaRPr dirty="0">
              <a:solidFill>
                <a:srgbClr val="996633"/>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r>
              <a:rPr lang="en-US" i="1" dirty="0">
                <a:solidFill>
                  <a:srgbClr val="FFC000"/>
                </a:solidFill>
              </a:rPr>
              <a:t>Angel:  (flashes sword towards donkey)</a:t>
            </a:r>
          </a:p>
          <a:p>
            <a:pPr marL="137160" indent="0">
              <a:spcBef>
                <a:spcPts val="560"/>
              </a:spcBef>
              <a:buSzPts val="1820"/>
              <a:buNone/>
            </a:pPr>
            <a:endParaRPr lang="en-US" i="1" dirty="0">
              <a:solidFill>
                <a:srgbClr val="533366"/>
              </a:solidFill>
            </a:endParaRPr>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Ouch!  You stupid beast!  You crushed my leg! </a:t>
            </a:r>
          </a:p>
          <a:p>
            <a:pPr marL="137160" indent="0">
              <a:spcBef>
                <a:spcPts val="560"/>
              </a:spcBef>
              <a:buSzPts val="1820"/>
              <a:buNone/>
            </a:pPr>
            <a:r>
              <a:rPr lang="en-US" dirty="0">
                <a:solidFill>
                  <a:srgbClr val="C00000"/>
                </a:solidFill>
                <a:latin typeface="Book Antiqua"/>
                <a:ea typeface="Book Antiqua"/>
                <a:cs typeface="Book Antiqua"/>
                <a:sym typeface="Book Antiqua"/>
              </a:rPr>
              <a:t> Bam!  Bam!   </a:t>
            </a:r>
          </a:p>
          <a:p>
            <a:pPr marL="137160" indent="0">
              <a:spcBef>
                <a:spcPts val="560"/>
              </a:spcBef>
              <a:buSzPts val="1820"/>
              <a:buNone/>
            </a:pPr>
            <a:r>
              <a:rPr lang="en-US" dirty="0">
                <a:solidFill>
                  <a:srgbClr val="C00000"/>
                </a:solidFill>
                <a:latin typeface="Book Antiqua"/>
                <a:ea typeface="Book Antiqua"/>
                <a:cs typeface="Book Antiqua"/>
                <a:sym typeface="Book Antiqua"/>
              </a:rPr>
              <a:t>Get going now!</a:t>
            </a:r>
          </a:p>
          <a:p>
            <a:pPr marL="137160" indent="0">
              <a:spcBef>
                <a:spcPts val="560"/>
              </a:spcBef>
              <a:buSzPts val="1820"/>
              <a:buNone/>
            </a:pPr>
            <a:endParaRPr lang="en-US" dirty="0">
              <a:solidFill>
                <a:srgbClr val="C00000"/>
              </a:solidFill>
            </a:endParaRPr>
          </a:p>
          <a:p>
            <a:pPr marL="137160" indent="0">
              <a:spcBef>
                <a:spcPts val="560"/>
              </a:spcBef>
              <a:buSzPts val="1820"/>
              <a:buNone/>
            </a:pPr>
            <a:endParaRPr lang="en-US" dirty="0">
              <a:solidFill>
                <a:srgbClr val="C00000"/>
              </a:solidFill>
            </a:endParaRPr>
          </a:p>
          <a:p>
            <a:pPr marL="137160" indent="0">
              <a:spcBef>
                <a:spcPts val="560"/>
              </a:spcBef>
              <a:buSzPts val="1820"/>
              <a:buNone/>
            </a:pPr>
            <a:r>
              <a:rPr lang="en-US" i="1" dirty="0">
                <a:solidFill>
                  <a:srgbClr val="996633"/>
                </a:solidFill>
              </a:rPr>
              <a:t>Donkey</a:t>
            </a:r>
            <a:r>
              <a:rPr lang="en-US" dirty="0">
                <a:solidFill>
                  <a:srgbClr val="996633"/>
                </a:solidFill>
              </a:rPr>
              <a:t>:  </a:t>
            </a:r>
            <a:r>
              <a:rPr lang="en-US" dirty="0" err="1">
                <a:solidFill>
                  <a:srgbClr val="996633"/>
                </a:solidFill>
              </a:rPr>
              <a:t>Clippety</a:t>
            </a:r>
            <a:r>
              <a:rPr lang="en-US" dirty="0">
                <a:solidFill>
                  <a:srgbClr val="996633"/>
                </a:solidFill>
              </a:rPr>
              <a:t> Clop</a:t>
            </a:r>
          </a:p>
          <a:p>
            <a:pPr marL="137160" indent="0">
              <a:spcBef>
                <a:spcPts val="560"/>
              </a:spcBef>
              <a:buSzPts val="1820"/>
              <a:buNone/>
            </a:pPr>
            <a:endParaRPr lang="en-US" dirty="0">
              <a:solidFill>
                <a:srgbClr val="C00000"/>
              </a:solidFill>
            </a:endParaRPr>
          </a:p>
          <a:p>
            <a:pPr marL="137160" indent="0">
              <a:spcBef>
                <a:spcPts val="560"/>
              </a:spcBef>
              <a:buSzPts val="1820"/>
              <a:buNone/>
            </a:pPr>
            <a:endParaRPr dirty="0"/>
          </a:p>
          <a:p>
            <a:pPr marL="137160" indent="0">
              <a:spcBef>
                <a:spcPts val="560"/>
              </a:spcBef>
              <a:buSzPts val="1820"/>
              <a:buNone/>
            </a:pPr>
            <a:endParaRPr dirty="0">
              <a:solidFill>
                <a:srgbClr val="C00000"/>
              </a:solidFill>
            </a:endParaRPr>
          </a:p>
          <a:p>
            <a:pPr marL="137160" indent="0">
              <a:spcBef>
                <a:spcPts val="560"/>
              </a:spcBef>
              <a:buSzPts val="1820"/>
              <a:buNone/>
            </a:pPr>
            <a:endParaRPr dirty="0">
              <a:solidFill>
                <a:srgbClr val="746425"/>
              </a:solidFill>
            </a:endParaRPr>
          </a:p>
        </p:txBody>
      </p:sp>
      <p:pic>
        <p:nvPicPr>
          <p:cNvPr id="167" name="Google Shape;167;p12" descr="Balaam - Alchetron, The Free Social Encyclopedia"/>
          <p:cNvPicPr preferRelativeResize="0"/>
          <p:nvPr/>
        </p:nvPicPr>
        <p:blipFill rotWithShape="1">
          <a:blip r:embed="rId3">
            <a:alphaModFix/>
          </a:blip>
          <a:srcRect/>
          <a:stretch/>
        </p:blipFill>
        <p:spPr>
          <a:xfrm>
            <a:off x="7989490" y="2015835"/>
            <a:ext cx="3916349" cy="3200401"/>
          </a:xfrm>
          <a:prstGeom prst="rect">
            <a:avLst/>
          </a:prstGeom>
          <a:noFill/>
          <a:ln>
            <a:noFill/>
          </a:ln>
        </p:spPr>
      </p:pic>
      <p:pic>
        <p:nvPicPr>
          <p:cNvPr id="3" name="Picture 2" descr="A cartoon of a person and a lion&#10;&#10;AI-generated content may be incorrect.">
            <a:extLst>
              <a:ext uri="{FF2B5EF4-FFF2-40B4-BE49-F238E27FC236}">
                <a16:creationId xmlns:a16="http://schemas.microsoft.com/office/drawing/2014/main" id="{8A38B09E-C791-28AB-9200-46F517C3230C}"/>
              </a:ext>
            </a:extLst>
          </p:cNvPr>
          <p:cNvPicPr>
            <a:picLocks noChangeAspect="1"/>
          </p:cNvPicPr>
          <p:nvPr/>
        </p:nvPicPr>
        <p:blipFill>
          <a:blip r:embed="rId4"/>
          <a:srcRect t="10000" r="60455" b="25000"/>
          <a:stretch>
            <a:fillRect/>
          </a:stretch>
        </p:blipFill>
        <p:spPr>
          <a:xfrm>
            <a:off x="718823" y="3138056"/>
            <a:ext cx="1056434" cy="1302328"/>
          </a:xfrm>
          <a:prstGeom prst="ellipse">
            <a:avLst/>
          </a:prstGeom>
        </p:spPr>
      </p:pic>
      <p:pic>
        <p:nvPicPr>
          <p:cNvPr id="5" name="Picture 4" descr="A cartoon of a person riding a donkey&#10;&#10;AI-generated content may be incorrect.">
            <a:extLst>
              <a:ext uri="{FF2B5EF4-FFF2-40B4-BE49-F238E27FC236}">
                <a16:creationId xmlns:a16="http://schemas.microsoft.com/office/drawing/2014/main" id="{02DC19B4-3609-DF09-D3FE-A9F85AD01F1B}"/>
              </a:ext>
            </a:extLst>
          </p:cNvPr>
          <p:cNvPicPr>
            <a:picLocks noChangeAspect="1"/>
          </p:cNvPicPr>
          <p:nvPr/>
        </p:nvPicPr>
        <p:blipFill>
          <a:blip r:embed="rId5"/>
          <a:srcRect l="57954" t="35000" r="11137" b="6212"/>
          <a:stretch>
            <a:fillRect/>
          </a:stretch>
        </p:blipFill>
        <p:spPr>
          <a:xfrm>
            <a:off x="679004" y="0"/>
            <a:ext cx="1136073" cy="1620575"/>
          </a:xfrm>
          <a:prstGeom prst="ellipse">
            <a:avLst/>
          </a:prstGeom>
        </p:spPr>
      </p:pic>
      <p:pic>
        <p:nvPicPr>
          <p:cNvPr id="8" name="Picture 7" descr="A cartoon of a person riding a donkey&#10;&#10;AI-generated content may be incorrect.">
            <a:extLst>
              <a:ext uri="{FF2B5EF4-FFF2-40B4-BE49-F238E27FC236}">
                <a16:creationId xmlns:a16="http://schemas.microsoft.com/office/drawing/2014/main" id="{0FFB0D0F-AA37-EAC3-B73A-057C449BACD9}"/>
              </a:ext>
            </a:extLst>
          </p:cNvPr>
          <p:cNvPicPr>
            <a:picLocks noChangeAspect="1"/>
          </p:cNvPicPr>
          <p:nvPr/>
        </p:nvPicPr>
        <p:blipFill>
          <a:blip r:embed="rId5"/>
          <a:srcRect l="57954" t="35000" r="11137" b="6212"/>
          <a:stretch>
            <a:fillRect/>
          </a:stretch>
        </p:blipFill>
        <p:spPr>
          <a:xfrm>
            <a:off x="599365" y="4807934"/>
            <a:ext cx="1136073" cy="1620575"/>
          </a:xfrm>
          <a:prstGeom prst="ellipse">
            <a:avLst/>
          </a:prstGeom>
        </p:spPr>
      </p:pic>
      <p:pic>
        <p:nvPicPr>
          <p:cNvPr id="9" name="Picture 8" descr="A cartoon of a child in a white dress&#10;&#10;AI-generated content may be incorrect.">
            <a:extLst>
              <a:ext uri="{FF2B5EF4-FFF2-40B4-BE49-F238E27FC236}">
                <a16:creationId xmlns:a16="http://schemas.microsoft.com/office/drawing/2014/main" id="{8531CCCA-C2FA-65ED-8997-626295C8BEB0}"/>
              </a:ext>
            </a:extLst>
          </p:cNvPr>
          <p:cNvPicPr>
            <a:picLocks noChangeAspect="1"/>
          </p:cNvPicPr>
          <p:nvPr/>
        </p:nvPicPr>
        <p:blipFill>
          <a:blip r:embed="rId6"/>
          <a:srcRect b="50000"/>
          <a:stretch>
            <a:fillRect/>
          </a:stretch>
        </p:blipFill>
        <p:spPr>
          <a:xfrm>
            <a:off x="286161" y="1651953"/>
            <a:ext cx="1762479" cy="1302328"/>
          </a:xfrm>
          <a:prstGeom prst="ellipse">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96A8305F-0666-1847-9231-E0526791CD51}"/>
            </a:ext>
          </a:extLst>
        </p:cNvPr>
        <p:cNvGrpSpPr/>
        <p:nvPr/>
      </p:nvGrpSpPr>
      <p:grpSpPr>
        <a:xfrm>
          <a:off x="0" y="0"/>
          <a:ext cx="0" cy="0"/>
          <a:chOff x="0" y="0"/>
          <a:chExt cx="0" cy="0"/>
        </a:xfrm>
      </p:grpSpPr>
      <p:sp>
        <p:nvSpPr>
          <p:cNvPr id="172" name="Google Shape;172;p13">
            <a:extLst>
              <a:ext uri="{FF2B5EF4-FFF2-40B4-BE49-F238E27FC236}">
                <a16:creationId xmlns:a16="http://schemas.microsoft.com/office/drawing/2014/main" id="{C25CD7B5-AA42-27A7-A4AF-AD09B8387558}"/>
              </a:ext>
            </a:extLst>
          </p:cNvPr>
          <p:cNvSpPr txBox="1">
            <a:spLocks noGrp="1"/>
          </p:cNvSpPr>
          <p:nvPr>
            <p:ph type="body" idx="1"/>
          </p:nvPr>
        </p:nvSpPr>
        <p:spPr>
          <a:xfrm>
            <a:off x="2632364" y="388619"/>
            <a:ext cx="8229600" cy="6026035"/>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fontScale="92500" lnSpcReduction="10000"/>
          </a:bodyPr>
          <a:lstStyle/>
          <a:p>
            <a:pPr marL="137160" indent="0">
              <a:spcBef>
                <a:spcPts val="0"/>
              </a:spcBef>
              <a:buSzPts val="1820"/>
              <a:buNone/>
            </a:pPr>
            <a:r>
              <a:rPr lang="en-US" i="1" dirty="0">
                <a:solidFill>
                  <a:srgbClr val="996633"/>
                </a:solidFill>
                <a:latin typeface="Book Antiqua"/>
                <a:ea typeface="Book Antiqua"/>
                <a:cs typeface="Book Antiqua"/>
                <a:sym typeface="Book Antiqua"/>
              </a:rPr>
              <a:t>Donkey</a:t>
            </a:r>
            <a:r>
              <a:rPr lang="en-US" dirty="0">
                <a:solidFill>
                  <a:srgbClr val="996633"/>
                </a:solidFill>
                <a:latin typeface="Book Antiqua"/>
                <a:ea typeface="Book Antiqua"/>
                <a:cs typeface="Book Antiqua"/>
                <a:sym typeface="Book Antiqua"/>
              </a:rPr>
              <a:t>:  </a:t>
            </a:r>
            <a:r>
              <a:rPr lang="en-US" dirty="0" err="1">
                <a:solidFill>
                  <a:srgbClr val="996633"/>
                </a:solidFill>
                <a:latin typeface="Book Antiqua"/>
                <a:ea typeface="Book Antiqua"/>
                <a:cs typeface="Book Antiqua"/>
                <a:sym typeface="Book Antiqua"/>
              </a:rPr>
              <a:t>Hee</a:t>
            </a:r>
            <a:r>
              <a:rPr lang="en-US" dirty="0">
                <a:solidFill>
                  <a:srgbClr val="996633"/>
                </a:solidFill>
                <a:latin typeface="Book Antiqua"/>
                <a:ea typeface="Book Antiqua"/>
                <a:cs typeface="Book Antiqua"/>
                <a:sym typeface="Book Antiqua"/>
              </a:rPr>
              <a:t>  Haw!  </a:t>
            </a:r>
            <a:r>
              <a:rPr lang="en-US" dirty="0" err="1">
                <a:solidFill>
                  <a:srgbClr val="996633"/>
                </a:solidFill>
                <a:latin typeface="Book Antiqua"/>
                <a:ea typeface="Book Antiqua"/>
                <a:cs typeface="Book Antiqua"/>
                <a:sym typeface="Book Antiqua"/>
              </a:rPr>
              <a:t>Hee</a:t>
            </a:r>
            <a:r>
              <a:rPr lang="en-US" dirty="0">
                <a:solidFill>
                  <a:srgbClr val="996633"/>
                </a:solidFill>
                <a:latin typeface="Book Antiqua"/>
                <a:ea typeface="Book Antiqua"/>
                <a:cs typeface="Book Antiqua"/>
                <a:sym typeface="Book Antiqua"/>
              </a:rPr>
              <a:t> Haw!</a:t>
            </a:r>
            <a:endParaRPr dirty="0">
              <a:solidFill>
                <a:srgbClr val="996633"/>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r>
              <a:rPr lang="en-US" i="1" dirty="0">
                <a:solidFill>
                  <a:srgbClr val="FFC000"/>
                </a:solidFill>
              </a:rPr>
              <a:t>Angel:  (flashes sword towards donkey)</a:t>
            </a:r>
          </a:p>
          <a:p>
            <a:pPr marL="137160" indent="0">
              <a:spcBef>
                <a:spcPts val="560"/>
              </a:spcBef>
              <a:buSzPts val="1820"/>
              <a:buNone/>
            </a:pPr>
            <a:endParaRPr lang="en-US" i="1" dirty="0">
              <a:solidFill>
                <a:srgbClr val="533366"/>
              </a:solidFill>
            </a:endParaRPr>
          </a:p>
          <a:p>
            <a:pPr marL="137160" indent="0">
              <a:spcBef>
                <a:spcPts val="560"/>
              </a:spcBef>
              <a:buSzPts val="1820"/>
              <a:buNone/>
            </a:pPr>
            <a:endParaRPr lang="en-US" dirty="0">
              <a:solidFill>
                <a:srgbClr val="533366"/>
              </a:solidFill>
            </a:endParaRPr>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    Get up and get going!  </a:t>
            </a:r>
            <a:endParaRPr dirty="0"/>
          </a:p>
          <a:p>
            <a:pPr marL="137160" indent="0">
              <a:spcBef>
                <a:spcPts val="560"/>
              </a:spcBef>
              <a:buSzPts val="1820"/>
              <a:buNone/>
            </a:pPr>
            <a:r>
              <a:rPr lang="en-US" dirty="0">
                <a:solidFill>
                  <a:srgbClr val="C00000"/>
                </a:solidFill>
                <a:latin typeface="Book Antiqua"/>
                <a:ea typeface="Book Antiqua"/>
                <a:cs typeface="Book Antiqua"/>
                <a:sym typeface="Book Antiqua"/>
              </a:rPr>
              <a:t>		Bam!  Bam!  </a:t>
            </a:r>
            <a:endParaRPr dirty="0"/>
          </a:p>
          <a:p>
            <a:pPr marL="137160" indent="0">
              <a:spcBef>
                <a:spcPts val="560"/>
              </a:spcBef>
              <a:buSzPts val="1820"/>
              <a:buNone/>
            </a:pPr>
            <a:endParaRPr dirty="0">
              <a:solidFill>
                <a:srgbClr val="C00000"/>
              </a:solidFill>
            </a:endParaRPr>
          </a:p>
          <a:p>
            <a:pPr marL="137160" indent="0">
              <a:spcBef>
                <a:spcPts val="560"/>
              </a:spcBef>
              <a:buSzPts val="1820"/>
              <a:buNone/>
            </a:pPr>
            <a:endParaRPr lang="en-US" dirty="0">
              <a:solidFill>
                <a:srgbClr val="746425"/>
              </a:solidFill>
            </a:endParaRPr>
          </a:p>
          <a:p>
            <a:pPr marL="137160" indent="0">
              <a:spcBef>
                <a:spcPts val="560"/>
              </a:spcBef>
              <a:buSzPts val="1820"/>
              <a:buNone/>
            </a:pPr>
            <a:r>
              <a:rPr lang="en-US" i="1" dirty="0">
                <a:solidFill>
                  <a:srgbClr val="996633"/>
                </a:solidFill>
              </a:rPr>
              <a:t>Donkey:  </a:t>
            </a:r>
            <a:r>
              <a:rPr lang="en-US" dirty="0" err="1">
                <a:solidFill>
                  <a:srgbClr val="996633"/>
                </a:solidFill>
              </a:rPr>
              <a:t>Clippety</a:t>
            </a:r>
            <a:r>
              <a:rPr lang="en-US" dirty="0">
                <a:solidFill>
                  <a:srgbClr val="996633"/>
                </a:solidFill>
              </a:rPr>
              <a:t> Clop</a:t>
            </a:r>
          </a:p>
          <a:p>
            <a:pPr marL="137160" indent="0">
              <a:spcBef>
                <a:spcPts val="560"/>
              </a:spcBef>
              <a:buSzPts val="1820"/>
              <a:buNone/>
            </a:pPr>
            <a:endParaRPr dirty="0">
              <a:solidFill>
                <a:srgbClr val="746425"/>
              </a:solidFill>
            </a:endParaRPr>
          </a:p>
        </p:txBody>
      </p:sp>
      <p:pic>
        <p:nvPicPr>
          <p:cNvPr id="173" name="Google Shape;173;p13" descr="Bible Donkey Spoke Balaam Angel of the Lord Miracle">
            <a:extLst>
              <a:ext uri="{FF2B5EF4-FFF2-40B4-BE49-F238E27FC236}">
                <a16:creationId xmlns:a16="http://schemas.microsoft.com/office/drawing/2014/main" id="{37FF2573-8FF6-38DF-EA6B-B953227E85B5}"/>
              </a:ext>
            </a:extLst>
          </p:cNvPr>
          <p:cNvPicPr preferRelativeResize="0"/>
          <p:nvPr/>
        </p:nvPicPr>
        <p:blipFill rotWithShape="1">
          <a:blip r:embed="rId3">
            <a:alphaModFix/>
          </a:blip>
          <a:srcRect/>
          <a:stretch/>
        </p:blipFill>
        <p:spPr>
          <a:xfrm>
            <a:off x="9302197" y="228600"/>
            <a:ext cx="2401006" cy="3886200"/>
          </a:xfrm>
          <a:prstGeom prst="rect">
            <a:avLst/>
          </a:prstGeom>
          <a:noFill/>
          <a:ln>
            <a:noFill/>
          </a:ln>
        </p:spPr>
      </p:pic>
      <p:pic>
        <p:nvPicPr>
          <p:cNvPr id="3" name="Picture 2" descr="A cartoon of a person and a lion&#10;&#10;AI-generated content may be incorrect.">
            <a:extLst>
              <a:ext uri="{FF2B5EF4-FFF2-40B4-BE49-F238E27FC236}">
                <a16:creationId xmlns:a16="http://schemas.microsoft.com/office/drawing/2014/main" id="{BF64A339-B9EC-F823-8397-2357064DA9F5}"/>
              </a:ext>
            </a:extLst>
          </p:cNvPr>
          <p:cNvPicPr>
            <a:picLocks noChangeAspect="1"/>
          </p:cNvPicPr>
          <p:nvPr/>
        </p:nvPicPr>
        <p:blipFill>
          <a:blip r:embed="rId4"/>
          <a:srcRect t="10000" r="60455" b="25000"/>
          <a:stretch>
            <a:fillRect/>
          </a:stretch>
        </p:blipFill>
        <p:spPr>
          <a:xfrm>
            <a:off x="1262907" y="3280099"/>
            <a:ext cx="1056434" cy="1302328"/>
          </a:xfrm>
          <a:prstGeom prst="ellipse">
            <a:avLst/>
          </a:prstGeom>
        </p:spPr>
      </p:pic>
      <p:pic>
        <p:nvPicPr>
          <p:cNvPr id="5" name="Picture 4" descr="A cartoon of a person riding a donkey&#10;&#10;AI-generated content may be incorrect.">
            <a:extLst>
              <a:ext uri="{FF2B5EF4-FFF2-40B4-BE49-F238E27FC236}">
                <a16:creationId xmlns:a16="http://schemas.microsoft.com/office/drawing/2014/main" id="{F5B088E8-F9C8-17C9-96D1-D5BA332D67BC}"/>
              </a:ext>
            </a:extLst>
          </p:cNvPr>
          <p:cNvPicPr>
            <a:picLocks noChangeAspect="1"/>
          </p:cNvPicPr>
          <p:nvPr/>
        </p:nvPicPr>
        <p:blipFill>
          <a:blip r:embed="rId5"/>
          <a:srcRect l="57954" t="35000" r="11137" b="6212"/>
          <a:stretch>
            <a:fillRect/>
          </a:stretch>
        </p:blipFill>
        <p:spPr>
          <a:xfrm>
            <a:off x="1330036" y="228600"/>
            <a:ext cx="1136073" cy="1620575"/>
          </a:xfrm>
          <a:prstGeom prst="ellipse">
            <a:avLst/>
          </a:prstGeom>
        </p:spPr>
      </p:pic>
      <p:pic>
        <p:nvPicPr>
          <p:cNvPr id="8" name="Picture 7" descr="A cartoon of a person riding a donkey&#10;&#10;AI-generated content may be incorrect.">
            <a:extLst>
              <a:ext uri="{FF2B5EF4-FFF2-40B4-BE49-F238E27FC236}">
                <a16:creationId xmlns:a16="http://schemas.microsoft.com/office/drawing/2014/main" id="{25BEE214-DE12-06A7-3867-F4013EC473D0}"/>
              </a:ext>
            </a:extLst>
          </p:cNvPr>
          <p:cNvPicPr>
            <a:picLocks noChangeAspect="1"/>
          </p:cNvPicPr>
          <p:nvPr/>
        </p:nvPicPr>
        <p:blipFill>
          <a:blip r:embed="rId5"/>
          <a:srcRect l="57954" t="35000" r="11137" b="6212"/>
          <a:stretch>
            <a:fillRect/>
          </a:stretch>
        </p:blipFill>
        <p:spPr>
          <a:xfrm>
            <a:off x="1223088" y="4794079"/>
            <a:ext cx="1136073" cy="1620575"/>
          </a:xfrm>
          <a:prstGeom prst="ellipse">
            <a:avLst/>
          </a:prstGeom>
        </p:spPr>
      </p:pic>
      <p:pic>
        <p:nvPicPr>
          <p:cNvPr id="9" name="Picture 8" descr="A cartoon of a child in a white dress&#10;&#10;AI-generated content may be incorrect.">
            <a:extLst>
              <a:ext uri="{FF2B5EF4-FFF2-40B4-BE49-F238E27FC236}">
                <a16:creationId xmlns:a16="http://schemas.microsoft.com/office/drawing/2014/main" id="{5816D004-2C8A-C93C-4335-C328284B4E5D}"/>
              </a:ext>
            </a:extLst>
          </p:cNvPr>
          <p:cNvPicPr>
            <a:picLocks noChangeAspect="1"/>
          </p:cNvPicPr>
          <p:nvPr/>
        </p:nvPicPr>
        <p:blipFill>
          <a:blip r:embed="rId6"/>
          <a:srcRect b="50000"/>
          <a:stretch>
            <a:fillRect/>
          </a:stretch>
        </p:blipFill>
        <p:spPr>
          <a:xfrm>
            <a:off x="909884" y="1871945"/>
            <a:ext cx="1762479" cy="1302328"/>
          </a:xfrm>
          <a:prstGeom prst="ellipse">
            <a:avLst/>
          </a:prstGeom>
        </p:spPr>
      </p:pic>
    </p:spTree>
    <p:extLst>
      <p:ext uri="{BB962C8B-B14F-4D97-AF65-F5344CB8AC3E}">
        <p14:creationId xmlns:p14="http://schemas.microsoft.com/office/powerpoint/2010/main" val="3299748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3"/>
          <p:cNvSpPr txBox="1">
            <a:spLocks noGrp="1"/>
          </p:cNvSpPr>
          <p:nvPr>
            <p:ph type="body" idx="1"/>
          </p:nvPr>
        </p:nvSpPr>
        <p:spPr>
          <a:xfrm>
            <a:off x="2632364" y="388620"/>
            <a:ext cx="6669833"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560"/>
              </a:spcBef>
              <a:buSzPts val="1820"/>
              <a:buNone/>
            </a:pPr>
            <a:r>
              <a:rPr lang="en-US" i="1" dirty="0">
                <a:solidFill>
                  <a:srgbClr val="996633"/>
                </a:solidFill>
                <a:latin typeface="Book Antiqua"/>
                <a:ea typeface="Book Antiqua"/>
                <a:cs typeface="Book Antiqua"/>
                <a:sym typeface="Book Antiqua"/>
              </a:rPr>
              <a:t>Donkey:  </a:t>
            </a:r>
            <a:r>
              <a:rPr lang="en-US" dirty="0">
                <a:solidFill>
                  <a:srgbClr val="996633"/>
                </a:solidFill>
                <a:latin typeface="Book Antiqua"/>
                <a:ea typeface="Book Antiqua"/>
                <a:cs typeface="Book Antiqua"/>
                <a:sym typeface="Book Antiqua"/>
              </a:rPr>
              <a:t>What have I done to you</a:t>
            </a:r>
            <a:endParaRPr dirty="0">
              <a:solidFill>
                <a:srgbClr val="996633"/>
              </a:solidFill>
            </a:endParaRPr>
          </a:p>
          <a:p>
            <a:pPr marL="137160" indent="0">
              <a:spcBef>
                <a:spcPts val="560"/>
              </a:spcBef>
              <a:buSzPts val="1820"/>
              <a:buNone/>
            </a:pPr>
            <a:r>
              <a:rPr lang="en-US" dirty="0">
                <a:solidFill>
                  <a:srgbClr val="996633"/>
                </a:solidFill>
                <a:latin typeface="Book Antiqua"/>
                <a:ea typeface="Book Antiqua"/>
                <a:cs typeface="Book Antiqua"/>
                <a:sym typeface="Book Antiqua"/>
              </a:rPr>
              <a:t> to make you beat me these three </a:t>
            </a:r>
            <a:endParaRPr dirty="0">
              <a:solidFill>
                <a:srgbClr val="996633"/>
              </a:solidFill>
            </a:endParaRPr>
          </a:p>
          <a:p>
            <a:pPr marL="137160" indent="0">
              <a:spcBef>
                <a:spcPts val="560"/>
              </a:spcBef>
              <a:buSzPts val="1820"/>
              <a:buNone/>
            </a:pPr>
            <a:r>
              <a:rPr lang="en-US" dirty="0">
                <a:solidFill>
                  <a:srgbClr val="996633"/>
                </a:solidFill>
                <a:latin typeface="Book Antiqua"/>
                <a:ea typeface="Book Antiqua"/>
                <a:cs typeface="Book Antiqua"/>
                <a:sym typeface="Book Antiqua"/>
              </a:rPr>
              <a:t>times?</a:t>
            </a:r>
            <a:endParaRPr dirty="0">
              <a:solidFill>
                <a:srgbClr val="996633"/>
              </a:solidFill>
            </a:endParaRPr>
          </a:p>
          <a:p>
            <a:pPr marL="137160" indent="0">
              <a:spcBef>
                <a:spcPts val="560"/>
              </a:spcBef>
              <a:buSzPts val="1820"/>
              <a:buNone/>
            </a:pPr>
            <a:endParaRPr lang="en-US" dirty="0">
              <a:solidFill>
                <a:srgbClr val="746425"/>
              </a:solidFill>
            </a:endParaRPr>
          </a:p>
          <a:p>
            <a:pPr marL="137160" indent="0">
              <a:spcBef>
                <a:spcPts val="560"/>
              </a:spcBef>
              <a:buSzPts val="1820"/>
              <a:buNone/>
            </a:pPr>
            <a:endParaRPr dirty="0">
              <a:solidFill>
                <a:srgbClr val="746425"/>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You have made a fool of me! </a:t>
            </a:r>
          </a:p>
          <a:p>
            <a:pPr marL="137160" indent="0">
              <a:spcBef>
                <a:spcPts val="560"/>
              </a:spcBef>
              <a:buSzPts val="1820"/>
              <a:buNone/>
            </a:pPr>
            <a:r>
              <a:rPr lang="en-US" dirty="0">
                <a:solidFill>
                  <a:srgbClr val="C00000"/>
                </a:solidFill>
                <a:latin typeface="Book Antiqua"/>
                <a:ea typeface="Book Antiqua"/>
                <a:cs typeface="Book Antiqua"/>
                <a:sym typeface="Book Antiqua"/>
              </a:rPr>
              <a:t> If I had a sword in my hand, I would kill you right now!</a:t>
            </a:r>
            <a:endParaRPr dirty="0">
              <a:solidFill>
                <a:srgbClr val="746425"/>
              </a:solidFill>
            </a:endParaRPr>
          </a:p>
          <a:p>
            <a:pPr marL="137160" indent="0">
              <a:spcBef>
                <a:spcPts val="560"/>
              </a:spcBef>
              <a:buSzPts val="1820"/>
              <a:buNone/>
            </a:pPr>
            <a:endParaRPr dirty="0">
              <a:solidFill>
                <a:srgbClr val="C00000"/>
              </a:solidFill>
            </a:endParaRPr>
          </a:p>
          <a:p>
            <a:pPr marL="137160" indent="0">
              <a:spcBef>
                <a:spcPts val="560"/>
              </a:spcBef>
              <a:buSzPts val="1820"/>
              <a:buNone/>
            </a:pPr>
            <a:endParaRPr dirty="0">
              <a:solidFill>
                <a:srgbClr val="746425"/>
              </a:solidFill>
            </a:endParaRPr>
          </a:p>
        </p:txBody>
      </p:sp>
      <p:pic>
        <p:nvPicPr>
          <p:cNvPr id="173" name="Google Shape;173;p13" descr="Bible Donkey Spoke Balaam Angel of the Lord Miracle"/>
          <p:cNvPicPr preferRelativeResize="0"/>
          <p:nvPr/>
        </p:nvPicPr>
        <p:blipFill rotWithShape="1">
          <a:blip r:embed="rId3">
            <a:alphaModFix/>
          </a:blip>
          <a:srcRect/>
          <a:stretch/>
        </p:blipFill>
        <p:spPr>
          <a:xfrm>
            <a:off x="9559636" y="537033"/>
            <a:ext cx="2401006" cy="3886200"/>
          </a:xfrm>
          <a:prstGeom prst="rect">
            <a:avLst/>
          </a:prstGeom>
          <a:noFill/>
          <a:ln>
            <a:noFill/>
          </a:ln>
        </p:spPr>
      </p:pic>
      <p:pic>
        <p:nvPicPr>
          <p:cNvPr id="3" name="Picture 2" descr="A cartoon of a person and a lion&#10;&#10;AI-generated content may be incorrect.">
            <a:extLst>
              <a:ext uri="{FF2B5EF4-FFF2-40B4-BE49-F238E27FC236}">
                <a16:creationId xmlns:a16="http://schemas.microsoft.com/office/drawing/2014/main" id="{32F6B634-FA64-B724-C36C-89C2FB281819}"/>
              </a:ext>
            </a:extLst>
          </p:cNvPr>
          <p:cNvPicPr>
            <a:picLocks noChangeAspect="1"/>
          </p:cNvPicPr>
          <p:nvPr/>
        </p:nvPicPr>
        <p:blipFill>
          <a:blip r:embed="rId4"/>
          <a:srcRect t="10000" r="60455" b="25000"/>
          <a:stretch>
            <a:fillRect/>
          </a:stretch>
        </p:blipFill>
        <p:spPr>
          <a:xfrm>
            <a:off x="1302727" y="3131900"/>
            <a:ext cx="1056434" cy="1302328"/>
          </a:xfrm>
          <a:prstGeom prst="ellipse">
            <a:avLst/>
          </a:prstGeom>
        </p:spPr>
      </p:pic>
      <p:pic>
        <p:nvPicPr>
          <p:cNvPr id="5" name="Picture 4" descr="A cartoon of a person riding a donkey&#10;&#10;AI-generated content may be incorrect.">
            <a:extLst>
              <a:ext uri="{FF2B5EF4-FFF2-40B4-BE49-F238E27FC236}">
                <a16:creationId xmlns:a16="http://schemas.microsoft.com/office/drawing/2014/main" id="{257B0184-53F7-B9EB-9D06-BE1CA419CCBA}"/>
              </a:ext>
            </a:extLst>
          </p:cNvPr>
          <p:cNvPicPr>
            <a:picLocks noChangeAspect="1"/>
          </p:cNvPicPr>
          <p:nvPr/>
        </p:nvPicPr>
        <p:blipFill>
          <a:blip r:embed="rId5"/>
          <a:srcRect l="57954" t="35000" r="11137" b="6212"/>
          <a:stretch>
            <a:fillRect/>
          </a:stretch>
        </p:blipFill>
        <p:spPr>
          <a:xfrm>
            <a:off x="1223088" y="537033"/>
            <a:ext cx="1136073" cy="1620575"/>
          </a:xfrm>
          <a:prstGeom prst="ellipse">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4"/>
          <p:cNvSpPr txBox="1">
            <a:spLocks noGrp="1"/>
          </p:cNvSpPr>
          <p:nvPr>
            <p:ph type="body" idx="1"/>
          </p:nvPr>
        </p:nvSpPr>
        <p:spPr>
          <a:xfrm>
            <a:off x="1981200" y="228600"/>
            <a:ext cx="8229600"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996633"/>
                </a:solidFill>
                <a:latin typeface="Book Antiqua"/>
                <a:ea typeface="Book Antiqua"/>
                <a:cs typeface="Book Antiqua"/>
                <a:sym typeface="Book Antiqua"/>
              </a:rPr>
              <a:t>Donkey:  </a:t>
            </a:r>
            <a:r>
              <a:rPr lang="en-US" dirty="0">
                <a:solidFill>
                  <a:srgbClr val="996633"/>
                </a:solidFill>
                <a:latin typeface="Book Antiqua"/>
                <a:ea typeface="Book Antiqua"/>
                <a:cs typeface="Book Antiqua"/>
                <a:sym typeface="Book Antiqua"/>
              </a:rPr>
              <a:t>Am I not your own donkey, which you have always ridden, to this day?  Have I been in the habit of doing this to you?</a:t>
            </a:r>
            <a:endParaRPr dirty="0">
              <a:solidFill>
                <a:srgbClr val="996633"/>
              </a:solidFill>
            </a:endParaRPr>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No</a:t>
            </a:r>
            <a:endParaRPr dirty="0"/>
          </a:p>
          <a:p>
            <a:pPr marL="137160" indent="0">
              <a:spcBef>
                <a:spcPts val="560"/>
              </a:spcBef>
              <a:buSzPts val="1820"/>
              <a:buNone/>
            </a:pPr>
            <a:endParaRPr lang="en-US" dirty="0">
              <a:solidFill>
                <a:srgbClr val="C00000"/>
              </a:solidFill>
            </a:endParaRPr>
          </a:p>
          <a:p>
            <a:pPr marL="137160" indent="0">
              <a:spcBef>
                <a:spcPts val="560"/>
              </a:spcBef>
              <a:buSzPts val="1820"/>
              <a:buNone/>
            </a:pPr>
            <a:endParaRPr dirty="0">
              <a:solidFill>
                <a:srgbClr val="C00000"/>
              </a:solidFill>
            </a:endParaRPr>
          </a:p>
          <a:p>
            <a:pPr marL="137160" indent="0">
              <a:spcBef>
                <a:spcPts val="560"/>
              </a:spcBef>
              <a:buSzPts val="1820"/>
              <a:buNone/>
            </a:pPr>
            <a:r>
              <a:rPr lang="en-US" i="1" dirty="0">
                <a:solidFill>
                  <a:srgbClr val="FF6600"/>
                </a:solidFill>
                <a:latin typeface="Book Antiqua"/>
                <a:ea typeface="Book Antiqua"/>
                <a:cs typeface="Book Antiqua"/>
                <a:sym typeface="Book Antiqua"/>
              </a:rPr>
              <a:t>Voice of God:   </a:t>
            </a:r>
            <a:r>
              <a:rPr lang="en-US" dirty="0">
                <a:solidFill>
                  <a:srgbClr val="FF6600"/>
                </a:solidFill>
                <a:latin typeface="Book Antiqua"/>
                <a:ea typeface="Book Antiqua"/>
                <a:cs typeface="Book Antiqua"/>
                <a:sym typeface="Book Antiqua"/>
              </a:rPr>
              <a:t>See!</a:t>
            </a:r>
            <a:endParaRPr dirty="0">
              <a:solidFill>
                <a:srgbClr val="FF6600"/>
              </a:solidFill>
            </a:endParaRPr>
          </a:p>
          <a:p>
            <a:pPr marL="137160" indent="0">
              <a:spcBef>
                <a:spcPts val="560"/>
              </a:spcBef>
              <a:buSzPts val="1820"/>
              <a:buNone/>
            </a:pPr>
            <a:endParaRPr dirty="0">
              <a:solidFill>
                <a:srgbClr val="746425"/>
              </a:solidFill>
            </a:endParaRPr>
          </a:p>
          <a:p>
            <a:pPr marL="137160" indent="0">
              <a:spcBef>
                <a:spcPts val="560"/>
              </a:spcBef>
              <a:buSzPts val="1820"/>
              <a:buNone/>
            </a:pPr>
            <a:r>
              <a:rPr lang="en-US" i="1" dirty="0">
                <a:solidFill>
                  <a:srgbClr val="FFC000"/>
                </a:solidFill>
              </a:rPr>
              <a:t>Angel:  (flashes sword towards Balaam)</a:t>
            </a:r>
          </a:p>
          <a:p>
            <a:pPr marL="137160" indent="0">
              <a:spcBef>
                <a:spcPts val="560"/>
              </a:spcBef>
              <a:buSzPts val="1820"/>
              <a:buNone/>
            </a:pPr>
            <a:endParaRPr dirty="0">
              <a:solidFill>
                <a:srgbClr val="746425"/>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Oh no!  An angel of God!</a:t>
            </a:r>
            <a:endParaRPr dirty="0">
              <a:solidFill>
                <a:srgbClr val="C00000"/>
              </a:solidFill>
            </a:endParaRPr>
          </a:p>
        </p:txBody>
      </p:sp>
      <p:pic>
        <p:nvPicPr>
          <p:cNvPr id="179" name="Google Shape;179;p14" descr="Balaam, the Ass, and the Irony of the LORD – naSlovensko"/>
          <p:cNvPicPr preferRelativeResize="0"/>
          <p:nvPr/>
        </p:nvPicPr>
        <p:blipFill rotWithShape="1">
          <a:blip r:embed="rId3">
            <a:alphaModFix/>
          </a:blip>
          <a:srcRect/>
          <a:stretch/>
        </p:blipFill>
        <p:spPr>
          <a:xfrm>
            <a:off x="7274314" y="1641763"/>
            <a:ext cx="4373073" cy="2895600"/>
          </a:xfrm>
          <a:prstGeom prst="rect">
            <a:avLst/>
          </a:prstGeom>
          <a:noFill/>
          <a:ln>
            <a:noFill/>
          </a:ln>
        </p:spPr>
      </p:pic>
      <p:pic>
        <p:nvPicPr>
          <p:cNvPr id="2" name="Picture 1" descr="A cartoon of a person and a lion&#10;&#10;AI-generated content may be incorrect.">
            <a:extLst>
              <a:ext uri="{FF2B5EF4-FFF2-40B4-BE49-F238E27FC236}">
                <a16:creationId xmlns:a16="http://schemas.microsoft.com/office/drawing/2014/main" id="{07F9C0F9-82DE-C176-FA95-54EE48A850F9}"/>
              </a:ext>
            </a:extLst>
          </p:cNvPr>
          <p:cNvPicPr>
            <a:picLocks noChangeAspect="1"/>
          </p:cNvPicPr>
          <p:nvPr/>
        </p:nvPicPr>
        <p:blipFill>
          <a:blip r:embed="rId4"/>
          <a:srcRect t="10000" r="60455" b="25000"/>
          <a:stretch>
            <a:fillRect/>
          </a:stretch>
        </p:blipFill>
        <p:spPr>
          <a:xfrm>
            <a:off x="645282" y="1823387"/>
            <a:ext cx="1056434" cy="1302328"/>
          </a:xfrm>
          <a:prstGeom prst="ellipse">
            <a:avLst/>
          </a:prstGeom>
        </p:spPr>
      </p:pic>
      <p:pic>
        <p:nvPicPr>
          <p:cNvPr id="3" name="Picture 2" descr="A cartoon of a person riding a donkey&#10;&#10;AI-generated content may be incorrect.">
            <a:extLst>
              <a:ext uri="{FF2B5EF4-FFF2-40B4-BE49-F238E27FC236}">
                <a16:creationId xmlns:a16="http://schemas.microsoft.com/office/drawing/2014/main" id="{F2E1EBB2-73CE-78CA-D4AA-4D19841F48C3}"/>
              </a:ext>
            </a:extLst>
          </p:cNvPr>
          <p:cNvPicPr>
            <a:picLocks noChangeAspect="1"/>
          </p:cNvPicPr>
          <p:nvPr/>
        </p:nvPicPr>
        <p:blipFill>
          <a:blip r:embed="rId5"/>
          <a:srcRect l="57954" t="35000" r="11137" b="6212"/>
          <a:stretch>
            <a:fillRect/>
          </a:stretch>
        </p:blipFill>
        <p:spPr>
          <a:xfrm>
            <a:off x="742155" y="228600"/>
            <a:ext cx="1136073" cy="1620575"/>
          </a:xfrm>
          <a:prstGeom prst="ellipse">
            <a:avLst/>
          </a:prstGeom>
        </p:spPr>
      </p:pic>
      <p:pic>
        <p:nvPicPr>
          <p:cNvPr id="4" name="Picture 3" descr="A cartoon of a child in a white dress&#10;&#10;AI-generated content may be incorrect.">
            <a:extLst>
              <a:ext uri="{FF2B5EF4-FFF2-40B4-BE49-F238E27FC236}">
                <a16:creationId xmlns:a16="http://schemas.microsoft.com/office/drawing/2014/main" id="{0308C752-3E12-D3B2-DB97-E5C75C224614}"/>
              </a:ext>
            </a:extLst>
          </p:cNvPr>
          <p:cNvPicPr>
            <a:picLocks noChangeAspect="1"/>
          </p:cNvPicPr>
          <p:nvPr/>
        </p:nvPicPr>
        <p:blipFill>
          <a:blip r:embed="rId6"/>
          <a:srcRect b="50000"/>
          <a:stretch>
            <a:fillRect/>
          </a:stretch>
        </p:blipFill>
        <p:spPr>
          <a:xfrm>
            <a:off x="292260" y="4232974"/>
            <a:ext cx="1762479" cy="1302328"/>
          </a:xfrm>
          <a:prstGeom prst="ellipse">
            <a:avLst/>
          </a:prstGeom>
        </p:spPr>
      </p:pic>
      <p:pic>
        <p:nvPicPr>
          <p:cNvPr id="5" name="Picture 4" descr="A cartoon of a person and a lion&#10;&#10;AI-generated content may be incorrect.">
            <a:extLst>
              <a:ext uri="{FF2B5EF4-FFF2-40B4-BE49-F238E27FC236}">
                <a16:creationId xmlns:a16="http://schemas.microsoft.com/office/drawing/2014/main" id="{3D2F23DC-BF87-5217-193B-F09463CE9BD7}"/>
              </a:ext>
            </a:extLst>
          </p:cNvPr>
          <p:cNvPicPr>
            <a:picLocks noChangeAspect="1"/>
          </p:cNvPicPr>
          <p:nvPr/>
        </p:nvPicPr>
        <p:blipFill>
          <a:blip r:embed="rId4"/>
          <a:srcRect t="10000" r="60455" b="25000"/>
          <a:stretch>
            <a:fillRect/>
          </a:stretch>
        </p:blipFill>
        <p:spPr>
          <a:xfrm>
            <a:off x="873280" y="5340233"/>
            <a:ext cx="1056434" cy="1302328"/>
          </a:xfrm>
          <a:prstGeom prst="ellipse">
            <a:avLst/>
          </a:prstGeom>
        </p:spPr>
      </p:pic>
      <p:sp>
        <p:nvSpPr>
          <p:cNvPr id="6" name="Speech Bubble: Oval 5">
            <a:extLst>
              <a:ext uri="{FF2B5EF4-FFF2-40B4-BE49-F238E27FC236}">
                <a16:creationId xmlns:a16="http://schemas.microsoft.com/office/drawing/2014/main" id="{C2EC18FE-6633-ADF6-7B6A-07F737BDD43F}"/>
              </a:ext>
            </a:extLst>
          </p:cNvPr>
          <p:cNvSpPr/>
          <p:nvPr/>
        </p:nvSpPr>
        <p:spPr>
          <a:xfrm>
            <a:off x="331313" y="3208290"/>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5"/>
          <p:cNvSpPr txBox="1">
            <a:spLocks noGrp="1"/>
          </p:cNvSpPr>
          <p:nvPr>
            <p:ph type="body" idx="1"/>
          </p:nvPr>
        </p:nvSpPr>
        <p:spPr>
          <a:xfrm>
            <a:off x="1981200" y="228600"/>
            <a:ext cx="8686800"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FF6600"/>
                </a:solidFill>
                <a:latin typeface="Book Antiqua"/>
                <a:ea typeface="Book Antiqua"/>
                <a:cs typeface="Book Antiqua"/>
                <a:sym typeface="Book Antiqua"/>
              </a:rPr>
              <a:t>Voice of God:   </a:t>
            </a:r>
            <a:r>
              <a:rPr lang="en-US" dirty="0">
                <a:solidFill>
                  <a:srgbClr val="FF6600"/>
                </a:solidFill>
                <a:latin typeface="Book Antiqua"/>
                <a:ea typeface="Book Antiqua"/>
                <a:cs typeface="Book Antiqua"/>
                <a:sym typeface="Book Antiqua"/>
              </a:rPr>
              <a:t>Why have you beaten your donkey these 3 times.  I have come to oppose you because your path is a reckless one before me.  If your donkey had not turned away, I would have killed you.  </a:t>
            </a:r>
            <a:endParaRPr dirty="0">
              <a:solidFill>
                <a:srgbClr val="FF6600"/>
              </a:solidFill>
            </a:endParaRPr>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I have sinned.  I did not realize you were standing in the road to oppose me.  Now if you are displeased, I will go back.</a:t>
            </a:r>
            <a:endParaRPr dirty="0"/>
          </a:p>
          <a:p>
            <a:pPr marL="137160" indent="0">
              <a:spcBef>
                <a:spcPts val="560"/>
              </a:spcBef>
              <a:buSzPts val="1820"/>
              <a:buNone/>
            </a:pPr>
            <a:endParaRPr dirty="0">
              <a:solidFill>
                <a:srgbClr val="C00000"/>
              </a:solidFill>
            </a:endParaRPr>
          </a:p>
          <a:p>
            <a:pPr marL="137160" indent="0">
              <a:spcBef>
                <a:spcPts val="560"/>
              </a:spcBef>
              <a:buSzPts val="1820"/>
              <a:buNone/>
            </a:pPr>
            <a:r>
              <a:rPr lang="en-US" i="1" dirty="0">
                <a:solidFill>
                  <a:srgbClr val="FF6600"/>
                </a:solidFill>
                <a:latin typeface="Book Antiqua"/>
                <a:ea typeface="Book Antiqua"/>
                <a:cs typeface="Book Antiqua"/>
                <a:sym typeface="Book Antiqua"/>
              </a:rPr>
              <a:t>Voice of God:   </a:t>
            </a:r>
            <a:r>
              <a:rPr lang="en-US" dirty="0">
                <a:solidFill>
                  <a:srgbClr val="FF6600"/>
                </a:solidFill>
                <a:latin typeface="Book Antiqua"/>
                <a:ea typeface="Book Antiqua"/>
                <a:cs typeface="Book Antiqua"/>
                <a:sym typeface="Book Antiqua"/>
              </a:rPr>
              <a:t>You may go with the men,  but only say what I tell you to say.</a:t>
            </a:r>
            <a:endParaRPr dirty="0">
              <a:solidFill>
                <a:srgbClr val="FF6600"/>
              </a:solidFill>
            </a:endParaRPr>
          </a:p>
          <a:p>
            <a:pPr marL="137160" indent="0">
              <a:spcBef>
                <a:spcPts val="560"/>
              </a:spcBef>
              <a:buSzPts val="1820"/>
              <a:buNone/>
            </a:pPr>
            <a:endParaRPr dirty="0">
              <a:solidFill>
                <a:srgbClr val="FF6600"/>
              </a:solidFill>
            </a:endParaRPr>
          </a:p>
          <a:p>
            <a:pPr marL="137160" indent="0">
              <a:spcBef>
                <a:spcPts val="560"/>
              </a:spcBef>
              <a:buSzPts val="1820"/>
              <a:buNone/>
            </a:pPr>
            <a:endParaRPr dirty="0">
              <a:solidFill>
                <a:srgbClr val="746425"/>
              </a:solidFill>
            </a:endParaRPr>
          </a:p>
        </p:txBody>
      </p:sp>
      <p:sp>
        <p:nvSpPr>
          <p:cNvPr id="2" name="Speech Bubble: Oval 1">
            <a:extLst>
              <a:ext uri="{FF2B5EF4-FFF2-40B4-BE49-F238E27FC236}">
                <a16:creationId xmlns:a16="http://schemas.microsoft.com/office/drawing/2014/main" id="{74C44ABF-D766-718F-BB4C-694C98AD2D3D}"/>
              </a:ext>
            </a:extLst>
          </p:cNvPr>
          <p:cNvSpPr/>
          <p:nvPr/>
        </p:nvSpPr>
        <p:spPr>
          <a:xfrm>
            <a:off x="255997" y="801887"/>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peech Bubble: Oval 2">
            <a:extLst>
              <a:ext uri="{FF2B5EF4-FFF2-40B4-BE49-F238E27FC236}">
                <a16:creationId xmlns:a16="http://schemas.microsoft.com/office/drawing/2014/main" id="{395E17FF-210B-7145-47EB-5C6CFC274B86}"/>
              </a:ext>
            </a:extLst>
          </p:cNvPr>
          <p:cNvSpPr/>
          <p:nvPr/>
        </p:nvSpPr>
        <p:spPr>
          <a:xfrm>
            <a:off x="255997" y="4764287"/>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rtoon of a person and a lion&#10;&#10;AI-generated content may be incorrect.">
            <a:extLst>
              <a:ext uri="{FF2B5EF4-FFF2-40B4-BE49-F238E27FC236}">
                <a16:creationId xmlns:a16="http://schemas.microsoft.com/office/drawing/2014/main" id="{70B6ED9F-B4FC-4740-F1A1-7F2AEA28E534}"/>
              </a:ext>
            </a:extLst>
          </p:cNvPr>
          <p:cNvPicPr>
            <a:picLocks noChangeAspect="1"/>
          </p:cNvPicPr>
          <p:nvPr/>
        </p:nvPicPr>
        <p:blipFill>
          <a:blip r:embed="rId3"/>
          <a:srcRect t="10000" r="60455" b="25000"/>
          <a:stretch>
            <a:fillRect/>
          </a:stretch>
        </p:blipFill>
        <p:spPr>
          <a:xfrm>
            <a:off x="709708" y="2973314"/>
            <a:ext cx="1056434" cy="1302328"/>
          </a:xfrm>
          <a:prstGeom prst="ellipse">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6"/>
          <p:cNvSpPr txBox="1">
            <a:spLocks noGrp="1"/>
          </p:cNvSpPr>
          <p:nvPr>
            <p:ph type="body" idx="1"/>
          </p:nvPr>
        </p:nvSpPr>
        <p:spPr>
          <a:xfrm>
            <a:off x="1981200" y="228600"/>
            <a:ext cx="8229600"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lnSpc>
                <a:spcPct val="90000"/>
              </a:lnSpc>
              <a:spcBef>
                <a:spcPts val="0"/>
              </a:spcBef>
              <a:buSzPts val="1820"/>
              <a:buNone/>
            </a:pPr>
            <a:r>
              <a:rPr lang="en-US" i="1" dirty="0">
                <a:solidFill>
                  <a:srgbClr val="533366"/>
                </a:solidFill>
                <a:latin typeface="Book Antiqua"/>
                <a:ea typeface="Book Antiqua"/>
                <a:cs typeface="Book Antiqua"/>
                <a:sym typeface="Book Antiqua"/>
              </a:rPr>
              <a:t>King Balak</a:t>
            </a:r>
            <a:r>
              <a:rPr lang="en-US" dirty="0">
                <a:solidFill>
                  <a:srgbClr val="533366"/>
                </a:solidFill>
                <a:latin typeface="Book Antiqua"/>
                <a:ea typeface="Book Antiqua"/>
                <a:cs typeface="Book Antiqua"/>
                <a:sym typeface="Book Antiqua"/>
              </a:rPr>
              <a:t>:  Finally,  you are here!  I have prepared cattle and sheep for a sacrifice.  We’ll go to Bamoth Baal.  You’ll see the Israelites and curse them.</a:t>
            </a:r>
            <a:endParaRPr dirty="0"/>
          </a:p>
          <a:p>
            <a:pPr marL="137160" indent="0">
              <a:lnSpc>
                <a:spcPct val="90000"/>
              </a:lnSpc>
              <a:spcBef>
                <a:spcPts val="560"/>
              </a:spcBef>
              <a:buSzPts val="1820"/>
              <a:buNone/>
            </a:pPr>
            <a:endParaRPr dirty="0">
              <a:solidFill>
                <a:srgbClr val="533366"/>
              </a:solidFill>
            </a:endParaRPr>
          </a:p>
          <a:p>
            <a:pPr marL="137160" indent="0">
              <a:lnSpc>
                <a:spcPct val="90000"/>
              </a:lnSpc>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I can only say what God wants me to say.</a:t>
            </a:r>
            <a:endParaRPr dirty="0"/>
          </a:p>
          <a:p>
            <a:pPr marL="137160" indent="0">
              <a:lnSpc>
                <a:spcPct val="90000"/>
              </a:lnSpc>
              <a:spcBef>
                <a:spcPts val="560"/>
              </a:spcBef>
              <a:buSzPts val="1820"/>
              <a:buNone/>
            </a:pPr>
            <a:endParaRPr dirty="0">
              <a:solidFill>
                <a:srgbClr val="C00000"/>
              </a:solidFill>
            </a:endParaRPr>
          </a:p>
          <a:p>
            <a:pPr marL="137160" indent="0">
              <a:lnSpc>
                <a:spcPct val="90000"/>
              </a:lnSpc>
              <a:spcBef>
                <a:spcPts val="560"/>
              </a:spcBef>
              <a:buSzPts val="1820"/>
              <a:buNone/>
            </a:pPr>
            <a:r>
              <a:rPr lang="en-US" i="1" dirty="0">
                <a:solidFill>
                  <a:srgbClr val="533366"/>
                </a:solidFill>
                <a:latin typeface="Book Antiqua"/>
                <a:ea typeface="Book Antiqua"/>
                <a:cs typeface="Book Antiqua"/>
                <a:sym typeface="Book Antiqua"/>
              </a:rPr>
              <a:t>King Balak</a:t>
            </a:r>
            <a:r>
              <a:rPr lang="en-US" dirty="0">
                <a:solidFill>
                  <a:srgbClr val="533366"/>
                </a:solidFill>
                <a:latin typeface="Book Antiqua"/>
                <a:ea typeface="Book Antiqua"/>
                <a:cs typeface="Book Antiqua"/>
                <a:sym typeface="Book Antiqua"/>
              </a:rPr>
              <a:t>:  Here we are.</a:t>
            </a:r>
            <a:endParaRPr dirty="0"/>
          </a:p>
          <a:p>
            <a:pPr marL="137160" indent="0">
              <a:lnSpc>
                <a:spcPct val="90000"/>
              </a:lnSpc>
              <a:spcBef>
                <a:spcPts val="560"/>
              </a:spcBef>
              <a:buSzPts val="1820"/>
              <a:buNone/>
            </a:pPr>
            <a:endParaRPr dirty="0">
              <a:solidFill>
                <a:srgbClr val="533366"/>
              </a:solidFill>
            </a:endParaRPr>
          </a:p>
          <a:p>
            <a:pPr marL="137160" indent="0">
              <a:lnSpc>
                <a:spcPct val="90000"/>
              </a:lnSpc>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Balak has brought me to curse Israel.  How can I curse what God has blessed?   From these rocky peaks I can see them.  No one can number even a fourth of them.</a:t>
            </a:r>
            <a:endParaRPr dirty="0">
              <a:solidFill>
                <a:srgbClr val="C00000"/>
              </a:solidFill>
            </a:endParaRPr>
          </a:p>
        </p:txBody>
      </p:sp>
      <p:pic>
        <p:nvPicPr>
          <p:cNvPr id="2" name="Picture 1" descr="A cartoon of a person wearing a crown&#10;&#10;AI-generated content may be incorrect.">
            <a:extLst>
              <a:ext uri="{FF2B5EF4-FFF2-40B4-BE49-F238E27FC236}">
                <a16:creationId xmlns:a16="http://schemas.microsoft.com/office/drawing/2014/main" id="{044C576A-7F6C-B9FF-6CBE-BD85229B609F}"/>
              </a:ext>
            </a:extLst>
          </p:cNvPr>
          <p:cNvPicPr>
            <a:picLocks noChangeAspect="1"/>
          </p:cNvPicPr>
          <p:nvPr/>
        </p:nvPicPr>
        <p:blipFill>
          <a:blip r:embed="rId3"/>
          <a:srcRect r="51250"/>
          <a:stretch>
            <a:fillRect/>
          </a:stretch>
        </p:blipFill>
        <p:spPr>
          <a:xfrm>
            <a:off x="62921" y="115311"/>
            <a:ext cx="965178" cy="1484890"/>
          </a:xfrm>
          <a:prstGeom prst="ellipse">
            <a:avLst/>
          </a:prstGeom>
        </p:spPr>
      </p:pic>
      <p:pic>
        <p:nvPicPr>
          <p:cNvPr id="3" name="Picture 2" descr="A cartoon of a person and a lion&#10;&#10;AI-generated content may be incorrect.">
            <a:extLst>
              <a:ext uri="{FF2B5EF4-FFF2-40B4-BE49-F238E27FC236}">
                <a16:creationId xmlns:a16="http://schemas.microsoft.com/office/drawing/2014/main" id="{A5286E03-D4DD-BF0D-03AF-E85691B17745}"/>
              </a:ext>
            </a:extLst>
          </p:cNvPr>
          <p:cNvPicPr>
            <a:picLocks noChangeAspect="1"/>
          </p:cNvPicPr>
          <p:nvPr/>
        </p:nvPicPr>
        <p:blipFill>
          <a:blip r:embed="rId4"/>
          <a:srcRect t="10000" r="60455" b="25000"/>
          <a:stretch>
            <a:fillRect/>
          </a:stretch>
        </p:blipFill>
        <p:spPr>
          <a:xfrm>
            <a:off x="635425" y="1933484"/>
            <a:ext cx="1056434" cy="1302328"/>
          </a:xfrm>
          <a:prstGeom prst="ellipse">
            <a:avLst/>
          </a:prstGeom>
        </p:spPr>
      </p:pic>
      <p:pic>
        <p:nvPicPr>
          <p:cNvPr id="8" name="Picture 7" descr="A cartoon of a person wearing a crown&#10;&#10;AI-generated content may be incorrect.">
            <a:extLst>
              <a:ext uri="{FF2B5EF4-FFF2-40B4-BE49-F238E27FC236}">
                <a16:creationId xmlns:a16="http://schemas.microsoft.com/office/drawing/2014/main" id="{70A9AE9A-7510-9F9F-EAB2-A013169C73AD}"/>
              </a:ext>
            </a:extLst>
          </p:cNvPr>
          <p:cNvPicPr>
            <a:picLocks noChangeAspect="1"/>
          </p:cNvPicPr>
          <p:nvPr/>
        </p:nvPicPr>
        <p:blipFill>
          <a:blip r:embed="rId3"/>
          <a:srcRect r="51250"/>
          <a:stretch>
            <a:fillRect/>
          </a:stretch>
        </p:blipFill>
        <p:spPr>
          <a:xfrm>
            <a:off x="62921" y="3304150"/>
            <a:ext cx="965178" cy="1484890"/>
          </a:xfrm>
          <a:prstGeom prst="ellipse">
            <a:avLst/>
          </a:prstGeom>
        </p:spPr>
      </p:pic>
      <p:pic>
        <p:nvPicPr>
          <p:cNvPr id="9" name="Picture 8" descr="A cartoon of a person and a lion&#10;&#10;AI-generated content may be incorrect.">
            <a:extLst>
              <a:ext uri="{FF2B5EF4-FFF2-40B4-BE49-F238E27FC236}">
                <a16:creationId xmlns:a16="http://schemas.microsoft.com/office/drawing/2014/main" id="{C54C3BFE-1065-18CA-50DE-E785C63950E2}"/>
              </a:ext>
            </a:extLst>
          </p:cNvPr>
          <p:cNvPicPr>
            <a:picLocks noChangeAspect="1"/>
          </p:cNvPicPr>
          <p:nvPr/>
        </p:nvPicPr>
        <p:blipFill>
          <a:blip r:embed="rId4"/>
          <a:srcRect t="10000" r="60455" b="25000"/>
          <a:stretch>
            <a:fillRect/>
          </a:stretch>
        </p:blipFill>
        <p:spPr>
          <a:xfrm>
            <a:off x="635425" y="5007032"/>
            <a:ext cx="1056434" cy="1302328"/>
          </a:xfrm>
          <a:prstGeom prst="ellipse">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7"/>
          <p:cNvSpPr txBox="1">
            <a:spLocks noGrp="1"/>
          </p:cNvSpPr>
          <p:nvPr>
            <p:ph type="body" idx="1"/>
          </p:nvPr>
        </p:nvSpPr>
        <p:spPr>
          <a:xfrm>
            <a:off x="2308790" y="388620"/>
            <a:ext cx="9536846"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lnSpc>
                <a:spcPct val="90000"/>
              </a:lnSpc>
              <a:spcBef>
                <a:spcPts val="0"/>
              </a:spcBef>
              <a:buSzPts val="1820"/>
              <a:buNone/>
            </a:pPr>
            <a:r>
              <a:rPr lang="en-US" i="1" dirty="0">
                <a:solidFill>
                  <a:srgbClr val="533366"/>
                </a:solidFill>
                <a:latin typeface="Book Antiqua"/>
                <a:ea typeface="Book Antiqua"/>
                <a:cs typeface="Book Antiqua"/>
                <a:sym typeface="Book Antiqua"/>
              </a:rPr>
              <a:t>King Balak</a:t>
            </a:r>
            <a:r>
              <a:rPr lang="en-US" dirty="0">
                <a:solidFill>
                  <a:srgbClr val="533366"/>
                </a:solidFill>
                <a:latin typeface="Book Antiqua"/>
                <a:ea typeface="Book Antiqua"/>
                <a:cs typeface="Book Antiqua"/>
                <a:sym typeface="Book Antiqua"/>
              </a:rPr>
              <a:t>:  That wasn’t a curse!</a:t>
            </a:r>
            <a:endParaRPr dirty="0"/>
          </a:p>
          <a:p>
            <a:pPr marL="137160" indent="0">
              <a:lnSpc>
                <a:spcPct val="90000"/>
              </a:lnSpc>
              <a:spcBef>
                <a:spcPts val="560"/>
              </a:spcBef>
              <a:buSzPts val="1820"/>
              <a:buNone/>
            </a:pPr>
            <a:endParaRPr lang="en-US" dirty="0">
              <a:solidFill>
                <a:srgbClr val="533366"/>
              </a:solidFill>
            </a:endParaRPr>
          </a:p>
          <a:p>
            <a:pPr marL="137160" indent="0">
              <a:lnSpc>
                <a:spcPct val="90000"/>
              </a:lnSpc>
              <a:spcBef>
                <a:spcPts val="560"/>
              </a:spcBef>
              <a:buSzPts val="1820"/>
              <a:buNone/>
            </a:pPr>
            <a:endParaRPr dirty="0">
              <a:solidFill>
                <a:srgbClr val="533366"/>
              </a:solidFill>
            </a:endParaRPr>
          </a:p>
          <a:p>
            <a:pPr marL="137160" indent="0">
              <a:lnSpc>
                <a:spcPct val="90000"/>
              </a:lnSpc>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I can only say what God wants me to say.</a:t>
            </a:r>
            <a:endParaRPr dirty="0"/>
          </a:p>
          <a:p>
            <a:pPr marL="137160" indent="0">
              <a:lnSpc>
                <a:spcPct val="90000"/>
              </a:lnSpc>
              <a:spcBef>
                <a:spcPts val="560"/>
              </a:spcBef>
              <a:buSzPts val="1820"/>
              <a:buNone/>
            </a:pPr>
            <a:endParaRPr dirty="0">
              <a:solidFill>
                <a:srgbClr val="C00000"/>
              </a:solidFill>
            </a:endParaRPr>
          </a:p>
          <a:p>
            <a:pPr marL="137160" indent="0">
              <a:lnSpc>
                <a:spcPct val="90000"/>
              </a:lnSpc>
              <a:spcBef>
                <a:spcPts val="560"/>
              </a:spcBef>
              <a:buSzPts val="1820"/>
              <a:buNone/>
            </a:pPr>
            <a:r>
              <a:rPr lang="en-US" i="1" dirty="0">
                <a:solidFill>
                  <a:srgbClr val="533366"/>
                </a:solidFill>
                <a:latin typeface="Book Antiqua"/>
                <a:ea typeface="Book Antiqua"/>
                <a:cs typeface="Book Antiqua"/>
                <a:sym typeface="Book Antiqua"/>
              </a:rPr>
              <a:t>King Balak</a:t>
            </a:r>
            <a:r>
              <a:rPr lang="en-US" dirty="0">
                <a:solidFill>
                  <a:srgbClr val="533366"/>
                </a:solidFill>
                <a:latin typeface="Book Antiqua"/>
                <a:ea typeface="Book Antiqua"/>
                <a:cs typeface="Book Antiqua"/>
                <a:sym typeface="Book Antiqua"/>
              </a:rPr>
              <a:t>:  Come we’ll go to the field of Zophim and offer sacrifices and you can curse them.</a:t>
            </a:r>
            <a:endParaRPr dirty="0"/>
          </a:p>
          <a:p>
            <a:pPr marL="137160" indent="0">
              <a:lnSpc>
                <a:spcPct val="90000"/>
              </a:lnSpc>
              <a:spcBef>
                <a:spcPts val="560"/>
              </a:spcBef>
              <a:buSzPts val="1820"/>
              <a:buNone/>
            </a:pPr>
            <a:endParaRPr dirty="0">
              <a:solidFill>
                <a:srgbClr val="533366"/>
              </a:solidFill>
            </a:endParaRPr>
          </a:p>
          <a:p>
            <a:pPr marL="137160" indent="0">
              <a:lnSpc>
                <a:spcPct val="90000"/>
              </a:lnSpc>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Listen Balak.  </a:t>
            </a:r>
          </a:p>
          <a:p>
            <a:pPr marL="137160" indent="0">
              <a:lnSpc>
                <a:spcPct val="90000"/>
              </a:lnSpc>
              <a:spcBef>
                <a:spcPts val="560"/>
              </a:spcBef>
              <a:buSzPts val="1820"/>
              <a:buNone/>
            </a:pPr>
            <a:r>
              <a:rPr lang="en-US" dirty="0">
                <a:solidFill>
                  <a:srgbClr val="C00000"/>
                </a:solidFill>
                <a:latin typeface="Book Antiqua"/>
                <a:ea typeface="Book Antiqua"/>
                <a:cs typeface="Book Antiqua"/>
                <a:sym typeface="Book Antiqua"/>
              </a:rPr>
              <a:t>God is not a man, that he should lie. </a:t>
            </a:r>
          </a:p>
          <a:p>
            <a:pPr marL="137160" indent="0">
              <a:lnSpc>
                <a:spcPct val="90000"/>
              </a:lnSpc>
              <a:spcBef>
                <a:spcPts val="560"/>
              </a:spcBef>
              <a:buSzPts val="1820"/>
              <a:buNone/>
            </a:pPr>
            <a:r>
              <a:rPr lang="en-US" dirty="0">
                <a:solidFill>
                  <a:srgbClr val="C00000"/>
                </a:solidFill>
                <a:latin typeface="Book Antiqua"/>
                <a:ea typeface="Book Antiqua"/>
                <a:cs typeface="Book Antiqua"/>
                <a:sym typeface="Book Antiqua"/>
              </a:rPr>
              <a:t> He will not change his mind.  He will keep His promises.  God brought Israel from Egypt. </a:t>
            </a:r>
          </a:p>
          <a:p>
            <a:pPr marL="137160" indent="0">
              <a:lnSpc>
                <a:spcPct val="90000"/>
              </a:lnSpc>
              <a:spcBef>
                <a:spcPts val="560"/>
              </a:spcBef>
              <a:buSzPts val="1820"/>
              <a:buNone/>
            </a:pPr>
            <a:r>
              <a:rPr lang="en-US" dirty="0">
                <a:solidFill>
                  <a:srgbClr val="C00000"/>
                </a:solidFill>
                <a:latin typeface="Book Antiqua"/>
                <a:ea typeface="Book Antiqua"/>
                <a:cs typeface="Book Antiqua"/>
                <a:sym typeface="Book Antiqua"/>
              </a:rPr>
              <a:t> He will be strong.  Like a lioness, he will devour his prey.</a:t>
            </a:r>
            <a:endParaRPr dirty="0">
              <a:solidFill>
                <a:srgbClr val="C00000"/>
              </a:solidFill>
            </a:endParaRPr>
          </a:p>
        </p:txBody>
      </p:sp>
      <p:pic>
        <p:nvPicPr>
          <p:cNvPr id="2" name="Picture 1" descr="A cartoon of a person wearing a crown&#10;&#10;AI-generated content may be incorrect.">
            <a:extLst>
              <a:ext uri="{FF2B5EF4-FFF2-40B4-BE49-F238E27FC236}">
                <a16:creationId xmlns:a16="http://schemas.microsoft.com/office/drawing/2014/main" id="{128373ED-59F4-5199-AB2A-0852F8B8A01E}"/>
              </a:ext>
            </a:extLst>
          </p:cNvPr>
          <p:cNvPicPr>
            <a:picLocks noChangeAspect="1"/>
          </p:cNvPicPr>
          <p:nvPr/>
        </p:nvPicPr>
        <p:blipFill>
          <a:blip r:embed="rId3"/>
          <a:srcRect r="51250"/>
          <a:stretch>
            <a:fillRect/>
          </a:stretch>
        </p:blipFill>
        <p:spPr>
          <a:xfrm>
            <a:off x="517728" y="2504121"/>
            <a:ext cx="965178" cy="1484890"/>
          </a:xfrm>
          <a:prstGeom prst="ellipse">
            <a:avLst/>
          </a:prstGeom>
        </p:spPr>
      </p:pic>
      <p:pic>
        <p:nvPicPr>
          <p:cNvPr id="3" name="Picture 2" descr="A cartoon of a person and a lion&#10;&#10;AI-generated content may be incorrect.">
            <a:extLst>
              <a:ext uri="{FF2B5EF4-FFF2-40B4-BE49-F238E27FC236}">
                <a16:creationId xmlns:a16="http://schemas.microsoft.com/office/drawing/2014/main" id="{53431D80-1BCE-479C-A68D-4D16AB94D438}"/>
              </a:ext>
            </a:extLst>
          </p:cNvPr>
          <p:cNvPicPr>
            <a:picLocks noChangeAspect="1"/>
          </p:cNvPicPr>
          <p:nvPr/>
        </p:nvPicPr>
        <p:blipFill>
          <a:blip r:embed="rId4"/>
          <a:srcRect t="10000" r="60455" b="25000"/>
          <a:stretch>
            <a:fillRect/>
          </a:stretch>
        </p:blipFill>
        <p:spPr>
          <a:xfrm>
            <a:off x="1021851" y="4862385"/>
            <a:ext cx="1056434" cy="1302328"/>
          </a:xfrm>
          <a:prstGeom prst="ellipse">
            <a:avLst/>
          </a:prstGeom>
        </p:spPr>
      </p:pic>
      <p:pic>
        <p:nvPicPr>
          <p:cNvPr id="8" name="Picture 7" descr="A cartoon of a person wearing a crown&#10;&#10;AI-generated content may be incorrect.">
            <a:extLst>
              <a:ext uri="{FF2B5EF4-FFF2-40B4-BE49-F238E27FC236}">
                <a16:creationId xmlns:a16="http://schemas.microsoft.com/office/drawing/2014/main" id="{878B527C-8D65-72BB-24EE-131A9C65B376}"/>
              </a:ext>
            </a:extLst>
          </p:cNvPr>
          <p:cNvPicPr>
            <a:picLocks noChangeAspect="1"/>
          </p:cNvPicPr>
          <p:nvPr/>
        </p:nvPicPr>
        <p:blipFill>
          <a:blip r:embed="rId3"/>
          <a:srcRect r="51250"/>
          <a:stretch>
            <a:fillRect/>
          </a:stretch>
        </p:blipFill>
        <p:spPr>
          <a:xfrm>
            <a:off x="424125" y="0"/>
            <a:ext cx="965178" cy="1484890"/>
          </a:xfrm>
          <a:prstGeom prst="ellipse">
            <a:avLst/>
          </a:prstGeom>
        </p:spPr>
      </p:pic>
      <p:pic>
        <p:nvPicPr>
          <p:cNvPr id="9" name="Picture 8" descr="A cartoon of a person and a lion&#10;&#10;AI-generated content may be incorrect.">
            <a:extLst>
              <a:ext uri="{FF2B5EF4-FFF2-40B4-BE49-F238E27FC236}">
                <a16:creationId xmlns:a16="http://schemas.microsoft.com/office/drawing/2014/main" id="{1914B6D8-C76A-7DE9-3CBF-C4AC8E9993C0}"/>
              </a:ext>
            </a:extLst>
          </p:cNvPr>
          <p:cNvPicPr>
            <a:picLocks noChangeAspect="1"/>
          </p:cNvPicPr>
          <p:nvPr/>
        </p:nvPicPr>
        <p:blipFill>
          <a:blip r:embed="rId4"/>
          <a:srcRect t="10000" r="60455" b="25000"/>
          <a:stretch>
            <a:fillRect/>
          </a:stretch>
        </p:blipFill>
        <p:spPr>
          <a:xfrm>
            <a:off x="1222014" y="1263959"/>
            <a:ext cx="1056434" cy="1302328"/>
          </a:xfrm>
          <a:prstGeom prst="ellipse">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8"/>
          <p:cNvSpPr txBox="1">
            <a:spLocks noGrp="1"/>
          </p:cNvSpPr>
          <p:nvPr>
            <p:ph type="body" idx="1"/>
          </p:nvPr>
        </p:nvSpPr>
        <p:spPr>
          <a:xfrm>
            <a:off x="1981199" y="228599"/>
            <a:ext cx="9739745" cy="6338455"/>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lnSpc>
                <a:spcPct val="90000"/>
              </a:lnSpc>
              <a:spcBef>
                <a:spcPts val="0"/>
              </a:spcBef>
              <a:buSzPts val="1683"/>
              <a:buNone/>
            </a:pPr>
            <a:r>
              <a:rPr lang="en-US" sz="2590" i="1" dirty="0">
                <a:solidFill>
                  <a:srgbClr val="533366"/>
                </a:solidFill>
              </a:rPr>
              <a:t>King Balak:  </a:t>
            </a:r>
            <a:r>
              <a:rPr lang="en-US" sz="2590" dirty="0">
                <a:solidFill>
                  <a:srgbClr val="533366"/>
                </a:solidFill>
              </a:rPr>
              <a:t>That wasn’t a curse!  Don’t curse or bless them.</a:t>
            </a:r>
            <a:endParaRPr dirty="0"/>
          </a:p>
          <a:p>
            <a:pPr marL="137160" indent="0">
              <a:lnSpc>
                <a:spcPct val="90000"/>
              </a:lnSpc>
              <a:spcBef>
                <a:spcPts val="518"/>
              </a:spcBef>
              <a:buSzPts val="1683"/>
              <a:buNone/>
            </a:pPr>
            <a:endParaRPr lang="en-US" sz="2590" dirty="0">
              <a:solidFill>
                <a:srgbClr val="533366"/>
              </a:solidFill>
            </a:endParaRPr>
          </a:p>
          <a:p>
            <a:pPr marL="137160" indent="0">
              <a:lnSpc>
                <a:spcPct val="90000"/>
              </a:lnSpc>
              <a:spcBef>
                <a:spcPts val="518"/>
              </a:spcBef>
              <a:buSzPts val="1683"/>
              <a:buNone/>
            </a:pPr>
            <a:endParaRPr sz="2590" dirty="0">
              <a:solidFill>
                <a:srgbClr val="533366"/>
              </a:solidFill>
            </a:endParaRPr>
          </a:p>
          <a:p>
            <a:pPr marL="137160" indent="0">
              <a:lnSpc>
                <a:spcPct val="90000"/>
              </a:lnSpc>
              <a:spcBef>
                <a:spcPts val="518"/>
              </a:spcBef>
              <a:buSzPts val="1683"/>
              <a:buNone/>
            </a:pPr>
            <a:r>
              <a:rPr lang="en-US" sz="2590" i="1" dirty="0">
                <a:solidFill>
                  <a:srgbClr val="C00000"/>
                </a:solidFill>
              </a:rPr>
              <a:t>Balaam</a:t>
            </a:r>
            <a:r>
              <a:rPr lang="en-US" sz="2590" dirty="0">
                <a:solidFill>
                  <a:srgbClr val="C00000"/>
                </a:solidFill>
              </a:rPr>
              <a:t>:     I can only say what God wants me to say.</a:t>
            </a:r>
            <a:endParaRPr dirty="0"/>
          </a:p>
          <a:p>
            <a:pPr marL="137160" indent="0">
              <a:lnSpc>
                <a:spcPct val="90000"/>
              </a:lnSpc>
              <a:spcBef>
                <a:spcPts val="518"/>
              </a:spcBef>
              <a:buSzPts val="1683"/>
              <a:buNone/>
            </a:pPr>
            <a:endParaRPr lang="en-US" sz="2590" dirty="0">
              <a:solidFill>
                <a:srgbClr val="C00000"/>
              </a:solidFill>
            </a:endParaRPr>
          </a:p>
          <a:p>
            <a:pPr marL="137160" indent="0">
              <a:lnSpc>
                <a:spcPct val="90000"/>
              </a:lnSpc>
              <a:spcBef>
                <a:spcPts val="518"/>
              </a:spcBef>
              <a:buSzPts val="1683"/>
              <a:buNone/>
            </a:pPr>
            <a:endParaRPr lang="en-US" sz="2590" dirty="0">
              <a:solidFill>
                <a:srgbClr val="C00000"/>
              </a:solidFill>
            </a:endParaRPr>
          </a:p>
          <a:p>
            <a:pPr marL="137160" indent="0">
              <a:lnSpc>
                <a:spcPct val="90000"/>
              </a:lnSpc>
              <a:spcBef>
                <a:spcPts val="518"/>
              </a:spcBef>
              <a:buSzPts val="1683"/>
              <a:buNone/>
            </a:pPr>
            <a:endParaRPr sz="2590" dirty="0">
              <a:solidFill>
                <a:srgbClr val="C00000"/>
              </a:solidFill>
            </a:endParaRPr>
          </a:p>
          <a:p>
            <a:pPr marL="137160" indent="0">
              <a:lnSpc>
                <a:spcPct val="90000"/>
              </a:lnSpc>
              <a:spcBef>
                <a:spcPts val="518"/>
              </a:spcBef>
              <a:buSzPts val="1683"/>
              <a:buNone/>
            </a:pPr>
            <a:r>
              <a:rPr lang="en-US" sz="2590" i="1" dirty="0">
                <a:solidFill>
                  <a:srgbClr val="533366"/>
                </a:solidFill>
              </a:rPr>
              <a:t>King Balak</a:t>
            </a:r>
            <a:r>
              <a:rPr lang="en-US" sz="2590" dirty="0">
                <a:solidFill>
                  <a:srgbClr val="533366"/>
                </a:solidFill>
              </a:rPr>
              <a:t>:  Come we’ll go to the top of Peor, overlooking the wasteland.  We’ll offer sacrifices again.  </a:t>
            </a:r>
            <a:endParaRPr dirty="0"/>
          </a:p>
          <a:p>
            <a:pPr marL="137160" indent="0">
              <a:lnSpc>
                <a:spcPct val="90000"/>
              </a:lnSpc>
              <a:spcBef>
                <a:spcPts val="518"/>
              </a:spcBef>
              <a:buSzPts val="1683"/>
              <a:buNone/>
            </a:pPr>
            <a:endParaRPr lang="en-US" sz="2590" dirty="0">
              <a:solidFill>
                <a:srgbClr val="533366"/>
              </a:solidFill>
            </a:endParaRPr>
          </a:p>
          <a:p>
            <a:pPr marL="137160" indent="0">
              <a:lnSpc>
                <a:spcPct val="90000"/>
              </a:lnSpc>
              <a:spcBef>
                <a:spcPts val="518"/>
              </a:spcBef>
              <a:buSzPts val="1683"/>
              <a:buNone/>
            </a:pPr>
            <a:endParaRPr sz="2590" dirty="0">
              <a:solidFill>
                <a:srgbClr val="533366"/>
              </a:solidFill>
            </a:endParaRPr>
          </a:p>
          <a:p>
            <a:pPr marL="137160" indent="0">
              <a:lnSpc>
                <a:spcPct val="90000"/>
              </a:lnSpc>
              <a:spcBef>
                <a:spcPts val="518"/>
              </a:spcBef>
              <a:buSzPts val="1683"/>
              <a:buNone/>
            </a:pPr>
            <a:r>
              <a:rPr lang="en-US" sz="2590" i="1" dirty="0">
                <a:solidFill>
                  <a:srgbClr val="C00000"/>
                </a:solidFill>
              </a:rPr>
              <a:t>Balaam:  </a:t>
            </a:r>
            <a:r>
              <a:rPr lang="en-US" sz="2590" dirty="0">
                <a:solidFill>
                  <a:srgbClr val="C00000"/>
                </a:solidFill>
              </a:rPr>
              <a:t>I see clearly.  How beautiful are your tents O Israel!  Their kingdom will be exalted.  They will be as strong as an ox.  They devour hostile nations.  May those who bless you be blessed and those who curse you be cursed.</a:t>
            </a:r>
            <a:endParaRPr sz="2590" dirty="0">
              <a:solidFill>
                <a:srgbClr val="C00000"/>
              </a:solidFill>
            </a:endParaRPr>
          </a:p>
        </p:txBody>
      </p:sp>
      <p:pic>
        <p:nvPicPr>
          <p:cNvPr id="2" name="Picture 1" descr="A cartoon of a person wearing a crown&#10;&#10;AI-generated content may be incorrect.">
            <a:extLst>
              <a:ext uri="{FF2B5EF4-FFF2-40B4-BE49-F238E27FC236}">
                <a16:creationId xmlns:a16="http://schemas.microsoft.com/office/drawing/2014/main" id="{7ADCC534-147F-1F96-21E4-B2E872589D6F}"/>
              </a:ext>
            </a:extLst>
          </p:cNvPr>
          <p:cNvPicPr>
            <a:picLocks noChangeAspect="1"/>
          </p:cNvPicPr>
          <p:nvPr/>
        </p:nvPicPr>
        <p:blipFill>
          <a:blip r:embed="rId3"/>
          <a:srcRect r="51250"/>
          <a:stretch>
            <a:fillRect/>
          </a:stretch>
        </p:blipFill>
        <p:spPr>
          <a:xfrm>
            <a:off x="129876" y="0"/>
            <a:ext cx="965178" cy="1484890"/>
          </a:xfrm>
          <a:prstGeom prst="ellipse">
            <a:avLst/>
          </a:prstGeom>
        </p:spPr>
      </p:pic>
      <p:pic>
        <p:nvPicPr>
          <p:cNvPr id="3" name="Picture 2" descr="A cartoon of a person and a lion&#10;&#10;AI-generated content may be incorrect.">
            <a:extLst>
              <a:ext uri="{FF2B5EF4-FFF2-40B4-BE49-F238E27FC236}">
                <a16:creationId xmlns:a16="http://schemas.microsoft.com/office/drawing/2014/main" id="{92C17E79-E907-360C-2E8E-C95C0100B662}"/>
              </a:ext>
            </a:extLst>
          </p:cNvPr>
          <p:cNvPicPr>
            <a:picLocks noChangeAspect="1"/>
          </p:cNvPicPr>
          <p:nvPr/>
        </p:nvPicPr>
        <p:blipFill>
          <a:blip r:embed="rId4"/>
          <a:srcRect t="10000" r="60455" b="25000"/>
          <a:stretch>
            <a:fillRect/>
          </a:stretch>
        </p:blipFill>
        <p:spPr>
          <a:xfrm>
            <a:off x="768615" y="1333049"/>
            <a:ext cx="1056434" cy="1302328"/>
          </a:xfrm>
          <a:prstGeom prst="ellipse">
            <a:avLst/>
          </a:prstGeom>
        </p:spPr>
      </p:pic>
      <p:pic>
        <p:nvPicPr>
          <p:cNvPr id="8" name="Picture 7" descr="A cartoon of a person wearing a crown&#10;&#10;AI-generated content may be incorrect.">
            <a:extLst>
              <a:ext uri="{FF2B5EF4-FFF2-40B4-BE49-F238E27FC236}">
                <a16:creationId xmlns:a16="http://schemas.microsoft.com/office/drawing/2014/main" id="{BDDDF6AE-C163-8E68-7BD3-8E96D412AC81}"/>
              </a:ext>
            </a:extLst>
          </p:cNvPr>
          <p:cNvPicPr>
            <a:picLocks noChangeAspect="1"/>
          </p:cNvPicPr>
          <p:nvPr/>
        </p:nvPicPr>
        <p:blipFill>
          <a:blip r:embed="rId3"/>
          <a:srcRect r="51250"/>
          <a:stretch>
            <a:fillRect/>
          </a:stretch>
        </p:blipFill>
        <p:spPr>
          <a:xfrm>
            <a:off x="331654" y="2737734"/>
            <a:ext cx="965178" cy="1484890"/>
          </a:xfrm>
          <a:prstGeom prst="ellipse">
            <a:avLst/>
          </a:prstGeom>
        </p:spPr>
      </p:pic>
      <p:pic>
        <p:nvPicPr>
          <p:cNvPr id="9" name="Picture 8" descr="A cartoon of a person and a lion&#10;&#10;AI-generated content may be incorrect.">
            <a:extLst>
              <a:ext uri="{FF2B5EF4-FFF2-40B4-BE49-F238E27FC236}">
                <a16:creationId xmlns:a16="http://schemas.microsoft.com/office/drawing/2014/main" id="{0238DF3B-59A9-5B22-CAF0-EA27A8DE1BF1}"/>
              </a:ext>
            </a:extLst>
          </p:cNvPr>
          <p:cNvPicPr>
            <a:picLocks noChangeAspect="1"/>
          </p:cNvPicPr>
          <p:nvPr/>
        </p:nvPicPr>
        <p:blipFill>
          <a:blip r:embed="rId4"/>
          <a:srcRect t="10000" r="60455" b="25000"/>
          <a:stretch>
            <a:fillRect/>
          </a:stretch>
        </p:blipFill>
        <p:spPr>
          <a:xfrm>
            <a:off x="682283" y="4873787"/>
            <a:ext cx="1056434" cy="1302328"/>
          </a:xfrm>
          <a:prstGeom prst="ellipse">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0"/>
          <p:cNvSpPr txBox="1">
            <a:spLocks noGrp="1"/>
          </p:cNvSpPr>
          <p:nvPr>
            <p:ph type="body" idx="1"/>
          </p:nvPr>
        </p:nvSpPr>
        <p:spPr>
          <a:xfrm>
            <a:off x="1233055" y="228600"/>
            <a:ext cx="10571017" cy="6080760"/>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533366"/>
                </a:solidFill>
                <a:latin typeface="Book Antiqua"/>
                <a:ea typeface="Book Antiqua"/>
                <a:cs typeface="Book Antiqua"/>
                <a:sym typeface="Book Antiqua"/>
              </a:rPr>
              <a:t>King Balak</a:t>
            </a:r>
            <a:r>
              <a:rPr lang="en-US" dirty="0">
                <a:solidFill>
                  <a:srgbClr val="533366"/>
                </a:solidFill>
                <a:latin typeface="Book Antiqua"/>
                <a:ea typeface="Book Antiqua"/>
                <a:cs typeface="Book Antiqua"/>
                <a:sym typeface="Book Antiqua"/>
              </a:rPr>
              <a:t>:  You are terrible!  </a:t>
            </a:r>
          </a:p>
          <a:p>
            <a:pPr marL="137160" indent="0">
              <a:spcBef>
                <a:spcPts val="0"/>
              </a:spcBef>
              <a:buSzPts val="1820"/>
              <a:buNone/>
            </a:pPr>
            <a:r>
              <a:rPr lang="en-US" dirty="0">
                <a:solidFill>
                  <a:srgbClr val="533366"/>
                </a:solidFill>
                <a:latin typeface="Book Antiqua"/>
                <a:ea typeface="Book Antiqua"/>
                <a:cs typeface="Book Antiqua"/>
                <a:sym typeface="Book Antiqua"/>
              </a:rPr>
              <a:t>I brought you here to curse my enemies, and you have blessed them! Now leave at once and go home!</a:t>
            </a:r>
            <a:endParaRPr dirty="0"/>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     </a:t>
            </a:r>
            <a:r>
              <a:rPr lang="en-US" dirty="0">
                <a:solidFill>
                  <a:srgbClr val="C00000"/>
                </a:solidFill>
                <a:latin typeface="Book Antiqua"/>
                <a:ea typeface="Book Antiqua"/>
                <a:cs typeface="Book Antiqua"/>
                <a:sym typeface="Book Antiqua"/>
              </a:rPr>
              <a:t>Did I not say, I can only say what God tells me to say?</a:t>
            </a:r>
            <a:endParaRPr dirty="0"/>
          </a:p>
          <a:p>
            <a:pPr marL="137160" indent="0">
              <a:spcBef>
                <a:spcPts val="560"/>
              </a:spcBef>
              <a:buSzPts val="1820"/>
              <a:buNone/>
            </a:pPr>
            <a:r>
              <a:rPr lang="en-US" dirty="0">
                <a:solidFill>
                  <a:srgbClr val="C00000"/>
                </a:solidFill>
                <a:latin typeface="Book Antiqua"/>
                <a:ea typeface="Book Antiqua"/>
                <a:cs typeface="Book Antiqua"/>
                <a:sym typeface="Book Antiqua"/>
              </a:rPr>
              <a:t>I see clearly!  a star will come out of Jacob, a scepter will rise out of Israel… </a:t>
            </a:r>
            <a:endParaRPr dirty="0"/>
          </a:p>
          <a:p>
            <a:pPr marL="137160" indent="0">
              <a:spcBef>
                <a:spcPts val="560"/>
              </a:spcBef>
              <a:buSzPts val="1820"/>
              <a:buNone/>
            </a:pPr>
            <a:r>
              <a:rPr lang="en-US" dirty="0">
                <a:solidFill>
                  <a:srgbClr val="C00000"/>
                </a:solidFill>
                <a:latin typeface="Book Antiqua"/>
                <a:ea typeface="Book Antiqua"/>
                <a:cs typeface="Book Antiqua"/>
                <a:sym typeface="Book Antiqua"/>
              </a:rPr>
              <a:t>His enemy will be conquered, </a:t>
            </a:r>
            <a:endParaRPr dirty="0"/>
          </a:p>
          <a:p>
            <a:pPr marL="137160" indent="0">
              <a:spcBef>
                <a:spcPts val="560"/>
              </a:spcBef>
              <a:buSzPts val="1820"/>
              <a:buNone/>
            </a:pPr>
            <a:r>
              <a:rPr lang="en-US" dirty="0">
                <a:solidFill>
                  <a:srgbClr val="C00000"/>
                </a:solidFill>
                <a:latin typeface="Book Antiqua"/>
                <a:ea typeface="Book Antiqua"/>
                <a:cs typeface="Book Antiqua"/>
                <a:sym typeface="Book Antiqua"/>
              </a:rPr>
              <a:t>			but Israel </a:t>
            </a:r>
            <a:endParaRPr dirty="0"/>
          </a:p>
          <a:p>
            <a:pPr marL="137160" indent="0">
              <a:spcBef>
                <a:spcPts val="560"/>
              </a:spcBef>
              <a:buSzPts val="1820"/>
              <a:buNone/>
            </a:pPr>
            <a:r>
              <a:rPr lang="en-US" dirty="0">
                <a:solidFill>
                  <a:srgbClr val="C00000"/>
                </a:solidFill>
                <a:latin typeface="Book Antiqua"/>
                <a:ea typeface="Book Antiqua"/>
                <a:cs typeface="Book Antiqua"/>
                <a:sym typeface="Book Antiqua"/>
              </a:rPr>
              <a:t>			will grow strong.</a:t>
            </a:r>
            <a:endParaRPr dirty="0"/>
          </a:p>
          <a:p>
            <a:pPr marL="137160" indent="0">
              <a:spcBef>
                <a:spcPts val="560"/>
              </a:spcBef>
              <a:buSzPts val="1820"/>
              <a:buNone/>
            </a:pPr>
            <a:endParaRPr dirty="0">
              <a:solidFill>
                <a:srgbClr val="C00000"/>
              </a:solidFill>
            </a:endParaRPr>
          </a:p>
        </p:txBody>
      </p:sp>
      <p:pic>
        <p:nvPicPr>
          <p:cNvPr id="205" name="Google Shape;205;p20" descr="Pin on holidays"/>
          <p:cNvPicPr preferRelativeResize="0"/>
          <p:nvPr/>
        </p:nvPicPr>
        <p:blipFill rotWithShape="1">
          <a:blip r:embed="rId3">
            <a:alphaModFix/>
          </a:blip>
          <a:srcRect l="23387" r="16555" b="21632"/>
          <a:stretch/>
        </p:blipFill>
        <p:spPr>
          <a:xfrm>
            <a:off x="7696200" y="3657600"/>
            <a:ext cx="2413676" cy="2362200"/>
          </a:xfrm>
          <a:prstGeom prst="rect">
            <a:avLst/>
          </a:prstGeom>
          <a:noFill/>
          <a:ln>
            <a:noFill/>
          </a:ln>
        </p:spPr>
      </p:pic>
      <p:pic>
        <p:nvPicPr>
          <p:cNvPr id="206" name="Google Shape;206;p20" descr="Jesus on a Throne | Jesus christ images, King jesus, Jesus ..."/>
          <p:cNvPicPr preferRelativeResize="0"/>
          <p:nvPr/>
        </p:nvPicPr>
        <p:blipFill rotWithShape="1">
          <a:blip r:embed="rId4">
            <a:alphaModFix/>
          </a:blip>
          <a:srcRect/>
          <a:stretch/>
        </p:blipFill>
        <p:spPr>
          <a:xfrm>
            <a:off x="612465" y="4533557"/>
            <a:ext cx="3143765" cy="2095843"/>
          </a:xfrm>
          <a:prstGeom prst="rect">
            <a:avLst/>
          </a:prstGeom>
          <a:noFill/>
          <a:ln>
            <a:noFill/>
          </a:ln>
        </p:spPr>
      </p:pic>
      <p:pic>
        <p:nvPicPr>
          <p:cNvPr id="2" name="Picture 1" descr="A cartoon of a person wearing a crown&#10;&#10;AI-generated content may be incorrect.">
            <a:extLst>
              <a:ext uri="{FF2B5EF4-FFF2-40B4-BE49-F238E27FC236}">
                <a16:creationId xmlns:a16="http://schemas.microsoft.com/office/drawing/2014/main" id="{23967447-55A1-1B20-1016-8C91BB4A37C0}"/>
              </a:ext>
            </a:extLst>
          </p:cNvPr>
          <p:cNvPicPr>
            <a:picLocks noChangeAspect="1"/>
          </p:cNvPicPr>
          <p:nvPr/>
        </p:nvPicPr>
        <p:blipFill>
          <a:blip r:embed="rId5"/>
          <a:srcRect r="51250"/>
          <a:stretch>
            <a:fillRect/>
          </a:stretch>
        </p:blipFill>
        <p:spPr>
          <a:xfrm>
            <a:off x="129876" y="0"/>
            <a:ext cx="965178" cy="1484890"/>
          </a:xfrm>
          <a:prstGeom prst="ellipse">
            <a:avLst/>
          </a:prstGeom>
        </p:spPr>
      </p:pic>
      <p:pic>
        <p:nvPicPr>
          <p:cNvPr id="3" name="Picture 2" descr="A cartoon of a person and a lion&#10;&#10;AI-generated content may be incorrect.">
            <a:extLst>
              <a:ext uri="{FF2B5EF4-FFF2-40B4-BE49-F238E27FC236}">
                <a16:creationId xmlns:a16="http://schemas.microsoft.com/office/drawing/2014/main" id="{B3E3B845-205C-6087-E5A1-F1EE68B48CED}"/>
              </a:ext>
            </a:extLst>
          </p:cNvPr>
          <p:cNvPicPr>
            <a:picLocks noChangeAspect="1"/>
          </p:cNvPicPr>
          <p:nvPr/>
        </p:nvPicPr>
        <p:blipFill>
          <a:blip r:embed="rId6"/>
          <a:srcRect t="10000" r="60455" b="25000"/>
          <a:stretch>
            <a:fillRect/>
          </a:stretch>
        </p:blipFill>
        <p:spPr>
          <a:xfrm>
            <a:off x="38620" y="2777836"/>
            <a:ext cx="1056434" cy="1302328"/>
          </a:xfrm>
          <a:prstGeom prst="ellipse">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8a2cbccf84_0_0"/>
          <p:cNvSpPr txBox="1">
            <a:spLocks noGrp="1"/>
          </p:cNvSpPr>
          <p:nvPr>
            <p:ph type="title"/>
          </p:nvPr>
        </p:nvSpPr>
        <p:spPr>
          <a:xfrm>
            <a:off x="1981200" y="274638"/>
            <a:ext cx="8229600" cy="1143000"/>
          </a:xfrm>
          <a:prstGeom prst="rect">
            <a:avLst/>
          </a:prstGeom>
        </p:spPr>
        <p:txBody>
          <a:bodyPr spcFirstLastPara="1" wrap="square" lIns="91425" tIns="45700" rIns="91425" bIns="45700" anchor="ctr" anchorCtr="0">
            <a:noAutofit/>
          </a:bodyPr>
          <a:lstStyle/>
          <a:p>
            <a:r>
              <a:rPr lang="en-US"/>
              <a:t>WAIT!</a:t>
            </a:r>
            <a:endParaRPr/>
          </a:p>
        </p:txBody>
      </p:sp>
      <p:sp>
        <p:nvSpPr>
          <p:cNvPr id="212" name="Google Shape;212;g8a2cbccf84_0_0"/>
          <p:cNvSpPr txBox="1">
            <a:spLocks noGrp="1"/>
          </p:cNvSpPr>
          <p:nvPr>
            <p:ph type="body" idx="1"/>
          </p:nvPr>
        </p:nvSpPr>
        <p:spPr>
          <a:xfrm>
            <a:off x="1981200" y="1600200"/>
            <a:ext cx="8229600" cy="4709100"/>
          </a:xfrm>
          <a:prstGeom prst="rect">
            <a:avLst/>
          </a:prstGeom>
        </p:spPr>
        <p:txBody>
          <a:bodyPr spcFirstLastPara="1" wrap="square" lIns="91425" tIns="45700" rIns="91425" bIns="45700" anchor="t" anchorCtr="0">
            <a:noAutofit/>
          </a:bodyPr>
          <a:lstStyle/>
          <a:p>
            <a:pPr marL="139700" indent="0">
              <a:lnSpc>
                <a:spcPct val="115000"/>
              </a:lnSpc>
              <a:spcBef>
                <a:spcPts val="700"/>
              </a:spcBef>
              <a:buClr>
                <a:schemeClr val="dk1"/>
              </a:buClr>
              <a:buSzPts val="1100"/>
              <a:buNone/>
            </a:pPr>
            <a:r>
              <a:rPr lang="en-US">
                <a:solidFill>
                  <a:srgbClr val="FFFFFF"/>
                </a:solidFill>
              </a:rPr>
              <a:t>I wished the story would</a:t>
            </a:r>
            <a:endParaRPr>
              <a:solidFill>
                <a:srgbClr val="FFFFFF"/>
              </a:solidFill>
            </a:endParaRPr>
          </a:p>
          <a:p>
            <a:pPr marL="139700" indent="0" algn="r">
              <a:lnSpc>
                <a:spcPct val="115000"/>
              </a:lnSpc>
              <a:spcBef>
                <a:spcPts val="700"/>
              </a:spcBef>
              <a:buClr>
                <a:schemeClr val="dk1"/>
              </a:buClr>
              <a:buSzPts val="1100"/>
              <a:buNone/>
            </a:pPr>
            <a:r>
              <a:rPr lang="en-US">
                <a:solidFill>
                  <a:srgbClr val="FFFFFF"/>
                </a:solidFill>
              </a:rPr>
              <a:t>right there! </a:t>
            </a:r>
            <a:endParaRPr>
              <a:solidFill>
                <a:srgbClr val="FFFFFF"/>
              </a:solidFill>
            </a:endParaRPr>
          </a:p>
          <a:p>
            <a:pPr marL="139700" indent="0">
              <a:lnSpc>
                <a:spcPct val="115000"/>
              </a:lnSpc>
              <a:spcBef>
                <a:spcPts val="700"/>
              </a:spcBef>
              <a:buNone/>
            </a:pPr>
            <a:endParaRPr>
              <a:solidFill>
                <a:srgbClr val="FFFFFF"/>
              </a:solidFill>
            </a:endParaRPr>
          </a:p>
          <a:p>
            <a:pPr marL="139700" indent="0">
              <a:lnSpc>
                <a:spcPct val="115000"/>
              </a:lnSpc>
              <a:spcBef>
                <a:spcPts val="700"/>
              </a:spcBef>
              <a:buClr>
                <a:schemeClr val="dk1"/>
              </a:buClr>
              <a:buSzPts val="1100"/>
              <a:buNone/>
            </a:pPr>
            <a:r>
              <a:rPr lang="en-US">
                <a:solidFill>
                  <a:srgbClr val="FFFFFF"/>
                </a:solidFill>
              </a:rPr>
              <a:t>God gave words of blessing to Balaam to give to his people.</a:t>
            </a:r>
            <a:endParaRPr>
              <a:solidFill>
                <a:srgbClr val="FFFFFF"/>
              </a:solidFill>
            </a:endParaRPr>
          </a:p>
          <a:p>
            <a:pPr marL="139700" indent="0">
              <a:lnSpc>
                <a:spcPct val="115000"/>
              </a:lnSpc>
              <a:spcBef>
                <a:spcPts val="700"/>
              </a:spcBef>
              <a:buNone/>
            </a:pPr>
            <a:endParaRPr>
              <a:solidFill>
                <a:srgbClr val="FFFFFF"/>
              </a:solidFill>
            </a:endParaRPr>
          </a:p>
          <a:p>
            <a:pPr marL="139700" indent="0">
              <a:lnSpc>
                <a:spcPct val="115000"/>
              </a:lnSpc>
              <a:spcBef>
                <a:spcPts val="700"/>
              </a:spcBef>
              <a:buNone/>
            </a:pPr>
            <a:r>
              <a:rPr lang="en-US">
                <a:solidFill>
                  <a:srgbClr val="FFFFFF"/>
                </a:solidFill>
              </a:rPr>
              <a:t>What words of blessing can we give to others?</a:t>
            </a:r>
            <a:endParaRPr>
              <a:solidFill>
                <a:srgbClr val="FFFFFF"/>
              </a:solidFill>
            </a:endParaRPr>
          </a:p>
          <a:p>
            <a:pPr marL="139700" indent="317500">
              <a:lnSpc>
                <a:spcPct val="115000"/>
              </a:lnSpc>
              <a:spcBef>
                <a:spcPts val="700"/>
              </a:spcBef>
              <a:buClr>
                <a:schemeClr val="dk1"/>
              </a:buClr>
              <a:buSzPts val="1100"/>
              <a:buNone/>
            </a:pPr>
            <a:r>
              <a:rPr lang="en-US">
                <a:solidFill>
                  <a:srgbClr val="FFFFFF"/>
                </a:solidFill>
              </a:rPr>
              <a:t>We’ll talk more about this.</a:t>
            </a:r>
            <a:endParaRPr>
              <a:solidFill>
                <a:srgbClr val="FFFFFF"/>
              </a:solidFill>
            </a:endParaRPr>
          </a:p>
          <a:p>
            <a:pPr marL="0" indent="0">
              <a:buNone/>
            </a:pPr>
            <a:endParaRPr/>
          </a:p>
        </p:txBody>
      </p:sp>
      <p:pic>
        <p:nvPicPr>
          <p:cNvPr id="213" name="Google Shape;213;g8a2cbccf84_0_0"/>
          <p:cNvPicPr preferRelativeResize="0"/>
          <p:nvPr/>
        </p:nvPicPr>
        <p:blipFill>
          <a:blip r:embed="rId3">
            <a:alphaModFix/>
          </a:blip>
          <a:stretch>
            <a:fillRect/>
          </a:stretch>
        </p:blipFill>
        <p:spPr>
          <a:xfrm>
            <a:off x="6690851" y="1600201"/>
            <a:ext cx="1269275" cy="1269275"/>
          </a:xfrm>
          <a:prstGeom prst="rect">
            <a:avLst/>
          </a:prstGeom>
          <a:noFill/>
          <a:ln>
            <a:noFill/>
          </a:ln>
        </p:spPr>
      </p:pic>
      <p:pic>
        <p:nvPicPr>
          <p:cNvPr id="214" name="Google Shape;214;g8a2cbccf84_0_0"/>
          <p:cNvPicPr preferRelativeResize="0"/>
          <p:nvPr/>
        </p:nvPicPr>
        <p:blipFill>
          <a:blip r:embed="rId4">
            <a:alphaModFix/>
          </a:blip>
          <a:stretch>
            <a:fillRect/>
          </a:stretch>
        </p:blipFill>
        <p:spPr>
          <a:xfrm>
            <a:off x="2300189" y="274650"/>
            <a:ext cx="1285875" cy="1428750"/>
          </a:xfrm>
          <a:prstGeom prst="rect">
            <a:avLst/>
          </a:prstGeom>
          <a:noFill/>
          <a:ln>
            <a:noFill/>
          </a:ln>
        </p:spPr>
      </p:pic>
      <p:sp>
        <p:nvSpPr>
          <p:cNvPr id="2" name="Speech Bubble: Rectangle 1">
            <a:extLst>
              <a:ext uri="{FF2B5EF4-FFF2-40B4-BE49-F238E27FC236}">
                <a16:creationId xmlns:a16="http://schemas.microsoft.com/office/drawing/2014/main" id="{345D65C8-5368-E30E-92AD-FB7E456D0F2E}"/>
              </a:ext>
            </a:extLst>
          </p:cNvPr>
          <p:cNvSpPr/>
          <p:nvPr/>
        </p:nvSpPr>
        <p:spPr>
          <a:xfrm>
            <a:off x="245932" y="1911368"/>
            <a:ext cx="1592385" cy="844028"/>
          </a:xfrm>
          <a:prstGeom prst="wedgeRectCallout">
            <a:avLst>
              <a:gd name="adj1" fmla="val -54095"/>
              <a:gd name="adj2" fmla="val 755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B63B67C1-906B-F198-4036-E0F47E75BBD8}"/>
            </a:ext>
          </a:extLst>
        </p:cNvPr>
        <p:cNvGrpSpPr/>
        <p:nvPr/>
      </p:nvGrpSpPr>
      <p:grpSpPr>
        <a:xfrm>
          <a:off x="0" y="0"/>
          <a:ext cx="0" cy="0"/>
          <a:chOff x="0" y="0"/>
          <a:chExt cx="0" cy="0"/>
        </a:xfrm>
      </p:grpSpPr>
      <p:sp>
        <p:nvSpPr>
          <p:cNvPr id="219" name="Google Shape;219;p21">
            <a:extLst>
              <a:ext uri="{FF2B5EF4-FFF2-40B4-BE49-F238E27FC236}">
                <a16:creationId xmlns:a16="http://schemas.microsoft.com/office/drawing/2014/main" id="{579E0382-B85C-29A1-3D62-F1A9A072A256}"/>
              </a:ext>
            </a:extLst>
          </p:cNvPr>
          <p:cNvSpPr txBox="1">
            <a:spLocks noGrp="1"/>
          </p:cNvSpPr>
          <p:nvPr>
            <p:ph type="body" idx="1"/>
          </p:nvPr>
        </p:nvSpPr>
        <p:spPr>
          <a:xfrm>
            <a:off x="1981200" y="1325652"/>
            <a:ext cx="8229600" cy="4036057"/>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endParaRPr dirty="0">
              <a:solidFill>
                <a:srgbClr val="533366"/>
              </a:solidFill>
            </a:endParaRPr>
          </a:p>
          <a:p>
            <a:pPr marL="137160" indent="0">
              <a:spcBef>
                <a:spcPts val="0"/>
              </a:spcBef>
              <a:buSzPts val="1820"/>
              <a:buNone/>
            </a:pPr>
            <a:r>
              <a:rPr lang="en-US" i="1" dirty="0">
                <a:solidFill>
                  <a:srgbClr val="533366"/>
                </a:solidFill>
                <a:latin typeface="Book Antiqua"/>
                <a:ea typeface="Book Antiqua"/>
                <a:cs typeface="Book Antiqua"/>
                <a:sym typeface="Book Antiqua"/>
              </a:rPr>
              <a:t>King Balak</a:t>
            </a:r>
            <a:r>
              <a:rPr lang="en-US" dirty="0">
                <a:solidFill>
                  <a:srgbClr val="533366"/>
                </a:solidFill>
                <a:latin typeface="Book Antiqua"/>
                <a:ea typeface="Book Antiqua"/>
                <a:cs typeface="Book Antiqua"/>
                <a:sym typeface="Book Antiqua"/>
              </a:rPr>
              <a:t>:  Go!</a:t>
            </a:r>
            <a:endParaRPr dirty="0"/>
          </a:p>
          <a:p>
            <a:pPr marL="137160" indent="0">
              <a:spcBef>
                <a:spcPts val="560"/>
              </a:spcBef>
              <a:buSzPts val="1820"/>
              <a:buNone/>
            </a:pPr>
            <a:endParaRPr dirty="0">
              <a:solidFill>
                <a:srgbClr val="533366"/>
              </a:solidFill>
            </a:endParaRPr>
          </a:p>
          <a:p>
            <a:pPr marL="137160" indent="0">
              <a:spcBef>
                <a:spcPts val="560"/>
              </a:spcBef>
              <a:buSzPts val="1820"/>
              <a:buNone/>
            </a:pPr>
            <a:r>
              <a:rPr lang="en-US" i="1" dirty="0">
                <a:solidFill>
                  <a:srgbClr val="C00000"/>
                </a:solidFill>
                <a:latin typeface="Book Antiqua"/>
                <a:ea typeface="Book Antiqua"/>
                <a:cs typeface="Book Antiqua"/>
                <a:sym typeface="Book Antiqua"/>
              </a:rPr>
              <a:t>Balaam</a:t>
            </a:r>
            <a:r>
              <a:rPr lang="en-US" dirty="0">
                <a:solidFill>
                  <a:srgbClr val="C00000"/>
                </a:solidFill>
                <a:latin typeface="Book Antiqua"/>
                <a:ea typeface="Book Antiqua"/>
                <a:cs typeface="Book Antiqua"/>
                <a:sym typeface="Book Antiqua"/>
              </a:rPr>
              <a:t>:     One thing you can do to bring curses is to invite your people to a celebration of your gods.  Encourage them to worship your idols.  Have your women entice their men.  This will be a sin against their God.  God will judge them.</a:t>
            </a:r>
            <a:endParaRPr dirty="0"/>
          </a:p>
          <a:p>
            <a:pPr marL="137160" indent="0">
              <a:spcBef>
                <a:spcPts val="560"/>
              </a:spcBef>
              <a:buSzPts val="1820"/>
              <a:buNone/>
            </a:pPr>
            <a:endParaRPr dirty="0">
              <a:solidFill>
                <a:srgbClr val="C00000"/>
              </a:solidFill>
            </a:endParaRPr>
          </a:p>
        </p:txBody>
      </p:sp>
      <p:sp>
        <p:nvSpPr>
          <p:cNvPr id="220" name="Google Shape;220;p21">
            <a:extLst>
              <a:ext uri="{FF2B5EF4-FFF2-40B4-BE49-F238E27FC236}">
                <a16:creationId xmlns:a16="http://schemas.microsoft.com/office/drawing/2014/main" id="{0D1EAD8A-363E-E247-929F-660C85E72BF3}"/>
              </a:ext>
            </a:extLst>
          </p:cNvPr>
          <p:cNvSpPr txBox="1"/>
          <p:nvPr/>
        </p:nvSpPr>
        <p:spPr>
          <a:xfrm>
            <a:off x="1983550" y="247450"/>
            <a:ext cx="8229600" cy="936900"/>
          </a:xfrm>
          <a:prstGeom prst="rect">
            <a:avLst/>
          </a:prstGeom>
          <a:noFill/>
          <a:ln>
            <a:noFill/>
          </a:ln>
        </p:spPr>
        <p:txBody>
          <a:bodyPr spcFirstLastPara="1" wrap="square" lIns="91425" tIns="91425" rIns="91425" bIns="91425" anchor="t" anchorCtr="0">
            <a:noAutofit/>
          </a:bodyPr>
          <a:lstStyle/>
          <a:p>
            <a:r>
              <a:rPr lang="en-US" sz="2300" dirty="0">
                <a:solidFill>
                  <a:schemeClr val="bg1"/>
                </a:solidFill>
                <a:latin typeface="Book Antiqua"/>
                <a:ea typeface="Book Antiqua"/>
                <a:cs typeface="Book Antiqua"/>
                <a:sym typeface="Book Antiqua"/>
              </a:rPr>
              <a:t>However, the story continues…..</a:t>
            </a:r>
            <a:endParaRPr sz="2300" dirty="0">
              <a:solidFill>
                <a:schemeClr val="bg1"/>
              </a:solidFill>
              <a:latin typeface="Book Antiqua"/>
              <a:ea typeface="Book Antiqua"/>
              <a:cs typeface="Book Antiqua"/>
              <a:sym typeface="Book Antiqua"/>
            </a:endParaRPr>
          </a:p>
        </p:txBody>
      </p:sp>
      <p:sp>
        <p:nvSpPr>
          <p:cNvPr id="2" name="Google Shape;220;p21">
            <a:extLst>
              <a:ext uri="{FF2B5EF4-FFF2-40B4-BE49-F238E27FC236}">
                <a16:creationId xmlns:a16="http://schemas.microsoft.com/office/drawing/2014/main" id="{7F5D638F-5209-5B7E-90F8-74A7EEED2E9B}"/>
              </a:ext>
            </a:extLst>
          </p:cNvPr>
          <p:cNvSpPr txBox="1"/>
          <p:nvPr/>
        </p:nvSpPr>
        <p:spPr>
          <a:xfrm>
            <a:off x="1981200" y="5532348"/>
            <a:ext cx="8229600" cy="936900"/>
          </a:xfrm>
          <a:prstGeom prst="rect">
            <a:avLst/>
          </a:prstGeom>
          <a:noFill/>
          <a:ln>
            <a:noFill/>
          </a:ln>
        </p:spPr>
        <p:txBody>
          <a:bodyPr spcFirstLastPara="1" wrap="square" lIns="91425" tIns="91425" rIns="91425" bIns="91425" anchor="t" anchorCtr="0">
            <a:noAutofit/>
          </a:bodyPr>
          <a:lstStyle/>
          <a:p>
            <a:endParaRPr sz="2300" dirty="0">
              <a:solidFill>
                <a:schemeClr val="bg1"/>
              </a:solidFill>
              <a:latin typeface="Book Antiqua"/>
              <a:ea typeface="Book Antiqua"/>
              <a:cs typeface="Book Antiqua"/>
              <a:sym typeface="Book Antiqua"/>
            </a:endParaRPr>
          </a:p>
        </p:txBody>
      </p:sp>
      <p:pic>
        <p:nvPicPr>
          <p:cNvPr id="3" name="Picture 2" descr="A cartoon of a person wearing a crown&#10;&#10;AI-generated content may be incorrect.">
            <a:extLst>
              <a:ext uri="{FF2B5EF4-FFF2-40B4-BE49-F238E27FC236}">
                <a16:creationId xmlns:a16="http://schemas.microsoft.com/office/drawing/2014/main" id="{B7C96FEC-3F30-2349-5034-0829D29ADDEA}"/>
              </a:ext>
            </a:extLst>
          </p:cNvPr>
          <p:cNvPicPr>
            <a:picLocks noChangeAspect="1"/>
          </p:cNvPicPr>
          <p:nvPr/>
        </p:nvPicPr>
        <p:blipFill>
          <a:blip r:embed="rId3"/>
          <a:srcRect r="51250"/>
          <a:stretch>
            <a:fillRect/>
          </a:stretch>
        </p:blipFill>
        <p:spPr>
          <a:xfrm>
            <a:off x="703721" y="1066800"/>
            <a:ext cx="965178" cy="1484890"/>
          </a:xfrm>
          <a:prstGeom prst="ellipse">
            <a:avLst/>
          </a:prstGeom>
        </p:spPr>
      </p:pic>
      <p:pic>
        <p:nvPicPr>
          <p:cNvPr id="4" name="Picture 3" descr="A cartoon of a person and a lion&#10;&#10;AI-generated content may be incorrect.">
            <a:extLst>
              <a:ext uri="{FF2B5EF4-FFF2-40B4-BE49-F238E27FC236}">
                <a16:creationId xmlns:a16="http://schemas.microsoft.com/office/drawing/2014/main" id="{BC4FC6A0-24D2-B848-50DE-E8EE4A8E0210}"/>
              </a:ext>
            </a:extLst>
          </p:cNvPr>
          <p:cNvPicPr>
            <a:picLocks noChangeAspect="1"/>
          </p:cNvPicPr>
          <p:nvPr/>
        </p:nvPicPr>
        <p:blipFill>
          <a:blip r:embed="rId4"/>
          <a:srcRect t="10000" r="60455" b="25000"/>
          <a:stretch>
            <a:fillRect/>
          </a:stretch>
        </p:blipFill>
        <p:spPr>
          <a:xfrm>
            <a:off x="612465" y="3429000"/>
            <a:ext cx="1056434" cy="1302328"/>
          </a:xfrm>
          <a:prstGeom prst="ellipse">
            <a:avLst/>
          </a:prstGeom>
        </p:spPr>
      </p:pic>
    </p:spTree>
    <p:extLst>
      <p:ext uri="{BB962C8B-B14F-4D97-AF65-F5344CB8AC3E}">
        <p14:creationId xmlns:p14="http://schemas.microsoft.com/office/powerpoint/2010/main" val="3999797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1"/>
          <p:cNvSpPr txBox="1">
            <a:spLocks noGrp="1"/>
          </p:cNvSpPr>
          <p:nvPr>
            <p:ph type="body" idx="1"/>
          </p:nvPr>
        </p:nvSpPr>
        <p:spPr>
          <a:xfrm>
            <a:off x="1981199" y="1325652"/>
            <a:ext cx="9434945" cy="2474285"/>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lnSpcReduction="10000"/>
          </a:bodyPr>
          <a:lstStyle/>
          <a:p>
            <a:pPr marL="137160" indent="0">
              <a:spcBef>
                <a:spcPts val="0"/>
              </a:spcBef>
              <a:buSzPts val="1820"/>
              <a:buNone/>
            </a:pPr>
            <a:r>
              <a:rPr lang="en-US" i="1" dirty="0">
                <a:solidFill>
                  <a:schemeClr val="tx1"/>
                </a:solidFill>
              </a:rPr>
              <a:t>Narrator:  </a:t>
            </a:r>
          </a:p>
          <a:p>
            <a:pPr marL="137160" indent="0">
              <a:spcBef>
                <a:spcPts val="0"/>
              </a:spcBef>
              <a:buSzPts val="1820"/>
              <a:buNone/>
            </a:pPr>
            <a:r>
              <a:rPr lang="en-US" dirty="0">
                <a:solidFill>
                  <a:schemeClr val="tx1"/>
                </a:solidFill>
              </a:rPr>
              <a:t>That is what the Moabites did.  </a:t>
            </a:r>
          </a:p>
          <a:p>
            <a:pPr marL="137160" indent="0">
              <a:spcBef>
                <a:spcPts val="0"/>
              </a:spcBef>
              <a:buSzPts val="1820"/>
              <a:buNone/>
            </a:pPr>
            <a:r>
              <a:rPr lang="en-US" dirty="0">
                <a:solidFill>
                  <a:schemeClr val="tx1"/>
                </a:solidFill>
              </a:rPr>
              <a:t>Sad to say, the Israelites fell for the temptation. </a:t>
            </a:r>
          </a:p>
          <a:p>
            <a:pPr marL="137160" indent="0">
              <a:spcBef>
                <a:spcPts val="0"/>
              </a:spcBef>
              <a:buSzPts val="1820"/>
              <a:buNone/>
            </a:pPr>
            <a:r>
              <a:rPr lang="en-US" dirty="0">
                <a:solidFill>
                  <a:schemeClr val="tx1"/>
                </a:solidFill>
              </a:rPr>
              <a:t>They broke God’s commandments. </a:t>
            </a:r>
          </a:p>
          <a:p>
            <a:pPr marL="137160" indent="0">
              <a:spcBef>
                <a:spcPts val="0"/>
              </a:spcBef>
              <a:buSzPts val="1820"/>
              <a:buNone/>
            </a:pPr>
            <a:r>
              <a:rPr lang="en-US" dirty="0">
                <a:solidFill>
                  <a:schemeClr val="tx1"/>
                </a:solidFill>
              </a:rPr>
              <a:t>They joined the Moabites in worshipping their idols, ate the food offered to the idols, and committed adultery.</a:t>
            </a:r>
          </a:p>
          <a:p>
            <a:pPr marL="137160" indent="0">
              <a:spcBef>
                <a:spcPts val="0"/>
              </a:spcBef>
              <a:buSzPts val="1820"/>
              <a:buNone/>
            </a:pPr>
            <a:endParaRPr dirty="0">
              <a:solidFill>
                <a:schemeClr val="tx1"/>
              </a:solidFill>
            </a:endParaRPr>
          </a:p>
          <a:p>
            <a:pPr marL="137160" indent="0">
              <a:spcBef>
                <a:spcPts val="560"/>
              </a:spcBef>
              <a:buSzPts val="1820"/>
              <a:buNone/>
            </a:pPr>
            <a:endParaRPr dirty="0">
              <a:solidFill>
                <a:srgbClr val="C00000"/>
              </a:solidFill>
            </a:endParaRPr>
          </a:p>
        </p:txBody>
      </p:sp>
      <p:sp>
        <p:nvSpPr>
          <p:cNvPr id="220" name="Google Shape;220;p21"/>
          <p:cNvSpPr txBox="1"/>
          <p:nvPr/>
        </p:nvSpPr>
        <p:spPr>
          <a:xfrm>
            <a:off x="1983550" y="247450"/>
            <a:ext cx="8229600" cy="936900"/>
          </a:xfrm>
          <a:prstGeom prst="rect">
            <a:avLst/>
          </a:prstGeom>
          <a:noFill/>
          <a:ln>
            <a:noFill/>
          </a:ln>
        </p:spPr>
        <p:txBody>
          <a:bodyPr spcFirstLastPara="1" wrap="square" lIns="91425" tIns="91425" rIns="91425" bIns="91425" anchor="t" anchorCtr="0">
            <a:noAutofit/>
          </a:bodyPr>
          <a:lstStyle/>
          <a:p>
            <a:r>
              <a:rPr lang="en-US" sz="2300" dirty="0">
                <a:solidFill>
                  <a:schemeClr val="bg1"/>
                </a:solidFill>
                <a:latin typeface="Book Antiqua"/>
                <a:ea typeface="Book Antiqua"/>
                <a:cs typeface="Book Antiqua"/>
                <a:sym typeface="Book Antiqua"/>
              </a:rPr>
              <a:t>However, the story continues…..</a:t>
            </a:r>
            <a:endParaRPr sz="2300" dirty="0">
              <a:solidFill>
                <a:schemeClr val="bg1"/>
              </a:solidFill>
              <a:latin typeface="Book Antiqua"/>
              <a:ea typeface="Book Antiqua"/>
              <a:cs typeface="Book Antiqua"/>
              <a:sym typeface="Book Antiqua"/>
            </a:endParaRPr>
          </a:p>
        </p:txBody>
      </p:sp>
      <p:sp>
        <p:nvSpPr>
          <p:cNvPr id="2" name="Google Shape;220;p21">
            <a:extLst>
              <a:ext uri="{FF2B5EF4-FFF2-40B4-BE49-F238E27FC236}">
                <a16:creationId xmlns:a16="http://schemas.microsoft.com/office/drawing/2014/main" id="{06026891-90F9-17D5-189B-010B53A9DE7E}"/>
              </a:ext>
            </a:extLst>
          </p:cNvPr>
          <p:cNvSpPr txBox="1"/>
          <p:nvPr/>
        </p:nvSpPr>
        <p:spPr>
          <a:xfrm>
            <a:off x="1981200" y="5532348"/>
            <a:ext cx="8229600" cy="936900"/>
          </a:xfrm>
          <a:prstGeom prst="rect">
            <a:avLst/>
          </a:prstGeom>
          <a:noFill/>
          <a:ln>
            <a:noFill/>
          </a:ln>
        </p:spPr>
        <p:txBody>
          <a:bodyPr spcFirstLastPara="1" wrap="square" lIns="91425" tIns="91425" rIns="91425" bIns="91425" anchor="t" anchorCtr="0">
            <a:noAutofit/>
          </a:bodyPr>
          <a:lstStyle/>
          <a:p>
            <a:endParaRPr sz="2300" dirty="0">
              <a:solidFill>
                <a:schemeClr val="bg1"/>
              </a:solidFill>
              <a:latin typeface="Book Antiqua"/>
              <a:ea typeface="Book Antiqua"/>
              <a:cs typeface="Book Antiqua"/>
              <a:sym typeface="Book Antiqua"/>
            </a:endParaRPr>
          </a:p>
        </p:txBody>
      </p:sp>
      <p:sp>
        <p:nvSpPr>
          <p:cNvPr id="3" name="Google Shape;219;p21">
            <a:extLst>
              <a:ext uri="{FF2B5EF4-FFF2-40B4-BE49-F238E27FC236}">
                <a16:creationId xmlns:a16="http://schemas.microsoft.com/office/drawing/2014/main" id="{2AB9B732-14F4-B516-C3EF-9938EBE68BE0}"/>
              </a:ext>
            </a:extLst>
          </p:cNvPr>
          <p:cNvSpPr txBox="1">
            <a:spLocks/>
          </p:cNvSpPr>
          <p:nvPr/>
        </p:nvSpPr>
        <p:spPr>
          <a:xfrm>
            <a:off x="1981199" y="4082919"/>
            <a:ext cx="9434945" cy="2103347"/>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02895" algn="l" rtl="0">
              <a:lnSpc>
                <a:spcPct val="100000"/>
              </a:lnSpc>
              <a:spcBef>
                <a:spcPts val="360"/>
              </a:spcBef>
              <a:spcAft>
                <a:spcPts val="0"/>
              </a:spcAft>
              <a:buClr>
                <a:srgbClr val="F9F9F9"/>
              </a:buClr>
              <a:buSzPts val="1170"/>
              <a:buFont typeface="Noto Sans Symbols"/>
              <a:buChar char="▣"/>
              <a:defRPr sz="2800" b="0" i="0" u="none" strike="noStrike" cap="none">
                <a:solidFill>
                  <a:schemeClr val="lt1"/>
                </a:solidFill>
                <a:latin typeface="Book Antiqua"/>
                <a:ea typeface="Book Antiqua"/>
                <a:cs typeface="Book Antiqua"/>
                <a:sym typeface="Book Antiqua"/>
              </a:defRPr>
            </a:lvl1pPr>
            <a:lvl2pPr marL="914400" marR="0" lvl="1" indent="-320040" algn="l" rtl="0">
              <a:lnSpc>
                <a:spcPct val="100000"/>
              </a:lnSpc>
              <a:spcBef>
                <a:spcPts val="360"/>
              </a:spcBef>
              <a:spcAft>
                <a:spcPts val="0"/>
              </a:spcAft>
              <a:buClr>
                <a:schemeClr val="lt1"/>
              </a:buClr>
              <a:buSzPts val="1440"/>
              <a:buFont typeface="Noto Sans Symbols"/>
              <a:buChar char="◼"/>
              <a:defRPr sz="2400" b="0" i="0" u="none" strike="noStrike" cap="none">
                <a:solidFill>
                  <a:schemeClr val="lt1"/>
                </a:solidFill>
                <a:latin typeface="Book Antiqua"/>
                <a:ea typeface="Book Antiqua"/>
                <a:cs typeface="Book Antiqua"/>
                <a:sym typeface="Book Antiqua"/>
              </a:defRPr>
            </a:lvl2pPr>
            <a:lvl3pPr marL="1371600" marR="0" lvl="2" indent="-337185" algn="l" rtl="0">
              <a:lnSpc>
                <a:spcPct val="100000"/>
              </a:lnSpc>
              <a:spcBef>
                <a:spcPts val="360"/>
              </a:spcBef>
              <a:spcAft>
                <a:spcPts val="0"/>
              </a:spcAft>
              <a:buClr>
                <a:schemeClr val="lt1"/>
              </a:buClr>
              <a:buSzPts val="1710"/>
              <a:buFont typeface="Noto Sans Symbols"/>
              <a:buChar char="🢭"/>
              <a:defRPr sz="2200" b="0" i="0" u="none" strike="noStrike" cap="none">
                <a:solidFill>
                  <a:schemeClr val="lt1"/>
                </a:solidFill>
                <a:latin typeface="Book Antiqua"/>
                <a:ea typeface="Book Antiqua"/>
                <a:cs typeface="Book Antiqua"/>
                <a:sym typeface="Book Antiqua"/>
              </a:defRPr>
            </a:lvl3pPr>
            <a:lvl4pPr marL="1828800" marR="0" lvl="3" indent="-342900" algn="l" rtl="0">
              <a:lnSpc>
                <a:spcPct val="100000"/>
              </a:lnSpc>
              <a:spcBef>
                <a:spcPts val="360"/>
              </a:spcBef>
              <a:spcAft>
                <a:spcPts val="0"/>
              </a:spcAft>
              <a:buClr>
                <a:schemeClr val="lt1"/>
              </a:buClr>
              <a:buSzPts val="1800"/>
              <a:buFont typeface="Noto Sans Symbols"/>
              <a:buChar char="🢝"/>
              <a:defRPr sz="2000" b="0" i="0" u="none" strike="noStrike" cap="none">
                <a:solidFill>
                  <a:schemeClr val="lt1"/>
                </a:solidFill>
                <a:latin typeface="Book Antiqua"/>
                <a:ea typeface="Book Antiqua"/>
                <a:cs typeface="Book Antiqua"/>
                <a:sym typeface="Book Antiqua"/>
              </a:defRPr>
            </a:lvl4pPr>
            <a:lvl5pPr marL="2286000" marR="0" lvl="4" indent="-342900" algn="l" rtl="0">
              <a:lnSpc>
                <a:spcPct val="100000"/>
              </a:lnSpc>
              <a:spcBef>
                <a:spcPts val="360"/>
              </a:spcBef>
              <a:spcAft>
                <a:spcPts val="0"/>
              </a:spcAft>
              <a:buClr>
                <a:schemeClr val="lt1"/>
              </a:buClr>
              <a:buSzPts val="1800"/>
              <a:buFont typeface="Noto Sans Symbols"/>
              <a:buChar char="■"/>
              <a:defRPr sz="2000" b="0" i="0" u="none" strike="noStrike" cap="none">
                <a:solidFill>
                  <a:schemeClr val="lt1"/>
                </a:solidFill>
                <a:latin typeface="Book Antiqua"/>
                <a:ea typeface="Book Antiqua"/>
                <a:cs typeface="Book Antiqua"/>
                <a:sym typeface="Book Antiqua"/>
              </a:defRPr>
            </a:lvl5pPr>
            <a:lvl6pPr marL="2743200" marR="0" lvl="5" indent="-342900" algn="l" rtl="0">
              <a:lnSpc>
                <a:spcPct val="100000"/>
              </a:lnSpc>
              <a:spcBef>
                <a:spcPts val="360"/>
              </a:spcBef>
              <a:spcAft>
                <a:spcPts val="0"/>
              </a:spcAft>
              <a:buClr>
                <a:schemeClr val="lt1"/>
              </a:buClr>
              <a:buSzPts val="1800"/>
              <a:buFont typeface="Noto Sans Symbols"/>
              <a:buChar char="🢝"/>
              <a:defRPr sz="1800" b="0" i="0" u="none" strike="noStrike" cap="none">
                <a:solidFill>
                  <a:schemeClr val="lt1"/>
                </a:solidFill>
                <a:latin typeface="Book Antiqua"/>
                <a:ea typeface="Book Antiqua"/>
                <a:cs typeface="Book Antiqua"/>
                <a:sym typeface="Book Antiqua"/>
              </a:defRPr>
            </a:lvl6pPr>
            <a:lvl7pPr marL="3200400" marR="0" lvl="6" indent="-342900" algn="l" rtl="0">
              <a:lnSpc>
                <a:spcPct val="100000"/>
              </a:lnSpc>
              <a:spcBef>
                <a:spcPts val="360"/>
              </a:spcBef>
              <a:spcAft>
                <a:spcPts val="0"/>
              </a:spcAft>
              <a:buClr>
                <a:schemeClr val="lt1"/>
              </a:buClr>
              <a:buSzPts val="1800"/>
              <a:buFont typeface="Noto Sans Symbols"/>
              <a:buChar char="●"/>
              <a:defRPr sz="1600" b="0" i="0" u="none" strike="noStrike" cap="none">
                <a:solidFill>
                  <a:schemeClr val="lt1"/>
                </a:solidFill>
                <a:latin typeface="Book Antiqua"/>
                <a:ea typeface="Book Antiqua"/>
                <a:cs typeface="Book Antiqua"/>
                <a:sym typeface="Book Antiqua"/>
              </a:defRPr>
            </a:lvl7pPr>
            <a:lvl8pPr marL="3657600" marR="0" lvl="7" indent="-342900" algn="l" rtl="0">
              <a:lnSpc>
                <a:spcPct val="100000"/>
              </a:lnSpc>
              <a:spcBef>
                <a:spcPts val="360"/>
              </a:spcBef>
              <a:spcAft>
                <a:spcPts val="0"/>
              </a:spcAft>
              <a:buClr>
                <a:schemeClr val="lt1"/>
              </a:buClr>
              <a:buSzPts val="1800"/>
              <a:buFont typeface="Noto Sans Symbols"/>
              <a:buChar char="●"/>
              <a:defRPr sz="1400" b="0" i="0" u="none" strike="noStrike" cap="none">
                <a:solidFill>
                  <a:schemeClr val="lt1"/>
                </a:solidFill>
                <a:latin typeface="Book Antiqua"/>
                <a:ea typeface="Book Antiqua"/>
                <a:cs typeface="Book Antiqua"/>
                <a:sym typeface="Book Antiqua"/>
              </a:defRPr>
            </a:lvl8pPr>
            <a:lvl9pPr marL="4114800" marR="0" lvl="8" indent="-342900" algn="l" rtl="0">
              <a:lnSpc>
                <a:spcPct val="100000"/>
              </a:lnSpc>
              <a:spcBef>
                <a:spcPts val="360"/>
              </a:spcBef>
              <a:spcAft>
                <a:spcPts val="0"/>
              </a:spcAft>
              <a:buClr>
                <a:schemeClr val="lt1"/>
              </a:buClr>
              <a:buSzPts val="1800"/>
              <a:buFont typeface="Noto Sans Symbols"/>
              <a:buChar char="●"/>
              <a:defRPr sz="1400" b="0" i="0" u="none" strike="noStrike" cap="none">
                <a:solidFill>
                  <a:schemeClr val="lt1"/>
                </a:solidFill>
                <a:latin typeface="Book Antiqua"/>
                <a:ea typeface="Book Antiqua"/>
                <a:cs typeface="Book Antiqua"/>
                <a:sym typeface="Book Antiqua"/>
              </a:defRPr>
            </a:lvl9pPr>
          </a:lstStyle>
          <a:p>
            <a:pPr marL="137160" indent="0">
              <a:spcBef>
                <a:spcPts val="0"/>
              </a:spcBef>
              <a:buSzPts val="1820"/>
              <a:buFont typeface="Noto Sans Symbols"/>
              <a:buNone/>
            </a:pPr>
            <a:r>
              <a:rPr lang="en-US" i="1" dirty="0">
                <a:solidFill>
                  <a:schemeClr val="tx1"/>
                </a:solidFill>
              </a:rPr>
              <a:t>Narrator:  </a:t>
            </a:r>
          </a:p>
          <a:p>
            <a:pPr marL="137160" indent="0">
              <a:spcBef>
                <a:spcPts val="0"/>
              </a:spcBef>
              <a:buSzPts val="1820"/>
              <a:buFont typeface="Noto Sans Symbols"/>
              <a:buNone/>
            </a:pPr>
            <a:r>
              <a:rPr lang="en-US" dirty="0">
                <a:solidFill>
                  <a:schemeClr val="tx1"/>
                </a:solidFill>
              </a:rPr>
              <a:t>Because of this a plague broke out in the camp of Israel.</a:t>
            </a:r>
          </a:p>
          <a:p>
            <a:pPr marL="137160" indent="0">
              <a:spcBef>
                <a:spcPts val="0"/>
              </a:spcBef>
              <a:buSzPts val="1820"/>
              <a:buFont typeface="Noto Sans Symbols"/>
              <a:buNone/>
            </a:pPr>
            <a:r>
              <a:rPr lang="en-US" dirty="0">
                <a:solidFill>
                  <a:schemeClr val="tx1"/>
                </a:solidFill>
              </a:rPr>
              <a:t>24,000 people died.</a:t>
            </a:r>
          </a:p>
          <a:p>
            <a:pPr marL="137160" indent="0">
              <a:spcBef>
                <a:spcPts val="560"/>
              </a:spcBef>
              <a:buSzPts val="1820"/>
              <a:buFont typeface="Noto Sans Symbols"/>
              <a:buNone/>
            </a:pPr>
            <a:endParaRPr lang="en-US" dirty="0">
              <a:solidFill>
                <a:srgbClr val="C00000"/>
              </a:solidFill>
            </a:endParaRPr>
          </a:p>
        </p:txBody>
      </p:sp>
      <p:sp>
        <p:nvSpPr>
          <p:cNvPr id="4" name="Speech Bubble: Rectangle 3">
            <a:extLst>
              <a:ext uri="{FF2B5EF4-FFF2-40B4-BE49-F238E27FC236}">
                <a16:creationId xmlns:a16="http://schemas.microsoft.com/office/drawing/2014/main" id="{2C319BFF-0983-6EDE-62A6-817B205F8D85}"/>
              </a:ext>
            </a:extLst>
          </p:cNvPr>
          <p:cNvSpPr/>
          <p:nvPr/>
        </p:nvSpPr>
        <p:spPr>
          <a:xfrm>
            <a:off x="245932" y="1911368"/>
            <a:ext cx="1592385" cy="844028"/>
          </a:xfrm>
          <a:prstGeom prst="wedgeRectCallout">
            <a:avLst>
              <a:gd name="adj1" fmla="val -54095"/>
              <a:gd name="adj2" fmla="val 755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5" name="Speech Bubble: Rectangle 4">
            <a:extLst>
              <a:ext uri="{FF2B5EF4-FFF2-40B4-BE49-F238E27FC236}">
                <a16:creationId xmlns:a16="http://schemas.microsoft.com/office/drawing/2014/main" id="{5B8434C7-FE4A-A754-0EE4-280E77F872AB}"/>
              </a:ext>
            </a:extLst>
          </p:cNvPr>
          <p:cNvSpPr/>
          <p:nvPr/>
        </p:nvSpPr>
        <p:spPr>
          <a:xfrm>
            <a:off x="245932" y="4432895"/>
            <a:ext cx="1592385" cy="844028"/>
          </a:xfrm>
          <a:prstGeom prst="wedgeRectCallout">
            <a:avLst>
              <a:gd name="adj1" fmla="val -54095"/>
              <a:gd name="adj2" fmla="val 755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10" name="Picture 9" descr="A yellow emoji with white gloves&#10;&#10;AI-generated content may be incorrect.">
            <a:extLst>
              <a:ext uri="{FF2B5EF4-FFF2-40B4-BE49-F238E27FC236}">
                <a16:creationId xmlns:a16="http://schemas.microsoft.com/office/drawing/2014/main" id="{E4D691C0-2FCB-AB91-6E45-092E332C0ACF}"/>
              </a:ext>
            </a:extLst>
          </p:cNvPr>
          <p:cNvPicPr>
            <a:picLocks noChangeAspect="1"/>
          </p:cNvPicPr>
          <p:nvPr/>
        </p:nvPicPr>
        <p:blipFill>
          <a:blip r:embed="rId3"/>
          <a:stretch>
            <a:fillRect/>
          </a:stretch>
        </p:blipFill>
        <p:spPr>
          <a:xfrm>
            <a:off x="9822872" y="306246"/>
            <a:ext cx="1897511" cy="1897511"/>
          </a:xfrm>
          <a:prstGeom prst="ellipse">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3"/>
          <p:cNvSpPr txBox="1">
            <a:spLocks noGrp="1"/>
          </p:cNvSpPr>
          <p:nvPr>
            <p:ph type="body" idx="1"/>
          </p:nvPr>
        </p:nvSpPr>
        <p:spPr>
          <a:xfrm>
            <a:off x="2272145" y="595746"/>
            <a:ext cx="8229600" cy="4655126"/>
          </a:xfrm>
          <a:prstGeom prst="rect">
            <a:avLst/>
          </a:prstGeom>
          <a:gradFill>
            <a:gsLst>
              <a:gs pos="0">
                <a:srgbClr val="F7F6FB"/>
              </a:gs>
              <a:gs pos="20000">
                <a:srgbClr val="F7F6FB"/>
              </a:gs>
              <a:gs pos="100000">
                <a:srgbClr val="B0A8DB"/>
              </a:gs>
            </a:gsLst>
            <a:path path="circle">
              <a:fillToRect r="100000" b="100000"/>
            </a:path>
            <a:tileRect l="-100000" t="-100000"/>
          </a:gradFill>
          <a:ln w="9525" cap="flat" cmpd="sng">
            <a:solidFill>
              <a:srgbClr val="584892"/>
            </a:solidFill>
            <a:prstDash val="solid"/>
            <a:round/>
            <a:headEnd type="none" w="sm" len="sm"/>
            <a:tailEnd type="none" w="sm" len="sm"/>
          </a:ln>
          <a:effectLst>
            <a:outerShdw blurRad="130000" dist="101600" dir="2700000" algn="tl" rotWithShape="0">
              <a:srgbClr val="000000">
                <a:alpha val="34901"/>
              </a:srgbClr>
            </a:outerShdw>
          </a:effectLst>
        </p:spPr>
        <p:txBody>
          <a:bodyPr spcFirstLastPara="1" wrap="square" lIns="91425" tIns="45700" rIns="91425" bIns="45700" anchor="t" anchorCtr="0">
            <a:normAutofit/>
          </a:bodyPr>
          <a:lstStyle/>
          <a:p>
            <a:pPr marL="137160" indent="0">
              <a:spcBef>
                <a:spcPts val="0"/>
              </a:spcBef>
              <a:buSzPts val="1820"/>
              <a:buNone/>
            </a:pPr>
            <a:r>
              <a:rPr lang="en-US" i="1" dirty="0">
                <a:solidFill>
                  <a:srgbClr val="FF6600"/>
                </a:solidFill>
              </a:rPr>
              <a:t>God’s Voice:</a:t>
            </a:r>
            <a:r>
              <a:rPr lang="en-US" dirty="0">
                <a:solidFill>
                  <a:srgbClr val="FF6600"/>
                </a:solidFill>
              </a:rPr>
              <a:t>		</a:t>
            </a:r>
            <a:r>
              <a:rPr lang="en-US" sz="1400" dirty="0">
                <a:solidFill>
                  <a:srgbClr val="FF6600"/>
                </a:solidFill>
              </a:rPr>
              <a:t>(Numbers 25:16-18)</a:t>
            </a:r>
          </a:p>
          <a:p>
            <a:pPr marL="137160" indent="0">
              <a:spcBef>
                <a:spcPts val="0"/>
              </a:spcBef>
              <a:buSzPts val="1820"/>
              <a:buNone/>
            </a:pPr>
            <a:endParaRPr lang="en-US" dirty="0">
              <a:solidFill>
                <a:srgbClr val="FF6600"/>
              </a:solidFill>
            </a:endParaRPr>
          </a:p>
          <a:p>
            <a:pPr marL="137160" indent="0">
              <a:spcBef>
                <a:spcPts val="0"/>
              </a:spcBef>
              <a:buSzPts val="1820"/>
              <a:buNone/>
            </a:pPr>
            <a:r>
              <a:rPr lang="en-US" dirty="0">
                <a:solidFill>
                  <a:srgbClr val="FF6600"/>
                </a:solidFill>
              </a:rPr>
              <a:t>“Be hostile to the Midianites and attack them;      for they have been hostile to you with their tricks, with which they have deceived you …</a:t>
            </a:r>
          </a:p>
          <a:p>
            <a:pPr marL="137160" indent="0">
              <a:spcBef>
                <a:spcPts val="0"/>
              </a:spcBef>
              <a:buSzPts val="1820"/>
              <a:buNone/>
            </a:pPr>
            <a:endParaRPr lang="en-US" dirty="0">
              <a:solidFill>
                <a:srgbClr val="FF6600"/>
              </a:solidFill>
            </a:endParaRPr>
          </a:p>
          <a:p>
            <a:pPr marL="137160" indent="0">
              <a:spcBef>
                <a:spcPts val="0"/>
              </a:spcBef>
              <a:buSzPts val="1820"/>
              <a:buNone/>
            </a:pPr>
            <a:r>
              <a:rPr lang="en-US" i="1" dirty="0">
                <a:solidFill>
                  <a:schemeClr val="tx1"/>
                </a:solidFill>
              </a:rPr>
              <a:t>Narrator:</a:t>
            </a:r>
          </a:p>
          <a:p>
            <a:pPr marL="137160" indent="0">
              <a:spcBef>
                <a:spcPts val="0"/>
              </a:spcBef>
              <a:buSzPts val="1820"/>
              <a:buNone/>
            </a:pPr>
            <a:r>
              <a:rPr lang="en-US" dirty="0">
                <a:solidFill>
                  <a:schemeClr val="tx1"/>
                </a:solidFill>
              </a:rPr>
              <a:t>So, Balaam and King Balak’s plan did not work after all.  Their country was destroyed.</a:t>
            </a:r>
          </a:p>
          <a:p>
            <a:pPr marL="137160" indent="0">
              <a:spcBef>
                <a:spcPts val="0"/>
              </a:spcBef>
              <a:buSzPts val="1820"/>
              <a:buNone/>
            </a:pPr>
            <a:endParaRPr dirty="0">
              <a:solidFill>
                <a:srgbClr val="533366"/>
              </a:solidFill>
            </a:endParaRPr>
          </a:p>
        </p:txBody>
      </p:sp>
      <p:sp>
        <p:nvSpPr>
          <p:cNvPr id="2" name="Speech Bubble: Rectangle 1">
            <a:extLst>
              <a:ext uri="{FF2B5EF4-FFF2-40B4-BE49-F238E27FC236}">
                <a16:creationId xmlns:a16="http://schemas.microsoft.com/office/drawing/2014/main" id="{A3B18AFD-E8CB-8BAA-F4FE-03B55EB4A88B}"/>
              </a:ext>
            </a:extLst>
          </p:cNvPr>
          <p:cNvSpPr/>
          <p:nvPr/>
        </p:nvSpPr>
        <p:spPr>
          <a:xfrm>
            <a:off x="388815" y="3429000"/>
            <a:ext cx="1592385" cy="844028"/>
          </a:xfrm>
          <a:prstGeom prst="wedgeRectCallout">
            <a:avLst>
              <a:gd name="adj1" fmla="val -54095"/>
              <a:gd name="adj2" fmla="val 755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 name="Speech Bubble: Oval 2">
            <a:extLst>
              <a:ext uri="{FF2B5EF4-FFF2-40B4-BE49-F238E27FC236}">
                <a16:creationId xmlns:a16="http://schemas.microsoft.com/office/drawing/2014/main" id="{50C3229E-1153-2A92-7754-B8EB85DA9CA9}"/>
              </a:ext>
            </a:extLst>
          </p:cNvPr>
          <p:cNvSpPr/>
          <p:nvPr/>
        </p:nvSpPr>
        <p:spPr>
          <a:xfrm>
            <a:off x="429934" y="1593273"/>
            <a:ext cx="1510145" cy="942109"/>
          </a:xfrm>
          <a:prstGeom prst="wedgeEllipseCallout">
            <a:avLst>
              <a:gd name="adj1" fmla="val -62117"/>
              <a:gd name="adj2" fmla="val -7573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AI-generated content may be incorrect.">
            <a:extLst>
              <a:ext uri="{FF2B5EF4-FFF2-40B4-BE49-F238E27FC236}">
                <a16:creationId xmlns:a16="http://schemas.microsoft.com/office/drawing/2014/main" id="{00DCCE09-C6E7-FECC-2EFC-0055732137FF}"/>
              </a:ext>
            </a:extLst>
          </p:cNvPr>
          <p:cNvPicPr>
            <a:picLocks noChangeAspect="1"/>
          </p:cNvPicPr>
          <p:nvPr/>
        </p:nvPicPr>
        <p:blipFill>
          <a:blip r:embed="rId2"/>
          <a:stretch>
            <a:fillRect/>
          </a:stretch>
        </p:blipFill>
        <p:spPr>
          <a:xfrm>
            <a:off x="568008" y="132983"/>
            <a:ext cx="5791256" cy="4264470"/>
          </a:xfrm>
          <a:prstGeom prst="rect">
            <a:avLst/>
          </a:prstGeom>
        </p:spPr>
      </p:pic>
      <p:sp>
        <p:nvSpPr>
          <p:cNvPr id="4" name="TextBox 3">
            <a:extLst>
              <a:ext uri="{FF2B5EF4-FFF2-40B4-BE49-F238E27FC236}">
                <a16:creationId xmlns:a16="http://schemas.microsoft.com/office/drawing/2014/main" id="{83EFA680-BB3D-875A-F848-1F324DEF4E11}"/>
              </a:ext>
            </a:extLst>
          </p:cNvPr>
          <p:cNvSpPr txBox="1"/>
          <p:nvPr/>
        </p:nvSpPr>
        <p:spPr>
          <a:xfrm>
            <a:off x="1482436" y="1803598"/>
            <a:ext cx="2105891" cy="1200329"/>
          </a:xfrm>
          <a:prstGeom prst="rect">
            <a:avLst/>
          </a:prstGeom>
          <a:noFill/>
        </p:spPr>
        <p:txBody>
          <a:bodyPr wrap="square" rtlCol="0">
            <a:spAutoFit/>
          </a:bodyPr>
          <a:lstStyle/>
          <a:p>
            <a:pPr algn="ctr"/>
            <a:r>
              <a:rPr lang="en-US" sz="1800" b="1" dirty="0"/>
              <a:t>Exodus 20:16</a:t>
            </a:r>
          </a:p>
          <a:p>
            <a:pPr algn="ctr"/>
            <a:endParaRPr lang="en-US" sz="1800" b="1" dirty="0"/>
          </a:p>
          <a:p>
            <a:pPr algn="ctr"/>
            <a:r>
              <a:rPr lang="en-US" sz="1800" b="1" dirty="0"/>
              <a:t>  1 Thessalonians</a:t>
            </a:r>
          </a:p>
          <a:p>
            <a:pPr algn="ctr"/>
            <a:r>
              <a:rPr lang="en-US" sz="1800" b="1" dirty="0"/>
              <a:t>5:11</a:t>
            </a:r>
          </a:p>
        </p:txBody>
      </p:sp>
      <p:sp>
        <p:nvSpPr>
          <p:cNvPr id="5" name="Scroll: Vertical 4">
            <a:extLst>
              <a:ext uri="{FF2B5EF4-FFF2-40B4-BE49-F238E27FC236}">
                <a16:creationId xmlns:a16="http://schemas.microsoft.com/office/drawing/2014/main" id="{8AE23316-40E6-9E42-4ADF-9496C2357565}"/>
              </a:ext>
            </a:extLst>
          </p:cNvPr>
          <p:cNvSpPr/>
          <p:nvPr/>
        </p:nvSpPr>
        <p:spPr>
          <a:xfrm rot="20937727">
            <a:off x="3366655" y="3693693"/>
            <a:ext cx="3477491" cy="2576946"/>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Commandment # 9</a:t>
            </a:r>
          </a:p>
          <a:p>
            <a:pPr algn="ctr"/>
            <a:endParaRPr lang="en-US" dirty="0"/>
          </a:p>
          <a:p>
            <a:pPr algn="ctr"/>
            <a:r>
              <a:rPr lang="en-US" dirty="0"/>
              <a:t>Exodus 20:16</a:t>
            </a:r>
          </a:p>
          <a:p>
            <a:pPr algn="ctr"/>
            <a:endParaRPr lang="en-US" dirty="0"/>
          </a:p>
          <a:p>
            <a:pPr algn="ctr"/>
            <a:r>
              <a:rPr lang="en-US" dirty="0"/>
              <a:t>“You shall not give false testimony against your neighbor.</a:t>
            </a:r>
          </a:p>
        </p:txBody>
      </p:sp>
      <p:sp>
        <p:nvSpPr>
          <p:cNvPr id="6" name="Scroll: Vertical 5">
            <a:extLst>
              <a:ext uri="{FF2B5EF4-FFF2-40B4-BE49-F238E27FC236}">
                <a16:creationId xmlns:a16="http://schemas.microsoft.com/office/drawing/2014/main" id="{BC96DC52-DF2D-3BBB-8105-27AEDCB97D2E}"/>
              </a:ext>
            </a:extLst>
          </p:cNvPr>
          <p:cNvSpPr/>
          <p:nvPr/>
        </p:nvSpPr>
        <p:spPr>
          <a:xfrm rot="21349859">
            <a:off x="6850852" y="486553"/>
            <a:ext cx="3297382" cy="2826327"/>
          </a:xfrm>
          <a:prstGeom prst="verticalScroll">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1 Thessalonians 5:11</a:t>
            </a:r>
          </a:p>
          <a:p>
            <a:pPr algn="ctr"/>
            <a:endParaRPr lang="en-US" dirty="0"/>
          </a:p>
          <a:p>
            <a:pPr algn="ctr"/>
            <a:r>
              <a:rPr lang="en-US" dirty="0"/>
              <a:t>Therefore </a:t>
            </a:r>
          </a:p>
          <a:p>
            <a:pPr algn="ctr"/>
            <a:r>
              <a:rPr lang="en-US" dirty="0"/>
              <a:t>encourage one another </a:t>
            </a:r>
          </a:p>
          <a:p>
            <a:pPr algn="ctr"/>
            <a:r>
              <a:rPr lang="en-US" dirty="0"/>
              <a:t>and build each other up,</a:t>
            </a:r>
          </a:p>
          <a:p>
            <a:pPr algn="ctr"/>
            <a:r>
              <a:rPr lang="en-US" dirty="0"/>
              <a:t> just as in fact you are doing.</a:t>
            </a:r>
          </a:p>
        </p:txBody>
      </p:sp>
      <p:sp>
        <p:nvSpPr>
          <p:cNvPr id="7" name="Scroll: Vertical 6">
            <a:extLst>
              <a:ext uri="{FF2B5EF4-FFF2-40B4-BE49-F238E27FC236}">
                <a16:creationId xmlns:a16="http://schemas.microsoft.com/office/drawing/2014/main" id="{DC6DE67C-4815-8F59-C3F2-C3CF4F779F38}"/>
              </a:ext>
            </a:extLst>
          </p:cNvPr>
          <p:cNvSpPr/>
          <p:nvPr/>
        </p:nvSpPr>
        <p:spPr>
          <a:xfrm rot="21202842">
            <a:off x="8729332" y="3580240"/>
            <a:ext cx="2764203" cy="2423337"/>
          </a:xfrm>
          <a:prstGeom prst="verticalScroll">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Romans 12:14</a:t>
            </a:r>
          </a:p>
          <a:p>
            <a:pPr algn="ctr"/>
            <a:endParaRPr lang="en-US" dirty="0"/>
          </a:p>
          <a:p>
            <a:pPr algn="ctr"/>
            <a:r>
              <a:rPr lang="en-US" dirty="0"/>
              <a:t>Bless those</a:t>
            </a:r>
          </a:p>
          <a:p>
            <a:pPr algn="ctr"/>
            <a:r>
              <a:rPr lang="en-US" dirty="0"/>
              <a:t> who persecute you;</a:t>
            </a:r>
          </a:p>
          <a:p>
            <a:pPr algn="ctr"/>
            <a:r>
              <a:rPr lang="en-US" dirty="0"/>
              <a:t> bless and do not curse</a:t>
            </a:r>
          </a:p>
        </p:txBody>
      </p:sp>
    </p:spTree>
    <p:extLst>
      <p:ext uri="{BB962C8B-B14F-4D97-AF65-F5344CB8AC3E}">
        <p14:creationId xmlns:p14="http://schemas.microsoft.com/office/powerpoint/2010/main" val="247564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9" name="Google Shape;259;p26"/>
          <p:cNvSpPr txBox="1"/>
          <p:nvPr/>
        </p:nvSpPr>
        <p:spPr>
          <a:xfrm>
            <a:off x="318789" y="516300"/>
            <a:ext cx="9545647" cy="5825400"/>
          </a:xfrm>
          <a:prstGeom prst="rect">
            <a:avLst/>
          </a:prstGeom>
          <a:noFill/>
          <a:ln>
            <a:noFill/>
          </a:ln>
        </p:spPr>
        <p:txBody>
          <a:bodyPr spcFirstLastPara="1" wrap="square" lIns="91425" tIns="91425" rIns="91425" bIns="91425" anchor="t" anchorCtr="0">
            <a:noAutofit/>
          </a:bodyPr>
          <a:lstStyle/>
          <a:p>
            <a:pPr marL="457200">
              <a:lnSpc>
                <a:spcPct val="115000"/>
              </a:lnSpc>
              <a:spcBef>
                <a:spcPts val="1200"/>
              </a:spcBef>
            </a:pPr>
            <a:r>
              <a:rPr lang="en-US" dirty="0">
                <a:latin typeface="Book Antiqua"/>
                <a:ea typeface="Book Antiqua"/>
                <a:cs typeface="Book Antiqua"/>
                <a:sym typeface="Book Antiqua"/>
              </a:rPr>
              <a:t>Let’s send a blessing.  Make a card</a:t>
            </a:r>
            <a:endParaRPr dirty="0">
              <a:latin typeface="Book Antiqua"/>
              <a:ea typeface="Book Antiqua"/>
              <a:cs typeface="Book Antiqua"/>
              <a:sym typeface="Book Antiqua"/>
            </a:endParaRPr>
          </a:p>
          <a:p>
            <a:pPr marL="457200" indent="-298450">
              <a:lnSpc>
                <a:spcPct val="250000"/>
              </a:lnSpc>
              <a:spcBef>
                <a:spcPts val="1200"/>
              </a:spcBef>
              <a:buClr>
                <a:schemeClr val="dk1"/>
              </a:buClr>
              <a:buSzPts val="1100"/>
              <a:buAutoNum type="arabicPeriod"/>
            </a:pPr>
            <a:r>
              <a:rPr lang="en-US" sz="1800" b="1" dirty="0">
                <a:latin typeface="Book Antiqua"/>
                <a:ea typeface="Book Antiqua"/>
                <a:cs typeface="Book Antiqua"/>
                <a:sym typeface="Book Antiqua"/>
              </a:rPr>
              <a:t>_______, you are a blessing.</a:t>
            </a:r>
            <a:endParaRPr sz="1800" b="1" dirty="0">
              <a:latin typeface="Book Antiqua"/>
              <a:ea typeface="Book Antiqua"/>
              <a:cs typeface="Book Antiqua"/>
              <a:sym typeface="Book Antiqua"/>
            </a:endParaRPr>
          </a:p>
          <a:p>
            <a:pPr marL="457200" indent="-298450">
              <a:lnSpc>
                <a:spcPct val="250000"/>
              </a:lnSpc>
              <a:buClr>
                <a:schemeClr val="dk1"/>
              </a:buClr>
              <a:buSzPts val="1100"/>
              <a:buAutoNum type="arabicPeriod"/>
            </a:pPr>
            <a:r>
              <a:rPr lang="en-US" sz="1800" b="1" dirty="0">
                <a:latin typeface="Book Antiqua"/>
                <a:ea typeface="Book Antiqua"/>
                <a:cs typeface="Book Antiqua"/>
                <a:sym typeface="Book Antiqua"/>
              </a:rPr>
              <a:t>________, may the Lord bless you and keep you. (Numbers 6:24)</a:t>
            </a:r>
            <a:endParaRPr sz="1800" b="1" dirty="0">
              <a:latin typeface="Book Antiqua"/>
              <a:ea typeface="Book Antiqua"/>
              <a:cs typeface="Book Antiqua"/>
              <a:sym typeface="Book Antiqua"/>
            </a:endParaRPr>
          </a:p>
          <a:p>
            <a:pPr marL="457200" indent="-298450">
              <a:lnSpc>
                <a:spcPct val="250000"/>
              </a:lnSpc>
              <a:buClr>
                <a:schemeClr val="dk1"/>
              </a:buClr>
              <a:buSzPts val="1100"/>
              <a:buAutoNum type="arabicPeriod"/>
            </a:pPr>
            <a:r>
              <a:rPr lang="en-US" sz="1800" b="1" dirty="0">
                <a:latin typeface="Book Antiqua"/>
                <a:ea typeface="Book Antiqua"/>
                <a:cs typeface="Book Antiqua"/>
                <a:sym typeface="Book Antiqua"/>
              </a:rPr>
              <a:t>_________, may the God of hope fill you with all joy and peace. (Romans 15:13)</a:t>
            </a:r>
            <a:endParaRPr sz="1800" b="1" dirty="0">
              <a:latin typeface="Book Antiqua"/>
              <a:ea typeface="Book Antiqua"/>
              <a:cs typeface="Book Antiqua"/>
              <a:sym typeface="Book Antiqua"/>
            </a:endParaRPr>
          </a:p>
          <a:p>
            <a:pPr marL="457200" indent="-298450">
              <a:lnSpc>
                <a:spcPct val="250000"/>
              </a:lnSpc>
              <a:buClr>
                <a:schemeClr val="dk1"/>
              </a:buClr>
              <a:buSzPts val="1100"/>
              <a:buAutoNum type="arabicPeriod"/>
            </a:pPr>
            <a:r>
              <a:rPr lang="en-US" sz="1800" b="1" dirty="0">
                <a:latin typeface="Book Antiqua"/>
                <a:ea typeface="Book Antiqua"/>
                <a:cs typeface="Book Antiqua"/>
                <a:sym typeface="Book Antiqua"/>
              </a:rPr>
              <a:t>_________, may the grace of the Lord Jesus Christ and the love of God be with you.    (2 Cor. 13:14)</a:t>
            </a:r>
            <a:endParaRPr sz="1800" b="1" dirty="0">
              <a:latin typeface="Book Antiqua"/>
              <a:ea typeface="Book Antiqua"/>
              <a:cs typeface="Book Antiqua"/>
              <a:sym typeface="Book Antiqua"/>
            </a:endParaRPr>
          </a:p>
          <a:p>
            <a:pPr marL="457200" indent="-298450">
              <a:lnSpc>
                <a:spcPct val="250000"/>
              </a:lnSpc>
              <a:buClr>
                <a:schemeClr val="dk1"/>
              </a:buClr>
              <a:buSzPts val="1100"/>
              <a:buAutoNum type="arabicPeriod"/>
            </a:pPr>
            <a:r>
              <a:rPr lang="en-US" sz="1800" b="1" dirty="0">
                <a:latin typeface="Book Antiqua"/>
                <a:ea typeface="Book Antiqua"/>
                <a:cs typeface="Book Antiqua"/>
                <a:sym typeface="Book Antiqua"/>
              </a:rPr>
              <a:t>_______, the Lord will watch over your life no matter where you go, now and forever. (Psalm 121:8</a:t>
            </a:r>
            <a:r>
              <a:rPr lang="en-US" dirty="0">
                <a:latin typeface="Book Antiqua"/>
                <a:ea typeface="Book Antiqua"/>
                <a:cs typeface="Book Antiqua"/>
                <a:sym typeface="Book Antiqua"/>
              </a:rPr>
              <a:t>)</a:t>
            </a:r>
            <a:endParaRPr dirty="0">
              <a:latin typeface="Book Antiqua"/>
              <a:ea typeface="Book Antiqua"/>
              <a:cs typeface="Book Antiqua"/>
              <a:sym typeface="Book Antiqua"/>
            </a:endParaRPr>
          </a:p>
          <a:p>
            <a:pPr>
              <a:spcBef>
                <a:spcPts val="1200"/>
              </a:spcBef>
            </a:pPr>
            <a:endParaRPr dirty="0">
              <a:latin typeface="Book Antiqua"/>
              <a:ea typeface="Book Antiqua"/>
              <a:cs typeface="Book Antiqua"/>
              <a:sym typeface="Book Antiqua"/>
            </a:endParaRPr>
          </a:p>
        </p:txBody>
      </p:sp>
      <p:pic>
        <p:nvPicPr>
          <p:cNvPr id="3" name="Picture 2" descr="A group of cards with flowers and butterflies&#10;&#10;AI-generated content may be incorrect.">
            <a:hlinkClick r:id="rId3"/>
            <a:extLst>
              <a:ext uri="{FF2B5EF4-FFF2-40B4-BE49-F238E27FC236}">
                <a16:creationId xmlns:a16="http://schemas.microsoft.com/office/drawing/2014/main" id="{4147A827-9423-493E-9A1F-DB0F3D4016F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392390" y="0"/>
            <a:ext cx="2944091" cy="2944091"/>
          </a:xfrm>
          <a:prstGeom prst="rect">
            <a:avLst/>
          </a:prstGeom>
        </p:spPr>
      </p:pic>
      <p:pic>
        <p:nvPicPr>
          <p:cNvPr id="5" name="Picture 4" descr="A card with flowers made of pom poms&#10;&#10;AI-generated content may be incorrect.">
            <a:extLst>
              <a:ext uri="{FF2B5EF4-FFF2-40B4-BE49-F238E27FC236}">
                <a16:creationId xmlns:a16="http://schemas.microsoft.com/office/drawing/2014/main" id="{E530C2F3-B6D3-869B-0E6D-D41A196894C0}"/>
              </a:ext>
            </a:extLst>
          </p:cNvPr>
          <p:cNvPicPr>
            <a:picLocks noChangeAspect="1"/>
          </p:cNvPicPr>
          <p:nvPr/>
        </p:nvPicPr>
        <p:blipFill>
          <a:blip r:embed="rId5">
            <a:clrChange>
              <a:clrFrom>
                <a:srgbClr val="EFEEEA"/>
              </a:clrFrom>
              <a:clrTo>
                <a:srgbClr val="EFEEEA">
                  <a:alpha val="0"/>
                </a:srgbClr>
              </a:clrTo>
            </a:clrChange>
          </a:blip>
          <a:srcRect l="-3218" t="19624" b="12365"/>
          <a:stretch>
            <a:fillRect/>
          </a:stretch>
        </p:blipFill>
        <p:spPr>
          <a:xfrm>
            <a:off x="10099964" y="2161309"/>
            <a:ext cx="1773247" cy="1752602"/>
          </a:xfrm>
          <a:prstGeom prst="rect">
            <a:avLst/>
          </a:prstGeom>
        </p:spPr>
      </p:pic>
      <p:pic>
        <p:nvPicPr>
          <p:cNvPr id="7" name="Picture 6" descr="A heart made of paper&#10;&#10;AI-generated content may be incorrect.">
            <a:extLst>
              <a:ext uri="{FF2B5EF4-FFF2-40B4-BE49-F238E27FC236}">
                <a16:creationId xmlns:a16="http://schemas.microsoft.com/office/drawing/2014/main" id="{44E3388D-C201-E32B-A10C-861C20D221B8}"/>
              </a:ext>
            </a:extLst>
          </p:cNvPr>
          <p:cNvPicPr>
            <a:picLocks noChangeAspect="1"/>
          </p:cNvPicPr>
          <p:nvPr/>
        </p:nvPicPr>
        <p:blipFill>
          <a:blip r:embed="rId6"/>
          <a:stretch>
            <a:fillRect/>
          </a:stretch>
        </p:blipFill>
        <p:spPr>
          <a:xfrm>
            <a:off x="9961284" y="4641272"/>
            <a:ext cx="1911927" cy="191192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8"/>
          <p:cNvSpPr/>
          <p:nvPr/>
        </p:nvSpPr>
        <p:spPr>
          <a:xfrm>
            <a:off x="408709" y="644238"/>
            <a:ext cx="1447799" cy="3970277"/>
          </a:xfrm>
          <a:prstGeom prst="rect">
            <a:avLst/>
          </a:prstGeom>
          <a:noFill/>
          <a:ln>
            <a:noFill/>
          </a:ln>
        </p:spPr>
        <p:txBody>
          <a:bodyPr spcFirstLastPara="1" wrap="square" lIns="91425" tIns="45700" rIns="91425" bIns="45700" anchor="t" anchorCtr="0">
            <a:spAutoFit/>
          </a:bodyPr>
          <a:lstStyle/>
          <a:p>
            <a:r>
              <a:rPr lang="en-US" sz="3600" dirty="0">
                <a:solidFill>
                  <a:srgbClr val="7030A0"/>
                </a:solidFill>
                <a:latin typeface="Book Antiqua"/>
                <a:ea typeface="Book Antiqua"/>
                <a:cs typeface="Book Antiqua"/>
                <a:sym typeface="Book Antiqua"/>
              </a:rPr>
              <a:t>The Lord Bless you and keep you</a:t>
            </a:r>
            <a:endParaRPr sz="3600" dirty="0">
              <a:solidFill>
                <a:srgbClr val="7030A0"/>
              </a:solidFill>
              <a:latin typeface="Book Antiqua"/>
              <a:ea typeface="Book Antiqua"/>
              <a:cs typeface="Book Antiqua"/>
              <a:sym typeface="Book Antiqua"/>
            </a:endParaRPr>
          </a:p>
        </p:txBody>
      </p:sp>
      <p:pic>
        <p:nvPicPr>
          <p:cNvPr id="2" name="Online Media 1" title="The Lord Bless You and Keep You">
            <a:hlinkClick r:id="" action="ppaction://media"/>
            <a:extLst>
              <a:ext uri="{FF2B5EF4-FFF2-40B4-BE49-F238E27FC236}">
                <a16:creationId xmlns:a16="http://schemas.microsoft.com/office/drawing/2014/main" id="{CFC55C4E-7DE6-A1D3-9E2C-16162E61CC20}"/>
              </a:ext>
            </a:extLst>
          </p:cNvPr>
          <p:cNvPicPr>
            <a:picLocks noRot="1" noChangeAspect="1"/>
          </p:cNvPicPr>
          <p:nvPr>
            <a:videoFile r:link="rId1"/>
          </p:nvPr>
        </p:nvPicPr>
        <p:blipFill>
          <a:blip r:embed="rId4"/>
          <a:stretch>
            <a:fillRect/>
          </a:stretch>
        </p:blipFill>
        <p:spPr>
          <a:xfrm>
            <a:off x="2244437"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2" name="Online Media 1" title="Steve Green Encourage One Another 1 Thessalonians 5:11">
            <a:hlinkClick r:id="" action="ppaction://media"/>
            <a:extLst>
              <a:ext uri="{FF2B5EF4-FFF2-40B4-BE49-F238E27FC236}">
                <a16:creationId xmlns:a16="http://schemas.microsoft.com/office/drawing/2014/main" id="{C1982F51-0B41-4E49-DA18-5B600B290F99}"/>
              </a:ext>
            </a:extLst>
          </p:cNvPr>
          <p:cNvPicPr>
            <a:picLocks noRot="1" noChangeAspect="1"/>
          </p:cNvPicPr>
          <p:nvPr>
            <a:videoFile r:link="rId1"/>
          </p:nvPr>
        </p:nvPicPr>
        <p:blipFill>
          <a:blip r:embed="rId4"/>
          <a:stretch>
            <a:fillRect/>
          </a:stretch>
        </p:blipFill>
        <p:spPr>
          <a:xfrm>
            <a:off x="2466109" y="0"/>
            <a:ext cx="9144000" cy="6858000"/>
          </a:xfrm>
          <a:prstGeom prst="rect">
            <a:avLst/>
          </a:prstGeom>
        </p:spPr>
      </p:pic>
      <p:sp>
        <p:nvSpPr>
          <p:cNvPr id="3" name="TextBox 2">
            <a:extLst>
              <a:ext uri="{FF2B5EF4-FFF2-40B4-BE49-F238E27FC236}">
                <a16:creationId xmlns:a16="http://schemas.microsoft.com/office/drawing/2014/main" id="{E8F9FA34-20F1-7BDD-E145-159F0D64F7DB}"/>
              </a:ext>
            </a:extLst>
          </p:cNvPr>
          <p:cNvSpPr txBox="1"/>
          <p:nvPr/>
        </p:nvSpPr>
        <p:spPr>
          <a:xfrm>
            <a:off x="443344" y="692727"/>
            <a:ext cx="1787237" cy="1200329"/>
          </a:xfrm>
          <a:prstGeom prst="rect">
            <a:avLst/>
          </a:prstGeom>
          <a:noFill/>
        </p:spPr>
        <p:txBody>
          <a:bodyPr wrap="square" rtlCol="0">
            <a:spAutoFit/>
          </a:bodyPr>
          <a:lstStyle/>
          <a:p>
            <a:pPr algn="ctr"/>
            <a:r>
              <a:rPr lang="en-US" sz="2400" b="1" dirty="0">
                <a:solidFill>
                  <a:srgbClr val="7030A0"/>
                </a:solidFill>
              </a:rPr>
              <a:t>Encourage</a:t>
            </a:r>
          </a:p>
          <a:p>
            <a:pPr algn="ctr"/>
            <a:r>
              <a:rPr lang="en-US" sz="2400" b="1" dirty="0">
                <a:solidFill>
                  <a:srgbClr val="7030A0"/>
                </a:solidFill>
              </a:rPr>
              <a:t>One</a:t>
            </a:r>
          </a:p>
          <a:p>
            <a:pPr algn="ctr"/>
            <a:r>
              <a:rPr lang="en-US" sz="2400" b="1" dirty="0">
                <a:solidFill>
                  <a:srgbClr val="7030A0"/>
                </a:solidFill>
              </a:rPr>
              <a:t>Another</a:t>
            </a:r>
          </a:p>
        </p:txBody>
      </p:sp>
      <p:sp>
        <p:nvSpPr>
          <p:cNvPr id="4" name="Scroll: Vertical 3">
            <a:extLst>
              <a:ext uri="{FF2B5EF4-FFF2-40B4-BE49-F238E27FC236}">
                <a16:creationId xmlns:a16="http://schemas.microsoft.com/office/drawing/2014/main" id="{59880121-7DAB-9AE7-BEC5-D68010C6153C}"/>
              </a:ext>
            </a:extLst>
          </p:cNvPr>
          <p:cNvSpPr/>
          <p:nvPr/>
        </p:nvSpPr>
        <p:spPr>
          <a:xfrm rot="21349859">
            <a:off x="99623" y="2640640"/>
            <a:ext cx="2352594" cy="2826327"/>
          </a:xfrm>
          <a:prstGeom prst="verticalScroll">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rgbClr val="7030A0"/>
                </a:solidFill>
              </a:rPr>
              <a:t>1 Thessalonians 5:11</a:t>
            </a:r>
          </a:p>
          <a:p>
            <a:pPr algn="ctr"/>
            <a:endParaRPr lang="en-US" dirty="0">
              <a:solidFill>
                <a:srgbClr val="7030A0"/>
              </a:solidFill>
            </a:endParaRPr>
          </a:p>
          <a:p>
            <a:pPr algn="ctr"/>
            <a:r>
              <a:rPr lang="en-US" dirty="0">
                <a:solidFill>
                  <a:srgbClr val="7030A0"/>
                </a:solidFill>
              </a:rPr>
              <a:t>Therefore </a:t>
            </a:r>
          </a:p>
          <a:p>
            <a:pPr algn="ctr"/>
            <a:r>
              <a:rPr lang="en-US" dirty="0">
                <a:solidFill>
                  <a:srgbClr val="7030A0"/>
                </a:solidFill>
              </a:rPr>
              <a:t>Encourage</a:t>
            </a:r>
          </a:p>
          <a:p>
            <a:pPr algn="ctr"/>
            <a:r>
              <a:rPr lang="en-US" dirty="0">
                <a:solidFill>
                  <a:srgbClr val="7030A0"/>
                </a:solidFill>
              </a:rPr>
              <a:t> one another </a:t>
            </a:r>
          </a:p>
          <a:p>
            <a:pPr algn="ctr"/>
            <a:r>
              <a:rPr lang="en-US" dirty="0">
                <a:solidFill>
                  <a:srgbClr val="7030A0"/>
                </a:solidFill>
              </a:rPr>
              <a:t>and build each other up,</a:t>
            </a:r>
          </a:p>
          <a:p>
            <a:pPr algn="ctr"/>
            <a:r>
              <a:rPr lang="en-US" dirty="0">
                <a:solidFill>
                  <a:srgbClr val="7030A0"/>
                </a:solidFill>
              </a:rPr>
              <a:t> just as in fact</a:t>
            </a:r>
          </a:p>
          <a:p>
            <a:pPr algn="ctr"/>
            <a:r>
              <a:rPr lang="en-US" dirty="0">
                <a:solidFill>
                  <a:srgbClr val="7030A0"/>
                </a:solidFill>
              </a:rPr>
              <a:t> you are doing</a:t>
            </a:r>
            <a:r>
              <a:rPr lang="en-US" dirty="0"/>
              <a:t>.</a:t>
            </a:r>
          </a:p>
        </p:txBody>
      </p:sp>
    </p:spTree>
    <p:extLst>
      <p:ext uri="{BB962C8B-B14F-4D97-AF65-F5344CB8AC3E}">
        <p14:creationId xmlns:p14="http://schemas.microsoft.com/office/powerpoint/2010/main" val="340417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F939D-726B-0773-6BF1-E52C631B4166}"/>
              </a:ext>
            </a:extLst>
          </p:cNvPr>
          <p:cNvSpPr>
            <a:spLocks noGrp="1"/>
          </p:cNvSpPr>
          <p:nvPr>
            <p:ph type="title"/>
          </p:nvPr>
        </p:nvSpPr>
        <p:spPr/>
        <p:txBody>
          <a:bodyPr/>
          <a:lstStyle/>
          <a:p>
            <a:r>
              <a:rPr lang="en-US" dirty="0"/>
              <a:t>Extra Slides</a:t>
            </a:r>
          </a:p>
        </p:txBody>
      </p:sp>
      <p:sp>
        <p:nvSpPr>
          <p:cNvPr id="3" name="Text Placeholder 2">
            <a:extLst>
              <a:ext uri="{FF2B5EF4-FFF2-40B4-BE49-F238E27FC236}">
                <a16:creationId xmlns:a16="http://schemas.microsoft.com/office/drawing/2014/main" id="{A30E2B32-0F89-6964-75DC-64E6CAE75BE7}"/>
              </a:ext>
            </a:extLst>
          </p:cNvPr>
          <p:cNvSpPr>
            <a:spLocks noGrp="1"/>
          </p:cNvSpPr>
          <p:nvPr>
            <p:ph type="body" idx="1"/>
          </p:nvPr>
        </p:nvSpPr>
        <p:spPr/>
        <p:txBody>
          <a:bodyPr/>
          <a:lstStyle/>
          <a:p>
            <a:r>
              <a:rPr lang="en-US" dirty="0"/>
              <a:t>You can find more programs like this at:  </a:t>
            </a:r>
            <a:r>
              <a:rPr lang="en-US" dirty="0">
                <a:hlinkClick r:id="rId2"/>
              </a:rPr>
              <a:t>https://activity-array.com/</a:t>
            </a:r>
            <a:r>
              <a:rPr lang="en-US" dirty="0"/>
              <a:t> </a:t>
            </a:r>
          </a:p>
        </p:txBody>
      </p:sp>
      <p:pic>
        <p:nvPicPr>
          <p:cNvPr id="5" name="Picture 4" descr="A white background with blue text&#10;&#10;AI-generated content may be incorrect.">
            <a:extLst>
              <a:ext uri="{FF2B5EF4-FFF2-40B4-BE49-F238E27FC236}">
                <a16:creationId xmlns:a16="http://schemas.microsoft.com/office/drawing/2014/main" id="{A7B0149F-E5C6-8EE9-771A-573DEFA845FE}"/>
              </a:ext>
            </a:extLst>
          </p:cNvPr>
          <p:cNvPicPr>
            <a:picLocks noChangeAspect="1"/>
          </p:cNvPicPr>
          <p:nvPr/>
        </p:nvPicPr>
        <p:blipFill>
          <a:blip r:embed="rId3"/>
          <a:stretch>
            <a:fillRect/>
          </a:stretch>
        </p:blipFill>
        <p:spPr>
          <a:xfrm>
            <a:off x="2594538" y="3359304"/>
            <a:ext cx="7824080" cy="3090142"/>
          </a:xfrm>
          <a:prstGeom prst="rect">
            <a:avLst/>
          </a:prstGeom>
        </p:spPr>
      </p:pic>
    </p:spTree>
    <p:extLst>
      <p:ext uri="{BB962C8B-B14F-4D97-AF65-F5344CB8AC3E}">
        <p14:creationId xmlns:p14="http://schemas.microsoft.com/office/powerpoint/2010/main" val="670903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25" descr="Ten Commandments in Texas Classrooms: But What Version? - UT News"/>
          <p:cNvPicPr preferRelativeResize="0"/>
          <p:nvPr/>
        </p:nvPicPr>
        <p:blipFill rotWithShape="1">
          <a:blip r:embed="rId3">
            <a:alphaModFix/>
          </a:blip>
          <a:srcRect/>
          <a:stretch/>
        </p:blipFill>
        <p:spPr>
          <a:xfrm>
            <a:off x="2362200" y="533400"/>
            <a:ext cx="7406520" cy="594206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Story of Balaam, Balak and the Talking Donkey | Animated Bible Story">
            <a:hlinkClick r:id="" action="ppaction://media"/>
            <a:extLst>
              <a:ext uri="{FF2B5EF4-FFF2-40B4-BE49-F238E27FC236}">
                <a16:creationId xmlns:a16="http://schemas.microsoft.com/office/drawing/2014/main" id="{B6F29AF7-29D0-CDCC-7A3D-6073F94C2BC8}"/>
              </a:ext>
            </a:extLst>
          </p:cNvPr>
          <p:cNvPicPr>
            <a:picLocks noRot="1" noChangeAspect="1"/>
          </p:cNvPicPr>
          <p:nvPr>
            <a:videoFile r:link="rId1"/>
          </p:nvPr>
        </p:nvPicPr>
        <p:blipFill>
          <a:blip r:embed="rId3"/>
          <a:stretch>
            <a:fillRect/>
          </a:stretch>
        </p:blipFill>
        <p:spPr>
          <a:xfrm>
            <a:off x="540327" y="360284"/>
            <a:ext cx="10862686" cy="6137432"/>
          </a:xfrm>
          <a:prstGeom prst="rect">
            <a:avLst/>
          </a:prstGeom>
        </p:spPr>
      </p:pic>
    </p:spTree>
    <p:extLst>
      <p:ext uri="{BB962C8B-B14F-4D97-AF65-F5344CB8AC3E}">
        <p14:creationId xmlns:p14="http://schemas.microsoft.com/office/powerpoint/2010/main" val="317861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2"/>
          <p:cNvSpPr txBox="1">
            <a:spLocks noGrp="1"/>
          </p:cNvSpPr>
          <p:nvPr>
            <p:ph type="body" idx="1"/>
          </p:nvPr>
        </p:nvSpPr>
        <p:spPr>
          <a:xfrm>
            <a:off x="1981200" y="228600"/>
            <a:ext cx="8229600" cy="6080760"/>
          </a:xfrm>
          <a:prstGeom prst="rect">
            <a:avLst/>
          </a:prstGeom>
          <a:gradFill>
            <a:gsLst>
              <a:gs pos="0">
                <a:srgbClr val="548C9F"/>
              </a:gs>
              <a:gs pos="33000">
                <a:srgbClr val="8BBED1"/>
              </a:gs>
              <a:gs pos="46750">
                <a:srgbClr val="A3CCDD"/>
              </a:gs>
              <a:gs pos="52999">
                <a:srgbClr val="A3CCDD"/>
              </a:gs>
              <a:gs pos="68000">
                <a:srgbClr val="8CBED2"/>
              </a:gs>
              <a:gs pos="100000">
                <a:srgbClr val="548C9F"/>
              </a:gs>
            </a:gsLst>
            <a:lin ang="8350000" scaled="0"/>
          </a:gradFill>
          <a:ln w="9525" cap="flat" cmpd="sng">
            <a:solidFill>
              <a:srgbClr val="487F92"/>
            </a:solidFill>
            <a:prstDash val="solid"/>
            <a:round/>
            <a:headEnd type="none" w="sm" len="sm"/>
            <a:tailEnd type="none" w="sm" len="sm"/>
          </a:ln>
          <a:effectLst>
            <a:outerShdw blurRad="190500" dist="228600" dir="2700000" sy="90000" rotWithShape="0">
              <a:srgbClr val="000000">
                <a:alpha val="25490"/>
              </a:srgbClr>
            </a:outerShdw>
          </a:effectLst>
        </p:spPr>
        <p:txBody>
          <a:bodyPr spcFirstLastPara="1" wrap="square" lIns="91425" tIns="45700" rIns="91425" bIns="45700" anchor="ctr" anchorCtr="0">
            <a:normAutofit/>
          </a:bodyPr>
          <a:lstStyle/>
          <a:p>
            <a:pPr marL="137160" indent="0">
              <a:spcBef>
                <a:spcPts val="0"/>
              </a:spcBef>
              <a:buSzPts val="1820"/>
              <a:buNone/>
            </a:pPr>
            <a:r>
              <a:rPr lang="en-US">
                <a:solidFill>
                  <a:srgbClr val="533DA9"/>
                </a:solidFill>
                <a:latin typeface="Book Antiqua"/>
                <a:ea typeface="Book Antiqua"/>
                <a:cs typeface="Book Antiqua"/>
                <a:sym typeface="Book Antiqua"/>
              </a:rPr>
              <a:t>“But I have a few things against you. You have people there who follow the teaching of Balaam. Balaam taught Balak how to make the people of Israel sin. They sinned by eating food offered to idols and by committing sexual sins.</a:t>
            </a:r>
            <a:r>
              <a:rPr lang="en-US">
                <a:solidFill>
                  <a:schemeClr val="lt1"/>
                </a:solidFill>
                <a:latin typeface="Book Antiqua"/>
                <a:ea typeface="Book Antiqua"/>
                <a:cs typeface="Book Antiqua"/>
                <a:sym typeface="Book Antiqua"/>
              </a:rPr>
              <a:t> </a:t>
            </a:r>
            <a:endParaRPr/>
          </a:p>
          <a:p>
            <a:pPr marL="137160" indent="0">
              <a:spcBef>
                <a:spcPts val="560"/>
              </a:spcBef>
              <a:buSzPts val="1820"/>
              <a:buNone/>
            </a:pPr>
            <a:r>
              <a:rPr lang="en-US">
                <a:solidFill>
                  <a:srgbClr val="746425"/>
                </a:solidFill>
                <a:latin typeface="Book Antiqua"/>
                <a:ea typeface="Book Antiqua"/>
                <a:cs typeface="Book Antiqua"/>
                <a:sym typeface="Book Antiqua"/>
              </a:rPr>
              <a:t>Revelation 2:14</a:t>
            </a:r>
            <a:endParaRPr>
              <a:solidFill>
                <a:srgbClr val="746425"/>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4"/>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a:bodyPr>
          <a:lstStyle/>
          <a:p>
            <a:pPr>
              <a:buSzPts val="4100"/>
            </a:pPr>
            <a:r>
              <a:rPr lang="en-US"/>
              <a:t>Memory Verse</a:t>
            </a:r>
            <a:endParaRPr/>
          </a:p>
        </p:txBody>
      </p:sp>
      <p:sp>
        <p:nvSpPr>
          <p:cNvPr id="236" name="Google Shape;236;p24"/>
          <p:cNvSpPr txBox="1">
            <a:spLocks noGrp="1"/>
          </p:cNvSpPr>
          <p:nvPr>
            <p:ph type="body" idx="1"/>
          </p:nvPr>
        </p:nvSpPr>
        <p:spPr>
          <a:xfrm>
            <a:off x="1981200" y="1600200"/>
            <a:ext cx="8229600" cy="4709160"/>
          </a:xfrm>
          <a:prstGeom prst="rect">
            <a:avLst/>
          </a:prstGeom>
          <a:noFill/>
          <a:ln>
            <a:noFill/>
          </a:ln>
        </p:spPr>
        <p:txBody>
          <a:bodyPr spcFirstLastPara="1" wrap="square" lIns="91425" tIns="45700" rIns="91425" bIns="45700" anchor="t" anchorCtr="0">
            <a:normAutofit/>
          </a:bodyPr>
          <a:lstStyle/>
          <a:p>
            <a:pPr marL="137160" indent="0">
              <a:spcBef>
                <a:spcPts val="0"/>
              </a:spcBef>
              <a:buSzPts val="1820"/>
              <a:buNone/>
            </a:pPr>
            <a:r>
              <a:rPr lang="en-US" b="1">
                <a:solidFill>
                  <a:schemeClr val="dk1"/>
                </a:solidFill>
              </a:rPr>
              <a:t>John 14:23 </a:t>
            </a:r>
            <a:r>
              <a:rPr lang="en-US" sz="1400" b="1">
                <a:solidFill>
                  <a:schemeClr val="dk1"/>
                </a:solidFill>
              </a:rPr>
              <a:t>Easy-to-Read Version (ERV)</a:t>
            </a:r>
            <a:endParaRPr/>
          </a:p>
          <a:p>
            <a:pPr marL="137160" indent="0">
              <a:spcBef>
                <a:spcPts val="560"/>
              </a:spcBef>
              <a:buSzPts val="1820"/>
              <a:buNone/>
            </a:pPr>
            <a:r>
              <a:rPr lang="en-US" baseline="30000">
                <a:solidFill>
                  <a:schemeClr val="dk1"/>
                </a:solidFill>
              </a:rPr>
              <a:t>23 </a:t>
            </a:r>
            <a:r>
              <a:rPr lang="en-US">
                <a:solidFill>
                  <a:schemeClr val="dk1"/>
                </a:solidFill>
              </a:rPr>
              <a:t>Jesus answered, “All who love me will obey my teaching. My Father will love them. My Father and I will come to them and live with them. </a:t>
            </a:r>
            <a:endParaRPr>
              <a:solidFill>
                <a:schemeClr val="dk1"/>
              </a:solidFill>
            </a:endParaRPr>
          </a:p>
          <a:p>
            <a:pPr marL="137160" indent="0">
              <a:spcBef>
                <a:spcPts val="560"/>
              </a:spcBef>
              <a:buSzPts val="1820"/>
              <a:buNone/>
            </a:pPr>
            <a:endParaRPr>
              <a:solidFill>
                <a:schemeClr val="dk1"/>
              </a:solidFill>
            </a:endParaRPr>
          </a:p>
          <a:p>
            <a:pPr marL="137160" indent="0">
              <a:spcBef>
                <a:spcPts val="560"/>
              </a:spcBef>
              <a:buSzPts val="1820"/>
              <a:buNone/>
            </a:pPr>
            <a:r>
              <a:rPr lang="en-US" b="1">
                <a:solidFill>
                  <a:srgbClr val="C00000"/>
                </a:solidFill>
              </a:rPr>
              <a:t>John 14:23 </a:t>
            </a:r>
            <a:r>
              <a:rPr lang="en-US" sz="1400" b="1">
                <a:solidFill>
                  <a:srgbClr val="C00000"/>
                </a:solidFill>
              </a:rPr>
              <a:t>New King James Version (NKJV)</a:t>
            </a:r>
            <a:endParaRPr/>
          </a:p>
          <a:p>
            <a:pPr marL="137160" indent="0">
              <a:spcBef>
                <a:spcPts val="560"/>
              </a:spcBef>
              <a:buSzPts val="1820"/>
              <a:buNone/>
            </a:pPr>
            <a:r>
              <a:rPr lang="en-US" baseline="30000">
                <a:solidFill>
                  <a:srgbClr val="C00000"/>
                </a:solidFill>
              </a:rPr>
              <a:t>23 </a:t>
            </a:r>
            <a:r>
              <a:rPr lang="en-US">
                <a:solidFill>
                  <a:srgbClr val="C00000"/>
                </a:solidFill>
              </a:rPr>
              <a:t>Jesus answered and said to him, “If anyone loves Me, he will keep My word; and My Father will love him, and We will come to him and make Our home with him. </a:t>
            </a:r>
            <a:endParaRPr/>
          </a:p>
          <a:p>
            <a:pPr marL="137160" indent="0">
              <a:spcBef>
                <a:spcPts val="560"/>
              </a:spcBef>
              <a:buSzPts val="1820"/>
              <a:buNone/>
            </a:pPr>
            <a:endParaRPr>
              <a:solidFill>
                <a:schemeClr val="dk1"/>
              </a:solidFill>
            </a:endParaRPr>
          </a:p>
          <a:p>
            <a:pPr marL="548640" indent="-295910">
              <a:spcBef>
                <a:spcPts val="560"/>
              </a:spcBef>
              <a:buSzPts val="1820"/>
              <a:buNone/>
            </a:pPr>
            <a:endParaRPr/>
          </a:p>
        </p:txBody>
      </p:sp>
    </p:spTree>
  </p:cSld>
  <p:clrMapOvr>
    <a:masterClrMapping/>
  </p:clrMapOvr>
</p:sld>
</file>

<file path=ppt/theme/theme1.xml><?xml version="1.0" encoding="utf-8"?>
<a:theme xmlns:a="http://schemas.openxmlformats.org/drawingml/2006/main" name="Apex">
  <a:themeElements>
    <a:clrScheme name="Apex">
      <a:dk1>
        <a:srgbClr val="000000"/>
      </a:dk1>
      <a:lt1>
        <a:srgbClr val="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TotalTime>
  <Words>1769</Words>
  <Application>Microsoft Office PowerPoint</Application>
  <PresentationFormat>Widescreen</PresentationFormat>
  <Paragraphs>277</Paragraphs>
  <Slides>39</Slides>
  <Notes>31</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Book Antiqua</vt:lpstr>
      <vt:lpstr>Arial</vt:lpstr>
      <vt:lpstr>Lucida Sans</vt:lpstr>
      <vt:lpstr>Noto Sans Symbols</vt:lpstr>
      <vt:lpstr>Apex</vt:lpstr>
      <vt:lpstr>BALAAM AND BALAK</vt:lpstr>
      <vt:lpstr>Our Donkey  </vt:lpstr>
      <vt:lpstr>CRAFT TIME</vt:lpstr>
      <vt:lpstr>Donkey Facts </vt:lpstr>
      <vt:lpstr>Have you ever felt unsafe and lied or were mean?  Today our story is about a king  who did that.</vt:lpstr>
      <vt:lpstr>PowerPoint Presentation</vt:lpstr>
      <vt:lpstr>PowerPoint Presentation</vt:lpstr>
      <vt:lpstr>PowerPoint Presentation</vt:lpstr>
      <vt:lpstr>Balak, Balaam and a Donkey</vt:lpstr>
      <vt:lpstr>PowerPoint Presentation</vt:lpstr>
      <vt:lpstr>PowerPoint Presentation</vt:lpstr>
      <vt:lpstr>WAIT!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Slides</vt:lpstr>
      <vt:lpstr>PowerPoint Presentation</vt:lpstr>
      <vt:lpstr>PowerPoint Presentation</vt:lpstr>
      <vt:lpstr>PowerPoint Presentation</vt:lpstr>
      <vt:lpstr>Memory Verse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BALAAM AND BALAK</dc:title>
  <dc:creator>Welcome Janelle</dc:creator>
  <cp:lastModifiedBy>Janelle Clendenon</cp:lastModifiedBy>
  <cp:revision>1</cp:revision>
  <dcterms:created xsi:type="dcterms:W3CDTF">2020-06-26T21:04:03Z</dcterms:created>
  <dcterms:modified xsi:type="dcterms:W3CDTF">2025-10-02T03:50:29Z</dcterms:modified>
</cp:coreProperties>
</file>