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sldIdLst>
    <p:sldId id="256" r:id="rId2"/>
    <p:sldId id="266" r:id="rId3"/>
    <p:sldId id="260" r:id="rId4"/>
    <p:sldId id="269" r:id="rId5"/>
    <p:sldId id="272" r:id="rId6"/>
    <p:sldId id="273" r:id="rId7"/>
    <p:sldId id="270" r:id="rId8"/>
    <p:sldId id="257" r:id="rId9"/>
    <p:sldId id="289" r:id="rId10"/>
    <p:sldId id="290" r:id="rId11"/>
    <p:sldId id="258" r:id="rId12"/>
    <p:sldId id="262" r:id="rId13"/>
    <p:sldId id="263" r:id="rId14"/>
    <p:sldId id="281" r:id="rId15"/>
    <p:sldId id="265" r:id="rId16"/>
    <p:sldId id="264" r:id="rId17"/>
    <p:sldId id="279" r:id="rId18"/>
    <p:sldId id="268" r:id="rId19"/>
    <p:sldId id="274" r:id="rId20"/>
    <p:sldId id="283" r:id="rId21"/>
    <p:sldId id="285" r:id="rId22"/>
    <p:sldId id="288" r:id="rId23"/>
    <p:sldId id="286" r:id="rId24"/>
    <p:sldId id="284" r:id="rId25"/>
    <p:sldId id="261" r:id="rId26"/>
    <p:sldId id="275" r:id="rId27"/>
    <p:sldId id="280" r:id="rId28"/>
    <p:sldId id="276" r:id="rId29"/>
    <p:sldId id="271" r:id="rId30"/>
    <p:sldId id="277" r:id="rId31"/>
    <p:sldId id="282"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B6C313-D1F6-4852-90F6-3C2124F17CD9}" v="686" dt="2025-09-06T05:55:57.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1" autoAdjust="0"/>
    <p:restoredTop sz="94660"/>
  </p:normalViewPr>
  <p:slideViewPr>
    <p:cSldViewPr snapToGrid="0">
      <p:cViewPr varScale="1">
        <p:scale>
          <a:sx n="59" d="100"/>
          <a:sy n="59" d="100"/>
        </p:scale>
        <p:origin x="48"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7CB6C313-D1F6-4852-90F6-3C2124F17CD9}"/>
    <pc:docChg chg="undo custSel addSld modSld sldOrd">
      <pc:chgData name="Janelle Clendenon" userId="da17313139568148" providerId="LiveId" clId="{7CB6C313-D1F6-4852-90F6-3C2124F17CD9}" dt="2025-09-06T05:56:21.816" v="3151" actId="1076"/>
      <pc:docMkLst>
        <pc:docMk/>
      </pc:docMkLst>
      <pc:sldChg chg="modSp mod">
        <pc:chgData name="Janelle Clendenon" userId="da17313139568148" providerId="LiveId" clId="{7CB6C313-D1F6-4852-90F6-3C2124F17CD9}" dt="2025-09-06T05:26:51.891" v="1865" actId="27636"/>
        <pc:sldMkLst>
          <pc:docMk/>
          <pc:sldMk cId="2075801741" sldId="257"/>
        </pc:sldMkLst>
        <pc:spChg chg="mod">
          <ac:chgData name="Janelle Clendenon" userId="da17313139568148" providerId="LiveId" clId="{7CB6C313-D1F6-4852-90F6-3C2124F17CD9}" dt="2025-09-06T05:23:38.045" v="1669" actId="1076"/>
          <ac:spMkLst>
            <pc:docMk/>
            <pc:sldMk cId="2075801741" sldId="257"/>
            <ac:spMk id="2" creationId="{98E24B50-E0AE-4E66-BB37-5D219742700A}"/>
          </ac:spMkLst>
        </pc:spChg>
        <pc:spChg chg="mod">
          <ac:chgData name="Janelle Clendenon" userId="da17313139568148" providerId="LiveId" clId="{7CB6C313-D1F6-4852-90F6-3C2124F17CD9}" dt="2025-09-06T05:26:51.891" v="1865" actId="27636"/>
          <ac:spMkLst>
            <pc:docMk/>
            <pc:sldMk cId="2075801741" sldId="257"/>
            <ac:spMk id="4" creationId="{D968C1B8-6509-4A43-A93D-F1E3AA27C666}"/>
          </ac:spMkLst>
        </pc:spChg>
      </pc:sldChg>
      <pc:sldChg chg="addSp delSp modSp mod modAnim">
        <pc:chgData name="Janelle Clendenon" userId="da17313139568148" providerId="LiveId" clId="{7CB6C313-D1F6-4852-90F6-3C2124F17CD9}" dt="2025-09-03T22:43:22.714" v="977" actId="14100"/>
        <pc:sldMkLst>
          <pc:docMk/>
          <pc:sldMk cId="1875314559" sldId="258"/>
        </pc:sldMkLst>
        <pc:spChg chg="add mod">
          <ac:chgData name="Janelle Clendenon" userId="da17313139568148" providerId="LiveId" clId="{7CB6C313-D1F6-4852-90F6-3C2124F17CD9}" dt="2025-09-03T22:28:12.869" v="157" actId="14100"/>
          <ac:spMkLst>
            <pc:docMk/>
            <pc:sldMk cId="1875314559" sldId="258"/>
            <ac:spMk id="17" creationId="{3BB50E6A-0164-27E1-2268-E53AB7EA679A}"/>
          </ac:spMkLst>
        </pc:spChg>
        <pc:spChg chg="add mod">
          <ac:chgData name="Janelle Clendenon" userId="da17313139568148" providerId="LiveId" clId="{7CB6C313-D1F6-4852-90F6-3C2124F17CD9}" dt="2025-09-03T22:27:31.078" v="116" actId="14100"/>
          <ac:spMkLst>
            <pc:docMk/>
            <pc:sldMk cId="1875314559" sldId="258"/>
            <ac:spMk id="18" creationId="{87CD2542-E320-4359-751F-5818943F98EA}"/>
          </ac:spMkLst>
        </pc:spChg>
        <pc:spChg chg="add mod">
          <ac:chgData name="Janelle Clendenon" userId="da17313139568148" providerId="LiveId" clId="{7CB6C313-D1F6-4852-90F6-3C2124F17CD9}" dt="2025-09-03T22:29:54.638" v="255" actId="14100"/>
          <ac:spMkLst>
            <pc:docMk/>
            <pc:sldMk cId="1875314559" sldId="258"/>
            <ac:spMk id="19" creationId="{84AF16C7-ABA0-607A-6585-C8D283D06DBA}"/>
          </ac:spMkLst>
        </pc:spChg>
        <pc:spChg chg="add mod">
          <ac:chgData name="Janelle Clendenon" userId="da17313139568148" providerId="LiveId" clId="{7CB6C313-D1F6-4852-90F6-3C2124F17CD9}" dt="2025-09-03T22:30:42.375" v="341" actId="20577"/>
          <ac:spMkLst>
            <pc:docMk/>
            <pc:sldMk cId="1875314559" sldId="258"/>
            <ac:spMk id="20" creationId="{E4595CEF-F927-5A21-AFD3-50C6F504A1AF}"/>
          </ac:spMkLst>
        </pc:spChg>
        <pc:spChg chg="add mod">
          <ac:chgData name="Janelle Clendenon" userId="da17313139568148" providerId="LiveId" clId="{7CB6C313-D1F6-4852-90F6-3C2124F17CD9}" dt="2025-09-03T22:31:20.966" v="417" actId="20577"/>
          <ac:spMkLst>
            <pc:docMk/>
            <pc:sldMk cId="1875314559" sldId="258"/>
            <ac:spMk id="21" creationId="{1B11CB69-6299-D468-C8C0-2D713D634CB4}"/>
          </ac:spMkLst>
        </pc:spChg>
        <pc:spChg chg="add mod">
          <ac:chgData name="Janelle Clendenon" userId="da17313139568148" providerId="LiveId" clId="{7CB6C313-D1F6-4852-90F6-3C2124F17CD9}" dt="2025-09-03T22:32:15.525" v="493" actId="20577"/>
          <ac:spMkLst>
            <pc:docMk/>
            <pc:sldMk cId="1875314559" sldId="258"/>
            <ac:spMk id="22" creationId="{21E5A189-695F-3538-995A-0F77C1D0643B}"/>
          </ac:spMkLst>
        </pc:spChg>
        <pc:spChg chg="add mod">
          <ac:chgData name="Janelle Clendenon" userId="da17313139568148" providerId="LiveId" clId="{7CB6C313-D1F6-4852-90F6-3C2124F17CD9}" dt="2025-09-03T22:33:38.969" v="544" actId="20577"/>
          <ac:spMkLst>
            <pc:docMk/>
            <pc:sldMk cId="1875314559" sldId="258"/>
            <ac:spMk id="23" creationId="{73D96CB0-1082-1C02-07B1-212E631F9A93}"/>
          </ac:spMkLst>
        </pc:spChg>
        <pc:picChg chg="mod modCrop">
          <ac:chgData name="Janelle Clendenon" userId="da17313139568148" providerId="LiveId" clId="{7CB6C313-D1F6-4852-90F6-3C2124F17CD9}" dt="2025-09-03T22:19:07.407" v="22" actId="1076"/>
          <ac:picMkLst>
            <pc:docMk/>
            <pc:sldMk cId="1875314559" sldId="258"/>
            <ac:picMk id="7" creationId="{B13287B3-DAFF-494A-A4D0-1C5012BD0D1F}"/>
          </ac:picMkLst>
        </pc:picChg>
        <pc:picChg chg="add mod modCrop">
          <ac:chgData name="Janelle Clendenon" userId="da17313139568148" providerId="LiveId" clId="{7CB6C313-D1F6-4852-90F6-3C2124F17CD9}" dt="2025-09-03T22:22:49.986" v="60" actId="1076"/>
          <ac:picMkLst>
            <pc:docMk/>
            <pc:sldMk cId="1875314559" sldId="258"/>
            <ac:picMk id="16" creationId="{3B323F2D-1C3B-5E61-EFEA-542F5C77DF0E}"/>
          </ac:picMkLst>
        </pc:picChg>
        <pc:picChg chg="add mod">
          <ac:chgData name="Janelle Clendenon" userId="da17313139568148" providerId="LiveId" clId="{7CB6C313-D1F6-4852-90F6-3C2124F17CD9}" dt="2025-09-03T22:43:22.714" v="977" actId="14100"/>
          <ac:picMkLst>
            <pc:docMk/>
            <pc:sldMk cId="1875314559" sldId="258"/>
            <ac:picMk id="25" creationId="{77CAABC5-4653-2F1C-E96C-D3DB5F8C4C91}"/>
          </ac:picMkLst>
        </pc:picChg>
        <pc:picChg chg="add mod">
          <ac:chgData name="Janelle Clendenon" userId="da17313139568148" providerId="LiveId" clId="{7CB6C313-D1F6-4852-90F6-3C2124F17CD9}" dt="2025-09-03T22:43:20.127" v="976" actId="1076"/>
          <ac:picMkLst>
            <pc:docMk/>
            <pc:sldMk cId="1875314559" sldId="258"/>
            <ac:picMk id="29" creationId="{3A734A22-2F03-8955-3B31-447E4E45641E}"/>
          </ac:picMkLst>
        </pc:picChg>
      </pc:sldChg>
      <pc:sldChg chg="ord">
        <pc:chgData name="Janelle Clendenon" userId="da17313139568148" providerId="LiveId" clId="{7CB6C313-D1F6-4852-90F6-3C2124F17CD9}" dt="2025-09-04T03:17:46.509" v="1597"/>
        <pc:sldMkLst>
          <pc:docMk/>
          <pc:sldMk cId="2615041717" sldId="261"/>
        </pc:sldMkLst>
      </pc:sldChg>
      <pc:sldChg chg="addSp modSp mod modAnim">
        <pc:chgData name="Janelle Clendenon" userId="da17313139568148" providerId="LiveId" clId="{7CB6C313-D1F6-4852-90F6-3C2124F17CD9}" dt="2025-09-03T22:38:55.919" v="949" actId="20577"/>
        <pc:sldMkLst>
          <pc:docMk/>
          <pc:sldMk cId="2970957684" sldId="262"/>
        </pc:sldMkLst>
        <pc:spChg chg="add mod">
          <ac:chgData name="Janelle Clendenon" userId="da17313139568148" providerId="LiveId" clId="{7CB6C313-D1F6-4852-90F6-3C2124F17CD9}" dt="2025-09-03T22:36:43.708" v="716" actId="14100"/>
          <ac:spMkLst>
            <pc:docMk/>
            <pc:sldMk cId="2970957684" sldId="262"/>
            <ac:spMk id="3" creationId="{1BB39659-C3A8-3566-386B-BF2E1F75E980}"/>
          </ac:spMkLst>
        </pc:spChg>
        <pc:spChg chg="add mod">
          <ac:chgData name="Janelle Clendenon" userId="da17313139568148" providerId="LiveId" clId="{7CB6C313-D1F6-4852-90F6-3C2124F17CD9}" dt="2025-09-03T22:38:12.545" v="871" actId="14100"/>
          <ac:spMkLst>
            <pc:docMk/>
            <pc:sldMk cId="2970957684" sldId="262"/>
            <ac:spMk id="5" creationId="{7CFB8C40-4587-7013-427E-2841B273ED3A}"/>
          </ac:spMkLst>
        </pc:spChg>
        <pc:spChg chg="add mod">
          <ac:chgData name="Janelle Clendenon" userId="da17313139568148" providerId="LiveId" clId="{7CB6C313-D1F6-4852-90F6-3C2124F17CD9}" dt="2025-09-03T22:38:55.919" v="949" actId="20577"/>
          <ac:spMkLst>
            <pc:docMk/>
            <pc:sldMk cId="2970957684" sldId="262"/>
            <ac:spMk id="6" creationId="{92C2CE6B-0500-690B-392B-1CEA5A9638B5}"/>
          </ac:spMkLst>
        </pc:spChg>
      </pc:sldChg>
      <pc:sldChg chg="modSp mod">
        <pc:chgData name="Janelle Clendenon" userId="da17313139568148" providerId="LiveId" clId="{7CB6C313-D1F6-4852-90F6-3C2124F17CD9}" dt="2025-09-04T03:19:15.245" v="1638" actId="20577"/>
        <pc:sldMkLst>
          <pc:docMk/>
          <pc:sldMk cId="1326967614" sldId="265"/>
        </pc:sldMkLst>
        <pc:spChg chg="mod">
          <ac:chgData name="Janelle Clendenon" userId="da17313139568148" providerId="LiveId" clId="{7CB6C313-D1F6-4852-90F6-3C2124F17CD9}" dt="2025-09-04T03:19:15.245" v="1638" actId="20577"/>
          <ac:spMkLst>
            <pc:docMk/>
            <pc:sldMk cId="1326967614" sldId="265"/>
            <ac:spMk id="4" creationId="{D968C1B8-6509-4A43-A93D-F1E3AA27C666}"/>
          </ac:spMkLst>
        </pc:spChg>
      </pc:sldChg>
      <pc:sldChg chg="addSp delSp modSp mod">
        <pc:chgData name="Janelle Clendenon" userId="da17313139568148" providerId="LiveId" clId="{7CB6C313-D1F6-4852-90F6-3C2124F17CD9}" dt="2025-09-06T05:18:39.958" v="1662" actId="1440"/>
        <pc:sldMkLst>
          <pc:docMk/>
          <pc:sldMk cId="1311542541" sldId="268"/>
        </pc:sldMkLst>
        <pc:spChg chg="mod ord">
          <ac:chgData name="Janelle Clendenon" userId="da17313139568148" providerId="LiveId" clId="{7CB6C313-D1F6-4852-90F6-3C2124F17CD9}" dt="2025-09-06T05:17:46.367" v="1660" actId="166"/>
          <ac:spMkLst>
            <pc:docMk/>
            <pc:sldMk cId="1311542541" sldId="268"/>
            <ac:spMk id="2" creationId="{98E24B50-E0AE-4E66-BB37-5D219742700A}"/>
          </ac:spMkLst>
        </pc:spChg>
        <pc:spChg chg="del">
          <ac:chgData name="Janelle Clendenon" userId="da17313139568148" providerId="LiveId" clId="{7CB6C313-D1F6-4852-90F6-3C2124F17CD9}" dt="2025-09-06T05:16:53.357" v="1643" actId="478"/>
          <ac:spMkLst>
            <pc:docMk/>
            <pc:sldMk cId="1311542541" sldId="268"/>
            <ac:spMk id="27" creationId="{BE02E3C3-DE55-4C36-8695-6A48882A8269}"/>
          </ac:spMkLst>
        </pc:spChg>
        <pc:grpChg chg="del">
          <ac:chgData name="Janelle Clendenon" userId="da17313139568148" providerId="LiveId" clId="{7CB6C313-D1F6-4852-90F6-3C2124F17CD9}" dt="2025-09-06T05:16:55.901" v="1644" actId="478"/>
          <ac:grpSpMkLst>
            <pc:docMk/>
            <pc:sldMk cId="1311542541" sldId="268"/>
            <ac:grpSpMk id="17" creationId="{55F704E0-4010-4FDB-B2DE-EF7DD54D13A6}"/>
          </ac:grpSpMkLst>
        </pc:grpChg>
        <pc:picChg chg="add del mod">
          <ac:chgData name="Janelle Clendenon" userId="da17313139568148" providerId="LiveId" clId="{7CB6C313-D1F6-4852-90F6-3C2124F17CD9}" dt="2025-09-06T05:16:12.107" v="1642" actId="478"/>
          <ac:picMkLst>
            <pc:docMk/>
            <pc:sldMk cId="1311542541" sldId="268"/>
            <ac:picMk id="4" creationId="{9180474B-602B-F50C-EBC7-5252F8D7F5DC}"/>
          </ac:picMkLst>
        </pc:picChg>
        <pc:picChg chg="add mod">
          <ac:chgData name="Janelle Clendenon" userId="da17313139568148" providerId="LiveId" clId="{7CB6C313-D1F6-4852-90F6-3C2124F17CD9}" dt="2025-09-06T05:18:39.958" v="1662" actId="1440"/>
          <ac:picMkLst>
            <pc:docMk/>
            <pc:sldMk cId="1311542541" sldId="268"/>
            <ac:picMk id="15" creationId="{CCED2D5B-64C7-5934-E3F0-9CCCDEAA9FAD}"/>
          </ac:picMkLst>
        </pc:picChg>
        <pc:cxnChg chg="mod">
          <ac:chgData name="Janelle Clendenon" userId="da17313139568148" providerId="LiveId" clId="{7CB6C313-D1F6-4852-90F6-3C2124F17CD9}" dt="2025-09-06T05:16:55.901" v="1644" actId="478"/>
          <ac:cxnSpMkLst>
            <pc:docMk/>
            <pc:sldMk cId="1311542541" sldId="268"/>
            <ac:cxnSpMk id="24" creationId="{08E12579-AA45-4399-9DD0-71AFAEA5B345}"/>
          </ac:cxnSpMkLst>
        </pc:cxnChg>
      </pc:sldChg>
      <pc:sldChg chg="addSp delSp modSp mod delAnim modAnim">
        <pc:chgData name="Janelle Clendenon" userId="da17313139568148" providerId="LiveId" clId="{7CB6C313-D1F6-4852-90F6-3C2124F17CD9}" dt="2025-09-03T23:01:30.718" v="982" actId="1076"/>
        <pc:sldMkLst>
          <pc:docMk/>
          <pc:sldMk cId="2530261094" sldId="274"/>
        </pc:sldMkLst>
        <pc:picChg chg="add mod">
          <ac:chgData name="Janelle Clendenon" userId="da17313139568148" providerId="LiveId" clId="{7CB6C313-D1F6-4852-90F6-3C2124F17CD9}" dt="2025-09-03T23:01:30.718" v="982" actId="1076"/>
          <ac:picMkLst>
            <pc:docMk/>
            <pc:sldMk cId="2530261094" sldId="274"/>
            <ac:picMk id="4" creationId="{DC0DA16F-2491-C851-3879-ACB1B8BCF16A}"/>
          </ac:picMkLst>
        </pc:picChg>
      </pc:sldChg>
      <pc:sldChg chg="addSp delSp modSp mod modAnim">
        <pc:chgData name="Janelle Clendenon" userId="da17313139568148" providerId="LiveId" clId="{7CB6C313-D1F6-4852-90F6-3C2124F17CD9}" dt="2025-09-03T23:07:45.279" v="1012" actId="1076"/>
        <pc:sldMkLst>
          <pc:docMk/>
          <pc:sldMk cId="687045453" sldId="279"/>
        </pc:sldMkLst>
        <pc:spChg chg="mod">
          <ac:chgData name="Janelle Clendenon" userId="da17313139568148" providerId="LiveId" clId="{7CB6C313-D1F6-4852-90F6-3C2124F17CD9}" dt="2025-09-03T23:07:38.582" v="1010" actId="1076"/>
          <ac:spMkLst>
            <pc:docMk/>
            <pc:sldMk cId="687045453" sldId="279"/>
            <ac:spMk id="7" creationId="{86FB14DF-9D4B-42B4-87B3-A2A7902669E0}"/>
          </ac:spMkLst>
        </pc:spChg>
        <pc:picChg chg="add mod">
          <ac:chgData name="Janelle Clendenon" userId="da17313139568148" providerId="LiveId" clId="{7CB6C313-D1F6-4852-90F6-3C2124F17CD9}" dt="2025-09-03T23:07:45.279" v="1012" actId="1076"/>
          <ac:picMkLst>
            <pc:docMk/>
            <pc:sldMk cId="687045453" sldId="279"/>
            <ac:picMk id="3" creationId="{14EE01A4-6519-6FF5-A243-BE295AE058C5}"/>
          </ac:picMkLst>
        </pc:picChg>
      </pc:sldChg>
      <pc:sldChg chg="addSp delSp modSp add mod delAnim modAnim">
        <pc:chgData name="Janelle Clendenon" userId="da17313139568148" providerId="LiveId" clId="{7CB6C313-D1F6-4852-90F6-3C2124F17CD9}" dt="2025-09-03T23:14:40.521" v="1018" actId="1076"/>
        <pc:sldMkLst>
          <pc:docMk/>
          <pc:sldMk cId="3746165984" sldId="283"/>
        </pc:sldMkLst>
        <pc:picChg chg="add mod">
          <ac:chgData name="Janelle Clendenon" userId="da17313139568148" providerId="LiveId" clId="{7CB6C313-D1F6-4852-90F6-3C2124F17CD9}" dt="2025-09-03T23:12:34.052" v="1017" actId="1076"/>
          <ac:picMkLst>
            <pc:docMk/>
            <pc:sldMk cId="3746165984" sldId="283"/>
            <ac:picMk id="4" creationId="{99A3A71D-33A2-6D33-18A5-6A3A72AB7BA4}"/>
          </ac:picMkLst>
        </pc:picChg>
        <pc:picChg chg="mod">
          <ac:chgData name="Janelle Clendenon" userId="da17313139568148" providerId="LiveId" clId="{7CB6C313-D1F6-4852-90F6-3C2124F17CD9}" dt="2025-09-03T23:14:40.521" v="1018" actId="1076"/>
          <ac:picMkLst>
            <pc:docMk/>
            <pc:sldMk cId="3746165984" sldId="283"/>
            <ac:picMk id="5" creationId="{AC6217F6-B259-4FAD-9F3A-F12A46F79384}"/>
          </ac:picMkLst>
        </pc:picChg>
      </pc:sldChg>
      <pc:sldChg chg="add">
        <pc:chgData name="Janelle Clendenon" userId="da17313139568148" providerId="LiveId" clId="{7CB6C313-D1F6-4852-90F6-3C2124F17CD9}" dt="2025-09-03T23:12:06.103" v="1013"/>
        <pc:sldMkLst>
          <pc:docMk/>
          <pc:sldMk cId="640453643" sldId="284"/>
        </pc:sldMkLst>
      </pc:sldChg>
      <pc:sldChg chg="addSp delSp modSp add mod delAnim modAnim">
        <pc:chgData name="Janelle Clendenon" userId="da17313139568148" providerId="LiveId" clId="{7CB6C313-D1F6-4852-90F6-3C2124F17CD9}" dt="2025-09-03T23:15:16.844" v="1024" actId="14100"/>
        <pc:sldMkLst>
          <pc:docMk/>
          <pc:sldMk cId="1272381321" sldId="285"/>
        </pc:sldMkLst>
        <pc:picChg chg="add mod">
          <ac:chgData name="Janelle Clendenon" userId="da17313139568148" providerId="LiveId" clId="{7CB6C313-D1F6-4852-90F6-3C2124F17CD9}" dt="2025-09-03T23:15:16.844" v="1024" actId="14100"/>
          <ac:picMkLst>
            <pc:docMk/>
            <pc:sldMk cId="1272381321" sldId="285"/>
            <ac:picMk id="3" creationId="{C257D3C7-BB30-7468-6E4A-2DF5DEE1643B}"/>
          </ac:picMkLst>
        </pc:picChg>
      </pc:sldChg>
      <pc:sldChg chg="addSp delSp modSp add mod delAnim modAnim">
        <pc:chgData name="Janelle Clendenon" userId="da17313139568148" providerId="LiveId" clId="{7CB6C313-D1F6-4852-90F6-3C2124F17CD9}" dt="2025-09-03T23:16:56.730" v="1030" actId="14100"/>
        <pc:sldMkLst>
          <pc:docMk/>
          <pc:sldMk cId="791342233" sldId="286"/>
        </pc:sldMkLst>
        <pc:picChg chg="add mod">
          <ac:chgData name="Janelle Clendenon" userId="da17313139568148" providerId="LiveId" clId="{7CB6C313-D1F6-4852-90F6-3C2124F17CD9}" dt="2025-09-03T23:16:56.730" v="1030" actId="14100"/>
          <ac:picMkLst>
            <pc:docMk/>
            <pc:sldMk cId="791342233" sldId="286"/>
            <ac:picMk id="4" creationId="{0BE0E586-5D05-8130-B496-ADA84C095CA0}"/>
          </ac:picMkLst>
        </pc:picChg>
      </pc:sldChg>
      <pc:sldChg chg="addSp delSp modSp add mod ord">
        <pc:chgData name="Janelle Clendenon" userId="da17313139568148" providerId="LiveId" clId="{7CB6C313-D1F6-4852-90F6-3C2124F17CD9}" dt="2025-09-04T03:17:38.807" v="1595"/>
        <pc:sldMkLst>
          <pc:docMk/>
          <pc:sldMk cId="1928526256" sldId="287"/>
        </pc:sldMkLst>
        <pc:spChg chg="mod">
          <ac:chgData name="Janelle Clendenon" userId="da17313139568148" providerId="LiveId" clId="{7CB6C313-D1F6-4852-90F6-3C2124F17CD9}" dt="2025-09-03T23:46:13.852" v="1043" actId="1076"/>
          <ac:spMkLst>
            <pc:docMk/>
            <pc:sldMk cId="1928526256" sldId="287"/>
            <ac:spMk id="2" creationId="{44C11035-B712-ED8E-2489-BA45A24F3904}"/>
          </ac:spMkLst>
        </pc:spChg>
        <pc:spChg chg="add mod">
          <ac:chgData name="Janelle Clendenon" userId="da17313139568148" providerId="LiveId" clId="{7CB6C313-D1F6-4852-90F6-3C2124F17CD9}" dt="2025-09-03T23:48:01.190" v="1182" actId="20577"/>
          <ac:spMkLst>
            <pc:docMk/>
            <pc:sldMk cId="1928526256" sldId="287"/>
            <ac:spMk id="23" creationId="{A54383E7-077A-1708-2DCF-D576F730F5D2}"/>
          </ac:spMkLst>
        </pc:spChg>
        <pc:spChg chg="add mod">
          <ac:chgData name="Janelle Clendenon" userId="da17313139568148" providerId="LiveId" clId="{7CB6C313-D1F6-4852-90F6-3C2124F17CD9}" dt="2025-09-04T00:01:42.395" v="1199" actId="1076"/>
          <ac:spMkLst>
            <pc:docMk/>
            <pc:sldMk cId="1928526256" sldId="287"/>
            <ac:spMk id="32" creationId="{B76CC91C-D502-1B35-09FE-DAC91D39AF2A}"/>
          </ac:spMkLst>
        </pc:spChg>
        <pc:picChg chg="mod">
          <ac:chgData name="Janelle Clendenon" userId="da17313139568148" providerId="LiveId" clId="{7CB6C313-D1F6-4852-90F6-3C2124F17CD9}" dt="2025-09-03T23:46:38.993" v="1058" actId="29295"/>
          <ac:picMkLst>
            <pc:docMk/>
            <pc:sldMk cId="1928526256" sldId="287"/>
            <ac:picMk id="14" creationId="{0D5CB114-9192-EB65-3779-2F1167509381}"/>
          </ac:picMkLst>
        </pc:picChg>
        <pc:picChg chg="add mod">
          <ac:chgData name="Janelle Clendenon" userId="da17313139568148" providerId="LiveId" clId="{7CB6C313-D1F6-4852-90F6-3C2124F17CD9}" dt="2025-09-04T00:01:44.129" v="1200" actId="1076"/>
          <ac:picMkLst>
            <pc:docMk/>
            <pc:sldMk cId="1928526256" sldId="287"/>
            <ac:picMk id="15" creationId="{54C80735-2A2B-B395-5298-7A6ECF31EADF}"/>
          </ac:picMkLst>
        </pc:picChg>
        <pc:picChg chg="add mod">
          <ac:chgData name="Janelle Clendenon" userId="da17313139568148" providerId="LiveId" clId="{7CB6C313-D1F6-4852-90F6-3C2124F17CD9}" dt="2025-09-04T00:01:47.864" v="1201" actId="1076"/>
          <ac:picMkLst>
            <pc:docMk/>
            <pc:sldMk cId="1928526256" sldId="287"/>
            <ac:picMk id="28" creationId="{86177F38-A09D-4DFB-94B4-91C36BD4C277}"/>
          </ac:picMkLst>
        </pc:picChg>
        <pc:picChg chg="add mod">
          <ac:chgData name="Janelle Clendenon" userId="da17313139568148" providerId="LiveId" clId="{7CB6C313-D1F6-4852-90F6-3C2124F17CD9}" dt="2025-09-04T00:01:49.776" v="1202" actId="1076"/>
          <ac:picMkLst>
            <pc:docMk/>
            <pc:sldMk cId="1928526256" sldId="287"/>
            <ac:picMk id="30" creationId="{4B0166E1-BC0F-2E5E-4DF6-3C5FAAB0EF7D}"/>
          </ac:picMkLst>
        </pc:picChg>
        <pc:picChg chg="add mod">
          <ac:chgData name="Janelle Clendenon" userId="da17313139568148" providerId="LiveId" clId="{7CB6C313-D1F6-4852-90F6-3C2124F17CD9}" dt="2025-09-04T03:06:45.478" v="1209" actId="962"/>
          <ac:picMkLst>
            <pc:docMk/>
            <pc:sldMk cId="1928526256" sldId="287"/>
            <ac:picMk id="36" creationId="{02C8ACDF-F241-10BB-364F-8B1519D09D19}"/>
          </ac:picMkLst>
        </pc:picChg>
      </pc:sldChg>
      <pc:sldChg chg="addSp delSp modSp add mod ord">
        <pc:chgData name="Janelle Clendenon" userId="da17313139568148" providerId="LiveId" clId="{7CB6C313-D1F6-4852-90F6-3C2124F17CD9}" dt="2025-09-04T03:17:33.858" v="1593"/>
        <pc:sldMkLst>
          <pc:docMk/>
          <pc:sldMk cId="1439445124" sldId="288"/>
        </pc:sldMkLst>
        <pc:spChg chg="add mod">
          <ac:chgData name="Janelle Clendenon" userId="da17313139568148" providerId="LiveId" clId="{7CB6C313-D1F6-4852-90F6-3C2124F17CD9}" dt="2025-09-04T03:13:48.975" v="1578" actId="255"/>
          <ac:spMkLst>
            <pc:docMk/>
            <pc:sldMk cId="1439445124" sldId="288"/>
            <ac:spMk id="10" creationId="{DF100ACE-91CD-B974-4E77-84303320C97A}"/>
          </ac:spMkLst>
        </pc:spChg>
        <pc:picChg chg="add mod ord modCrop">
          <ac:chgData name="Janelle Clendenon" userId="da17313139568148" providerId="LiveId" clId="{7CB6C313-D1F6-4852-90F6-3C2124F17CD9}" dt="2025-09-04T03:10:48.923" v="1243" actId="1076"/>
          <ac:picMkLst>
            <pc:docMk/>
            <pc:sldMk cId="1439445124" sldId="288"/>
            <ac:picMk id="7" creationId="{09BFC4C9-6BC1-1238-EC9E-8841FC0B9104}"/>
          </ac:picMkLst>
        </pc:picChg>
        <pc:picChg chg="add mod modCrop">
          <ac:chgData name="Janelle Clendenon" userId="da17313139568148" providerId="LiveId" clId="{7CB6C313-D1F6-4852-90F6-3C2124F17CD9}" dt="2025-09-04T03:10:38.449" v="1239" actId="1076"/>
          <ac:picMkLst>
            <pc:docMk/>
            <pc:sldMk cId="1439445124" sldId="288"/>
            <ac:picMk id="8" creationId="{0EC80948-A44A-AD58-3706-42EBA659B5D8}"/>
          </ac:picMkLst>
        </pc:picChg>
        <pc:picChg chg="add mod modCrop">
          <ac:chgData name="Janelle Clendenon" userId="da17313139568148" providerId="LiveId" clId="{7CB6C313-D1F6-4852-90F6-3C2124F17CD9}" dt="2025-09-04T03:10:35.849" v="1238" actId="1076"/>
          <ac:picMkLst>
            <pc:docMk/>
            <pc:sldMk cId="1439445124" sldId="288"/>
            <ac:picMk id="9" creationId="{432A9DCB-6376-689D-8082-E3BAD8BB3092}"/>
          </ac:picMkLst>
        </pc:picChg>
        <pc:picChg chg="add mod modCrop">
          <ac:chgData name="Janelle Clendenon" userId="da17313139568148" providerId="LiveId" clId="{7CB6C313-D1F6-4852-90F6-3C2124F17CD9}" dt="2025-09-04T03:17:23.147" v="1590" actId="1076"/>
          <ac:picMkLst>
            <pc:docMk/>
            <pc:sldMk cId="1439445124" sldId="288"/>
            <ac:picMk id="12" creationId="{A14F706F-6DEC-B446-13D5-1781504CE89D}"/>
          </ac:picMkLst>
        </pc:picChg>
        <pc:picChg chg="mod">
          <ac:chgData name="Janelle Clendenon" userId="da17313139568148" providerId="LiveId" clId="{7CB6C313-D1F6-4852-90F6-3C2124F17CD9}" dt="2025-09-04T03:07:40.714" v="1221" actId="1076"/>
          <ac:picMkLst>
            <pc:docMk/>
            <pc:sldMk cId="1439445124" sldId="288"/>
            <ac:picMk id="36" creationId="{96EB5D0C-B1FC-12C7-89C3-A92F2E348415}"/>
          </ac:picMkLst>
        </pc:picChg>
      </pc:sldChg>
      <pc:sldChg chg="addSp delSp modSp add mod setBg modAnim">
        <pc:chgData name="Janelle Clendenon" userId="da17313139568148" providerId="LiveId" clId="{7CB6C313-D1F6-4852-90F6-3C2124F17CD9}" dt="2025-09-06T05:56:21.816" v="3151" actId="1076"/>
        <pc:sldMkLst>
          <pc:docMk/>
          <pc:sldMk cId="1683880184" sldId="289"/>
        </pc:sldMkLst>
        <pc:spChg chg="mod">
          <ac:chgData name="Janelle Clendenon" userId="da17313139568148" providerId="LiveId" clId="{7CB6C313-D1F6-4852-90F6-3C2124F17CD9}" dt="2025-09-06T05:28:42.444" v="1908" actId="688"/>
          <ac:spMkLst>
            <pc:docMk/>
            <pc:sldMk cId="1683880184" sldId="289"/>
            <ac:spMk id="2" creationId="{1A2B3747-E6A9-AC85-DA24-885F500D44B1}"/>
          </ac:spMkLst>
        </pc:spChg>
        <pc:spChg chg="mod">
          <ac:chgData name="Janelle Clendenon" userId="da17313139568148" providerId="LiveId" clId="{7CB6C313-D1F6-4852-90F6-3C2124F17CD9}" dt="2025-09-06T05:35:47.630" v="2278" actId="27636"/>
          <ac:spMkLst>
            <pc:docMk/>
            <pc:sldMk cId="1683880184" sldId="289"/>
            <ac:spMk id="4" creationId="{7F051C5F-0FCA-60F6-00F8-90FCA54F28EA}"/>
          </ac:spMkLst>
        </pc:spChg>
        <pc:spChg chg="add del mod">
          <ac:chgData name="Janelle Clendenon" userId="da17313139568148" providerId="LiveId" clId="{7CB6C313-D1F6-4852-90F6-3C2124F17CD9}" dt="2025-09-06T05:28:27.382" v="1902"/>
          <ac:spMkLst>
            <pc:docMk/>
            <pc:sldMk cId="1683880184" sldId="289"/>
            <ac:spMk id="6" creationId="{7E47C0C4-3B09-A526-9F3E-00780E2A0402}"/>
          </ac:spMkLst>
        </pc:spChg>
        <pc:spChg chg="add mod">
          <ac:chgData name="Janelle Clendenon" userId="da17313139568148" providerId="LiveId" clId="{7CB6C313-D1F6-4852-90F6-3C2124F17CD9}" dt="2025-09-06T05:33:58.228" v="2226" actId="1076"/>
          <ac:spMkLst>
            <pc:docMk/>
            <pc:sldMk cId="1683880184" sldId="289"/>
            <ac:spMk id="10" creationId="{56427671-CCD2-08A4-B8B0-F62578E0BBA3}"/>
          </ac:spMkLst>
        </pc:spChg>
        <pc:spChg chg="add mod">
          <ac:chgData name="Janelle Clendenon" userId="da17313139568148" providerId="LiveId" clId="{7CB6C313-D1F6-4852-90F6-3C2124F17CD9}" dt="2025-09-06T05:38:20.123" v="2439" actId="1076"/>
          <ac:spMkLst>
            <pc:docMk/>
            <pc:sldMk cId="1683880184" sldId="289"/>
            <ac:spMk id="12" creationId="{1AC49189-E3AB-DA99-A0A5-B41C764F17B2}"/>
          </ac:spMkLst>
        </pc:spChg>
        <pc:spChg chg="add mod">
          <ac:chgData name="Janelle Clendenon" userId="da17313139568148" providerId="LiveId" clId="{7CB6C313-D1F6-4852-90F6-3C2124F17CD9}" dt="2025-09-06T05:37:40.449" v="2435" actId="20577"/>
          <ac:spMkLst>
            <pc:docMk/>
            <pc:sldMk cId="1683880184" sldId="289"/>
            <ac:spMk id="14" creationId="{31636A26-C52E-1C00-3D09-4D7D9EDD1EF1}"/>
          </ac:spMkLst>
        </pc:spChg>
        <pc:spChg chg="add mod">
          <ac:chgData name="Janelle Clendenon" userId="da17313139568148" providerId="LiveId" clId="{7CB6C313-D1F6-4852-90F6-3C2124F17CD9}" dt="2025-09-06T05:39:43.355" v="2615" actId="20577"/>
          <ac:spMkLst>
            <pc:docMk/>
            <pc:sldMk cId="1683880184" sldId="289"/>
            <ac:spMk id="17" creationId="{2A2F4582-0191-6C75-D232-D72EB2165ED5}"/>
          </ac:spMkLst>
        </pc:spChg>
        <pc:spChg chg="add mod">
          <ac:chgData name="Janelle Clendenon" userId="da17313139568148" providerId="LiveId" clId="{7CB6C313-D1F6-4852-90F6-3C2124F17CD9}" dt="2025-09-06T05:39:50.001" v="2617" actId="571"/>
          <ac:spMkLst>
            <pc:docMk/>
            <pc:sldMk cId="1683880184" sldId="289"/>
            <ac:spMk id="19" creationId="{0D98A1C3-6DED-2B4C-F96D-A8C3C8BDDAE7}"/>
          </ac:spMkLst>
        </pc:spChg>
        <pc:picChg chg="mod">
          <ac:chgData name="Janelle Clendenon" userId="da17313139568148" providerId="LiveId" clId="{7CB6C313-D1F6-4852-90F6-3C2124F17CD9}" dt="2025-09-06T05:36:33.360" v="2375" actId="1076"/>
          <ac:picMkLst>
            <pc:docMk/>
            <pc:sldMk cId="1683880184" sldId="289"/>
            <ac:picMk id="5" creationId="{C5FD2B50-28B8-4551-D228-BBBF5DAE7FEC}"/>
          </ac:picMkLst>
        </pc:picChg>
        <pc:picChg chg="del">
          <ac:chgData name="Janelle Clendenon" userId="da17313139568148" providerId="LiveId" clId="{7CB6C313-D1F6-4852-90F6-3C2124F17CD9}" dt="2025-09-06T05:27:26.045" v="1867" actId="478"/>
          <ac:picMkLst>
            <pc:docMk/>
            <pc:sldMk cId="1683880184" sldId="289"/>
            <ac:picMk id="7" creationId="{D1CA5518-B512-9477-1843-AFC2CA489F7A}"/>
          </ac:picMkLst>
        </pc:picChg>
        <pc:picChg chg="add mod">
          <ac:chgData name="Janelle Clendenon" userId="da17313139568148" providerId="LiveId" clId="{7CB6C313-D1F6-4852-90F6-3C2124F17CD9}" dt="2025-09-06T05:28:45.265" v="1909" actId="1076"/>
          <ac:picMkLst>
            <pc:docMk/>
            <pc:sldMk cId="1683880184" sldId="289"/>
            <ac:picMk id="9" creationId="{56CBBCAE-39F1-9646-AB35-0F03DC2A3BEA}"/>
          </ac:picMkLst>
        </pc:picChg>
        <pc:picChg chg="add mod">
          <ac:chgData name="Janelle Clendenon" userId="da17313139568148" providerId="LiveId" clId="{7CB6C313-D1F6-4852-90F6-3C2124F17CD9}" dt="2025-09-06T05:33:58.228" v="2226" actId="1076"/>
          <ac:picMkLst>
            <pc:docMk/>
            <pc:sldMk cId="1683880184" sldId="289"/>
            <ac:picMk id="11" creationId="{1BCFE2EA-D4AA-1095-A34C-F051EB820E40}"/>
          </ac:picMkLst>
        </pc:picChg>
        <pc:picChg chg="add mod">
          <ac:chgData name="Janelle Clendenon" userId="da17313139568148" providerId="LiveId" clId="{7CB6C313-D1F6-4852-90F6-3C2124F17CD9}" dt="2025-09-06T05:38:14.897" v="2438" actId="1076"/>
          <ac:picMkLst>
            <pc:docMk/>
            <pc:sldMk cId="1683880184" sldId="289"/>
            <ac:picMk id="13" creationId="{1F5BEF60-4081-1616-F330-A034907D6A7C}"/>
          </ac:picMkLst>
        </pc:picChg>
        <pc:picChg chg="add mod">
          <ac:chgData name="Janelle Clendenon" userId="da17313139568148" providerId="LiveId" clId="{7CB6C313-D1F6-4852-90F6-3C2124F17CD9}" dt="2025-09-06T05:38:01.886" v="2436" actId="1076"/>
          <ac:picMkLst>
            <pc:docMk/>
            <pc:sldMk cId="1683880184" sldId="289"/>
            <ac:picMk id="16" creationId="{05E20DC6-E3F9-C691-D81C-7E172A01CA4D}"/>
          </ac:picMkLst>
        </pc:picChg>
        <pc:picChg chg="add mod">
          <ac:chgData name="Janelle Clendenon" userId="da17313139568148" providerId="LiveId" clId="{7CB6C313-D1F6-4852-90F6-3C2124F17CD9}" dt="2025-09-06T05:39:50.001" v="2617" actId="571"/>
          <ac:picMkLst>
            <pc:docMk/>
            <pc:sldMk cId="1683880184" sldId="289"/>
            <ac:picMk id="18" creationId="{48D1D3D2-477E-ABBB-CF9F-C82F9EEB9B4C}"/>
          </ac:picMkLst>
        </pc:picChg>
        <pc:picChg chg="add mod modCrop">
          <ac:chgData name="Janelle Clendenon" userId="da17313139568148" providerId="LiveId" clId="{7CB6C313-D1F6-4852-90F6-3C2124F17CD9}" dt="2025-09-06T05:53:25.967" v="3125" actId="1076"/>
          <ac:picMkLst>
            <pc:docMk/>
            <pc:sldMk cId="1683880184" sldId="289"/>
            <ac:picMk id="21" creationId="{0F580ED3-BED9-D694-AF52-36A56C3D2529}"/>
          </ac:picMkLst>
        </pc:picChg>
        <pc:picChg chg="add mod modCrop">
          <ac:chgData name="Janelle Clendenon" userId="da17313139568148" providerId="LiveId" clId="{7CB6C313-D1F6-4852-90F6-3C2124F17CD9}" dt="2025-09-06T05:53:45.526" v="3128" actId="1076"/>
          <ac:picMkLst>
            <pc:docMk/>
            <pc:sldMk cId="1683880184" sldId="289"/>
            <ac:picMk id="22" creationId="{DD333843-C70C-E953-B845-FE6FF765A454}"/>
          </ac:picMkLst>
        </pc:picChg>
        <pc:picChg chg="add mod modCrop">
          <ac:chgData name="Janelle Clendenon" userId="da17313139568148" providerId="LiveId" clId="{7CB6C313-D1F6-4852-90F6-3C2124F17CD9}" dt="2025-09-06T05:54:29.683" v="3138" actId="1076"/>
          <ac:picMkLst>
            <pc:docMk/>
            <pc:sldMk cId="1683880184" sldId="289"/>
            <ac:picMk id="23" creationId="{50B84DDA-A671-B56A-584B-33E1BFE9CED9}"/>
          </ac:picMkLst>
        </pc:picChg>
        <pc:picChg chg="add del mod">
          <ac:chgData name="Janelle Clendenon" userId="da17313139568148" providerId="LiveId" clId="{7CB6C313-D1F6-4852-90F6-3C2124F17CD9}" dt="2025-09-06T05:56:07.001" v="3148" actId="478"/>
          <ac:picMkLst>
            <pc:docMk/>
            <pc:sldMk cId="1683880184" sldId="289"/>
            <ac:picMk id="25" creationId="{8DD3F5FF-1FB0-96B3-D4D5-ABD52070C1C2}"/>
          </ac:picMkLst>
        </pc:picChg>
        <pc:picChg chg="add mod">
          <ac:chgData name="Janelle Clendenon" userId="da17313139568148" providerId="LiveId" clId="{7CB6C313-D1F6-4852-90F6-3C2124F17CD9}" dt="2025-09-06T05:56:21.816" v="3151" actId="1076"/>
          <ac:picMkLst>
            <pc:docMk/>
            <pc:sldMk cId="1683880184" sldId="289"/>
            <ac:picMk id="27" creationId="{3BD825FB-F29D-793B-0194-002571B67874}"/>
          </ac:picMkLst>
        </pc:picChg>
      </pc:sldChg>
      <pc:sldChg chg="addSp delSp modSp add mod delAnim">
        <pc:chgData name="Janelle Clendenon" userId="da17313139568148" providerId="LiveId" clId="{7CB6C313-D1F6-4852-90F6-3C2124F17CD9}" dt="2025-09-06T05:50:20.782" v="3118" actId="11530"/>
        <pc:sldMkLst>
          <pc:docMk/>
          <pc:sldMk cId="2576107601" sldId="290"/>
        </pc:sldMkLst>
        <pc:spChg chg="del">
          <ac:chgData name="Janelle Clendenon" userId="da17313139568148" providerId="LiveId" clId="{7CB6C313-D1F6-4852-90F6-3C2124F17CD9}" dt="2025-09-06T05:40:26.774" v="2622" actId="478"/>
          <ac:spMkLst>
            <pc:docMk/>
            <pc:sldMk cId="2576107601" sldId="290"/>
            <ac:spMk id="2" creationId="{0490BEF0-BE45-4DB0-7194-1AC35958F30D}"/>
          </ac:spMkLst>
        </pc:spChg>
        <pc:spChg chg="del">
          <ac:chgData name="Janelle Clendenon" userId="da17313139568148" providerId="LiveId" clId="{7CB6C313-D1F6-4852-90F6-3C2124F17CD9}" dt="2025-09-06T05:40:29.230" v="2623" actId="478"/>
          <ac:spMkLst>
            <pc:docMk/>
            <pc:sldMk cId="2576107601" sldId="290"/>
            <ac:spMk id="4" creationId="{2BCDC83C-7341-277D-61ED-623DD65A6604}"/>
          </ac:spMkLst>
        </pc:spChg>
        <pc:spChg chg="add del mod">
          <ac:chgData name="Janelle Clendenon" userId="da17313139568148" providerId="LiveId" clId="{7CB6C313-D1F6-4852-90F6-3C2124F17CD9}" dt="2025-09-06T05:50:05.034" v="3113"/>
          <ac:spMkLst>
            <pc:docMk/>
            <pc:sldMk cId="2576107601" sldId="290"/>
            <ac:spMk id="6" creationId="{533CC106-2B78-B1FD-4EBF-E40B09C38571}"/>
          </ac:spMkLst>
        </pc:spChg>
        <pc:spChg chg="add mod">
          <ac:chgData name="Janelle Clendenon" userId="da17313139568148" providerId="LiveId" clId="{7CB6C313-D1F6-4852-90F6-3C2124F17CD9}" dt="2025-09-06T05:44:12.820" v="3078" actId="14100"/>
          <ac:spMkLst>
            <pc:docMk/>
            <pc:sldMk cId="2576107601" sldId="290"/>
            <ac:spMk id="8" creationId="{7BDA38CC-55BE-FF8C-945C-BB28BE61CD90}"/>
          </ac:spMkLst>
        </pc:spChg>
        <pc:spChg chg="del">
          <ac:chgData name="Janelle Clendenon" userId="da17313139568148" providerId="LiveId" clId="{7CB6C313-D1F6-4852-90F6-3C2124F17CD9}" dt="2025-09-06T05:40:41.297" v="2625" actId="478"/>
          <ac:spMkLst>
            <pc:docMk/>
            <pc:sldMk cId="2576107601" sldId="290"/>
            <ac:spMk id="10" creationId="{BC6EB828-93A1-FCE2-1741-5E83BD8BDB32}"/>
          </ac:spMkLst>
        </pc:spChg>
        <pc:spChg chg="del">
          <ac:chgData name="Janelle Clendenon" userId="da17313139568148" providerId="LiveId" clId="{7CB6C313-D1F6-4852-90F6-3C2124F17CD9}" dt="2025-09-06T05:40:52.952" v="2628" actId="478"/>
          <ac:spMkLst>
            <pc:docMk/>
            <pc:sldMk cId="2576107601" sldId="290"/>
            <ac:spMk id="12" creationId="{AE6CF582-1C52-6826-FA85-2BDF577E18E4}"/>
          </ac:spMkLst>
        </pc:spChg>
        <pc:spChg chg="del">
          <ac:chgData name="Janelle Clendenon" userId="da17313139568148" providerId="LiveId" clId="{7CB6C313-D1F6-4852-90F6-3C2124F17CD9}" dt="2025-09-06T05:40:34.894" v="2624" actId="478"/>
          <ac:spMkLst>
            <pc:docMk/>
            <pc:sldMk cId="2576107601" sldId="290"/>
            <ac:spMk id="14" creationId="{94E6F105-F8FF-E900-73D5-180C7C396008}"/>
          </ac:spMkLst>
        </pc:spChg>
        <pc:spChg chg="del mod">
          <ac:chgData name="Janelle Clendenon" userId="da17313139568148" providerId="LiveId" clId="{7CB6C313-D1F6-4852-90F6-3C2124F17CD9}" dt="2025-09-06T05:40:48.068" v="2627" actId="478"/>
          <ac:spMkLst>
            <pc:docMk/>
            <pc:sldMk cId="2576107601" sldId="290"/>
            <ac:spMk id="17" creationId="{989628E4-47BD-FCBB-D387-1A52BA54007F}"/>
          </ac:spMkLst>
        </pc:spChg>
        <pc:spChg chg="add mod">
          <ac:chgData name="Janelle Clendenon" userId="da17313139568148" providerId="LiveId" clId="{7CB6C313-D1F6-4852-90F6-3C2124F17CD9}" dt="2025-09-06T05:46:39.754" v="3111" actId="27636"/>
          <ac:spMkLst>
            <pc:docMk/>
            <pc:sldMk cId="2576107601" sldId="290"/>
            <ac:spMk id="18" creationId="{9C507631-36B8-0FB8-3E34-21B1B4FC576B}"/>
          </ac:spMkLst>
        </pc:spChg>
        <pc:picChg chg="del">
          <ac:chgData name="Janelle Clendenon" userId="da17313139568148" providerId="LiveId" clId="{7CB6C313-D1F6-4852-90F6-3C2124F17CD9}" dt="2025-09-06T05:40:24.487" v="2621" actId="478"/>
          <ac:picMkLst>
            <pc:docMk/>
            <pc:sldMk cId="2576107601" sldId="290"/>
            <ac:picMk id="9" creationId="{B9A88C51-1A89-2916-8C4C-5B04B4A5109D}"/>
          </ac:picMkLst>
        </pc:picChg>
        <pc:picChg chg="del">
          <ac:chgData name="Janelle Clendenon" userId="da17313139568148" providerId="LiveId" clId="{7CB6C313-D1F6-4852-90F6-3C2124F17CD9}" dt="2025-09-06T05:40:41.297" v="2625" actId="478"/>
          <ac:picMkLst>
            <pc:docMk/>
            <pc:sldMk cId="2576107601" sldId="290"/>
            <ac:picMk id="11" creationId="{A5AB651E-2A52-5C77-ED94-0FF02401622C}"/>
          </ac:picMkLst>
        </pc:picChg>
        <pc:picChg chg="del">
          <ac:chgData name="Janelle Clendenon" userId="da17313139568148" providerId="LiveId" clId="{7CB6C313-D1F6-4852-90F6-3C2124F17CD9}" dt="2025-09-06T05:40:34.894" v="2624" actId="478"/>
          <ac:picMkLst>
            <pc:docMk/>
            <pc:sldMk cId="2576107601" sldId="290"/>
            <ac:picMk id="13" creationId="{0FCC6F33-27DC-2703-F2C2-27DA9130F9DB}"/>
          </ac:picMkLst>
        </pc:picChg>
        <pc:picChg chg="del">
          <ac:chgData name="Janelle Clendenon" userId="da17313139568148" providerId="LiveId" clId="{7CB6C313-D1F6-4852-90F6-3C2124F17CD9}" dt="2025-09-06T05:40:34.894" v="2624" actId="478"/>
          <ac:picMkLst>
            <pc:docMk/>
            <pc:sldMk cId="2576107601" sldId="290"/>
            <ac:picMk id="16" creationId="{A00071AC-24D9-9D7D-83CA-51DB4072D81C}"/>
          </ac:picMkLst>
        </pc:picChg>
        <pc:picChg chg="add mod">
          <ac:chgData name="Janelle Clendenon" userId="da17313139568148" providerId="LiveId" clId="{7CB6C313-D1F6-4852-90F6-3C2124F17CD9}" dt="2025-09-06T05:50:20.782" v="3118" actId="11530"/>
          <ac:picMkLst>
            <pc:docMk/>
            <pc:sldMk cId="2576107601" sldId="290"/>
            <ac:picMk id="20" creationId="{8A6C9202-FD98-AC7C-4F79-C59FD55F74D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17E5-5FD4-4DAA-9D50-B4447AF173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B5D884-375A-4779-83D3-88C2E0F960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763A8A-2F96-4493-A1F2-1C02DEF4E9B7}"/>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5" name="Footer Placeholder 4">
            <a:extLst>
              <a:ext uri="{FF2B5EF4-FFF2-40B4-BE49-F238E27FC236}">
                <a16:creationId xmlns:a16="http://schemas.microsoft.com/office/drawing/2014/main" id="{EDE42FAC-75CF-4841-B25C-42B6BD96F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89112-BF95-4CE2-BA40-5F1EFDC30A3C}"/>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2508825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81B18-2D32-47B1-AC46-F2736E8195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07A230-37DF-4EFE-ADA2-444D9B0AE7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3C9D0B-815A-4CDA-B552-5230F3761B06}"/>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5" name="Footer Placeholder 4">
            <a:extLst>
              <a:ext uri="{FF2B5EF4-FFF2-40B4-BE49-F238E27FC236}">
                <a16:creationId xmlns:a16="http://schemas.microsoft.com/office/drawing/2014/main" id="{F483EE96-2F6B-4BEA-80B0-CF6B5C6F97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25FCD6-47BB-40F2-9534-A8477E85360E}"/>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1180346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767C-7390-4DD1-816A-525D2687E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092E75-24B3-4E86-97E6-C5649D9CB3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FCBE04-E67F-431B-9A65-8BCB29A6EBF1}"/>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5" name="Footer Placeholder 4">
            <a:extLst>
              <a:ext uri="{FF2B5EF4-FFF2-40B4-BE49-F238E27FC236}">
                <a16:creationId xmlns:a16="http://schemas.microsoft.com/office/drawing/2014/main" id="{45AA0515-9B68-4E7D-901A-8CF6AE29AF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88D2F8-3328-479D-B018-19A02D9521EA}"/>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777866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31C85-2568-4A99-AA4E-E926804CA5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F8A957-6A33-4E31-9FE3-6192F0E561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0DF87E-44DC-435F-ABED-08477213EF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ADF0BE-62AE-4BC3-9883-880B74304A2C}"/>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6" name="Footer Placeholder 5">
            <a:extLst>
              <a:ext uri="{FF2B5EF4-FFF2-40B4-BE49-F238E27FC236}">
                <a16:creationId xmlns:a16="http://schemas.microsoft.com/office/drawing/2014/main" id="{34A953A4-9A1F-407B-84D7-76DE8E379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F1B387-7342-4EF3-BA6C-43FE47C3B317}"/>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3281736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B71F0-2566-4F05-A6F8-BFE06F4B90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75DECF-D996-4425-B406-F86ACE4A48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67A3FC-0617-4C35-A329-695835403F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084E28-25E0-466D-9645-F4AB118E8F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24F861-C6D2-4C7C-8429-932C625480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81BF1A-2C4B-417B-8E6F-D2B26452081C}"/>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8" name="Footer Placeholder 7">
            <a:extLst>
              <a:ext uri="{FF2B5EF4-FFF2-40B4-BE49-F238E27FC236}">
                <a16:creationId xmlns:a16="http://schemas.microsoft.com/office/drawing/2014/main" id="{01F5D091-0B0E-4CD3-A80C-6C55C424FD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0DA4BC-0447-4D01-A4A6-0EE8F4F7376F}"/>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47172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D0084-2BB4-4DB1-8FA1-4F9966B489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A94970-E86B-48B0-89F2-D3CCD8ACF0CE}"/>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4" name="Footer Placeholder 3">
            <a:extLst>
              <a:ext uri="{FF2B5EF4-FFF2-40B4-BE49-F238E27FC236}">
                <a16:creationId xmlns:a16="http://schemas.microsoft.com/office/drawing/2014/main" id="{5A406F9E-E7F6-47DA-B87A-332528AF36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86ECBC-8F03-4465-AFAD-672D5FAC92FE}"/>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3123330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5858AA-4359-470F-B595-F3A2E3D20902}"/>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3" name="Footer Placeholder 2">
            <a:extLst>
              <a:ext uri="{FF2B5EF4-FFF2-40B4-BE49-F238E27FC236}">
                <a16:creationId xmlns:a16="http://schemas.microsoft.com/office/drawing/2014/main" id="{F6BB9059-FDFC-4BA1-9390-ABB6A56C9D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E9C041-743D-4F29-914C-37E55ADF47B6}"/>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93969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2A05B-29E9-4BC4-96AE-91C8C863B3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EB2EF7-0E87-4CEF-BCD5-817491FF44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E12ADF-73AA-4DD5-83A2-A9E88F2D3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E933BF-0720-44A6-80A1-B5D9E09E3505}"/>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6" name="Footer Placeholder 5">
            <a:extLst>
              <a:ext uri="{FF2B5EF4-FFF2-40B4-BE49-F238E27FC236}">
                <a16:creationId xmlns:a16="http://schemas.microsoft.com/office/drawing/2014/main" id="{20E49696-1DB6-4AE7-AC3C-0838BBC8A2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2810E6-C5DF-4194-8BFC-9DCB43B50740}"/>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2963582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14B8-9889-472E-9C36-93CA52126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18A61D-419B-4EFC-AF9F-7FCA5D4A47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C5E76D-F04D-45AD-8236-12974FA738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DF4874-CE53-4AAC-BAE0-35A1BC0302A5}"/>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6" name="Footer Placeholder 5">
            <a:extLst>
              <a:ext uri="{FF2B5EF4-FFF2-40B4-BE49-F238E27FC236}">
                <a16:creationId xmlns:a16="http://schemas.microsoft.com/office/drawing/2014/main" id="{D5E0C39B-E357-4283-9BCE-98CBC4D479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528DDE-1D4A-4D51-8495-47C87D75E39C}"/>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185076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9BC43-1CB6-4A83-9940-6767F4C90E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26EF48-153D-4E95-AA06-A9F6B1734A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55C4EE-DF6F-4B4E-A643-C2ED14FE9BD4}"/>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5" name="Footer Placeholder 4">
            <a:extLst>
              <a:ext uri="{FF2B5EF4-FFF2-40B4-BE49-F238E27FC236}">
                <a16:creationId xmlns:a16="http://schemas.microsoft.com/office/drawing/2014/main" id="{B28B0346-7F24-4FE5-A0FC-F0CC5FC7E3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4D62E-CAF2-4F68-A644-76411F3C4AD9}"/>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321545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988DE8-240D-4F49-AE4D-6C022DFA34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96A565-BC8D-46C1-AA8B-B3766521D6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888130-A41A-4522-A3F6-7453A62BA0C0}"/>
              </a:ext>
            </a:extLst>
          </p:cNvPr>
          <p:cNvSpPr>
            <a:spLocks noGrp="1"/>
          </p:cNvSpPr>
          <p:nvPr>
            <p:ph type="dt" sz="half" idx="10"/>
          </p:nvPr>
        </p:nvSpPr>
        <p:spPr/>
        <p:txBody>
          <a:bodyPr/>
          <a:lstStyle/>
          <a:p>
            <a:fld id="{A56BB9FB-DA44-4A0B-8D92-6B93CA6966AE}" type="datetimeFigureOut">
              <a:rPr lang="en-US" smtClean="0"/>
              <a:t>9/5/2025</a:t>
            </a:fld>
            <a:endParaRPr lang="en-US"/>
          </a:p>
        </p:txBody>
      </p:sp>
      <p:sp>
        <p:nvSpPr>
          <p:cNvPr id="5" name="Footer Placeholder 4">
            <a:extLst>
              <a:ext uri="{FF2B5EF4-FFF2-40B4-BE49-F238E27FC236}">
                <a16:creationId xmlns:a16="http://schemas.microsoft.com/office/drawing/2014/main" id="{3DCFF932-1D7A-4CA6-B241-F1AED68AA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045F54-1072-4249-8615-62A2F2806AB0}"/>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1397014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6BB9FB-DA44-4A0B-8D92-6B93CA6966AE}" type="datetimeFigureOut">
              <a:rPr lang="en-US" smtClean="0"/>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2069921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0E43F3-BF73-4499-921E-601EBD912F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CF0669-1B58-4C1C-8530-9915E2EB6E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0C2B95-3043-4421-A308-BC67430E9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6BB9FB-DA44-4A0B-8D92-6B93CA6966AE}" type="datetimeFigureOut">
              <a:rPr lang="en-US" smtClean="0"/>
              <a:t>9/5/2025</a:t>
            </a:fld>
            <a:endParaRPr lang="en-US"/>
          </a:p>
        </p:txBody>
      </p:sp>
      <p:sp>
        <p:nvSpPr>
          <p:cNvPr id="5" name="Footer Placeholder 4">
            <a:extLst>
              <a:ext uri="{FF2B5EF4-FFF2-40B4-BE49-F238E27FC236}">
                <a16:creationId xmlns:a16="http://schemas.microsoft.com/office/drawing/2014/main" id="{E58EE406-0EC6-45E6-B184-A9CD305E0D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2BF3854-148F-4F9C-8F5F-82C9F5F33B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70FE7B-1909-4D00-A330-57AF33FC7E5B}" type="slidenum">
              <a:rPr lang="en-US" smtClean="0"/>
              <a:t>‹#›</a:t>
            </a:fld>
            <a:endParaRPr lang="en-US"/>
          </a:p>
        </p:txBody>
      </p:sp>
    </p:spTree>
    <p:extLst>
      <p:ext uri="{BB962C8B-B14F-4D97-AF65-F5344CB8AC3E}">
        <p14:creationId xmlns:p14="http://schemas.microsoft.com/office/powerpoint/2010/main" val="206819115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image" Target="../media/image1.jpg"/><Relationship Id="rId1" Type="http://schemas.openxmlformats.org/officeDocument/2006/relationships/slideLayout" Target="../slideLayouts/slideLayout8.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vXOsxsaVLZU?feature=oembed" TargetMode="External"/><Relationship Id="rId5" Type="http://schemas.openxmlformats.org/officeDocument/2006/relationships/image" Target="../media/image17.jpe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jpg"/><Relationship Id="rId2" Type="http://schemas.openxmlformats.org/officeDocument/2006/relationships/image" Target="../media/image18.jp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8.jp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8.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jpg"/><Relationship Id="rId1" Type="http://schemas.openxmlformats.org/officeDocument/2006/relationships/slideLayout" Target="../slideLayouts/slideLayout8.xml"/><Relationship Id="rId4" Type="http://schemas.openxmlformats.org/officeDocument/2006/relationships/hyperlink" Target="https://www.biblegateway.com/passage/?search=Isaiah%2014&amp;version=ESV#fen-ESV-17942c"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g"/><Relationship Id="rId1" Type="http://schemas.openxmlformats.org/officeDocument/2006/relationships/slideLayout" Target="../slideLayouts/slideLayout8.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1.jpg"/><Relationship Id="rId1" Type="http://schemas.openxmlformats.org/officeDocument/2006/relationships/slideLayout" Target="../slideLayouts/slideLayout8.xml"/><Relationship Id="rId4" Type="http://schemas.openxmlformats.org/officeDocument/2006/relationships/image" Target="../media/image38.jp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g"/><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egateway.com/passage/?search=Numbers%2017&amp;version=ERV;NKJV#fen-ERV-4139a" TargetMode="External"/><Relationship Id="rId2" Type="http://schemas.openxmlformats.org/officeDocument/2006/relationships/image" Target="../media/image1.jpg"/><Relationship Id="rId1" Type="http://schemas.openxmlformats.org/officeDocument/2006/relationships/slideLayout" Target="../slideLayouts/slideLayout8.xml"/><Relationship Id="rId6" Type="http://schemas.openxmlformats.org/officeDocument/2006/relationships/image" Target="../media/image38.jpg"/><Relationship Id="rId5" Type="http://schemas.openxmlformats.org/officeDocument/2006/relationships/image" Target="../media/image6.jpg"/><Relationship Id="rId4" Type="http://schemas.openxmlformats.org/officeDocument/2006/relationships/image" Target="../media/image40.jpg"/></Relationships>
</file>

<file path=ppt/slides/_rels/slide17.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41.png"/><Relationship Id="rId2" Type="http://schemas.openxmlformats.org/officeDocument/2006/relationships/slideLayout" Target="../slideLayouts/slideLayout6.xml"/><Relationship Id="rId1" Type="http://schemas.openxmlformats.org/officeDocument/2006/relationships/video" Target="https://www.youtube.com/embed/_c_eUI-Cu3U?feature=oembed" TargetMode="Externa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png"/><Relationship Id="rId9"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jpg"/><Relationship Id="rId1" Type="http://schemas.openxmlformats.org/officeDocument/2006/relationships/slideLayout" Target="../slideLayouts/slideLayout8.xml"/><Relationship Id="rId5" Type="http://schemas.openxmlformats.org/officeDocument/2006/relationships/image" Target="../media/image43.png"/><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Vsjylknexz4?feature=oembed" TargetMode="External"/><Relationship Id="rId5" Type="http://schemas.openxmlformats.org/officeDocument/2006/relationships/image" Target="../media/image44.jpeg"/><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HMg_GaZQZI0?feature=oembed" TargetMode="External"/><Relationship Id="rId5" Type="http://schemas.openxmlformats.org/officeDocument/2006/relationships/image" Target="../media/image45.jpeg"/><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o4I5b-1Xva0?feature=oembed" TargetMode="External"/><Relationship Id="rId5" Type="http://schemas.openxmlformats.org/officeDocument/2006/relationships/image" Target="../media/image46.jpeg"/><Relationship Id="rId4" Type="http://schemas.openxmlformats.org/officeDocument/2006/relationships/image" Target="../media/image16.jpg"/></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jpg"/><Relationship Id="rId1" Type="http://schemas.openxmlformats.org/officeDocument/2006/relationships/slideLayout" Target="../slideLayouts/slideLayout8.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z8_CwUjE_jc?feature=oembed" TargetMode="External"/><Relationship Id="rId5" Type="http://schemas.openxmlformats.org/officeDocument/2006/relationships/image" Target="../media/image50.jpeg"/><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GTk_k1LT1-k?feature=oembed" TargetMode="External"/><Relationship Id="rId5" Type="http://schemas.openxmlformats.org/officeDocument/2006/relationships/image" Target="../media/image51.jpeg"/><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lS12auk5z_M?feature=oembed" TargetMode="External"/><Relationship Id="rId4" Type="http://schemas.openxmlformats.org/officeDocument/2006/relationships/image" Target="../media/image52.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lhGzMgzuZd4?feature=oembed" TargetMode="External"/><Relationship Id="rId5" Type="http://schemas.openxmlformats.org/officeDocument/2006/relationships/image" Target="../media/image53.jpeg"/><Relationship Id="rId4" Type="http://schemas.openxmlformats.org/officeDocument/2006/relationships/image" Target="../media/image16.jp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_LgewIAF-AU?feature=oembed" TargetMode="External"/><Relationship Id="rId5" Type="http://schemas.openxmlformats.org/officeDocument/2006/relationships/image" Target="../media/image54.jpeg"/><Relationship Id="rId4" Type="http://schemas.openxmlformats.org/officeDocument/2006/relationships/image" Target="../media/image16.jp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XeQUlr4Xc3s?feature=oembed" TargetMode="External"/><Relationship Id="rId5" Type="http://schemas.openxmlformats.org/officeDocument/2006/relationships/image" Target="../media/image55.jpeg"/><Relationship Id="rId4" Type="http://schemas.openxmlformats.org/officeDocument/2006/relationships/image" Target="../media/image16.jp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JygIFH4Ly9g?feature=oembed" TargetMode="External"/><Relationship Id="rId5" Type="http://schemas.openxmlformats.org/officeDocument/2006/relationships/image" Target="../media/image56.jpeg"/><Relationship Id="rId4" Type="http://schemas.openxmlformats.org/officeDocument/2006/relationships/image" Target="../media/image16.jp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v54IJLT171w?feature=oembed" TargetMode="External"/><Relationship Id="rId5" Type="http://schemas.openxmlformats.org/officeDocument/2006/relationships/image" Target="../media/image57.jpeg"/><Relationship Id="rId4" Type="http://schemas.openxmlformats.org/officeDocument/2006/relationships/image" Target="../media/image16.jpg"/></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8.xml"/><Relationship Id="rId5" Type="http://schemas.openxmlformats.org/officeDocument/2006/relationships/hyperlink" Target="https://activity-array.com/" TargetMode="External"/><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8.jpg"/><Relationship Id="rId7" Type="http://schemas.openxmlformats.org/officeDocument/2006/relationships/hyperlink" Target="https://momenvy.co/free-printable-teacher-appreciation-cards-color/" TargetMode="External"/><Relationship Id="rId2" Type="http://schemas.openxmlformats.org/officeDocument/2006/relationships/image" Target="../media/image1.jpg"/><Relationship Id="rId1" Type="http://schemas.openxmlformats.org/officeDocument/2006/relationships/slideLayout" Target="../slideLayouts/slideLayout8.xml"/><Relationship Id="rId6" Type="http://schemas.openxmlformats.org/officeDocument/2006/relationships/image" Target="../media/image61.jpg"/><Relationship Id="rId5" Type="http://schemas.openxmlformats.org/officeDocument/2006/relationships/image" Target="../media/image60.png"/><Relationship Id="rId4" Type="http://schemas.openxmlformats.org/officeDocument/2006/relationships/image" Target="../media/image5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6A924C10-D28D-45C8-8ED1-2CD2187C9F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328E73D3-7470-4D2B-8B05-6E0C6777F7FF}"/>
              </a:ext>
            </a:extLst>
          </p:cNvPr>
          <p:cNvSpPr>
            <a:spLocks noGrp="1"/>
          </p:cNvSpPr>
          <p:nvPr>
            <p:ph type="ctrTitle"/>
          </p:nvPr>
        </p:nvSpPr>
        <p:spPr>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50000"/>
                  </a:schemeClr>
                </a:solidFill>
                <a:effectLst>
                  <a:outerShdw blurRad="38100" dist="38100" dir="2700000" algn="tl">
                    <a:srgbClr val="000000">
                      <a:alpha val="43137"/>
                    </a:srgbClr>
                  </a:outerShdw>
                </a:effectLst>
              </a:rPr>
              <a:t>Who is the head priest?</a:t>
            </a:r>
            <a:br>
              <a:rPr lang="en-US" dirty="0">
                <a:solidFill>
                  <a:schemeClr val="accent1">
                    <a:lumMod val="50000"/>
                  </a:schemeClr>
                </a:solidFill>
                <a:effectLst>
                  <a:outerShdw blurRad="38100" dist="38100" dir="2700000" algn="tl">
                    <a:srgbClr val="000000">
                      <a:alpha val="43137"/>
                    </a:srgbClr>
                  </a:outerShdw>
                </a:effectLst>
              </a:rPr>
            </a:br>
            <a:r>
              <a:rPr lang="en-US" dirty="0">
                <a:solidFill>
                  <a:schemeClr val="accent1">
                    <a:lumMod val="50000"/>
                  </a:schemeClr>
                </a:solidFill>
                <a:effectLst>
                  <a:outerShdw blurRad="38100" dist="38100" dir="2700000" algn="tl">
                    <a:srgbClr val="000000">
                      <a:alpha val="43137"/>
                    </a:srgbClr>
                  </a:outerShdw>
                </a:effectLst>
              </a:rPr>
              <a:t>Aaron’s Rod buds</a:t>
            </a:r>
          </a:p>
        </p:txBody>
      </p:sp>
      <p:sp>
        <p:nvSpPr>
          <p:cNvPr id="3" name="Subtitle 2">
            <a:extLst>
              <a:ext uri="{FF2B5EF4-FFF2-40B4-BE49-F238E27FC236}">
                <a16:creationId xmlns:a16="http://schemas.microsoft.com/office/drawing/2014/main" id="{6D0A8C0D-6C03-4D7C-AA71-570B266E045D}"/>
              </a:ext>
            </a:extLst>
          </p:cNvPr>
          <p:cNvSpPr>
            <a:spLocks noGrp="1"/>
          </p:cNvSpPr>
          <p:nvPr>
            <p:ph type="subTitle" idx="1"/>
          </p:nvPr>
        </p:nvSpPr>
        <p:spPr>
          <a:xfrm>
            <a:off x="1524000" y="3602038"/>
            <a:ext cx="9144000" cy="66516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solidFill>
                  <a:schemeClr val="accent1">
                    <a:lumMod val="50000"/>
                  </a:schemeClr>
                </a:solidFill>
              </a:rPr>
              <a:t>Numbers 17</a:t>
            </a:r>
          </a:p>
        </p:txBody>
      </p:sp>
    </p:spTree>
    <p:extLst>
      <p:ext uri="{BB962C8B-B14F-4D97-AF65-F5344CB8AC3E}">
        <p14:creationId xmlns:p14="http://schemas.microsoft.com/office/powerpoint/2010/main" val="288182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8" y="191386"/>
            <a:ext cx="8049031" cy="871870"/>
          </a:xfrm>
        </p:spPr>
        <p:txBody>
          <a:bodyPr>
            <a:normAutofit/>
          </a:bodyPr>
          <a:lstStyle/>
          <a:p>
            <a:r>
              <a:rPr lang="en-US" sz="4800" b="1" dirty="0">
                <a:solidFill>
                  <a:schemeClr val="accent1">
                    <a:lumMod val="50000"/>
                  </a:schemeClr>
                </a:solidFill>
                <a:latin typeface="Aharoni" panose="02010803020104030203" pitchFamily="2" charset="-79"/>
                <a:cs typeface="Aharoni" panose="02010803020104030203" pitchFamily="2" charset="-79"/>
              </a:rPr>
              <a:t>WHO’S THE WINNER</a:t>
            </a:r>
          </a:p>
        </p:txBody>
      </p:sp>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628751" y="1791586"/>
            <a:ext cx="5828756" cy="5066414"/>
          </a:xfrm>
        </p:spPr>
        <p:txBody>
          <a:bodyPr>
            <a:normAutofit/>
          </a:bodyPr>
          <a:lstStyle/>
          <a:p>
            <a:r>
              <a:rPr lang="en-US" sz="3600" dirty="0"/>
              <a:t>I have a bag of prizes.</a:t>
            </a:r>
          </a:p>
          <a:p>
            <a:endParaRPr lang="en-US" sz="3600" dirty="0"/>
          </a:p>
          <a:p>
            <a:r>
              <a:rPr lang="en-US" sz="3600" dirty="0"/>
              <a:t>Write your name on a stick and put it in this can.</a:t>
            </a:r>
          </a:p>
          <a:p>
            <a:endParaRPr lang="en-US" sz="3600" dirty="0"/>
          </a:p>
          <a:p>
            <a:r>
              <a:rPr lang="en-US" sz="3600" dirty="0"/>
              <a:t>I’ll draw a stick out and see who wins this prize.</a:t>
            </a:r>
          </a:p>
        </p:txBody>
      </p:sp>
      <p:pic>
        <p:nvPicPr>
          <p:cNvPr id="7" name="Content Placeholder 6" descr="A picture containing text&#10;&#10;Description automatically generated">
            <a:extLst>
              <a:ext uri="{FF2B5EF4-FFF2-40B4-BE49-F238E27FC236}">
                <a16:creationId xmlns:a16="http://schemas.microsoft.com/office/drawing/2014/main" id="{3D3120CD-A908-450B-87EE-5B3CE9CAA6F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44441"/>
          <a:stretch/>
        </p:blipFill>
        <p:spPr>
          <a:xfrm>
            <a:off x="8495572" y="2513181"/>
            <a:ext cx="3429184" cy="4610633"/>
          </a:xfrm>
        </p:spPr>
      </p:pic>
    </p:spTree>
    <p:extLst>
      <p:ext uri="{BB962C8B-B14F-4D97-AF65-F5344CB8AC3E}">
        <p14:creationId xmlns:p14="http://schemas.microsoft.com/office/powerpoint/2010/main" val="1871378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0714-42B7-43F3-B540-6BDBB81ADD93}"/>
              </a:ext>
            </a:extLst>
          </p:cNvPr>
          <p:cNvSpPr>
            <a:spLocks noGrp="1"/>
          </p:cNvSpPr>
          <p:nvPr>
            <p:ph type="title"/>
          </p:nvPr>
        </p:nvSpPr>
        <p:spPr>
          <a:xfrm>
            <a:off x="913774" y="320243"/>
            <a:ext cx="10364451" cy="954269"/>
          </a:xfrm>
        </p:spPr>
        <p:txBody>
          <a:bodyPr/>
          <a:lstStyle/>
          <a:p>
            <a:r>
              <a:rPr lang="en-US" dirty="0"/>
              <a:t>God continued to lead the Israelites</a:t>
            </a:r>
          </a:p>
        </p:txBody>
      </p:sp>
      <p:sp>
        <p:nvSpPr>
          <p:cNvPr id="3" name="Content Placeholder 2">
            <a:extLst>
              <a:ext uri="{FF2B5EF4-FFF2-40B4-BE49-F238E27FC236}">
                <a16:creationId xmlns:a16="http://schemas.microsoft.com/office/drawing/2014/main" id="{B43EC0B0-2C25-468F-A23D-F9C83DACE03D}"/>
              </a:ext>
            </a:extLst>
          </p:cNvPr>
          <p:cNvSpPr>
            <a:spLocks noGrp="1"/>
          </p:cNvSpPr>
          <p:nvPr>
            <p:ph sz="quarter" idx="13"/>
          </p:nvPr>
        </p:nvSpPr>
        <p:spPr>
          <a:xfrm>
            <a:off x="576372" y="1798246"/>
            <a:ext cx="5563226" cy="4272909"/>
          </a:xfrm>
        </p:spPr>
        <p:txBody>
          <a:bodyPr>
            <a:normAutofit fontScale="70000" lnSpcReduction="20000"/>
          </a:bodyPr>
          <a:lstStyle/>
          <a:p>
            <a:r>
              <a:rPr lang="en-US" dirty="0"/>
              <a:t>God</a:t>
            </a:r>
            <a:r>
              <a:rPr lang="en-US" sz="2800" dirty="0"/>
              <a:t> gave them food</a:t>
            </a:r>
          </a:p>
          <a:p>
            <a:r>
              <a:rPr lang="en-US" dirty="0"/>
              <a:t>God</a:t>
            </a:r>
            <a:r>
              <a:rPr lang="en-US" sz="2800" dirty="0"/>
              <a:t> gave them 10 good laws</a:t>
            </a:r>
          </a:p>
          <a:p>
            <a:r>
              <a:rPr lang="en-US" sz="2800" dirty="0"/>
              <a:t>He gave them the plans for the tabernacle sanctuary.  The Israelites followed God’s instructions and spent almost a year building it.  God’s glory came in and over the tabernacle.</a:t>
            </a:r>
          </a:p>
          <a:p>
            <a:r>
              <a:rPr lang="en-US" sz="2800" dirty="0"/>
              <a:t>God chose a man from each tribe to help Moses by leading their tribe.</a:t>
            </a:r>
          </a:p>
          <a:p>
            <a:r>
              <a:rPr lang="en-US" dirty="0"/>
              <a:t>God</a:t>
            </a:r>
            <a:r>
              <a:rPr lang="en-US" sz="2800" dirty="0"/>
              <a:t> chose the tribe of Levites to </a:t>
            </a:r>
            <a:r>
              <a:rPr lang="en-US" dirty="0"/>
              <a:t>take care of the tabernacle and help move it from place to place.</a:t>
            </a:r>
          </a:p>
          <a:p>
            <a:r>
              <a:rPr lang="en-US" dirty="0"/>
              <a:t>God</a:t>
            </a:r>
            <a:r>
              <a:rPr lang="en-US" sz="2800" dirty="0"/>
              <a:t> chose Aaron and his sons to be priests and offer offerings and sacrifices.  </a:t>
            </a:r>
            <a:r>
              <a:rPr lang="en-US" dirty="0"/>
              <a:t>This way people’s sins were forgiven and they worshipped God.</a:t>
            </a:r>
            <a:endParaRPr lang="en-US" sz="2800" dirty="0"/>
          </a:p>
        </p:txBody>
      </p:sp>
      <p:pic>
        <p:nvPicPr>
          <p:cNvPr id="6" name="Content Placeholder 5" descr="A picture containing text, raft, colorful&#10;&#10;Description automatically generated">
            <a:extLst>
              <a:ext uri="{FF2B5EF4-FFF2-40B4-BE49-F238E27FC236}">
                <a16:creationId xmlns:a16="http://schemas.microsoft.com/office/drawing/2014/main" id="{AED5DA7A-BB47-474A-A9BB-9D098E2A16F7}"/>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730294" y="1800417"/>
            <a:ext cx="3406498" cy="4964971"/>
          </a:xfrm>
        </p:spPr>
      </p:pic>
      <p:grpSp>
        <p:nvGrpSpPr>
          <p:cNvPr id="11" name="Group 10">
            <a:extLst>
              <a:ext uri="{FF2B5EF4-FFF2-40B4-BE49-F238E27FC236}">
                <a16:creationId xmlns:a16="http://schemas.microsoft.com/office/drawing/2014/main" id="{FD031A4A-3539-45DD-9A64-0B2D574536CD}"/>
              </a:ext>
            </a:extLst>
          </p:cNvPr>
          <p:cNvGrpSpPr/>
          <p:nvPr/>
        </p:nvGrpSpPr>
        <p:grpSpPr>
          <a:xfrm>
            <a:off x="6477000" y="1925802"/>
            <a:ext cx="5563226" cy="4714199"/>
            <a:chOff x="5257800" y="500194"/>
            <a:chExt cx="6679818" cy="5775742"/>
          </a:xfrm>
        </p:grpSpPr>
        <p:pic>
          <p:nvPicPr>
            <p:cNvPr id="10" name="Picture 9" descr="A picture containing text, person, mountain, crowd&#10;&#10;Description automatically generated">
              <a:extLst>
                <a:ext uri="{FF2B5EF4-FFF2-40B4-BE49-F238E27FC236}">
                  <a16:creationId xmlns:a16="http://schemas.microsoft.com/office/drawing/2014/main" id="{A7C09B4A-99FC-423E-BC9C-ABEC939550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500194"/>
              <a:ext cx="6096000" cy="3429000"/>
            </a:xfrm>
            <a:prstGeom prst="rect">
              <a:avLst/>
            </a:prstGeom>
          </p:spPr>
        </p:pic>
        <p:pic>
          <p:nvPicPr>
            <p:cNvPr id="8" name="Picture 7" descr="Diagram, text&#10;&#10;Description automatically generated">
              <a:extLst>
                <a:ext uri="{FF2B5EF4-FFF2-40B4-BE49-F238E27FC236}">
                  <a16:creationId xmlns:a16="http://schemas.microsoft.com/office/drawing/2014/main" id="{F7AAE911-8E8C-4040-8E6D-2E287365FD38}"/>
                </a:ext>
              </a:extLst>
            </p:cNvPr>
            <p:cNvPicPr>
              <a:picLocks noChangeAspect="1"/>
            </p:cNvPicPr>
            <p:nvPr/>
          </p:nvPicPr>
          <p:blipFill>
            <a:blip r:embed="rId5">
              <a:clrChange>
                <a:clrFrom>
                  <a:srgbClr val="FAFAFA"/>
                </a:clrFrom>
                <a:clrTo>
                  <a:srgbClr val="FAFAFA">
                    <a:alpha val="0"/>
                  </a:srgbClr>
                </a:clrTo>
              </a:clrChange>
              <a:extLst>
                <a:ext uri="{28A0092B-C50C-407E-A947-70E740481C1C}">
                  <a14:useLocalDpi xmlns:a14="http://schemas.microsoft.com/office/drawing/2010/main" val="0"/>
                </a:ext>
              </a:extLst>
            </a:blip>
            <a:stretch>
              <a:fillRect/>
            </a:stretch>
          </p:blipFill>
          <p:spPr>
            <a:xfrm rot="681891">
              <a:off x="7165593" y="1456286"/>
              <a:ext cx="4772025" cy="4819650"/>
            </a:xfrm>
            <a:prstGeom prst="rect">
              <a:avLst/>
            </a:prstGeom>
          </p:spPr>
        </p:pic>
      </p:grpSp>
      <p:pic>
        <p:nvPicPr>
          <p:cNvPr id="5" name="Picture 4" descr="A picture containing text, indoor, several&#10;&#10;Description automatically generated">
            <a:extLst>
              <a:ext uri="{FF2B5EF4-FFF2-40B4-BE49-F238E27FC236}">
                <a16:creationId xmlns:a16="http://schemas.microsoft.com/office/drawing/2014/main" id="{35E846FC-3763-4D26-9AF8-2ED5AF3BF4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7384" y="2494649"/>
            <a:ext cx="4976229" cy="3663749"/>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B6EC515E-7F03-41EE-B353-5FB4504489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7384" y="2075065"/>
            <a:ext cx="5313631" cy="3908840"/>
          </a:xfrm>
          <a:prstGeom prst="rect">
            <a:avLst/>
          </a:prstGeom>
        </p:spPr>
      </p:pic>
      <p:pic>
        <p:nvPicPr>
          <p:cNvPr id="9" name="Picture 8" descr="A group of people in traditional garb holding umbrellas&#10;&#10;Description automatically generated with low confidence">
            <a:extLst>
              <a:ext uri="{FF2B5EF4-FFF2-40B4-BE49-F238E27FC236}">
                <a16:creationId xmlns:a16="http://schemas.microsoft.com/office/drawing/2014/main" id="{9FB6F6B3-3025-4D7D-BAAD-20B9DEEB14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3434" y="2228797"/>
            <a:ext cx="5347581" cy="4010686"/>
          </a:xfrm>
          <a:prstGeom prst="rect">
            <a:avLst/>
          </a:prstGeom>
        </p:spPr>
      </p:pic>
      <p:pic>
        <p:nvPicPr>
          <p:cNvPr id="13" name="Picture 12" descr="A picture containing text, old&#10;&#10;Description automatically generated">
            <a:extLst>
              <a:ext uri="{FF2B5EF4-FFF2-40B4-BE49-F238E27FC236}">
                <a16:creationId xmlns:a16="http://schemas.microsoft.com/office/drawing/2014/main" id="{3869993D-B69B-4925-9F97-920C36F987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77000" y="2494649"/>
            <a:ext cx="5460315" cy="3576506"/>
          </a:xfrm>
          <a:prstGeom prst="rect">
            <a:avLst/>
          </a:prstGeom>
        </p:spPr>
      </p:pic>
    </p:spTree>
    <p:extLst>
      <p:ext uri="{BB962C8B-B14F-4D97-AF65-F5344CB8AC3E}">
        <p14:creationId xmlns:p14="http://schemas.microsoft.com/office/powerpoint/2010/main" val="30330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3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 calcmode="lin" valueType="num">
                                      <p:cBhvr>
                                        <p:cTn id="19" dur="1000" fill="hold"/>
                                        <p:tgtEl>
                                          <p:spTgt spid="11"/>
                                        </p:tgtEl>
                                        <p:attrNameLst>
                                          <p:attrName>style.rotation</p:attrName>
                                        </p:attrNameLst>
                                      </p:cBhvr>
                                      <p:tavLst>
                                        <p:tav tm="0">
                                          <p:val>
                                            <p:fltVal val="90"/>
                                          </p:val>
                                        </p:tav>
                                        <p:tav tm="100000">
                                          <p:val>
                                            <p:fltVal val="0"/>
                                          </p:val>
                                        </p:tav>
                                      </p:tavLst>
                                    </p:anim>
                                    <p:animEffect transition="in" filter="fade">
                                      <p:cBhvr>
                                        <p:cTn id="20" dur="10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3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 calcmode="lin" valueType="num">
                                      <p:cBhvr>
                                        <p:cTn id="31" dur="1000" fill="hold"/>
                                        <p:tgtEl>
                                          <p:spTgt spid="5"/>
                                        </p:tgtEl>
                                        <p:attrNameLst>
                                          <p:attrName>style.rotation</p:attrName>
                                        </p:attrNameLst>
                                      </p:cBhvr>
                                      <p:tavLst>
                                        <p:tav tm="0">
                                          <p:val>
                                            <p:fltVal val="90"/>
                                          </p:val>
                                        </p:tav>
                                        <p:tav tm="100000">
                                          <p:val>
                                            <p:fltVal val="0"/>
                                          </p:val>
                                        </p:tav>
                                      </p:tavLst>
                                    </p:anim>
                                    <p:animEffect transition="in" filter="fade">
                                      <p:cBhvr>
                                        <p:cTn id="32" dur="1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5"/>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childTnLst>
                                </p:cTn>
                              </p:par>
                              <p:par>
                                <p:cTn id="45" presetID="31" presetClass="exit" presetSubtype="0" fill="hold" nodeType="withEffect">
                                  <p:stCondLst>
                                    <p:cond delay="0"/>
                                  </p:stCondLst>
                                  <p:childTnLst>
                                    <p:anim calcmode="lin" valueType="num">
                                      <p:cBhvr>
                                        <p:cTn id="46" dur="1000"/>
                                        <p:tgtEl>
                                          <p:spTgt spid="7"/>
                                        </p:tgtEl>
                                        <p:attrNameLst>
                                          <p:attrName>ppt_w</p:attrName>
                                        </p:attrNameLst>
                                      </p:cBhvr>
                                      <p:tavLst>
                                        <p:tav tm="0">
                                          <p:val>
                                            <p:strVal val="ppt_w"/>
                                          </p:val>
                                        </p:tav>
                                        <p:tav tm="100000">
                                          <p:val>
                                            <p:fltVal val="0"/>
                                          </p:val>
                                        </p:tav>
                                      </p:tavLst>
                                    </p:anim>
                                    <p:anim calcmode="lin" valueType="num">
                                      <p:cBhvr>
                                        <p:cTn id="47" dur="1000"/>
                                        <p:tgtEl>
                                          <p:spTgt spid="7"/>
                                        </p:tgtEl>
                                        <p:attrNameLst>
                                          <p:attrName>ppt_h</p:attrName>
                                        </p:attrNameLst>
                                      </p:cBhvr>
                                      <p:tavLst>
                                        <p:tav tm="0">
                                          <p:val>
                                            <p:strVal val="ppt_h"/>
                                          </p:val>
                                        </p:tav>
                                        <p:tav tm="100000">
                                          <p:val>
                                            <p:fltVal val="0"/>
                                          </p:val>
                                        </p:tav>
                                      </p:tavLst>
                                    </p:anim>
                                    <p:anim calcmode="lin" valueType="num">
                                      <p:cBhvr>
                                        <p:cTn id="48" dur="1000"/>
                                        <p:tgtEl>
                                          <p:spTgt spid="7"/>
                                        </p:tgtEl>
                                        <p:attrNameLst>
                                          <p:attrName>style.rotation</p:attrName>
                                        </p:attrNameLst>
                                      </p:cBhvr>
                                      <p:tavLst>
                                        <p:tav tm="0">
                                          <p:val>
                                            <p:fltVal val="0"/>
                                          </p:val>
                                        </p:tav>
                                        <p:tav tm="100000">
                                          <p:val>
                                            <p:fltVal val="90"/>
                                          </p:val>
                                        </p:tav>
                                      </p:tavLst>
                                    </p:anim>
                                    <p:animEffect transition="out" filter="fade">
                                      <p:cBhvr>
                                        <p:cTn id="49" dur="1000"/>
                                        <p:tgtEl>
                                          <p:spTgt spid="7"/>
                                        </p:tgtEl>
                                      </p:cBhvr>
                                    </p:animEffect>
                                    <p:set>
                                      <p:cBhvr>
                                        <p:cTn id="50" dur="1" fill="hold">
                                          <p:stCondLst>
                                            <p:cond delay="999"/>
                                          </p:stCondLst>
                                        </p:cTn>
                                        <p:tgtEl>
                                          <p:spTgt spid="7"/>
                                        </p:tgtEl>
                                        <p:attrNameLst>
                                          <p:attrName>style.visibility</p:attrName>
                                        </p:attrNameLst>
                                      </p:cBhvr>
                                      <p:to>
                                        <p:strVal val="hidden"/>
                                      </p:to>
                                    </p:set>
                                  </p:childTnLst>
                                </p:cTn>
                              </p:par>
                              <p:par>
                                <p:cTn id="51" presetID="2" presetClass="entr" presetSubtype="6"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childTnLst>
                                </p:cTn>
                              </p:par>
                              <p:par>
                                <p:cTn id="59" presetID="2" presetClass="exit" presetSubtype="8" fill="hold" nodeType="withEffect">
                                  <p:stCondLst>
                                    <p:cond delay="0"/>
                                  </p:stCondLst>
                                  <p:childTnLst>
                                    <p:anim calcmode="lin" valueType="num">
                                      <p:cBhvr additive="base">
                                        <p:cTn id="60" dur="500"/>
                                        <p:tgtEl>
                                          <p:spTgt spid="9"/>
                                        </p:tgtEl>
                                        <p:attrNameLst>
                                          <p:attrName>ppt_x</p:attrName>
                                        </p:attrNameLst>
                                      </p:cBhvr>
                                      <p:tavLst>
                                        <p:tav tm="0">
                                          <p:val>
                                            <p:strVal val="ppt_x"/>
                                          </p:val>
                                        </p:tav>
                                        <p:tav tm="100000">
                                          <p:val>
                                            <p:strVal val="0-ppt_w/2"/>
                                          </p:val>
                                        </p:tav>
                                      </p:tavLst>
                                    </p:anim>
                                    <p:anim calcmode="lin" valueType="num">
                                      <p:cBhvr additive="base">
                                        <p:cTn id="61" dur="500"/>
                                        <p:tgtEl>
                                          <p:spTgt spid="9"/>
                                        </p:tgtEl>
                                        <p:attrNameLst>
                                          <p:attrName>ppt_y</p:attrName>
                                        </p:attrNameLst>
                                      </p:cBhvr>
                                      <p:tavLst>
                                        <p:tav tm="0">
                                          <p:val>
                                            <p:strVal val="ppt_y"/>
                                          </p:val>
                                        </p:tav>
                                        <p:tav tm="100000">
                                          <p:val>
                                            <p:strVal val="ppt_y"/>
                                          </p:val>
                                        </p:tav>
                                      </p:tavLst>
                                    </p:anim>
                                    <p:set>
                                      <p:cBhvr>
                                        <p:cTn id="62" dur="1" fill="hold">
                                          <p:stCondLst>
                                            <p:cond delay="499"/>
                                          </p:stCondLst>
                                        </p:cTn>
                                        <p:tgtEl>
                                          <p:spTgt spid="9"/>
                                        </p:tgtEl>
                                        <p:attrNameLst>
                                          <p:attrName>style.visibility</p:attrName>
                                        </p:attrNameLst>
                                      </p:cBhvr>
                                      <p:to>
                                        <p:strVal val="hidden"/>
                                      </p:to>
                                    </p:set>
                                  </p:childTnLst>
                                </p:cTn>
                              </p:par>
                              <p:par>
                                <p:cTn id="63" presetID="31" presetClass="entr" presetSubtype="0" fill="hold"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1000" fill="hold"/>
                                        <p:tgtEl>
                                          <p:spTgt spid="13"/>
                                        </p:tgtEl>
                                        <p:attrNameLst>
                                          <p:attrName>ppt_w</p:attrName>
                                        </p:attrNameLst>
                                      </p:cBhvr>
                                      <p:tavLst>
                                        <p:tav tm="0">
                                          <p:val>
                                            <p:fltVal val="0"/>
                                          </p:val>
                                        </p:tav>
                                        <p:tav tm="100000">
                                          <p:val>
                                            <p:strVal val="#ppt_w"/>
                                          </p:val>
                                        </p:tav>
                                      </p:tavLst>
                                    </p:anim>
                                    <p:anim calcmode="lin" valueType="num">
                                      <p:cBhvr>
                                        <p:cTn id="66" dur="1000" fill="hold"/>
                                        <p:tgtEl>
                                          <p:spTgt spid="13"/>
                                        </p:tgtEl>
                                        <p:attrNameLst>
                                          <p:attrName>ppt_h</p:attrName>
                                        </p:attrNameLst>
                                      </p:cBhvr>
                                      <p:tavLst>
                                        <p:tav tm="0">
                                          <p:val>
                                            <p:fltVal val="0"/>
                                          </p:val>
                                        </p:tav>
                                        <p:tav tm="100000">
                                          <p:val>
                                            <p:strVal val="#ppt_h"/>
                                          </p:val>
                                        </p:tav>
                                      </p:tavLst>
                                    </p:anim>
                                    <p:anim calcmode="lin" valueType="num">
                                      <p:cBhvr>
                                        <p:cTn id="67" dur="1000" fill="hold"/>
                                        <p:tgtEl>
                                          <p:spTgt spid="13"/>
                                        </p:tgtEl>
                                        <p:attrNameLst>
                                          <p:attrName>style.rotation</p:attrName>
                                        </p:attrNameLst>
                                      </p:cBhvr>
                                      <p:tavLst>
                                        <p:tav tm="0">
                                          <p:val>
                                            <p:fltVal val="90"/>
                                          </p:val>
                                        </p:tav>
                                        <p:tav tm="100000">
                                          <p:val>
                                            <p:fltVal val="0"/>
                                          </p:val>
                                        </p:tav>
                                      </p:tavLst>
                                    </p:anim>
                                    <p:animEffect transition="in" filter="fade">
                                      <p:cBhvr>
                                        <p:cTn id="6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5463"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98670" y="-58008"/>
            <a:ext cx="3576392" cy="871870"/>
          </a:xfrm>
        </p:spPr>
        <p:txBody>
          <a:bodyPr>
            <a:normAutofit/>
          </a:bodyPr>
          <a:lstStyle/>
          <a:p>
            <a:r>
              <a:rPr lang="en-US" b="1" dirty="0">
                <a:solidFill>
                  <a:schemeClr val="accent1">
                    <a:lumMod val="50000"/>
                  </a:schemeClr>
                </a:solidFill>
              </a:rPr>
              <a:t>SNACK TIME ideas</a:t>
            </a:r>
          </a:p>
        </p:txBody>
      </p:sp>
      <p:sp>
        <p:nvSpPr>
          <p:cNvPr id="6" name="Content Placeholder 5">
            <a:extLst>
              <a:ext uri="{FF2B5EF4-FFF2-40B4-BE49-F238E27FC236}">
                <a16:creationId xmlns:a16="http://schemas.microsoft.com/office/drawing/2014/main" id="{897FA284-D68E-4D54-AFDC-0AD5A00C2DF1}"/>
              </a:ext>
            </a:extLst>
          </p:cNvPr>
          <p:cNvSpPr>
            <a:spLocks noGrp="1"/>
          </p:cNvSpPr>
          <p:nvPr>
            <p:ph idx="1"/>
          </p:nvPr>
        </p:nvSpPr>
        <p:spPr>
          <a:xfrm>
            <a:off x="3965552" y="931543"/>
            <a:ext cx="6172200" cy="6044138"/>
          </a:xfrm>
        </p:spPr>
        <p:txBody>
          <a:bodyPr>
            <a:normAutofit fontScale="92500" lnSpcReduction="10000"/>
          </a:bodyPr>
          <a:lstStyle/>
          <a:p>
            <a:pPr marL="0" indent="0">
              <a:buNone/>
            </a:pPr>
            <a:r>
              <a:rPr lang="en-US" dirty="0"/>
              <a:t>Make Almond flour bread sticks</a:t>
            </a:r>
          </a:p>
          <a:p>
            <a:pPr marL="0" indent="0">
              <a:buNone/>
            </a:pPr>
            <a:endParaRPr lang="en-US" dirty="0"/>
          </a:p>
          <a:p>
            <a:r>
              <a:rPr lang="en-US" dirty="0"/>
              <a:t>8 spoons white wheat flour</a:t>
            </a:r>
          </a:p>
          <a:p>
            <a:r>
              <a:rPr lang="en-US" dirty="0"/>
              <a:t>6 spoons almond flour</a:t>
            </a:r>
          </a:p>
          <a:p>
            <a:r>
              <a:rPr lang="en-US" dirty="0"/>
              <a:t>4 spoons powdered sugar</a:t>
            </a:r>
          </a:p>
          <a:p>
            <a:r>
              <a:rPr lang="en-US" dirty="0"/>
              <a:t>½ spoon baking powder</a:t>
            </a:r>
          </a:p>
          <a:p>
            <a:r>
              <a:rPr lang="en-US" dirty="0"/>
              <a:t>A shake of cinnamon</a:t>
            </a:r>
          </a:p>
          <a:p>
            <a:pPr marL="457200" lvl="1" indent="0">
              <a:buNone/>
            </a:pPr>
            <a:r>
              <a:rPr lang="en-US" dirty="0"/>
              <a:t>MIX above together</a:t>
            </a:r>
          </a:p>
          <a:p>
            <a:r>
              <a:rPr lang="en-US" dirty="0"/>
              <a:t>Add 1 spoon of water</a:t>
            </a:r>
          </a:p>
          <a:p>
            <a:pPr lvl="1"/>
            <a:r>
              <a:rPr lang="en-US" dirty="0"/>
              <a:t>MIX all together</a:t>
            </a:r>
          </a:p>
          <a:p>
            <a:pPr lvl="1"/>
            <a:r>
              <a:rPr lang="en-US" dirty="0"/>
              <a:t>Squish and form 2 bread sticks</a:t>
            </a:r>
          </a:p>
          <a:p>
            <a:pPr lvl="1"/>
            <a:r>
              <a:rPr lang="en-US" dirty="0"/>
              <a:t>BAKE 425</a:t>
            </a:r>
            <a:r>
              <a:rPr lang="en-US" baseline="30000" dirty="0"/>
              <a:t>o</a:t>
            </a:r>
            <a:r>
              <a:rPr lang="en-US" dirty="0"/>
              <a:t> for 10 min. </a:t>
            </a:r>
          </a:p>
          <a:p>
            <a:pPr marL="914400" lvl="2" indent="0">
              <a:buNone/>
            </a:pPr>
            <a:r>
              <a:rPr lang="en-US" dirty="0"/>
              <a:t>or until lightly golden</a:t>
            </a:r>
          </a:p>
          <a:p>
            <a:endParaRPr lang="en-US" dirty="0"/>
          </a:p>
        </p:txBody>
      </p:sp>
      <p:pic>
        <p:nvPicPr>
          <p:cNvPr id="4" name="Picture 3" descr="A picture containing food, plate, indoor, snack food&#10;&#10;Description automatically generated">
            <a:extLst>
              <a:ext uri="{FF2B5EF4-FFF2-40B4-BE49-F238E27FC236}">
                <a16:creationId xmlns:a16="http://schemas.microsoft.com/office/drawing/2014/main" id="{2516635F-760E-4A21-B4DE-51F947A1AD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062" y="4933950"/>
            <a:ext cx="3048000" cy="1924050"/>
          </a:xfrm>
          <a:prstGeom prst="rect">
            <a:avLst/>
          </a:prstGeom>
        </p:spPr>
      </p:pic>
      <p:pic>
        <p:nvPicPr>
          <p:cNvPr id="16" name="Picture 15" descr="Graphical user interface&#10;&#10;Description automatically generated">
            <a:extLst>
              <a:ext uri="{FF2B5EF4-FFF2-40B4-BE49-F238E27FC236}">
                <a16:creationId xmlns:a16="http://schemas.microsoft.com/office/drawing/2014/main" id="{BB4501DC-C62D-43D5-9919-D6EAEAFCD4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69274">
            <a:off x="136202" y="2533250"/>
            <a:ext cx="4197930" cy="1791499"/>
          </a:xfrm>
          <a:prstGeom prst="rect">
            <a:avLst/>
          </a:prstGeom>
        </p:spPr>
      </p:pic>
      <p:pic>
        <p:nvPicPr>
          <p:cNvPr id="14" name="Picture 13">
            <a:extLst>
              <a:ext uri="{FF2B5EF4-FFF2-40B4-BE49-F238E27FC236}">
                <a16:creationId xmlns:a16="http://schemas.microsoft.com/office/drawing/2014/main" id="{E5F2E607-04D0-48C2-A1E7-0BA93805518F}"/>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31358" b="32886"/>
          <a:stretch/>
        </p:blipFill>
        <p:spPr>
          <a:xfrm rot="20384772">
            <a:off x="174197" y="2904292"/>
            <a:ext cx="2438400" cy="871870"/>
          </a:xfrm>
          <a:prstGeom prst="rect">
            <a:avLst/>
          </a:prstGeom>
        </p:spPr>
      </p:pic>
      <p:pic>
        <p:nvPicPr>
          <p:cNvPr id="18" name="Picture 17" descr="A pile of peanuts&#10;&#10;Description automatically generated with medium confidence">
            <a:extLst>
              <a:ext uri="{FF2B5EF4-FFF2-40B4-BE49-F238E27FC236}">
                <a16:creationId xmlns:a16="http://schemas.microsoft.com/office/drawing/2014/main" id="{632A905A-0564-4A68-90A8-F97A2EA03DD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22747" y="647700"/>
            <a:ext cx="2552700" cy="2552700"/>
          </a:xfrm>
          <a:prstGeom prst="rect">
            <a:avLst/>
          </a:prstGeom>
        </p:spPr>
      </p:pic>
      <p:pic>
        <p:nvPicPr>
          <p:cNvPr id="20" name="Picture 19" descr="A picture containing indoor, handwear, dessert&#10;&#10;Description automatically generated">
            <a:extLst>
              <a:ext uri="{FF2B5EF4-FFF2-40B4-BE49-F238E27FC236}">
                <a16:creationId xmlns:a16="http://schemas.microsoft.com/office/drawing/2014/main" id="{D3CC9057-CD87-489C-9374-FAB3C41EB3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32396" y="3097161"/>
            <a:ext cx="2586942" cy="3878520"/>
          </a:xfrm>
          <a:prstGeom prst="rect">
            <a:avLst/>
          </a:prstGeom>
        </p:spPr>
      </p:pic>
    </p:spTree>
    <p:extLst>
      <p:ext uri="{BB962C8B-B14F-4D97-AF65-F5344CB8AC3E}">
        <p14:creationId xmlns:p14="http://schemas.microsoft.com/office/powerpoint/2010/main" val="1778789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What is   </a:t>
            </a:r>
            <a:r>
              <a:rPr lang="en-US" sz="4400" b="1" dirty="0">
                <a:solidFill>
                  <a:schemeClr val="accent1">
                    <a:lumMod val="50000"/>
                  </a:schemeClr>
                </a:solidFill>
              </a:rPr>
              <a:t>AUTHORITY</a:t>
            </a:r>
            <a:r>
              <a:rPr lang="en-US" b="1" dirty="0">
                <a:solidFill>
                  <a:schemeClr val="accent1">
                    <a:lumMod val="50000"/>
                  </a:schemeClr>
                </a:solidFill>
              </a:rPr>
              <a:t>?</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DO YOU DO YOU KNOW AUTHORITY | Kids on the Move">
            <a:hlinkClick r:id="" action="ppaction://media"/>
            <a:extLst>
              <a:ext uri="{FF2B5EF4-FFF2-40B4-BE49-F238E27FC236}">
                <a16:creationId xmlns:a16="http://schemas.microsoft.com/office/drawing/2014/main" id="{1425466E-D69F-40DA-93E9-98460FB3522A}"/>
              </a:ext>
            </a:extLst>
          </p:cNvPr>
          <p:cNvPicPr>
            <a:picLocks noRot="1" noChangeAspect="1"/>
          </p:cNvPicPr>
          <p:nvPr>
            <a:videoFile r:link="rId1"/>
          </p:nvPr>
        </p:nvPicPr>
        <p:blipFill>
          <a:blip r:embed="rId5"/>
          <a:stretch>
            <a:fillRect/>
          </a:stretch>
        </p:blipFill>
        <p:spPr>
          <a:xfrm>
            <a:off x="1811185" y="610572"/>
            <a:ext cx="9976736" cy="5636856"/>
          </a:xfrm>
          <a:prstGeom prst="rect">
            <a:avLst/>
          </a:prstGeom>
        </p:spPr>
      </p:pic>
    </p:spTree>
    <p:extLst>
      <p:ext uri="{BB962C8B-B14F-4D97-AF65-F5344CB8AC3E}">
        <p14:creationId xmlns:p14="http://schemas.microsoft.com/office/powerpoint/2010/main" val="389819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le of peanuts&#10;&#10;Description automatically generated with medium confidence">
            <a:extLst>
              <a:ext uri="{FF2B5EF4-FFF2-40B4-BE49-F238E27FC236}">
                <a16:creationId xmlns:a16="http://schemas.microsoft.com/office/drawing/2014/main" id="{416FFDFC-89A1-4B69-8C14-699F2047CC5F}"/>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1BF0A1E2-7FF9-4B33-8349-966583D51BD4}"/>
              </a:ext>
            </a:extLst>
          </p:cNvPr>
          <p:cNvSpPr>
            <a:spLocks noGrp="1"/>
          </p:cNvSpPr>
          <p:nvPr>
            <p:ph type="title"/>
          </p:nvPr>
        </p:nvSpPr>
        <p:spPr>
          <a:xfrm>
            <a:off x="309093" y="365125"/>
            <a:ext cx="10611949" cy="1325563"/>
          </a:xfrm>
        </p:spPr>
        <p:txBody>
          <a:bodyPr/>
          <a:lstStyle/>
          <a:p>
            <a:r>
              <a:rPr lang="en-US" dirty="0"/>
              <a:t>Respect authority – </a:t>
            </a:r>
            <a:br>
              <a:rPr lang="en-US" dirty="0"/>
            </a:br>
            <a:r>
              <a:rPr lang="en-US" dirty="0"/>
              <a:t>				the leaders placed over you.</a:t>
            </a:r>
          </a:p>
        </p:txBody>
      </p:sp>
      <p:sp>
        <p:nvSpPr>
          <p:cNvPr id="7" name="TextBox 6">
            <a:extLst>
              <a:ext uri="{FF2B5EF4-FFF2-40B4-BE49-F238E27FC236}">
                <a16:creationId xmlns:a16="http://schemas.microsoft.com/office/drawing/2014/main" id="{86FB14DF-9D4B-42B4-87B3-A2A7902669E0}"/>
              </a:ext>
            </a:extLst>
          </p:cNvPr>
          <p:cNvSpPr txBox="1"/>
          <p:nvPr/>
        </p:nvSpPr>
        <p:spPr>
          <a:xfrm>
            <a:off x="524813" y="1824334"/>
            <a:ext cx="9224494" cy="1815882"/>
          </a:xfrm>
          <a:prstGeom prst="rect">
            <a:avLst/>
          </a:prstGeom>
          <a:noFill/>
        </p:spPr>
        <p:txBody>
          <a:bodyPr wrap="square">
            <a:spAutoFit/>
          </a:bodyPr>
          <a:lstStyle/>
          <a:p>
            <a:r>
              <a:rPr lang="en-US" sz="2800" dirty="0"/>
              <a:t>All of you must obey the government rulers.</a:t>
            </a:r>
          </a:p>
          <a:p>
            <a:r>
              <a:rPr lang="en-US" sz="2800" dirty="0"/>
              <a:t> Everyone who rules was given the power to rule by God. </a:t>
            </a:r>
          </a:p>
          <a:p>
            <a:r>
              <a:rPr lang="en-US" sz="2800" dirty="0"/>
              <a:t>And all those who rule now were given that power by God.</a:t>
            </a:r>
          </a:p>
          <a:p>
            <a:pPr algn="ctr"/>
            <a:r>
              <a:rPr lang="en-US" sz="2800" dirty="0"/>
              <a:t>Romans 13:1</a:t>
            </a:r>
          </a:p>
        </p:txBody>
      </p:sp>
      <p:sp>
        <p:nvSpPr>
          <p:cNvPr id="9" name="TextBox 8">
            <a:extLst>
              <a:ext uri="{FF2B5EF4-FFF2-40B4-BE49-F238E27FC236}">
                <a16:creationId xmlns:a16="http://schemas.microsoft.com/office/drawing/2014/main" id="{A23E1C98-613A-4F34-8580-E9EE544687D6}"/>
              </a:ext>
            </a:extLst>
          </p:cNvPr>
          <p:cNvSpPr txBox="1"/>
          <p:nvPr/>
        </p:nvSpPr>
        <p:spPr>
          <a:xfrm>
            <a:off x="809075" y="4541777"/>
            <a:ext cx="9705304" cy="1815882"/>
          </a:xfrm>
          <a:prstGeom prst="rect">
            <a:avLst/>
          </a:prstGeom>
          <a:noFill/>
        </p:spPr>
        <p:txBody>
          <a:bodyPr wrap="square">
            <a:spAutoFit/>
          </a:bodyPr>
          <a:lstStyle/>
          <a:p>
            <a:r>
              <a:rPr lang="en-US" sz="2800" dirty="0"/>
              <a:t>Let everyone be subject to the governing authorities, </a:t>
            </a:r>
          </a:p>
          <a:p>
            <a:r>
              <a:rPr lang="en-US" sz="2800" dirty="0"/>
              <a:t>for there is no authority except that which God has established. </a:t>
            </a:r>
          </a:p>
          <a:p>
            <a:r>
              <a:rPr lang="en-US" sz="2800" dirty="0"/>
              <a:t>The authorities that exist have been established by God.</a:t>
            </a:r>
          </a:p>
          <a:p>
            <a:pPr algn="ctr"/>
            <a:r>
              <a:rPr lang="en-US" sz="2800" dirty="0"/>
              <a:t>Romans 13:1</a:t>
            </a:r>
          </a:p>
        </p:txBody>
      </p:sp>
      <p:sp>
        <p:nvSpPr>
          <p:cNvPr id="19" name="Rectangle 18">
            <a:extLst>
              <a:ext uri="{FF2B5EF4-FFF2-40B4-BE49-F238E27FC236}">
                <a16:creationId xmlns:a16="http://schemas.microsoft.com/office/drawing/2014/main" id="{39492936-41F8-429A-A75B-7487CCBA497A}"/>
              </a:ext>
            </a:extLst>
          </p:cNvPr>
          <p:cNvSpPr/>
          <p:nvPr/>
        </p:nvSpPr>
        <p:spPr>
          <a:xfrm>
            <a:off x="10725509" y="0"/>
            <a:ext cx="1466491" cy="684954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Picture 10" descr="A picture containing text, clipart&#10;&#10;Description automatically generated">
            <a:extLst>
              <a:ext uri="{FF2B5EF4-FFF2-40B4-BE49-F238E27FC236}">
                <a16:creationId xmlns:a16="http://schemas.microsoft.com/office/drawing/2014/main" id="{1932B8D0-F5F7-4EE9-9682-E8C8B938C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8202" y="8451"/>
            <a:ext cx="1206846" cy="1815883"/>
          </a:xfrm>
          <a:prstGeom prst="rect">
            <a:avLst/>
          </a:prstGeom>
        </p:spPr>
      </p:pic>
      <p:pic>
        <p:nvPicPr>
          <p:cNvPr id="13" name="Picture 12" descr="A person standing on a podium with flags&#10;&#10;Description automatically generated with low confidence">
            <a:extLst>
              <a:ext uri="{FF2B5EF4-FFF2-40B4-BE49-F238E27FC236}">
                <a16:creationId xmlns:a16="http://schemas.microsoft.com/office/drawing/2014/main" id="{3273BC7A-A82A-4344-8E1F-E5E3A2C624B7}"/>
              </a:ext>
            </a:extLst>
          </p:cNvPr>
          <p:cNvPicPr>
            <a:picLocks noChangeAspect="1"/>
          </p:cNvPicPr>
          <p:nvPr/>
        </p:nvPicPr>
        <p:blipFill rotWithShape="1">
          <a:blip r:embed="rId4">
            <a:extLst>
              <a:ext uri="{28A0092B-C50C-407E-A947-70E740481C1C}">
                <a14:useLocalDpi xmlns:a14="http://schemas.microsoft.com/office/drawing/2010/main" val="0"/>
              </a:ext>
            </a:extLst>
          </a:blip>
          <a:srcRect l="10846" t="16935" r="10537" b="12773"/>
          <a:stretch/>
        </p:blipFill>
        <p:spPr>
          <a:xfrm>
            <a:off x="10725509" y="1824334"/>
            <a:ext cx="1466491" cy="1311216"/>
          </a:xfrm>
          <a:prstGeom prst="rect">
            <a:avLst/>
          </a:prstGeom>
        </p:spPr>
      </p:pic>
      <p:grpSp>
        <p:nvGrpSpPr>
          <p:cNvPr id="18" name="Group 17">
            <a:extLst>
              <a:ext uri="{FF2B5EF4-FFF2-40B4-BE49-F238E27FC236}">
                <a16:creationId xmlns:a16="http://schemas.microsoft.com/office/drawing/2014/main" id="{DEB46915-1205-4C95-8BBE-10003804F450}"/>
              </a:ext>
            </a:extLst>
          </p:cNvPr>
          <p:cNvGrpSpPr/>
          <p:nvPr/>
        </p:nvGrpSpPr>
        <p:grpSpPr>
          <a:xfrm>
            <a:off x="10651193" y="3284003"/>
            <a:ext cx="1540807" cy="811409"/>
            <a:chOff x="4349496" y="2333457"/>
            <a:chExt cx="3530166" cy="2055663"/>
          </a:xfrm>
        </p:grpSpPr>
        <p:pic>
          <p:nvPicPr>
            <p:cNvPr id="15" name="Picture 14" descr="A picture containing clipart&#10;&#10;Description automatically generated">
              <a:extLst>
                <a:ext uri="{FF2B5EF4-FFF2-40B4-BE49-F238E27FC236}">
                  <a16:creationId xmlns:a16="http://schemas.microsoft.com/office/drawing/2014/main" id="{BC2A2B08-D6FC-4592-9916-25BA8B9A66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9496" y="2468880"/>
              <a:ext cx="3493008" cy="1920240"/>
            </a:xfrm>
            <a:prstGeom prst="rect">
              <a:avLst/>
            </a:prstGeom>
          </p:spPr>
        </p:pic>
        <p:pic>
          <p:nvPicPr>
            <p:cNvPr id="17" name="Picture 16" descr="A picture containing text, vector graphics&#10;&#10;Description automatically generated">
              <a:extLst>
                <a:ext uri="{FF2B5EF4-FFF2-40B4-BE49-F238E27FC236}">
                  <a16:creationId xmlns:a16="http://schemas.microsoft.com/office/drawing/2014/main" id="{429C33A9-7EA8-417D-8BE0-B16BF27DB9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75022" y="2333457"/>
              <a:ext cx="1604640" cy="1901709"/>
            </a:xfrm>
            <a:prstGeom prst="rect">
              <a:avLst/>
            </a:prstGeom>
          </p:spPr>
        </p:pic>
      </p:grpSp>
      <p:pic>
        <p:nvPicPr>
          <p:cNvPr id="23" name="Picture 22" descr="A group of people posing for the camera&#10;&#10;Description automatically generated with medium confidence">
            <a:extLst>
              <a:ext uri="{FF2B5EF4-FFF2-40B4-BE49-F238E27FC236}">
                <a16:creationId xmlns:a16="http://schemas.microsoft.com/office/drawing/2014/main" id="{7B1B4B11-4328-4D20-8C3B-0CA020C2BB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36637" y="4322198"/>
            <a:ext cx="1044233" cy="1320085"/>
          </a:xfrm>
          <a:prstGeom prst="rect">
            <a:avLst/>
          </a:prstGeom>
        </p:spPr>
      </p:pic>
    </p:spTree>
    <p:extLst>
      <p:ext uri="{BB962C8B-B14F-4D97-AF65-F5344CB8AC3E}">
        <p14:creationId xmlns:p14="http://schemas.microsoft.com/office/powerpoint/2010/main" val="4174190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le of peanuts&#10;&#10;Description automatically generated with medium confidence">
            <a:extLst>
              <a:ext uri="{FF2B5EF4-FFF2-40B4-BE49-F238E27FC236}">
                <a16:creationId xmlns:a16="http://schemas.microsoft.com/office/drawing/2014/main" id="{416FFDFC-89A1-4B69-8C14-699F2047CC5F}"/>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1BF0A1E2-7FF9-4B33-8349-966583D51BD4}"/>
              </a:ext>
            </a:extLst>
          </p:cNvPr>
          <p:cNvSpPr>
            <a:spLocks noGrp="1"/>
          </p:cNvSpPr>
          <p:nvPr>
            <p:ph type="title"/>
          </p:nvPr>
        </p:nvSpPr>
        <p:spPr>
          <a:xfrm>
            <a:off x="309093" y="365125"/>
            <a:ext cx="11044707" cy="1325563"/>
          </a:xfrm>
        </p:spPr>
        <p:txBody>
          <a:bodyPr/>
          <a:lstStyle/>
          <a:p>
            <a:r>
              <a:rPr lang="en-US" dirty="0"/>
              <a:t>Respect authority – the leaders placed over you.</a:t>
            </a:r>
          </a:p>
        </p:txBody>
      </p:sp>
      <p:pic>
        <p:nvPicPr>
          <p:cNvPr id="8" name="Picture 7">
            <a:extLst>
              <a:ext uri="{FF2B5EF4-FFF2-40B4-BE49-F238E27FC236}">
                <a16:creationId xmlns:a16="http://schemas.microsoft.com/office/drawing/2014/main" id="{95B58B02-910B-4440-AA9D-D2D2893806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3879" y="2684223"/>
            <a:ext cx="6459028" cy="3229514"/>
          </a:xfrm>
          <a:prstGeom prst="rect">
            <a:avLst/>
          </a:prstGeom>
        </p:spPr>
      </p:pic>
      <p:pic>
        <p:nvPicPr>
          <p:cNvPr id="6" name="Picture 5" descr="Logo&#10;&#10;Description automatically generated">
            <a:extLst>
              <a:ext uri="{FF2B5EF4-FFF2-40B4-BE49-F238E27FC236}">
                <a16:creationId xmlns:a16="http://schemas.microsoft.com/office/drawing/2014/main" id="{DDA8C56E-619F-457F-9F97-46F172F673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093" y="1259456"/>
            <a:ext cx="6271404" cy="6271404"/>
          </a:xfrm>
          <a:prstGeom prst="rect">
            <a:avLst/>
          </a:prstGeom>
        </p:spPr>
      </p:pic>
      <p:sp>
        <p:nvSpPr>
          <p:cNvPr id="3" name="TextBox 2">
            <a:extLst>
              <a:ext uri="{FF2B5EF4-FFF2-40B4-BE49-F238E27FC236}">
                <a16:creationId xmlns:a16="http://schemas.microsoft.com/office/drawing/2014/main" id="{C8078457-EA06-401B-89ED-4B51BC11C4A4}"/>
              </a:ext>
            </a:extLst>
          </p:cNvPr>
          <p:cNvSpPr txBox="1"/>
          <p:nvPr/>
        </p:nvSpPr>
        <p:spPr>
          <a:xfrm>
            <a:off x="180304" y="6297769"/>
            <a:ext cx="11831392" cy="369332"/>
          </a:xfrm>
          <a:prstGeom prst="rect">
            <a:avLst/>
          </a:prstGeom>
          <a:noFill/>
        </p:spPr>
        <p:txBody>
          <a:bodyPr wrap="square" rtlCol="0">
            <a:spAutoFit/>
          </a:bodyPr>
          <a:lstStyle/>
          <a:p>
            <a:r>
              <a:rPr lang="en-US" dirty="0"/>
              <a:t>Choose different kids to be in charge.  What if all the boys give a command?  Or all the girls are in charge at once?</a:t>
            </a:r>
          </a:p>
        </p:txBody>
      </p:sp>
    </p:spTree>
    <p:extLst>
      <p:ext uri="{BB962C8B-B14F-4D97-AF65-F5344CB8AC3E}">
        <p14:creationId xmlns:p14="http://schemas.microsoft.com/office/powerpoint/2010/main" val="1446234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4007991" y="483343"/>
            <a:ext cx="3932237" cy="797442"/>
          </a:xfrm>
        </p:spPr>
        <p:txBody>
          <a:bodyPr/>
          <a:lstStyle/>
          <a:p>
            <a:r>
              <a:rPr lang="en-US" b="1" dirty="0">
                <a:solidFill>
                  <a:schemeClr val="accent1">
                    <a:lumMod val="50000"/>
                  </a:schemeClr>
                </a:solidFill>
                <a:latin typeface="Aharoni" panose="02010803020104030203" pitchFamily="2" charset="-79"/>
                <a:cs typeface="Aharoni" panose="02010803020104030203" pitchFamily="2" charset="-79"/>
              </a:rPr>
              <a:t>Many grumbled</a:t>
            </a:r>
          </a:p>
        </p:txBody>
      </p:sp>
      <p:pic>
        <p:nvPicPr>
          <p:cNvPr id="7" name="Content Placeholder 6" descr="A picture containing text, rugby, crowd&#10;&#10;Description automatically generated">
            <a:extLst>
              <a:ext uri="{FF2B5EF4-FFF2-40B4-BE49-F238E27FC236}">
                <a16:creationId xmlns:a16="http://schemas.microsoft.com/office/drawing/2014/main" id="{14C8CB96-4BA1-4179-950A-7B216F570D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0013" y="1764127"/>
            <a:ext cx="8365537" cy="5387145"/>
          </a:xfrm>
        </p:spPr>
      </p:pic>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839788" y="386366"/>
            <a:ext cx="2413775" cy="6471634"/>
          </a:xfrm>
        </p:spPr>
        <p:txBody>
          <a:bodyPr>
            <a:normAutofit/>
          </a:bodyPr>
          <a:lstStyle/>
          <a:p>
            <a:r>
              <a:rPr lang="en-US" dirty="0"/>
              <a:t>Numbers 16</a:t>
            </a:r>
          </a:p>
          <a:p>
            <a:r>
              <a:rPr lang="en-US" dirty="0"/>
              <a:t>“ Korah son of Izhar, the son of Kohath, the son of Levi, and certain </a:t>
            </a:r>
            <a:r>
              <a:rPr lang="en-US" dirty="0" err="1"/>
              <a:t>Reubenites</a:t>
            </a:r>
            <a:r>
              <a:rPr lang="en-US" dirty="0"/>
              <a:t>—Dathan and Abiram, sons of Eliab, and On son of </a:t>
            </a:r>
            <a:r>
              <a:rPr lang="en-US" dirty="0" err="1"/>
              <a:t>Peleth</a:t>
            </a:r>
            <a:r>
              <a:rPr lang="en-US" dirty="0"/>
              <a:t>—became insolent</a:t>
            </a:r>
            <a:r>
              <a:rPr lang="en-US" baseline="30000" dirty="0"/>
              <a:t>[</a:t>
            </a:r>
            <a:r>
              <a:rPr lang="en-US" dirty="0"/>
              <a:t> </a:t>
            </a:r>
            <a:r>
              <a:rPr lang="en-US" baseline="30000" dirty="0"/>
              <a:t>2 </a:t>
            </a:r>
            <a:r>
              <a:rPr lang="en-US" dirty="0"/>
              <a:t>These four men gathered 250 other men from Israel together and came against Moses. “</a:t>
            </a:r>
          </a:p>
          <a:p>
            <a:pPr algn="ctr"/>
            <a:r>
              <a:rPr lang="en-US" dirty="0"/>
              <a:t>_____</a:t>
            </a:r>
          </a:p>
          <a:p>
            <a:r>
              <a:rPr lang="en-US" i="1" dirty="0"/>
              <a:t>These men started a rebellion.  They wanted to be special priests and leaders too.  But God had not chosen them for that job.</a:t>
            </a:r>
          </a:p>
          <a:p>
            <a:r>
              <a:rPr lang="en-US" i="1" dirty="0"/>
              <a:t>Korah did have a special job though.  He and his family were responsible for carrying the Tabernacle furniture when the Israelites moved.  But he wasn’t content with his job.</a:t>
            </a:r>
          </a:p>
        </p:txBody>
      </p:sp>
    </p:spTree>
    <p:extLst>
      <p:ext uri="{BB962C8B-B14F-4D97-AF65-F5344CB8AC3E}">
        <p14:creationId xmlns:p14="http://schemas.microsoft.com/office/powerpoint/2010/main" val="2075801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1A90D-F058-B246-9A5F-30405B1E566D}"/>
            </a:ext>
          </a:extLst>
        </p:cNvPr>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C5FD2B50-28B8-4551-D228-BBBF5DAE7FEC}"/>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22986" y="-1"/>
            <a:ext cx="12214985" cy="7293935"/>
          </a:xfrm>
          <a:prstGeom prst="rect">
            <a:avLst/>
          </a:prstGeom>
        </p:spPr>
      </p:pic>
      <p:sp>
        <p:nvSpPr>
          <p:cNvPr id="2" name="Title 1">
            <a:extLst>
              <a:ext uri="{FF2B5EF4-FFF2-40B4-BE49-F238E27FC236}">
                <a16:creationId xmlns:a16="http://schemas.microsoft.com/office/drawing/2014/main" id="{1A2B3747-E6A9-AC85-DA24-885F500D44B1}"/>
              </a:ext>
            </a:extLst>
          </p:cNvPr>
          <p:cNvSpPr>
            <a:spLocks noGrp="1"/>
          </p:cNvSpPr>
          <p:nvPr>
            <p:ph type="title"/>
          </p:nvPr>
        </p:nvSpPr>
        <p:spPr>
          <a:xfrm rot="21323297">
            <a:off x="4342842" y="157598"/>
            <a:ext cx="2315536" cy="797442"/>
          </a:xfrm>
        </p:spPr>
        <p:txBody>
          <a:bodyPr>
            <a:normAutofit/>
          </a:bodyPr>
          <a:lstStyle/>
          <a:p>
            <a:r>
              <a:rPr lang="en-US" b="1" dirty="0">
                <a:solidFill>
                  <a:schemeClr val="accent1">
                    <a:lumMod val="50000"/>
                  </a:schemeClr>
                </a:solidFill>
                <a:latin typeface="Aharoni" panose="02010803020104030203" pitchFamily="2" charset="-79"/>
                <a:cs typeface="Aharoni" panose="02010803020104030203" pitchFamily="2" charset="-79"/>
              </a:rPr>
              <a:t>Be Content</a:t>
            </a:r>
          </a:p>
        </p:txBody>
      </p:sp>
      <p:sp>
        <p:nvSpPr>
          <p:cNvPr id="4" name="Text Placeholder 3">
            <a:extLst>
              <a:ext uri="{FF2B5EF4-FFF2-40B4-BE49-F238E27FC236}">
                <a16:creationId xmlns:a16="http://schemas.microsoft.com/office/drawing/2014/main" id="{7F051C5F-0FCA-60F6-00F8-90FCA54F28EA}"/>
              </a:ext>
            </a:extLst>
          </p:cNvPr>
          <p:cNvSpPr>
            <a:spLocks noGrp="1"/>
          </p:cNvSpPr>
          <p:nvPr>
            <p:ph type="body" sz="half" idx="2"/>
          </p:nvPr>
        </p:nvSpPr>
        <p:spPr>
          <a:xfrm>
            <a:off x="4581250" y="1126680"/>
            <a:ext cx="4686521" cy="1140076"/>
          </a:xfrm>
        </p:spPr>
        <p:txBody>
          <a:bodyPr>
            <a:normAutofit/>
          </a:bodyPr>
          <a:lstStyle/>
          <a:p>
            <a:r>
              <a:rPr lang="en-US" i="1" dirty="0"/>
              <a:t>Our parents and teachers give us jobs to do.  </a:t>
            </a:r>
          </a:p>
          <a:p>
            <a:r>
              <a:rPr lang="en-US" i="1" dirty="0"/>
              <a:t>Be Content.  Don’t demand a more important job.</a:t>
            </a:r>
          </a:p>
          <a:p>
            <a:r>
              <a:rPr lang="en-US" i="1" dirty="0"/>
              <a:t> </a:t>
            </a:r>
          </a:p>
        </p:txBody>
      </p:sp>
      <p:pic>
        <p:nvPicPr>
          <p:cNvPr id="9" name="Content Placeholder 8" descr="A cartoon bee with wings&#10;&#10;AI-generated content may be incorrect.">
            <a:extLst>
              <a:ext uri="{FF2B5EF4-FFF2-40B4-BE49-F238E27FC236}">
                <a16:creationId xmlns:a16="http://schemas.microsoft.com/office/drawing/2014/main" id="{56CBBCAE-39F1-9646-AB35-0F03DC2A3BE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69473" y="65801"/>
            <a:ext cx="1211777" cy="1211777"/>
          </a:xfrm>
        </p:spPr>
      </p:pic>
      <p:sp>
        <p:nvSpPr>
          <p:cNvPr id="10" name="Title 1">
            <a:extLst>
              <a:ext uri="{FF2B5EF4-FFF2-40B4-BE49-F238E27FC236}">
                <a16:creationId xmlns:a16="http://schemas.microsoft.com/office/drawing/2014/main" id="{56427671-CCD2-08A4-B8B0-F62578E0BBA3}"/>
              </a:ext>
            </a:extLst>
          </p:cNvPr>
          <p:cNvSpPr txBox="1">
            <a:spLocks/>
          </p:cNvSpPr>
          <p:nvPr/>
        </p:nvSpPr>
        <p:spPr>
          <a:xfrm rot="21323297">
            <a:off x="2211705" y="2442770"/>
            <a:ext cx="2315536" cy="797442"/>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b="1" dirty="0">
                <a:solidFill>
                  <a:schemeClr val="accent1">
                    <a:lumMod val="50000"/>
                  </a:schemeClr>
                </a:solidFill>
                <a:latin typeface="Aharoni" panose="02010803020104030203" pitchFamily="2" charset="-79"/>
                <a:cs typeface="Aharoni" panose="02010803020104030203" pitchFamily="2" charset="-79"/>
              </a:rPr>
              <a:t>Be Responsible</a:t>
            </a:r>
          </a:p>
        </p:txBody>
      </p:sp>
      <p:pic>
        <p:nvPicPr>
          <p:cNvPr id="11" name="Content Placeholder 8" descr="A cartoon bee with wings&#10;&#10;AI-generated content may be incorrect.">
            <a:extLst>
              <a:ext uri="{FF2B5EF4-FFF2-40B4-BE49-F238E27FC236}">
                <a16:creationId xmlns:a16="http://schemas.microsoft.com/office/drawing/2014/main" id="{1BCFE2EA-D4AA-1095-A34C-F051EB820E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336" y="2350973"/>
            <a:ext cx="1211777" cy="1211777"/>
          </a:xfrm>
          <a:prstGeom prst="rect">
            <a:avLst/>
          </a:prstGeom>
        </p:spPr>
      </p:pic>
      <p:sp>
        <p:nvSpPr>
          <p:cNvPr id="12" name="Title 1">
            <a:extLst>
              <a:ext uri="{FF2B5EF4-FFF2-40B4-BE49-F238E27FC236}">
                <a16:creationId xmlns:a16="http://schemas.microsoft.com/office/drawing/2014/main" id="{1AC49189-E3AB-DA99-A0A5-B41C764F17B2}"/>
              </a:ext>
            </a:extLst>
          </p:cNvPr>
          <p:cNvSpPr txBox="1">
            <a:spLocks/>
          </p:cNvSpPr>
          <p:nvPr/>
        </p:nvSpPr>
        <p:spPr>
          <a:xfrm rot="21323297">
            <a:off x="8110003" y="3485234"/>
            <a:ext cx="2315536" cy="797442"/>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b="1" dirty="0">
                <a:solidFill>
                  <a:schemeClr val="accent1">
                    <a:lumMod val="50000"/>
                  </a:schemeClr>
                </a:solidFill>
                <a:latin typeface="Aharoni" panose="02010803020104030203" pitchFamily="2" charset="-79"/>
                <a:cs typeface="Aharoni" panose="02010803020104030203" pitchFamily="2" charset="-79"/>
              </a:rPr>
              <a:t>Be Respectful</a:t>
            </a:r>
          </a:p>
        </p:txBody>
      </p:sp>
      <p:pic>
        <p:nvPicPr>
          <p:cNvPr id="13" name="Content Placeholder 8" descr="A cartoon bee with wings&#10;&#10;AI-generated content may be incorrect.">
            <a:extLst>
              <a:ext uri="{FF2B5EF4-FFF2-40B4-BE49-F238E27FC236}">
                <a16:creationId xmlns:a16="http://schemas.microsoft.com/office/drawing/2014/main" id="{1F5BEF60-4081-1616-F330-A034907D6A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0562" y="3315681"/>
            <a:ext cx="1211777" cy="1211777"/>
          </a:xfrm>
          <a:prstGeom prst="rect">
            <a:avLst/>
          </a:prstGeom>
        </p:spPr>
      </p:pic>
      <p:sp>
        <p:nvSpPr>
          <p:cNvPr id="14" name="Text Placeholder 3">
            <a:extLst>
              <a:ext uri="{FF2B5EF4-FFF2-40B4-BE49-F238E27FC236}">
                <a16:creationId xmlns:a16="http://schemas.microsoft.com/office/drawing/2014/main" id="{31636A26-C52E-1C00-3D09-4D7D9EDD1EF1}"/>
              </a:ext>
            </a:extLst>
          </p:cNvPr>
          <p:cNvSpPr txBox="1">
            <a:spLocks/>
          </p:cNvSpPr>
          <p:nvPr/>
        </p:nvSpPr>
        <p:spPr>
          <a:xfrm>
            <a:off x="1397986" y="3646967"/>
            <a:ext cx="4686521" cy="1627162"/>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i="1" dirty="0"/>
              <a:t>The Bible tells us to do our work well..</a:t>
            </a:r>
          </a:p>
          <a:p>
            <a:r>
              <a:rPr lang="en-US" i="1" dirty="0"/>
              <a:t> “Whatever you do, work at it with all your heart like you are working for the LORD.</a:t>
            </a:r>
          </a:p>
          <a:p>
            <a:r>
              <a:rPr lang="en-US" i="1" dirty="0"/>
              <a:t> The job may not seem important or might not be fun, but if we do it well, our parents and leaders will know that we can do even more important jobs.</a:t>
            </a:r>
          </a:p>
        </p:txBody>
      </p:sp>
      <p:pic>
        <p:nvPicPr>
          <p:cNvPr id="16" name="Picture 15" descr="A black and white sign with black text&#10;&#10;AI-generated content may be incorrect.">
            <a:extLst>
              <a:ext uri="{FF2B5EF4-FFF2-40B4-BE49-F238E27FC236}">
                <a16:creationId xmlns:a16="http://schemas.microsoft.com/office/drawing/2014/main" id="{05E20DC6-E3F9-C691-D81C-7E172A01CA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896" y="5406675"/>
            <a:ext cx="4085714" cy="1285714"/>
          </a:xfrm>
          <a:prstGeom prst="rect">
            <a:avLst/>
          </a:prstGeom>
        </p:spPr>
      </p:pic>
      <p:sp>
        <p:nvSpPr>
          <p:cNvPr id="17" name="Text Placeholder 3">
            <a:extLst>
              <a:ext uri="{FF2B5EF4-FFF2-40B4-BE49-F238E27FC236}">
                <a16:creationId xmlns:a16="http://schemas.microsoft.com/office/drawing/2014/main" id="{2A2F4582-0191-6C75-D232-D72EB2165ED5}"/>
              </a:ext>
            </a:extLst>
          </p:cNvPr>
          <p:cNvSpPr txBox="1">
            <a:spLocks/>
          </p:cNvSpPr>
          <p:nvPr/>
        </p:nvSpPr>
        <p:spPr>
          <a:xfrm>
            <a:off x="6938492" y="4527458"/>
            <a:ext cx="4686521" cy="114007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i="1" dirty="0"/>
              <a:t>We need to respect those who are in authority over us like our parents and teachers because God has given them the responsibility to teach us and keep us safe.</a:t>
            </a:r>
          </a:p>
          <a:p>
            <a:r>
              <a:rPr lang="en-US" i="1" dirty="0"/>
              <a:t> </a:t>
            </a:r>
          </a:p>
        </p:txBody>
      </p:sp>
      <p:pic>
        <p:nvPicPr>
          <p:cNvPr id="21" name="Picture 20" descr="A group of kids doing different activities&#10;&#10;AI-generated content may be incorrect.">
            <a:extLst>
              <a:ext uri="{FF2B5EF4-FFF2-40B4-BE49-F238E27FC236}">
                <a16:creationId xmlns:a16="http://schemas.microsoft.com/office/drawing/2014/main" id="{0F580ED3-BED9-D694-AF52-36A56C3D252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51951" b="51653"/>
          <a:stretch>
            <a:fillRect/>
          </a:stretch>
        </p:blipFill>
        <p:spPr>
          <a:xfrm>
            <a:off x="344451" y="98195"/>
            <a:ext cx="2657585" cy="2120232"/>
          </a:xfrm>
          <a:prstGeom prst="rect">
            <a:avLst/>
          </a:prstGeom>
        </p:spPr>
      </p:pic>
      <p:pic>
        <p:nvPicPr>
          <p:cNvPr id="22" name="Picture 21" descr="A group of kids doing different activities&#10;&#10;AI-generated content may be incorrect.">
            <a:extLst>
              <a:ext uri="{FF2B5EF4-FFF2-40B4-BE49-F238E27FC236}">
                <a16:creationId xmlns:a16="http://schemas.microsoft.com/office/drawing/2014/main" id="{DD333843-C70C-E953-B845-FE6FF765A45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1385" t="-81" r="566" b="51734"/>
          <a:stretch>
            <a:fillRect/>
          </a:stretch>
        </p:blipFill>
        <p:spPr>
          <a:xfrm>
            <a:off x="9281752" y="136597"/>
            <a:ext cx="2657585" cy="2120232"/>
          </a:xfrm>
          <a:prstGeom prst="rect">
            <a:avLst/>
          </a:prstGeom>
        </p:spPr>
      </p:pic>
      <p:pic>
        <p:nvPicPr>
          <p:cNvPr id="23" name="Picture 22" descr="A group of kids doing different activities&#10;&#10;AI-generated content may be incorrect.">
            <a:extLst>
              <a:ext uri="{FF2B5EF4-FFF2-40B4-BE49-F238E27FC236}">
                <a16:creationId xmlns:a16="http://schemas.microsoft.com/office/drawing/2014/main" id="{50B84DDA-A671-B56A-584B-33E1BFE9CED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5291" t="56300" r="6660" b="-4647"/>
          <a:stretch>
            <a:fillRect/>
          </a:stretch>
        </p:blipFill>
        <p:spPr>
          <a:xfrm flipH="1">
            <a:off x="4834427" y="1867584"/>
            <a:ext cx="2546136" cy="2031318"/>
          </a:xfrm>
          <a:prstGeom prst="rect">
            <a:avLst/>
          </a:prstGeom>
        </p:spPr>
      </p:pic>
      <p:pic>
        <p:nvPicPr>
          <p:cNvPr id="27" name="Picture 26" descr="A group of kids sitting at desks&#10;&#10;AI-generated content may be incorrect.">
            <a:extLst>
              <a:ext uri="{FF2B5EF4-FFF2-40B4-BE49-F238E27FC236}">
                <a16:creationId xmlns:a16="http://schemas.microsoft.com/office/drawing/2014/main" id="{3BD825FB-F29D-793B-0194-002571B6787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65883" y="4842416"/>
            <a:ext cx="6779155" cy="2263328"/>
          </a:xfrm>
          <a:prstGeom prst="rect">
            <a:avLst/>
          </a:prstGeom>
        </p:spPr>
      </p:pic>
    </p:spTree>
    <p:extLst>
      <p:ext uri="{BB962C8B-B14F-4D97-AF65-F5344CB8AC3E}">
        <p14:creationId xmlns:p14="http://schemas.microsoft.com/office/powerpoint/2010/main" val="1683880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E42D7-E801-6394-D73E-FE3C33134482}"/>
            </a:ext>
          </a:extLst>
        </p:cNvPr>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70269F0F-D824-C1BA-2D7C-1241B2EB73A7}"/>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22986" y="-1"/>
            <a:ext cx="12214985" cy="7293935"/>
          </a:xfrm>
          <a:prstGeom prst="rect">
            <a:avLst/>
          </a:prstGeom>
        </p:spPr>
      </p:pic>
      <p:pic>
        <p:nvPicPr>
          <p:cNvPr id="20" name="Content Placeholder 19" descr="A greyscale shot of a person in a chair&#10;&#10;AI-generated content may be incorrect.">
            <a:extLst>
              <a:ext uri="{FF2B5EF4-FFF2-40B4-BE49-F238E27FC236}">
                <a16:creationId xmlns:a16="http://schemas.microsoft.com/office/drawing/2014/main" id="{8A6C9202-FD98-AC7C-4F79-C59FD55F74D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2701" y="2202224"/>
            <a:ext cx="6172200" cy="3817441"/>
          </a:xfrm>
          <a:prstGeom prst="cloud">
            <a:avLst/>
          </a:prstGeom>
          <a:ln>
            <a:noFill/>
          </a:ln>
          <a:effectLst>
            <a:softEdge rad="112500"/>
          </a:effectLst>
        </p:spPr>
      </p:pic>
      <p:sp>
        <p:nvSpPr>
          <p:cNvPr id="8" name="Title 7">
            <a:extLst>
              <a:ext uri="{FF2B5EF4-FFF2-40B4-BE49-F238E27FC236}">
                <a16:creationId xmlns:a16="http://schemas.microsoft.com/office/drawing/2014/main" id="{7BDA38CC-55BE-FF8C-945C-BB28BE61CD90}"/>
              </a:ext>
            </a:extLst>
          </p:cNvPr>
          <p:cNvSpPr>
            <a:spLocks noGrp="1"/>
          </p:cNvSpPr>
          <p:nvPr>
            <p:ph type="title"/>
          </p:nvPr>
        </p:nvSpPr>
        <p:spPr>
          <a:xfrm>
            <a:off x="839788" y="457200"/>
            <a:ext cx="3932237" cy="898071"/>
          </a:xfrm>
        </p:spPr>
        <p:txBody>
          <a:bodyPr/>
          <a:lstStyle/>
          <a:p>
            <a:r>
              <a:rPr lang="en-US" dirty="0">
                <a:solidFill>
                  <a:srgbClr val="7030A0"/>
                </a:solidFill>
                <a:latin typeface="Aharoni" panose="02010803020104030203" pitchFamily="2" charset="-79"/>
                <a:cs typeface="Aharoni" panose="02010803020104030203" pitchFamily="2" charset="-79"/>
              </a:rPr>
              <a:t>Did you know…?</a:t>
            </a:r>
          </a:p>
        </p:txBody>
      </p:sp>
      <p:sp>
        <p:nvSpPr>
          <p:cNvPr id="18" name="Text Placeholder 17">
            <a:extLst>
              <a:ext uri="{FF2B5EF4-FFF2-40B4-BE49-F238E27FC236}">
                <a16:creationId xmlns:a16="http://schemas.microsoft.com/office/drawing/2014/main" id="{9C507631-36B8-0FB8-3E34-21B1B4FC576B}"/>
              </a:ext>
            </a:extLst>
          </p:cNvPr>
          <p:cNvSpPr>
            <a:spLocks noGrp="1"/>
          </p:cNvSpPr>
          <p:nvPr>
            <p:ph type="body" sz="half" idx="2"/>
          </p:nvPr>
        </p:nvSpPr>
        <p:spPr>
          <a:xfrm>
            <a:off x="7240588" y="457200"/>
            <a:ext cx="3932237" cy="6123214"/>
          </a:xfrm>
        </p:spPr>
        <p:txBody>
          <a:bodyPr>
            <a:normAutofit lnSpcReduction="10000"/>
          </a:bodyPr>
          <a:lstStyle/>
          <a:p>
            <a:r>
              <a:rPr lang="en-US" i="1" dirty="0"/>
              <a:t>Did you know that the Devil, who was called Lucifer, was one of the most important Angels in heaven.  One of His jobs was to lead the choir.</a:t>
            </a:r>
          </a:p>
          <a:p>
            <a:r>
              <a:rPr lang="en-US" i="1" dirty="0"/>
              <a:t>But He wanted to be even more important.  </a:t>
            </a:r>
          </a:p>
          <a:p>
            <a:r>
              <a:rPr lang="en-US" i="1" dirty="0"/>
              <a:t>He didn’t like God’s rules.</a:t>
            </a:r>
          </a:p>
          <a:p>
            <a:r>
              <a:rPr lang="en-US" i="1" dirty="0"/>
              <a:t>He was NOT content.  He was NOT respectful.  And he still isn’t.</a:t>
            </a:r>
          </a:p>
          <a:p>
            <a:r>
              <a:rPr lang="en-US" i="1" dirty="0"/>
              <a:t>This attitude led to pride and rebellion.</a:t>
            </a:r>
          </a:p>
          <a:p>
            <a:r>
              <a:rPr lang="en-US" i="1" dirty="0"/>
              <a:t>It is sin.</a:t>
            </a:r>
          </a:p>
          <a:p>
            <a:r>
              <a:rPr lang="en-US" dirty="0"/>
              <a:t>Isaiah 14 says:</a:t>
            </a:r>
          </a:p>
          <a:p>
            <a:r>
              <a:rPr lang="en-US" baseline="30000" dirty="0"/>
              <a:t>12 </a:t>
            </a:r>
            <a:r>
              <a:rPr lang="en-US" dirty="0"/>
              <a:t>“How you are fallen from heaven,</a:t>
            </a:r>
            <a:br>
              <a:rPr lang="en-US" dirty="0"/>
            </a:br>
            <a:r>
              <a:rPr lang="en-US" dirty="0"/>
              <a:t>    O Day Star, son of Dawn!</a:t>
            </a:r>
            <a:br>
              <a:rPr lang="en-US" dirty="0"/>
            </a:br>
            <a:r>
              <a:rPr lang="en-US" dirty="0"/>
              <a:t>How you are cut down to the ground,</a:t>
            </a:r>
            <a:br>
              <a:rPr lang="en-US" dirty="0"/>
            </a:br>
            <a:r>
              <a:rPr lang="en-US" dirty="0"/>
              <a:t>    you who laid the nations low!</a:t>
            </a:r>
            <a:br>
              <a:rPr lang="en-US" dirty="0"/>
            </a:br>
            <a:r>
              <a:rPr lang="en-US" baseline="30000" dirty="0"/>
              <a:t>13 </a:t>
            </a:r>
            <a:r>
              <a:rPr lang="en-US" dirty="0"/>
              <a:t>You said in your heart,</a:t>
            </a:r>
            <a:br>
              <a:rPr lang="en-US" dirty="0"/>
            </a:br>
            <a:r>
              <a:rPr lang="en-US" dirty="0"/>
              <a:t>    ‘I will ascend to heaven;</a:t>
            </a:r>
            <a:br>
              <a:rPr lang="en-US" dirty="0"/>
            </a:br>
            <a:r>
              <a:rPr lang="en-US" dirty="0"/>
              <a:t>above the stars of God</a:t>
            </a:r>
            <a:br>
              <a:rPr lang="en-US" dirty="0"/>
            </a:br>
            <a:r>
              <a:rPr lang="en-US" dirty="0"/>
              <a:t>    I will set my throne on high;</a:t>
            </a:r>
            <a:br>
              <a:rPr lang="en-US" dirty="0"/>
            </a:br>
            <a:r>
              <a:rPr lang="en-US" dirty="0"/>
              <a:t>I will sit on the mount of assembly</a:t>
            </a:r>
            <a:br>
              <a:rPr lang="en-US" dirty="0"/>
            </a:br>
            <a:r>
              <a:rPr lang="en-US" dirty="0"/>
              <a:t>    in the far reaches of the north;</a:t>
            </a:r>
            <a:r>
              <a:rPr lang="en-US" baseline="30000" dirty="0"/>
              <a:t>[</a:t>
            </a:r>
            <a:r>
              <a:rPr lang="en-US" baseline="30000" dirty="0">
                <a:hlinkClick r:id="rId4" tooltip="See footnote c"/>
              </a:rPr>
              <a:t>c</a:t>
            </a:r>
            <a:r>
              <a:rPr lang="en-US" baseline="30000" dirty="0"/>
              <a:t>]</a:t>
            </a:r>
            <a:br>
              <a:rPr lang="en-US" dirty="0"/>
            </a:br>
            <a:r>
              <a:rPr lang="en-US" baseline="30000" dirty="0"/>
              <a:t>14 </a:t>
            </a:r>
            <a:r>
              <a:rPr lang="en-US" dirty="0"/>
              <a:t>I will ascend above the heights of the clouds;</a:t>
            </a:r>
            <a:br>
              <a:rPr lang="en-US" dirty="0"/>
            </a:br>
            <a:r>
              <a:rPr lang="en-US" dirty="0"/>
              <a:t>    I will make myself like the Most High.’</a:t>
            </a:r>
            <a:br>
              <a:rPr lang="en-US" dirty="0"/>
            </a:br>
            <a:r>
              <a:rPr lang="en-US" baseline="30000" dirty="0"/>
              <a:t>15 </a:t>
            </a:r>
            <a:r>
              <a:rPr lang="en-US" dirty="0"/>
              <a:t>But you are brought down to </a:t>
            </a:r>
            <a:r>
              <a:rPr lang="en-US" dirty="0" err="1"/>
              <a:t>Sheol</a:t>
            </a:r>
            <a:r>
              <a:rPr lang="en-US" dirty="0"/>
              <a:t>,</a:t>
            </a:r>
            <a:br>
              <a:rPr lang="en-US" dirty="0"/>
            </a:br>
            <a:r>
              <a:rPr lang="en-US" dirty="0"/>
              <a:t>    to the far reaches of the pit.</a:t>
            </a:r>
          </a:p>
          <a:p>
            <a:endParaRPr lang="en-US" dirty="0"/>
          </a:p>
        </p:txBody>
      </p:sp>
    </p:spTree>
    <p:extLst>
      <p:ext uri="{BB962C8B-B14F-4D97-AF65-F5344CB8AC3E}">
        <p14:creationId xmlns:p14="http://schemas.microsoft.com/office/powerpoint/2010/main" val="2576107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8" y="191386"/>
            <a:ext cx="8049031" cy="871870"/>
          </a:xfrm>
        </p:spPr>
        <p:txBody>
          <a:bodyPr>
            <a:normAutofit fontScale="90000"/>
          </a:bodyPr>
          <a:lstStyle/>
          <a:p>
            <a:r>
              <a:rPr lang="en-US" b="1" dirty="0">
                <a:solidFill>
                  <a:schemeClr val="accent1">
                    <a:lumMod val="50000"/>
                  </a:schemeClr>
                </a:solidFill>
              </a:rPr>
              <a:t>God chose the tribe of Levi to work in the tabernacle.</a:t>
            </a:r>
            <a:br>
              <a:rPr lang="en-US" b="1" dirty="0">
                <a:solidFill>
                  <a:schemeClr val="accent1">
                    <a:lumMod val="50000"/>
                  </a:schemeClr>
                </a:solidFill>
              </a:rPr>
            </a:br>
            <a:r>
              <a:rPr lang="en-US" b="1" dirty="0">
                <a:solidFill>
                  <a:schemeClr val="accent1">
                    <a:lumMod val="50000"/>
                  </a:schemeClr>
                </a:solidFill>
              </a:rPr>
              <a:t>They served in the sanctuary.</a:t>
            </a:r>
          </a:p>
        </p:txBody>
      </p:sp>
      <p:pic>
        <p:nvPicPr>
          <p:cNvPr id="7" name="Content Placeholder 6" descr="A picture containing text, old&#10;&#10;Description automatically generated">
            <a:extLst>
              <a:ext uri="{FF2B5EF4-FFF2-40B4-BE49-F238E27FC236}">
                <a16:creationId xmlns:a16="http://schemas.microsoft.com/office/drawing/2014/main" id="{B13287B3-DAFF-494A-A4D0-1C5012BD0D1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2961"/>
          <a:stretch>
            <a:fillRect/>
          </a:stretch>
        </p:blipFill>
        <p:spPr>
          <a:xfrm>
            <a:off x="2985201" y="1254642"/>
            <a:ext cx="8939555" cy="4510975"/>
          </a:xfrm>
        </p:spPr>
      </p:pic>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267244" y="2057400"/>
            <a:ext cx="2604665" cy="5066414"/>
          </a:xfrm>
        </p:spPr>
        <p:txBody>
          <a:bodyPr>
            <a:normAutofit/>
          </a:bodyPr>
          <a:lstStyle/>
          <a:p>
            <a:r>
              <a:rPr lang="en-US" baseline="30000" dirty="0"/>
              <a:t>Numbers 16:8 </a:t>
            </a:r>
            <a:r>
              <a:rPr lang="en-US" dirty="0"/>
              <a:t>Moses also said to Korah, “You Levites, listen to me. </a:t>
            </a:r>
            <a:r>
              <a:rPr lang="en-US" baseline="30000" dirty="0"/>
              <a:t>9 </a:t>
            </a:r>
            <a:r>
              <a:rPr lang="en-US" dirty="0"/>
              <a:t>You should be happy that the God of Israel chose you to be different from the rest of the Israelites. He lets you come near to him to do the special work in the </a:t>
            </a:r>
            <a:r>
              <a:rPr lang="en-US" cap="small" dirty="0">
                <a:effectLst/>
              </a:rPr>
              <a:t>Lord</a:t>
            </a:r>
            <a:r>
              <a:rPr lang="en-US" dirty="0"/>
              <a:t>’s Holy Tent to help the Israelites worship him. Isn’t that enough? </a:t>
            </a:r>
            <a:r>
              <a:rPr lang="en-US" baseline="30000" dirty="0"/>
              <a:t>10 </a:t>
            </a:r>
            <a:r>
              <a:rPr lang="en-US" dirty="0"/>
              <a:t>He brought you Levites near to him to help the priests, but now you are trying to become priests also. </a:t>
            </a:r>
            <a:r>
              <a:rPr lang="en-US" baseline="30000" dirty="0"/>
              <a:t>11 </a:t>
            </a:r>
            <a:r>
              <a:rPr lang="en-US" dirty="0"/>
              <a:t>You and your followers have joined together and turned against the </a:t>
            </a:r>
            <a:r>
              <a:rPr lang="en-US" cap="small" dirty="0">
                <a:effectLst/>
              </a:rPr>
              <a:t>Lord</a:t>
            </a:r>
            <a:r>
              <a:rPr lang="en-US" dirty="0"/>
              <a:t>! Did Aaron do anything wrong? No, so why are you complaining against Aaron?” ….</a:t>
            </a:r>
          </a:p>
          <a:p>
            <a:endParaRPr lang="en-US" dirty="0"/>
          </a:p>
        </p:txBody>
      </p:sp>
      <p:pic>
        <p:nvPicPr>
          <p:cNvPr id="16" name="Picture 15" descr="A cartoon of a person holding a staff&#10;&#10;AI-generated content may be incorrect.">
            <a:extLst>
              <a:ext uri="{FF2B5EF4-FFF2-40B4-BE49-F238E27FC236}">
                <a16:creationId xmlns:a16="http://schemas.microsoft.com/office/drawing/2014/main" id="{3B323F2D-1C3B-5E61-EFEA-542F5C77DF0E}"/>
              </a:ext>
            </a:extLst>
          </p:cNvPr>
          <p:cNvPicPr>
            <a:picLocks noChangeAspect="1"/>
          </p:cNvPicPr>
          <p:nvPr/>
        </p:nvPicPr>
        <p:blipFill>
          <a:blip r:embed="rId4">
            <a:extLst>
              <a:ext uri="{28A0092B-C50C-407E-A947-70E740481C1C}">
                <a14:useLocalDpi xmlns:a14="http://schemas.microsoft.com/office/drawing/2010/main" val="0"/>
              </a:ext>
            </a:extLst>
          </a:blip>
          <a:srcRect l="21439"/>
          <a:stretch>
            <a:fillRect/>
          </a:stretch>
        </p:blipFill>
        <p:spPr>
          <a:xfrm flipH="1">
            <a:off x="5896922" y="5780098"/>
            <a:ext cx="799371" cy="1424532"/>
          </a:xfrm>
          <a:prstGeom prst="rect">
            <a:avLst/>
          </a:prstGeom>
        </p:spPr>
      </p:pic>
      <p:sp>
        <p:nvSpPr>
          <p:cNvPr id="17" name="Speech Bubble: Rectangle 16">
            <a:extLst>
              <a:ext uri="{FF2B5EF4-FFF2-40B4-BE49-F238E27FC236}">
                <a16:creationId xmlns:a16="http://schemas.microsoft.com/office/drawing/2014/main" id="{3BB50E6A-0164-27E1-2268-E53AB7EA679A}"/>
              </a:ext>
            </a:extLst>
          </p:cNvPr>
          <p:cNvSpPr/>
          <p:nvPr/>
        </p:nvSpPr>
        <p:spPr>
          <a:xfrm>
            <a:off x="6096000" y="5037826"/>
            <a:ext cx="2494208" cy="565532"/>
          </a:xfrm>
          <a:prstGeom prst="wedgeRectCallout">
            <a:avLst>
              <a:gd name="adj1" fmla="val -28954"/>
              <a:gd name="adj2" fmla="val 8755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schemeClr val="bg1"/>
                </a:solidFill>
              </a:rPr>
              <a:t>You Levites listen to me!  </a:t>
            </a:r>
          </a:p>
        </p:txBody>
      </p:sp>
      <p:sp>
        <p:nvSpPr>
          <p:cNvPr id="18" name="Speech Bubble: Rectangle 17">
            <a:extLst>
              <a:ext uri="{FF2B5EF4-FFF2-40B4-BE49-F238E27FC236}">
                <a16:creationId xmlns:a16="http://schemas.microsoft.com/office/drawing/2014/main" id="{87CD2542-E320-4359-751F-5818943F98EA}"/>
              </a:ext>
            </a:extLst>
          </p:cNvPr>
          <p:cNvSpPr/>
          <p:nvPr/>
        </p:nvSpPr>
        <p:spPr>
          <a:xfrm>
            <a:off x="3038894" y="4729232"/>
            <a:ext cx="2331596" cy="565532"/>
          </a:xfrm>
          <a:prstGeom prst="wedgeRectCallout">
            <a:avLst>
              <a:gd name="adj1" fmla="val 36864"/>
              <a:gd name="adj2" fmla="val 92105"/>
            </a:avLst>
          </a:prstGeom>
          <a:solidFill>
            <a:schemeClr val="accent4">
              <a:lumMod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We should be leaders like you and Aaron!</a:t>
            </a:r>
          </a:p>
        </p:txBody>
      </p:sp>
      <p:sp>
        <p:nvSpPr>
          <p:cNvPr id="19" name="Speech Bubble: Rectangle 18">
            <a:extLst>
              <a:ext uri="{FF2B5EF4-FFF2-40B4-BE49-F238E27FC236}">
                <a16:creationId xmlns:a16="http://schemas.microsoft.com/office/drawing/2014/main" id="{84AF16C7-ABA0-607A-6585-C8D283D06DBA}"/>
              </a:ext>
            </a:extLst>
          </p:cNvPr>
          <p:cNvSpPr/>
          <p:nvPr/>
        </p:nvSpPr>
        <p:spPr>
          <a:xfrm>
            <a:off x="6134828" y="5037826"/>
            <a:ext cx="4477363" cy="590722"/>
          </a:xfrm>
          <a:prstGeom prst="wedgeRectCallout">
            <a:avLst>
              <a:gd name="adj1" fmla="val -38446"/>
              <a:gd name="adj2" fmla="val 78829"/>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schemeClr val="bg1"/>
                </a:solidFill>
              </a:rPr>
              <a:t>You should be happy that God has chosen you to do the Lord’s work in the Tabernacle!</a:t>
            </a:r>
          </a:p>
        </p:txBody>
      </p:sp>
      <p:sp>
        <p:nvSpPr>
          <p:cNvPr id="20" name="Speech Bubble: Rectangle 19">
            <a:extLst>
              <a:ext uri="{FF2B5EF4-FFF2-40B4-BE49-F238E27FC236}">
                <a16:creationId xmlns:a16="http://schemas.microsoft.com/office/drawing/2014/main" id="{E4595CEF-F927-5A21-AFD3-50C6F504A1AF}"/>
              </a:ext>
            </a:extLst>
          </p:cNvPr>
          <p:cNvSpPr/>
          <p:nvPr/>
        </p:nvSpPr>
        <p:spPr>
          <a:xfrm>
            <a:off x="6147873" y="5054654"/>
            <a:ext cx="4477363" cy="590722"/>
          </a:xfrm>
          <a:prstGeom prst="wedgeRectCallout">
            <a:avLst>
              <a:gd name="adj1" fmla="val -38446"/>
              <a:gd name="adj2" fmla="val 78829"/>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schemeClr val="bg1"/>
                </a:solidFill>
              </a:rPr>
              <a:t>Isn’t that enough?  He brought you Levites close to Him and made you priests.</a:t>
            </a:r>
          </a:p>
        </p:txBody>
      </p:sp>
      <p:sp>
        <p:nvSpPr>
          <p:cNvPr id="21" name="Speech Bubble: Rectangle 20">
            <a:extLst>
              <a:ext uri="{FF2B5EF4-FFF2-40B4-BE49-F238E27FC236}">
                <a16:creationId xmlns:a16="http://schemas.microsoft.com/office/drawing/2014/main" id="{1B11CB69-6299-D468-C8C0-2D713D634CB4}"/>
              </a:ext>
            </a:extLst>
          </p:cNvPr>
          <p:cNvSpPr/>
          <p:nvPr/>
        </p:nvSpPr>
        <p:spPr>
          <a:xfrm>
            <a:off x="6160918" y="5046291"/>
            <a:ext cx="4477363" cy="590722"/>
          </a:xfrm>
          <a:prstGeom prst="wedgeRectCallout">
            <a:avLst>
              <a:gd name="adj1" fmla="val -38446"/>
              <a:gd name="adj2" fmla="val 78829"/>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schemeClr val="bg1"/>
                </a:solidFill>
              </a:rPr>
              <a:t>You and your followers have joined together and turned against the LORD!</a:t>
            </a:r>
          </a:p>
        </p:txBody>
      </p:sp>
      <p:sp>
        <p:nvSpPr>
          <p:cNvPr id="22" name="Speech Bubble: Rectangle 21">
            <a:extLst>
              <a:ext uri="{FF2B5EF4-FFF2-40B4-BE49-F238E27FC236}">
                <a16:creationId xmlns:a16="http://schemas.microsoft.com/office/drawing/2014/main" id="{21E5A189-695F-3538-995A-0F77C1D0643B}"/>
              </a:ext>
            </a:extLst>
          </p:cNvPr>
          <p:cNvSpPr/>
          <p:nvPr/>
        </p:nvSpPr>
        <p:spPr>
          <a:xfrm>
            <a:off x="6160917" y="5061895"/>
            <a:ext cx="4477363" cy="590722"/>
          </a:xfrm>
          <a:prstGeom prst="wedgeRectCallout">
            <a:avLst>
              <a:gd name="adj1" fmla="val -38446"/>
              <a:gd name="adj2" fmla="val 78829"/>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schemeClr val="bg1"/>
                </a:solidFill>
              </a:rPr>
              <a:t>Did Aaron do anything wrong? NO!</a:t>
            </a:r>
          </a:p>
          <a:p>
            <a:pPr algn="ctr"/>
            <a:r>
              <a:rPr lang="en-US" dirty="0">
                <a:solidFill>
                  <a:schemeClr val="bg1"/>
                </a:solidFill>
              </a:rPr>
              <a:t>So why are you complaining against Aaron?</a:t>
            </a:r>
          </a:p>
        </p:txBody>
      </p:sp>
      <p:sp>
        <p:nvSpPr>
          <p:cNvPr id="23" name="Speech Bubble: Rectangle 22">
            <a:extLst>
              <a:ext uri="{FF2B5EF4-FFF2-40B4-BE49-F238E27FC236}">
                <a16:creationId xmlns:a16="http://schemas.microsoft.com/office/drawing/2014/main" id="{73D96CB0-1082-1C02-07B1-212E631F9A93}"/>
              </a:ext>
            </a:extLst>
          </p:cNvPr>
          <p:cNvSpPr/>
          <p:nvPr/>
        </p:nvSpPr>
        <p:spPr>
          <a:xfrm>
            <a:off x="3038893" y="4750665"/>
            <a:ext cx="2331596" cy="565532"/>
          </a:xfrm>
          <a:prstGeom prst="wedgeRectCallout">
            <a:avLst>
              <a:gd name="adj1" fmla="val 36864"/>
              <a:gd name="adj2" fmla="val 92105"/>
            </a:avLst>
          </a:prstGeom>
          <a:solidFill>
            <a:schemeClr val="accent4">
              <a:lumMod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It’s not fair!</a:t>
            </a:r>
          </a:p>
        </p:txBody>
      </p:sp>
      <p:pic>
        <p:nvPicPr>
          <p:cNvPr id="25" name="Picture 24" descr="A cartoon of a person in a blue dress&#10;&#10;AI-generated content may be incorrect.">
            <a:extLst>
              <a:ext uri="{FF2B5EF4-FFF2-40B4-BE49-F238E27FC236}">
                <a16:creationId xmlns:a16="http://schemas.microsoft.com/office/drawing/2014/main" id="{77CAABC5-4653-2F1C-E96C-D3DB5F8C4C91}"/>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58440" y="5652616"/>
            <a:ext cx="754353" cy="1587627"/>
          </a:xfrm>
          <a:prstGeom prst="rect">
            <a:avLst/>
          </a:prstGeom>
        </p:spPr>
      </p:pic>
      <p:pic>
        <p:nvPicPr>
          <p:cNvPr id="29" name="Picture 28" descr="A group of men wearing robes&#10;&#10;AI-generated content may be incorrect.">
            <a:extLst>
              <a:ext uri="{FF2B5EF4-FFF2-40B4-BE49-F238E27FC236}">
                <a16:creationId xmlns:a16="http://schemas.microsoft.com/office/drawing/2014/main" id="{3A734A22-2F03-8955-3B31-447E4E45641E}"/>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14276" y="5603358"/>
            <a:ext cx="1137641" cy="1581260"/>
          </a:xfrm>
          <a:prstGeom prst="rect">
            <a:avLst/>
          </a:prstGeom>
        </p:spPr>
      </p:pic>
    </p:spTree>
    <p:extLst>
      <p:ext uri="{BB962C8B-B14F-4D97-AF65-F5344CB8AC3E}">
        <p14:creationId xmlns:p14="http://schemas.microsoft.com/office/powerpoint/2010/main" val="187531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floor, indoor&#10;&#10;Description automatically generated">
            <a:extLst>
              <a:ext uri="{FF2B5EF4-FFF2-40B4-BE49-F238E27FC236}">
                <a16:creationId xmlns:a16="http://schemas.microsoft.com/office/drawing/2014/main" id="{A180904E-BD73-4027-A365-19DCDA159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3570" y="-15949"/>
            <a:ext cx="8038429" cy="4863249"/>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247703" y="406962"/>
            <a:ext cx="3313782" cy="1709710"/>
          </a:xfrm>
        </p:spPr>
        <p:txBody>
          <a:bodyPr>
            <a:normAutofit fontScale="90000"/>
          </a:bodyPr>
          <a:lstStyle/>
          <a:p>
            <a:r>
              <a:rPr lang="en-US" b="1" dirty="0">
                <a:solidFill>
                  <a:schemeClr val="accent1">
                    <a:lumMod val="50000"/>
                  </a:schemeClr>
                </a:solidFill>
              </a:rPr>
              <a:t>12 leaders put their name on their staffs </a:t>
            </a:r>
            <a:br>
              <a:rPr lang="en-US" b="1" dirty="0">
                <a:solidFill>
                  <a:schemeClr val="accent1">
                    <a:lumMod val="50000"/>
                  </a:schemeClr>
                </a:solidFill>
              </a:rPr>
            </a:br>
            <a:r>
              <a:rPr lang="en-US" b="1" dirty="0">
                <a:solidFill>
                  <a:schemeClr val="accent1">
                    <a:lumMod val="50000"/>
                  </a:schemeClr>
                </a:solidFill>
              </a:rPr>
              <a:t>and placed them before the Lord</a:t>
            </a:r>
          </a:p>
        </p:txBody>
      </p:sp>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3805449" y="4914792"/>
            <a:ext cx="7792473" cy="2004237"/>
          </a:xfrm>
        </p:spPr>
        <p:txBody>
          <a:bodyPr>
            <a:normAutofit fontScale="92500" lnSpcReduction="20000"/>
          </a:bodyPr>
          <a:lstStyle/>
          <a:p>
            <a:r>
              <a:rPr lang="en-US" dirty="0"/>
              <a:t>17 The </a:t>
            </a:r>
            <a:r>
              <a:rPr lang="en-US" cap="small" dirty="0">
                <a:effectLst/>
              </a:rPr>
              <a:t>Lord</a:t>
            </a:r>
            <a:r>
              <a:rPr lang="en-US" dirty="0"/>
              <a:t> said to Moses, </a:t>
            </a:r>
            <a:r>
              <a:rPr lang="en-US" baseline="30000" dirty="0"/>
              <a:t>2 </a:t>
            </a:r>
            <a:r>
              <a:rPr lang="en-US" dirty="0"/>
              <a:t>“Speak to the Israelites. Get twelve wooden walking sticks from them. Get one from the leader of each of the twelve tribes. Write the name of each man on his walking stick. </a:t>
            </a:r>
            <a:r>
              <a:rPr lang="en-US" baseline="30000" dirty="0"/>
              <a:t>3 </a:t>
            </a:r>
            <a:r>
              <a:rPr lang="en-US" dirty="0"/>
              <a:t>On the stick from Levi, write Aaron’s name. There must be one stick for the head of each of the twelve tribes. </a:t>
            </a:r>
            <a:r>
              <a:rPr lang="en-US" baseline="30000" dirty="0"/>
              <a:t>4 </a:t>
            </a:r>
            <a:r>
              <a:rPr lang="en-US" dirty="0"/>
              <a:t>Put these walking sticks in the Meeting Tent in front of the Box of the Agreement. This is the place where I meet with you. </a:t>
            </a:r>
            <a:r>
              <a:rPr lang="en-US" baseline="30000" dirty="0"/>
              <a:t>5 </a:t>
            </a:r>
            <a:r>
              <a:rPr lang="en-US" dirty="0"/>
              <a:t>I will choose one man to be the true priest. You will know which man I choose because his walking stick will begin to grow new leaves. In this way I will stop the people from always complaining against you and me.”</a:t>
            </a:r>
          </a:p>
          <a:p>
            <a:r>
              <a:rPr lang="en-US" baseline="30000" dirty="0"/>
              <a:t>6 </a:t>
            </a:r>
            <a:r>
              <a:rPr lang="en-US" dirty="0"/>
              <a:t>So Moses spoke to the Israelites. Each of the leaders gave him a walking stick. There were twelve walking sticks. There was one stick from each leader of each tribe. One of the walking sticks belonged to Aaron. </a:t>
            </a:r>
            <a:r>
              <a:rPr lang="en-US" baseline="30000" dirty="0"/>
              <a:t>7 </a:t>
            </a:r>
            <a:r>
              <a:rPr lang="en-US" dirty="0"/>
              <a:t>Moses put the walking sticks before the </a:t>
            </a:r>
            <a:r>
              <a:rPr lang="en-US" cap="small" dirty="0">
                <a:effectLst/>
              </a:rPr>
              <a:t>Lord</a:t>
            </a:r>
            <a:r>
              <a:rPr lang="en-US" dirty="0"/>
              <a:t> in the Tent of the Agreement.</a:t>
            </a:r>
          </a:p>
          <a:p>
            <a:endParaRPr lang="en-US" dirty="0"/>
          </a:p>
        </p:txBody>
      </p:sp>
      <p:pic>
        <p:nvPicPr>
          <p:cNvPr id="9" name="Content Placeholder 8" descr="A picture containing text, fabric, picture frame&#10;&#10;Description automatically generated">
            <a:extLst>
              <a:ext uri="{FF2B5EF4-FFF2-40B4-BE49-F238E27FC236}">
                <a16:creationId xmlns:a16="http://schemas.microsoft.com/office/drawing/2014/main" id="{64935A69-A897-492F-B1CA-109478A0920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3053"/>
          <a:stretch/>
        </p:blipFill>
        <p:spPr>
          <a:xfrm>
            <a:off x="182834" y="2395835"/>
            <a:ext cx="3103385" cy="4359042"/>
          </a:xfrm>
        </p:spPr>
      </p:pic>
      <p:sp>
        <p:nvSpPr>
          <p:cNvPr id="12" name="Cylinder 11">
            <a:extLst>
              <a:ext uri="{FF2B5EF4-FFF2-40B4-BE49-F238E27FC236}">
                <a16:creationId xmlns:a16="http://schemas.microsoft.com/office/drawing/2014/main" id="{22CA1F7A-3118-42BC-ADCF-B9EDE27A1328}"/>
              </a:ext>
            </a:extLst>
          </p:cNvPr>
          <p:cNvSpPr/>
          <p:nvPr/>
        </p:nvSpPr>
        <p:spPr>
          <a:xfrm rot="3012230">
            <a:off x="5973278" y="1824193"/>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Reuben </a:t>
            </a:r>
            <a:r>
              <a:rPr lang="en-US" dirty="0" err="1"/>
              <a:t>Elizar</a:t>
            </a:r>
            <a:endParaRPr lang="en-US" dirty="0"/>
          </a:p>
        </p:txBody>
      </p:sp>
      <p:sp>
        <p:nvSpPr>
          <p:cNvPr id="13" name="Cylinder 12">
            <a:extLst>
              <a:ext uri="{FF2B5EF4-FFF2-40B4-BE49-F238E27FC236}">
                <a16:creationId xmlns:a16="http://schemas.microsoft.com/office/drawing/2014/main" id="{06677F28-9136-4EB9-A0E1-7A4492B3CDF5}"/>
              </a:ext>
            </a:extLst>
          </p:cNvPr>
          <p:cNvSpPr/>
          <p:nvPr/>
        </p:nvSpPr>
        <p:spPr>
          <a:xfrm rot="3012230">
            <a:off x="6372563" y="1789519"/>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Simeon - </a:t>
            </a:r>
            <a:r>
              <a:rPr lang="en-US" dirty="0" err="1"/>
              <a:t>Shelumiel</a:t>
            </a:r>
            <a:endParaRPr lang="en-US" dirty="0"/>
          </a:p>
        </p:txBody>
      </p:sp>
      <p:sp>
        <p:nvSpPr>
          <p:cNvPr id="14" name="Cylinder 13">
            <a:extLst>
              <a:ext uri="{FF2B5EF4-FFF2-40B4-BE49-F238E27FC236}">
                <a16:creationId xmlns:a16="http://schemas.microsoft.com/office/drawing/2014/main" id="{0F6A7D5B-47FA-45D0-ABB9-245CB8A16182}"/>
              </a:ext>
            </a:extLst>
          </p:cNvPr>
          <p:cNvSpPr/>
          <p:nvPr/>
        </p:nvSpPr>
        <p:spPr>
          <a:xfrm rot="3012230">
            <a:off x="7147336" y="1759094"/>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Judah - Nahshon</a:t>
            </a:r>
          </a:p>
        </p:txBody>
      </p:sp>
      <p:sp>
        <p:nvSpPr>
          <p:cNvPr id="15" name="Cylinder 14">
            <a:extLst>
              <a:ext uri="{FF2B5EF4-FFF2-40B4-BE49-F238E27FC236}">
                <a16:creationId xmlns:a16="http://schemas.microsoft.com/office/drawing/2014/main" id="{C1E849DF-F203-440A-A43E-6E9791BC1D52}"/>
              </a:ext>
            </a:extLst>
          </p:cNvPr>
          <p:cNvSpPr/>
          <p:nvPr/>
        </p:nvSpPr>
        <p:spPr>
          <a:xfrm rot="3012230">
            <a:off x="7442612" y="1789519"/>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Issachar - </a:t>
            </a:r>
            <a:r>
              <a:rPr lang="en-US" dirty="0" err="1"/>
              <a:t>Nethanel</a:t>
            </a:r>
            <a:endParaRPr lang="en-US" dirty="0"/>
          </a:p>
        </p:txBody>
      </p:sp>
      <p:sp>
        <p:nvSpPr>
          <p:cNvPr id="16" name="Cylinder 15">
            <a:extLst>
              <a:ext uri="{FF2B5EF4-FFF2-40B4-BE49-F238E27FC236}">
                <a16:creationId xmlns:a16="http://schemas.microsoft.com/office/drawing/2014/main" id="{8C179E12-943E-4368-8407-4AEDEBF7F804}"/>
              </a:ext>
            </a:extLst>
          </p:cNvPr>
          <p:cNvSpPr/>
          <p:nvPr/>
        </p:nvSpPr>
        <p:spPr>
          <a:xfrm rot="3012230">
            <a:off x="7827417" y="1784509"/>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Zebulun - Eliab</a:t>
            </a:r>
          </a:p>
        </p:txBody>
      </p:sp>
      <p:sp>
        <p:nvSpPr>
          <p:cNvPr id="17" name="Cylinder 16">
            <a:extLst>
              <a:ext uri="{FF2B5EF4-FFF2-40B4-BE49-F238E27FC236}">
                <a16:creationId xmlns:a16="http://schemas.microsoft.com/office/drawing/2014/main" id="{E6D7EB3E-0DB6-4BC1-9366-1FB12FA1CF10}"/>
              </a:ext>
            </a:extLst>
          </p:cNvPr>
          <p:cNvSpPr/>
          <p:nvPr/>
        </p:nvSpPr>
        <p:spPr>
          <a:xfrm rot="3012230">
            <a:off x="8969624" y="1764658"/>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Benjamin - </a:t>
            </a:r>
            <a:r>
              <a:rPr lang="en-US" dirty="0" err="1"/>
              <a:t>Abidan</a:t>
            </a:r>
            <a:endParaRPr lang="en-US" dirty="0"/>
          </a:p>
        </p:txBody>
      </p:sp>
      <p:sp>
        <p:nvSpPr>
          <p:cNvPr id="18" name="Cylinder 17">
            <a:extLst>
              <a:ext uri="{FF2B5EF4-FFF2-40B4-BE49-F238E27FC236}">
                <a16:creationId xmlns:a16="http://schemas.microsoft.com/office/drawing/2014/main" id="{D087CACD-279E-4898-8F76-AFE681DFFE49}"/>
              </a:ext>
            </a:extLst>
          </p:cNvPr>
          <p:cNvSpPr/>
          <p:nvPr/>
        </p:nvSpPr>
        <p:spPr>
          <a:xfrm rot="3012230">
            <a:off x="9377390" y="1770220"/>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Dan - </a:t>
            </a:r>
            <a:r>
              <a:rPr lang="en-US" dirty="0" err="1"/>
              <a:t>Ahiezer</a:t>
            </a:r>
            <a:endParaRPr lang="en-US" dirty="0"/>
          </a:p>
        </p:txBody>
      </p:sp>
      <p:sp>
        <p:nvSpPr>
          <p:cNvPr id="19" name="Cylinder 18">
            <a:extLst>
              <a:ext uri="{FF2B5EF4-FFF2-40B4-BE49-F238E27FC236}">
                <a16:creationId xmlns:a16="http://schemas.microsoft.com/office/drawing/2014/main" id="{83EFEF03-0409-4786-922B-55FF2112F85B}"/>
              </a:ext>
            </a:extLst>
          </p:cNvPr>
          <p:cNvSpPr/>
          <p:nvPr/>
        </p:nvSpPr>
        <p:spPr>
          <a:xfrm rot="3012230">
            <a:off x="10145061" y="1824195"/>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Naphtali - </a:t>
            </a:r>
            <a:r>
              <a:rPr lang="en-US" dirty="0" err="1"/>
              <a:t>Ahira</a:t>
            </a:r>
            <a:endParaRPr lang="en-US" dirty="0"/>
          </a:p>
        </p:txBody>
      </p:sp>
      <p:sp>
        <p:nvSpPr>
          <p:cNvPr id="20" name="Cylinder 19">
            <a:extLst>
              <a:ext uri="{FF2B5EF4-FFF2-40B4-BE49-F238E27FC236}">
                <a16:creationId xmlns:a16="http://schemas.microsoft.com/office/drawing/2014/main" id="{90F50DD8-5CE2-4443-9D4B-244840D699C2}"/>
              </a:ext>
            </a:extLst>
          </p:cNvPr>
          <p:cNvSpPr/>
          <p:nvPr/>
        </p:nvSpPr>
        <p:spPr>
          <a:xfrm rot="3012230">
            <a:off x="6746882" y="1804353"/>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Gad - </a:t>
            </a:r>
            <a:r>
              <a:rPr lang="en-US" dirty="0" err="1"/>
              <a:t>Eliasaph</a:t>
            </a:r>
            <a:endParaRPr lang="en-US" dirty="0"/>
          </a:p>
        </p:txBody>
      </p:sp>
      <p:sp>
        <p:nvSpPr>
          <p:cNvPr id="21" name="Cylinder 20">
            <a:extLst>
              <a:ext uri="{FF2B5EF4-FFF2-40B4-BE49-F238E27FC236}">
                <a16:creationId xmlns:a16="http://schemas.microsoft.com/office/drawing/2014/main" id="{9237DFC4-8031-45C9-B0C0-E8B9C8BD822F}"/>
              </a:ext>
            </a:extLst>
          </p:cNvPr>
          <p:cNvSpPr/>
          <p:nvPr/>
        </p:nvSpPr>
        <p:spPr>
          <a:xfrm rot="3012230">
            <a:off x="9785155" y="1809369"/>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Asher - </a:t>
            </a:r>
            <a:r>
              <a:rPr lang="en-US" dirty="0" err="1"/>
              <a:t>Pagiel</a:t>
            </a:r>
            <a:endParaRPr lang="en-US" dirty="0"/>
          </a:p>
        </p:txBody>
      </p:sp>
      <p:sp>
        <p:nvSpPr>
          <p:cNvPr id="22" name="Cylinder 21">
            <a:extLst>
              <a:ext uri="{FF2B5EF4-FFF2-40B4-BE49-F238E27FC236}">
                <a16:creationId xmlns:a16="http://schemas.microsoft.com/office/drawing/2014/main" id="{CCA11F55-7C92-4C47-B6C5-24F282EFE256}"/>
              </a:ext>
            </a:extLst>
          </p:cNvPr>
          <p:cNvSpPr/>
          <p:nvPr/>
        </p:nvSpPr>
        <p:spPr>
          <a:xfrm rot="3012230">
            <a:off x="8315825" y="1714720"/>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Ephraim - </a:t>
            </a:r>
            <a:r>
              <a:rPr lang="en-US" dirty="0" err="1"/>
              <a:t>Elishama</a:t>
            </a:r>
            <a:endParaRPr lang="en-US" dirty="0"/>
          </a:p>
        </p:txBody>
      </p:sp>
      <p:sp>
        <p:nvSpPr>
          <p:cNvPr id="23" name="Cylinder 22">
            <a:extLst>
              <a:ext uri="{FF2B5EF4-FFF2-40B4-BE49-F238E27FC236}">
                <a16:creationId xmlns:a16="http://schemas.microsoft.com/office/drawing/2014/main" id="{F3D176D1-8952-40B5-A927-07322F733CF5}"/>
              </a:ext>
            </a:extLst>
          </p:cNvPr>
          <p:cNvSpPr/>
          <p:nvPr/>
        </p:nvSpPr>
        <p:spPr>
          <a:xfrm rot="3012230">
            <a:off x="8609717" y="1759095"/>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Manasseh - Gamaliel</a:t>
            </a:r>
          </a:p>
        </p:txBody>
      </p:sp>
      <p:sp>
        <p:nvSpPr>
          <p:cNvPr id="24" name="Cylinder 23">
            <a:extLst>
              <a:ext uri="{FF2B5EF4-FFF2-40B4-BE49-F238E27FC236}">
                <a16:creationId xmlns:a16="http://schemas.microsoft.com/office/drawing/2014/main" id="{BD77C175-05EF-4848-A228-BF60978F7EDB}"/>
              </a:ext>
            </a:extLst>
          </p:cNvPr>
          <p:cNvSpPr/>
          <p:nvPr/>
        </p:nvSpPr>
        <p:spPr>
          <a:xfrm rot="3012230">
            <a:off x="10652505" y="1804353"/>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Levi - Aaron</a:t>
            </a:r>
          </a:p>
        </p:txBody>
      </p:sp>
      <p:sp>
        <p:nvSpPr>
          <p:cNvPr id="3" name="Speech Bubble: Rectangle 2">
            <a:extLst>
              <a:ext uri="{FF2B5EF4-FFF2-40B4-BE49-F238E27FC236}">
                <a16:creationId xmlns:a16="http://schemas.microsoft.com/office/drawing/2014/main" id="{1BB39659-C3A8-3566-386B-BF2E1F75E980}"/>
              </a:ext>
            </a:extLst>
          </p:cNvPr>
          <p:cNvSpPr/>
          <p:nvPr/>
        </p:nvSpPr>
        <p:spPr>
          <a:xfrm>
            <a:off x="4602635" y="524858"/>
            <a:ext cx="5392351" cy="565532"/>
          </a:xfrm>
          <a:prstGeom prst="wedgeRectCallout">
            <a:avLst>
              <a:gd name="adj1" fmla="val -36274"/>
              <a:gd name="adj2" fmla="val -13562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Tell the Israelites.  Have each tribe’s leader put his name on his staff and bring it to the Tabernacle.</a:t>
            </a:r>
          </a:p>
        </p:txBody>
      </p:sp>
      <p:sp>
        <p:nvSpPr>
          <p:cNvPr id="5" name="Speech Bubble: Rectangle 4">
            <a:extLst>
              <a:ext uri="{FF2B5EF4-FFF2-40B4-BE49-F238E27FC236}">
                <a16:creationId xmlns:a16="http://schemas.microsoft.com/office/drawing/2014/main" id="{7CFB8C40-4587-7013-427E-2841B273ED3A}"/>
              </a:ext>
            </a:extLst>
          </p:cNvPr>
          <p:cNvSpPr/>
          <p:nvPr/>
        </p:nvSpPr>
        <p:spPr>
          <a:xfrm>
            <a:off x="4634142" y="524857"/>
            <a:ext cx="5809909" cy="565532"/>
          </a:xfrm>
          <a:prstGeom prst="wedgeRectCallout">
            <a:avLst>
              <a:gd name="adj1" fmla="val -36274"/>
              <a:gd name="adj2" fmla="val -13562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 will choose 1 man to be the true priest.  You will know who it is because his walking stick will begin to grow new leaves.  </a:t>
            </a:r>
          </a:p>
        </p:txBody>
      </p:sp>
      <p:sp>
        <p:nvSpPr>
          <p:cNvPr id="6" name="Speech Bubble: Rectangle 5">
            <a:extLst>
              <a:ext uri="{FF2B5EF4-FFF2-40B4-BE49-F238E27FC236}">
                <a16:creationId xmlns:a16="http://schemas.microsoft.com/office/drawing/2014/main" id="{92C2CE6B-0500-690B-392B-1CEA5A9638B5}"/>
              </a:ext>
            </a:extLst>
          </p:cNvPr>
          <p:cNvSpPr/>
          <p:nvPr/>
        </p:nvSpPr>
        <p:spPr>
          <a:xfrm>
            <a:off x="4665649" y="549717"/>
            <a:ext cx="5809909" cy="565532"/>
          </a:xfrm>
          <a:prstGeom prst="wedgeRectCallout">
            <a:avLst>
              <a:gd name="adj1" fmla="val -36274"/>
              <a:gd name="adj2" fmla="val -13562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Then everyone will know who I have chosen and stop complaining.</a:t>
            </a:r>
          </a:p>
        </p:txBody>
      </p:sp>
    </p:spTree>
    <p:extLst>
      <p:ext uri="{BB962C8B-B14F-4D97-AF65-F5344CB8AC3E}">
        <p14:creationId xmlns:p14="http://schemas.microsoft.com/office/powerpoint/2010/main" val="297095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9" y="191386"/>
            <a:ext cx="4189300" cy="871870"/>
          </a:xfrm>
        </p:spPr>
        <p:txBody>
          <a:bodyPr>
            <a:normAutofit/>
          </a:bodyPr>
          <a:lstStyle/>
          <a:p>
            <a:r>
              <a:rPr lang="en-US" b="1" dirty="0">
                <a:solidFill>
                  <a:schemeClr val="accent1">
                    <a:lumMod val="50000"/>
                  </a:schemeClr>
                </a:solidFill>
              </a:rPr>
              <a:t>Aaron is the high priest</a:t>
            </a:r>
          </a:p>
        </p:txBody>
      </p:sp>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267244" y="2057400"/>
            <a:ext cx="2604665" cy="5066414"/>
          </a:xfrm>
        </p:spPr>
        <p:txBody>
          <a:bodyPr>
            <a:normAutofit/>
          </a:bodyPr>
          <a:lstStyle/>
          <a:p>
            <a:r>
              <a:rPr lang="en-US" baseline="30000" dirty="0"/>
              <a:t>8 </a:t>
            </a:r>
            <a:r>
              <a:rPr lang="en-US" dirty="0"/>
              <a:t>The next day Moses entered the Tent. He saw that Aaron’s walking stick, the stick from the family of Levi, was the one that had grown new leaves. That walking stick had even grown branches and made almonds. </a:t>
            </a:r>
            <a:r>
              <a:rPr lang="en-US" baseline="30000" dirty="0"/>
              <a:t>9 </a:t>
            </a:r>
            <a:r>
              <a:rPr lang="en-US" dirty="0"/>
              <a:t>So Moses brought out all the sticks from the </a:t>
            </a:r>
            <a:r>
              <a:rPr lang="en-US" cap="small" dirty="0">
                <a:effectLst/>
              </a:rPr>
              <a:t>Lord</a:t>
            </a:r>
            <a:r>
              <a:rPr lang="en-US" dirty="0"/>
              <a:t>’s place. He showed the walking sticks to the Israelites. They all looked at the sticks, and each man took his own stick back.</a:t>
            </a:r>
          </a:p>
          <a:p>
            <a:endParaRPr lang="en-US" dirty="0"/>
          </a:p>
        </p:txBody>
      </p:sp>
      <p:pic>
        <p:nvPicPr>
          <p:cNvPr id="8" name="Content Placeholder 7" descr="A picture containing text, person, posing&#10;&#10;Description automatically generated">
            <a:extLst>
              <a:ext uri="{FF2B5EF4-FFF2-40B4-BE49-F238E27FC236}">
                <a16:creationId xmlns:a16="http://schemas.microsoft.com/office/drawing/2014/main" id="{FA6C73DB-8A57-4EAE-BCA6-00074FC1ECC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70435" y="359120"/>
            <a:ext cx="5900008" cy="5889281"/>
          </a:xfrm>
        </p:spPr>
      </p:pic>
      <p:sp>
        <p:nvSpPr>
          <p:cNvPr id="11" name="Cylinder 10">
            <a:extLst>
              <a:ext uri="{FF2B5EF4-FFF2-40B4-BE49-F238E27FC236}">
                <a16:creationId xmlns:a16="http://schemas.microsoft.com/office/drawing/2014/main" id="{4AE01303-AFAD-42E9-9D9D-0B75F55A8D83}"/>
              </a:ext>
            </a:extLst>
          </p:cNvPr>
          <p:cNvSpPr/>
          <p:nvPr/>
        </p:nvSpPr>
        <p:spPr>
          <a:xfrm>
            <a:off x="5029088" y="2469000"/>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Rueben</a:t>
            </a:r>
          </a:p>
        </p:txBody>
      </p:sp>
      <p:sp>
        <p:nvSpPr>
          <p:cNvPr id="12" name="Cylinder 11">
            <a:extLst>
              <a:ext uri="{FF2B5EF4-FFF2-40B4-BE49-F238E27FC236}">
                <a16:creationId xmlns:a16="http://schemas.microsoft.com/office/drawing/2014/main" id="{AAE7BDA2-8AA6-4E26-8288-482E5D801188}"/>
              </a:ext>
            </a:extLst>
          </p:cNvPr>
          <p:cNvSpPr/>
          <p:nvPr/>
        </p:nvSpPr>
        <p:spPr>
          <a:xfrm>
            <a:off x="2849255" y="3328951"/>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Simeon</a:t>
            </a:r>
          </a:p>
        </p:txBody>
      </p:sp>
      <p:sp>
        <p:nvSpPr>
          <p:cNvPr id="13" name="Cylinder 12">
            <a:extLst>
              <a:ext uri="{FF2B5EF4-FFF2-40B4-BE49-F238E27FC236}">
                <a16:creationId xmlns:a16="http://schemas.microsoft.com/office/drawing/2014/main" id="{D13EB92A-BBD7-42D6-8591-CF90E68D252E}"/>
              </a:ext>
            </a:extLst>
          </p:cNvPr>
          <p:cNvSpPr/>
          <p:nvPr/>
        </p:nvSpPr>
        <p:spPr>
          <a:xfrm>
            <a:off x="5670431" y="3328951"/>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Judah</a:t>
            </a:r>
          </a:p>
        </p:txBody>
      </p:sp>
      <p:sp>
        <p:nvSpPr>
          <p:cNvPr id="14" name="Cylinder 13">
            <a:extLst>
              <a:ext uri="{FF2B5EF4-FFF2-40B4-BE49-F238E27FC236}">
                <a16:creationId xmlns:a16="http://schemas.microsoft.com/office/drawing/2014/main" id="{B8899003-D6A0-4CFD-B097-38E1FBF7B099}"/>
              </a:ext>
            </a:extLst>
          </p:cNvPr>
          <p:cNvSpPr/>
          <p:nvPr/>
        </p:nvSpPr>
        <p:spPr>
          <a:xfrm>
            <a:off x="3105546" y="3033552"/>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Issachar</a:t>
            </a:r>
          </a:p>
        </p:txBody>
      </p:sp>
      <p:sp>
        <p:nvSpPr>
          <p:cNvPr id="15" name="Cylinder 14">
            <a:extLst>
              <a:ext uri="{FF2B5EF4-FFF2-40B4-BE49-F238E27FC236}">
                <a16:creationId xmlns:a16="http://schemas.microsoft.com/office/drawing/2014/main" id="{226B2348-61B5-4F2B-8E7E-FCF79EBEE315}"/>
              </a:ext>
            </a:extLst>
          </p:cNvPr>
          <p:cNvSpPr/>
          <p:nvPr/>
        </p:nvSpPr>
        <p:spPr>
          <a:xfrm>
            <a:off x="5344136" y="3103378"/>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Zebulun</a:t>
            </a:r>
          </a:p>
        </p:txBody>
      </p:sp>
      <p:sp>
        <p:nvSpPr>
          <p:cNvPr id="16" name="Cylinder 15">
            <a:extLst>
              <a:ext uri="{FF2B5EF4-FFF2-40B4-BE49-F238E27FC236}">
                <a16:creationId xmlns:a16="http://schemas.microsoft.com/office/drawing/2014/main" id="{1E2C7E6C-20A4-4669-9B05-0284FD65F9AF}"/>
              </a:ext>
            </a:extLst>
          </p:cNvPr>
          <p:cNvSpPr/>
          <p:nvPr/>
        </p:nvSpPr>
        <p:spPr>
          <a:xfrm>
            <a:off x="4657854" y="3019646"/>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Benjamin</a:t>
            </a:r>
          </a:p>
        </p:txBody>
      </p:sp>
      <p:sp>
        <p:nvSpPr>
          <p:cNvPr id="17" name="Cylinder 16">
            <a:extLst>
              <a:ext uri="{FF2B5EF4-FFF2-40B4-BE49-F238E27FC236}">
                <a16:creationId xmlns:a16="http://schemas.microsoft.com/office/drawing/2014/main" id="{1950C981-D6EF-4E4B-96FC-B26004E34EF3}"/>
              </a:ext>
            </a:extLst>
          </p:cNvPr>
          <p:cNvSpPr/>
          <p:nvPr/>
        </p:nvSpPr>
        <p:spPr>
          <a:xfrm>
            <a:off x="5933178" y="3103378"/>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Dan</a:t>
            </a:r>
          </a:p>
        </p:txBody>
      </p:sp>
      <p:sp>
        <p:nvSpPr>
          <p:cNvPr id="18" name="Cylinder 17">
            <a:extLst>
              <a:ext uri="{FF2B5EF4-FFF2-40B4-BE49-F238E27FC236}">
                <a16:creationId xmlns:a16="http://schemas.microsoft.com/office/drawing/2014/main" id="{897C8D1F-E51D-4510-A9CB-13BA96FCEE06}"/>
              </a:ext>
            </a:extLst>
          </p:cNvPr>
          <p:cNvSpPr/>
          <p:nvPr/>
        </p:nvSpPr>
        <p:spPr>
          <a:xfrm>
            <a:off x="4048942" y="2636339"/>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Naphtali</a:t>
            </a:r>
          </a:p>
        </p:txBody>
      </p:sp>
      <p:sp>
        <p:nvSpPr>
          <p:cNvPr id="19" name="Cylinder 18">
            <a:extLst>
              <a:ext uri="{FF2B5EF4-FFF2-40B4-BE49-F238E27FC236}">
                <a16:creationId xmlns:a16="http://schemas.microsoft.com/office/drawing/2014/main" id="{CCB09C90-E0DA-4D39-9754-8E09A83D0266}"/>
              </a:ext>
            </a:extLst>
          </p:cNvPr>
          <p:cNvSpPr/>
          <p:nvPr/>
        </p:nvSpPr>
        <p:spPr>
          <a:xfrm>
            <a:off x="3733224" y="3033552"/>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Gad</a:t>
            </a:r>
          </a:p>
        </p:txBody>
      </p:sp>
      <p:sp>
        <p:nvSpPr>
          <p:cNvPr id="20" name="Cylinder 19">
            <a:extLst>
              <a:ext uri="{FF2B5EF4-FFF2-40B4-BE49-F238E27FC236}">
                <a16:creationId xmlns:a16="http://schemas.microsoft.com/office/drawing/2014/main" id="{A5246256-8686-4D1B-9E08-EBD253AD623A}"/>
              </a:ext>
            </a:extLst>
          </p:cNvPr>
          <p:cNvSpPr/>
          <p:nvPr/>
        </p:nvSpPr>
        <p:spPr>
          <a:xfrm>
            <a:off x="4353398" y="2840862"/>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Asher</a:t>
            </a:r>
          </a:p>
        </p:txBody>
      </p:sp>
      <p:sp>
        <p:nvSpPr>
          <p:cNvPr id="21" name="Cylinder 20">
            <a:extLst>
              <a:ext uri="{FF2B5EF4-FFF2-40B4-BE49-F238E27FC236}">
                <a16:creationId xmlns:a16="http://schemas.microsoft.com/office/drawing/2014/main" id="{98A312B6-774B-464F-9E61-32FAA206C9F2}"/>
              </a:ext>
            </a:extLst>
          </p:cNvPr>
          <p:cNvSpPr/>
          <p:nvPr/>
        </p:nvSpPr>
        <p:spPr>
          <a:xfrm>
            <a:off x="3393886" y="3076527"/>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Ephraim</a:t>
            </a:r>
          </a:p>
        </p:txBody>
      </p:sp>
      <p:sp>
        <p:nvSpPr>
          <p:cNvPr id="22" name="Cylinder 21">
            <a:extLst>
              <a:ext uri="{FF2B5EF4-FFF2-40B4-BE49-F238E27FC236}">
                <a16:creationId xmlns:a16="http://schemas.microsoft.com/office/drawing/2014/main" id="{CAC400F6-D288-4EC9-9682-23E2D02548C5}"/>
              </a:ext>
            </a:extLst>
          </p:cNvPr>
          <p:cNvSpPr/>
          <p:nvPr/>
        </p:nvSpPr>
        <p:spPr>
          <a:xfrm>
            <a:off x="6258348" y="3146794"/>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Manasseh</a:t>
            </a:r>
          </a:p>
        </p:txBody>
      </p:sp>
      <p:grpSp>
        <p:nvGrpSpPr>
          <p:cNvPr id="36" name="Group 35">
            <a:extLst>
              <a:ext uri="{FF2B5EF4-FFF2-40B4-BE49-F238E27FC236}">
                <a16:creationId xmlns:a16="http://schemas.microsoft.com/office/drawing/2014/main" id="{AB5D0188-1665-4544-AF99-3B3BEE60CCA2}"/>
              </a:ext>
            </a:extLst>
          </p:cNvPr>
          <p:cNvGrpSpPr/>
          <p:nvPr/>
        </p:nvGrpSpPr>
        <p:grpSpPr>
          <a:xfrm>
            <a:off x="7408629" y="3702813"/>
            <a:ext cx="1552123" cy="3646968"/>
            <a:chOff x="7408629" y="3702813"/>
            <a:chExt cx="1552123" cy="3646968"/>
          </a:xfrm>
        </p:grpSpPr>
        <p:sp>
          <p:nvSpPr>
            <p:cNvPr id="23" name="Cylinder 22">
              <a:extLst>
                <a:ext uri="{FF2B5EF4-FFF2-40B4-BE49-F238E27FC236}">
                  <a16:creationId xmlns:a16="http://schemas.microsoft.com/office/drawing/2014/main" id="{D5F1BAC6-46C2-42F8-BF2D-3F30AA87F380}"/>
                </a:ext>
              </a:extLst>
            </p:cNvPr>
            <p:cNvSpPr/>
            <p:nvPr/>
          </p:nvSpPr>
          <p:spPr>
            <a:xfrm rot="912077">
              <a:off x="8077647" y="3702813"/>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Levi - Aaron</a:t>
              </a:r>
            </a:p>
          </p:txBody>
        </p:sp>
        <p:pic>
          <p:nvPicPr>
            <p:cNvPr id="33" name="Picture 32" descr="A picture containing gift wrapping&#10;&#10;Description automatically generated">
              <a:extLst>
                <a:ext uri="{FF2B5EF4-FFF2-40B4-BE49-F238E27FC236}">
                  <a16:creationId xmlns:a16="http://schemas.microsoft.com/office/drawing/2014/main" id="{09BAB62C-769F-4CD1-9754-CA7D8490E28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039312" y="4123659"/>
              <a:ext cx="820585" cy="871871"/>
            </a:xfrm>
            <a:prstGeom prst="rect">
              <a:avLst/>
            </a:prstGeom>
          </p:spPr>
        </p:pic>
        <p:pic>
          <p:nvPicPr>
            <p:cNvPr id="32" name="Picture 31" descr="A picture containing gift wrapping&#10;&#10;Description automatically generated">
              <a:extLst>
                <a:ext uri="{FF2B5EF4-FFF2-40B4-BE49-F238E27FC236}">
                  <a16:creationId xmlns:a16="http://schemas.microsoft.com/office/drawing/2014/main" id="{BD3A5A45-2EA8-46D9-8277-360B9F6E462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40167" y="3742660"/>
              <a:ext cx="820585" cy="871871"/>
            </a:xfrm>
            <a:prstGeom prst="rect">
              <a:avLst/>
            </a:prstGeom>
          </p:spPr>
        </p:pic>
        <p:pic>
          <p:nvPicPr>
            <p:cNvPr id="34" name="Picture 33" descr="A picture containing gift wrapping&#10;&#10;Description automatically generated">
              <a:extLst>
                <a:ext uri="{FF2B5EF4-FFF2-40B4-BE49-F238E27FC236}">
                  <a16:creationId xmlns:a16="http://schemas.microsoft.com/office/drawing/2014/main" id="{B56DF89A-FA7F-45A3-863C-3B29A5314ED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08629" y="6361198"/>
              <a:ext cx="820585" cy="871871"/>
            </a:xfrm>
            <a:prstGeom prst="rect">
              <a:avLst/>
            </a:prstGeom>
          </p:spPr>
        </p:pic>
        <p:pic>
          <p:nvPicPr>
            <p:cNvPr id="35" name="Picture 34" descr="A picture containing gift wrapping&#10;&#10;Description automatically generated">
              <a:extLst>
                <a:ext uri="{FF2B5EF4-FFF2-40B4-BE49-F238E27FC236}">
                  <a16:creationId xmlns:a16="http://schemas.microsoft.com/office/drawing/2014/main" id="{61AE1CC0-608A-45A6-82B7-21859B9DC7F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09484" y="5980199"/>
              <a:ext cx="820585" cy="871871"/>
            </a:xfrm>
            <a:prstGeom prst="rect">
              <a:avLst/>
            </a:prstGeom>
          </p:spPr>
        </p:pic>
      </p:grpSp>
    </p:spTree>
    <p:extLst>
      <p:ext uri="{BB962C8B-B14F-4D97-AF65-F5344CB8AC3E}">
        <p14:creationId xmlns:p14="http://schemas.microsoft.com/office/powerpoint/2010/main" val="1803887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flower, plant, bouquet, displayed&#10;&#10;Description automatically generated">
            <a:extLst>
              <a:ext uri="{FF2B5EF4-FFF2-40B4-BE49-F238E27FC236}">
                <a16:creationId xmlns:a16="http://schemas.microsoft.com/office/drawing/2014/main" id="{38B8580A-AFD6-4B2D-BA36-E6467A0EF94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3" name="Content Placeholder 2">
            <a:extLst>
              <a:ext uri="{FF2B5EF4-FFF2-40B4-BE49-F238E27FC236}">
                <a16:creationId xmlns:a16="http://schemas.microsoft.com/office/drawing/2014/main" id="{B43EC0B0-2C25-468F-A23D-F9C83DACE03D}"/>
              </a:ext>
            </a:extLst>
          </p:cNvPr>
          <p:cNvSpPr>
            <a:spLocks noGrp="1"/>
          </p:cNvSpPr>
          <p:nvPr>
            <p:ph sz="quarter" idx="13"/>
          </p:nvPr>
        </p:nvSpPr>
        <p:spPr>
          <a:xfrm>
            <a:off x="576372" y="1798246"/>
            <a:ext cx="5563226" cy="4272909"/>
          </a:xfrm>
        </p:spPr>
        <p:txBody>
          <a:bodyPr>
            <a:normAutofit fontScale="92500" lnSpcReduction="20000"/>
          </a:bodyPr>
          <a:lstStyle/>
          <a:p>
            <a:pPr marL="0" indent="0">
              <a:buNone/>
            </a:pPr>
            <a:r>
              <a:rPr lang="en-US" dirty="0"/>
              <a:t>God told Aaron,   </a:t>
            </a:r>
            <a:r>
              <a:rPr lang="en-US" sz="1500" dirty="0"/>
              <a:t>(Numbers 18:6-7)</a:t>
            </a:r>
          </a:p>
          <a:p>
            <a:pPr marL="0" indent="0">
              <a:buNone/>
            </a:pPr>
            <a:r>
              <a:rPr lang="en-US" dirty="0"/>
              <a:t>“I myself chose the Levites from among all the Israelites. They are as a gift to you. I gave them to you to serve the </a:t>
            </a:r>
            <a:r>
              <a:rPr lang="en-US" cap="small" dirty="0"/>
              <a:t>Lord</a:t>
            </a:r>
            <a:r>
              <a:rPr lang="en-US" dirty="0"/>
              <a:t> and work in the Meeting Tent.</a:t>
            </a:r>
          </a:p>
          <a:p>
            <a:pPr marL="0" indent="0">
              <a:buNone/>
            </a:pPr>
            <a:endParaRPr lang="en-US" dirty="0"/>
          </a:p>
          <a:p>
            <a:pPr marL="0" indent="0">
              <a:buNone/>
            </a:pPr>
            <a:r>
              <a:rPr lang="en-US" dirty="0"/>
              <a:t> </a:t>
            </a:r>
            <a:r>
              <a:rPr lang="en-US" baseline="30000" dirty="0"/>
              <a:t>7 </a:t>
            </a:r>
            <a:r>
              <a:rPr lang="en-US" dirty="0"/>
              <a:t>But, Aaron, only you and your sons may serve as priests. You are the only ones who can go near the altar or behind the curtain into the Most Holy Place. I am giving you a gift—your service as a priest. Anyone else who tries to come too close must be killed.”</a:t>
            </a:r>
            <a:endParaRPr lang="en-US" sz="2800" dirty="0"/>
          </a:p>
        </p:txBody>
      </p:sp>
      <p:pic>
        <p:nvPicPr>
          <p:cNvPr id="9" name="Picture 8" descr="A group of people in traditional garb holding umbrellas&#10;&#10;Description automatically generated with low confidence">
            <a:extLst>
              <a:ext uri="{FF2B5EF4-FFF2-40B4-BE49-F238E27FC236}">
                <a16:creationId xmlns:a16="http://schemas.microsoft.com/office/drawing/2014/main" id="{9FB6F6B3-3025-4D7D-BAAD-20B9DEEB14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642" y="1002614"/>
            <a:ext cx="3901243" cy="2925932"/>
          </a:xfrm>
          <a:prstGeom prst="rect">
            <a:avLst/>
          </a:prstGeom>
        </p:spPr>
      </p:pic>
      <p:pic>
        <p:nvPicPr>
          <p:cNvPr id="13" name="Picture 12" descr="A picture containing text, old&#10;&#10;Description automatically generated">
            <a:extLst>
              <a:ext uri="{FF2B5EF4-FFF2-40B4-BE49-F238E27FC236}">
                <a16:creationId xmlns:a16="http://schemas.microsoft.com/office/drawing/2014/main" id="{3869993D-B69B-4925-9F97-920C36F987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642" y="4032037"/>
            <a:ext cx="4161491" cy="2725776"/>
          </a:xfrm>
          <a:prstGeom prst="rect">
            <a:avLst/>
          </a:prstGeom>
        </p:spPr>
      </p:pic>
      <p:sp>
        <p:nvSpPr>
          <p:cNvPr id="16" name="Title 15">
            <a:extLst>
              <a:ext uri="{FF2B5EF4-FFF2-40B4-BE49-F238E27FC236}">
                <a16:creationId xmlns:a16="http://schemas.microsoft.com/office/drawing/2014/main" id="{BCC6AE1E-BCC6-4642-9FA7-37173921A570}"/>
              </a:ext>
            </a:extLst>
          </p:cNvPr>
          <p:cNvSpPr>
            <a:spLocks noGrp="1"/>
          </p:cNvSpPr>
          <p:nvPr>
            <p:ph type="title"/>
          </p:nvPr>
        </p:nvSpPr>
        <p:spPr>
          <a:xfrm>
            <a:off x="283337" y="325454"/>
            <a:ext cx="11278226" cy="573669"/>
          </a:xfrm>
        </p:spPr>
        <p:txBody>
          <a:bodyPr>
            <a:normAutofit fontScale="90000"/>
          </a:bodyPr>
          <a:lstStyle/>
          <a:p>
            <a:r>
              <a:rPr lang="en-US" dirty="0"/>
              <a:t>Respect God.  Respect His choices and commands.</a:t>
            </a:r>
          </a:p>
        </p:txBody>
      </p:sp>
    </p:spTree>
    <p:extLst>
      <p:ext uri="{BB962C8B-B14F-4D97-AF65-F5344CB8AC3E}">
        <p14:creationId xmlns:p14="http://schemas.microsoft.com/office/powerpoint/2010/main" val="2949075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8" y="191386"/>
            <a:ext cx="8049031" cy="871870"/>
          </a:xfrm>
        </p:spPr>
        <p:txBody>
          <a:bodyPr>
            <a:normAutofit/>
          </a:bodyPr>
          <a:lstStyle/>
          <a:p>
            <a:r>
              <a:rPr lang="en-US" dirty="0"/>
              <a:t>The High Priest</a:t>
            </a:r>
          </a:p>
        </p:txBody>
      </p:sp>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267244" y="2057400"/>
            <a:ext cx="4334253" cy="5066414"/>
          </a:xfrm>
        </p:spPr>
        <p:txBody>
          <a:bodyPr>
            <a:normAutofit/>
          </a:bodyPr>
          <a:lstStyle/>
          <a:p>
            <a:pPr marL="457200" indent="-457200">
              <a:buFont typeface="Arial" panose="020B0604020202020204" pitchFamily="34" charset="0"/>
              <a:buChar char="•"/>
            </a:pPr>
            <a:r>
              <a:rPr lang="en-US" sz="2800" dirty="0"/>
              <a:t>Offer gifts and sacrifices for sins</a:t>
            </a:r>
          </a:p>
          <a:p>
            <a:pPr marL="457200" indent="-457200">
              <a:buFont typeface="Arial" panose="020B0604020202020204" pitchFamily="34" charset="0"/>
              <a:buChar char="•"/>
            </a:pPr>
            <a:r>
              <a:rPr lang="en-US" sz="2800" dirty="0"/>
              <a:t>Teach the Israelites all the commands of God.</a:t>
            </a:r>
          </a:p>
          <a:p>
            <a:pPr marL="457200" indent="-457200">
              <a:buFont typeface="Arial" panose="020B0604020202020204" pitchFamily="34" charset="0"/>
              <a:buChar char="•"/>
            </a:pPr>
            <a:r>
              <a:rPr lang="en-US" sz="2800" dirty="0"/>
              <a:t>Find out God’s will</a:t>
            </a:r>
          </a:p>
          <a:p>
            <a:pPr marL="457200" indent="-457200">
              <a:buFont typeface="Arial" panose="020B0604020202020204" pitchFamily="34" charset="0"/>
              <a:buChar char="•"/>
            </a:pPr>
            <a:r>
              <a:rPr lang="en-US" sz="2800" dirty="0"/>
              <a:t>Offer prayers</a:t>
            </a:r>
          </a:p>
          <a:p>
            <a:pPr marL="457200" indent="-457200">
              <a:buFont typeface="Arial" panose="020B0604020202020204" pitchFamily="34" charset="0"/>
              <a:buChar char="•"/>
            </a:pPr>
            <a:r>
              <a:rPr lang="en-US" sz="2800" dirty="0"/>
              <a:t>Bring the blood of offerings before God to remove all sin.</a:t>
            </a:r>
          </a:p>
        </p:txBody>
      </p:sp>
      <p:pic>
        <p:nvPicPr>
          <p:cNvPr id="7" name="Content Placeholder 6" descr="A person in a garment&#10;&#10;Description automatically generated with medium confidence">
            <a:extLst>
              <a:ext uri="{FF2B5EF4-FFF2-40B4-BE49-F238E27FC236}">
                <a16:creationId xmlns:a16="http://schemas.microsoft.com/office/drawing/2014/main" id="{B04CE27F-A7B1-411A-9E7E-7FE916049BF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63050" y="127706"/>
            <a:ext cx="4837472" cy="7038522"/>
          </a:xfrm>
        </p:spPr>
      </p:pic>
    </p:spTree>
    <p:extLst>
      <p:ext uri="{BB962C8B-B14F-4D97-AF65-F5344CB8AC3E}">
        <p14:creationId xmlns:p14="http://schemas.microsoft.com/office/powerpoint/2010/main" val="1326967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8" y="191386"/>
            <a:ext cx="8049031" cy="871870"/>
          </a:xfrm>
        </p:spPr>
        <p:txBody>
          <a:bodyPr>
            <a:normAutofit/>
          </a:bodyPr>
          <a:lstStyle/>
          <a:p>
            <a:r>
              <a:rPr lang="en-US" b="1" dirty="0">
                <a:solidFill>
                  <a:schemeClr val="accent1">
                    <a:lumMod val="50000"/>
                  </a:schemeClr>
                </a:solidFill>
              </a:rPr>
              <a:t>Remember to respect God’s chosen leader</a:t>
            </a:r>
          </a:p>
        </p:txBody>
      </p:sp>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267244" y="1482465"/>
            <a:ext cx="11413297" cy="1371600"/>
          </a:xfrm>
        </p:spPr>
        <p:txBody>
          <a:bodyPr>
            <a:normAutofit/>
          </a:bodyPr>
          <a:lstStyle/>
          <a:p>
            <a:r>
              <a:rPr lang="en-US" baseline="30000" dirty="0"/>
              <a:t>10 </a:t>
            </a:r>
            <a:r>
              <a:rPr lang="en-US" dirty="0"/>
              <a:t>Then the </a:t>
            </a:r>
            <a:r>
              <a:rPr lang="en-US" cap="small" dirty="0">
                <a:effectLst/>
              </a:rPr>
              <a:t>Lord</a:t>
            </a:r>
            <a:r>
              <a:rPr lang="en-US" dirty="0"/>
              <a:t> said to Moses, “Put Aaron’s walking stick back in front of the Box that holds the Agreement.</a:t>
            </a:r>
            <a:r>
              <a:rPr lang="en-US" baseline="30000" dirty="0"/>
              <a:t>[</a:t>
            </a:r>
            <a:r>
              <a:rPr lang="en-US" baseline="30000" dirty="0">
                <a:hlinkClick r:id="rId3" tooltip="See footnote a"/>
              </a:rPr>
              <a:t>a</a:t>
            </a:r>
            <a:r>
              <a:rPr lang="en-US" baseline="30000" dirty="0"/>
              <a:t>]</a:t>
            </a:r>
            <a:r>
              <a:rPr lang="en-US" dirty="0"/>
              <a:t> This will be a warning for these people who are always turning against me. This will stop their complaining against me so that I will not destroy them.” </a:t>
            </a:r>
            <a:r>
              <a:rPr lang="en-US" baseline="30000" dirty="0"/>
              <a:t>11 </a:t>
            </a:r>
            <a:r>
              <a:rPr lang="en-US" dirty="0"/>
              <a:t>So Moses did what the </a:t>
            </a:r>
            <a:r>
              <a:rPr lang="en-US" cap="small" dirty="0">
                <a:effectLst/>
              </a:rPr>
              <a:t>Lord</a:t>
            </a:r>
            <a:r>
              <a:rPr lang="en-US" dirty="0"/>
              <a:t> commanded him.</a:t>
            </a:r>
          </a:p>
          <a:p>
            <a:endParaRPr lang="en-US" dirty="0"/>
          </a:p>
        </p:txBody>
      </p:sp>
      <p:pic>
        <p:nvPicPr>
          <p:cNvPr id="7" name="Content Placeholder 6" descr="A picture containing text&#10;&#10;Description automatically generated">
            <a:extLst>
              <a:ext uri="{FF2B5EF4-FFF2-40B4-BE49-F238E27FC236}">
                <a16:creationId xmlns:a16="http://schemas.microsoft.com/office/drawing/2014/main" id="{20B11F35-EF51-400F-9AEF-4839A6EE0A6B}"/>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49246" y="2335728"/>
            <a:ext cx="9570856" cy="4785428"/>
          </a:xfrm>
        </p:spPr>
      </p:pic>
      <p:pic>
        <p:nvPicPr>
          <p:cNvPr id="15" name="Picture 14" descr="Diagram, text&#10;&#10;Description automatically generated">
            <a:extLst>
              <a:ext uri="{FF2B5EF4-FFF2-40B4-BE49-F238E27FC236}">
                <a16:creationId xmlns:a16="http://schemas.microsoft.com/office/drawing/2014/main" id="{430F7D96-9FAA-4237-AEEF-94248C59694B}"/>
              </a:ext>
            </a:extLst>
          </p:cNvPr>
          <p:cNvPicPr>
            <a:picLocks noChangeAspect="1"/>
          </p:cNvPicPr>
          <p:nvPr/>
        </p:nvPicPr>
        <p:blipFill>
          <a:blip r:embed="rId5">
            <a:clrChange>
              <a:clrFrom>
                <a:srgbClr val="FAFAFA"/>
              </a:clrFrom>
              <a:clrTo>
                <a:srgbClr val="FAFAFA">
                  <a:alpha val="0"/>
                </a:srgbClr>
              </a:clrTo>
            </a:clrChange>
            <a:extLst>
              <a:ext uri="{28A0092B-C50C-407E-A947-70E740481C1C}">
                <a14:useLocalDpi xmlns:a14="http://schemas.microsoft.com/office/drawing/2010/main" val="0"/>
              </a:ext>
            </a:extLst>
          </a:blip>
          <a:stretch>
            <a:fillRect/>
          </a:stretch>
        </p:blipFill>
        <p:spPr>
          <a:xfrm rot="1173734">
            <a:off x="7641154" y="4800441"/>
            <a:ext cx="1362808" cy="1305163"/>
          </a:xfrm>
          <a:prstGeom prst="rect">
            <a:avLst/>
          </a:prstGeom>
        </p:spPr>
      </p:pic>
      <p:grpSp>
        <p:nvGrpSpPr>
          <p:cNvPr id="8" name="Group 7">
            <a:extLst>
              <a:ext uri="{FF2B5EF4-FFF2-40B4-BE49-F238E27FC236}">
                <a16:creationId xmlns:a16="http://schemas.microsoft.com/office/drawing/2014/main" id="{0F1881BD-A3C3-4CDE-8C4B-41405D59DC4C}"/>
              </a:ext>
            </a:extLst>
          </p:cNvPr>
          <p:cNvGrpSpPr/>
          <p:nvPr/>
        </p:nvGrpSpPr>
        <p:grpSpPr>
          <a:xfrm rot="5400000">
            <a:off x="7344625" y="4279050"/>
            <a:ext cx="1077213" cy="2782793"/>
            <a:chOff x="7408629" y="3702813"/>
            <a:chExt cx="1552123" cy="3646968"/>
          </a:xfrm>
        </p:grpSpPr>
        <p:sp>
          <p:nvSpPr>
            <p:cNvPr id="9" name="Cylinder 8">
              <a:extLst>
                <a:ext uri="{FF2B5EF4-FFF2-40B4-BE49-F238E27FC236}">
                  <a16:creationId xmlns:a16="http://schemas.microsoft.com/office/drawing/2014/main" id="{E07189E0-DC9C-4CD3-8CA2-6E22480B7BE6}"/>
                </a:ext>
              </a:extLst>
            </p:cNvPr>
            <p:cNvSpPr/>
            <p:nvPr/>
          </p:nvSpPr>
          <p:spPr>
            <a:xfrm rot="912077">
              <a:off x="8077647" y="3702813"/>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Levi - Aaron</a:t>
              </a:r>
            </a:p>
          </p:txBody>
        </p:sp>
        <p:pic>
          <p:nvPicPr>
            <p:cNvPr id="10" name="Picture 9" descr="A picture containing gift wrapping&#10;&#10;Description automatically generated">
              <a:extLst>
                <a:ext uri="{FF2B5EF4-FFF2-40B4-BE49-F238E27FC236}">
                  <a16:creationId xmlns:a16="http://schemas.microsoft.com/office/drawing/2014/main" id="{450C8184-6948-4E7B-A283-575DB7CB265D}"/>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039312" y="4123659"/>
              <a:ext cx="820585" cy="871871"/>
            </a:xfrm>
            <a:prstGeom prst="rect">
              <a:avLst/>
            </a:prstGeom>
          </p:spPr>
        </p:pic>
        <p:pic>
          <p:nvPicPr>
            <p:cNvPr id="11" name="Picture 10" descr="A picture containing gift wrapping&#10;&#10;Description automatically generated">
              <a:extLst>
                <a:ext uri="{FF2B5EF4-FFF2-40B4-BE49-F238E27FC236}">
                  <a16:creationId xmlns:a16="http://schemas.microsoft.com/office/drawing/2014/main" id="{CBD72DCB-F9DE-4BE8-AE48-EE2822762E5B}"/>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40167" y="3742660"/>
              <a:ext cx="820585" cy="871871"/>
            </a:xfrm>
            <a:prstGeom prst="rect">
              <a:avLst/>
            </a:prstGeom>
          </p:spPr>
        </p:pic>
        <p:pic>
          <p:nvPicPr>
            <p:cNvPr id="12" name="Picture 11" descr="A picture containing gift wrapping&#10;&#10;Description automatically generated">
              <a:extLst>
                <a:ext uri="{FF2B5EF4-FFF2-40B4-BE49-F238E27FC236}">
                  <a16:creationId xmlns:a16="http://schemas.microsoft.com/office/drawing/2014/main" id="{7B81A8CA-BBD1-4A77-95EF-275CF1949626}"/>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08629" y="6361198"/>
              <a:ext cx="820585" cy="871871"/>
            </a:xfrm>
            <a:prstGeom prst="rect">
              <a:avLst/>
            </a:prstGeom>
          </p:spPr>
        </p:pic>
        <p:pic>
          <p:nvPicPr>
            <p:cNvPr id="13" name="Picture 12" descr="A picture containing gift wrapping&#10;&#10;Description automatically generated">
              <a:extLst>
                <a:ext uri="{FF2B5EF4-FFF2-40B4-BE49-F238E27FC236}">
                  <a16:creationId xmlns:a16="http://schemas.microsoft.com/office/drawing/2014/main" id="{4F9D4034-F2FA-4B88-A844-F26A5A889F6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09484" y="5980199"/>
              <a:ext cx="820585" cy="871871"/>
            </a:xfrm>
            <a:prstGeom prst="rect">
              <a:avLst/>
            </a:prstGeom>
          </p:spPr>
        </p:pic>
      </p:grpSp>
    </p:spTree>
    <p:extLst>
      <p:ext uri="{BB962C8B-B14F-4D97-AF65-F5344CB8AC3E}">
        <p14:creationId xmlns:p14="http://schemas.microsoft.com/office/powerpoint/2010/main" val="2886529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le of peanuts&#10;&#10;Description automatically generated with medium confidence">
            <a:extLst>
              <a:ext uri="{FF2B5EF4-FFF2-40B4-BE49-F238E27FC236}">
                <a16:creationId xmlns:a16="http://schemas.microsoft.com/office/drawing/2014/main" id="{416FFDFC-89A1-4B69-8C14-699F2047CC5F}"/>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7" name="TextBox 6">
            <a:extLst>
              <a:ext uri="{FF2B5EF4-FFF2-40B4-BE49-F238E27FC236}">
                <a16:creationId xmlns:a16="http://schemas.microsoft.com/office/drawing/2014/main" id="{86FB14DF-9D4B-42B4-87B3-A2A7902669E0}"/>
              </a:ext>
            </a:extLst>
          </p:cNvPr>
          <p:cNvSpPr txBox="1"/>
          <p:nvPr/>
        </p:nvSpPr>
        <p:spPr>
          <a:xfrm>
            <a:off x="57827" y="5791945"/>
            <a:ext cx="10789160" cy="707886"/>
          </a:xfrm>
          <a:prstGeom prst="rect">
            <a:avLst/>
          </a:prstGeom>
          <a:noFill/>
        </p:spPr>
        <p:txBody>
          <a:bodyPr wrap="square">
            <a:spAutoFit/>
          </a:bodyPr>
          <a:lstStyle/>
          <a:p>
            <a:r>
              <a:rPr lang="en-US" sz="2000" dirty="0"/>
              <a:t>All of you must obey the government rulers.   Everyone who rules was given the power to rule by God. And all those who rule now were given that power by God.   Romans 13:1</a:t>
            </a:r>
          </a:p>
        </p:txBody>
      </p:sp>
      <p:sp>
        <p:nvSpPr>
          <p:cNvPr id="19" name="Rectangle 18">
            <a:extLst>
              <a:ext uri="{FF2B5EF4-FFF2-40B4-BE49-F238E27FC236}">
                <a16:creationId xmlns:a16="http://schemas.microsoft.com/office/drawing/2014/main" id="{39492936-41F8-429A-A75B-7487CCBA497A}"/>
              </a:ext>
            </a:extLst>
          </p:cNvPr>
          <p:cNvSpPr/>
          <p:nvPr/>
        </p:nvSpPr>
        <p:spPr>
          <a:xfrm>
            <a:off x="10725509" y="0"/>
            <a:ext cx="1466491" cy="684954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Picture 10" descr="A picture containing text, clipart&#10;&#10;Description automatically generated">
            <a:extLst>
              <a:ext uri="{FF2B5EF4-FFF2-40B4-BE49-F238E27FC236}">
                <a16:creationId xmlns:a16="http://schemas.microsoft.com/office/drawing/2014/main" id="{1932B8D0-F5F7-4EE9-9682-E8C8B938C9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77949" y="232045"/>
            <a:ext cx="1206846" cy="1815883"/>
          </a:xfrm>
          <a:prstGeom prst="rect">
            <a:avLst/>
          </a:prstGeom>
        </p:spPr>
      </p:pic>
      <p:pic>
        <p:nvPicPr>
          <p:cNvPr id="13" name="Picture 12" descr="A person standing on a podium with flags&#10;&#10;Description automatically generated with low confidence">
            <a:extLst>
              <a:ext uri="{FF2B5EF4-FFF2-40B4-BE49-F238E27FC236}">
                <a16:creationId xmlns:a16="http://schemas.microsoft.com/office/drawing/2014/main" id="{3273BC7A-A82A-4344-8E1F-E5E3A2C624B7}"/>
              </a:ext>
            </a:extLst>
          </p:cNvPr>
          <p:cNvPicPr>
            <a:picLocks noChangeAspect="1"/>
          </p:cNvPicPr>
          <p:nvPr/>
        </p:nvPicPr>
        <p:blipFill rotWithShape="1">
          <a:blip r:embed="rId5">
            <a:extLst>
              <a:ext uri="{28A0092B-C50C-407E-A947-70E740481C1C}">
                <a14:useLocalDpi xmlns:a14="http://schemas.microsoft.com/office/drawing/2010/main" val="0"/>
              </a:ext>
            </a:extLst>
          </a:blip>
          <a:srcRect l="10846" t="16935" r="10537" b="12773"/>
          <a:stretch/>
        </p:blipFill>
        <p:spPr>
          <a:xfrm>
            <a:off x="10725509" y="2196816"/>
            <a:ext cx="1466491" cy="1311216"/>
          </a:xfrm>
          <a:prstGeom prst="rect">
            <a:avLst/>
          </a:prstGeom>
        </p:spPr>
      </p:pic>
      <p:grpSp>
        <p:nvGrpSpPr>
          <p:cNvPr id="18" name="Group 17">
            <a:extLst>
              <a:ext uri="{FF2B5EF4-FFF2-40B4-BE49-F238E27FC236}">
                <a16:creationId xmlns:a16="http://schemas.microsoft.com/office/drawing/2014/main" id="{DEB46915-1205-4C95-8BBE-10003804F450}"/>
              </a:ext>
            </a:extLst>
          </p:cNvPr>
          <p:cNvGrpSpPr/>
          <p:nvPr/>
        </p:nvGrpSpPr>
        <p:grpSpPr>
          <a:xfrm>
            <a:off x="10640940" y="3775436"/>
            <a:ext cx="1540807" cy="811409"/>
            <a:chOff x="4349496" y="2333457"/>
            <a:chExt cx="3530166" cy="2055663"/>
          </a:xfrm>
        </p:grpSpPr>
        <p:pic>
          <p:nvPicPr>
            <p:cNvPr id="15" name="Picture 14" descr="A picture containing clipart&#10;&#10;Description automatically generated">
              <a:extLst>
                <a:ext uri="{FF2B5EF4-FFF2-40B4-BE49-F238E27FC236}">
                  <a16:creationId xmlns:a16="http://schemas.microsoft.com/office/drawing/2014/main" id="{BC2A2B08-D6FC-4592-9916-25BA8B9A66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49496" y="2468880"/>
              <a:ext cx="3493008" cy="1920240"/>
            </a:xfrm>
            <a:prstGeom prst="rect">
              <a:avLst/>
            </a:prstGeom>
          </p:spPr>
        </p:pic>
        <p:pic>
          <p:nvPicPr>
            <p:cNvPr id="17" name="Picture 16" descr="A picture containing text, vector graphics&#10;&#10;Description automatically generated">
              <a:extLst>
                <a:ext uri="{FF2B5EF4-FFF2-40B4-BE49-F238E27FC236}">
                  <a16:creationId xmlns:a16="http://schemas.microsoft.com/office/drawing/2014/main" id="{429C33A9-7EA8-417D-8BE0-B16BF27DB9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5022" y="2333457"/>
              <a:ext cx="1604640" cy="1901709"/>
            </a:xfrm>
            <a:prstGeom prst="rect">
              <a:avLst/>
            </a:prstGeom>
          </p:spPr>
        </p:pic>
      </p:grpSp>
      <p:pic>
        <p:nvPicPr>
          <p:cNvPr id="23" name="Picture 22" descr="A group of people posing for the camera&#10;&#10;Description automatically generated with medium confidence">
            <a:extLst>
              <a:ext uri="{FF2B5EF4-FFF2-40B4-BE49-F238E27FC236}">
                <a16:creationId xmlns:a16="http://schemas.microsoft.com/office/drawing/2014/main" id="{7B1B4B11-4328-4D20-8C3B-0CA020C2BBA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68464" y="4873647"/>
            <a:ext cx="1044233" cy="1320085"/>
          </a:xfrm>
          <a:prstGeom prst="rect">
            <a:avLst/>
          </a:prstGeom>
        </p:spPr>
      </p:pic>
      <p:pic>
        <p:nvPicPr>
          <p:cNvPr id="3" name="Online Media 2" title="Let Every Person (Romans 13:1 ESV) - Memorize Scripture with Song [CHORDS BELOW]">
            <a:hlinkClick r:id="" action="ppaction://media"/>
            <a:extLst>
              <a:ext uri="{FF2B5EF4-FFF2-40B4-BE49-F238E27FC236}">
                <a16:creationId xmlns:a16="http://schemas.microsoft.com/office/drawing/2014/main" id="{14EE01A4-6519-6FF5-A243-BE295AE058C5}"/>
              </a:ext>
            </a:extLst>
          </p:cNvPr>
          <p:cNvPicPr>
            <a:picLocks noRot="1" noChangeAspect="1"/>
          </p:cNvPicPr>
          <p:nvPr>
            <a:videoFile r:link="rId1"/>
          </p:nvPr>
        </p:nvPicPr>
        <p:blipFill>
          <a:blip r:embed="rId9"/>
          <a:stretch>
            <a:fillRect/>
          </a:stretch>
        </p:blipFill>
        <p:spPr>
          <a:xfrm>
            <a:off x="492369" y="232045"/>
            <a:ext cx="9788890" cy="5530736"/>
          </a:xfrm>
          <a:prstGeom prst="rect">
            <a:avLst/>
          </a:prstGeom>
        </p:spPr>
      </p:pic>
    </p:spTree>
    <p:extLst>
      <p:ext uri="{BB962C8B-B14F-4D97-AF65-F5344CB8AC3E}">
        <p14:creationId xmlns:p14="http://schemas.microsoft.com/office/powerpoint/2010/main" val="68704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35463" y="0"/>
            <a:ext cx="12214985" cy="7293935"/>
          </a:xfrm>
          <a:prstGeom prst="rect">
            <a:avLst/>
          </a:prstGeom>
        </p:spPr>
      </p:pic>
      <p:pic>
        <p:nvPicPr>
          <p:cNvPr id="14" name="Picture 13" descr="A picture containing flower, plant, bouquet, displayed&#10;&#10;Description automatically generated">
            <a:extLst>
              <a:ext uri="{FF2B5EF4-FFF2-40B4-BE49-F238E27FC236}">
                <a16:creationId xmlns:a16="http://schemas.microsoft.com/office/drawing/2014/main" id="{F41C3909-181D-4A77-A311-E17F2CD0E4D1}"/>
              </a:ext>
            </a:extLst>
          </p:cNvPr>
          <p:cNvPicPr>
            <a:picLocks noChangeAspect="1"/>
          </p:cNvPicPr>
          <p:nvPr/>
        </p:nvPicPr>
        <p:blipFill rotWithShape="1">
          <a:blip r:embed="rId2">
            <a:alphaModFix amt="35000"/>
            <a:lum bright="70000" contrast="-70000"/>
            <a:extLst>
              <a:ext uri="{28A0092B-C50C-407E-A947-70E740481C1C}">
                <a14:useLocalDpi xmlns:a14="http://schemas.microsoft.com/office/drawing/2010/main" val="0"/>
              </a:ext>
            </a:extLst>
          </a:blip>
          <a:srcRect l="12362" t="4387" r="4420" b="6771"/>
          <a:stretch/>
        </p:blipFill>
        <p:spPr>
          <a:xfrm>
            <a:off x="1506311" y="377927"/>
            <a:ext cx="10165054" cy="6480073"/>
          </a:xfrm>
          <a:prstGeom prst="rect">
            <a:avLst/>
          </a:prstGeom>
        </p:spPr>
      </p:pic>
      <p:sp>
        <p:nvSpPr>
          <p:cNvPr id="6" name="Content Placeholder 5">
            <a:extLst>
              <a:ext uri="{FF2B5EF4-FFF2-40B4-BE49-F238E27FC236}">
                <a16:creationId xmlns:a16="http://schemas.microsoft.com/office/drawing/2014/main" id="{897FA284-D68E-4D54-AFDC-0AD5A00C2DF1}"/>
              </a:ext>
            </a:extLst>
          </p:cNvPr>
          <p:cNvSpPr>
            <a:spLocks noGrp="1"/>
          </p:cNvSpPr>
          <p:nvPr>
            <p:ph idx="1"/>
          </p:nvPr>
        </p:nvSpPr>
        <p:spPr>
          <a:xfrm>
            <a:off x="5478731" y="2198213"/>
            <a:ext cx="6172200" cy="4873625"/>
          </a:xfrm>
        </p:spPr>
        <p:style>
          <a:lnRef idx="2">
            <a:schemeClr val="accent1"/>
          </a:lnRef>
          <a:fillRef idx="1">
            <a:schemeClr val="lt1"/>
          </a:fillRef>
          <a:effectRef idx="0">
            <a:schemeClr val="accent1"/>
          </a:effectRef>
          <a:fontRef idx="minor">
            <a:schemeClr val="dk1"/>
          </a:fontRef>
        </p:style>
        <p:txBody>
          <a:bodyPr/>
          <a:lstStyle/>
          <a:p>
            <a:r>
              <a:rPr lang="en-US" dirty="0"/>
              <a:t>Have a stick/dowel/twig</a:t>
            </a:r>
          </a:p>
          <a:p>
            <a:r>
              <a:rPr lang="en-US" dirty="0"/>
              <a:t>Glue green leaves to the stick</a:t>
            </a:r>
          </a:p>
          <a:p>
            <a:r>
              <a:rPr lang="en-US" dirty="0"/>
              <a:t>Glue real almonds to the stick</a:t>
            </a:r>
          </a:p>
          <a:p>
            <a:r>
              <a:rPr lang="en-US" dirty="0"/>
              <a:t>Make tissue paper blossoms by:</a:t>
            </a:r>
          </a:p>
          <a:p>
            <a:pPr lvl="1"/>
            <a:r>
              <a:rPr lang="en-US" dirty="0"/>
              <a:t>Have a 2 inch square (or circle) of white tissue paper or napkin</a:t>
            </a:r>
          </a:p>
          <a:p>
            <a:pPr lvl="1"/>
            <a:r>
              <a:rPr lang="en-US" dirty="0"/>
              <a:t>Color a Dark pink center</a:t>
            </a:r>
          </a:p>
          <a:p>
            <a:pPr lvl="1"/>
            <a:r>
              <a:rPr lang="en-US" dirty="0"/>
              <a:t>Crumple the tissue paper a little</a:t>
            </a:r>
          </a:p>
          <a:p>
            <a:r>
              <a:rPr lang="en-US" dirty="0"/>
              <a:t>Glue on tissue paper ‘blossoms’</a:t>
            </a:r>
          </a:p>
        </p:txBody>
      </p:sp>
      <p:grpSp>
        <p:nvGrpSpPr>
          <p:cNvPr id="8" name="Group 7">
            <a:extLst>
              <a:ext uri="{FF2B5EF4-FFF2-40B4-BE49-F238E27FC236}">
                <a16:creationId xmlns:a16="http://schemas.microsoft.com/office/drawing/2014/main" id="{F9E72795-2081-460C-A494-4B443476006C}"/>
              </a:ext>
            </a:extLst>
          </p:cNvPr>
          <p:cNvGrpSpPr/>
          <p:nvPr/>
        </p:nvGrpSpPr>
        <p:grpSpPr>
          <a:xfrm>
            <a:off x="-95281" y="946927"/>
            <a:ext cx="4441857" cy="6317445"/>
            <a:chOff x="7408629" y="3295248"/>
            <a:chExt cx="1494158" cy="4060986"/>
          </a:xfrm>
        </p:grpSpPr>
        <p:sp>
          <p:nvSpPr>
            <p:cNvPr id="9" name="Cylinder 8">
              <a:extLst>
                <a:ext uri="{FF2B5EF4-FFF2-40B4-BE49-F238E27FC236}">
                  <a16:creationId xmlns:a16="http://schemas.microsoft.com/office/drawing/2014/main" id="{335B302C-08CF-4819-9DFE-30AEAA6469D4}"/>
                </a:ext>
              </a:extLst>
            </p:cNvPr>
            <p:cNvSpPr/>
            <p:nvPr/>
          </p:nvSpPr>
          <p:spPr>
            <a:xfrm rot="912077">
              <a:off x="8102951" y="3340437"/>
              <a:ext cx="168851" cy="4015797"/>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I will respect leaders</a:t>
              </a:r>
            </a:p>
          </p:txBody>
        </p:sp>
        <p:pic>
          <p:nvPicPr>
            <p:cNvPr id="10" name="Picture 9" descr="A picture containing gift wrapping&#10;&#10;Description automatically generated">
              <a:extLst>
                <a:ext uri="{FF2B5EF4-FFF2-40B4-BE49-F238E27FC236}">
                  <a16:creationId xmlns:a16="http://schemas.microsoft.com/office/drawing/2014/main" id="{6E1B55EB-3486-4955-9296-11580A386CF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963482" y="3820153"/>
              <a:ext cx="820585" cy="871871"/>
            </a:xfrm>
            <a:prstGeom prst="rect">
              <a:avLst/>
            </a:prstGeom>
          </p:spPr>
        </p:pic>
        <p:pic>
          <p:nvPicPr>
            <p:cNvPr id="11" name="Picture 10" descr="A picture containing gift wrapping&#10;&#10;Description automatically generated">
              <a:extLst>
                <a:ext uri="{FF2B5EF4-FFF2-40B4-BE49-F238E27FC236}">
                  <a16:creationId xmlns:a16="http://schemas.microsoft.com/office/drawing/2014/main" id="{20245F03-8A3A-4D2A-928B-C8560FB912F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82202" y="3295248"/>
              <a:ext cx="820585" cy="871871"/>
            </a:xfrm>
            <a:prstGeom prst="rect">
              <a:avLst/>
            </a:prstGeom>
          </p:spPr>
        </p:pic>
        <p:pic>
          <p:nvPicPr>
            <p:cNvPr id="12" name="Picture 11" descr="A picture containing gift wrapping&#10;&#10;Description automatically generated">
              <a:extLst>
                <a:ext uri="{FF2B5EF4-FFF2-40B4-BE49-F238E27FC236}">
                  <a16:creationId xmlns:a16="http://schemas.microsoft.com/office/drawing/2014/main" id="{1F2A1100-8752-47AB-90AA-ED751C6270F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08629" y="6361198"/>
              <a:ext cx="820585" cy="871871"/>
            </a:xfrm>
            <a:prstGeom prst="rect">
              <a:avLst/>
            </a:prstGeom>
          </p:spPr>
        </p:pic>
        <p:pic>
          <p:nvPicPr>
            <p:cNvPr id="13" name="Picture 12" descr="A picture containing gift wrapping&#10;&#10;Description automatically generated">
              <a:extLst>
                <a:ext uri="{FF2B5EF4-FFF2-40B4-BE49-F238E27FC236}">
                  <a16:creationId xmlns:a16="http://schemas.microsoft.com/office/drawing/2014/main" id="{97FE00BA-07A2-4B0B-A147-C910FFDF642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09484" y="5980199"/>
              <a:ext cx="820585" cy="871871"/>
            </a:xfrm>
            <a:prstGeom prst="rect">
              <a:avLst/>
            </a:prstGeom>
          </p:spPr>
        </p:pic>
      </p:grpSp>
      <p:pic>
        <p:nvPicPr>
          <p:cNvPr id="16" name="Picture 15" descr="A pile of nuts&#10;&#10;Description automatically generated with low confidence">
            <a:extLst>
              <a:ext uri="{FF2B5EF4-FFF2-40B4-BE49-F238E27FC236}">
                <a16:creationId xmlns:a16="http://schemas.microsoft.com/office/drawing/2014/main" id="{2A8D0919-0752-427B-BD6A-3805F759697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33400" y="4948033"/>
            <a:ext cx="3403285" cy="2721192"/>
          </a:xfrm>
          <a:prstGeom prst="rect">
            <a:avLst/>
          </a:prstGeom>
        </p:spPr>
      </p:pic>
      <p:cxnSp>
        <p:nvCxnSpPr>
          <p:cNvPr id="24" name="Straight Connector 23">
            <a:extLst>
              <a:ext uri="{FF2B5EF4-FFF2-40B4-BE49-F238E27FC236}">
                <a16:creationId xmlns:a16="http://schemas.microsoft.com/office/drawing/2014/main" id="{08E12579-AA45-4399-9DD0-71AFAEA5B345}"/>
              </a:ext>
            </a:extLst>
          </p:cNvPr>
          <p:cNvCxnSpPr>
            <a:cxnSpLocks/>
          </p:cNvCxnSpPr>
          <p:nvPr/>
        </p:nvCxnSpPr>
        <p:spPr>
          <a:xfrm flipH="1">
            <a:off x="9350062" y="498853"/>
            <a:ext cx="830" cy="709969"/>
          </a:xfrm>
          <a:prstGeom prst="line">
            <a:avLst/>
          </a:prstGeom>
        </p:spPr>
        <p:style>
          <a:lnRef idx="3">
            <a:schemeClr val="accent1"/>
          </a:lnRef>
          <a:fillRef idx="0">
            <a:schemeClr val="accent1"/>
          </a:fillRef>
          <a:effectRef idx="2">
            <a:schemeClr val="accent1"/>
          </a:effectRef>
          <a:fontRef idx="minor">
            <a:schemeClr val="tx1"/>
          </a:fontRef>
        </p:style>
      </p:cxnSp>
      <p:cxnSp>
        <p:nvCxnSpPr>
          <p:cNvPr id="25" name="Straight Connector 24">
            <a:extLst>
              <a:ext uri="{FF2B5EF4-FFF2-40B4-BE49-F238E27FC236}">
                <a16:creationId xmlns:a16="http://schemas.microsoft.com/office/drawing/2014/main" id="{D3F92D97-D029-4E8C-97AB-E44EF376881E}"/>
              </a:ext>
            </a:extLst>
          </p:cNvPr>
          <p:cNvCxnSpPr/>
          <p:nvPr/>
        </p:nvCxnSpPr>
        <p:spPr>
          <a:xfrm flipH="1">
            <a:off x="10685689" y="450717"/>
            <a:ext cx="830" cy="709969"/>
          </a:xfrm>
          <a:prstGeom prst="line">
            <a:avLst/>
          </a:prstGeom>
        </p:spPr>
        <p:style>
          <a:lnRef idx="3">
            <a:schemeClr val="accent1"/>
          </a:lnRef>
          <a:fillRef idx="0">
            <a:schemeClr val="accent1"/>
          </a:fillRef>
          <a:effectRef idx="2">
            <a:schemeClr val="accent1"/>
          </a:effectRef>
          <a:fontRef idx="minor">
            <a:schemeClr val="tx1"/>
          </a:fontRef>
        </p:style>
      </p:cxnSp>
      <p:pic>
        <p:nvPicPr>
          <p:cNvPr id="15" name="Picture 14" descr="A close-up of a sign&#10;&#10;AI-generated content may be incorrect.">
            <a:extLst>
              <a:ext uri="{FF2B5EF4-FFF2-40B4-BE49-F238E27FC236}">
                <a16:creationId xmlns:a16="http://schemas.microsoft.com/office/drawing/2014/main" id="{CCED2D5B-64C7-5934-E3F0-9CCCDEAA9F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2110" y="450717"/>
            <a:ext cx="3533333" cy="165714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3521330" y="1160686"/>
            <a:ext cx="5551001" cy="1133381"/>
          </a:xfrm>
        </p:spPr>
        <p:txBody>
          <a:bodyPr>
            <a:noAutofit/>
          </a:bodyPr>
          <a:lstStyle/>
          <a:p>
            <a:r>
              <a:rPr lang="en-US" sz="7200" b="1" dirty="0">
                <a:solidFill>
                  <a:schemeClr val="accent1">
                    <a:lumMod val="50000"/>
                  </a:schemeClr>
                </a:solidFill>
                <a:latin typeface="Aharoni" panose="02010803020104030203" pitchFamily="2" charset="-79"/>
                <a:cs typeface="Aharoni" panose="02010803020104030203" pitchFamily="2" charset="-79"/>
              </a:rPr>
              <a:t>CRAFT TIME</a:t>
            </a:r>
          </a:p>
        </p:txBody>
      </p:sp>
    </p:spTree>
    <p:extLst>
      <p:ext uri="{BB962C8B-B14F-4D97-AF65-F5344CB8AC3E}">
        <p14:creationId xmlns:p14="http://schemas.microsoft.com/office/powerpoint/2010/main" val="1311542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79222"/>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4" name="Online Media 3" title="&quot;Just Be Humble&quot; / Sunday School Song">
            <a:hlinkClick r:id="" action="ppaction://media"/>
            <a:extLst>
              <a:ext uri="{FF2B5EF4-FFF2-40B4-BE49-F238E27FC236}">
                <a16:creationId xmlns:a16="http://schemas.microsoft.com/office/drawing/2014/main" id="{DC0DA16F-2491-C851-3879-ACB1B8BCF16A}"/>
              </a:ext>
            </a:extLst>
          </p:cNvPr>
          <p:cNvPicPr>
            <a:picLocks noRot="1" noChangeAspect="1"/>
          </p:cNvPicPr>
          <p:nvPr>
            <a:videoFile r:link="rId1"/>
          </p:nvPr>
        </p:nvPicPr>
        <p:blipFill>
          <a:blip r:embed="rId5"/>
          <a:stretch>
            <a:fillRect/>
          </a:stretch>
        </p:blipFill>
        <p:spPr>
          <a:xfrm>
            <a:off x="1469817" y="380911"/>
            <a:ext cx="10376812" cy="5862912"/>
          </a:xfrm>
          <a:prstGeom prst="rect">
            <a:avLst/>
          </a:prstGeom>
        </p:spPr>
      </p:pic>
    </p:spTree>
    <p:extLst>
      <p:ext uri="{BB962C8B-B14F-4D97-AF65-F5344CB8AC3E}">
        <p14:creationId xmlns:p14="http://schemas.microsoft.com/office/powerpoint/2010/main" val="253026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45218"/>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4" name="Online Media 3" title="Respect Song   With Action   Classroom Song   Assembly Song  School Song   YouTube Min khant zaw">
            <a:hlinkClick r:id="" action="ppaction://media"/>
            <a:extLst>
              <a:ext uri="{FF2B5EF4-FFF2-40B4-BE49-F238E27FC236}">
                <a16:creationId xmlns:a16="http://schemas.microsoft.com/office/drawing/2014/main" id="{99A3A71D-33A2-6D33-18A5-6A3A72AB7BA4}"/>
              </a:ext>
            </a:extLst>
          </p:cNvPr>
          <p:cNvPicPr>
            <a:picLocks noRot="1" noChangeAspect="1"/>
          </p:cNvPicPr>
          <p:nvPr>
            <a:videoFile r:link="rId1"/>
          </p:nvPr>
        </p:nvPicPr>
        <p:blipFill>
          <a:blip r:embed="rId5"/>
          <a:stretch>
            <a:fillRect/>
          </a:stretch>
        </p:blipFill>
        <p:spPr>
          <a:xfrm>
            <a:off x="1331053" y="130628"/>
            <a:ext cx="10376812" cy="5862912"/>
          </a:xfrm>
          <a:prstGeom prst="rect">
            <a:avLst/>
          </a:prstGeom>
        </p:spPr>
      </p:pic>
    </p:spTree>
    <p:extLst>
      <p:ext uri="{BB962C8B-B14F-4D97-AF65-F5344CB8AC3E}">
        <p14:creationId xmlns:p14="http://schemas.microsoft.com/office/powerpoint/2010/main" val="374616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45218"/>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KIDS WORSHIP | KIDS SING-ALONG | Born To Honour - Kingdomcity Kids">
            <a:hlinkClick r:id="" action="ppaction://media"/>
            <a:extLst>
              <a:ext uri="{FF2B5EF4-FFF2-40B4-BE49-F238E27FC236}">
                <a16:creationId xmlns:a16="http://schemas.microsoft.com/office/drawing/2014/main" id="{C257D3C7-BB30-7468-6E4A-2DF5DEE1643B}"/>
              </a:ext>
            </a:extLst>
          </p:cNvPr>
          <p:cNvPicPr>
            <a:picLocks noRot="1" noChangeAspect="1"/>
          </p:cNvPicPr>
          <p:nvPr>
            <a:videoFile r:link="rId1"/>
          </p:nvPr>
        </p:nvPicPr>
        <p:blipFill>
          <a:blip r:embed="rId5"/>
          <a:stretch>
            <a:fillRect/>
          </a:stretch>
        </p:blipFill>
        <p:spPr>
          <a:xfrm>
            <a:off x="1331053" y="130628"/>
            <a:ext cx="10671352" cy="6029328"/>
          </a:xfrm>
          <a:prstGeom prst="rect">
            <a:avLst/>
          </a:prstGeom>
        </p:spPr>
      </p:pic>
    </p:spTree>
    <p:extLst>
      <p:ext uri="{BB962C8B-B14F-4D97-AF65-F5344CB8AC3E}">
        <p14:creationId xmlns:p14="http://schemas.microsoft.com/office/powerpoint/2010/main" val="127238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83F47-D5A9-6051-5D76-CF03A654CA9C}"/>
            </a:ext>
          </a:extLst>
        </p:cNvPr>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57722951-EEC5-8193-859E-20C55DEDF5EE}"/>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35463" y="0"/>
            <a:ext cx="12214985" cy="7293935"/>
          </a:xfrm>
          <a:prstGeom prst="rect">
            <a:avLst/>
          </a:prstGeom>
        </p:spPr>
      </p:pic>
      <p:pic>
        <p:nvPicPr>
          <p:cNvPr id="14" name="Picture 13" descr="A picture containing flower, plant, bouquet, displayed&#10;&#10;Description automatically generated">
            <a:extLst>
              <a:ext uri="{FF2B5EF4-FFF2-40B4-BE49-F238E27FC236}">
                <a16:creationId xmlns:a16="http://schemas.microsoft.com/office/drawing/2014/main" id="{80254A97-7433-637D-CE95-26063D2B0182}"/>
              </a:ext>
            </a:extLst>
          </p:cNvPr>
          <p:cNvPicPr>
            <a:picLocks noChangeAspect="1"/>
          </p:cNvPicPr>
          <p:nvPr/>
        </p:nvPicPr>
        <p:blipFill rotWithShape="1">
          <a:blip r:embed="rId2">
            <a:lum bright="70000" contrast="-70000"/>
            <a:alphaModFix amt="72000"/>
            <a:extLst>
              <a:ext uri="{28A0092B-C50C-407E-A947-70E740481C1C}">
                <a14:useLocalDpi xmlns:a14="http://schemas.microsoft.com/office/drawing/2010/main" val="0"/>
              </a:ext>
            </a:extLst>
          </a:blip>
          <a:srcRect l="12362" t="4387" r="4420" b="6771"/>
          <a:stretch/>
        </p:blipFill>
        <p:spPr>
          <a:xfrm>
            <a:off x="590467" y="377927"/>
            <a:ext cx="11080898" cy="6480073"/>
          </a:xfrm>
          <a:prstGeom prst="rect">
            <a:avLst/>
          </a:prstGeom>
        </p:spPr>
      </p:pic>
      <p:sp>
        <p:nvSpPr>
          <p:cNvPr id="2" name="Title 1">
            <a:extLst>
              <a:ext uri="{FF2B5EF4-FFF2-40B4-BE49-F238E27FC236}">
                <a16:creationId xmlns:a16="http://schemas.microsoft.com/office/drawing/2014/main" id="{C1106276-D2D2-FF09-43DB-18F8254BA194}"/>
              </a:ext>
            </a:extLst>
          </p:cNvPr>
          <p:cNvSpPr>
            <a:spLocks noGrp="1"/>
          </p:cNvSpPr>
          <p:nvPr>
            <p:ph type="title"/>
          </p:nvPr>
        </p:nvSpPr>
        <p:spPr>
          <a:xfrm>
            <a:off x="584392" y="397193"/>
            <a:ext cx="2932112" cy="871870"/>
          </a:xfrm>
        </p:spPr>
        <p:txBody>
          <a:bodyPr>
            <a:normAutofit/>
          </a:bodyPr>
          <a:lstStyle/>
          <a:p>
            <a:r>
              <a:rPr lang="en-US" sz="4000" b="1" dirty="0">
                <a:solidFill>
                  <a:schemeClr val="accent1">
                    <a:lumMod val="50000"/>
                  </a:schemeClr>
                </a:solidFill>
                <a:latin typeface="Aharoni" panose="02010803020104030203" pitchFamily="2" charset="-79"/>
                <a:cs typeface="Aharoni" panose="02010803020104030203" pitchFamily="2" charset="-79"/>
              </a:rPr>
              <a:t>CRAFT TIME</a:t>
            </a:r>
          </a:p>
        </p:txBody>
      </p:sp>
      <p:grpSp>
        <p:nvGrpSpPr>
          <p:cNvPr id="17" name="Group 16">
            <a:extLst>
              <a:ext uri="{FF2B5EF4-FFF2-40B4-BE49-F238E27FC236}">
                <a16:creationId xmlns:a16="http://schemas.microsoft.com/office/drawing/2014/main" id="{BE168411-CA8D-DCEC-7E26-E70DF5643D60}"/>
              </a:ext>
            </a:extLst>
          </p:cNvPr>
          <p:cNvGrpSpPr/>
          <p:nvPr/>
        </p:nvGrpSpPr>
        <p:grpSpPr>
          <a:xfrm rot="4344246">
            <a:off x="9078793" y="-1346729"/>
            <a:ext cx="1923257" cy="3890996"/>
            <a:chOff x="7408629" y="3295248"/>
            <a:chExt cx="1494158" cy="4060986"/>
          </a:xfrm>
        </p:grpSpPr>
        <p:sp>
          <p:nvSpPr>
            <p:cNvPr id="18" name="Cylinder 17">
              <a:extLst>
                <a:ext uri="{FF2B5EF4-FFF2-40B4-BE49-F238E27FC236}">
                  <a16:creationId xmlns:a16="http://schemas.microsoft.com/office/drawing/2014/main" id="{7BB53584-5187-DAAA-D17F-6EE2F6B46954}"/>
                </a:ext>
              </a:extLst>
            </p:cNvPr>
            <p:cNvSpPr/>
            <p:nvPr/>
          </p:nvSpPr>
          <p:spPr>
            <a:xfrm rot="912077">
              <a:off x="8102951" y="3340437"/>
              <a:ext cx="168851" cy="4015797"/>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pic>
          <p:nvPicPr>
            <p:cNvPr id="19" name="Picture 18" descr="A picture containing gift wrapping&#10;&#10;Description automatically generated">
              <a:extLst>
                <a:ext uri="{FF2B5EF4-FFF2-40B4-BE49-F238E27FC236}">
                  <a16:creationId xmlns:a16="http://schemas.microsoft.com/office/drawing/2014/main" id="{AC39FE0A-9BED-B960-81AB-87D4D3F07DA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963482" y="3820153"/>
              <a:ext cx="820585" cy="871871"/>
            </a:xfrm>
            <a:prstGeom prst="rect">
              <a:avLst/>
            </a:prstGeom>
          </p:spPr>
        </p:pic>
        <p:pic>
          <p:nvPicPr>
            <p:cNvPr id="20" name="Picture 19" descr="A picture containing gift wrapping&#10;&#10;Description automatically generated">
              <a:extLst>
                <a:ext uri="{FF2B5EF4-FFF2-40B4-BE49-F238E27FC236}">
                  <a16:creationId xmlns:a16="http://schemas.microsoft.com/office/drawing/2014/main" id="{CB21317C-40C2-98A2-1150-5A3FD35D5EF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82202" y="3295248"/>
              <a:ext cx="820585" cy="871871"/>
            </a:xfrm>
            <a:prstGeom prst="rect">
              <a:avLst/>
            </a:prstGeom>
          </p:spPr>
        </p:pic>
        <p:pic>
          <p:nvPicPr>
            <p:cNvPr id="21" name="Picture 20" descr="A picture containing gift wrapping&#10;&#10;Description automatically generated">
              <a:extLst>
                <a:ext uri="{FF2B5EF4-FFF2-40B4-BE49-F238E27FC236}">
                  <a16:creationId xmlns:a16="http://schemas.microsoft.com/office/drawing/2014/main" id="{3B5F1C3C-2673-362F-A9F5-68AD82F83CA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08629" y="6361198"/>
              <a:ext cx="820585" cy="871871"/>
            </a:xfrm>
            <a:prstGeom prst="rect">
              <a:avLst/>
            </a:prstGeom>
          </p:spPr>
        </p:pic>
        <p:pic>
          <p:nvPicPr>
            <p:cNvPr id="22" name="Picture 21" descr="A picture containing gift wrapping&#10;&#10;Description automatically generated">
              <a:extLst>
                <a:ext uri="{FF2B5EF4-FFF2-40B4-BE49-F238E27FC236}">
                  <a16:creationId xmlns:a16="http://schemas.microsoft.com/office/drawing/2014/main" id="{D24E1603-C6BC-5D65-4A3E-9963F5D7FD7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09484" y="5980199"/>
              <a:ext cx="820585" cy="871871"/>
            </a:xfrm>
            <a:prstGeom prst="rect">
              <a:avLst/>
            </a:prstGeom>
          </p:spPr>
        </p:pic>
      </p:grpSp>
      <p:cxnSp>
        <p:nvCxnSpPr>
          <p:cNvPr id="24" name="Straight Connector 23">
            <a:extLst>
              <a:ext uri="{FF2B5EF4-FFF2-40B4-BE49-F238E27FC236}">
                <a16:creationId xmlns:a16="http://schemas.microsoft.com/office/drawing/2014/main" id="{F617A841-ACAE-CC8E-7F23-78B18BEE9CD5}"/>
              </a:ext>
            </a:extLst>
          </p:cNvPr>
          <p:cNvCxnSpPr>
            <a:stCxn id="22" idx="0"/>
          </p:cNvCxnSpPr>
          <p:nvPr/>
        </p:nvCxnSpPr>
        <p:spPr>
          <a:xfrm flipH="1">
            <a:off x="9350062" y="498853"/>
            <a:ext cx="830" cy="709969"/>
          </a:xfrm>
          <a:prstGeom prst="line">
            <a:avLst/>
          </a:prstGeom>
        </p:spPr>
        <p:style>
          <a:lnRef idx="3">
            <a:schemeClr val="accent1"/>
          </a:lnRef>
          <a:fillRef idx="0">
            <a:schemeClr val="accent1"/>
          </a:fillRef>
          <a:effectRef idx="2">
            <a:schemeClr val="accent1"/>
          </a:effectRef>
          <a:fontRef idx="minor">
            <a:schemeClr val="tx1"/>
          </a:fontRef>
        </p:style>
      </p:cxnSp>
      <p:cxnSp>
        <p:nvCxnSpPr>
          <p:cNvPr id="25" name="Straight Connector 24">
            <a:extLst>
              <a:ext uri="{FF2B5EF4-FFF2-40B4-BE49-F238E27FC236}">
                <a16:creationId xmlns:a16="http://schemas.microsoft.com/office/drawing/2014/main" id="{538F09F9-667F-BCC8-9FFA-5FCAA14EC6DE}"/>
              </a:ext>
            </a:extLst>
          </p:cNvPr>
          <p:cNvCxnSpPr/>
          <p:nvPr/>
        </p:nvCxnSpPr>
        <p:spPr>
          <a:xfrm flipH="1">
            <a:off x="10685689" y="450717"/>
            <a:ext cx="830" cy="709969"/>
          </a:xfrm>
          <a:prstGeom prst="line">
            <a:avLst/>
          </a:prstGeom>
        </p:spPr>
        <p:style>
          <a:lnRef idx="3">
            <a:schemeClr val="accent1"/>
          </a:lnRef>
          <a:fillRef idx="0">
            <a:schemeClr val="accent1"/>
          </a:fillRef>
          <a:effectRef idx="2">
            <a:schemeClr val="accent1"/>
          </a:effectRef>
          <a:fontRef idx="minor">
            <a:schemeClr val="tx1"/>
          </a:fontRef>
        </p:style>
      </p:cxnSp>
      <p:sp>
        <p:nvSpPr>
          <p:cNvPr id="23" name="TextBox 22">
            <a:extLst>
              <a:ext uri="{FF2B5EF4-FFF2-40B4-BE49-F238E27FC236}">
                <a16:creationId xmlns:a16="http://schemas.microsoft.com/office/drawing/2014/main" id="{A01EE533-221C-2384-EEB3-8DE0F19516E0}"/>
              </a:ext>
            </a:extLst>
          </p:cNvPr>
          <p:cNvSpPr txBox="1"/>
          <p:nvPr/>
        </p:nvSpPr>
        <p:spPr>
          <a:xfrm>
            <a:off x="767443" y="1269063"/>
            <a:ext cx="10834090" cy="369332"/>
          </a:xfrm>
          <a:prstGeom prst="rect">
            <a:avLst/>
          </a:prstGeom>
          <a:noFill/>
        </p:spPr>
        <p:txBody>
          <a:bodyPr wrap="square" rtlCol="0">
            <a:spAutoFit/>
          </a:bodyPr>
          <a:lstStyle/>
          <a:p>
            <a:r>
              <a:rPr lang="en-US" dirty="0"/>
              <a:t>Who is an authority over you?  Who would you like to make a card for?  Parent? Teacher? Pastor? Other?</a:t>
            </a:r>
          </a:p>
        </p:txBody>
      </p:sp>
      <p:pic>
        <p:nvPicPr>
          <p:cNvPr id="36" name="Picture 35" descr="A card with a chair and a picture of a book&#10;&#10;AI-generated content may be incorrect.">
            <a:extLst>
              <a:ext uri="{FF2B5EF4-FFF2-40B4-BE49-F238E27FC236}">
                <a16:creationId xmlns:a16="http://schemas.microsoft.com/office/drawing/2014/main" id="{96EB5D0C-B1FC-12C7-89C3-A92F2E3484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9091" y="1821977"/>
            <a:ext cx="3534825" cy="4593997"/>
          </a:xfrm>
          <a:prstGeom prst="rect">
            <a:avLst/>
          </a:prstGeom>
        </p:spPr>
      </p:pic>
      <p:pic>
        <p:nvPicPr>
          <p:cNvPr id="8" name="Picture 7" descr="A card with a chair and a picture of a book&#10;&#10;AI-generated content may be incorrect.">
            <a:extLst>
              <a:ext uri="{FF2B5EF4-FFF2-40B4-BE49-F238E27FC236}">
                <a16:creationId xmlns:a16="http://schemas.microsoft.com/office/drawing/2014/main" id="{0EC80948-A44A-AD58-3706-42EBA659B5D8}"/>
              </a:ext>
            </a:extLst>
          </p:cNvPr>
          <p:cNvPicPr>
            <a:picLocks noChangeAspect="1"/>
          </p:cNvPicPr>
          <p:nvPr/>
        </p:nvPicPr>
        <p:blipFill>
          <a:blip r:embed="rId4">
            <a:extLst>
              <a:ext uri="{28A0092B-C50C-407E-A947-70E740481C1C}">
                <a14:useLocalDpi xmlns:a14="http://schemas.microsoft.com/office/drawing/2010/main" val="0"/>
              </a:ext>
            </a:extLst>
          </a:blip>
          <a:srcRect r="49660" b="48990"/>
          <a:stretch>
            <a:fillRect/>
          </a:stretch>
        </p:blipFill>
        <p:spPr>
          <a:xfrm rot="10800000">
            <a:off x="5725286" y="3900864"/>
            <a:ext cx="1779423" cy="2343407"/>
          </a:xfrm>
          <a:prstGeom prst="rect">
            <a:avLst/>
          </a:prstGeom>
        </p:spPr>
      </p:pic>
      <p:pic>
        <p:nvPicPr>
          <p:cNvPr id="9" name="Picture 8" descr="A card with a chair and a picture of a book&#10;&#10;AI-generated content may be incorrect.">
            <a:extLst>
              <a:ext uri="{FF2B5EF4-FFF2-40B4-BE49-F238E27FC236}">
                <a16:creationId xmlns:a16="http://schemas.microsoft.com/office/drawing/2014/main" id="{432A9DCB-6376-689D-8082-E3BAD8BB3092}"/>
              </a:ext>
            </a:extLst>
          </p:cNvPr>
          <p:cNvPicPr>
            <a:picLocks noChangeAspect="1"/>
          </p:cNvPicPr>
          <p:nvPr/>
        </p:nvPicPr>
        <p:blipFill>
          <a:blip r:embed="rId4">
            <a:extLst>
              <a:ext uri="{28A0092B-C50C-407E-A947-70E740481C1C}">
                <a14:useLocalDpi xmlns:a14="http://schemas.microsoft.com/office/drawing/2010/main" val="0"/>
              </a:ext>
            </a:extLst>
          </a:blip>
          <a:srcRect t="49188"/>
          <a:stretch>
            <a:fillRect/>
          </a:stretch>
        </p:blipFill>
        <p:spPr>
          <a:xfrm>
            <a:off x="7743132" y="3884287"/>
            <a:ext cx="3534825" cy="2334293"/>
          </a:xfrm>
          <a:prstGeom prst="rect">
            <a:avLst/>
          </a:prstGeom>
        </p:spPr>
      </p:pic>
      <p:pic>
        <p:nvPicPr>
          <p:cNvPr id="7" name="Picture 6" descr="A group of children holding hands&#10;&#10;AI-generated content may be incorrect.">
            <a:extLst>
              <a:ext uri="{FF2B5EF4-FFF2-40B4-BE49-F238E27FC236}">
                <a16:creationId xmlns:a16="http://schemas.microsoft.com/office/drawing/2014/main" id="{09BFC4C9-6BC1-1238-EC9E-8841FC0B9104}"/>
              </a:ext>
            </a:extLst>
          </p:cNvPr>
          <p:cNvPicPr>
            <a:picLocks noChangeAspect="1"/>
          </p:cNvPicPr>
          <p:nvPr/>
        </p:nvPicPr>
        <p:blipFill>
          <a:blip r:embed="rId5">
            <a:extLst>
              <a:ext uri="{28A0092B-C50C-407E-A947-70E740481C1C}">
                <a14:useLocalDpi xmlns:a14="http://schemas.microsoft.com/office/drawing/2010/main" val="0"/>
              </a:ext>
            </a:extLst>
          </a:blip>
          <a:srcRect l="57169"/>
          <a:stretch>
            <a:fillRect/>
          </a:stretch>
        </p:blipFill>
        <p:spPr>
          <a:xfrm>
            <a:off x="7843708" y="4234081"/>
            <a:ext cx="1443648" cy="1894591"/>
          </a:xfrm>
          <a:prstGeom prst="rect">
            <a:avLst/>
          </a:prstGeom>
        </p:spPr>
      </p:pic>
      <p:sp>
        <p:nvSpPr>
          <p:cNvPr id="10" name="Rectangle 9">
            <a:extLst>
              <a:ext uri="{FF2B5EF4-FFF2-40B4-BE49-F238E27FC236}">
                <a16:creationId xmlns:a16="http://schemas.microsoft.com/office/drawing/2014/main" id="{DF100ACE-91CD-B974-4E77-84303320C97A}"/>
              </a:ext>
            </a:extLst>
          </p:cNvPr>
          <p:cNvSpPr/>
          <p:nvPr/>
        </p:nvSpPr>
        <p:spPr>
          <a:xfrm>
            <a:off x="5725286" y="1821977"/>
            <a:ext cx="5552672" cy="188703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Directions:</a:t>
            </a:r>
          </a:p>
          <a:p>
            <a:pPr marL="342900" indent="-342900">
              <a:buFont typeface="+mj-lt"/>
              <a:buAutoNum type="arabicPeriod"/>
            </a:pPr>
            <a:r>
              <a:rPr lang="en-US" sz="1600" dirty="0"/>
              <a:t>Fold the paper in half and then in half again on the dotted lines.</a:t>
            </a:r>
          </a:p>
          <a:p>
            <a:pPr marL="342900" indent="-342900">
              <a:buFont typeface="+mj-lt"/>
              <a:buAutoNum type="arabicPeriod"/>
            </a:pPr>
            <a:r>
              <a:rPr lang="en-US" sz="1600" dirty="0"/>
              <a:t>Draw a picture of you and the person you chose on the left side of the inside of the card.</a:t>
            </a:r>
          </a:p>
          <a:p>
            <a:pPr marL="342900" indent="-342900">
              <a:buFont typeface="+mj-lt"/>
              <a:buAutoNum type="arabicPeriod"/>
            </a:pPr>
            <a:r>
              <a:rPr lang="en-US" sz="1600" dirty="0"/>
              <a:t>Color the graphics and add any other message.</a:t>
            </a:r>
          </a:p>
          <a:p>
            <a:pPr marL="342900" indent="-342900">
              <a:buFont typeface="+mj-lt"/>
              <a:buAutoNum type="arabicPeriod"/>
            </a:pPr>
            <a:r>
              <a:rPr lang="en-US" sz="1600" dirty="0"/>
              <a:t>Attach a tea bag on top of the chair.  </a:t>
            </a:r>
            <a:r>
              <a:rPr lang="en-US" sz="1600" dirty="0" err="1"/>
              <a:t>Tea+chair</a:t>
            </a:r>
            <a:r>
              <a:rPr lang="en-US" sz="1600" dirty="0"/>
              <a:t> = Teacher</a:t>
            </a:r>
          </a:p>
        </p:txBody>
      </p:sp>
      <p:pic>
        <p:nvPicPr>
          <p:cNvPr id="12" name="Picture 11" descr="A bag of tea with a picture of a cup&#10;&#10;AI-generated content may be incorrect.">
            <a:extLst>
              <a:ext uri="{FF2B5EF4-FFF2-40B4-BE49-F238E27FC236}">
                <a16:creationId xmlns:a16="http://schemas.microsoft.com/office/drawing/2014/main" id="{A14F706F-6DEC-B446-13D5-1781504CE89D}"/>
              </a:ext>
            </a:extLst>
          </p:cNvPr>
          <p:cNvPicPr>
            <a:picLocks noChangeAspect="1"/>
          </p:cNvPicPr>
          <p:nvPr/>
        </p:nvPicPr>
        <p:blipFill>
          <a:blip r:embed="rId6">
            <a:clrChange>
              <a:clrFrom>
                <a:srgbClr val="F5F5F5"/>
              </a:clrFrom>
              <a:clrTo>
                <a:srgbClr val="F5F5F5">
                  <a:alpha val="0"/>
                </a:srgbClr>
              </a:clrTo>
            </a:clrChange>
            <a:extLst>
              <a:ext uri="{28A0092B-C50C-407E-A947-70E740481C1C}">
                <a14:useLocalDpi xmlns:a14="http://schemas.microsoft.com/office/drawing/2010/main" val="0"/>
              </a:ext>
            </a:extLst>
          </a:blip>
          <a:srcRect l="30143" t="11482" r="28896" b="18234"/>
          <a:stretch>
            <a:fillRect/>
          </a:stretch>
        </p:blipFill>
        <p:spPr>
          <a:xfrm rot="21044532">
            <a:off x="6334370" y="4716357"/>
            <a:ext cx="468033" cy="628158"/>
          </a:xfrm>
          <a:prstGeom prst="rect">
            <a:avLst/>
          </a:prstGeom>
        </p:spPr>
      </p:pic>
    </p:spTree>
    <p:extLst>
      <p:ext uri="{BB962C8B-B14F-4D97-AF65-F5344CB8AC3E}">
        <p14:creationId xmlns:p14="http://schemas.microsoft.com/office/powerpoint/2010/main" val="1439445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45218"/>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4" name="Online Media 3" title="Bible Song | Children Honor Your Elders | Christian Song on Respect, Love &amp; Obedience">
            <a:hlinkClick r:id="" action="ppaction://media"/>
            <a:extLst>
              <a:ext uri="{FF2B5EF4-FFF2-40B4-BE49-F238E27FC236}">
                <a16:creationId xmlns:a16="http://schemas.microsoft.com/office/drawing/2014/main" id="{0BE0E586-5D05-8130-B496-ADA84C095CA0}"/>
              </a:ext>
            </a:extLst>
          </p:cNvPr>
          <p:cNvPicPr>
            <a:picLocks noRot="1" noChangeAspect="1"/>
          </p:cNvPicPr>
          <p:nvPr>
            <a:videoFile r:link="rId1"/>
          </p:nvPr>
        </p:nvPicPr>
        <p:blipFill>
          <a:blip r:embed="rId5"/>
          <a:stretch>
            <a:fillRect/>
          </a:stretch>
        </p:blipFill>
        <p:spPr>
          <a:xfrm>
            <a:off x="1331053" y="130628"/>
            <a:ext cx="10671353" cy="6029328"/>
          </a:xfrm>
          <a:prstGeom prst="rect">
            <a:avLst/>
          </a:prstGeom>
        </p:spPr>
      </p:pic>
    </p:spTree>
    <p:extLst>
      <p:ext uri="{BB962C8B-B14F-4D97-AF65-F5344CB8AC3E}">
        <p14:creationId xmlns:p14="http://schemas.microsoft.com/office/powerpoint/2010/main" val="79134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79222"/>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I OBEY RIGHT AWAY LYRIC &amp; DANCE VIDEO | Kids on the Move">
            <a:hlinkClick r:id="" action="ppaction://media"/>
            <a:extLst>
              <a:ext uri="{FF2B5EF4-FFF2-40B4-BE49-F238E27FC236}">
                <a16:creationId xmlns:a16="http://schemas.microsoft.com/office/drawing/2014/main" id="{9FF6872A-7140-4CF0-B1F7-43C9D32C4D11}"/>
              </a:ext>
            </a:extLst>
          </p:cNvPr>
          <p:cNvPicPr>
            <a:picLocks noRot="1" noChangeAspect="1"/>
          </p:cNvPicPr>
          <p:nvPr>
            <a:videoFile r:link="rId1"/>
          </p:nvPr>
        </p:nvPicPr>
        <p:blipFill>
          <a:blip r:embed="rId5"/>
          <a:stretch>
            <a:fillRect/>
          </a:stretch>
        </p:blipFill>
        <p:spPr>
          <a:xfrm>
            <a:off x="1354037" y="415641"/>
            <a:ext cx="10166929" cy="5744315"/>
          </a:xfrm>
          <a:prstGeom prst="rect">
            <a:avLst/>
          </a:prstGeom>
        </p:spPr>
      </p:pic>
    </p:spTree>
    <p:extLst>
      <p:ext uri="{BB962C8B-B14F-4D97-AF65-F5344CB8AC3E}">
        <p14:creationId xmlns:p14="http://schemas.microsoft.com/office/powerpoint/2010/main" val="64045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pic>
        <p:nvPicPr>
          <p:cNvPr id="6" name="Online Media 5" title="Primay Year B Quarter 2 Episode 7: God’s Choice">
            <a:hlinkClick r:id="" action="ppaction://media"/>
            <a:extLst>
              <a:ext uri="{FF2B5EF4-FFF2-40B4-BE49-F238E27FC236}">
                <a16:creationId xmlns:a16="http://schemas.microsoft.com/office/drawing/2014/main" id="{56E61E37-4DC4-43EC-B2B8-CB91B2827B0D}"/>
              </a:ext>
            </a:extLst>
          </p:cNvPr>
          <p:cNvPicPr>
            <a:picLocks noRot="1" noChangeAspect="1"/>
          </p:cNvPicPr>
          <p:nvPr>
            <a:videoFile r:link="rId1"/>
          </p:nvPr>
        </p:nvPicPr>
        <p:blipFill>
          <a:blip r:embed="rId4"/>
          <a:stretch>
            <a:fillRect/>
          </a:stretch>
        </p:blipFill>
        <p:spPr>
          <a:xfrm>
            <a:off x="1126497" y="578355"/>
            <a:ext cx="10862344" cy="6137224"/>
          </a:xfrm>
          <a:prstGeom prst="rect">
            <a:avLst/>
          </a:prstGeom>
        </p:spPr>
      </p:pic>
      <p:sp>
        <p:nvSpPr>
          <p:cNvPr id="7" name="Rectangle 6">
            <a:extLst>
              <a:ext uri="{FF2B5EF4-FFF2-40B4-BE49-F238E27FC236}">
                <a16:creationId xmlns:a16="http://schemas.microsoft.com/office/drawing/2014/main" id="{41F114D1-5A74-45BC-90D7-15C87DE4C351}"/>
              </a:ext>
            </a:extLst>
          </p:cNvPr>
          <p:cNvSpPr/>
          <p:nvPr/>
        </p:nvSpPr>
        <p:spPr>
          <a:xfrm rot="16200000">
            <a:off x="-1378228" y="4466351"/>
            <a:ext cx="385996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God’s Choice</a:t>
            </a:r>
          </a:p>
        </p:txBody>
      </p:sp>
    </p:spTree>
    <p:extLst>
      <p:ext uri="{BB962C8B-B14F-4D97-AF65-F5344CB8AC3E}">
        <p14:creationId xmlns:p14="http://schemas.microsoft.com/office/powerpoint/2010/main" val="261504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Obey, Obey the Lord">
            <a:hlinkClick r:id="" action="ppaction://media"/>
            <a:extLst>
              <a:ext uri="{FF2B5EF4-FFF2-40B4-BE49-F238E27FC236}">
                <a16:creationId xmlns:a16="http://schemas.microsoft.com/office/drawing/2014/main" id="{C366BB05-5A89-41A4-BED9-A4130E5BA2F1}"/>
              </a:ext>
            </a:extLst>
          </p:cNvPr>
          <p:cNvPicPr>
            <a:picLocks noRot="1" noChangeAspect="1"/>
          </p:cNvPicPr>
          <p:nvPr>
            <a:videoFile r:link="rId1"/>
          </p:nvPr>
        </p:nvPicPr>
        <p:blipFill>
          <a:blip r:embed="rId5"/>
          <a:stretch>
            <a:fillRect/>
          </a:stretch>
        </p:blipFill>
        <p:spPr>
          <a:xfrm>
            <a:off x="1558610" y="375865"/>
            <a:ext cx="10394697" cy="5873004"/>
          </a:xfrm>
          <a:prstGeom prst="rect">
            <a:avLst/>
          </a:prstGeom>
        </p:spPr>
      </p:pic>
    </p:spTree>
    <p:extLst>
      <p:ext uri="{BB962C8B-B14F-4D97-AF65-F5344CB8AC3E}">
        <p14:creationId xmlns:p14="http://schemas.microsoft.com/office/powerpoint/2010/main" val="4048465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Listen and Obey">
            <a:hlinkClick r:id="" action="ppaction://media"/>
            <a:extLst>
              <a:ext uri="{FF2B5EF4-FFF2-40B4-BE49-F238E27FC236}">
                <a16:creationId xmlns:a16="http://schemas.microsoft.com/office/drawing/2014/main" id="{7A8EB30E-7F5B-47E6-AD65-9A39442E187A}"/>
              </a:ext>
            </a:extLst>
          </p:cNvPr>
          <p:cNvPicPr>
            <a:picLocks noRot="1" noChangeAspect="1"/>
          </p:cNvPicPr>
          <p:nvPr>
            <a:videoFile r:link="rId1"/>
          </p:nvPr>
        </p:nvPicPr>
        <p:blipFill>
          <a:blip r:embed="rId5"/>
          <a:stretch>
            <a:fillRect/>
          </a:stretch>
        </p:blipFill>
        <p:spPr>
          <a:xfrm>
            <a:off x="1880558" y="267418"/>
            <a:ext cx="8108831" cy="6081624"/>
          </a:xfrm>
          <a:prstGeom prst="rect">
            <a:avLst/>
          </a:prstGeom>
        </p:spPr>
      </p:pic>
    </p:spTree>
    <p:extLst>
      <p:ext uri="{BB962C8B-B14F-4D97-AF65-F5344CB8AC3E}">
        <p14:creationId xmlns:p14="http://schemas.microsoft.com/office/powerpoint/2010/main" val="363802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52576"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Respect and Obey Authority">
            <a:hlinkClick r:id="" action="ppaction://media"/>
            <a:extLst>
              <a:ext uri="{FF2B5EF4-FFF2-40B4-BE49-F238E27FC236}">
                <a16:creationId xmlns:a16="http://schemas.microsoft.com/office/drawing/2014/main" id="{C87C63F4-4DC8-4A12-BADF-41F40ACA2A89}"/>
              </a:ext>
            </a:extLst>
          </p:cNvPr>
          <p:cNvPicPr>
            <a:picLocks noRot="1" noChangeAspect="1"/>
          </p:cNvPicPr>
          <p:nvPr>
            <a:videoFile r:link="rId1"/>
          </p:nvPr>
        </p:nvPicPr>
        <p:blipFill>
          <a:blip r:embed="rId5"/>
          <a:stretch>
            <a:fillRect/>
          </a:stretch>
        </p:blipFill>
        <p:spPr>
          <a:xfrm>
            <a:off x="1354037" y="487392"/>
            <a:ext cx="10412770" cy="5883215"/>
          </a:xfrm>
          <a:prstGeom prst="rect">
            <a:avLst/>
          </a:prstGeom>
        </p:spPr>
      </p:pic>
    </p:spTree>
    <p:extLst>
      <p:ext uri="{BB962C8B-B14F-4D97-AF65-F5344CB8AC3E}">
        <p14:creationId xmlns:p14="http://schemas.microsoft.com/office/powerpoint/2010/main" val="53222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18" name="Online Media 17" title="Kids Worship Motions: Trust and Obey">
            <a:hlinkClick r:id="" action="ppaction://media"/>
            <a:extLst>
              <a:ext uri="{FF2B5EF4-FFF2-40B4-BE49-F238E27FC236}">
                <a16:creationId xmlns:a16="http://schemas.microsoft.com/office/drawing/2014/main" id="{401BFC2B-4F69-4F66-A6BA-396F64C80838}"/>
              </a:ext>
            </a:extLst>
          </p:cNvPr>
          <p:cNvPicPr>
            <a:picLocks noRot="1" noChangeAspect="1"/>
          </p:cNvPicPr>
          <p:nvPr>
            <a:videoFile r:link="rId1"/>
          </p:nvPr>
        </p:nvPicPr>
        <p:blipFill>
          <a:blip r:embed="rId5"/>
          <a:stretch>
            <a:fillRect/>
          </a:stretch>
        </p:blipFill>
        <p:spPr>
          <a:xfrm>
            <a:off x="1664821" y="497588"/>
            <a:ext cx="9963820" cy="5629558"/>
          </a:xfrm>
          <a:prstGeom prst="rect">
            <a:avLst/>
          </a:prstGeom>
        </p:spPr>
      </p:pic>
    </p:spTree>
    <p:extLst>
      <p:ext uri="{BB962C8B-B14F-4D97-AF65-F5344CB8AC3E}">
        <p14:creationId xmlns:p14="http://schemas.microsoft.com/office/powerpoint/2010/main" val="57665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Follow Me (with motions and lyrics) by KidSpring">
            <a:hlinkClick r:id="" action="ppaction://media"/>
            <a:extLst>
              <a:ext uri="{FF2B5EF4-FFF2-40B4-BE49-F238E27FC236}">
                <a16:creationId xmlns:a16="http://schemas.microsoft.com/office/drawing/2014/main" id="{1C43414F-1324-4D58-91A8-23C89B6B979E}"/>
              </a:ext>
            </a:extLst>
          </p:cNvPr>
          <p:cNvPicPr>
            <a:picLocks noRot="1" noChangeAspect="1"/>
          </p:cNvPicPr>
          <p:nvPr>
            <a:videoFile r:link="rId1"/>
          </p:nvPr>
        </p:nvPicPr>
        <p:blipFill>
          <a:blip r:embed="rId5"/>
          <a:stretch>
            <a:fillRect/>
          </a:stretch>
        </p:blipFill>
        <p:spPr>
          <a:xfrm>
            <a:off x="1558610" y="489927"/>
            <a:ext cx="10403799" cy="5878146"/>
          </a:xfrm>
          <a:prstGeom prst="rect">
            <a:avLst/>
          </a:prstGeom>
        </p:spPr>
      </p:pic>
    </p:spTree>
    <p:extLst>
      <p:ext uri="{BB962C8B-B14F-4D97-AF65-F5344CB8AC3E}">
        <p14:creationId xmlns:p14="http://schemas.microsoft.com/office/powerpoint/2010/main" val="392819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7" name="Picture 6" descr="A white background with blue text&#10;&#10;AI-generated content may be incorrect.">
            <a:extLst>
              <a:ext uri="{FF2B5EF4-FFF2-40B4-BE49-F238E27FC236}">
                <a16:creationId xmlns:a16="http://schemas.microsoft.com/office/drawing/2014/main" id="{37CD75D4-9C61-DD6A-55D6-47C034D0C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8" name="TextBox 7">
            <a:extLst>
              <a:ext uri="{FF2B5EF4-FFF2-40B4-BE49-F238E27FC236}">
                <a16:creationId xmlns:a16="http://schemas.microsoft.com/office/drawing/2014/main" id="{7B63BF68-9D6C-068C-5AD1-83A985719D7C}"/>
              </a:ext>
            </a:extLst>
          </p:cNvPr>
          <p:cNvSpPr txBox="1"/>
          <p:nvPr/>
        </p:nvSpPr>
        <p:spPr>
          <a:xfrm>
            <a:off x="3007895" y="577516"/>
            <a:ext cx="5534526"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hlinkClick r:id="rId5"/>
              </a:rPr>
              <a:t>https://activity-array.com/</a:t>
            </a:r>
            <a:r>
              <a:rPr lang="en-US" dirty="0"/>
              <a:t>	</a:t>
            </a:r>
          </a:p>
        </p:txBody>
      </p:sp>
    </p:spTree>
    <p:extLst>
      <p:ext uri="{BB962C8B-B14F-4D97-AF65-F5344CB8AC3E}">
        <p14:creationId xmlns:p14="http://schemas.microsoft.com/office/powerpoint/2010/main" val="2994875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7F422-71F6-C71E-E256-AB7E1AD3F861}"/>
            </a:ext>
          </a:extLst>
        </p:cNvPr>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27DE1574-936E-A95B-4694-EBD44AEA57F2}"/>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35463" y="0"/>
            <a:ext cx="12214985" cy="7293935"/>
          </a:xfrm>
          <a:prstGeom prst="rect">
            <a:avLst/>
          </a:prstGeom>
        </p:spPr>
      </p:pic>
      <p:pic>
        <p:nvPicPr>
          <p:cNvPr id="14" name="Picture 13" descr="A picture containing flower, plant, bouquet, displayed&#10;&#10;Description automatically generated">
            <a:extLst>
              <a:ext uri="{FF2B5EF4-FFF2-40B4-BE49-F238E27FC236}">
                <a16:creationId xmlns:a16="http://schemas.microsoft.com/office/drawing/2014/main" id="{0D5CB114-9192-EB65-3779-2F1167509381}"/>
              </a:ext>
            </a:extLst>
          </p:cNvPr>
          <p:cNvPicPr>
            <a:picLocks noChangeAspect="1"/>
          </p:cNvPicPr>
          <p:nvPr/>
        </p:nvPicPr>
        <p:blipFill rotWithShape="1">
          <a:blip r:embed="rId2">
            <a:lum bright="70000" contrast="-70000"/>
            <a:alphaModFix amt="72000"/>
            <a:extLst>
              <a:ext uri="{28A0092B-C50C-407E-A947-70E740481C1C}">
                <a14:useLocalDpi xmlns:a14="http://schemas.microsoft.com/office/drawing/2010/main" val="0"/>
              </a:ext>
            </a:extLst>
          </a:blip>
          <a:srcRect l="12362" t="4387" r="4420" b="6771"/>
          <a:stretch/>
        </p:blipFill>
        <p:spPr>
          <a:xfrm>
            <a:off x="590467" y="377927"/>
            <a:ext cx="11080898" cy="6480073"/>
          </a:xfrm>
          <a:prstGeom prst="rect">
            <a:avLst/>
          </a:prstGeom>
        </p:spPr>
      </p:pic>
      <p:sp>
        <p:nvSpPr>
          <p:cNvPr id="2" name="Title 1">
            <a:extLst>
              <a:ext uri="{FF2B5EF4-FFF2-40B4-BE49-F238E27FC236}">
                <a16:creationId xmlns:a16="http://schemas.microsoft.com/office/drawing/2014/main" id="{44C11035-B712-ED8E-2489-BA45A24F3904}"/>
              </a:ext>
            </a:extLst>
          </p:cNvPr>
          <p:cNvSpPr>
            <a:spLocks noGrp="1"/>
          </p:cNvSpPr>
          <p:nvPr>
            <p:ph type="title"/>
          </p:nvPr>
        </p:nvSpPr>
        <p:spPr>
          <a:xfrm>
            <a:off x="584392" y="397193"/>
            <a:ext cx="2932112" cy="871870"/>
          </a:xfrm>
        </p:spPr>
        <p:txBody>
          <a:bodyPr>
            <a:normAutofit/>
          </a:bodyPr>
          <a:lstStyle/>
          <a:p>
            <a:r>
              <a:rPr lang="en-US" sz="4000" b="1" dirty="0">
                <a:solidFill>
                  <a:schemeClr val="accent1">
                    <a:lumMod val="50000"/>
                  </a:schemeClr>
                </a:solidFill>
                <a:latin typeface="Aharoni" panose="02010803020104030203" pitchFamily="2" charset="-79"/>
                <a:cs typeface="Aharoni" panose="02010803020104030203" pitchFamily="2" charset="-79"/>
              </a:rPr>
              <a:t>CRAFT TIME</a:t>
            </a:r>
          </a:p>
        </p:txBody>
      </p:sp>
      <p:grpSp>
        <p:nvGrpSpPr>
          <p:cNvPr id="17" name="Group 16">
            <a:extLst>
              <a:ext uri="{FF2B5EF4-FFF2-40B4-BE49-F238E27FC236}">
                <a16:creationId xmlns:a16="http://schemas.microsoft.com/office/drawing/2014/main" id="{FD33F158-F242-E66A-E8DD-43D1E0E18743}"/>
              </a:ext>
            </a:extLst>
          </p:cNvPr>
          <p:cNvGrpSpPr/>
          <p:nvPr/>
        </p:nvGrpSpPr>
        <p:grpSpPr>
          <a:xfrm rot="4344246">
            <a:off x="9078793" y="-1346729"/>
            <a:ext cx="1923257" cy="3890996"/>
            <a:chOff x="7408629" y="3295248"/>
            <a:chExt cx="1494158" cy="4060986"/>
          </a:xfrm>
        </p:grpSpPr>
        <p:sp>
          <p:nvSpPr>
            <p:cNvPr id="18" name="Cylinder 17">
              <a:extLst>
                <a:ext uri="{FF2B5EF4-FFF2-40B4-BE49-F238E27FC236}">
                  <a16:creationId xmlns:a16="http://schemas.microsoft.com/office/drawing/2014/main" id="{49FEDF05-02B8-6799-82A5-CF690D4935AB}"/>
                </a:ext>
              </a:extLst>
            </p:cNvPr>
            <p:cNvSpPr/>
            <p:nvPr/>
          </p:nvSpPr>
          <p:spPr>
            <a:xfrm rot="912077">
              <a:off x="8102951" y="3340437"/>
              <a:ext cx="168851" cy="4015797"/>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pic>
          <p:nvPicPr>
            <p:cNvPr id="19" name="Picture 18" descr="A picture containing gift wrapping&#10;&#10;Description automatically generated">
              <a:extLst>
                <a:ext uri="{FF2B5EF4-FFF2-40B4-BE49-F238E27FC236}">
                  <a16:creationId xmlns:a16="http://schemas.microsoft.com/office/drawing/2014/main" id="{6152ACBE-CC20-FA92-1101-547BF81DE4D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963482" y="3820153"/>
              <a:ext cx="820585" cy="871871"/>
            </a:xfrm>
            <a:prstGeom prst="rect">
              <a:avLst/>
            </a:prstGeom>
          </p:spPr>
        </p:pic>
        <p:pic>
          <p:nvPicPr>
            <p:cNvPr id="20" name="Picture 19" descr="A picture containing gift wrapping&#10;&#10;Description automatically generated">
              <a:extLst>
                <a:ext uri="{FF2B5EF4-FFF2-40B4-BE49-F238E27FC236}">
                  <a16:creationId xmlns:a16="http://schemas.microsoft.com/office/drawing/2014/main" id="{9425BEB5-188A-7F7F-3442-1D0B7EFC088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82202" y="3295248"/>
              <a:ext cx="820585" cy="871871"/>
            </a:xfrm>
            <a:prstGeom prst="rect">
              <a:avLst/>
            </a:prstGeom>
          </p:spPr>
        </p:pic>
        <p:pic>
          <p:nvPicPr>
            <p:cNvPr id="21" name="Picture 20" descr="A picture containing gift wrapping&#10;&#10;Description automatically generated">
              <a:extLst>
                <a:ext uri="{FF2B5EF4-FFF2-40B4-BE49-F238E27FC236}">
                  <a16:creationId xmlns:a16="http://schemas.microsoft.com/office/drawing/2014/main" id="{C83CB3F5-DE51-72C8-BBA4-4FBE955841F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08629" y="6361198"/>
              <a:ext cx="820585" cy="871871"/>
            </a:xfrm>
            <a:prstGeom prst="rect">
              <a:avLst/>
            </a:prstGeom>
          </p:spPr>
        </p:pic>
        <p:pic>
          <p:nvPicPr>
            <p:cNvPr id="22" name="Picture 21" descr="A picture containing gift wrapping&#10;&#10;Description automatically generated">
              <a:extLst>
                <a:ext uri="{FF2B5EF4-FFF2-40B4-BE49-F238E27FC236}">
                  <a16:creationId xmlns:a16="http://schemas.microsoft.com/office/drawing/2014/main" id="{CB2F3979-13A9-07B9-A88E-BCC577E79B5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09484" y="5980199"/>
              <a:ext cx="820585" cy="871871"/>
            </a:xfrm>
            <a:prstGeom prst="rect">
              <a:avLst/>
            </a:prstGeom>
          </p:spPr>
        </p:pic>
      </p:grpSp>
      <p:cxnSp>
        <p:nvCxnSpPr>
          <p:cNvPr id="24" name="Straight Connector 23">
            <a:extLst>
              <a:ext uri="{FF2B5EF4-FFF2-40B4-BE49-F238E27FC236}">
                <a16:creationId xmlns:a16="http://schemas.microsoft.com/office/drawing/2014/main" id="{388151B8-1B74-AC19-361C-52EE91848EE8}"/>
              </a:ext>
            </a:extLst>
          </p:cNvPr>
          <p:cNvCxnSpPr>
            <a:stCxn id="22" idx="0"/>
          </p:cNvCxnSpPr>
          <p:nvPr/>
        </p:nvCxnSpPr>
        <p:spPr>
          <a:xfrm flipH="1">
            <a:off x="9350062" y="498853"/>
            <a:ext cx="830" cy="709969"/>
          </a:xfrm>
          <a:prstGeom prst="line">
            <a:avLst/>
          </a:prstGeom>
        </p:spPr>
        <p:style>
          <a:lnRef idx="3">
            <a:schemeClr val="accent1"/>
          </a:lnRef>
          <a:fillRef idx="0">
            <a:schemeClr val="accent1"/>
          </a:fillRef>
          <a:effectRef idx="2">
            <a:schemeClr val="accent1"/>
          </a:effectRef>
          <a:fontRef idx="minor">
            <a:schemeClr val="tx1"/>
          </a:fontRef>
        </p:style>
      </p:cxnSp>
      <p:cxnSp>
        <p:nvCxnSpPr>
          <p:cNvPr id="25" name="Straight Connector 24">
            <a:extLst>
              <a:ext uri="{FF2B5EF4-FFF2-40B4-BE49-F238E27FC236}">
                <a16:creationId xmlns:a16="http://schemas.microsoft.com/office/drawing/2014/main" id="{9BD9C876-C6D7-2BE2-D753-508E9E40A1CF}"/>
              </a:ext>
            </a:extLst>
          </p:cNvPr>
          <p:cNvCxnSpPr/>
          <p:nvPr/>
        </p:nvCxnSpPr>
        <p:spPr>
          <a:xfrm flipH="1">
            <a:off x="10685689" y="450717"/>
            <a:ext cx="830" cy="709969"/>
          </a:xfrm>
          <a:prstGeom prst="line">
            <a:avLst/>
          </a:prstGeom>
        </p:spPr>
        <p:style>
          <a:lnRef idx="3">
            <a:schemeClr val="accent1"/>
          </a:lnRef>
          <a:fillRef idx="0">
            <a:schemeClr val="accent1"/>
          </a:fillRef>
          <a:effectRef idx="2">
            <a:schemeClr val="accent1"/>
          </a:effectRef>
          <a:fontRef idx="minor">
            <a:schemeClr val="tx1"/>
          </a:fontRef>
        </p:style>
      </p:cxnSp>
      <p:pic>
        <p:nvPicPr>
          <p:cNvPr id="15" name="Content Placeholder 14" descr="A card with flowers and leaves&#10;&#10;AI-generated content may be incorrect.">
            <a:extLst>
              <a:ext uri="{FF2B5EF4-FFF2-40B4-BE49-F238E27FC236}">
                <a16:creationId xmlns:a16="http://schemas.microsoft.com/office/drawing/2014/main" id="{54C80735-2A2B-B395-5298-7A6ECF31EAD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01717" y="2801644"/>
            <a:ext cx="3400425" cy="3400425"/>
          </a:xfrm>
        </p:spPr>
      </p:pic>
      <p:sp>
        <p:nvSpPr>
          <p:cNvPr id="23" name="TextBox 22">
            <a:extLst>
              <a:ext uri="{FF2B5EF4-FFF2-40B4-BE49-F238E27FC236}">
                <a16:creationId xmlns:a16="http://schemas.microsoft.com/office/drawing/2014/main" id="{A54383E7-077A-1708-2DCF-D576F730F5D2}"/>
              </a:ext>
            </a:extLst>
          </p:cNvPr>
          <p:cNvSpPr txBox="1"/>
          <p:nvPr/>
        </p:nvSpPr>
        <p:spPr>
          <a:xfrm>
            <a:off x="767443" y="1269063"/>
            <a:ext cx="10834090" cy="369332"/>
          </a:xfrm>
          <a:prstGeom prst="rect">
            <a:avLst/>
          </a:prstGeom>
          <a:noFill/>
        </p:spPr>
        <p:txBody>
          <a:bodyPr wrap="square" rtlCol="0">
            <a:spAutoFit/>
          </a:bodyPr>
          <a:lstStyle/>
          <a:p>
            <a:r>
              <a:rPr lang="en-US" dirty="0"/>
              <a:t>Who is an authority over you?  Who would you like to make a card for?  Parent? Teacher? Pastor? Other?</a:t>
            </a:r>
          </a:p>
        </p:txBody>
      </p:sp>
      <p:pic>
        <p:nvPicPr>
          <p:cNvPr id="28" name="Picture 27" descr="A card with a picture of a chair and a tea bag&#10;&#10;AI-generated content may be incorrect.">
            <a:extLst>
              <a:ext uri="{FF2B5EF4-FFF2-40B4-BE49-F238E27FC236}">
                <a16:creationId xmlns:a16="http://schemas.microsoft.com/office/drawing/2014/main" id="{86177F38-A09D-4DFB-94B4-91C36BD4C2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2940" y="1892074"/>
            <a:ext cx="3003095" cy="3003095"/>
          </a:xfrm>
          <a:prstGeom prst="rect">
            <a:avLst/>
          </a:prstGeom>
        </p:spPr>
      </p:pic>
      <p:pic>
        <p:nvPicPr>
          <p:cNvPr id="30" name="Picture 29" descr="A thank you card with words and a worm&#10;&#10;AI-generated content may be incorrect.">
            <a:extLst>
              <a:ext uri="{FF2B5EF4-FFF2-40B4-BE49-F238E27FC236}">
                <a16:creationId xmlns:a16="http://schemas.microsoft.com/office/drawing/2014/main" id="{4B0166E1-BC0F-2E5E-4DF6-3C5FAAB0EF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837435">
            <a:off x="8332998" y="2311933"/>
            <a:ext cx="2514859" cy="2514859"/>
          </a:xfrm>
          <a:prstGeom prst="rect">
            <a:avLst/>
          </a:prstGeom>
        </p:spPr>
      </p:pic>
      <p:sp>
        <p:nvSpPr>
          <p:cNvPr id="32" name="TextBox 31">
            <a:extLst>
              <a:ext uri="{FF2B5EF4-FFF2-40B4-BE49-F238E27FC236}">
                <a16:creationId xmlns:a16="http://schemas.microsoft.com/office/drawing/2014/main" id="{B76CC91C-D502-1B35-09FE-DAC91D39AF2A}"/>
              </a:ext>
            </a:extLst>
          </p:cNvPr>
          <p:cNvSpPr txBox="1"/>
          <p:nvPr/>
        </p:nvSpPr>
        <p:spPr>
          <a:xfrm>
            <a:off x="578736" y="6455748"/>
            <a:ext cx="7176407" cy="646331"/>
          </a:xfrm>
          <a:prstGeom prst="rect">
            <a:avLst/>
          </a:prstGeom>
          <a:noFill/>
        </p:spPr>
        <p:txBody>
          <a:bodyPr wrap="square">
            <a:spAutoFit/>
          </a:bodyPr>
          <a:lstStyle/>
          <a:p>
            <a:r>
              <a:rPr lang="en-US" dirty="0">
                <a:hlinkClick r:id="rId7"/>
              </a:rPr>
              <a:t>https://momenvy.co/free-printable-teacher-appreciation-cards-color/</a:t>
            </a:r>
            <a:r>
              <a:rPr lang="en-US" dirty="0"/>
              <a:t>	</a:t>
            </a:r>
          </a:p>
        </p:txBody>
      </p:sp>
      <p:pic>
        <p:nvPicPr>
          <p:cNvPr id="36" name="Picture 35" descr="A card with a chair and a picture of a book&#10;&#10;AI-generated content may be incorrect.">
            <a:extLst>
              <a:ext uri="{FF2B5EF4-FFF2-40B4-BE49-F238E27FC236}">
                <a16:creationId xmlns:a16="http://schemas.microsoft.com/office/drawing/2014/main" id="{02C8ACDF-F241-10BB-364F-8B1519D09D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57905" y="428"/>
            <a:ext cx="5276190" cy="6857143"/>
          </a:xfrm>
          <a:prstGeom prst="rect">
            <a:avLst/>
          </a:prstGeom>
        </p:spPr>
      </p:pic>
    </p:spTree>
    <p:extLst>
      <p:ext uri="{BB962C8B-B14F-4D97-AF65-F5344CB8AC3E}">
        <p14:creationId xmlns:p14="http://schemas.microsoft.com/office/powerpoint/2010/main" val="1928526256"/>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1018</TotalTime>
  <Words>1929</Words>
  <Application>Microsoft Office PowerPoint</Application>
  <PresentationFormat>Widescreen</PresentationFormat>
  <Paragraphs>158</Paragraphs>
  <Slides>32</Slides>
  <Notes>0</Notes>
  <HiddenSlides>0</HiddenSlides>
  <MMClips>13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Aharoni</vt:lpstr>
      <vt:lpstr>Arial</vt:lpstr>
      <vt:lpstr>Calibri</vt:lpstr>
      <vt:lpstr>Calibri Light</vt:lpstr>
      <vt:lpstr>Office Theme</vt:lpstr>
      <vt:lpstr>Who is the head priest? Aaron’s Rod buds</vt:lpstr>
      <vt:lpstr>WHO’S THE WINNER</vt:lpstr>
      <vt:lpstr>God continued to lead the Israelites</vt:lpstr>
      <vt:lpstr>SNACK TIME ideas</vt:lpstr>
      <vt:lpstr>  What is   AUTHORITY?</vt:lpstr>
      <vt:lpstr>Respect authority –      the leaders placed over you.</vt:lpstr>
      <vt:lpstr>Respect authority – the leaders placed over you.</vt:lpstr>
      <vt:lpstr>Many grumbled</vt:lpstr>
      <vt:lpstr>Be Content</vt:lpstr>
      <vt:lpstr>Did you know…?</vt:lpstr>
      <vt:lpstr>God chose the tribe of Levi to work in the tabernacle. They served in the sanctuary.</vt:lpstr>
      <vt:lpstr>12 leaders put their name on their staffs  and placed them before the Lord</vt:lpstr>
      <vt:lpstr>Aaron is the high priest</vt:lpstr>
      <vt:lpstr>Respect God.  Respect His choices and commands.</vt:lpstr>
      <vt:lpstr>The High Priest</vt:lpstr>
      <vt:lpstr>Remember to respect God’s chosen leader</vt:lpstr>
      <vt:lpstr>PowerPoint Presentation</vt:lpstr>
      <vt:lpstr>CRAFT TIME</vt:lpstr>
      <vt:lpstr>  Let’s Sing</vt:lpstr>
      <vt:lpstr>  Let’s Sing</vt:lpstr>
      <vt:lpstr>  Let’s Sing</vt:lpstr>
      <vt:lpstr>CRAFT TIME</vt:lpstr>
      <vt:lpstr>  Let’s Sing</vt:lpstr>
      <vt:lpstr>  Let’s Sing</vt:lpstr>
      <vt:lpstr>PowerPoint Presentation</vt:lpstr>
      <vt:lpstr>  Let’s Sing</vt:lpstr>
      <vt:lpstr>  Let’s Sing</vt:lpstr>
      <vt:lpstr>  Let’s Sing</vt:lpstr>
      <vt:lpstr>  Let’s Sing</vt:lpstr>
      <vt:lpstr>  Let’s Sing</vt:lpstr>
      <vt:lpstr>PowerPoint Presentation</vt:lpstr>
      <vt:lpstr>CRAFT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is the priest? Aaron’s Rod buds</dc:title>
  <dc:creator>Janelle Clendenon</dc:creator>
  <cp:lastModifiedBy>Janelle Clendenon</cp:lastModifiedBy>
  <cp:revision>33</cp:revision>
  <dcterms:created xsi:type="dcterms:W3CDTF">2021-05-11T18:38:08Z</dcterms:created>
  <dcterms:modified xsi:type="dcterms:W3CDTF">2025-09-06T05:56:22Z</dcterms:modified>
</cp:coreProperties>
</file>