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9" r:id="rId4"/>
    <p:sldId id="299" r:id="rId5"/>
    <p:sldId id="270" r:id="rId6"/>
    <p:sldId id="272" r:id="rId7"/>
    <p:sldId id="273" r:id="rId8"/>
    <p:sldId id="259" r:id="rId9"/>
    <p:sldId id="257" r:id="rId10"/>
    <p:sldId id="293" r:id="rId11"/>
    <p:sldId id="295" r:id="rId12"/>
    <p:sldId id="296" r:id="rId13"/>
    <p:sldId id="298" r:id="rId14"/>
    <p:sldId id="297" r:id="rId15"/>
    <p:sldId id="300" r:id="rId16"/>
    <p:sldId id="263" r:id="rId17"/>
    <p:sldId id="271" r:id="rId18"/>
    <p:sldId id="264" r:id="rId19"/>
    <p:sldId id="301" r:id="rId20"/>
    <p:sldId id="290" r:id="rId21"/>
    <p:sldId id="267" r:id="rId22"/>
    <p:sldId id="287" r:id="rId23"/>
    <p:sldId id="291" r:id="rId24"/>
    <p:sldId id="274" r:id="rId25"/>
    <p:sldId id="276" r:id="rId26"/>
    <p:sldId id="277" r:id="rId27"/>
    <p:sldId id="282" r:id="rId28"/>
    <p:sldId id="278" r:id="rId29"/>
    <p:sldId id="279" r:id="rId30"/>
    <p:sldId id="280" r:id="rId31"/>
    <p:sldId id="281" r:id="rId32"/>
    <p:sldId id="283" r:id="rId33"/>
    <p:sldId id="284" r:id="rId34"/>
    <p:sldId id="275" r:id="rId35"/>
    <p:sldId id="285" r:id="rId36"/>
    <p:sldId id="29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2D0232-41AE-4872-9CF6-291FD8A3656F}" v="150" dt="2025-06-02T21:27:48.3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1" autoAdjust="0"/>
    <p:restoredTop sz="94660"/>
  </p:normalViewPr>
  <p:slideViewPr>
    <p:cSldViewPr snapToGrid="0">
      <p:cViewPr varScale="1">
        <p:scale>
          <a:sx n="52" d="100"/>
          <a:sy n="52" d="100"/>
        </p:scale>
        <p:origin x="102"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7B2D0232-41AE-4872-9CF6-291FD8A3656F}"/>
    <pc:docChg chg="undo redo custSel addSld delSld modSld sldOrd">
      <pc:chgData name="Janelle Clendenon" userId="da17313139568148" providerId="LiveId" clId="{7B2D0232-41AE-4872-9CF6-291FD8A3656F}" dt="2025-06-02T21:34:39.703" v="2477"/>
      <pc:docMkLst>
        <pc:docMk/>
      </pc:docMkLst>
      <pc:sldChg chg="modSp mod">
        <pc:chgData name="Janelle Clendenon" userId="da17313139568148" providerId="LiveId" clId="{7B2D0232-41AE-4872-9CF6-291FD8A3656F}" dt="2025-05-26T16:35:39.120" v="26" actId="20577"/>
        <pc:sldMkLst>
          <pc:docMk/>
          <pc:sldMk cId="1100321667" sldId="256"/>
        </pc:sldMkLst>
        <pc:spChg chg="mod">
          <ac:chgData name="Janelle Clendenon" userId="da17313139568148" providerId="LiveId" clId="{7B2D0232-41AE-4872-9CF6-291FD8A3656F}" dt="2025-05-26T16:34:59.847" v="20" actId="27636"/>
          <ac:spMkLst>
            <pc:docMk/>
            <pc:sldMk cId="1100321667" sldId="256"/>
            <ac:spMk id="2" creationId="{CB6F8E00-3323-472E-90C6-7AC1F21C54E4}"/>
          </ac:spMkLst>
        </pc:spChg>
        <pc:spChg chg="mod">
          <ac:chgData name="Janelle Clendenon" userId="da17313139568148" providerId="LiveId" clId="{7B2D0232-41AE-4872-9CF6-291FD8A3656F}" dt="2025-05-26T16:35:39.120" v="26" actId="20577"/>
          <ac:spMkLst>
            <pc:docMk/>
            <pc:sldMk cId="1100321667" sldId="256"/>
            <ac:spMk id="3" creationId="{022EC82B-CA41-4CEA-9657-DCBC0EA56D93}"/>
          </ac:spMkLst>
        </pc:spChg>
      </pc:sldChg>
      <pc:sldChg chg="addSp delSp modSp mod">
        <pc:chgData name="Janelle Clendenon" userId="da17313139568148" providerId="LiveId" clId="{7B2D0232-41AE-4872-9CF6-291FD8A3656F}" dt="2025-05-26T16:58:10.821" v="572" actId="1038"/>
        <pc:sldMkLst>
          <pc:docMk/>
          <pc:sldMk cId="1077190039" sldId="257"/>
        </pc:sldMkLst>
        <pc:spChg chg="mod">
          <ac:chgData name="Janelle Clendenon" userId="da17313139568148" providerId="LiveId" clId="{7B2D0232-41AE-4872-9CF6-291FD8A3656F}" dt="2025-05-26T16:53:07.591" v="373" actId="688"/>
          <ac:spMkLst>
            <pc:docMk/>
            <pc:sldMk cId="1077190039" sldId="257"/>
            <ac:spMk id="2" creationId="{2EE5D4C4-6402-40FA-BD67-836CCE247B9E}"/>
          </ac:spMkLst>
        </pc:spChg>
        <pc:spChg chg="mod">
          <ac:chgData name="Janelle Clendenon" userId="da17313139568148" providerId="LiveId" clId="{7B2D0232-41AE-4872-9CF6-291FD8A3656F}" dt="2025-05-26T16:58:10.821" v="572" actId="1038"/>
          <ac:spMkLst>
            <pc:docMk/>
            <pc:sldMk cId="1077190039" sldId="257"/>
            <ac:spMk id="4" creationId="{A74E3E3E-0C41-412A-BBBB-2F296E0B23DE}"/>
          </ac:spMkLst>
        </pc:spChg>
        <pc:spChg chg="add mod">
          <ac:chgData name="Janelle Clendenon" userId="da17313139568148" providerId="LiveId" clId="{7B2D0232-41AE-4872-9CF6-291FD8A3656F}" dt="2025-05-26T16:56:15.720" v="484" actId="1076"/>
          <ac:spMkLst>
            <pc:docMk/>
            <pc:sldMk cId="1077190039" sldId="257"/>
            <ac:spMk id="9" creationId="{242E6928-AE6D-88BC-F67D-3E8EB718A347}"/>
          </ac:spMkLst>
        </pc:spChg>
        <pc:spChg chg="add mod">
          <ac:chgData name="Janelle Clendenon" userId="da17313139568148" providerId="LiveId" clId="{7B2D0232-41AE-4872-9CF6-291FD8A3656F}" dt="2025-05-26T16:56:30.888" v="487" actId="14100"/>
          <ac:spMkLst>
            <pc:docMk/>
            <pc:sldMk cId="1077190039" sldId="257"/>
            <ac:spMk id="10" creationId="{3A83BC04-FDC8-2721-1CC5-84164CE4A300}"/>
          </ac:spMkLst>
        </pc:spChg>
        <pc:spChg chg="add mod">
          <ac:chgData name="Janelle Clendenon" userId="da17313139568148" providerId="LiveId" clId="{7B2D0232-41AE-4872-9CF6-291FD8A3656F}" dt="2025-05-26T16:57:38.934" v="566" actId="1076"/>
          <ac:spMkLst>
            <pc:docMk/>
            <pc:sldMk cId="1077190039" sldId="257"/>
            <ac:spMk id="11" creationId="{38BA7D5C-EB94-0891-6A92-8685D91F962C}"/>
          </ac:spMkLst>
        </pc:spChg>
        <pc:picChg chg="add mod ord">
          <ac:chgData name="Janelle Clendenon" userId="da17313139568148" providerId="LiveId" clId="{7B2D0232-41AE-4872-9CF6-291FD8A3656F}" dt="2025-05-26T16:52:09.601" v="344" actId="171"/>
          <ac:picMkLst>
            <pc:docMk/>
            <pc:sldMk cId="1077190039" sldId="257"/>
            <ac:picMk id="8" creationId="{1E30CB0F-11C8-ACA8-BDCA-8B7CB98F58BC}"/>
          </ac:picMkLst>
        </pc:picChg>
      </pc:sldChg>
      <pc:sldChg chg="modSp mod">
        <pc:chgData name="Janelle Clendenon" userId="da17313139568148" providerId="LiveId" clId="{7B2D0232-41AE-4872-9CF6-291FD8A3656F}" dt="2025-05-26T16:44:19.291" v="321" actId="20577"/>
        <pc:sldMkLst>
          <pc:docMk/>
          <pc:sldMk cId="882408872" sldId="259"/>
        </pc:sldMkLst>
        <pc:spChg chg="mod">
          <ac:chgData name="Janelle Clendenon" userId="da17313139568148" providerId="LiveId" clId="{7B2D0232-41AE-4872-9CF6-291FD8A3656F}" dt="2025-05-26T16:44:19.291" v="321" actId="20577"/>
          <ac:spMkLst>
            <pc:docMk/>
            <pc:sldMk cId="882408872" sldId="259"/>
            <ac:spMk id="2" creationId="{2EE5D4C4-6402-40FA-BD67-836CCE247B9E}"/>
          </ac:spMkLst>
        </pc:spChg>
        <pc:spChg chg="mod">
          <ac:chgData name="Janelle Clendenon" userId="da17313139568148" providerId="LiveId" clId="{7B2D0232-41AE-4872-9CF6-291FD8A3656F}" dt="2025-05-26T16:43:59.973" v="311" actId="27636"/>
          <ac:spMkLst>
            <pc:docMk/>
            <pc:sldMk cId="882408872" sldId="259"/>
            <ac:spMk id="4" creationId="{A74E3E3E-0C41-412A-BBBB-2F296E0B23DE}"/>
          </ac:spMkLst>
        </pc:spChg>
      </pc:sldChg>
      <pc:sldChg chg="del">
        <pc:chgData name="Janelle Clendenon" userId="da17313139568148" providerId="LiveId" clId="{7B2D0232-41AE-4872-9CF6-291FD8A3656F}" dt="2025-05-26T17:09:07.137" v="898" actId="2696"/>
        <pc:sldMkLst>
          <pc:docMk/>
          <pc:sldMk cId="198404915" sldId="260"/>
        </pc:sldMkLst>
      </pc:sldChg>
      <pc:sldChg chg="del">
        <pc:chgData name="Janelle Clendenon" userId="da17313139568148" providerId="LiveId" clId="{7B2D0232-41AE-4872-9CF6-291FD8A3656F}" dt="2025-05-26T17:09:17.604" v="899" actId="2696"/>
        <pc:sldMkLst>
          <pc:docMk/>
          <pc:sldMk cId="3601766216" sldId="261"/>
        </pc:sldMkLst>
      </pc:sldChg>
      <pc:sldChg chg="addSp delSp modSp mod ord">
        <pc:chgData name="Janelle Clendenon" userId="da17313139568148" providerId="LiveId" clId="{7B2D0232-41AE-4872-9CF6-291FD8A3656F}" dt="2025-06-02T17:34:05.004" v="2266" actId="207"/>
        <pc:sldMkLst>
          <pc:docMk/>
          <pc:sldMk cId="2458432317" sldId="263"/>
        </pc:sldMkLst>
        <pc:spChg chg="mod">
          <ac:chgData name="Janelle Clendenon" userId="da17313139568148" providerId="LiveId" clId="{7B2D0232-41AE-4872-9CF6-291FD8A3656F}" dt="2025-06-02T03:25:09.877" v="2128" actId="1076"/>
          <ac:spMkLst>
            <pc:docMk/>
            <pc:sldMk cId="2458432317" sldId="263"/>
            <ac:spMk id="2" creationId="{79B3CCE3-7E7C-4A50-BDF6-97C0D2F8F27F}"/>
          </ac:spMkLst>
        </pc:spChg>
        <pc:spChg chg="add mod">
          <ac:chgData name="Janelle Clendenon" userId="da17313139568148" providerId="LiveId" clId="{7B2D0232-41AE-4872-9CF6-291FD8A3656F}" dt="2025-06-02T17:34:05.004" v="2266" actId="207"/>
          <ac:spMkLst>
            <pc:docMk/>
            <pc:sldMk cId="2458432317" sldId="263"/>
            <ac:spMk id="4" creationId="{CFB9B77E-45BF-AC43-FD2A-69B7EF7BEB2D}"/>
          </ac:spMkLst>
        </pc:spChg>
        <pc:picChg chg="add mod ord">
          <ac:chgData name="Janelle Clendenon" userId="da17313139568148" providerId="LiveId" clId="{7B2D0232-41AE-4872-9CF6-291FD8A3656F}" dt="2025-06-02T03:25:09.877" v="2128" actId="1076"/>
          <ac:picMkLst>
            <pc:docMk/>
            <pc:sldMk cId="2458432317" sldId="263"/>
            <ac:picMk id="3" creationId="{2D1E3E7E-2FC7-2415-7675-2E9B11C472C3}"/>
          </ac:picMkLst>
        </pc:picChg>
      </pc:sldChg>
      <pc:sldChg chg="addSp delSp modSp mod ord">
        <pc:chgData name="Janelle Clendenon" userId="da17313139568148" providerId="LiveId" clId="{7B2D0232-41AE-4872-9CF6-291FD8A3656F}" dt="2025-06-02T17:35:13.809" v="2268" actId="1076"/>
        <pc:sldMkLst>
          <pc:docMk/>
          <pc:sldMk cId="2224087644" sldId="264"/>
        </pc:sldMkLst>
        <pc:spChg chg="mod">
          <ac:chgData name="Janelle Clendenon" userId="da17313139568148" providerId="LiveId" clId="{7B2D0232-41AE-4872-9CF6-291FD8A3656F}" dt="2025-06-02T17:35:13.809" v="2268" actId="1076"/>
          <ac:spMkLst>
            <pc:docMk/>
            <pc:sldMk cId="2224087644" sldId="264"/>
            <ac:spMk id="2" creationId="{79B3CCE3-7E7C-4A50-BDF6-97C0D2F8F27F}"/>
          </ac:spMkLst>
        </pc:spChg>
        <pc:spChg chg="add mod">
          <ac:chgData name="Janelle Clendenon" userId="da17313139568148" providerId="LiveId" clId="{7B2D0232-41AE-4872-9CF6-291FD8A3656F}" dt="2025-06-02T17:35:01.838" v="2267"/>
          <ac:spMkLst>
            <pc:docMk/>
            <pc:sldMk cId="2224087644" sldId="264"/>
            <ac:spMk id="3" creationId="{1BB50474-A2A1-021D-C0FC-4E41DD953B1C}"/>
          </ac:spMkLst>
        </pc:spChg>
        <pc:picChg chg="add mod ord modCrop">
          <ac:chgData name="Janelle Clendenon" userId="da17313139568148" providerId="LiveId" clId="{7B2D0232-41AE-4872-9CF6-291FD8A3656F}" dt="2025-06-02T17:35:13.809" v="2268" actId="1076"/>
          <ac:picMkLst>
            <pc:docMk/>
            <pc:sldMk cId="2224087644" sldId="264"/>
            <ac:picMk id="4" creationId="{E1DB994E-2D6E-600B-A325-7515F016D652}"/>
          </ac:picMkLst>
        </pc:picChg>
      </pc:sldChg>
      <pc:sldChg chg="del">
        <pc:chgData name="Janelle Clendenon" userId="da17313139568148" providerId="LiveId" clId="{7B2D0232-41AE-4872-9CF6-291FD8A3656F}" dt="2025-05-26T19:17:22.072" v="1934" actId="47"/>
        <pc:sldMkLst>
          <pc:docMk/>
          <pc:sldMk cId="3786888318" sldId="265"/>
        </pc:sldMkLst>
      </pc:sldChg>
      <pc:sldChg chg="del">
        <pc:chgData name="Janelle Clendenon" userId="da17313139568148" providerId="LiveId" clId="{7B2D0232-41AE-4872-9CF6-291FD8A3656F}" dt="2025-05-26T16:57:49.529" v="567" actId="2696"/>
        <pc:sldMkLst>
          <pc:docMk/>
          <pc:sldMk cId="3442653946" sldId="266"/>
        </pc:sldMkLst>
      </pc:sldChg>
      <pc:sldChg chg="addSp delSp modSp mod">
        <pc:chgData name="Janelle Clendenon" userId="da17313139568148" providerId="LiveId" clId="{7B2D0232-41AE-4872-9CF6-291FD8A3656F}" dt="2025-05-26T19:28:15.022" v="1980" actId="1076"/>
        <pc:sldMkLst>
          <pc:docMk/>
          <pc:sldMk cId="2225751077" sldId="267"/>
        </pc:sldMkLst>
        <pc:picChg chg="add mod ord">
          <ac:chgData name="Janelle Clendenon" userId="da17313139568148" providerId="LiveId" clId="{7B2D0232-41AE-4872-9CF6-291FD8A3656F}" dt="2025-05-26T19:28:15.022" v="1980" actId="1076"/>
          <ac:picMkLst>
            <pc:docMk/>
            <pc:sldMk cId="2225751077" sldId="267"/>
            <ac:picMk id="7" creationId="{B3241245-C3E1-9BDE-FAD8-CEE8100D640A}"/>
          </ac:picMkLst>
        </pc:picChg>
        <pc:picChg chg="add mod ord modCrop">
          <ac:chgData name="Janelle Clendenon" userId="da17313139568148" providerId="LiveId" clId="{7B2D0232-41AE-4872-9CF6-291FD8A3656F}" dt="2025-05-26T19:27:17.908" v="1968" actId="14100"/>
          <ac:picMkLst>
            <pc:docMk/>
            <pc:sldMk cId="2225751077" sldId="267"/>
            <ac:picMk id="10" creationId="{257F163D-268F-30F2-E9F4-303C4E1A7A5F}"/>
          </ac:picMkLst>
        </pc:picChg>
        <pc:picChg chg="add mod modCrop">
          <ac:chgData name="Janelle Clendenon" userId="da17313139568148" providerId="LiveId" clId="{7B2D0232-41AE-4872-9CF6-291FD8A3656F}" dt="2025-05-26T19:26:55.156" v="1961" actId="1076"/>
          <ac:picMkLst>
            <pc:docMk/>
            <pc:sldMk cId="2225751077" sldId="267"/>
            <ac:picMk id="12" creationId="{FE2B8D3D-5B81-93FD-1A14-BDD4BFF138BF}"/>
          </ac:picMkLst>
        </pc:picChg>
        <pc:picChg chg="add mod">
          <ac:chgData name="Janelle Clendenon" userId="da17313139568148" providerId="LiveId" clId="{7B2D0232-41AE-4872-9CF6-291FD8A3656F}" dt="2025-05-26T19:27:02.783" v="1963" actId="1076"/>
          <ac:picMkLst>
            <pc:docMk/>
            <pc:sldMk cId="2225751077" sldId="267"/>
            <ac:picMk id="13" creationId="{39820753-6F8A-B912-4033-5F300A46D27C}"/>
          </ac:picMkLst>
        </pc:picChg>
        <pc:picChg chg="add mod modCrop">
          <ac:chgData name="Janelle Clendenon" userId="da17313139568148" providerId="LiveId" clId="{7B2D0232-41AE-4872-9CF6-291FD8A3656F}" dt="2025-05-26T19:27:54.847" v="1973" actId="14100"/>
          <ac:picMkLst>
            <pc:docMk/>
            <pc:sldMk cId="2225751077" sldId="267"/>
            <ac:picMk id="14" creationId="{E557A638-A656-0127-8383-5B538B5B1843}"/>
          </ac:picMkLst>
        </pc:picChg>
        <pc:picChg chg="mod">
          <ac:chgData name="Janelle Clendenon" userId="da17313139568148" providerId="LiveId" clId="{7B2D0232-41AE-4872-9CF6-291FD8A3656F}" dt="2025-05-26T19:28:10.357" v="1979" actId="1076"/>
          <ac:picMkLst>
            <pc:docMk/>
            <pc:sldMk cId="2225751077" sldId="267"/>
            <ac:picMk id="1030" creationId="{B605EA20-D5D8-4909-AA64-3615E53785DE}"/>
          </ac:picMkLst>
        </pc:picChg>
      </pc:sldChg>
      <pc:sldChg chg="addSp delSp modSp mod delAnim modAnim">
        <pc:chgData name="Janelle Clendenon" userId="da17313139568148" providerId="LiveId" clId="{7B2D0232-41AE-4872-9CF6-291FD8A3656F}" dt="2025-05-26T19:00:21.022" v="1793" actId="14100"/>
        <pc:sldMkLst>
          <pc:docMk/>
          <pc:sldMk cId="2429988807" sldId="270"/>
        </pc:sldMkLst>
        <pc:spChg chg="mod">
          <ac:chgData name="Janelle Clendenon" userId="da17313139568148" providerId="LiveId" clId="{7B2D0232-41AE-4872-9CF6-291FD8A3656F}" dt="2025-05-26T18:59:58.502" v="1789" actId="14100"/>
          <ac:spMkLst>
            <pc:docMk/>
            <pc:sldMk cId="2429988807" sldId="270"/>
            <ac:spMk id="2" creationId="{BFA3024A-0CA7-4EE6-81C9-AB1AFE5AA3E0}"/>
          </ac:spMkLst>
        </pc:spChg>
        <pc:picChg chg="add mod">
          <ac:chgData name="Janelle Clendenon" userId="da17313139568148" providerId="LiveId" clId="{7B2D0232-41AE-4872-9CF6-291FD8A3656F}" dt="2025-05-26T19:00:21.022" v="1793" actId="14100"/>
          <ac:picMkLst>
            <pc:docMk/>
            <pc:sldMk cId="2429988807" sldId="270"/>
            <ac:picMk id="4" creationId="{0C9894D5-F424-F17F-E819-20A28B0FF378}"/>
          </ac:picMkLst>
        </pc:picChg>
      </pc:sldChg>
      <pc:sldChg chg="ord">
        <pc:chgData name="Janelle Clendenon" userId="da17313139568148" providerId="LiveId" clId="{7B2D0232-41AE-4872-9CF6-291FD8A3656F}" dt="2025-06-02T21:34:07.859" v="2473"/>
        <pc:sldMkLst>
          <pc:docMk/>
          <pc:sldMk cId="1709211053" sldId="271"/>
        </pc:sldMkLst>
      </pc:sldChg>
      <pc:sldChg chg="addSp delSp modSp mod ord">
        <pc:chgData name="Janelle Clendenon" userId="da17313139568148" providerId="LiveId" clId="{7B2D0232-41AE-4872-9CF6-291FD8A3656F}" dt="2025-05-26T19:00:30.516" v="1795"/>
        <pc:sldMkLst>
          <pc:docMk/>
          <pc:sldMk cId="2288916405" sldId="272"/>
        </pc:sldMkLst>
        <pc:spChg chg="mod">
          <ac:chgData name="Janelle Clendenon" userId="da17313139568148" providerId="LiveId" clId="{7B2D0232-41AE-4872-9CF6-291FD8A3656F}" dt="2025-05-26T16:38:23.125" v="36" actId="1076"/>
          <ac:spMkLst>
            <pc:docMk/>
            <pc:sldMk cId="2288916405" sldId="272"/>
            <ac:spMk id="4" creationId="{C1B143D1-C7FE-4E0D-AD83-6CA2F6B1DCD4}"/>
          </ac:spMkLst>
        </pc:spChg>
        <pc:picChg chg="add mod modCrop">
          <ac:chgData name="Janelle Clendenon" userId="da17313139568148" providerId="LiveId" clId="{7B2D0232-41AE-4872-9CF6-291FD8A3656F}" dt="2025-05-26T16:38:27.746" v="37" actId="1076"/>
          <ac:picMkLst>
            <pc:docMk/>
            <pc:sldMk cId="2288916405" sldId="272"/>
            <ac:picMk id="7" creationId="{C8F3A0DE-BBBE-3219-7B56-CC834FCA07DF}"/>
          </ac:picMkLst>
        </pc:picChg>
      </pc:sldChg>
      <pc:sldChg chg="addSp delSp modSp mod delAnim modAnim">
        <pc:chgData name="Janelle Clendenon" userId="da17313139568148" providerId="LiveId" clId="{7B2D0232-41AE-4872-9CF6-291FD8A3656F}" dt="2025-05-26T19:36:27.816" v="2052" actId="20577"/>
        <pc:sldMkLst>
          <pc:docMk/>
          <pc:sldMk cId="2141840731" sldId="274"/>
        </pc:sldMkLst>
        <pc:spChg chg="mod">
          <ac:chgData name="Janelle Clendenon" userId="da17313139568148" providerId="LiveId" clId="{7B2D0232-41AE-4872-9CF6-291FD8A3656F}" dt="2025-05-26T19:36:27.816" v="2052" actId="20577"/>
          <ac:spMkLst>
            <pc:docMk/>
            <pc:sldMk cId="2141840731" sldId="274"/>
            <ac:spMk id="2" creationId="{F7D03401-B6D7-4BEA-BF20-ABE157C5D862}"/>
          </ac:spMkLst>
        </pc:spChg>
        <pc:picChg chg="add mod">
          <ac:chgData name="Janelle Clendenon" userId="da17313139568148" providerId="LiveId" clId="{7B2D0232-41AE-4872-9CF6-291FD8A3656F}" dt="2025-05-26T19:36:21.694" v="2039" actId="1076"/>
          <ac:picMkLst>
            <pc:docMk/>
            <pc:sldMk cId="2141840731" sldId="274"/>
            <ac:picMk id="3" creationId="{1F17318F-78C9-07A8-B10B-BE12CC8F95AF}"/>
          </ac:picMkLst>
        </pc:picChg>
      </pc:sldChg>
      <pc:sldChg chg="addSp delSp modSp mod">
        <pc:chgData name="Janelle Clendenon" userId="da17313139568148" providerId="LiveId" clId="{7B2D0232-41AE-4872-9CF6-291FD8A3656F}" dt="2025-06-02T21:27:48.382" v="2471" actId="20577"/>
        <pc:sldMkLst>
          <pc:docMk/>
          <pc:sldMk cId="2257701117" sldId="283"/>
        </pc:sldMkLst>
        <pc:spChg chg="mod ord">
          <ac:chgData name="Janelle Clendenon" userId="da17313139568148" providerId="LiveId" clId="{7B2D0232-41AE-4872-9CF6-291FD8A3656F}" dt="2025-06-02T21:27:48.382" v="2471" actId="20577"/>
          <ac:spMkLst>
            <pc:docMk/>
            <pc:sldMk cId="2257701117" sldId="283"/>
            <ac:spMk id="9" creationId="{153F8EFA-24F5-45FC-B5A6-BD6EFE895315}"/>
          </ac:spMkLst>
        </pc:spChg>
        <pc:picChg chg="add mod modCrop">
          <ac:chgData name="Janelle Clendenon" userId="da17313139568148" providerId="LiveId" clId="{7B2D0232-41AE-4872-9CF6-291FD8A3656F}" dt="2025-06-02T21:27:26.685" v="2466" actId="14100"/>
          <ac:picMkLst>
            <pc:docMk/>
            <pc:sldMk cId="2257701117" sldId="283"/>
            <ac:picMk id="5" creationId="{EBF4273C-F172-6EFD-2845-04D2CEFA7428}"/>
          </ac:picMkLst>
        </pc:picChg>
        <pc:picChg chg="del">
          <ac:chgData name="Janelle Clendenon" userId="da17313139568148" providerId="LiveId" clId="{7B2D0232-41AE-4872-9CF6-291FD8A3656F}" dt="2025-06-02T21:27:03.847" v="2460" actId="478"/>
          <ac:picMkLst>
            <pc:docMk/>
            <pc:sldMk cId="2257701117" sldId="283"/>
            <ac:picMk id="11" creationId="{C85ACFDB-7BF1-4A1C-AAF8-D53317F04D59}"/>
          </ac:picMkLst>
        </pc:picChg>
      </pc:sldChg>
      <pc:sldChg chg="del">
        <pc:chgData name="Janelle Clendenon" userId="da17313139568148" providerId="LiveId" clId="{7B2D0232-41AE-4872-9CF6-291FD8A3656F}" dt="2025-05-25T19:32:37.645" v="0" actId="2696"/>
        <pc:sldMkLst>
          <pc:docMk/>
          <pc:sldMk cId="4266314526" sldId="286"/>
        </pc:sldMkLst>
      </pc:sldChg>
      <pc:sldChg chg="addSp delSp modSp mod delAnim modAnim">
        <pc:chgData name="Janelle Clendenon" userId="da17313139568148" providerId="LiveId" clId="{7B2D0232-41AE-4872-9CF6-291FD8A3656F}" dt="2025-05-26T19:33:37.873" v="2015" actId="20577"/>
        <pc:sldMkLst>
          <pc:docMk/>
          <pc:sldMk cId="3481125522" sldId="287"/>
        </pc:sldMkLst>
        <pc:spChg chg="mod">
          <ac:chgData name="Janelle Clendenon" userId="da17313139568148" providerId="LiveId" clId="{7B2D0232-41AE-4872-9CF6-291FD8A3656F}" dt="2025-05-26T19:33:37.873" v="2015" actId="20577"/>
          <ac:spMkLst>
            <pc:docMk/>
            <pc:sldMk cId="3481125522" sldId="287"/>
            <ac:spMk id="2" creationId="{F7D03401-B6D7-4BEA-BF20-ABE157C5D862}"/>
          </ac:spMkLst>
        </pc:spChg>
        <pc:picChg chg="add mod">
          <ac:chgData name="Janelle Clendenon" userId="da17313139568148" providerId="LiveId" clId="{7B2D0232-41AE-4872-9CF6-291FD8A3656F}" dt="2025-05-26T19:33:27.729" v="1992" actId="1076"/>
          <ac:picMkLst>
            <pc:docMk/>
            <pc:sldMk cId="3481125522" sldId="287"/>
            <ac:picMk id="3" creationId="{253F221F-3B98-17F8-9FA4-5D50DF89A810}"/>
          </ac:picMkLst>
        </pc:picChg>
      </pc:sldChg>
      <pc:sldChg chg="del ord">
        <pc:chgData name="Janelle Clendenon" userId="da17313139568148" providerId="LiveId" clId="{7B2D0232-41AE-4872-9CF6-291FD8A3656F}" dt="2025-05-26T19:37:15.427" v="2054" actId="2696"/>
        <pc:sldMkLst>
          <pc:docMk/>
          <pc:sldMk cId="2257312723" sldId="288"/>
        </pc:sldMkLst>
      </pc:sldChg>
      <pc:sldChg chg="delSp del mod ord delAnim">
        <pc:chgData name="Janelle Clendenon" userId="da17313139568148" providerId="LiveId" clId="{7B2D0232-41AE-4872-9CF6-291FD8A3656F}" dt="2025-05-26T19:36:45.019" v="2053" actId="47"/>
        <pc:sldMkLst>
          <pc:docMk/>
          <pc:sldMk cId="4146360445" sldId="289"/>
        </pc:sldMkLst>
      </pc:sldChg>
      <pc:sldChg chg="addSp modSp mod modAnim">
        <pc:chgData name="Janelle Clendenon" userId="da17313139568148" providerId="LiveId" clId="{7B2D0232-41AE-4872-9CF6-291FD8A3656F}" dt="2025-06-02T17:44:40.871" v="2339"/>
        <pc:sldMkLst>
          <pc:docMk/>
          <pc:sldMk cId="400680507" sldId="290"/>
        </pc:sldMkLst>
        <pc:spChg chg="mod">
          <ac:chgData name="Janelle Clendenon" userId="da17313139568148" providerId="LiveId" clId="{7B2D0232-41AE-4872-9CF6-291FD8A3656F}" dt="2025-06-02T17:41:11.330" v="2288" actId="14100"/>
          <ac:spMkLst>
            <pc:docMk/>
            <pc:sldMk cId="400680507" sldId="290"/>
            <ac:spMk id="2" creationId="{A60D0F1A-684F-4C1C-9E1B-7FAF7131F32A}"/>
          </ac:spMkLst>
        </pc:spChg>
        <pc:spChg chg="mod">
          <ac:chgData name="Janelle Clendenon" userId="da17313139568148" providerId="LiveId" clId="{7B2D0232-41AE-4872-9CF6-291FD8A3656F}" dt="2025-06-02T17:42:27.137" v="2327" actId="14100"/>
          <ac:spMkLst>
            <pc:docMk/>
            <pc:sldMk cId="400680507" sldId="290"/>
            <ac:spMk id="6" creationId="{9562063B-596A-4728-AB7D-C6D0F4A29556}"/>
          </ac:spMkLst>
        </pc:spChg>
        <pc:spChg chg="mod">
          <ac:chgData name="Janelle Clendenon" userId="da17313139568148" providerId="LiveId" clId="{7B2D0232-41AE-4872-9CF6-291FD8A3656F}" dt="2025-06-02T17:36:53.582" v="2273" actId="164"/>
          <ac:spMkLst>
            <pc:docMk/>
            <pc:sldMk cId="400680507" sldId="290"/>
            <ac:spMk id="9" creationId="{4F56F957-8F57-4304-A7E6-985AB530404C}"/>
          </ac:spMkLst>
        </pc:spChg>
        <pc:spChg chg="mod">
          <ac:chgData name="Janelle Clendenon" userId="da17313139568148" providerId="LiveId" clId="{7B2D0232-41AE-4872-9CF6-291FD8A3656F}" dt="2025-06-02T17:36:41.506" v="2272" actId="164"/>
          <ac:spMkLst>
            <pc:docMk/>
            <pc:sldMk cId="400680507" sldId="290"/>
            <ac:spMk id="10" creationId="{A63D69E7-8DF4-4278-BA91-56E1D88F306E}"/>
          </ac:spMkLst>
        </pc:spChg>
        <pc:spChg chg="mod">
          <ac:chgData name="Janelle Clendenon" userId="da17313139568148" providerId="LiveId" clId="{7B2D0232-41AE-4872-9CF6-291FD8A3656F}" dt="2025-06-02T17:36:26.050" v="2271" actId="164"/>
          <ac:spMkLst>
            <pc:docMk/>
            <pc:sldMk cId="400680507" sldId="290"/>
            <ac:spMk id="11" creationId="{8BE79E84-71ED-42CA-9D8C-4B18DCB7D9EC}"/>
          </ac:spMkLst>
        </pc:spChg>
        <pc:spChg chg="add mod">
          <ac:chgData name="Janelle Clendenon" userId="da17313139568148" providerId="LiveId" clId="{7B2D0232-41AE-4872-9CF6-291FD8A3656F}" dt="2025-06-02T17:41:37.035" v="2293" actId="1076"/>
          <ac:spMkLst>
            <pc:docMk/>
            <pc:sldMk cId="400680507" sldId="290"/>
            <ac:spMk id="14" creationId="{B145E605-6996-E17A-F9F3-E55A39D1D3AB}"/>
          </ac:spMkLst>
        </pc:spChg>
        <pc:spChg chg="mod">
          <ac:chgData name="Janelle Clendenon" userId="da17313139568148" providerId="LiveId" clId="{7B2D0232-41AE-4872-9CF6-291FD8A3656F}" dt="2025-06-02T17:36:41.506" v="2272" actId="164"/>
          <ac:spMkLst>
            <pc:docMk/>
            <pc:sldMk cId="400680507" sldId="290"/>
            <ac:spMk id="18" creationId="{A3AAE2F3-1F51-48F6-9E4F-3088D2C02843}"/>
          </ac:spMkLst>
        </pc:spChg>
        <pc:grpChg chg="add mod">
          <ac:chgData name="Janelle Clendenon" userId="da17313139568148" providerId="LiveId" clId="{7B2D0232-41AE-4872-9CF6-291FD8A3656F}" dt="2025-06-02T17:36:18.675" v="2270" actId="164"/>
          <ac:grpSpMkLst>
            <pc:docMk/>
            <pc:sldMk cId="400680507" sldId="290"/>
            <ac:grpSpMk id="3" creationId="{05B99D90-6BFA-D4C9-6DBF-FF159C3F7CC2}"/>
          </ac:grpSpMkLst>
        </pc:grpChg>
        <pc:grpChg chg="add mod">
          <ac:chgData name="Janelle Clendenon" userId="da17313139568148" providerId="LiveId" clId="{7B2D0232-41AE-4872-9CF6-291FD8A3656F}" dt="2025-06-02T17:36:26.050" v="2271" actId="164"/>
          <ac:grpSpMkLst>
            <pc:docMk/>
            <pc:sldMk cId="400680507" sldId="290"/>
            <ac:grpSpMk id="4" creationId="{3A856E7E-801D-E7C1-A6CB-27B75D11D81F}"/>
          </ac:grpSpMkLst>
        </pc:grpChg>
        <pc:grpChg chg="add mod">
          <ac:chgData name="Janelle Clendenon" userId="da17313139568148" providerId="LiveId" clId="{7B2D0232-41AE-4872-9CF6-291FD8A3656F}" dt="2025-06-02T17:36:41.506" v="2272" actId="164"/>
          <ac:grpSpMkLst>
            <pc:docMk/>
            <pc:sldMk cId="400680507" sldId="290"/>
            <ac:grpSpMk id="7" creationId="{D9B9F8AC-290E-141E-84EB-0F593E523349}"/>
          </ac:grpSpMkLst>
        </pc:grpChg>
        <pc:grpChg chg="add mod">
          <ac:chgData name="Janelle Clendenon" userId="da17313139568148" providerId="LiveId" clId="{7B2D0232-41AE-4872-9CF6-291FD8A3656F}" dt="2025-06-02T17:36:53.582" v="2273" actId="164"/>
          <ac:grpSpMkLst>
            <pc:docMk/>
            <pc:sldMk cId="400680507" sldId="290"/>
            <ac:grpSpMk id="12" creationId="{EBD098DB-01E4-18B2-B6F8-CFCC8BD73F24}"/>
          </ac:grpSpMkLst>
        </pc:grpChg>
        <pc:grpChg chg="mod">
          <ac:chgData name="Janelle Clendenon" userId="da17313139568148" providerId="LiveId" clId="{7B2D0232-41AE-4872-9CF6-291FD8A3656F}" dt="2025-06-02T17:36:53.582" v="2273" actId="164"/>
          <ac:grpSpMkLst>
            <pc:docMk/>
            <pc:sldMk cId="400680507" sldId="290"/>
            <ac:grpSpMk id="17" creationId="{A8CC2778-1025-497B-B25E-782F8F1649E6}"/>
          </ac:grpSpMkLst>
        </pc:grpChg>
        <pc:picChg chg="mod">
          <ac:chgData name="Janelle Clendenon" userId="da17313139568148" providerId="LiveId" clId="{7B2D0232-41AE-4872-9CF6-291FD8A3656F}" dt="2025-06-02T17:36:18.675" v="2270" actId="164"/>
          <ac:picMkLst>
            <pc:docMk/>
            <pc:sldMk cId="400680507" sldId="290"/>
            <ac:picMk id="5" creationId="{0C57EF94-3AB5-40D2-B094-CB357455F5F5}"/>
          </ac:picMkLst>
        </pc:picChg>
        <pc:picChg chg="mod">
          <ac:chgData name="Janelle Clendenon" userId="da17313139568148" providerId="LiveId" clId="{7B2D0232-41AE-4872-9CF6-291FD8A3656F}" dt="2025-06-02T17:36:26.050" v="2271" actId="164"/>
          <ac:picMkLst>
            <pc:docMk/>
            <pc:sldMk cId="400680507" sldId="290"/>
            <ac:picMk id="8" creationId="{07154934-C5D1-4988-98D6-7D495961CE62}"/>
          </ac:picMkLst>
        </pc:picChg>
        <pc:picChg chg="mod">
          <ac:chgData name="Janelle Clendenon" userId="da17313139568148" providerId="LiveId" clId="{7B2D0232-41AE-4872-9CF6-291FD8A3656F}" dt="2025-06-02T17:36:41.506" v="2272" actId="164"/>
          <ac:picMkLst>
            <pc:docMk/>
            <pc:sldMk cId="400680507" sldId="290"/>
            <ac:picMk id="13" creationId="{43443A4C-2CE1-45D6-A47A-C068185F14C6}"/>
          </ac:picMkLst>
        </pc:picChg>
      </pc:sldChg>
      <pc:sldChg chg="addSp delSp modSp mod ord delAnim modAnim">
        <pc:chgData name="Janelle Clendenon" userId="da17313139568148" providerId="LiveId" clId="{7B2D0232-41AE-4872-9CF6-291FD8A3656F}" dt="2025-06-02T21:34:39.703" v="2477"/>
        <pc:sldMkLst>
          <pc:docMk/>
          <pc:sldMk cId="1826721474" sldId="291"/>
        </pc:sldMkLst>
        <pc:spChg chg="mod">
          <ac:chgData name="Janelle Clendenon" userId="da17313139568148" providerId="LiveId" clId="{7B2D0232-41AE-4872-9CF6-291FD8A3656F}" dt="2025-05-26T19:33:50.276" v="2035" actId="20577"/>
          <ac:spMkLst>
            <pc:docMk/>
            <pc:sldMk cId="1826721474" sldId="291"/>
            <ac:spMk id="2" creationId="{F7D03401-B6D7-4BEA-BF20-ABE157C5D862}"/>
          </ac:spMkLst>
        </pc:spChg>
        <pc:picChg chg="add mod">
          <ac:chgData name="Janelle Clendenon" userId="da17313139568148" providerId="LiveId" clId="{7B2D0232-41AE-4872-9CF6-291FD8A3656F}" dt="2025-05-26T19:32:23.167" v="1986" actId="1076"/>
          <ac:picMkLst>
            <pc:docMk/>
            <pc:sldMk cId="1826721474" sldId="291"/>
            <ac:picMk id="4" creationId="{EF9A835C-8810-6AE6-6292-7235C65FE493}"/>
          </ac:picMkLst>
        </pc:picChg>
      </pc:sldChg>
      <pc:sldChg chg="addSp delSp modSp add mod">
        <pc:chgData name="Janelle Clendenon" userId="da17313139568148" providerId="LiveId" clId="{7B2D0232-41AE-4872-9CF6-291FD8A3656F}" dt="2025-05-26T17:04:18.835" v="702" actId="3064"/>
        <pc:sldMkLst>
          <pc:docMk/>
          <pc:sldMk cId="4128355474" sldId="293"/>
        </pc:sldMkLst>
        <pc:spChg chg="mod">
          <ac:chgData name="Janelle Clendenon" userId="da17313139568148" providerId="LiveId" clId="{7B2D0232-41AE-4872-9CF6-291FD8A3656F}" dt="2025-05-26T17:01:50.411" v="605" actId="20577"/>
          <ac:spMkLst>
            <pc:docMk/>
            <pc:sldMk cId="4128355474" sldId="293"/>
            <ac:spMk id="2" creationId="{A1960290-678E-7C7E-31B0-4C661E08AB36}"/>
          </ac:spMkLst>
        </pc:spChg>
        <pc:spChg chg="mod">
          <ac:chgData name="Janelle Clendenon" userId="da17313139568148" providerId="LiveId" clId="{7B2D0232-41AE-4872-9CF6-291FD8A3656F}" dt="2025-05-26T17:04:18.835" v="702" actId="3064"/>
          <ac:spMkLst>
            <pc:docMk/>
            <pc:sldMk cId="4128355474" sldId="293"/>
            <ac:spMk id="4" creationId="{A4EA4A18-FD5F-A798-8ACA-3D2021D85B85}"/>
          </ac:spMkLst>
        </pc:spChg>
        <pc:spChg chg="mod ord">
          <ac:chgData name="Janelle Clendenon" userId="da17313139568148" providerId="LiveId" clId="{7B2D0232-41AE-4872-9CF6-291FD8A3656F}" dt="2025-05-26T17:04:00.082" v="701" actId="1076"/>
          <ac:spMkLst>
            <pc:docMk/>
            <pc:sldMk cId="4128355474" sldId="293"/>
            <ac:spMk id="11" creationId="{67B794C5-4CDA-5518-00EE-1FDB16AE4F75}"/>
          </ac:spMkLst>
        </pc:spChg>
        <pc:picChg chg="add mod">
          <ac:chgData name="Janelle Clendenon" userId="da17313139568148" providerId="LiveId" clId="{7B2D0232-41AE-4872-9CF6-291FD8A3656F}" dt="2025-05-26T17:02:38.359" v="615" actId="1076"/>
          <ac:picMkLst>
            <pc:docMk/>
            <pc:sldMk cId="4128355474" sldId="293"/>
            <ac:picMk id="7" creationId="{25F67006-F682-AAAF-9136-6DBE85951AA5}"/>
          </ac:picMkLst>
        </pc:picChg>
      </pc:sldChg>
      <pc:sldChg chg="addSp delSp modSp add del mod">
        <pc:chgData name="Janelle Clendenon" userId="da17313139568148" providerId="LiveId" clId="{7B2D0232-41AE-4872-9CF6-291FD8A3656F}" dt="2025-05-26T19:06:07.877" v="1800" actId="2696"/>
        <pc:sldMkLst>
          <pc:docMk/>
          <pc:sldMk cId="3910319440" sldId="294"/>
        </pc:sldMkLst>
      </pc:sldChg>
      <pc:sldChg chg="delSp modSp add mod">
        <pc:chgData name="Janelle Clendenon" userId="da17313139568148" providerId="LiveId" clId="{7B2D0232-41AE-4872-9CF6-291FD8A3656F}" dt="2025-05-26T17:08:44.426" v="894" actId="14100"/>
        <pc:sldMkLst>
          <pc:docMk/>
          <pc:sldMk cId="1758565581" sldId="295"/>
        </pc:sldMkLst>
        <pc:spChg chg="mod">
          <ac:chgData name="Janelle Clendenon" userId="da17313139568148" providerId="LiveId" clId="{7B2D0232-41AE-4872-9CF6-291FD8A3656F}" dt="2025-05-26T17:06:20.861" v="714" actId="14100"/>
          <ac:spMkLst>
            <pc:docMk/>
            <pc:sldMk cId="1758565581" sldId="295"/>
            <ac:spMk id="4" creationId="{4558957A-2F89-7AEC-E894-55F42581F0F2}"/>
          </ac:spMkLst>
        </pc:spChg>
        <pc:spChg chg="mod">
          <ac:chgData name="Janelle Clendenon" userId="da17313139568148" providerId="LiveId" clId="{7B2D0232-41AE-4872-9CF6-291FD8A3656F}" dt="2025-05-26T17:08:44.426" v="894" actId="14100"/>
          <ac:spMkLst>
            <pc:docMk/>
            <pc:sldMk cId="1758565581" sldId="295"/>
            <ac:spMk id="9" creationId="{28BC669E-2A07-0D40-B78B-EDF188433CA7}"/>
          </ac:spMkLst>
        </pc:spChg>
      </pc:sldChg>
      <pc:sldChg chg="addSp delSp modSp add mod ord">
        <pc:chgData name="Janelle Clendenon" userId="da17313139568148" providerId="LiveId" clId="{7B2D0232-41AE-4872-9CF6-291FD8A3656F}" dt="2025-05-26T17:22:53.810" v="1187" actId="732"/>
        <pc:sldMkLst>
          <pc:docMk/>
          <pc:sldMk cId="2188032901" sldId="296"/>
        </pc:sldMkLst>
        <pc:spChg chg="mod">
          <ac:chgData name="Janelle Clendenon" userId="da17313139568148" providerId="LiveId" clId="{7B2D0232-41AE-4872-9CF6-291FD8A3656F}" dt="2025-05-26T17:18:46.513" v="963" actId="14100"/>
          <ac:spMkLst>
            <pc:docMk/>
            <pc:sldMk cId="2188032901" sldId="296"/>
            <ac:spMk id="4" creationId="{604844F4-74A8-19A1-4EC8-2482728DDD18}"/>
          </ac:spMkLst>
        </pc:spChg>
        <pc:spChg chg="mod">
          <ac:chgData name="Janelle Clendenon" userId="da17313139568148" providerId="LiveId" clId="{7B2D0232-41AE-4872-9CF6-291FD8A3656F}" dt="2025-05-26T17:19:06.293" v="977" actId="14100"/>
          <ac:spMkLst>
            <pc:docMk/>
            <pc:sldMk cId="2188032901" sldId="296"/>
            <ac:spMk id="9" creationId="{8A56FB17-0B1B-020C-2FE7-518AE0D7B9FD}"/>
          </ac:spMkLst>
        </pc:spChg>
        <pc:spChg chg="mod">
          <ac:chgData name="Janelle Clendenon" userId="da17313139568148" providerId="LiveId" clId="{7B2D0232-41AE-4872-9CF6-291FD8A3656F}" dt="2025-05-26T17:20:30.818" v="1059" actId="1076"/>
          <ac:spMkLst>
            <pc:docMk/>
            <pc:sldMk cId="2188032901" sldId="296"/>
            <ac:spMk id="10" creationId="{A229E5C8-7E22-CA73-C266-E08C7630B18D}"/>
          </ac:spMkLst>
        </pc:spChg>
        <pc:spChg chg="mod">
          <ac:chgData name="Janelle Clendenon" userId="da17313139568148" providerId="LiveId" clId="{7B2D0232-41AE-4872-9CF6-291FD8A3656F}" dt="2025-05-26T17:22:36.453" v="1186" actId="1076"/>
          <ac:spMkLst>
            <pc:docMk/>
            <pc:sldMk cId="2188032901" sldId="296"/>
            <ac:spMk id="11" creationId="{08B2F7F4-994C-46C9-FE15-D65A8CA4AF53}"/>
          </ac:spMkLst>
        </pc:spChg>
        <pc:picChg chg="add mod ord modCrop">
          <ac:chgData name="Janelle Clendenon" userId="da17313139568148" providerId="LiveId" clId="{7B2D0232-41AE-4872-9CF6-291FD8A3656F}" dt="2025-05-26T17:22:53.810" v="1187" actId="732"/>
          <ac:picMkLst>
            <pc:docMk/>
            <pc:sldMk cId="2188032901" sldId="296"/>
            <ac:picMk id="7" creationId="{60541950-111B-5E2C-574E-C27F86B45225}"/>
          </ac:picMkLst>
        </pc:picChg>
      </pc:sldChg>
      <pc:sldChg chg="addSp delSp modSp add mod">
        <pc:chgData name="Janelle Clendenon" userId="da17313139568148" providerId="LiveId" clId="{7B2D0232-41AE-4872-9CF6-291FD8A3656F}" dt="2025-05-26T17:33:05.821" v="1451" actId="14100"/>
        <pc:sldMkLst>
          <pc:docMk/>
          <pc:sldMk cId="419712228" sldId="297"/>
        </pc:sldMkLst>
        <pc:spChg chg="mod">
          <ac:chgData name="Janelle Clendenon" userId="da17313139568148" providerId="LiveId" clId="{7B2D0232-41AE-4872-9CF6-291FD8A3656F}" dt="2025-05-26T17:29:15.024" v="1252" actId="14100"/>
          <ac:spMkLst>
            <pc:docMk/>
            <pc:sldMk cId="419712228" sldId="297"/>
            <ac:spMk id="4" creationId="{159FC70A-C843-5353-4B7E-0A009A9E0567}"/>
          </ac:spMkLst>
        </pc:spChg>
        <pc:spChg chg="mod">
          <ac:chgData name="Janelle Clendenon" userId="da17313139568148" providerId="LiveId" clId="{7B2D0232-41AE-4872-9CF6-291FD8A3656F}" dt="2025-05-26T17:32:54.596" v="1448" actId="14100"/>
          <ac:spMkLst>
            <pc:docMk/>
            <pc:sldMk cId="419712228" sldId="297"/>
            <ac:spMk id="11" creationId="{5D7C288D-C699-CF9F-139B-55126983AB39}"/>
          </ac:spMkLst>
        </pc:spChg>
        <pc:spChg chg="add mod">
          <ac:chgData name="Janelle Clendenon" userId="da17313139568148" providerId="LiveId" clId="{7B2D0232-41AE-4872-9CF6-291FD8A3656F}" dt="2025-05-26T17:33:05.821" v="1451" actId="14100"/>
          <ac:spMkLst>
            <pc:docMk/>
            <pc:sldMk cId="419712228" sldId="297"/>
            <ac:spMk id="16" creationId="{42C5EEB2-6491-A2A9-A8C2-DACE452D2BEC}"/>
          </ac:spMkLst>
        </pc:spChg>
        <pc:picChg chg="add mod ord">
          <ac:chgData name="Janelle Clendenon" userId="da17313139568148" providerId="LiveId" clId="{7B2D0232-41AE-4872-9CF6-291FD8A3656F}" dt="2025-05-26T17:32:59.007" v="1449" actId="1076"/>
          <ac:picMkLst>
            <pc:docMk/>
            <pc:sldMk cId="419712228" sldId="297"/>
            <ac:picMk id="15" creationId="{1A217BAA-EB10-4F7E-3A72-733BA3148822}"/>
          </ac:picMkLst>
        </pc:picChg>
      </pc:sldChg>
      <pc:sldChg chg="addSp delSp modSp add mod">
        <pc:chgData name="Janelle Clendenon" userId="da17313139568148" providerId="LiveId" clId="{7B2D0232-41AE-4872-9CF6-291FD8A3656F}" dt="2025-06-02T18:03:38.207" v="2458" actId="1076"/>
        <pc:sldMkLst>
          <pc:docMk/>
          <pc:sldMk cId="863103170" sldId="298"/>
        </pc:sldMkLst>
        <pc:spChg chg="mod">
          <ac:chgData name="Janelle Clendenon" userId="da17313139568148" providerId="LiveId" clId="{7B2D0232-41AE-4872-9CF6-291FD8A3656F}" dt="2025-06-02T18:02:19.631" v="2363" actId="20577"/>
          <ac:spMkLst>
            <pc:docMk/>
            <pc:sldMk cId="863103170" sldId="298"/>
            <ac:spMk id="2" creationId="{28E8AF40-99BE-D054-4ED7-095813D1B522}"/>
          </ac:spMkLst>
        </pc:spChg>
        <pc:spChg chg="mod">
          <ac:chgData name="Janelle Clendenon" userId="da17313139568148" providerId="LiveId" clId="{7B2D0232-41AE-4872-9CF6-291FD8A3656F}" dt="2025-06-02T18:03:24.629" v="2452" actId="20577"/>
          <ac:spMkLst>
            <pc:docMk/>
            <pc:sldMk cId="863103170" sldId="298"/>
            <ac:spMk id="4" creationId="{EFF4BDAA-E266-397F-1ADA-99E65300F256}"/>
          </ac:spMkLst>
        </pc:spChg>
        <pc:picChg chg="add mod modCrop">
          <ac:chgData name="Janelle Clendenon" userId="da17313139568148" providerId="LiveId" clId="{7B2D0232-41AE-4872-9CF6-291FD8A3656F}" dt="2025-06-02T18:02:07.186" v="2353" actId="1076"/>
          <ac:picMkLst>
            <pc:docMk/>
            <pc:sldMk cId="863103170" sldId="298"/>
            <ac:picMk id="5" creationId="{05A435CA-B5A7-264E-B66F-7734749A543E}"/>
          </ac:picMkLst>
        </pc:picChg>
        <pc:picChg chg="add mod ord">
          <ac:chgData name="Janelle Clendenon" userId="da17313139568148" providerId="LiveId" clId="{7B2D0232-41AE-4872-9CF6-291FD8A3656F}" dt="2025-05-26T19:37:31.003" v="2055" actId="1076"/>
          <ac:picMkLst>
            <pc:docMk/>
            <pc:sldMk cId="863103170" sldId="298"/>
            <ac:picMk id="6" creationId="{EB032C6A-72B9-8FB3-FB42-9F7D52E053FF}"/>
          </ac:picMkLst>
        </pc:picChg>
        <pc:picChg chg="add mod ord">
          <ac:chgData name="Janelle Clendenon" userId="da17313139568148" providerId="LiveId" clId="{7B2D0232-41AE-4872-9CF6-291FD8A3656F}" dt="2025-06-02T18:03:30.455" v="2454" actId="14100"/>
          <ac:picMkLst>
            <pc:docMk/>
            <pc:sldMk cId="863103170" sldId="298"/>
            <ac:picMk id="12" creationId="{1F5C8D8E-6D8A-3E4E-62B6-997583383BD3}"/>
          </ac:picMkLst>
        </pc:picChg>
        <pc:picChg chg="add mod">
          <ac:chgData name="Janelle Clendenon" userId="da17313139568148" providerId="LiveId" clId="{7B2D0232-41AE-4872-9CF6-291FD8A3656F}" dt="2025-06-02T18:03:38.207" v="2458" actId="1076"/>
          <ac:picMkLst>
            <pc:docMk/>
            <pc:sldMk cId="863103170" sldId="298"/>
            <ac:picMk id="14" creationId="{6E51260B-99D4-16FB-FC5F-66591D2F203B}"/>
          </ac:picMkLst>
        </pc:picChg>
      </pc:sldChg>
      <pc:sldChg chg="addSp modSp new mod modAnim">
        <pc:chgData name="Janelle Clendenon" userId="da17313139568148" providerId="LiveId" clId="{7B2D0232-41AE-4872-9CF6-291FD8A3656F}" dt="2025-05-26T18:55:08.823" v="1749"/>
        <pc:sldMkLst>
          <pc:docMk/>
          <pc:sldMk cId="1943470521" sldId="299"/>
        </pc:sldMkLst>
        <pc:spChg chg="mod">
          <ac:chgData name="Janelle Clendenon" userId="da17313139568148" providerId="LiveId" clId="{7B2D0232-41AE-4872-9CF6-291FD8A3656F}" dt="2025-05-26T18:52:50.239" v="1727" actId="207"/>
          <ac:spMkLst>
            <pc:docMk/>
            <pc:sldMk cId="1943470521" sldId="299"/>
            <ac:spMk id="2" creationId="{F40AB1D3-3622-D5CB-A85A-407D9B067DDA}"/>
          </ac:spMkLst>
        </pc:spChg>
        <pc:spChg chg="add mod">
          <ac:chgData name="Janelle Clendenon" userId="da17313139568148" providerId="LiveId" clId="{7B2D0232-41AE-4872-9CF6-291FD8A3656F}" dt="2025-05-26T18:49:33.567" v="1721" actId="20577"/>
          <ac:spMkLst>
            <pc:docMk/>
            <pc:sldMk cId="1943470521" sldId="299"/>
            <ac:spMk id="3" creationId="{362E3798-9357-3ACF-4598-F10DD208E6BF}"/>
          </ac:spMkLst>
        </pc:spChg>
        <pc:spChg chg="add mod ord">
          <ac:chgData name="Janelle Clendenon" userId="da17313139568148" providerId="LiveId" clId="{7B2D0232-41AE-4872-9CF6-291FD8A3656F}" dt="2025-05-26T18:54:38.458" v="1748" actId="1038"/>
          <ac:spMkLst>
            <pc:docMk/>
            <pc:sldMk cId="1943470521" sldId="299"/>
            <ac:spMk id="7" creationId="{F1290A22-1E74-78A3-81D6-3D1C3CF04934}"/>
          </ac:spMkLst>
        </pc:spChg>
        <pc:picChg chg="add mod">
          <ac:chgData name="Janelle Clendenon" userId="da17313139568148" providerId="LiveId" clId="{7B2D0232-41AE-4872-9CF6-291FD8A3656F}" dt="2025-05-26T18:52:59.860" v="1730" actId="1076"/>
          <ac:picMkLst>
            <pc:docMk/>
            <pc:sldMk cId="1943470521" sldId="299"/>
            <ac:picMk id="4" creationId="{23F90E33-3761-9C63-B644-A2FC9E9D8271}"/>
          </ac:picMkLst>
        </pc:picChg>
        <pc:picChg chg="add mod">
          <ac:chgData name="Janelle Clendenon" userId="da17313139568148" providerId="LiveId" clId="{7B2D0232-41AE-4872-9CF6-291FD8A3656F}" dt="2025-05-26T18:54:09.322" v="1738" actId="1076"/>
          <ac:picMkLst>
            <pc:docMk/>
            <pc:sldMk cId="1943470521" sldId="299"/>
            <ac:picMk id="6" creationId="{E571FCA7-8475-07B5-4E24-157EC10F3AE7}"/>
          </ac:picMkLst>
        </pc:picChg>
      </pc:sldChg>
      <pc:sldChg chg="addSp modSp add mod ord">
        <pc:chgData name="Janelle Clendenon" userId="da17313139568148" providerId="LiveId" clId="{7B2D0232-41AE-4872-9CF6-291FD8A3656F}" dt="2025-05-26T19:08:37.312" v="1888" actId="122"/>
        <pc:sldMkLst>
          <pc:docMk/>
          <pc:sldMk cId="3039278041" sldId="300"/>
        </pc:sldMkLst>
        <pc:spChg chg="add mod">
          <ac:chgData name="Janelle Clendenon" userId="da17313139568148" providerId="LiveId" clId="{7B2D0232-41AE-4872-9CF6-291FD8A3656F}" dt="2025-05-26T19:08:37.312" v="1888" actId="122"/>
          <ac:spMkLst>
            <pc:docMk/>
            <pc:sldMk cId="3039278041" sldId="300"/>
            <ac:spMk id="4" creationId="{82816F7D-A3C0-9ABC-B382-25A0DC0324C1}"/>
          </ac:spMkLst>
        </pc:spChg>
        <pc:picChg chg="mod">
          <ac:chgData name="Janelle Clendenon" userId="da17313139568148" providerId="LiveId" clId="{7B2D0232-41AE-4872-9CF6-291FD8A3656F}" dt="2025-05-26T19:07:23.702" v="1801" actId="1076"/>
          <ac:picMkLst>
            <pc:docMk/>
            <pc:sldMk cId="3039278041" sldId="300"/>
            <ac:picMk id="3" creationId="{5424563E-AD57-43B5-A038-7B356B348288}"/>
          </ac:picMkLst>
        </pc:picChg>
      </pc:sldChg>
      <pc:sldChg chg="addSp modSp new mod modAnim">
        <pc:chgData name="Janelle Clendenon" userId="da17313139568148" providerId="LiveId" clId="{7B2D0232-41AE-4872-9CF6-291FD8A3656F}" dt="2025-05-26T19:17:03.626" v="1933" actId="1076"/>
        <pc:sldMkLst>
          <pc:docMk/>
          <pc:sldMk cId="1091357623" sldId="301"/>
        </pc:sldMkLst>
        <pc:picChg chg="add mod">
          <ac:chgData name="Janelle Clendenon" userId="da17313139568148" providerId="LiveId" clId="{7B2D0232-41AE-4872-9CF6-291FD8A3656F}" dt="2025-05-26T19:17:03.626" v="1933" actId="1076"/>
          <ac:picMkLst>
            <pc:docMk/>
            <pc:sldMk cId="1091357623" sldId="301"/>
            <ac:picMk id="2" creationId="{698D4D9C-FC3D-B643-FD68-A9CC1A2DBA11}"/>
          </ac:picMkLst>
        </pc:picChg>
      </pc:sldChg>
    </pc:docChg>
  </pc:docChgLst>
  <pc:docChgLst>
    <pc:chgData name="Janelle Clendenon" userId="da17313139568148" providerId="LiveId" clId="{A0935229-AAAA-496E-A8BB-55AB966333BF}"/>
    <pc:docChg chg="custSel addSld modSld sldOrd">
      <pc:chgData name="Janelle Clendenon" userId="da17313139568148" providerId="LiveId" clId="{A0935229-AAAA-496E-A8BB-55AB966333BF}" dt="2021-05-08T04:39:36.885" v="281" actId="14100"/>
      <pc:docMkLst>
        <pc:docMk/>
      </pc:docMkLst>
      <pc:sldChg chg="addSp modSp mod">
        <pc:chgData name="Janelle Clendenon" userId="da17313139568148" providerId="LiveId" clId="{A0935229-AAAA-496E-A8BB-55AB966333BF}" dt="2021-05-07T22:01:08.887" v="25" actId="20577"/>
        <pc:sldMkLst>
          <pc:docMk/>
          <pc:sldMk cId="3442653946" sldId="266"/>
        </pc:sldMkLst>
      </pc:sldChg>
      <pc:sldChg chg="ord">
        <pc:chgData name="Janelle Clendenon" userId="da17313139568148" providerId="LiveId" clId="{A0935229-AAAA-496E-A8BB-55AB966333BF}" dt="2021-05-08T04:27:33.318" v="36"/>
        <pc:sldMkLst>
          <pc:docMk/>
          <pc:sldMk cId="2141840731" sldId="274"/>
        </pc:sldMkLst>
      </pc:sldChg>
      <pc:sldChg chg="ord">
        <pc:chgData name="Janelle Clendenon" userId="da17313139568148" providerId="LiveId" clId="{A0935229-AAAA-496E-A8BB-55AB966333BF}" dt="2021-05-08T04:26:49.687" v="32"/>
        <pc:sldMkLst>
          <pc:docMk/>
          <pc:sldMk cId="363774484" sldId="275"/>
        </pc:sldMkLst>
      </pc:sldChg>
      <pc:sldChg chg="addSp modSp new mod ord modAnim">
        <pc:chgData name="Janelle Clendenon" userId="da17313139568148" providerId="LiveId" clId="{A0935229-AAAA-496E-A8BB-55AB966333BF}" dt="2021-05-08T04:26:58.416" v="34"/>
        <pc:sldMkLst>
          <pc:docMk/>
          <pc:sldMk cId="4146360445" sldId="289"/>
        </pc:sldMkLst>
      </pc:sldChg>
      <pc:sldChg chg="addSp delSp modSp new mod">
        <pc:chgData name="Janelle Clendenon" userId="da17313139568148" providerId="LiveId" clId="{A0935229-AAAA-496E-A8BB-55AB966333BF}" dt="2021-05-08T04:39:36.885" v="281" actId="14100"/>
        <pc:sldMkLst>
          <pc:docMk/>
          <pc:sldMk cId="400680507" sldId="290"/>
        </pc:sldMkLst>
      </pc:sldChg>
    </pc:docChg>
  </pc:docChgLst>
  <pc:docChgLst>
    <pc:chgData name="Janelle Clendenon" userId="da17313139568148" providerId="LiveId" clId="{A370BCD9-DC84-4087-A13D-BD837E74444B}"/>
    <pc:docChg chg="custSel addSld modSld">
      <pc:chgData name="Janelle Clendenon" userId="da17313139568148" providerId="LiveId" clId="{A370BCD9-DC84-4087-A13D-BD837E74444B}" dt="2022-03-15T04:04:23.488" v="22" actId="20577"/>
      <pc:docMkLst>
        <pc:docMk/>
      </pc:docMkLst>
      <pc:sldChg chg="addSp delSp modSp mod delAnim modAnim">
        <pc:chgData name="Janelle Clendenon" userId="da17313139568148" providerId="LiveId" clId="{A370BCD9-DC84-4087-A13D-BD837E74444B}" dt="2022-03-15T04:04:23.488" v="22" actId="20577"/>
        <pc:sldMkLst>
          <pc:docMk/>
          <pc:sldMk cId="4266314526" sldId="286"/>
        </pc:sldMkLst>
      </pc:sldChg>
      <pc:sldChg chg="add">
        <pc:chgData name="Janelle Clendenon" userId="da17313139568148" providerId="LiveId" clId="{A370BCD9-DC84-4087-A13D-BD837E74444B}" dt="2022-03-15T04:03:44.692" v="0"/>
        <pc:sldMkLst>
          <pc:docMk/>
          <pc:sldMk cId="1826721474" sldId="291"/>
        </pc:sldMkLst>
      </pc:sldChg>
    </pc:docChg>
  </pc:docChgLst>
  <pc:docChgLst>
    <pc:chgData name="Janelle Clendenon" userId="da17313139568148" providerId="LiveId" clId="{6FD8B78B-78FD-4318-B4BB-8A38C3797903}"/>
    <pc:docChg chg="addSld modSld">
      <pc:chgData name="Janelle Clendenon" userId="da17313139568148" providerId="LiveId" clId="{6FD8B78B-78FD-4318-B4BB-8A38C3797903}" dt="2025-04-08T22:10:15.225" v="8" actId="13822"/>
      <pc:docMkLst>
        <pc:docMk/>
      </pc:docMkLst>
      <pc:sldChg chg="addSp modSp new mod">
        <pc:chgData name="Janelle Clendenon" userId="da17313139568148" providerId="LiveId" clId="{6FD8B78B-78FD-4318-B4BB-8A38C3797903}" dt="2025-04-08T22:10:15.225" v="8" actId="13822"/>
        <pc:sldMkLst>
          <pc:docMk/>
          <pc:sldMk cId="2711028543" sldId="292"/>
        </pc:sldMkLst>
        <pc:spChg chg="add mod">
          <ac:chgData name="Janelle Clendenon" userId="da17313139568148" providerId="LiveId" clId="{6FD8B78B-78FD-4318-B4BB-8A38C3797903}" dt="2025-04-08T22:10:15.225" v="8" actId="13822"/>
          <ac:spMkLst>
            <pc:docMk/>
            <pc:sldMk cId="2711028543" sldId="292"/>
            <ac:spMk id="4" creationId="{501B8A81-7A82-845A-B38C-C606A7D3E0DC}"/>
          </ac:spMkLst>
        </pc:spChg>
        <pc:picChg chg="add mod">
          <ac:chgData name="Janelle Clendenon" userId="da17313139568148" providerId="LiveId" clId="{6FD8B78B-78FD-4318-B4BB-8A38C3797903}" dt="2025-04-08T22:09:32.206" v="3" actId="962"/>
          <ac:picMkLst>
            <pc:docMk/>
            <pc:sldMk cId="2711028543" sldId="292"/>
            <ac:picMk id="3" creationId="{8254A4EE-405D-EEDB-5ABB-19BDD66F1AC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225972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1442520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2488101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A5D67A-3979-4288-8648-FEE5D5A35ED1}" type="datetimeFigureOut">
              <a:rPr lang="en-US" smtClean="0"/>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2159274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A5D67A-3979-4288-8648-FEE5D5A35ED1}" type="datetimeFigureOut">
              <a:rPr lang="en-US" smtClean="0"/>
              <a:t>6/1/2025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3050507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A5D67A-3979-4288-8648-FEE5D5A35ED1}" type="datetimeFigureOut">
              <a:rPr lang="en-US" smtClean="0"/>
              <a:t>6/1/2025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411085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5D67A-3979-4288-8648-FEE5D5A35ED1}" type="datetimeFigureOut">
              <a:rPr lang="en-US" smtClean="0"/>
              <a:t>6/1/2025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162613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A5D67A-3979-4288-8648-FEE5D5A35ED1}" type="datetimeFigureOut">
              <a:rPr lang="en-US" smtClean="0"/>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2222666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A5D67A-3979-4288-8648-FEE5D5A35ED1}" type="datetimeFigureOut">
              <a:rPr lang="en-US" smtClean="0"/>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3889595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324909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34472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4170409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15092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3741141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286099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A5D67A-3979-4288-8648-FEE5D5A35ED1}" type="datetimeFigureOut">
              <a:rPr lang="en-US" smtClean="0"/>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6E8550-4A84-46C5-B56F-163B960E5D6B}" type="slidenum">
              <a:rPr lang="en-US" smtClean="0"/>
              <a:t>‹#›</a:t>
            </a:fld>
            <a:endParaRPr lang="en-US"/>
          </a:p>
        </p:txBody>
      </p:sp>
    </p:spTree>
    <p:extLst>
      <p:ext uri="{BB962C8B-B14F-4D97-AF65-F5344CB8AC3E}">
        <p14:creationId xmlns:p14="http://schemas.microsoft.com/office/powerpoint/2010/main" val="2068990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2A5D67A-3979-4288-8648-FEE5D5A35ED1}" type="datetimeFigureOut">
              <a:rPr lang="en-US" smtClean="0"/>
              <a:t>6/1/2025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6E8550-4A84-46C5-B56F-163B960E5D6B}" type="slidenum">
              <a:rPr lang="en-US" smtClean="0"/>
              <a:t>‹#›</a:t>
            </a:fld>
            <a:endParaRPr lang="en-US"/>
          </a:p>
        </p:txBody>
      </p:sp>
    </p:spTree>
    <p:extLst>
      <p:ext uri="{BB962C8B-B14F-4D97-AF65-F5344CB8AC3E}">
        <p14:creationId xmlns:p14="http://schemas.microsoft.com/office/powerpoint/2010/main" val="250376931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6.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FzeGtxeOH_M?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video" Target="https://www.youtube.com/embed/xlsvpZk1L2U?feature=oembed" TargetMode="Externa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video" Target="https://www.youtube.com/embed/mA-NRgFl6HM?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6.xml"/><Relationship Id="rId1" Type="http://schemas.openxmlformats.org/officeDocument/2006/relationships/video" Target="https://www.youtube.com/embed/d6085sLXCMs?feature=oembed" TargetMode="Externa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6.xml"/><Relationship Id="rId1" Type="http://schemas.openxmlformats.org/officeDocument/2006/relationships/video" Target="https://www.youtube.com/embed/vI5rhZ--R30?feature=oembed" TargetMode="Externa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7.xml"/><Relationship Id="rId1" Type="http://schemas.openxmlformats.org/officeDocument/2006/relationships/video" Target="https://www.youtube.com/embed/aJcvX2O3rTs?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g"/><Relationship Id="rId2" Type="http://schemas.openxmlformats.org/officeDocument/2006/relationships/image" Target="../media/image27.jpg"/><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6.xml"/><Relationship Id="rId1" Type="http://schemas.openxmlformats.org/officeDocument/2006/relationships/video" Target="https://www.youtube.com/embed/gYOQrjYuLnc?feature=oembe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video" Target="https://www.youtube.com/embed/zeOv8a1GcQw?feature=oembe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6.xml"/><Relationship Id="rId1" Type="http://schemas.openxmlformats.org/officeDocument/2006/relationships/video" Target="https://www.youtube.com/embed/CzAW_sF1Jbs?feature=oembed"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jpeg"/><Relationship Id="rId1" Type="http://schemas.openxmlformats.org/officeDocument/2006/relationships/slideLayout" Target="../slideLayouts/slideLayout6.xml"/><Relationship Id="rId6" Type="http://schemas.openxmlformats.org/officeDocument/2006/relationships/image" Target="../media/image47.jpg"/><Relationship Id="rId5" Type="http://schemas.openxmlformats.org/officeDocument/2006/relationships/hyperlink" Target="https://www.biblegateway.com/passage/?search=psalms+42%3A1-3&amp;version=ERV#fen-ERV-14305a" TargetMode="Externa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6.xml"/><Relationship Id="rId4" Type="http://schemas.openxmlformats.org/officeDocument/2006/relationships/image" Target="../media/image56.jpg"/></Relationships>
</file>

<file path=ppt/slides/_rels/slide3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gif"/><Relationship Id="rId1" Type="http://schemas.openxmlformats.org/officeDocument/2006/relationships/slideLayout" Target="../slideLayouts/slideLayout6.xml"/><Relationship Id="rId4" Type="http://schemas.openxmlformats.org/officeDocument/2006/relationships/image" Target="../media/image62.jpg"/></Relationships>
</file>

<file path=ppt/slides/_rels/slide3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6.xml"/><Relationship Id="rId5" Type="http://schemas.openxmlformats.org/officeDocument/2006/relationships/image" Target="../media/image66.jpg"/><Relationship Id="rId4" Type="http://schemas.openxmlformats.org/officeDocument/2006/relationships/image" Target="../media/image65.jpg"/></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6.xml"/><Relationship Id="rId1" Type="http://schemas.openxmlformats.org/officeDocument/2006/relationships/video" Target="https://www.youtube.com/embed/gvuhAVH-BU8?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6.xml"/><Relationship Id="rId1" Type="http://schemas.openxmlformats.org/officeDocument/2006/relationships/video" Target="https://www.youtube.com/embed/1gFwpOjF-5o?feature=oembed"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418C06-ECDB-44D1-819B-37BFA1DDD01B}"/>
              </a:ext>
            </a:extLst>
          </p:cNvPr>
          <p:cNvPicPr>
            <a:picLocks noChangeAspect="1"/>
          </p:cNvPicPr>
          <p:nvPr/>
        </p:nvPicPr>
        <p:blipFill rotWithShape="1">
          <a:blip r:embed="rId2">
            <a:duotone>
              <a:schemeClr val="accent1">
                <a:shade val="45000"/>
                <a:satMod val="135000"/>
              </a:schemeClr>
              <a:prstClr val="white"/>
            </a:duotone>
          </a:blip>
          <a:srcRect l="19192" t="4930" b="4161"/>
          <a:stretch/>
        </p:blipFill>
        <p:spPr>
          <a:xfrm>
            <a:off x="1" y="10"/>
            <a:ext cx="12191999" cy="6857990"/>
          </a:xfrm>
          <a:prstGeom prst="rect">
            <a:avLst/>
          </a:prstGeom>
        </p:spPr>
      </p:pic>
      <p:sp>
        <p:nvSpPr>
          <p:cNvPr id="10" name="Isosceles Triangle 9">
            <a:extLst>
              <a:ext uri="{FF2B5EF4-FFF2-40B4-BE49-F238E27FC236}">
                <a16:creationId xmlns:a16="http://schemas.microsoft.com/office/drawing/2014/main" id="{F5F0CD5C-72F3-4090-8A69-8E15CB432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Parallelogram 11">
            <a:extLst>
              <a:ext uri="{FF2B5EF4-FFF2-40B4-BE49-F238E27FC236}">
                <a16:creationId xmlns:a16="http://schemas.microsoft.com/office/drawing/2014/main" id="{217496A2-9394-4FB7-BA0E-717D2D2E7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3800" y="0"/>
            <a:ext cx="7315200" cy="6858000"/>
          </a:xfrm>
          <a:prstGeom prst="parallelogram">
            <a:avLst>
              <a:gd name="adj" fmla="val 15925"/>
            </a:avLst>
          </a:prstGeom>
          <a:solidFill>
            <a:schemeClr val="bg1">
              <a:alpha val="8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D02CF681-4765-4E88-802F-B2474DCD51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D57B2BA-243C-45C7-A5D8-46CA719437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67374FB5-CBB7-46FF-95B5-2251BC685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5">
            <a:extLst>
              <a:ext uri="{FF2B5EF4-FFF2-40B4-BE49-F238E27FC236}">
                <a16:creationId xmlns:a16="http://schemas.microsoft.com/office/drawing/2014/main" id="{34BCEAB7-D9E0-40A4-9254-8593BD346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D567A354-BB63-405C-8E5F-2F510E670F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B6F8E00-3323-472E-90C6-7AC1F21C54E4}"/>
              </a:ext>
            </a:extLst>
          </p:cNvPr>
          <p:cNvSpPr>
            <a:spLocks noGrp="1"/>
          </p:cNvSpPr>
          <p:nvPr>
            <p:ph type="ctrTitle"/>
          </p:nvPr>
        </p:nvSpPr>
        <p:spPr>
          <a:xfrm>
            <a:off x="4791450" y="1678665"/>
            <a:ext cx="4482553" cy="2369131"/>
          </a:xfrm>
        </p:spPr>
        <p:txBody>
          <a:bodyPr>
            <a:normAutofit/>
          </a:bodyPr>
          <a:lstStyle/>
          <a:p>
            <a:r>
              <a:rPr lang="en-US" sz="8000" dirty="0">
                <a:latin typeface="Algerian" panose="04020705040A02060702" pitchFamily="82" charset="0"/>
              </a:rPr>
              <a:t>Water</a:t>
            </a:r>
            <a:br>
              <a:rPr lang="en-US" sz="8000" dirty="0">
                <a:latin typeface="Algerian" panose="04020705040A02060702" pitchFamily="82" charset="0"/>
              </a:rPr>
            </a:br>
            <a:r>
              <a:rPr lang="en-US" sz="4400" dirty="0">
                <a:latin typeface="Algerian" panose="04020705040A02060702" pitchFamily="82" charset="0"/>
              </a:rPr>
              <a:t>from a rock</a:t>
            </a:r>
            <a:endParaRPr lang="en-US" sz="4400" dirty="0"/>
          </a:p>
        </p:txBody>
      </p:sp>
      <p:sp>
        <p:nvSpPr>
          <p:cNvPr id="3" name="Subtitle 2">
            <a:extLst>
              <a:ext uri="{FF2B5EF4-FFF2-40B4-BE49-F238E27FC236}">
                <a16:creationId xmlns:a16="http://schemas.microsoft.com/office/drawing/2014/main" id="{022EC82B-CA41-4CEA-9657-DCBC0EA56D93}"/>
              </a:ext>
            </a:extLst>
          </p:cNvPr>
          <p:cNvSpPr>
            <a:spLocks noGrp="1"/>
          </p:cNvSpPr>
          <p:nvPr>
            <p:ph type="subTitle" idx="1"/>
          </p:nvPr>
        </p:nvSpPr>
        <p:spPr>
          <a:xfrm>
            <a:off x="4788276" y="4050832"/>
            <a:ext cx="4485725" cy="1096899"/>
          </a:xfrm>
        </p:spPr>
        <p:txBody>
          <a:bodyPr>
            <a:normAutofit/>
          </a:bodyPr>
          <a:lstStyle/>
          <a:p>
            <a:r>
              <a:rPr lang="en-US" dirty="0"/>
              <a:t>Exodus 17:1-7</a:t>
            </a:r>
          </a:p>
        </p:txBody>
      </p:sp>
      <p:sp>
        <p:nvSpPr>
          <p:cNvPr id="24" name="Rectangle 27">
            <a:extLst>
              <a:ext uri="{FF2B5EF4-FFF2-40B4-BE49-F238E27FC236}">
                <a16:creationId xmlns:a16="http://schemas.microsoft.com/office/drawing/2014/main" id="{9185A8D7-2F20-4F7A-97BE-21DB1654C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a:extLst>
              <a:ext uri="{FF2B5EF4-FFF2-40B4-BE49-F238E27FC236}">
                <a16:creationId xmlns:a16="http://schemas.microsoft.com/office/drawing/2014/main" id="{CB65BD56-22B3-4E13-BFCA-B8E8BEB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9">
            <a:extLst>
              <a:ext uri="{FF2B5EF4-FFF2-40B4-BE49-F238E27FC236}">
                <a16:creationId xmlns:a16="http://schemas.microsoft.com/office/drawing/2014/main" id="{6790ED68-BCA0-4247-A72F-1CB85DF06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DD0F2B3F-DC55-4FA7-B667-1ACD07920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00321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95938-CFD0-496A-AE8C-331D32F80B72}"/>
              </a:ext>
            </a:extLst>
          </p:cNvPr>
          <p:cNvSpPr>
            <a:spLocks noGrp="1"/>
          </p:cNvSpPr>
          <p:nvPr>
            <p:ph type="title"/>
          </p:nvPr>
        </p:nvSpPr>
        <p:spPr>
          <a:xfrm rot="4245277">
            <a:off x="7946813" y="1951321"/>
            <a:ext cx="4824306" cy="990600"/>
          </a:xfrm>
        </p:spPr>
        <p:txBody>
          <a:bodyPr/>
          <a:lstStyle/>
          <a:p>
            <a:r>
              <a:rPr lang="en-US" dirty="0">
                <a:solidFill>
                  <a:schemeClr val="accent2">
                    <a:lumMod val="40000"/>
                    <a:lumOff val="60000"/>
                  </a:schemeClr>
                </a:solidFill>
              </a:rPr>
              <a:t>What do these need?</a:t>
            </a:r>
          </a:p>
        </p:txBody>
      </p:sp>
      <p:pic>
        <p:nvPicPr>
          <p:cNvPr id="6" name="Picture 5">
            <a:extLst>
              <a:ext uri="{FF2B5EF4-FFF2-40B4-BE49-F238E27FC236}">
                <a16:creationId xmlns:a16="http://schemas.microsoft.com/office/drawing/2014/main" id="{469F7C97-7DFE-4D5D-913B-CE9C1630E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570" y="3744070"/>
            <a:ext cx="3172333" cy="2564303"/>
          </a:xfrm>
          <a:prstGeom prst="flowChartInputOutput">
            <a:avLst/>
          </a:prstGeom>
        </p:spPr>
      </p:pic>
      <p:pic>
        <p:nvPicPr>
          <p:cNvPr id="8" name="Picture 7" descr="A picture containing vegetable, dish, plant&#10;&#10;Description automatically generated">
            <a:extLst>
              <a:ext uri="{FF2B5EF4-FFF2-40B4-BE49-F238E27FC236}">
                <a16:creationId xmlns:a16="http://schemas.microsoft.com/office/drawing/2014/main" id="{36ED79F7-0DA6-4256-A7AD-142DC40C5E4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6896" y="298465"/>
            <a:ext cx="4183683" cy="3051573"/>
          </a:xfrm>
          <a:prstGeom prst="rect">
            <a:avLst/>
          </a:prstGeom>
        </p:spPr>
      </p:pic>
      <p:pic>
        <p:nvPicPr>
          <p:cNvPr id="10" name="Picture 9" descr="A vase with red tulips&#10;&#10;Description automatically generated with medium confidence">
            <a:extLst>
              <a:ext uri="{FF2B5EF4-FFF2-40B4-BE49-F238E27FC236}">
                <a16:creationId xmlns:a16="http://schemas.microsoft.com/office/drawing/2014/main" id="{EE288289-9762-46AA-B975-05852BF26144}"/>
              </a:ext>
            </a:extLst>
          </p:cNvPr>
          <p:cNvPicPr>
            <a:picLocks noChangeAspect="1"/>
          </p:cNvPicPr>
          <p:nvPr/>
        </p:nvPicPr>
        <p:blipFill>
          <a:blip r:embed="rId4">
            <a:clrChange>
              <a:clrFrom>
                <a:srgbClr val="E5E4EA"/>
              </a:clrFrom>
              <a:clrTo>
                <a:srgbClr val="E5E4EA">
                  <a:alpha val="0"/>
                </a:srgbClr>
              </a:clrTo>
            </a:clrChange>
            <a:extLst>
              <a:ext uri="{28A0092B-C50C-407E-A947-70E740481C1C}">
                <a14:useLocalDpi xmlns:a14="http://schemas.microsoft.com/office/drawing/2010/main" val="0"/>
              </a:ext>
            </a:extLst>
          </a:blip>
          <a:stretch>
            <a:fillRect/>
          </a:stretch>
        </p:blipFill>
        <p:spPr>
          <a:xfrm>
            <a:off x="5314206" y="0"/>
            <a:ext cx="2525405" cy="3363380"/>
          </a:xfrm>
          <a:prstGeom prst="rect">
            <a:avLst/>
          </a:prstGeom>
        </p:spPr>
      </p:pic>
      <p:pic>
        <p:nvPicPr>
          <p:cNvPr id="12" name="Picture 11" descr="A dog with its tongue out&#10;&#10;Description automatically generated with low confidence">
            <a:extLst>
              <a:ext uri="{FF2B5EF4-FFF2-40B4-BE49-F238E27FC236}">
                <a16:creationId xmlns:a16="http://schemas.microsoft.com/office/drawing/2014/main" id="{55F382F8-A483-4279-8B3A-7898E8C7B1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0276" y="3744070"/>
            <a:ext cx="3939376" cy="2626250"/>
          </a:xfrm>
          <a:prstGeom prst="parallelogram">
            <a:avLst/>
          </a:prstGeom>
        </p:spPr>
      </p:pic>
      <p:sp>
        <p:nvSpPr>
          <p:cNvPr id="13" name="TextBox 12">
            <a:extLst>
              <a:ext uri="{FF2B5EF4-FFF2-40B4-BE49-F238E27FC236}">
                <a16:creationId xmlns:a16="http://schemas.microsoft.com/office/drawing/2014/main" id="{33276814-AF74-44BF-B5BC-2B6656785D04}"/>
              </a:ext>
            </a:extLst>
          </p:cNvPr>
          <p:cNvSpPr txBox="1"/>
          <p:nvPr/>
        </p:nvSpPr>
        <p:spPr>
          <a:xfrm>
            <a:off x="701040" y="6522720"/>
            <a:ext cx="8839200" cy="369332"/>
          </a:xfrm>
          <a:prstGeom prst="rect">
            <a:avLst/>
          </a:prstGeom>
          <a:noFill/>
        </p:spPr>
        <p:txBody>
          <a:bodyPr wrap="square" rtlCol="0">
            <a:spAutoFit/>
          </a:bodyPr>
          <a:lstStyle/>
          <a:p>
            <a:r>
              <a:rPr lang="en-US" dirty="0"/>
              <a:t>Demo:  Trim &amp; put a wilted flower or lettuce leaf in water . </a:t>
            </a:r>
          </a:p>
        </p:txBody>
      </p:sp>
    </p:spTree>
    <p:extLst>
      <p:ext uri="{BB962C8B-B14F-4D97-AF65-F5344CB8AC3E}">
        <p14:creationId xmlns:p14="http://schemas.microsoft.com/office/powerpoint/2010/main" val="3070660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Extremely Dramatic Celery Time lapse (HD)">
            <a:hlinkClick r:id="" action="ppaction://media"/>
            <a:extLst>
              <a:ext uri="{FF2B5EF4-FFF2-40B4-BE49-F238E27FC236}">
                <a16:creationId xmlns:a16="http://schemas.microsoft.com/office/drawing/2014/main" id="{068EB617-A46C-4C7A-AFD7-34B9D9FC4A48}"/>
              </a:ext>
            </a:extLst>
          </p:cNvPr>
          <p:cNvPicPr>
            <a:picLocks noRot="1" noChangeAspect="1"/>
          </p:cNvPicPr>
          <p:nvPr>
            <a:videoFile r:link="rId1"/>
          </p:nvPr>
        </p:nvPicPr>
        <p:blipFill>
          <a:blip r:embed="rId3"/>
          <a:stretch>
            <a:fillRect/>
          </a:stretch>
        </p:blipFill>
        <p:spPr>
          <a:xfrm>
            <a:off x="613556" y="650240"/>
            <a:ext cx="8271859" cy="4673600"/>
          </a:xfrm>
          <a:prstGeom prst="rect">
            <a:avLst/>
          </a:prstGeom>
        </p:spPr>
      </p:pic>
      <p:sp>
        <p:nvSpPr>
          <p:cNvPr id="3" name="TextBox 2">
            <a:extLst>
              <a:ext uri="{FF2B5EF4-FFF2-40B4-BE49-F238E27FC236}">
                <a16:creationId xmlns:a16="http://schemas.microsoft.com/office/drawing/2014/main" id="{B95333BF-F951-49E1-AFC1-F1FB405628BB}"/>
              </a:ext>
            </a:extLst>
          </p:cNvPr>
          <p:cNvSpPr txBox="1"/>
          <p:nvPr/>
        </p:nvSpPr>
        <p:spPr>
          <a:xfrm>
            <a:off x="812800" y="5831840"/>
            <a:ext cx="6583680" cy="369332"/>
          </a:xfrm>
          <a:prstGeom prst="rect">
            <a:avLst/>
          </a:prstGeom>
          <a:noFill/>
        </p:spPr>
        <p:txBody>
          <a:bodyPr wrap="square" rtlCol="0">
            <a:spAutoFit/>
          </a:bodyPr>
          <a:lstStyle/>
          <a:p>
            <a:r>
              <a:rPr lang="en-US" dirty="0"/>
              <a:t>When we are thirsty, water revives us.</a:t>
            </a:r>
          </a:p>
        </p:txBody>
      </p:sp>
    </p:spTree>
    <p:extLst>
      <p:ext uri="{BB962C8B-B14F-4D97-AF65-F5344CB8AC3E}">
        <p14:creationId xmlns:p14="http://schemas.microsoft.com/office/powerpoint/2010/main" val="418311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AB1D3-3622-D5CB-A85A-407D9B067DDA}"/>
              </a:ext>
            </a:extLst>
          </p:cNvPr>
          <p:cNvSpPr>
            <a:spLocks noGrp="1"/>
          </p:cNvSpPr>
          <p:nvPr>
            <p:ph type="title"/>
          </p:nvPr>
        </p:nvSpPr>
        <p:spPr>
          <a:xfrm>
            <a:off x="655983" y="268356"/>
            <a:ext cx="8596668" cy="682487"/>
          </a:xfrm>
        </p:spPr>
        <p:txBody>
          <a:bodyPr/>
          <a:lstStyle/>
          <a:p>
            <a:r>
              <a:rPr lang="en-US" dirty="0">
                <a:solidFill>
                  <a:schemeClr val="tx1"/>
                </a:solidFill>
              </a:rPr>
              <a:t>Every part of our body needs water.</a:t>
            </a:r>
          </a:p>
        </p:txBody>
      </p:sp>
      <p:sp>
        <p:nvSpPr>
          <p:cNvPr id="3" name="TextBox 2">
            <a:extLst>
              <a:ext uri="{FF2B5EF4-FFF2-40B4-BE49-F238E27FC236}">
                <a16:creationId xmlns:a16="http://schemas.microsoft.com/office/drawing/2014/main" id="{362E3798-9357-3ACF-4598-F10DD208E6BF}"/>
              </a:ext>
            </a:extLst>
          </p:cNvPr>
          <p:cNvSpPr txBox="1"/>
          <p:nvPr/>
        </p:nvSpPr>
        <p:spPr>
          <a:xfrm>
            <a:off x="655983" y="5903843"/>
            <a:ext cx="6937513" cy="923330"/>
          </a:xfrm>
          <a:prstGeom prst="rect">
            <a:avLst/>
          </a:prstGeom>
          <a:noFill/>
        </p:spPr>
        <p:txBody>
          <a:bodyPr wrap="square" rtlCol="0">
            <a:spAutoFit/>
          </a:bodyPr>
          <a:lstStyle/>
          <a:p>
            <a:r>
              <a:rPr lang="en-US" dirty="0"/>
              <a:t>We totally need God also.  Jesus said, “Come to me all who are thirsty.”  and He said, “I will give you Living Water.”  The Holy Spirit will fill us and quench our thirst for Truth about God and His Way of living.</a:t>
            </a:r>
          </a:p>
        </p:txBody>
      </p:sp>
      <p:pic>
        <p:nvPicPr>
          <p:cNvPr id="4" name="Online Media 3" title="Why water is necessary in our body | Why do we drink water? | Importance of water | Video for kids">
            <a:hlinkClick r:id="" action="ppaction://media"/>
            <a:extLst>
              <a:ext uri="{FF2B5EF4-FFF2-40B4-BE49-F238E27FC236}">
                <a16:creationId xmlns:a16="http://schemas.microsoft.com/office/drawing/2014/main" id="{23F90E33-3761-9C63-B644-A2FC9E9D8271}"/>
              </a:ext>
            </a:extLst>
          </p:cNvPr>
          <p:cNvPicPr>
            <a:picLocks noRot="1" noChangeAspect="1"/>
          </p:cNvPicPr>
          <p:nvPr>
            <a:videoFile r:link="rId1"/>
          </p:nvPr>
        </p:nvPicPr>
        <p:blipFill>
          <a:blip r:embed="rId3"/>
          <a:stretch>
            <a:fillRect/>
          </a:stretch>
        </p:blipFill>
        <p:spPr>
          <a:xfrm>
            <a:off x="2379008" y="950843"/>
            <a:ext cx="8315497" cy="4698266"/>
          </a:xfrm>
          <a:prstGeom prst="rect">
            <a:avLst/>
          </a:prstGeom>
        </p:spPr>
      </p:pic>
      <p:sp>
        <p:nvSpPr>
          <p:cNvPr id="7" name="Oval 6">
            <a:extLst>
              <a:ext uri="{FF2B5EF4-FFF2-40B4-BE49-F238E27FC236}">
                <a16:creationId xmlns:a16="http://schemas.microsoft.com/office/drawing/2014/main" id="{F1290A22-1E74-78A3-81D6-3D1C3CF04934}"/>
              </a:ext>
            </a:extLst>
          </p:cNvPr>
          <p:cNvSpPr/>
          <p:nvPr/>
        </p:nvSpPr>
        <p:spPr>
          <a:xfrm rot="20341503">
            <a:off x="159474" y="2318567"/>
            <a:ext cx="912985" cy="38091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Picture 5" descr="A cartoon of a glass of water&#10;&#10;AI-generated content may be incorrect.">
            <a:extLst>
              <a:ext uri="{FF2B5EF4-FFF2-40B4-BE49-F238E27FC236}">
                <a16:creationId xmlns:a16="http://schemas.microsoft.com/office/drawing/2014/main" id="{E571FCA7-8475-07B5-4E24-157EC10F3A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045990"/>
            <a:ext cx="2766020" cy="2766020"/>
          </a:xfrm>
          <a:prstGeom prst="rect">
            <a:avLst/>
          </a:prstGeom>
        </p:spPr>
      </p:pic>
    </p:spTree>
    <p:extLst>
      <p:ext uri="{BB962C8B-B14F-4D97-AF65-F5344CB8AC3E}">
        <p14:creationId xmlns:p14="http://schemas.microsoft.com/office/powerpoint/2010/main" val="194347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024A-0CA7-4EE6-81C9-AB1AFE5AA3E0}"/>
              </a:ext>
            </a:extLst>
          </p:cNvPr>
          <p:cNvSpPr>
            <a:spLocks noGrp="1"/>
          </p:cNvSpPr>
          <p:nvPr>
            <p:ph type="title"/>
          </p:nvPr>
        </p:nvSpPr>
        <p:spPr>
          <a:xfrm rot="4304236">
            <a:off x="8204605" y="2056924"/>
            <a:ext cx="4623265" cy="833120"/>
          </a:xfrm>
        </p:spPr>
        <p:txBody>
          <a:bodyPr>
            <a:normAutofit fontScale="90000"/>
          </a:bodyPr>
          <a:lstStyle/>
          <a:p>
            <a:r>
              <a:rPr lang="en-US" dirty="0"/>
              <a:t>Fill It Up &amp; Let it Overflow</a:t>
            </a:r>
          </a:p>
        </p:txBody>
      </p:sp>
      <p:pic>
        <p:nvPicPr>
          <p:cNvPr id="4" name="Online Media 3" title="Fill It Up And Let It Overflow (Teacher Boris and the boys)">
            <a:hlinkClick r:id="" action="ppaction://media"/>
            <a:extLst>
              <a:ext uri="{FF2B5EF4-FFF2-40B4-BE49-F238E27FC236}">
                <a16:creationId xmlns:a16="http://schemas.microsoft.com/office/drawing/2014/main" id="{0C9894D5-F424-F17F-E819-20A28B0FF378}"/>
              </a:ext>
            </a:extLst>
          </p:cNvPr>
          <p:cNvPicPr>
            <a:picLocks noRot="1" noChangeAspect="1"/>
          </p:cNvPicPr>
          <p:nvPr>
            <a:videoFile r:link="rId1"/>
          </p:nvPr>
        </p:nvPicPr>
        <p:blipFill>
          <a:blip r:embed="rId3"/>
          <a:stretch>
            <a:fillRect/>
          </a:stretch>
        </p:blipFill>
        <p:spPr>
          <a:xfrm>
            <a:off x="295602" y="755374"/>
            <a:ext cx="9464141" cy="5347252"/>
          </a:xfrm>
          <a:prstGeom prst="rect">
            <a:avLst/>
          </a:prstGeom>
        </p:spPr>
      </p:pic>
    </p:spTree>
    <p:extLst>
      <p:ext uri="{BB962C8B-B14F-4D97-AF65-F5344CB8AC3E}">
        <p14:creationId xmlns:p14="http://schemas.microsoft.com/office/powerpoint/2010/main" val="242998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everal&#10;&#10;Description automatically generated">
            <a:extLst>
              <a:ext uri="{FF2B5EF4-FFF2-40B4-BE49-F238E27FC236}">
                <a16:creationId xmlns:a16="http://schemas.microsoft.com/office/drawing/2014/main" id="{C68FF2DC-FBB4-46B3-88B6-3D99C21FE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656521" cy="6835675"/>
          </a:xfrm>
          <a:prstGeom prst="rect">
            <a:avLst/>
          </a:prstGeom>
        </p:spPr>
      </p:pic>
      <p:sp>
        <p:nvSpPr>
          <p:cNvPr id="2" name="Title 1">
            <a:extLst>
              <a:ext uri="{FF2B5EF4-FFF2-40B4-BE49-F238E27FC236}">
                <a16:creationId xmlns:a16="http://schemas.microsoft.com/office/drawing/2014/main" id="{EC575288-CECC-44D6-89AC-CE1FBC5B5DB9}"/>
              </a:ext>
            </a:extLst>
          </p:cNvPr>
          <p:cNvSpPr>
            <a:spLocks noGrp="1"/>
          </p:cNvSpPr>
          <p:nvPr>
            <p:ph type="title"/>
          </p:nvPr>
        </p:nvSpPr>
        <p:spPr>
          <a:xfrm>
            <a:off x="900995" y="0"/>
            <a:ext cx="3854528" cy="1278466"/>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3200" dirty="0">
                <a:solidFill>
                  <a:sysClr val="windowText" lastClr="000000"/>
                </a:solidFill>
              </a:rPr>
              <a:t>Follow that cloud</a:t>
            </a:r>
          </a:p>
        </p:txBody>
      </p:sp>
      <p:sp>
        <p:nvSpPr>
          <p:cNvPr id="4" name="Text Placeholder 3">
            <a:extLst>
              <a:ext uri="{FF2B5EF4-FFF2-40B4-BE49-F238E27FC236}">
                <a16:creationId xmlns:a16="http://schemas.microsoft.com/office/drawing/2014/main" id="{C1B143D1-C7FE-4E0D-AD83-6CA2F6B1DCD4}"/>
              </a:ext>
            </a:extLst>
          </p:cNvPr>
          <p:cNvSpPr>
            <a:spLocks noGrp="1"/>
          </p:cNvSpPr>
          <p:nvPr>
            <p:ph type="body" sz="half" idx="2"/>
          </p:nvPr>
        </p:nvSpPr>
        <p:spPr>
          <a:xfrm>
            <a:off x="5775959" y="506668"/>
            <a:ext cx="1996441" cy="5105399"/>
          </a:xfrm>
        </p:spPr>
        <p:txBody>
          <a:bodyPr>
            <a:normAutofit/>
          </a:bodyPr>
          <a:lstStyle/>
          <a:p>
            <a:r>
              <a:rPr lang="en-US" sz="2000" dirty="0"/>
              <a:t>Will you follow God?  </a:t>
            </a:r>
          </a:p>
          <a:p>
            <a:endParaRPr lang="en-US" sz="2000" dirty="0"/>
          </a:p>
          <a:p>
            <a:r>
              <a:rPr lang="en-US" sz="2000" dirty="0"/>
              <a:t>Will you follow Him when he leads you in pastures green and by streams of clear water?</a:t>
            </a:r>
          </a:p>
          <a:p>
            <a:endParaRPr lang="en-US" sz="2000" dirty="0"/>
          </a:p>
          <a:p>
            <a:r>
              <a:rPr lang="en-US" sz="2000" dirty="0"/>
              <a:t>Will you follow God when life is easy and fun?</a:t>
            </a:r>
          </a:p>
        </p:txBody>
      </p:sp>
      <p:pic>
        <p:nvPicPr>
          <p:cNvPr id="7" name="Content Placeholder 6" descr="A group of sheep drinking water&#10;&#10;AI-generated content may be incorrect.">
            <a:extLst>
              <a:ext uri="{FF2B5EF4-FFF2-40B4-BE49-F238E27FC236}">
                <a16:creationId xmlns:a16="http://schemas.microsoft.com/office/drawing/2014/main" id="{C8F3A0DE-BBBE-3219-7B56-CC834FCA07D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1802"/>
          <a:stretch>
            <a:fillRect/>
          </a:stretch>
        </p:blipFill>
        <p:spPr>
          <a:xfrm>
            <a:off x="7891839" y="883009"/>
            <a:ext cx="4300161" cy="4352715"/>
          </a:xfrm>
        </p:spPr>
      </p:pic>
    </p:spTree>
    <p:extLst>
      <p:ext uri="{BB962C8B-B14F-4D97-AF65-F5344CB8AC3E}">
        <p14:creationId xmlns:p14="http://schemas.microsoft.com/office/powerpoint/2010/main" val="2288916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75288-CECC-44D6-89AC-CE1FBC5B5DB9}"/>
              </a:ext>
            </a:extLst>
          </p:cNvPr>
          <p:cNvSpPr>
            <a:spLocks noGrp="1"/>
          </p:cNvSpPr>
          <p:nvPr>
            <p:ph type="title"/>
          </p:nvPr>
        </p:nvSpPr>
        <p:spPr>
          <a:xfrm>
            <a:off x="6391797" y="778476"/>
            <a:ext cx="3425109" cy="713492"/>
          </a:xfrm>
        </p:spPr>
        <p:txBody>
          <a:bodyPr>
            <a:noAutofit/>
          </a:bodyPr>
          <a:lstStyle/>
          <a:p>
            <a:r>
              <a:rPr lang="en-US" sz="3200" dirty="0"/>
              <a:t>Follow that cloud</a:t>
            </a:r>
          </a:p>
        </p:txBody>
      </p:sp>
      <p:sp>
        <p:nvSpPr>
          <p:cNvPr id="4" name="Text Placeholder 3">
            <a:extLst>
              <a:ext uri="{FF2B5EF4-FFF2-40B4-BE49-F238E27FC236}">
                <a16:creationId xmlns:a16="http://schemas.microsoft.com/office/drawing/2014/main" id="{C1B143D1-C7FE-4E0D-AD83-6CA2F6B1DCD4}"/>
              </a:ext>
            </a:extLst>
          </p:cNvPr>
          <p:cNvSpPr>
            <a:spLocks noGrp="1"/>
          </p:cNvSpPr>
          <p:nvPr>
            <p:ph type="body" sz="half" idx="2"/>
          </p:nvPr>
        </p:nvSpPr>
        <p:spPr>
          <a:xfrm>
            <a:off x="6589504" y="1677646"/>
            <a:ext cx="3029693" cy="3957035"/>
          </a:xfrm>
        </p:spPr>
        <p:txBody>
          <a:bodyPr>
            <a:noAutofit/>
          </a:bodyPr>
          <a:lstStyle/>
          <a:p>
            <a:r>
              <a:rPr lang="en-US" sz="2400" dirty="0"/>
              <a:t>Will you follow God?  </a:t>
            </a:r>
          </a:p>
          <a:p>
            <a:endParaRPr lang="en-US" sz="2400" dirty="0"/>
          </a:p>
          <a:p>
            <a:r>
              <a:rPr lang="en-US" sz="2400" dirty="0"/>
              <a:t>Will you follow Him when He leads you into the dessert? </a:t>
            </a:r>
          </a:p>
          <a:p>
            <a:endParaRPr lang="en-US" sz="2400" dirty="0"/>
          </a:p>
          <a:p>
            <a:r>
              <a:rPr lang="en-US" sz="2400" dirty="0"/>
              <a:t>Will you follow Him when times are tough!</a:t>
            </a:r>
          </a:p>
        </p:txBody>
      </p:sp>
      <p:pic>
        <p:nvPicPr>
          <p:cNvPr id="12" name="Content Placeholder 11" descr="A picture containing dune&#10;&#10;Description automatically generated">
            <a:extLst>
              <a:ext uri="{FF2B5EF4-FFF2-40B4-BE49-F238E27FC236}">
                <a16:creationId xmlns:a16="http://schemas.microsoft.com/office/drawing/2014/main" id="{2749C90C-E890-4613-95F3-E511858210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722" y="898187"/>
            <a:ext cx="5990075" cy="4143369"/>
          </a:xfrm>
        </p:spPr>
      </p:pic>
    </p:spTree>
    <p:extLst>
      <p:ext uri="{BB962C8B-B14F-4D97-AF65-F5344CB8AC3E}">
        <p14:creationId xmlns:p14="http://schemas.microsoft.com/office/powerpoint/2010/main" val="3691055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D4C4-6402-40FA-BD67-836CCE247B9E}"/>
              </a:ext>
            </a:extLst>
          </p:cNvPr>
          <p:cNvSpPr>
            <a:spLocks noGrp="1"/>
          </p:cNvSpPr>
          <p:nvPr>
            <p:ph type="title"/>
          </p:nvPr>
        </p:nvSpPr>
        <p:spPr>
          <a:xfrm rot="4386010">
            <a:off x="9070177" y="1538959"/>
            <a:ext cx="3082777" cy="799820"/>
          </a:xfrm>
        </p:spPr>
        <p:txBody>
          <a:bodyPr>
            <a:normAutofit/>
          </a:bodyPr>
          <a:lstStyle/>
          <a:p>
            <a:r>
              <a:rPr lang="en-US" sz="2400" dirty="0">
                <a:solidFill>
                  <a:schemeClr val="accent2">
                    <a:lumMod val="40000"/>
                    <a:lumOff val="60000"/>
                  </a:schemeClr>
                </a:solidFill>
                <a:latin typeface="Algerian" panose="04020705040A02060702" pitchFamily="82" charset="0"/>
              </a:rPr>
              <a:t>Follow God</a:t>
            </a:r>
          </a:p>
        </p:txBody>
      </p:sp>
      <p:pic>
        <p:nvPicPr>
          <p:cNvPr id="6" name="Content Placeholder 5" descr="A group of people in a desert&#10;&#10;Description automatically generated with low confidence">
            <a:extLst>
              <a:ext uri="{FF2B5EF4-FFF2-40B4-BE49-F238E27FC236}">
                <a16:creationId xmlns:a16="http://schemas.microsoft.com/office/drawing/2014/main" id="{BBAB1FB7-CA41-4D00-A255-7896B6545C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120" y="878995"/>
            <a:ext cx="7477961" cy="5088387"/>
          </a:xfrm>
        </p:spPr>
      </p:pic>
      <p:sp>
        <p:nvSpPr>
          <p:cNvPr id="4" name="Text Placeholder 3">
            <a:extLst>
              <a:ext uri="{FF2B5EF4-FFF2-40B4-BE49-F238E27FC236}">
                <a16:creationId xmlns:a16="http://schemas.microsoft.com/office/drawing/2014/main" id="{A74E3E3E-0C41-412A-BBBB-2F296E0B23DE}"/>
              </a:ext>
            </a:extLst>
          </p:cNvPr>
          <p:cNvSpPr>
            <a:spLocks noGrp="1"/>
          </p:cNvSpPr>
          <p:nvPr>
            <p:ph type="body" sz="half" idx="2"/>
          </p:nvPr>
        </p:nvSpPr>
        <p:spPr>
          <a:xfrm rot="21075840">
            <a:off x="6563551" y="614825"/>
            <a:ext cx="3049771" cy="4370937"/>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bodyPr>
          <a:lstStyle/>
          <a:p>
            <a:endParaRPr lang="en-US" sz="2400" baseline="30000" dirty="0">
              <a:solidFill>
                <a:sysClr val="windowText" lastClr="000000"/>
              </a:solidFill>
            </a:endParaRPr>
          </a:p>
          <a:p>
            <a:r>
              <a:rPr lang="en-US" sz="2400" baseline="30000" dirty="0">
                <a:solidFill>
                  <a:sysClr val="windowText" lastClr="000000"/>
                </a:solidFill>
              </a:rPr>
              <a:t>The people were traveling each day getting closer to the destination God had for them.  Their travel was through the dry, hot desert.  They needed to fully depend on God.</a:t>
            </a:r>
          </a:p>
          <a:p>
            <a:r>
              <a:rPr lang="en-US" sz="2400" baseline="30000" dirty="0">
                <a:solidFill>
                  <a:sysClr val="windowText" lastClr="000000"/>
                </a:solidFill>
              </a:rPr>
              <a:t>Exodus 17:1</a:t>
            </a:r>
          </a:p>
          <a:p>
            <a:r>
              <a:rPr lang="en-US" sz="2400" dirty="0">
                <a:solidFill>
                  <a:sysClr val="windowText" lastClr="000000"/>
                </a:solidFill>
              </a:rPr>
              <a:t>The whole Israelite community set out from the Desert of Sin, traveling from place to place as the Lord commanded. </a:t>
            </a:r>
          </a:p>
        </p:txBody>
      </p:sp>
    </p:spTree>
    <p:extLst>
      <p:ext uri="{BB962C8B-B14F-4D97-AF65-F5344CB8AC3E}">
        <p14:creationId xmlns:p14="http://schemas.microsoft.com/office/powerpoint/2010/main" val="882408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D4C4-6402-40FA-BD67-836CCE247B9E}"/>
              </a:ext>
            </a:extLst>
          </p:cNvPr>
          <p:cNvSpPr>
            <a:spLocks noGrp="1"/>
          </p:cNvSpPr>
          <p:nvPr>
            <p:ph type="title"/>
          </p:nvPr>
        </p:nvSpPr>
        <p:spPr>
          <a:xfrm rot="4198478">
            <a:off x="8517880" y="1621200"/>
            <a:ext cx="4444949" cy="973727"/>
          </a:xfrm>
        </p:spPr>
        <p:txBody>
          <a:bodyPr>
            <a:normAutofit/>
          </a:bodyPr>
          <a:lstStyle/>
          <a:p>
            <a:r>
              <a:rPr lang="en-US" sz="2400" dirty="0">
                <a:solidFill>
                  <a:schemeClr val="accent2">
                    <a:lumMod val="40000"/>
                    <a:lumOff val="60000"/>
                  </a:schemeClr>
                </a:solidFill>
                <a:latin typeface="Algerian" panose="04020705040A02060702" pitchFamily="82" charset="0"/>
              </a:rPr>
              <a:t>Quarreling&amp; complaining</a:t>
            </a:r>
          </a:p>
        </p:txBody>
      </p:sp>
      <p:pic>
        <p:nvPicPr>
          <p:cNvPr id="8" name="Content Placeholder 7" descr="A group of people wearing robes&#10;&#10;AI-generated content may be incorrect.">
            <a:extLst>
              <a:ext uri="{FF2B5EF4-FFF2-40B4-BE49-F238E27FC236}">
                <a16:creationId xmlns:a16="http://schemas.microsoft.com/office/drawing/2014/main" id="{1E30CB0F-11C8-ACA8-BDCA-8B7CB98F58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335" y="1020962"/>
            <a:ext cx="6746689" cy="5060016"/>
          </a:xfrm>
        </p:spPr>
      </p:pic>
      <p:sp>
        <p:nvSpPr>
          <p:cNvPr id="4" name="Text Placeholder 3">
            <a:extLst>
              <a:ext uri="{FF2B5EF4-FFF2-40B4-BE49-F238E27FC236}">
                <a16:creationId xmlns:a16="http://schemas.microsoft.com/office/drawing/2014/main" id="{A74E3E3E-0C41-412A-BBBB-2F296E0B23DE}"/>
              </a:ext>
            </a:extLst>
          </p:cNvPr>
          <p:cNvSpPr>
            <a:spLocks noGrp="1"/>
          </p:cNvSpPr>
          <p:nvPr>
            <p:ph type="body" sz="half" idx="2"/>
          </p:nvPr>
        </p:nvSpPr>
        <p:spPr>
          <a:xfrm rot="20990551">
            <a:off x="6908561" y="276467"/>
            <a:ext cx="2910632" cy="5061804"/>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2000" baseline="30000" dirty="0"/>
              <a:t>2 </a:t>
            </a:r>
            <a:r>
              <a:rPr lang="en-US" sz="2000" dirty="0"/>
              <a:t>So they quarreled with Moses and said, “Give us water to drink.”</a:t>
            </a:r>
          </a:p>
          <a:p>
            <a:r>
              <a:rPr lang="en-US" sz="2000" dirty="0"/>
              <a:t>Moses replied, “Why do you quarrel with me? Why do you put the </a:t>
            </a:r>
            <a:r>
              <a:rPr lang="en-US" sz="2000" cap="small" dirty="0"/>
              <a:t>Lord</a:t>
            </a:r>
            <a:r>
              <a:rPr lang="en-US" sz="2000" dirty="0"/>
              <a:t> to the test?”</a:t>
            </a:r>
          </a:p>
          <a:p>
            <a:r>
              <a:rPr lang="en-US" sz="2000" baseline="30000" dirty="0"/>
              <a:t>3 </a:t>
            </a:r>
            <a:r>
              <a:rPr lang="en-US" sz="2000" dirty="0"/>
              <a:t>But the people were thirsty for water there, and they grumbled against Moses. They said, “Why did you bring us up out of Egypt to make us and our children and livestock die of thirst?”</a:t>
            </a:r>
          </a:p>
        </p:txBody>
      </p:sp>
      <p:sp>
        <p:nvSpPr>
          <p:cNvPr id="9" name="Speech Bubble: Rectangle 8">
            <a:extLst>
              <a:ext uri="{FF2B5EF4-FFF2-40B4-BE49-F238E27FC236}">
                <a16:creationId xmlns:a16="http://schemas.microsoft.com/office/drawing/2014/main" id="{242E6928-AE6D-88BC-F67D-3E8EB718A347}"/>
              </a:ext>
            </a:extLst>
          </p:cNvPr>
          <p:cNvSpPr/>
          <p:nvPr/>
        </p:nvSpPr>
        <p:spPr>
          <a:xfrm>
            <a:off x="1561652" y="115652"/>
            <a:ext cx="2535321" cy="406365"/>
          </a:xfrm>
          <a:prstGeom prst="wedgeRectCallout">
            <a:avLst>
              <a:gd name="adj1" fmla="val 39475"/>
              <a:gd name="adj2" fmla="val 266124"/>
            </a:avLst>
          </a:prstGeom>
          <a:solidFill>
            <a:srgbClr val="FFC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ysClr val="windowText" lastClr="000000"/>
                </a:solidFill>
              </a:rPr>
              <a:t>Give us water to drink!</a:t>
            </a:r>
          </a:p>
        </p:txBody>
      </p:sp>
      <p:sp>
        <p:nvSpPr>
          <p:cNvPr id="10" name="Speech Bubble: Rectangle 9">
            <a:extLst>
              <a:ext uri="{FF2B5EF4-FFF2-40B4-BE49-F238E27FC236}">
                <a16:creationId xmlns:a16="http://schemas.microsoft.com/office/drawing/2014/main" id="{3A83BC04-FDC8-2721-1CC5-84164CE4A300}"/>
              </a:ext>
            </a:extLst>
          </p:cNvPr>
          <p:cNvSpPr/>
          <p:nvPr/>
        </p:nvSpPr>
        <p:spPr>
          <a:xfrm>
            <a:off x="3560679" y="398809"/>
            <a:ext cx="3109605" cy="506375"/>
          </a:xfrm>
          <a:prstGeom prst="wedgeRectCallout">
            <a:avLst>
              <a:gd name="adj1" fmla="val -231"/>
              <a:gd name="adj2" fmla="val 144429"/>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Why did you bring us out of Egypt to make us die of thirst?</a:t>
            </a:r>
          </a:p>
        </p:txBody>
      </p:sp>
      <p:sp>
        <p:nvSpPr>
          <p:cNvPr id="11" name="Speech Bubble: Rectangle 10">
            <a:extLst>
              <a:ext uri="{FF2B5EF4-FFF2-40B4-BE49-F238E27FC236}">
                <a16:creationId xmlns:a16="http://schemas.microsoft.com/office/drawing/2014/main" id="{38BA7D5C-EB94-0891-6A92-8685D91F962C}"/>
              </a:ext>
            </a:extLst>
          </p:cNvPr>
          <p:cNvSpPr/>
          <p:nvPr/>
        </p:nvSpPr>
        <p:spPr>
          <a:xfrm>
            <a:off x="1023989" y="3761034"/>
            <a:ext cx="3072984" cy="933890"/>
          </a:xfrm>
          <a:prstGeom prst="wedgeRectCallout">
            <a:avLst>
              <a:gd name="adj1" fmla="val 11113"/>
              <a:gd name="adj2" fmla="val -118880"/>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Why do you quarrel with me?  Why are you putting the LORD to the test?</a:t>
            </a:r>
          </a:p>
        </p:txBody>
      </p:sp>
    </p:spTree>
    <p:extLst>
      <p:ext uri="{BB962C8B-B14F-4D97-AF65-F5344CB8AC3E}">
        <p14:creationId xmlns:p14="http://schemas.microsoft.com/office/powerpoint/2010/main" val="1077190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78526-FAD7-102B-850C-9C3C7BA0F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960290-678E-7C7E-31B0-4C661E08AB36}"/>
              </a:ext>
            </a:extLst>
          </p:cNvPr>
          <p:cNvSpPr>
            <a:spLocks noGrp="1"/>
          </p:cNvSpPr>
          <p:nvPr>
            <p:ph type="title"/>
          </p:nvPr>
        </p:nvSpPr>
        <p:spPr>
          <a:xfrm rot="4198478">
            <a:off x="8517880" y="1621200"/>
            <a:ext cx="4444949" cy="973727"/>
          </a:xfrm>
        </p:spPr>
        <p:txBody>
          <a:bodyPr>
            <a:normAutofit/>
          </a:bodyPr>
          <a:lstStyle/>
          <a:p>
            <a:r>
              <a:rPr lang="en-US" sz="2400" dirty="0">
                <a:solidFill>
                  <a:schemeClr val="accent2">
                    <a:lumMod val="40000"/>
                    <a:lumOff val="60000"/>
                  </a:schemeClr>
                </a:solidFill>
                <a:latin typeface="Algerian" panose="04020705040A02060702" pitchFamily="82" charset="0"/>
              </a:rPr>
              <a:t>Cry out to the LORD -- pray</a:t>
            </a:r>
          </a:p>
        </p:txBody>
      </p:sp>
      <p:sp>
        <p:nvSpPr>
          <p:cNvPr id="4" name="Text Placeholder 3">
            <a:extLst>
              <a:ext uri="{FF2B5EF4-FFF2-40B4-BE49-F238E27FC236}">
                <a16:creationId xmlns:a16="http://schemas.microsoft.com/office/drawing/2014/main" id="{A4EA4A18-FD5F-A798-8ACA-3D2021D85B85}"/>
              </a:ext>
            </a:extLst>
          </p:cNvPr>
          <p:cNvSpPr>
            <a:spLocks noGrp="1"/>
          </p:cNvSpPr>
          <p:nvPr>
            <p:ph type="body" sz="half" idx="2"/>
          </p:nvPr>
        </p:nvSpPr>
        <p:spPr>
          <a:xfrm rot="20990551">
            <a:off x="6879546" y="1184684"/>
            <a:ext cx="2910632" cy="2921474"/>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nchorCtr="0">
            <a:noAutofit/>
          </a:bodyPr>
          <a:lstStyle/>
          <a:p>
            <a:r>
              <a:rPr lang="en-US" sz="2000" baseline="30000" dirty="0"/>
              <a:t>2 4 </a:t>
            </a:r>
            <a:r>
              <a:rPr lang="en-US" sz="2000" dirty="0"/>
              <a:t>Then Moses cried out to the </a:t>
            </a:r>
            <a:r>
              <a:rPr lang="en-US" sz="2000" cap="small" dirty="0"/>
              <a:t>Lord</a:t>
            </a:r>
            <a:r>
              <a:rPr lang="en-US" sz="2000" dirty="0"/>
              <a:t>, “What am I to do with these people? They are almost ready to stone me.”</a:t>
            </a:r>
          </a:p>
        </p:txBody>
      </p:sp>
      <p:pic>
        <p:nvPicPr>
          <p:cNvPr id="7" name="Content Placeholder 6" descr="A person lying on the ground&#10;&#10;AI-generated content may be incorrect.">
            <a:extLst>
              <a:ext uri="{FF2B5EF4-FFF2-40B4-BE49-F238E27FC236}">
                <a16:creationId xmlns:a16="http://schemas.microsoft.com/office/drawing/2014/main" id="{25F67006-F682-AAAF-9136-6DBE85951A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161" y="1098774"/>
            <a:ext cx="6301383" cy="4726037"/>
          </a:xfrm>
        </p:spPr>
      </p:pic>
      <p:sp>
        <p:nvSpPr>
          <p:cNvPr id="11" name="Speech Bubble: Rectangle 10">
            <a:extLst>
              <a:ext uri="{FF2B5EF4-FFF2-40B4-BE49-F238E27FC236}">
                <a16:creationId xmlns:a16="http://schemas.microsoft.com/office/drawing/2014/main" id="{67B794C5-4CDA-5518-00EE-1FDB16AE4F75}"/>
              </a:ext>
            </a:extLst>
          </p:cNvPr>
          <p:cNvSpPr/>
          <p:nvPr/>
        </p:nvSpPr>
        <p:spPr>
          <a:xfrm>
            <a:off x="874088" y="5292281"/>
            <a:ext cx="3533020" cy="933890"/>
          </a:xfrm>
          <a:prstGeom prst="wedgeRectCallout">
            <a:avLst>
              <a:gd name="adj1" fmla="val -645"/>
              <a:gd name="adj2" fmla="val -94803"/>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LORD,</a:t>
            </a:r>
          </a:p>
          <a:p>
            <a:pPr algn="ctr"/>
            <a:r>
              <a:rPr lang="en-US" dirty="0"/>
              <a:t>What am I to do with these people?  They are almost ready to stone me!</a:t>
            </a:r>
          </a:p>
        </p:txBody>
      </p:sp>
    </p:spTree>
    <p:extLst>
      <p:ext uri="{BB962C8B-B14F-4D97-AF65-F5344CB8AC3E}">
        <p14:creationId xmlns:p14="http://schemas.microsoft.com/office/powerpoint/2010/main" val="4128355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B5213-A9D3-2D20-3566-4ECF9EF7D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7C8F2-8B58-729F-38A3-82BD7EC73124}"/>
              </a:ext>
            </a:extLst>
          </p:cNvPr>
          <p:cNvSpPr>
            <a:spLocks noGrp="1"/>
          </p:cNvSpPr>
          <p:nvPr>
            <p:ph type="title"/>
          </p:nvPr>
        </p:nvSpPr>
        <p:spPr>
          <a:xfrm rot="4198478">
            <a:off x="8517880" y="1621200"/>
            <a:ext cx="4444949" cy="973727"/>
          </a:xfrm>
        </p:spPr>
        <p:txBody>
          <a:bodyPr>
            <a:normAutofit/>
          </a:bodyPr>
          <a:lstStyle/>
          <a:p>
            <a:r>
              <a:rPr lang="en-US" sz="2400" dirty="0">
                <a:solidFill>
                  <a:schemeClr val="accent2">
                    <a:lumMod val="40000"/>
                    <a:lumOff val="60000"/>
                  </a:schemeClr>
                </a:solidFill>
                <a:latin typeface="Algerian" panose="04020705040A02060702" pitchFamily="82" charset="0"/>
              </a:rPr>
              <a:t>Cry out to the LORD -- pray</a:t>
            </a:r>
          </a:p>
        </p:txBody>
      </p:sp>
      <p:sp>
        <p:nvSpPr>
          <p:cNvPr id="4" name="Text Placeholder 3">
            <a:extLst>
              <a:ext uri="{FF2B5EF4-FFF2-40B4-BE49-F238E27FC236}">
                <a16:creationId xmlns:a16="http://schemas.microsoft.com/office/drawing/2014/main" id="{4558957A-2F89-7AEC-E894-55F42581F0F2}"/>
              </a:ext>
            </a:extLst>
          </p:cNvPr>
          <p:cNvSpPr>
            <a:spLocks noGrp="1"/>
          </p:cNvSpPr>
          <p:nvPr>
            <p:ph type="body" sz="half" idx="2"/>
          </p:nvPr>
        </p:nvSpPr>
        <p:spPr>
          <a:xfrm rot="20990551">
            <a:off x="6901607" y="317689"/>
            <a:ext cx="2910632" cy="4901733"/>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nchorCtr="0">
            <a:noAutofit/>
          </a:bodyPr>
          <a:lstStyle/>
          <a:p>
            <a:r>
              <a:rPr lang="en-US" sz="2000" baseline="30000" dirty="0"/>
              <a:t>5 </a:t>
            </a:r>
            <a:r>
              <a:rPr lang="en-US" sz="2000" dirty="0"/>
              <a:t>The </a:t>
            </a:r>
            <a:r>
              <a:rPr lang="en-US" sz="2000" cap="small" dirty="0"/>
              <a:t>Lord</a:t>
            </a:r>
            <a:r>
              <a:rPr lang="en-US" sz="2000" dirty="0"/>
              <a:t> answered Moses, “Go out in front of the people. Take with you some of the elders of Israel and take in your hand the staff with which you struck the Nile, and go. </a:t>
            </a:r>
            <a:r>
              <a:rPr lang="en-US" sz="2000" baseline="30000" dirty="0"/>
              <a:t>6 </a:t>
            </a:r>
            <a:r>
              <a:rPr lang="en-US" sz="2000" dirty="0"/>
              <a:t>I will stand there before you by the rock at Horeb. Strike the rock, and water will come out of it for the people to drink.”</a:t>
            </a:r>
          </a:p>
        </p:txBody>
      </p:sp>
      <p:sp>
        <p:nvSpPr>
          <p:cNvPr id="9" name="Speech Bubble: Rectangle 8">
            <a:extLst>
              <a:ext uri="{FF2B5EF4-FFF2-40B4-BE49-F238E27FC236}">
                <a16:creationId xmlns:a16="http://schemas.microsoft.com/office/drawing/2014/main" id="{28BC669E-2A07-0D40-B78B-EDF188433CA7}"/>
              </a:ext>
            </a:extLst>
          </p:cNvPr>
          <p:cNvSpPr/>
          <p:nvPr/>
        </p:nvSpPr>
        <p:spPr>
          <a:xfrm>
            <a:off x="880960" y="650588"/>
            <a:ext cx="5215040" cy="1039064"/>
          </a:xfrm>
          <a:prstGeom prst="wedgeRectCallout">
            <a:avLst>
              <a:gd name="adj1" fmla="val 31294"/>
              <a:gd name="adj2" fmla="val -103129"/>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ysClr val="windowText" lastClr="000000"/>
                </a:solidFill>
              </a:rPr>
              <a:t>Take your staff in your hand.  In front of everyone, stand in front of the rock at Horeb.  Strike the rock.  Water will come out of it for everyone to drink.</a:t>
            </a:r>
          </a:p>
        </p:txBody>
      </p:sp>
      <p:pic>
        <p:nvPicPr>
          <p:cNvPr id="8" name="Content Placeholder 7" descr="A person in a cape and a green cape&#10;&#10;AI-generated content may be incorrect.">
            <a:extLst>
              <a:ext uri="{FF2B5EF4-FFF2-40B4-BE49-F238E27FC236}">
                <a16:creationId xmlns:a16="http://schemas.microsoft.com/office/drawing/2014/main" id="{F4DDDEE6-BD9C-9BE4-B552-CAFE36500D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0960" y="2619283"/>
            <a:ext cx="4513262" cy="3384946"/>
          </a:xfrm>
        </p:spPr>
      </p:pic>
    </p:spTree>
    <p:extLst>
      <p:ext uri="{BB962C8B-B14F-4D97-AF65-F5344CB8AC3E}">
        <p14:creationId xmlns:p14="http://schemas.microsoft.com/office/powerpoint/2010/main" val="1758565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42B1C-C3C3-65A7-2ADD-7D3CC37DB51B}"/>
            </a:ext>
          </a:extLst>
        </p:cNvPr>
        <p:cNvGrpSpPr/>
        <p:nvPr/>
      </p:nvGrpSpPr>
      <p:grpSpPr>
        <a:xfrm>
          <a:off x="0" y="0"/>
          <a:ext cx="0" cy="0"/>
          <a:chOff x="0" y="0"/>
          <a:chExt cx="0" cy="0"/>
        </a:xfrm>
      </p:grpSpPr>
      <p:pic>
        <p:nvPicPr>
          <p:cNvPr id="7" name="Content Placeholder 6" descr="A person standing in a desert with a group of people&#10;&#10;AI-generated content may be incorrect.">
            <a:extLst>
              <a:ext uri="{FF2B5EF4-FFF2-40B4-BE49-F238E27FC236}">
                <a16:creationId xmlns:a16="http://schemas.microsoft.com/office/drawing/2014/main" id="{60541950-111B-5E2C-574E-C27F86B4522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5545" b="7191"/>
          <a:stretch>
            <a:fillRect/>
          </a:stretch>
        </p:blipFill>
        <p:spPr>
          <a:xfrm>
            <a:off x="138857" y="651996"/>
            <a:ext cx="7477324" cy="5510265"/>
          </a:xfrm>
        </p:spPr>
      </p:pic>
      <p:sp>
        <p:nvSpPr>
          <p:cNvPr id="2" name="Title 1">
            <a:extLst>
              <a:ext uri="{FF2B5EF4-FFF2-40B4-BE49-F238E27FC236}">
                <a16:creationId xmlns:a16="http://schemas.microsoft.com/office/drawing/2014/main" id="{E1C50B1E-013B-41BD-B832-A0D435B1CF1D}"/>
              </a:ext>
            </a:extLst>
          </p:cNvPr>
          <p:cNvSpPr>
            <a:spLocks noGrp="1"/>
          </p:cNvSpPr>
          <p:nvPr>
            <p:ph type="title"/>
          </p:nvPr>
        </p:nvSpPr>
        <p:spPr>
          <a:xfrm rot="4198478">
            <a:off x="8517880" y="1621200"/>
            <a:ext cx="4444949" cy="973727"/>
          </a:xfrm>
        </p:spPr>
        <p:txBody>
          <a:bodyPr>
            <a:normAutofit/>
          </a:bodyPr>
          <a:lstStyle/>
          <a:p>
            <a:r>
              <a:rPr lang="en-US" sz="2400" dirty="0">
                <a:solidFill>
                  <a:schemeClr val="accent2">
                    <a:lumMod val="40000"/>
                    <a:lumOff val="60000"/>
                  </a:schemeClr>
                </a:solidFill>
                <a:latin typeface="Algerian" panose="04020705040A02060702" pitchFamily="82" charset="0"/>
              </a:rPr>
              <a:t>Cry out to the LORD -- pray</a:t>
            </a:r>
          </a:p>
        </p:txBody>
      </p:sp>
      <p:sp>
        <p:nvSpPr>
          <p:cNvPr id="4" name="Text Placeholder 3">
            <a:extLst>
              <a:ext uri="{FF2B5EF4-FFF2-40B4-BE49-F238E27FC236}">
                <a16:creationId xmlns:a16="http://schemas.microsoft.com/office/drawing/2014/main" id="{604844F4-74A8-19A1-4EC8-2482728DDD18}"/>
              </a:ext>
            </a:extLst>
          </p:cNvPr>
          <p:cNvSpPr>
            <a:spLocks noGrp="1"/>
          </p:cNvSpPr>
          <p:nvPr>
            <p:ph type="body" sz="half" idx="2"/>
          </p:nvPr>
        </p:nvSpPr>
        <p:spPr>
          <a:xfrm rot="20990551">
            <a:off x="7930708" y="1091263"/>
            <a:ext cx="1923731" cy="3737966"/>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nchorCtr="0">
            <a:noAutofit/>
          </a:bodyPr>
          <a:lstStyle/>
          <a:p>
            <a:r>
              <a:rPr lang="en-US" sz="2000" dirty="0"/>
              <a:t>So, Moses did this in the sight of the elders of Israel.</a:t>
            </a:r>
          </a:p>
        </p:txBody>
      </p:sp>
      <p:sp>
        <p:nvSpPr>
          <p:cNvPr id="9" name="Speech Bubble: Rectangle 8">
            <a:extLst>
              <a:ext uri="{FF2B5EF4-FFF2-40B4-BE49-F238E27FC236}">
                <a16:creationId xmlns:a16="http://schemas.microsoft.com/office/drawing/2014/main" id="{8A56FB17-0B1B-020C-2FE7-518AE0D7B9FD}"/>
              </a:ext>
            </a:extLst>
          </p:cNvPr>
          <p:cNvSpPr/>
          <p:nvPr/>
        </p:nvSpPr>
        <p:spPr>
          <a:xfrm>
            <a:off x="359155" y="398808"/>
            <a:ext cx="1926845" cy="552119"/>
          </a:xfrm>
          <a:prstGeom prst="wedgeRectCallout">
            <a:avLst>
              <a:gd name="adj1" fmla="val 9351"/>
              <a:gd name="adj2" fmla="val 139486"/>
            </a:avLst>
          </a:prstGeom>
          <a:solidFill>
            <a:srgbClr val="FFC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ysClr val="windowText" lastClr="000000"/>
                </a:solidFill>
              </a:rPr>
              <a:t>What is Moses going to do?  </a:t>
            </a:r>
          </a:p>
        </p:txBody>
      </p:sp>
      <p:sp>
        <p:nvSpPr>
          <p:cNvPr id="10" name="Speech Bubble: Rectangle 9">
            <a:extLst>
              <a:ext uri="{FF2B5EF4-FFF2-40B4-BE49-F238E27FC236}">
                <a16:creationId xmlns:a16="http://schemas.microsoft.com/office/drawing/2014/main" id="{A229E5C8-7E22-CA73-C266-E08C7630B18D}"/>
              </a:ext>
            </a:extLst>
          </p:cNvPr>
          <p:cNvSpPr/>
          <p:nvPr/>
        </p:nvSpPr>
        <p:spPr>
          <a:xfrm>
            <a:off x="2506299" y="494969"/>
            <a:ext cx="3779118" cy="552119"/>
          </a:xfrm>
          <a:prstGeom prst="wedgeRectCallout">
            <a:avLst>
              <a:gd name="adj1" fmla="val -6543"/>
              <a:gd name="adj2" fmla="val 10482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Is he looking for water in a rock?   That’s crazy!  There’s no water!</a:t>
            </a:r>
          </a:p>
        </p:txBody>
      </p:sp>
      <p:sp>
        <p:nvSpPr>
          <p:cNvPr id="11" name="Speech Bubble: Rectangle 10">
            <a:extLst>
              <a:ext uri="{FF2B5EF4-FFF2-40B4-BE49-F238E27FC236}">
                <a16:creationId xmlns:a16="http://schemas.microsoft.com/office/drawing/2014/main" id="{08B2F7F4-994C-46C9-FE15-D65A8CA4AF53}"/>
              </a:ext>
            </a:extLst>
          </p:cNvPr>
          <p:cNvSpPr/>
          <p:nvPr/>
        </p:nvSpPr>
        <p:spPr>
          <a:xfrm>
            <a:off x="2622457" y="4104472"/>
            <a:ext cx="3203851" cy="1222051"/>
          </a:xfrm>
          <a:prstGeom prst="wedgeRectCallout">
            <a:avLst>
              <a:gd name="adj1" fmla="val 8011"/>
              <a:gd name="adj2" fmla="val -87974"/>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All things are possible with God.   You do not need to complain and quarrel or put Him to a test.  Just trust God.</a:t>
            </a:r>
          </a:p>
        </p:txBody>
      </p:sp>
    </p:spTree>
    <p:extLst>
      <p:ext uri="{BB962C8B-B14F-4D97-AF65-F5344CB8AC3E}">
        <p14:creationId xmlns:p14="http://schemas.microsoft.com/office/powerpoint/2010/main" val="2188032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A3D68-7F32-266F-C479-3B5E03DB6F17}"/>
            </a:ext>
          </a:extLst>
        </p:cNvPr>
        <p:cNvGrpSpPr/>
        <p:nvPr/>
      </p:nvGrpSpPr>
      <p:grpSpPr>
        <a:xfrm>
          <a:off x="0" y="0"/>
          <a:ext cx="0" cy="0"/>
          <a:chOff x="0" y="0"/>
          <a:chExt cx="0" cy="0"/>
        </a:xfrm>
      </p:grpSpPr>
      <p:pic>
        <p:nvPicPr>
          <p:cNvPr id="6" name="Content Placeholder 6" descr="A person touching a rock&#10;&#10;AI-generated content may be incorrect.">
            <a:extLst>
              <a:ext uri="{FF2B5EF4-FFF2-40B4-BE49-F238E27FC236}">
                <a16:creationId xmlns:a16="http://schemas.microsoft.com/office/drawing/2014/main" id="{EB032C6A-72B9-8FB3-FB42-9F7D52E053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997" y="496177"/>
            <a:ext cx="4262824" cy="5865646"/>
          </a:xfrm>
          <a:prstGeom prst="rect">
            <a:avLst/>
          </a:prstGeom>
        </p:spPr>
      </p:pic>
      <p:sp>
        <p:nvSpPr>
          <p:cNvPr id="2" name="Title 1">
            <a:extLst>
              <a:ext uri="{FF2B5EF4-FFF2-40B4-BE49-F238E27FC236}">
                <a16:creationId xmlns:a16="http://schemas.microsoft.com/office/drawing/2014/main" id="{28E8AF40-99BE-D054-4ED7-095813D1B522}"/>
              </a:ext>
            </a:extLst>
          </p:cNvPr>
          <p:cNvSpPr>
            <a:spLocks noGrp="1"/>
          </p:cNvSpPr>
          <p:nvPr>
            <p:ph type="title"/>
          </p:nvPr>
        </p:nvSpPr>
        <p:spPr>
          <a:xfrm rot="4198478">
            <a:off x="8517880" y="1621200"/>
            <a:ext cx="4444949" cy="973727"/>
          </a:xfrm>
        </p:spPr>
        <p:txBody>
          <a:bodyPr>
            <a:normAutofit/>
          </a:bodyPr>
          <a:lstStyle/>
          <a:p>
            <a:r>
              <a:rPr lang="en-US" sz="2400" dirty="0">
                <a:solidFill>
                  <a:schemeClr val="accent2">
                    <a:lumMod val="40000"/>
                    <a:lumOff val="60000"/>
                  </a:schemeClr>
                </a:solidFill>
                <a:latin typeface="Algerian" panose="04020705040A02060702" pitchFamily="82" charset="0"/>
              </a:rPr>
              <a:t>CRAFT TIME</a:t>
            </a:r>
          </a:p>
        </p:txBody>
      </p:sp>
      <p:sp>
        <p:nvSpPr>
          <p:cNvPr id="4" name="Text Placeholder 3">
            <a:extLst>
              <a:ext uri="{FF2B5EF4-FFF2-40B4-BE49-F238E27FC236}">
                <a16:creationId xmlns:a16="http://schemas.microsoft.com/office/drawing/2014/main" id="{EFF4BDAA-E266-397F-1ADA-99E65300F256}"/>
              </a:ext>
            </a:extLst>
          </p:cNvPr>
          <p:cNvSpPr>
            <a:spLocks noGrp="1"/>
          </p:cNvSpPr>
          <p:nvPr>
            <p:ph type="body" sz="half" idx="2"/>
          </p:nvPr>
        </p:nvSpPr>
        <p:spPr>
          <a:xfrm rot="20990551">
            <a:off x="7930708" y="1091263"/>
            <a:ext cx="1923731" cy="3737966"/>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t" anchorCtr="0">
            <a:noAutofit/>
          </a:bodyPr>
          <a:lstStyle/>
          <a:p>
            <a:r>
              <a:rPr lang="en-US" sz="2000" dirty="0"/>
              <a:t>Moses struck the rock and water came out.</a:t>
            </a:r>
          </a:p>
          <a:p>
            <a:r>
              <a:rPr lang="en-US" sz="2000" dirty="0"/>
              <a:t>Options:</a:t>
            </a:r>
          </a:p>
          <a:p>
            <a:r>
              <a:rPr lang="en-US" sz="2000" dirty="0"/>
              <a:t>#1 Draw on a paper plate. Add tissue water.</a:t>
            </a:r>
          </a:p>
          <a:p>
            <a:r>
              <a:rPr lang="en-US" sz="2000" dirty="0"/>
              <a:t>#2  Color the picture</a:t>
            </a:r>
          </a:p>
        </p:txBody>
      </p:sp>
      <p:pic>
        <p:nvPicPr>
          <p:cNvPr id="14" name="Picture 13" descr="A group of colored pencils in a glass&#10;&#10;AI-generated content may be incorrect.">
            <a:extLst>
              <a:ext uri="{FF2B5EF4-FFF2-40B4-BE49-F238E27FC236}">
                <a16:creationId xmlns:a16="http://schemas.microsoft.com/office/drawing/2014/main" id="{6E51260B-99D4-16FB-FC5F-66591D2F20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2521" y="3111884"/>
            <a:ext cx="2130791" cy="2955371"/>
          </a:xfrm>
          <a:prstGeom prst="rect">
            <a:avLst/>
          </a:prstGeom>
        </p:spPr>
      </p:pic>
      <p:pic>
        <p:nvPicPr>
          <p:cNvPr id="5" name="Picture 4" descr="A paper plate with a painting of two people&#10;&#10;AI-generated content may be incorrect.">
            <a:extLst>
              <a:ext uri="{FF2B5EF4-FFF2-40B4-BE49-F238E27FC236}">
                <a16:creationId xmlns:a16="http://schemas.microsoft.com/office/drawing/2014/main" id="{05A435CA-B5A7-264E-B66F-7734749A543E}"/>
              </a:ext>
            </a:extLst>
          </p:cNvPr>
          <p:cNvPicPr>
            <a:picLocks noChangeAspect="1"/>
          </p:cNvPicPr>
          <p:nvPr/>
        </p:nvPicPr>
        <p:blipFill>
          <a:blip r:embed="rId4">
            <a:extLst>
              <a:ext uri="{28A0092B-C50C-407E-A947-70E740481C1C}">
                <a14:useLocalDpi xmlns:a14="http://schemas.microsoft.com/office/drawing/2010/main" val="0"/>
              </a:ext>
            </a:extLst>
          </a:blip>
          <a:srcRect t="11000" b="10667"/>
          <a:stretch>
            <a:fillRect/>
          </a:stretch>
        </p:blipFill>
        <p:spPr>
          <a:xfrm>
            <a:off x="3989817" y="171798"/>
            <a:ext cx="3707741" cy="3872529"/>
          </a:xfrm>
          <a:prstGeom prst="ellipse">
            <a:avLst/>
          </a:prstGeom>
        </p:spPr>
      </p:pic>
      <p:pic>
        <p:nvPicPr>
          <p:cNvPr id="12" name="Picture 11" descr="A person holding a stick and standing next to a waterfall&#10;&#10;AI-generated content may be incorrect.">
            <a:extLst>
              <a:ext uri="{FF2B5EF4-FFF2-40B4-BE49-F238E27FC236}">
                <a16:creationId xmlns:a16="http://schemas.microsoft.com/office/drawing/2014/main" id="{1F5C8D8E-6D8A-3E4E-62B6-997583383B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61114">
            <a:off x="4334068" y="3682013"/>
            <a:ext cx="3633498" cy="2727095"/>
          </a:xfrm>
          <a:prstGeom prst="rect">
            <a:avLst/>
          </a:prstGeom>
        </p:spPr>
      </p:pic>
    </p:spTree>
    <p:extLst>
      <p:ext uri="{BB962C8B-B14F-4D97-AF65-F5344CB8AC3E}">
        <p14:creationId xmlns:p14="http://schemas.microsoft.com/office/powerpoint/2010/main" val="863103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B0F21-A2E4-4D7B-3997-55F4DB152DF3}"/>
            </a:ext>
          </a:extLst>
        </p:cNvPr>
        <p:cNvGrpSpPr/>
        <p:nvPr/>
      </p:nvGrpSpPr>
      <p:grpSpPr>
        <a:xfrm>
          <a:off x="0" y="0"/>
          <a:ext cx="0" cy="0"/>
          <a:chOff x="0" y="0"/>
          <a:chExt cx="0" cy="0"/>
        </a:xfrm>
      </p:grpSpPr>
      <p:pic>
        <p:nvPicPr>
          <p:cNvPr id="15" name="Content Placeholder 14" descr="A painting of a person surrounded by people&#10;&#10;AI-generated content may be incorrect.">
            <a:extLst>
              <a:ext uri="{FF2B5EF4-FFF2-40B4-BE49-F238E27FC236}">
                <a16:creationId xmlns:a16="http://schemas.microsoft.com/office/drawing/2014/main" id="{1A217BAA-EB10-4F7E-3A72-733BA31488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865" y="950927"/>
            <a:ext cx="7545568" cy="5508264"/>
          </a:xfrm>
        </p:spPr>
      </p:pic>
      <p:sp>
        <p:nvSpPr>
          <p:cNvPr id="2" name="Title 1">
            <a:extLst>
              <a:ext uri="{FF2B5EF4-FFF2-40B4-BE49-F238E27FC236}">
                <a16:creationId xmlns:a16="http://schemas.microsoft.com/office/drawing/2014/main" id="{9EC50BB4-C9E8-5FE6-B3E4-9398F18D6A06}"/>
              </a:ext>
            </a:extLst>
          </p:cNvPr>
          <p:cNvSpPr>
            <a:spLocks noGrp="1"/>
          </p:cNvSpPr>
          <p:nvPr>
            <p:ph type="title"/>
          </p:nvPr>
        </p:nvSpPr>
        <p:spPr>
          <a:xfrm rot="4198478">
            <a:off x="8517880" y="1621200"/>
            <a:ext cx="4444949" cy="973727"/>
          </a:xfrm>
        </p:spPr>
        <p:txBody>
          <a:bodyPr>
            <a:normAutofit/>
          </a:bodyPr>
          <a:lstStyle/>
          <a:p>
            <a:r>
              <a:rPr lang="en-US" sz="2400" dirty="0">
                <a:solidFill>
                  <a:schemeClr val="accent2">
                    <a:lumMod val="40000"/>
                    <a:lumOff val="60000"/>
                  </a:schemeClr>
                </a:solidFill>
                <a:latin typeface="Algerian" panose="04020705040A02060702" pitchFamily="82" charset="0"/>
              </a:rPr>
              <a:t>Cry out to the LORD -- pray</a:t>
            </a:r>
          </a:p>
        </p:txBody>
      </p:sp>
      <p:sp>
        <p:nvSpPr>
          <p:cNvPr id="4" name="Text Placeholder 3">
            <a:extLst>
              <a:ext uri="{FF2B5EF4-FFF2-40B4-BE49-F238E27FC236}">
                <a16:creationId xmlns:a16="http://schemas.microsoft.com/office/drawing/2014/main" id="{159FC70A-C843-5353-4B7E-0A009A9E0567}"/>
              </a:ext>
            </a:extLst>
          </p:cNvPr>
          <p:cNvSpPr>
            <a:spLocks noGrp="1"/>
          </p:cNvSpPr>
          <p:nvPr>
            <p:ph type="body" sz="half" idx="2"/>
          </p:nvPr>
        </p:nvSpPr>
        <p:spPr>
          <a:xfrm rot="20990551">
            <a:off x="7862493" y="1097326"/>
            <a:ext cx="2014374" cy="3984258"/>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nchorCtr="0">
            <a:noAutofit/>
          </a:bodyPr>
          <a:lstStyle/>
          <a:p>
            <a:r>
              <a:rPr lang="en-US" sz="2000" baseline="30000" dirty="0"/>
              <a:t>7 </a:t>
            </a:r>
            <a:r>
              <a:rPr lang="en-US" sz="2000" dirty="0"/>
              <a:t>And he called the place Massah and </a:t>
            </a:r>
            <a:r>
              <a:rPr lang="en-US" sz="2000" dirty="0" err="1"/>
              <a:t>Meribah</a:t>
            </a:r>
            <a:r>
              <a:rPr lang="en-US" sz="2000" dirty="0"/>
              <a:t> because the Israelites quarreled and because they tested the </a:t>
            </a:r>
            <a:r>
              <a:rPr lang="en-US" sz="2000" cap="small" dirty="0"/>
              <a:t>Lord</a:t>
            </a:r>
            <a:r>
              <a:rPr lang="en-US" sz="2000" dirty="0"/>
              <a:t> saying, “Is the </a:t>
            </a:r>
            <a:r>
              <a:rPr lang="en-US" sz="2000" cap="small" dirty="0"/>
              <a:t>Lord</a:t>
            </a:r>
            <a:r>
              <a:rPr lang="en-US" sz="2000" dirty="0"/>
              <a:t> among us or not?”</a:t>
            </a:r>
          </a:p>
        </p:txBody>
      </p:sp>
      <p:sp>
        <p:nvSpPr>
          <p:cNvPr id="11" name="Speech Bubble: Rectangle 10">
            <a:extLst>
              <a:ext uri="{FF2B5EF4-FFF2-40B4-BE49-F238E27FC236}">
                <a16:creationId xmlns:a16="http://schemas.microsoft.com/office/drawing/2014/main" id="{5D7C288D-C699-CF9F-139B-55126983AB39}"/>
              </a:ext>
            </a:extLst>
          </p:cNvPr>
          <p:cNvSpPr/>
          <p:nvPr/>
        </p:nvSpPr>
        <p:spPr>
          <a:xfrm>
            <a:off x="405866" y="398809"/>
            <a:ext cx="3745484" cy="655738"/>
          </a:xfrm>
          <a:prstGeom prst="wedgeRectCallout">
            <a:avLst>
              <a:gd name="adj1" fmla="val -10335"/>
              <a:gd name="adj2" fmla="val 165180"/>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God has provided you water to drink.</a:t>
            </a:r>
          </a:p>
        </p:txBody>
      </p:sp>
      <p:sp>
        <p:nvSpPr>
          <p:cNvPr id="16" name="Speech Bubble: Rectangle 15">
            <a:extLst>
              <a:ext uri="{FF2B5EF4-FFF2-40B4-BE49-F238E27FC236}">
                <a16:creationId xmlns:a16="http://schemas.microsoft.com/office/drawing/2014/main" id="{42C5EEB2-6491-A2A9-A8C2-DACE452D2BEC}"/>
              </a:ext>
            </a:extLst>
          </p:cNvPr>
          <p:cNvSpPr/>
          <p:nvPr/>
        </p:nvSpPr>
        <p:spPr>
          <a:xfrm>
            <a:off x="4286906" y="563178"/>
            <a:ext cx="3104495" cy="1310889"/>
          </a:xfrm>
          <a:prstGeom prst="wedgeRectCallout">
            <a:avLst>
              <a:gd name="adj1" fmla="val -67935"/>
              <a:gd name="adj2" fmla="val 119721"/>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This place is called Massah because you tested God.</a:t>
            </a:r>
          </a:p>
          <a:p>
            <a:pPr algn="ctr"/>
            <a:r>
              <a:rPr lang="en-US" dirty="0"/>
              <a:t>And it is called </a:t>
            </a:r>
            <a:r>
              <a:rPr lang="en-US" dirty="0" err="1"/>
              <a:t>Meribah</a:t>
            </a:r>
            <a:r>
              <a:rPr lang="en-US" dirty="0"/>
              <a:t> because you were quarreling.</a:t>
            </a:r>
          </a:p>
        </p:txBody>
      </p:sp>
    </p:spTree>
    <p:extLst>
      <p:ext uri="{BB962C8B-B14F-4D97-AF65-F5344CB8AC3E}">
        <p14:creationId xmlns:p14="http://schemas.microsoft.com/office/powerpoint/2010/main" val="419712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024A-0CA7-4EE6-81C9-AB1AFE5AA3E0}"/>
              </a:ext>
            </a:extLst>
          </p:cNvPr>
          <p:cNvSpPr>
            <a:spLocks noGrp="1"/>
          </p:cNvSpPr>
          <p:nvPr>
            <p:ph type="title"/>
          </p:nvPr>
        </p:nvSpPr>
        <p:spPr>
          <a:xfrm rot="4304236">
            <a:off x="8398934" y="1788160"/>
            <a:ext cx="4057226" cy="833120"/>
          </a:xfrm>
        </p:spPr>
        <p:txBody>
          <a:bodyPr/>
          <a:lstStyle/>
          <a:p>
            <a:r>
              <a:rPr lang="en-US" dirty="0"/>
              <a:t>Peace Like A River</a:t>
            </a:r>
          </a:p>
        </p:txBody>
      </p:sp>
      <p:pic>
        <p:nvPicPr>
          <p:cNvPr id="3" name="Online Media 2" title="Peace Like A River | Kids Worship Motions with Lyrics | CJ and Friends">
            <a:hlinkClick r:id="" action="ppaction://media"/>
            <a:extLst>
              <a:ext uri="{FF2B5EF4-FFF2-40B4-BE49-F238E27FC236}">
                <a16:creationId xmlns:a16="http://schemas.microsoft.com/office/drawing/2014/main" id="{5424563E-AD57-43B5-A038-7B356B348288}"/>
              </a:ext>
            </a:extLst>
          </p:cNvPr>
          <p:cNvPicPr>
            <a:picLocks noRot="1" noChangeAspect="1"/>
          </p:cNvPicPr>
          <p:nvPr>
            <a:videoFile r:link="rId1"/>
          </p:nvPr>
        </p:nvPicPr>
        <p:blipFill>
          <a:blip r:embed="rId3"/>
          <a:stretch>
            <a:fillRect/>
          </a:stretch>
        </p:blipFill>
        <p:spPr>
          <a:xfrm>
            <a:off x="490070" y="1065475"/>
            <a:ext cx="9161591" cy="5176299"/>
          </a:xfrm>
          <a:prstGeom prst="rect">
            <a:avLst/>
          </a:prstGeom>
        </p:spPr>
      </p:pic>
      <p:sp>
        <p:nvSpPr>
          <p:cNvPr id="4" name="TextBox 3">
            <a:extLst>
              <a:ext uri="{FF2B5EF4-FFF2-40B4-BE49-F238E27FC236}">
                <a16:creationId xmlns:a16="http://schemas.microsoft.com/office/drawing/2014/main" id="{82816F7D-A3C0-9ABC-B382-25A0DC0324C1}"/>
              </a:ext>
            </a:extLst>
          </p:cNvPr>
          <p:cNvSpPr txBox="1"/>
          <p:nvPr/>
        </p:nvSpPr>
        <p:spPr>
          <a:xfrm>
            <a:off x="536713" y="318052"/>
            <a:ext cx="8488017" cy="400110"/>
          </a:xfrm>
          <a:prstGeom prst="rect">
            <a:avLst/>
          </a:prstGeom>
          <a:noFill/>
        </p:spPr>
        <p:txBody>
          <a:bodyPr wrap="square" rtlCol="0">
            <a:spAutoFit/>
          </a:bodyPr>
          <a:lstStyle/>
          <a:p>
            <a:pPr algn="ctr"/>
            <a:r>
              <a:rPr lang="en-US" sz="2000" dirty="0"/>
              <a:t>Let’s not grumble or complain.  Let’s trust God, pray, and He will care for us.</a:t>
            </a:r>
          </a:p>
        </p:txBody>
      </p:sp>
    </p:spTree>
    <p:extLst>
      <p:ext uri="{BB962C8B-B14F-4D97-AF65-F5344CB8AC3E}">
        <p14:creationId xmlns:p14="http://schemas.microsoft.com/office/powerpoint/2010/main" val="303927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aterfall with rocks and plants&#10;&#10;AI-generated content may be incorrect.">
            <a:extLst>
              <a:ext uri="{FF2B5EF4-FFF2-40B4-BE49-F238E27FC236}">
                <a16:creationId xmlns:a16="http://schemas.microsoft.com/office/drawing/2014/main" id="{2D1E3E7E-2FC7-2415-7675-2E9B11C472C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7143" l="1095" r="89990">
                        <a14:foregroundMark x1="0" y1="47653" x2="21116" y2="31429"/>
                        <a14:foregroundMark x1="21116" y1="31429" x2="31387" y2="13673"/>
                        <a14:foregroundMark x1="31387" y1="13673" x2="46246" y2="9082"/>
                        <a14:foregroundMark x1="46246" y1="9082" x2="51095" y2="408"/>
                        <a14:foregroundMark x1="51095" y1="408" x2="56100" y2="7959"/>
                        <a14:foregroundMark x1="56100" y1="7959" x2="62304" y2="9388"/>
                        <a14:foregroundMark x1="62304" y1="9388" x2="68196" y2="6224"/>
                        <a14:foregroundMark x1="68196" y1="6224" x2="75756" y2="13061"/>
                        <a14:foregroundMark x1="75756" y1="13061" x2="80605" y2="39490"/>
                        <a14:foregroundMark x1="80605" y1="39490" x2="85871" y2="46327"/>
                        <a14:foregroundMark x1="85871" y1="46327" x2="96976" y2="54388"/>
                        <a14:foregroundMark x1="96976" y1="54388" x2="99270" y2="65306"/>
                        <a14:foregroundMark x1="99270" y1="65306" x2="98332" y2="93163"/>
                        <a14:foregroundMark x1="98332" y1="93163" x2="93222" y2="97653"/>
                        <a14:foregroundMark x1="93222" y1="97653" x2="1095" y2="97143"/>
                        <a14:foregroundMark x1="1095" y1="97143" x2="1095" y2="47653"/>
                      </a14:backgroundRemoval>
                    </a14:imgEffect>
                  </a14:imgLayer>
                </a14:imgProps>
              </a:ext>
              <a:ext uri="{28A0092B-C50C-407E-A947-70E740481C1C}">
                <a14:useLocalDpi xmlns:a14="http://schemas.microsoft.com/office/drawing/2010/main" val="0"/>
              </a:ext>
            </a:extLst>
          </a:blip>
          <a:srcRect l="5332" r="6972"/>
          <a:stretch>
            <a:fillRect/>
          </a:stretch>
        </p:blipFill>
        <p:spPr>
          <a:xfrm>
            <a:off x="532004" y="1737670"/>
            <a:ext cx="8994391" cy="4595674"/>
          </a:xfrm>
          <a:prstGeom prst="rect">
            <a:avLst/>
          </a:prstGeom>
        </p:spPr>
      </p:pic>
      <p:sp>
        <p:nvSpPr>
          <p:cNvPr id="2" name="Title 1">
            <a:extLst>
              <a:ext uri="{FF2B5EF4-FFF2-40B4-BE49-F238E27FC236}">
                <a16:creationId xmlns:a16="http://schemas.microsoft.com/office/drawing/2014/main" id="{79B3CCE3-7E7C-4A50-BDF6-97C0D2F8F27F}"/>
              </a:ext>
            </a:extLst>
          </p:cNvPr>
          <p:cNvSpPr>
            <a:spLocks noGrp="1"/>
          </p:cNvSpPr>
          <p:nvPr>
            <p:ph type="title"/>
          </p:nvPr>
        </p:nvSpPr>
        <p:spPr>
          <a:xfrm>
            <a:off x="532004" y="4880334"/>
            <a:ext cx="8994391" cy="1453010"/>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3200" dirty="0">
                <a:solidFill>
                  <a:schemeClr val="accent2">
                    <a:lumMod val="50000"/>
                  </a:schemeClr>
                </a:solidFill>
              </a:rPr>
              <a:t>“He satisfies those who are thirsty.</a:t>
            </a:r>
            <a:br>
              <a:rPr lang="en-US" sz="3200" dirty="0">
                <a:solidFill>
                  <a:schemeClr val="accent2">
                    <a:lumMod val="50000"/>
                  </a:schemeClr>
                </a:solidFill>
              </a:rPr>
            </a:br>
            <a:r>
              <a:rPr lang="en-US" sz="3200" dirty="0">
                <a:solidFill>
                  <a:schemeClr val="accent2">
                    <a:lumMod val="50000"/>
                  </a:schemeClr>
                </a:solidFill>
              </a:rPr>
              <a:t>  He fills those who are hungry with good things.”  </a:t>
            </a:r>
            <a:r>
              <a:rPr lang="en-US" sz="2000" dirty="0">
                <a:solidFill>
                  <a:schemeClr val="accent2">
                    <a:lumMod val="50000"/>
                  </a:schemeClr>
                </a:solidFill>
              </a:rPr>
              <a:t>Psalms 107:9</a:t>
            </a:r>
          </a:p>
        </p:txBody>
      </p:sp>
      <p:sp>
        <p:nvSpPr>
          <p:cNvPr id="4" name="TextBox 3">
            <a:extLst>
              <a:ext uri="{FF2B5EF4-FFF2-40B4-BE49-F238E27FC236}">
                <a16:creationId xmlns:a16="http://schemas.microsoft.com/office/drawing/2014/main" id="{CFB9B77E-45BF-AC43-FD2A-69B7EF7BEB2D}"/>
              </a:ext>
            </a:extLst>
          </p:cNvPr>
          <p:cNvSpPr txBox="1"/>
          <p:nvPr/>
        </p:nvSpPr>
        <p:spPr>
          <a:xfrm>
            <a:off x="734518" y="524656"/>
            <a:ext cx="8589364" cy="1200329"/>
          </a:xfrm>
          <a:prstGeom prst="rect">
            <a:avLst/>
          </a:prstGeom>
          <a:noFill/>
        </p:spPr>
        <p:txBody>
          <a:bodyPr wrap="square" rtlCol="0">
            <a:spAutoFit/>
          </a:bodyPr>
          <a:lstStyle/>
          <a:p>
            <a:r>
              <a:rPr lang="en-US" sz="2400" dirty="0"/>
              <a:t>The Israelites were thirsty.  We, too, get thirsty.</a:t>
            </a:r>
          </a:p>
          <a:p>
            <a:r>
              <a:rPr lang="en-US" sz="2400" dirty="0"/>
              <a:t>	</a:t>
            </a:r>
            <a:r>
              <a:rPr lang="en-US" sz="2400" dirty="0">
                <a:solidFill>
                  <a:schemeClr val="accent1">
                    <a:lumMod val="60000"/>
                    <a:lumOff val="40000"/>
                  </a:schemeClr>
                </a:solidFill>
              </a:rPr>
              <a:t>But do you get thirsty for God?  Do you really, really want God. </a:t>
            </a:r>
          </a:p>
          <a:p>
            <a:r>
              <a:rPr lang="en-US" sz="2400" dirty="0"/>
              <a:t> 		</a:t>
            </a:r>
            <a:r>
              <a:rPr lang="en-US" sz="2400" dirty="0">
                <a:solidFill>
                  <a:schemeClr val="accent2">
                    <a:lumMod val="40000"/>
                    <a:lumOff val="60000"/>
                  </a:schemeClr>
                </a:solidFill>
              </a:rPr>
              <a:t>Do you want to get to know God and to be with Him?</a:t>
            </a:r>
          </a:p>
        </p:txBody>
      </p:sp>
    </p:spTree>
    <p:extLst>
      <p:ext uri="{BB962C8B-B14F-4D97-AF65-F5344CB8AC3E}">
        <p14:creationId xmlns:p14="http://schemas.microsoft.com/office/powerpoint/2010/main" val="2458432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BBFB3-7D5D-46C3-883E-A1CB5DDE14EB}"/>
              </a:ext>
            </a:extLst>
          </p:cNvPr>
          <p:cNvSpPr>
            <a:spLocks noGrp="1"/>
          </p:cNvSpPr>
          <p:nvPr>
            <p:ph type="title"/>
          </p:nvPr>
        </p:nvSpPr>
        <p:spPr>
          <a:xfrm rot="4224357">
            <a:off x="8969219" y="1184838"/>
            <a:ext cx="3167862" cy="1126222"/>
          </a:xfrm>
        </p:spPr>
        <p:txBody>
          <a:bodyPr>
            <a:normAutofit fontScale="90000"/>
          </a:bodyPr>
          <a:lstStyle/>
          <a:p>
            <a:r>
              <a:rPr lang="en-US" dirty="0"/>
              <a:t>Jesus’ Love is </a:t>
            </a:r>
            <a:br>
              <a:rPr lang="en-US" dirty="0"/>
            </a:br>
            <a:r>
              <a:rPr lang="en-US" dirty="0"/>
              <a:t>Bubbling Over</a:t>
            </a:r>
          </a:p>
        </p:txBody>
      </p:sp>
      <p:pic>
        <p:nvPicPr>
          <p:cNvPr id="3" name="Online Media 2" title="Jesus Love is Bubbling over">
            <a:hlinkClick r:id="" action="ppaction://media"/>
            <a:extLst>
              <a:ext uri="{FF2B5EF4-FFF2-40B4-BE49-F238E27FC236}">
                <a16:creationId xmlns:a16="http://schemas.microsoft.com/office/drawing/2014/main" id="{B6D68AD7-5442-4B4D-BBAD-8D1BAEABB550}"/>
              </a:ext>
            </a:extLst>
          </p:cNvPr>
          <p:cNvPicPr>
            <a:picLocks noRot="1" noChangeAspect="1"/>
          </p:cNvPicPr>
          <p:nvPr>
            <a:videoFile r:link="rId1"/>
          </p:nvPr>
        </p:nvPicPr>
        <p:blipFill>
          <a:blip r:embed="rId3"/>
          <a:stretch>
            <a:fillRect/>
          </a:stretch>
        </p:blipFill>
        <p:spPr>
          <a:xfrm>
            <a:off x="411480" y="1039220"/>
            <a:ext cx="8900160" cy="5028591"/>
          </a:xfrm>
          <a:prstGeom prst="rect">
            <a:avLst/>
          </a:prstGeom>
        </p:spPr>
      </p:pic>
    </p:spTree>
    <p:extLst>
      <p:ext uri="{BB962C8B-B14F-4D97-AF65-F5344CB8AC3E}">
        <p14:creationId xmlns:p14="http://schemas.microsoft.com/office/powerpoint/2010/main" val="170921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aterfall with rocks and plants&#10;&#10;AI-generated content may be incorrect.">
            <a:extLst>
              <a:ext uri="{FF2B5EF4-FFF2-40B4-BE49-F238E27FC236}">
                <a16:creationId xmlns:a16="http://schemas.microsoft.com/office/drawing/2014/main" id="{E1DB994E-2D6E-600B-A325-7515F016D6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7143" l="1095" r="89990">
                        <a14:foregroundMark x1="0" y1="47653" x2="21116" y2="31429"/>
                        <a14:foregroundMark x1="21116" y1="31429" x2="31387" y2="13673"/>
                        <a14:foregroundMark x1="31387" y1="13673" x2="46246" y2="9082"/>
                        <a14:foregroundMark x1="46246" y1="9082" x2="51095" y2="408"/>
                        <a14:foregroundMark x1="51095" y1="408" x2="56100" y2="7959"/>
                        <a14:foregroundMark x1="56100" y1="7959" x2="62304" y2="9388"/>
                        <a14:foregroundMark x1="62304" y1="9388" x2="68196" y2="6224"/>
                        <a14:foregroundMark x1="68196" y1="6224" x2="75756" y2="13061"/>
                        <a14:foregroundMark x1="75756" y1="13061" x2="80605" y2="39490"/>
                        <a14:foregroundMark x1="80605" y1="39490" x2="85871" y2="46327"/>
                        <a14:foregroundMark x1="85871" y1="46327" x2="96976" y2="54388"/>
                        <a14:foregroundMark x1="96976" y1="54388" x2="99270" y2="65306"/>
                        <a14:foregroundMark x1="99270" y1="65306" x2="98332" y2="93163"/>
                        <a14:foregroundMark x1="98332" y1="93163" x2="93222" y2="97653"/>
                        <a14:foregroundMark x1="93222" y1="97653" x2="1095" y2="97143"/>
                        <a14:foregroundMark x1="1095" y1="97143" x2="1095" y2="47653"/>
                      </a14:backgroundRemoval>
                    </a14:imgEffect>
                  </a14:imgLayer>
                </a14:imgProps>
              </a:ext>
              <a:ext uri="{28A0092B-C50C-407E-A947-70E740481C1C}">
                <a14:useLocalDpi xmlns:a14="http://schemas.microsoft.com/office/drawing/2010/main" val="0"/>
              </a:ext>
            </a:extLst>
          </a:blip>
          <a:srcRect l="5332" r="6972"/>
          <a:stretch>
            <a:fillRect/>
          </a:stretch>
        </p:blipFill>
        <p:spPr>
          <a:xfrm>
            <a:off x="598391" y="1737670"/>
            <a:ext cx="8994391" cy="4595674"/>
          </a:xfrm>
          <a:prstGeom prst="rect">
            <a:avLst/>
          </a:prstGeom>
        </p:spPr>
      </p:pic>
      <p:sp>
        <p:nvSpPr>
          <p:cNvPr id="2" name="Title 1">
            <a:extLst>
              <a:ext uri="{FF2B5EF4-FFF2-40B4-BE49-F238E27FC236}">
                <a16:creationId xmlns:a16="http://schemas.microsoft.com/office/drawing/2014/main" id="{79B3CCE3-7E7C-4A50-BDF6-97C0D2F8F27F}"/>
              </a:ext>
            </a:extLst>
          </p:cNvPr>
          <p:cNvSpPr>
            <a:spLocks noGrp="1"/>
          </p:cNvSpPr>
          <p:nvPr>
            <p:ph type="title"/>
          </p:nvPr>
        </p:nvSpPr>
        <p:spPr>
          <a:xfrm>
            <a:off x="598392" y="4939969"/>
            <a:ext cx="8994391" cy="1363558"/>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3600" dirty="0">
                <a:solidFill>
                  <a:schemeClr val="accent2">
                    <a:lumMod val="50000"/>
                  </a:schemeClr>
                </a:solidFill>
              </a:rPr>
              <a:t>“Blessed are those who hunger and thirst for righteousness, For they shall be filled</a:t>
            </a:r>
            <a:r>
              <a:rPr lang="en-US" dirty="0">
                <a:solidFill>
                  <a:schemeClr val="accent2">
                    <a:lumMod val="50000"/>
                  </a:schemeClr>
                </a:solidFill>
              </a:rPr>
              <a:t>.”  </a:t>
            </a:r>
            <a:r>
              <a:rPr lang="en-US" sz="1800" dirty="0">
                <a:solidFill>
                  <a:schemeClr val="accent2">
                    <a:lumMod val="50000"/>
                  </a:schemeClr>
                </a:solidFill>
              </a:rPr>
              <a:t>Matthew 5:6</a:t>
            </a:r>
          </a:p>
        </p:txBody>
      </p:sp>
      <p:sp>
        <p:nvSpPr>
          <p:cNvPr id="3" name="TextBox 2">
            <a:extLst>
              <a:ext uri="{FF2B5EF4-FFF2-40B4-BE49-F238E27FC236}">
                <a16:creationId xmlns:a16="http://schemas.microsoft.com/office/drawing/2014/main" id="{1BB50474-A2A1-021D-C0FC-4E41DD953B1C}"/>
              </a:ext>
            </a:extLst>
          </p:cNvPr>
          <p:cNvSpPr txBox="1"/>
          <p:nvPr/>
        </p:nvSpPr>
        <p:spPr>
          <a:xfrm>
            <a:off x="734518" y="524656"/>
            <a:ext cx="8589364" cy="1200329"/>
          </a:xfrm>
          <a:prstGeom prst="rect">
            <a:avLst/>
          </a:prstGeom>
          <a:noFill/>
        </p:spPr>
        <p:txBody>
          <a:bodyPr wrap="square" rtlCol="0">
            <a:spAutoFit/>
          </a:bodyPr>
          <a:lstStyle/>
          <a:p>
            <a:r>
              <a:rPr lang="en-US" sz="2400" dirty="0"/>
              <a:t>The Israelites were thirsty.  We, too, get thirsty.</a:t>
            </a:r>
          </a:p>
          <a:p>
            <a:r>
              <a:rPr lang="en-US" sz="2400" dirty="0"/>
              <a:t>	</a:t>
            </a:r>
            <a:r>
              <a:rPr lang="en-US" sz="2400" dirty="0">
                <a:solidFill>
                  <a:schemeClr val="accent1">
                    <a:lumMod val="60000"/>
                    <a:lumOff val="40000"/>
                  </a:schemeClr>
                </a:solidFill>
              </a:rPr>
              <a:t>But do you get thirsty for God?  Do you really, really want God. </a:t>
            </a:r>
          </a:p>
          <a:p>
            <a:r>
              <a:rPr lang="en-US" sz="2400" dirty="0"/>
              <a:t> 		</a:t>
            </a:r>
            <a:r>
              <a:rPr lang="en-US" sz="2400" dirty="0">
                <a:solidFill>
                  <a:schemeClr val="accent2">
                    <a:lumMod val="40000"/>
                    <a:lumOff val="60000"/>
                  </a:schemeClr>
                </a:solidFill>
              </a:rPr>
              <a:t>Do you want to get to know God and to be with Him?</a:t>
            </a:r>
          </a:p>
        </p:txBody>
      </p:sp>
    </p:spTree>
    <p:extLst>
      <p:ext uri="{BB962C8B-B14F-4D97-AF65-F5344CB8AC3E}">
        <p14:creationId xmlns:p14="http://schemas.microsoft.com/office/powerpoint/2010/main" val="2224087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2" title="Gizmo's Daily Bible Byte - 173 - Matthew 5:6 - Hungry for Righteousness">
            <a:hlinkClick r:id="" action="ppaction://media"/>
            <a:extLst>
              <a:ext uri="{FF2B5EF4-FFF2-40B4-BE49-F238E27FC236}">
                <a16:creationId xmlns:a16="http://schemas.microsoft.com/office/drawing/2014/main" id="{698D4D9C-FC3D-B643-FD68-A9CC1A2DBA11}"/>
              </a:ext>
            </a:extLst>
          </p:cNvPr>
          <p:cNvPicPr>
            <a:picLocks noRot="1" noChangeAspect="1"/>
          </p:cNvPicPr>
          <p:nvPr>
            <a:videoFile r:link="rId1"/>
          </p:nvPr>
        </p:nvPicPr>
        <p:blipFill>
          <a:blip r:embed="rId3"/>
          <a:stretch>
            <a:fillRect/>
          </a:stretch>
        </p:blipFill>
        <p:spPr>
          <a:xfrm>
            <a:off x="531014" y="708792"/>
            <a:ext cx="9629030" cy="5440415"/>
          </a:xfrm>
          <a:prstGeom prst="rect">
            <a:avLst/>
          </a:prstGeom>
        </p:spPr>
      </p:pic>
    </p:spTree>
    <p:extLst>
      <p:ext uri="{BB962C8B-B14F-4D97-AF65-F5344CB8AC3E}">
        <p14:creationId xmlns:p14="http://schemas.microsoft.com/office/powerpoint/2010/main" val="109135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0F1A-684F-4C1C-9E1B-7FAF7131F32A}"/>
              </a:ext>
            </a:extLst>
          </p:cNvPr>
          <p:cNvSpPr>
            <a:spLocks noGrp="1"/>
          </p:cNvSpPr>
          <p:nvPr>
            <p:ph type="title"/>
          </p:nvPr>
        </p:nvSpPr>
        <p:spPr>
          <a:xfrm>
            <a:off x="724825" y="3090273"/>
            <a:ext cx="8596668" cy="866854"/>
          </a:xfrm>
        </p:spPr>
        <p:txBody>
          <a:bodyPr>
            <a:normAutofit/>
          </a:bodyPr>
          <a:lstStyle/>
          <a:p>
            <a:r>
              <a:rPr lang="en-US" dirty="0">
                <a:solidFill>
                  <a:schemeClr val="accent2">
                    <a:lumMod val="40000"/>
                    <a:lumOff val="60000"/>
                  </a:schemeClr>
                </a:solidFill>
              </a:rPr>
              <a:t>		How thirsty are you?</a:t>
            </a:r>
          </a:p>
        </p:txBody>
      </p:sp>
      <p:grpSp>
        <p:nvGrpSpPr>
          <p:cNvPr id="3" name="Group 2">
            <a:extLst>
              <a:ext uri="{FF2B5EF4-FFF2-40B4-BE49-F238E27FC236}">
                <a16:creationId xmlns:a16="http://schemas.microsoft.com/office/drawing/2014/main" id="{05B99D90-6BFA-D4C9-6DBF-FF159C3F7CC2}"/>
              </a:ext>
            </a:extLst>
          </p:cNvPr>
          <p:cNvGrpSpPr/>
          <p:nvPr/>
        </p:nvGrpSpPr>
        <p:grpSpPr>
          <a:xfrm>
            <a:off x="502921" y="190500"/>
            <a:ext cx="2101114" cy="2348002"/>
            <a:chOff x="502921" y="190500"/>
            <a:chExt cx="2101114" cy="2348002"/>
          </a:xfrm>
        </p:grpSpPr>
        <p:pic>
          <p:nvPicPr>
            <p:cNvPr id="5" name="Picture 4" descr="A picture containing clipart&#10;&#10;Description automatically generated">
              <a:extLst>
                <a:ext uri="{FF2B5EF4-FFF2-40B4-BE49-F238E27FC236}">
                  <a16:creationId xmlns:a16="http://schemas.microsoft.com/office/drawing/2014/main" id="{0C57EF94-3AB5-40D2-B094-CB357455F5F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7334" y="1264920"/>
              <a:ext cx="1926701" cy="1273582"/>
            </a:xfrm>
            <a:prstGeom prst="rect">
              <a:avLst/>
            </a:prstGeom>
          </p:spPr>
        </p:pic>
        <p:sp>
          <p:nvSpPr>
            <p:cNvPr id="6" name="Speech Bubble: Rectangle with Corners Rounded 5">
              <a:extLst>
                <a:ext uri="{FF2B5EF4-FFF2-40B4-BE49-F238E27FC236}">
                  <a16:creationId xmlns:a16="http://schemas.microsoft.com/office/drawing/2014/main" id="{9562063B-596A-4728-AB7D-C6D0F4A29556}"/>
                </a:ext>
              </a:extLst>
            </p:cNvPr>
            <p:cNvSpPr/>
            <p:nvPr/>
          </p:nvSpPr>
          <p:spPr>
            <a:xfrm>
              <a:off x="502921" y="190500"/>
              <a:ext cx="1440642" cy="937260"/>
            </a:xfrm>
            <a:prstGeom prst="wedgeRoundRectCallout">
              <a:avLst>
                <a:gd name="adj1" fmla="val -17036"/>
                <a:gd name="adj2" fmla="val 8932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Not really</a:t>
              </a:r>
            </a:p>
            <a:p>
              <a:pPr algn="ctr"/>
              <a:r>
                <a:rPr lang="en-US" dirty="0"/>
                <a:t>No, I don’t need it.</a:t>
              </a:r>
            </a:p>
          </p:txBody>
        </p:sp>
      </p:grpSp>
      <p:grpSp>
        <p:nvGrpSpPr>
          <p:cNvPr id="4" name="Group 3">
            <a:extLst>
              <a:ext uri="{FF2B5EF4-FFF2-40B4-BE49-F238E27FC236}">
                <a16:creationId xmlns:a16="http://schemas.microsoft.com/office/drawing/2014/main" id="{3A856E7E-801D-E7C1-A6CB-27B75D11D81F}"/>
              </a:ext>
            </a:extLst>
          </p:cNvPr>
          <p:cNvGrpSpPr/>
          <p:nvPr/>
        </p:nvGrpSpPr>
        <p:grpSpPr>
          <a:xfrm>
            <a:off x="2765596" y="182880"/>
            <a:ext cx="2087880" cy="2517987"/>
            <a:chOff x="2765596" y="182880"/>
            <a:chExt cx="2087880" cy="2517987"/>
          </a:xfrm>
        </p:grpSpPr>
        <p:pic>
          <p:nvPicPr>
            <p:cNvPr id="8" name="Picture 7" descr="A picture containing logo&#10;&#10;Description automatically generated">
              <a:extLst>
                <a:ext uri="{FF2B5EF4-FFF2-40B4-BE49-F238E27FC236}">
                  <a16:creationId xmlns:a16="http://schemas.microsoft.com/office/drawing/2014/main" id="{07154934-C5D1-4988-98D6-7D495961C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7997" y="765388"/>
              <a:ext cx="1935479" cy="1935479"/>
            </a:xfrm>
            <a:prstGeom prst="rect">
              <a:avLst/>
            </a:prstGeom>
          </p:spPr>
        </p:pic>
        <p:sp>
          <p:nvSpPr>
            <p:cNvPr id="11" name="Speech Bubble: Rectangle with Corners Rounded 10">
              <a:extLst>
                <a:ext uri="{FF2B5EF4-FFF2-40B4-BE49-F238E27FC236}">
                  <a16:creationId xmlns:a16="http://schemas.microsoft.com/office/drawing/2014/main" id="{8BE79E84-71ED-42CA-9D8C-4B18DCB7D9EC}"/>
                </a:ext>
              </a:extLst>
            </p:cNvPr>
            <p:cNvSpPr/>
            <p:nvPr/>
          </p:nvSpPr>
          <p:spPr>
            <a:xfrm>
              <a:off x="2765596" y="182880"/>
              <a:ext cx="1440643" cy="624840"/>
            </a:xfrm>
            <a:prstGeom prst="wedgeRoundRectCallout">
              <a:avLst>
                <a:gd name="adj1" fmla="val -17036"/>
                <a:gd name="adj2" fmla="val 8932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If I have to.</a:t>
              </a:r>
            </a:p>
          </p:txBody>
        </p:sp>
      </p:grpSp>
      <p:grpSp>
        <p:nvGrpSpPr>
          <p:cNvPr id="12" name="Group 11">
            <a:extLst>
              <a:ext uri="{FF2B5EF4-FFF2-40B4-BE49-F238E27FC236}">
                <a16:creationId xmlns:a16="http://schemas.microsoft.com/office/drawing/2014/main" id="{EBD098DB-01E4-18B2-B6F8-CFCC8BD73F24}"/>
              </a:ext>
            </a:extLst>
          </p:cNvPr>
          <p:cNvGrpSpPr/>
          <p:nvPr/>
        </p:nvGrpSpPr>
        <p:grpSpPr>
          <a:xfrm>
            <a:off x="7620465" y="440495"/>
            <a:ext cx="2383987" cy="2753031"/>
            <a:chOff x="7620465" y="440495"/>
            <a:chExt cx="2383987" cy="2753031"/>
          </a:xfrm>
        </p:grpSpPr>
        <p:sp>
          <p:nvSpPr>
            <p:cNvPr id="9" name="Speech Bubble: Rectangle with Corners Rounded 8">
              <a:extLst>
                <a:ext uri="{FF2B5EF4-FFF2-40B4-BE49-F238E27FC236}">
                  <a16:creationId xmlns:a16="http://schemas.microsoft.com/office/drawing/2014/main" id="{4F56F957-8F57-4304-A7E6-985AB530404C}"/>
                </a:ext>
              </a:extLst>
            </p:cNvPr>
            <p:cNvSpPr/>
            <p:nvPr/>
          </p:nvSpPr>
          <p:spPr>
            <a:xfrm>
              <a:off x="8203053" y="440495"/>
              <a:ext cx="1801399" cy="624840"/>
            </a:xfrm>
            <a:prstGeom prst="wedgeRoundRectCallout">
              <a:avLst>
                <a:gd name="adj1" fmla="val 3268"/>
                <a:gd name="adj2" fmla="val 103963"/>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May I have more please?</a:t>
              </a:r>
            </a:p>
          </p:txBody>
        </p:sp>
        <p:grpSp>
          <p:nvGrpSpPr>
            <p:cNvPr id="17" name="Group 16">
              <a:extLst>
                <a:ext uri="{FF2B5EF4-FFF2-40B4-BE49-F238E27FC236}">
                  <a16:creationId xmlns:a16="http://schemas.microsoft.com/office/drawing/2014/main" id="{A8CC2778-1025-497B-B25E-782F8F1649E6}"/>
                </a:ext>
              </a:extLst>
            </p:cNvPr>
            <p:cNvGrpSpPr/>
            <p:nvPr/>
          </p:nvGrpSpPr>
          <p:grpSpPr>
            <a:xfrm>
              <a:off x="7620465" y="1264920"/>
              <a:ext cx="1699102" cy="1928606"/>
              <a:chOff x="7620465" y="1264920"/>
              <a:chExt cx="1699102" cy="1928606"/>
            </a:xfrm>
          </p:grpSpPr>
          <p:sp>
            <p:nvSpPr>
              <p:cNvPr id="16" name="Oval 15">
                <a:extLst>
                  <a:ext uri="{FF2B5EF4-FFF2-40B4-BE49-F238E27FC236}">
                    <a16:creationId xmlns:a16="http://schemas.microsoft.com/office/drawing/2014/main" id="{0D0C3D33-F241-4E0D-B432-FC5B3C6B5565}"/>
                  </a:ext>
                </a:extLst>
              </p:cNvPr>
              <p:cNvSpPr/>
              <p:nvPr/>
            </p:nvSpPr>
            <p:spPr>
              <a:xfrm>
                <a:off x="7772400" y="1478280"/>
                <a:ext cx="1386840" cy="137615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14" descr="A picture containing clipart&#10;&#10;Description automatically generated">
                <a:extLst>
                  <a:ext uri="{FF2B5EF4-FFF2-40B4-BE49-F238E27FC236}">
                    <a16:creationId xmlns:a16="http://schemas.microsoft.com/office/drawing/2014/main" id="{31B87796-50E4-41EB-94F6-78480757150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0465" y="1264920"/>
                <a:ext cx="1699102" cy="1928606"/>
              </a:xfrm>
              <a:prstGeom prst="rect">
                <a:avLst/>
              </a:prstGeom>
            </p:spPr>
          </p:pic>
        </p:grpSp>
      </p:grpSp>
      <p:grpSp>
        <p:nvGrpSpPr>
          <p:cNvPr id="7" name="Group 6">
            <a:extLst>
              <a:ext uri="{FF2B5EF4-FFF2-40B4-BE49-F238E27FC236}">
                <a16:creationId xmlns:a16="http://schemas.microsoft.com/office/drawing/2014/main" id="{D9B9F8AC-290E-141E-84EB-0F593E523349}"/>
              </a:ext>
            </a:extLst>
          </p:cNvPr>
          <p:cNvGrpSpPr/>
          <p:nvPr/>
        </p:nvGrpSpPr>
        <p:grpSpPr>
          <a:xfrm>
            <a:off x="5221626" y="111518"/>
            <a:ext cx="3168460" cy="2639301"/>
            <a:chOff x="5221626" y="111518"/>
            <a:chExt cx="3168460" cy="2639301"/>
          </a:xfrm>
        </p:grpSpPr>
        <p:sp>
          <p:nvSpPr>
            <p:cNvPr id="10" name="Speech Bubble: Rectangle with Corners Rounded 9">
              <a:extLst>
                <a:ext uri="{FF2B5EF4-FFF2-40B4-BE49-F238E27FC236}">
                  <a16:creationId xmlns:a16="http://schemas.microsoft.com/office/drawing/2014/main" id="{A63D69E7-8DF4-4278-BA91-56E1D88F306E}"/>
                </a:ext>
              </a:extLst>
            </p:cNvPr>
            <p:cNvSpPr/>
            <p:nvPr/>
          </p:nvSpPr>
          <p:spPr>
            <a:xfrm>
              <a:off x="5221626" y="190500"/>
              <a:ext cx="1203960" cy="624840"/>
            </a:xfrm>
            <a:prstGeom prst="wedgeRoundRectCallout">
              <a:avLst>
                <a:gd name="adj1" fmla="val -17036"/>
                <a:gd name="adj2" fmla="val 8932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Please,</a:t>
              </a:r>
            </a:p>
            <a:p>
              <a:pPr algn="ctr"/>
              <a:r>
                <a:rPr lang="en-US" dirty="0"/>
                <a:t>May I?</a:t>
              </a:r>
            </a:p>
          </p:txBody>
        </p:sp>
        <p:pic>
          <p:nvPicPr>
            <p:cNvPr id="13" name="Picture 12" descr="Shape, circle&#10;&#10;Description automatically generated">
              <a:extLst>
                <a:ext uri="{FF2B5EF4-FFF2-40B4-BE49-F238E27FC236}">
                  <a16:creationId xmlns:a16="http://schemas.microsoft.com/office/drawing/2014/main" id="{43443A4C-2CE1-45D6-A47A-C068185F14C6}"/>
                </a:ext>
              </a:extLst>
            </p:cNvPr>
            <p:cNvPicPr>
              <a:picLocks noChangeAspect="1"/>
            </p:cNvPicPr>
            <p:nvPr/>
          </p:nvPicPr>
          <p:blipFill>
            <a:blip r:embed="rId5">
              <a:clrChange>
                <a:clrFrom>
                  <a:srgbClr val="FDFDFB"/>
                </a:clrFrom>
                <a:clrTo>
                  <a:srgbClr val="FDFDFB">
                    <a:alpha val="0"/>
                  </a:srgbClr>
                </a:clrTo>
              </a:clrChange>
              <a:extLst>
                <a:ext uri="{28A0092B-C50C-407E-A947-70E740481C1C}">
                  <a14:useLocalDpi xmlns:a14="http://schemas.microsoft.com/office/drawing/2010/main" val="0"/>
                </a:ext>
              </a:extLst>
            </a:blip>
            <a:stretch>
              <a:fillRect/>
            </a:stretch>
          </p:blipFill>
          <p:spPr>
            <a:xfrm>
              <a:off x="5323924" y="924237"/>
              <a:ext cx="1699102" cy="1826582"/>
            </a:xfrm>
            <a:prstGeom prst="rect">
              <a:avLst/>
            </a:prstGeom>
          </p:spPr>
        </p:pic>
        <p:sp>
          <p:nvSpPr>
            <p:cNvPr id="18" name="Thought Bubble: Cloud 17">
              <a:extLst>
                <a:ext uri="{FF2B5EF4-FFF2-40B4-BE49-F238E27FC236}">
                  <a16:creationId xmlns:a16="http://schemas.microsoft.com/office/drawing/2014/main" id="{A3AAE2F3-1F51-48F6-9E4F-3088D2C02843}"/>
                </a:ext>
              </a:extLst>
            </p:cNvPr>
            <p:cNvSpPr/>
            <p:nvPr/>
          </p:nvSpPr>
          <p:spPr>
            <a:xfrm>
              <a:off x="6286966" y="111518"/>
              <a:ext cx="2103120" cy="987375"/>
            </a:xfrm>
            <a:prstGeom prst="cloudCallout">
              <a:avLst>
                <a:gd name="adj1" fmla="val 5979"/>
                <a:gd name="adj2" fmla="val 841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will ask, seek &amp; find some!</a:t>
              </a:r>
            </a:p>
          </p:txBody>
        </p:sp>
      </p:grpSp>
      <p:pic>
        <p:nvPicPr>
          <p:cNvPr id="22" name="Picture 21" descr="A picture containing glass, container, device, gauge&#10;&#10;Description automatically generated">
            <a:extLst>
              <a:ext uri="{FF2B5EF4-FFF2-40B4-BE49-F238E27FC236}">
                <a16:creationId xmlns:a16="http://schemas.microsoft.com/office/drawing/2014/main" id="{7A549EB2-1FCF-4E74-9115-B8448E39E45F}"/>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43971" y="2384020"/>
            <a:ext cx="1206966" cy="1935479"/>
          </a:xfrm>
          <a:prstGeom prst="rect">
            <a:avLst/>
          </a:prstGeom>
        </p:spPr>
      </p:pic>
      <p:pic>
        <p:nvPicPr>
          <p:cNvPr id="24" name="Picture 23" descr="A picture containing person, indoor, dessert&#10;&#10;Description automatically generated">
            <a:extLst>
              <a:ext uri="{FF2B5EF4-FFF2-40B4-BE49-F238E27FC236}">
                <a16:creationId xmlns:a16="http://schemas.microsoft.com/office/drawing/2014/main" id="{4993C3DC-9C0F-4903-BAA6-EAAB754D2B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9032" y="5019363"/>
            <a:ext cx="2438400" cy="1828800"/>
          </a:xfrm>
          <a:prstGeom prst="rect">
            <a:avLst/>
          </a:prstGeom>
        </p:spPr>
      </p:pic>
      <p:sp>
        <p:nvSpPr>
          <p:cNvPr id="14" name="TextBox 13">
            <a:extLst>
              <a:ext uri="{FF2B5EF4-FFF2-40B4-BE49-F238E27FC236}">
                <a16:creationId xmlns:a16="http://schemas.microsoft.com/office/drawing/2014/main" id="{B145E605-6996-E17A-F9F3-E55A39D1D3AB}"/>
              </a:ext>
            </a:extLst>
          </p:cNvPr>
          <p:cNvSpPr txBox="1"/>
          <p:nvPr/>
        </p:nvSpPr>
        <p:spPr>
          <a:xfrm>
            <a:off x="1651077" y="4267914"/>
            <a:ext cx="9549017" cy="707886"/>
          </a:xfrm>
          <a:prstGeom prst="rect">
            <a:avLst/>
          </a:prstGeom>
          <a:noFill/>
        </p:spPr>
        <p:txBody>
          <a:bodyPr wrap="square" rtlCol="0">
            <a:spAutoFit/>
          </a:bodyPr>
          <a:lstStyle/>
          <a:p>
            <a:r>
              <a:rPr lang="en-US" sz="4000" dirty="0">
                <a:solidFill>
                  <a:schemeClr val="accent2">
                    <a:lumMod val="40000"/>
                    <a:lumOff val="60000"/>
                  </a:schemeClr>
                </a:solidFill>
              </a:rPr>
              <a:t>Do you really want to spend time with God</a:t>
            </a:r>
            <a:r>
              <a:rPr lang="en-US" dirty="0">
                <a:solidFill>
                  <a:schemeClr val="accent2">
                    <a:lumMod val="40000"/>
                    <a:lumOff val="60000"/>
                  </a:schemeClr>
                </a:solidFill>
              </a:rPr>
              <a:t>?</a:t>
            </a:r>
            <a:endParaRPr lang="en-US" dirty="0"/>
          </a:p>
        </p:txBody>
      </p:sp>
    </p:spTree>
    <p:extLst>
      <p:ext uri="{BB962C8B-B14F-4D97-AF65-F5344CB8AC3E}">
        <p14:creationId xmlns:p14="http://schemas.microsoft.com/office/powerpoint/2010/main" val="40068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00"/>
                            </p:stCondLst>
                            <p:childTnLst>
                              <p:par>
                                <p:cTn id="14" presetID="26" presetClass="entr" presetSubtype="0" fill="hold" nodeType="afterEffect">
                                  <p:stCondLst>
                                    <p:cond delay="50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F1B8-5AD6-4361-9DA8-9480C9BD5D19}"/>
              </a:ext>
            </a:extLst>
          </p:cNvPr>
          <p:cNvSpPr>
            <a:spLocks noGrp="1"/>
          </p:cNvSpPr>
          <p:nvPr>
            <p:ph type="title"/>
          </p:nvPr>
        </p:nvSpPr>
        <p:spPr/>
        <p:txBody>
          <a:bodyPr/>
          <a:lstStyle/>
          <a:p>
            <a:r>
              <a:rPr lang="en-US" dirty="0">
                <a:solidFill>
                  <a:schemeClr val="accent2">
                    <a:lumMod val="60000"/>
                    <a:lumOff val="40000"/>
                  </a:schemeClr>
                </a:solidFill>
              </a:rPr>
              <a:t>Decorate water bottles to give to others.</a:t>
            </a:r>
          </a:p>
        </p:txBody>
      </p:sp>
      <p:pic>
        <p:nvPicPr>
          <p:cNvPr id="1030" name="Picture 6" descr="Best Boy Drinking Water Illustrations, Royalty-Free Vector Graphics &amp; Clip Art - iStock">
            <a:extLst>
              <a:ext uri="{FF2B5EF4-FFF2-40B4-BE49-F238E27FC236}">
                <a16:creationId xmlns:a16="http://schemas.microsoft.com/office/drawing/2014/main" id="{B605EA20-D5D8-4909-AA64-3615E53785D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5908" y="1270000"/>
            <a:ext cx="4701108" cy="49519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blue bottle of water&#10;&#10;AI-generated content may be incorrect.">
            <a:extLst>
              <a:ext uri="{FF2B5EF4-FFF2-40B4-BE49-F238E27FC236}">
                <a16:creationId xmlns:a16="http://schemas.microsoft.com/office/drawing/2014/main" id="{FE2B8D3D-5B81-93FD-1A14-BDD4BFF138B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2705" r="33961"/>
          <a:stretch>
            <a:fillRect/>
          </a:stretch>
        </p:blipFill>
        <p:spPr>
          <a:xfrm>
            <a:off x="778164" y="1573298"/>
            <a:ext cx="1186070" cy="3558210"/>
          </a:xfrm>
          <a:prstGeom prst="rect">
            <a:avLst/>
          </a:prstGeom>
        </p:spPr>
      </p:pic>
      <p:pic>
        <p:nvPicPr>
          <p:cNvPr id="13" name="Picture 12" descr="A blue bottle of water&#10;&#10;AI-generated content may be incorrect.">
            <a:extLst>
              <a:ext uri="{FF2B5EF4-FFF2-40B4-BE49-F238E27FC236}">
                <a16:creationId xmlns:a16="http://schemas.microsoft.com/office/drawing/2014/main" id="{39820753-6F8A-B912-4033-5F300A46D27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2705" r="33961"/>
          <a:stretch>
            <a:fillRect/>
          </a:stretch>
        </p:blipFill>
        <p:spPr>
          <a:xfrm>
            <a:off x="2181152" y="1898373"/>
            <a:ext cx="1186070" cy="3558210"/>
          </a:xfrm>
          <a:prstGeom prst="rect">
            <a:avLst/>
          </a:prstGeom>
        </p:spPr>
      </p:pic>
      <p:pic>
        <p:nvPicPr>
          <p:cNvPr id="10" name="Picture 9" descr="A cartoon of a person sitting on a rock&#10;&#10;AI-generated content may be incorrect.">
            <a:extLst>
              <a:ext uri="{FF2B5EF4-FFF2-40B4-BE49-F238E27FC236}">
                <a16:creationId xmlns:a16="http://schemas.microsoft.com/office/drawing/2014/main" id="{257F163D-268F-30F2-E9F4-303C4E1A7A5F}"/>
              </a:ext>
            </a:extLst>
          </p:cNvPr>
          <p:cNvPicPr>
            <a:picLocks noChangeAspect="1"/>
          </p:cNvPicPr>
          <p:nvPr/>
        </p:nvPicPr>
        <p:blipFill>
          <a:blip r:embed="rId4">
            <a:extLst>
              <a:ext uri="{28A0092B-C50C-407E-A947-70E740481C1C}">
                <a14:useLocalDpi xmlns:a14="http://schemas.microsoft.com/office/drawing/2010/main" val="0"/>
              </a:ext>
            </a:extLst>
          </a:blip>
          <a:srcRect r="58474" b="-1694"/>
          <a:stretch>
            <a:fillRect/>
          </a:stretch>
        </p:blipFill>
        <p:spPr>
          <a:xfrm>
            <a:off x="811477" y="2672877"/>
            <a:ext cx="1152758" cy="756124"/>
          </a:xfrm>
          <a:prstGeom prst="rect">
            <a:avLst/>
          </a:prstGeom>
        </p:spPr>
      </p:pic>
      <p:pic>
        <p:nvPicPr>
          <p:cNvPr id="14" name="Picture 13" descr="A cartoon of a person sitting on a rock&#10;&#10;AI-generated content may be incorrect.">
            <a:extLst>
              <a:ext uri="{FF2B5EF4-FFF2-40B4-BE49-F238E27FC236}">
                <a16:creationId xmlns:a16="http://schemas.microsoft.com/office/drawing/2014/main" id="{E557A638-A656-0127-8383-5B538B5B1843}"/>
              </a:ext>
            </a:extLst>
          </p:cNvPr>
          <p:cNvPicPr>
            <a:picLocks noChangeAspect="1"/>
          </p:cNvPicPr>
          <p:nvPr/>
        </p:nvPicPr>
        <p:blipFill>
          <a:blip r:embed="rId4">
            <a:extLst>
              <a:ext uri="{28A0092B-C50C-407E-A947-70E740481C1C}">
                <a14:useLocalDpi xmlns:a14="http://schemas.microsoft.com/office/drawing/2010/main" val="0"/>
              </a:ext>
            </a:extLst>
          </a:blip>
          <a:srcRect l="43867" t="-2977" r="14607" b="1282"/>
          <a:stretch>
            <a:fillRect/>
          </a:stretch>
        </p:blipFill>
        <p:spPr>
          <a:xfrm>
            <a:off x="2263470" y="2921354"/>
            <a:ext cx="1103752" cy="756124"/>
          </a:xfrm>
          <a:prstGeom prst="rect">
            <a:avLst/>
          </a:prstGeom>
        </p:spPr>
      </p:pic>
      <p:pic>
        <p:nvPicPr>
          <p:cNvPr id="7" name="Picture 6" descr="A cartoon of a person sitting on a rock&#10;&#10;AI-generated content may be incorrect.">
            <a:extLst>
              <a:ext uri="{FF2B5EF4-FFF2-40B4-BE49-F238E27FC236}">
                <a16:creationId xmlns:a16="http://schemas.microsoft.com/office/drawing/2014/main" id="{B3241245-C3E1-9BDE-FAD8-CEE8100D64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52" y="5036662"/>
            <a:ext cx="6546339" cy="1674645"/>
          </a:xfrm>
          <a:prstGeom prst="rect">
            <a:avLst/>
          </a:prstGeom>
        </p:spPr>
      </p:pic>
    </p:spTree>
    <p:extLst>
      <p:ext uri="{BB962C8B-B14F-4D97-AF65-F5344CB8AC3E}">
        <p14:creationId xmlns:p14="http://schemas.microsoft.com/office/powerpoint/2010/main" val="2225751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3401-B6D7-4BEA-BF20-ABE157C5D862}"/>
              </a:ext>
            </a:extLst>
          </p:cNvPr>
          <p:cNvSpPr>
            <a:spLocks noGrp="1"/>
          </p:cNvSpPr>
          <p:nvPr>
            <p:ph type="title"/>
          </p:nvPr>
        </p:nvSpPr>
        <p:spPr>
          <a:xfrm rot="4270137">
            <a:off x="8404732" y="1912172"/>
            <a:ext cx="4531321" cy="685800"/>
          </a:xfrm>
        </p:spPr>
        <p:txBody>
          <a:bodyPr>
            <a:normAutofit/>
          </a:bodyPr>
          <a:lstStyle/>
          <a:p>
            <a:r>
              <a:rPr lang="en-US" dirty="0"/>
              <a:t>I Get Hungry for God</a:t>
            </a:r>
          </a:p>
        </p:txBody>
      </p:sp>
      <p:pic>
        <p:nvPicPr>
          <p:cNvPr id="3" name="Online Media 2" title="HUNGRY THIRSTY FOR S'MORE OF YOU GOD by MCC Journey Kids">
            <a:hlinkClick r:id="" action="ppaction://media"/>
            <a:extLst>
              <a:ext uri="{FF2B5EF4-FFF2-40B4-BE49-F238E27FC236}">
                <a16:creationId xmlns:a16="http://schemas.microsoft.com/office/drawing/2014/main" id="{253F221F-3B98-17F8-9FA4-5D50DF89A810}"/>
              </a:ext>
            </a:extLst>
          </p:cNvPr>
          <p:cNvPicPr>
            <a:picLocks noRot="1" noChangeAspect="1"/>
          </p:cNvPicPr>
          <p:nvPr>
            <a:videoFile r:link="rId1"/>
          </p:nvPr>
        </p:nvPicPr>
        <p:blipFill>
          <a:blip r:embed="rId3"/>
          <a:stretch>
            <a:fillRect/>
          </a:stretch>
        </p:blipFill>
        <p:spPr>
          <a:xfrm>
            <a:off x="260432" y="786458"/>
            <a:ext cx="9354107" cy="5285083"/>
          </a:xfrm>
          <a:prstGeom prst="rect">
            <a:avLst/>
          </a:prstGeom>
        </p:spPr>
      </p:pic>
    </p:spTree>
    <p:extLst>
      <p:ext uri="{BB962C8B-B14F-4D97-AF65-F5344CB8AC3E}">
        <p14:creationId xmlns:p14="http://schemas.microsoft.com/office/powerpoint/2010/main" val="348112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3401-B6D7-4BEA-BF20-ABE157C5D862}"/>
              </a:ext>
            </a:extLst>
          </p:cNvPr>
          <p:cNvSpPr>
            <a:spLocks noGrp="1"/>
          </p:cNvSpPr>
          <p:nvPr>
            <p:ph type="title"/>
          </p:nvPr>
        </p:nvSpPr>
        <p:spPr>
          <a:xfrm rot="4270137">
            <a:off x="8512274" y="2263409"/>
            <a:ext cx="4531321" cy="685800"/>
          </a:xfrm>
        </p:spPr>
        <p:txBody>
          <a:bodyPr/>
          <a:lstStyle/>
          <a:p>
            <a:r>
              <a:rPr lang="en-US" dirty="0"/>
              <a:t>Holy Spirit Fills Me</a:t>
            </a:r>
          </a:p>
        </p:txBody>
      </p:sp>
      <p:pic>
        <p:nvPicPr>
          <p:cNvPr id="4" name="Online Media 3" title="Harvest Kidz Worship: Holy Spirit Fills Me Up // Naomi @ City Harvest Church">
            <a:hlinkClick r:id="" action="ppaction://media"/>
            <a:extLst>
              <a:ext uri="{FF2B5EF4-FFF2-40B4-BE49-F238E27FC236}">
                <a16:creationId xmlns:a16="http://schemas.microsoft.com/office/drawing/2014/main" id="{EF9A835C-8810-6AE6-6292-7235C65FE493}"/>
              </a:ext>
            </a:extLst>
          </p:cNvPr>
          <p:cNvPicPr>
            <a:picLocks noRot="1" noChangeAspect="1"/>
          </p:cNvPicPr>
          <p:nvPr>
            <a:videoFile r:link="rId1"/>
          </p:nvPr>
        </p:nvPicPr>
        <p:blipFill>
          <a:blip r:embed="rId3"/>
          <a:stretch>
            <a:fillRect/>
          </a:stretch>
        </p:blipFill>
        <p:spPr>
          <a:xfrm>
            <a:off x="588627" y="848793"/>
            <a:ext cx="9133454" cy="5160414"/>
          </a:xfrm>
          <a:prstGeom prst="rect">
            <a:avLst/>
          </a:prstGeom>
        </p:spPr>
      </p:pic>
    </p:spTree>
    <p:extLst>
      <p:ext uri="{BB962C8B-B14F-4D97-AF65-F5344CB8AC3E}">
        <p14:creationId xmlns:p14="http://schemas.microsoft.com/office/powerpoint/2010/main" val="182672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3401-B6D7-4BEA-BF20-ABE157C5D862}"/>
              </a:ext>
            </a:extLst>
          </p:cNvPr>
          <p:cNvSpPr>
            <a:spLocks noGrp="1"/>
          </p:cNvSpPr>
          <p:nvPr>
            <p:ph type="title"/>
          </p:nvPr>
        </p:nvSpPr>
        <p:spPr>
          <a:xfrm rot="4270137">
            <a:off x="8512274" y="2263409"/>
            <a:ext cx="4531321" cy="685800"/>
          </a:xfrm>
        </p:spPr>
        <p:txBody>
          <a:bodyPr/>
          <a:lstStyle/>
          <a:p>
            <a:r>
              <a:rPr lang="en-US" dirty="0"/>
              <a:t>Deep and Wide</a:t>
            </a:r>
          </a:p>
        </p:txBody>
      </p:sp>
      <p:pic>
        <p:nvPicPr>
          <p:cNvPr id="3" name="Online Media 2" title="Deep and Wide">
            <a:hlinkClick r:id="" action="ppaction://media"/>
            <a:extLst>
              <a:ext uri="{FF2B5EF4-FFF2-40B4-BE49-F238E27FC236}">
                <a16:creationId xmlns:a16="http://schemas.microsoft.com/office/drawing/2014/main" id="{1F17318F-78C9-07A8-B10B-BE12CC8F95AF}"/>
              </a:ext>
            </a:extLst>
          </p:cNvPr>
          <p:cNvPicPr>
            <a:picLocks noRot="1" noChangeAspect="1"/>
          </p:cNvPicPr>
          <p:nvPr>
            <a:videoFile r:link="rId1"/>
          </p:nvPr>
        </p:nvPicPr>
        <p:blipFill>
          <a:blip r:embed="rId3"/>
          <a:stretch>
            <a:fillRect/>
          </a:stretch>
        </p:blipFill>
        <p:spPr>
          <a:xfrm>
            <a:off x="775252" y="457200"/>
            <a:ext cx="7924800" cy="5943600"/>
          </a:xfrm>
          <a:prstGeom prst="rect">
            <a:avLst/>
          </a:prstGeom>
        </p:spPr>
      </p:pic>
    </p:spTree>
    <p:extLst>
      <p:ext uri="{BB962C8B-B14F-4D97-AF65-F5344CB8AC3E}">
        <p14:creationId xmlns:p14="http://schemas.microsoft.com/office/powerpoint/2010/main" val="214184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ED9C-3B92-4C82-93DF-6E4DF892A673}"/>
              </a:ext>
            </a:extLst>
          </p:cNvPr>
          <p:cNvSpPr>
            <a:spLocks noGrp="1"/>
          </p:cNvSpPr>
          <p:nvPr>
            <p:ph type="ctrTitle"/>
          </p:nvPr>
        </p:nvSpPr>
        <p:spPr/>
        <p:txBody>
          <a:bodyPr/>
          <a:lstStyle/>
          <a:p>
            <a:r>
              <a:rPr lang="en-US" dirty="0"/>
              <a:t>GAME   TIME</a:t>
            </a:r>
          </a:p>
        </p:txBody>
      </p:sp>
      <p:sp>
        <p:nvSpPr>
          <p:cNvPr id="3" name="Subtitle 2">
            <a:extLst>
              <a:ext uri="{FF2B5EF4-FFF2-40B4-BE49-F238E27FC236}">
                <a16:creationId xmlns:a16="http://schemas.microsoft.com/office/drawing/2014/main" id="{F63BCD7D-9CA3-4071-99FE-253FCAC4197B}"/>
              </a:ext>
            </a:extLst>
          </p:cNvPr>
          <p:cNvSpPr>
            <a:spLocks noGrp="1"/>
          </p:cNvSpPr>
          <p:nvPr>
            <p:ph type="subTitle" idx="1"/>
          </p:nvPr>
        </p:nvSpPr>
        <p:spPr/>
        <p:txBody>
          <a:bodyPr>
            <a:normAutofit lnSpcReduction="10000"/>
          </a:bodyPr>
          <a:lstStyle/>
          <a:p>
            <a:r>
              <a:rPr lang="en-US" dirty="0"/>
              <a:t>W A T E R    (PLAYED LIKE BINGO)</a:t>
            </a:r>
          </a:p>
          <a:p>
            <a:r>
              <a:rPr lang="en-US" dirty="0"/>
              <a:t>What happened with the water in the story?</a:t>
            </a:r>
          </a:p>
          <a:p>
            <a:r>
              <a:rPr lang="en-US" dirty="0"/>
              <a:t>Place a marker on the square that shows the picture. </a:t>
            </a:r>
          </a:p>
        </p:txBody>
      </p:sp>
      <p:grpSp>
        <p:nvGrpSpPr>
          <p:cNvPr id="12" name="Group 11">
            <a:extLst>
              <a:ext uri="{FF2B5EF4-FFF2-40B4-BE49-F238E27FC236}">
                <a16:creationId xmlns:a16="http://schemas.microsoft.com/office/drawing/2014/main" id="{BBE58A3D-3C0E-461A-919B-0505325EAB44}"/>
              </a:ext>
            </a:extLst>
          </p:cNvPr>
          <p:cNvGrpSpPr/>
          <p:nvPr/>
        </p:nvGrpSpPr>
        <p:grpSpPr>
          <a:xfrm>
            <a:off x="900578" y="642915"/>
            <a:ext cx="3444949" cy="2892765"/>
            <a:chOff x="900578" y="642915"/>
            <a:chExt cx="3444949" cy="2892765"/>
          </a:xfrm>
        </p:grpSpPr>
        <p:sp>
          <p:nvSpPr>
            <p:cNvPr id="10" name="Rectangle 9">
              <a:extLst>
                <a:ext uri="{FF2B5EF4-FFF2-40B4-BE49-F238E27FC236}">
                  <a16:creationId xmlns:a16="http://schemas.microsoft.com/office/drawing/2014/main" id="{28C1ED45-B8EC-4DC1-9A0C-9515C23E9A3F}"/>
                </a:ext>
              </a:extLst>
            </p:cNvPr>
            <p:cNvSpPr/>
            <p:nvPr/>
          </p:nvSpPr>
          <p:spPr>
            <a:xfrm rot="21008258">
              <a:off x="900578" y="642915"/>
              <a:ext cx="3444949" cy="28927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9" name="Picture 8" descr="A picture containing application&#10;&#10;Description automatically generated">
              <a:extLst>
                <a:ext uri="{FF2B5EF4-FFF2-40B4-BE49-F238E27FC236}">
                  <a16:creationId xmlns:a16="http://schemas.microsoft.com/office/drawing/2014/main" id="{64210460-410B-48F0-9F9A-6E0541508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8258">
              <a:off x="1092561" y="907471"/>
              <a:ext cx="3005489" cy="2458415"/>
            </a:xfrm>
            <a:prstGeom prst="rect">
              <a:avLst/>
            </a:prstGeom>
          </p:spPr>
        </p:pic>
      </p:grpSp>
      <p:grpSp>
        <p:nvGrpSpPr>
          <p:cNvPr id="15" name="Group 14">
            <a:extLst>
              <a:ext uri="{FF2B5EF4-FFF2-40B4-BE49-F238E27FC236}">
                <a16:creationId xmlns:a16="http://schemas.microsoft.com/office/drawing/2014/main" id="{D090E3BC-90C5-4592-A9EC-6A4D2C0EDB24}"/>
              </a:ext>
            </a:extLst>
          </p:cNvPr>
          <p:cNvGrpSpPr/>
          <p:nvPr/>
        </p:nvGrpSpPr>
        <p:grpSpPr>
          <a:xfrm rot="574527">
            <a:off x="432828" y="3329600"/>
            <a:ext cx="3444949" cy="2892765"/>
            <a:chOff x="5111508" y="438696"/>
            <a:chExt cx="3444949" cy="2892765"/>
          </a:xfrm>
        </p:grpSpPr>
        <p:sp>
          <p:nvSpPr>
            <p:cNvPr id="36" name="Rectangle 35">
              <a:extLst>
                <a:ext uri="{FF2B5EF4-FFF2-40B4-BE49-F238E27FC236}">
                  <a16:creationId xmlns:a16="http://schemas.microsoft.com/office/drawing/2014/main" id="{AB165512-7FEE-41FB-A88A-E51638DB997F}"/>
                </a:ext>
              </a:extLst>
            </p:cNvPr>
            <p:cNvSpPr/>
            <p:nvPr/>
          </p:nvSpPr>
          <p:spPr>
            <a:xfrm>
              <a:off x="5111508" y="438696"/>
              <a:ext cx="3444949" cy="28927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14" name="Picture 13" descr="A picture containing application&#10;&#10;Description automatically generated">
              <a:extLst>
                <a:ext uri="{FF2B5EF4-FFF2-40B4-BE49-F238E27FC236}">
                  <a16:creationId xmlns:a16="http://schemas.microsoft.com/office/drawing/2014/main" id="{33ED6FF4-F539-4739-9C86-1FCD1655B8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9696" y="608436"/>
              <a:ext cx="3148572" cy="2553284"/>
            </a:xfrm>
            <a:prstGeom prst="rect">
              <a:avLst/>
            </a:prstGeom>
          </p:spPr>
        </p:pic>
      </p:grpSp>
    </p:spTree>
    <p:extLst>
      <p:ext uri="{BB962C8B-B14F-4D97-AF65-F5344CB8AC3E}">
        <p14:creationId xmlns:p14="http://schemas.microsoft.com/office/powerpoint/2010/main" val="2987020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647FC02-D6D8-42D3-A5B7-9DBBC5515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6456" y="4016295"/>
            <a:ext cx="2509284" cy="188590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a:extLst>
              <a:ext uri="{FF2B5EF4-FFF2-40B4-BE49-F238E27FC236}">
                <a16:creationId xmlns:a16="http://schemas.microsoft.com/office/drawing/2014/main" id="{C7C87C93-259E-4649-9FA7-567A48403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6062" y="1726037"/>
            <a:ext cx="2434930" cy="162442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6" name="Picture 2">
            <a:extLst>
              <a:ext uri="{FF2B5EF4-FFF2-40B4-BE49-F238E27FC236}">
                <a16:creationId xmlns:a16="http://schemas.microsoft.com/office/drawing/2014/main" id="{EAFE7A28-3FC7-4F65-A140-AC3FAF098E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2308" y="986122"/>
            <a:ext cx="1491748" cy="12281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sp>
        <p:nvSpPr>
          <p:cNvPr id="8" name="TextBox 7">
            <a:extLst>
              <a:ext uri="{FF2B5EF4-FFF2-40B4-BE49-F238E27FC236}">
                <a16:creationId xmlns:a16="http://schemas.microsoft.com/office/drawing/2014/main" id="{72FC0098-ABD9-496C-B331-E424C6BEF31C}"/>
              </a:ext>
            </a:extLst>
          </p:cNvPr>
          <p:cNvSpPr txBox="1"/>
          <p:nvPr/>
        </p:nvSpPr>
        <p:spPr>
          <a:xfrm>
            <a:off x="518160" y="507595"/>
            <a:ext cx="3288296" cy="2185214"/>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r>
              <a:rPr lang="en-US" dirty="0"/>
              <a:t>1</a:t>
            </a:r>
          </a:p>
          <a:p>
            <a:r>
              <a:rPr lang="en-US" sz="2000" dirty="0"/>
              <a:t>Jesus asked a woman</a:t>
            </a:r>
          </a:p>
          <a:p>
            <a:r>
              <a:rPr lang="en-US" sz="2000" dirty="0"/>
              <a:t> for a drink.  She came </a:t>
            </a:r>
          </a:p>
          <a:p>
            <a:r>
              <a:rPr lang="en-US" sz="2000" dirty="0"/>
              <a:t>to get water from a _ _ _ _.</a:t>
            </a:r>
          </a:p>
          <a:p>
            <a:r>
              <a:rPr lang="en-US" sz="2000" dirty="0"/>
              <a:t>Jesus promised to satisfy her thirst.</a:t>
            </a:r>
          </a:p>
          <a:p>
            <a:endParaRPr lang="en-US" dirty="0"/>
          </a:p>
        </p:txBody>
      </p:sp>
      <p:sp>
        <p:nvSpPr>
          <p:cNvPr id="9" name="TextBox 8">
            <a:extLst>
              <a:ext uri="{FF2B5EF4-FFF2-40B4-BE49-F238E27FC236}">
                <a16:creationId xmlns:a16="http://schemas.microsoft.com/office/drawing/2014/main" id="{153F8EFA-24F5-45FC-B5A6-BD6EFE895315}"/>
              </a:ext>
            </a:extLst>
          </p:cNvPr>
          <p:cNvSpPr txBox="1"/>
          <p:nvPr/>
        </p:nvSpPr>
        <p:spPr>
          <a:xfrm>
            <a:off x="4560306" y="1600200"/>
            <a:ext cx="3825240" cy="2031325"/>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2</a:t>
            </a:r>
          </a:p>
          <a:p>
            <a:r>
              <a:rPr lang="en-US" dirty="0"/>
              <a:t>God told Noah to build an _ _ _.</a:t>
            </a:r>
          </a:p>
          <a:p>
            <a:r>
              <a:rPr lang="en-US" dirty="0"/>
              <a:t>It rained and rained for 40 days.</a:t>
            </a:r>
          </a:p>
          <a:p>
            <a:r>
              <a:rPr lang="en-US" dirty="0"/>
              <a:t>There was a big _ _ _ _ _ over all the earth.  God saved Noah and his family because they chose to obey God.</a:t>
            </a:r>
          </a:p>
          <a:p>
            <a:endParaRPr lang="en-US" dirty="0"/>
          </a:p>
        </p:txBody>
      </p:sp>
      <p:sp>
        <p:nvSpPr>
          <p:cNvPr id="10" name="TextBox 9">
            <a:extLst>
              <a:ext uri="{FF2B5EF4-FFF2-40B4-BE49-F238E27FC236}">
                <a16:creationId xmlns:a16="http://schemas.microsoft.com/office/drawing/2014/main" id="{96F7E324-B769-44B0-BA8C-93175909B03D}"/>
              </a:ext>
            </a:extLst>
          </p:cNvPr>
          <p:cNvSpPr txBox="1"/>
          <p:nvPr/>
        </p:nvSpPr>
        <p:spPr>
          <a:xfrm>
            <a:off x="2748916" y="4016295"/>
            <a:ext cx="4251960" cy="2031325"/>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3</a:t>
            </a:r>
          </a:p>
          <a:p>
            <a:r>
              <a:rPr lang="en-US" dirty="0"/>
              <a:t>The Israelites had traveled for 3 days without _ _ _ _ _.  They were very thirsty!</a:t>
            </a:r>
          </a:p>
          <a:p>
            <a:r>
              <a:rPr lang="en-US" dirty="0"/>
              <a:t>They came to Marah.  The water was bitter, but God made it sweet.  Then he led them to a place with 12 wells and 70 palm trees.</a:t>
            </a:r>
          </a:p>
          <a:p>
            <a:endParaRPr lang="en-US" dirty="0"/>
          </a:p>
        </p:txBody>
      </p:sp>
    </p:spTree>
    <p:extLst>
      <p:ext uri="{BB962C8B-B14F-4D97-AF65-F5344CB8AC3E}">
        <p14:creationId xmlns:p14="http://schemas.microsoft.com/office/powerpoint/2010/main" val="348042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88E2B5D0-5359-463E-B7D8-5C6E167533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5804" y="1767335"/>
            <a:ext cx="1824766" cy="20931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11" name="Group 10">
            <a:extLst>
              <a:ext uri="{FF2B5EF4-FFF2-40B4-BE49-F238E27FC236}">
                <a16:creationId xmlns:a16="http://schemas.microsoft.com/office/drawing/2014/main" id="{64967CB8-2C39-4202-BA9F-3DFE4D1EF451}"/>
              </a:ext>
            </a:extLst>
          </p:cNvPr>
          <p:cNvGrpSpPr/>
          <p:nvPr/>
        </p:nvGrpSpPr>
        <p:grpSpPr>
          <a:xfrm>
            <a:off x="1000563" y="751673"/>
            <a:ext cx="2323490" cy="1706880"/>
            <a:chOff x="6868160" y="4008120"/>
            <a:chExt cx="2323490" cy="1706880"/>
          </a:xfrm>
        </p:grpSpPr>
        <p:pic>
          <p:nvPicPr>
            <p:cNvPr id="4" name="Picture 3" descr="A picture containing text&#10;&#10;Description automatically generated">
              <a:extLst>
                <a:ext uri="{FF2B5EF4-FFF2-40B4-BE49-F238E27FC236}">
                  <a16:creationId xmlns:a16="http://schemas.microsoft.com/office/drawing/2014/main" id="{B6F5EF9E-C284-4219-BC1C-866D4EC64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160" y="4008120"/>
              <a:ext cx="2275840" cy="1706880"/>
            </a:xfrm>
            <a:prstGeom prst="rect">
              <a:avLst/>
            </a:prstGeom>
          </p:spPr>
        </p:pic>
        <p:sp>
          <p:nvSpPr>
            <p:cNvPr id="5" name="Thought Bubble: Cloud 4">
              <a:extLst>
                <a:ext uri="{FF2B5EF4-FFF2-40B4-BE49-F238E27FC236}">
                  <a16:creationId xmlns:a16="http://schemas.microsoft.com/office/drawing/2014/main" id="{C752A3EB-F007-4D72-BEFE-CB001AFBCFA7}"/>
                </a:ext>
              </a:extLst>
            </p:cNvPr>
            <p:cNvSpPr/>
            <p:nvPr/>
          </p:nvSpPr>
          <p:spPr>
            <a:xfrm>
              <a:off x="8378455" y="4377452"/>
              <a:ext cx="765545" cy="646331"/>
            </a:xfrm>
            <a:prstGeom prst="cloudCallout">
              <a:avLst>
                <a:gd name="adj1" fmla="val -82546"/>
                <a:gd name="adj2" fmla="val -38891"/>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B6360C0E-E7C3-4338-AB20-F4B23EF04A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0804" y="4538394"/>
              <a:ext cx="860846" cy="646331"/>
            </a:xfrm>
            <a:prstGeom prst="rect">
              <a:avLst/>
            </a:prstGeom>
          </p:spPr>
        </p:pic>
      </p:grpSp>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sp>
        <p:nvSpPr>
          <p:cNvPr id="8" name="TextBox 7">
            <a:extLst>
              <a:ext uri="{FF2B5EF4-FFF2-40B4-BE49-F238E27FC236}">
                <a16:creationId xmlns:a16="http://schemas.microsoft.com/office/drawing/2014/main" id="{72FC0098-ABD9-496C-B331-E424C6BEF31C}"/>
              </a:ext>
            </a:extLst>
          </p:cNvPr>
          <p:cNvSpPr txBox="1"/>
          <p:nvPr/>
        </p:nvSpPr>
        <p:spPr>
          <a:xfrm>
            <a:off x="518160" y="584540"/>
            <a:ext cx="3288296" cy="2031325"/>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r>
              <a:rPr lang="en-US" dirty="0"/>
              <a:t>1</a:t>
            </a:r>
          </a:p>
          <a:p>
            <a:r>
              <a:rPr lang="en-US" dirty="0">
                <a:solidFill>
                  <a:schemeClr val="accent2">
                    <a:lumMod val="50000"/>
                  </a:schemeClr>
                </a:solidFill>
              </a:rPr>
              <a:t>“Blessed are those who hunger and thirst for righteousness,</a:t>
            </a:r>
            <a:br>
              <a:rPr lang="en-US" dirty="0">
                <a:solidFill>
                  <a:schemeClr val="accent2">
                    <a:lumMod val="50000"/>
                  </a:schemeClr>
                </a:solidFill>
              </a:rPr>
            </a:br>
            <a:r>
              <a:rPr lang="en-US" dirty="0">
                <a:solidFill>
                  <a:schemeClr val="accent2">
                    <a:lumMod val="50000"/>
                  </a:schemeClr>
                </a:solidFill>
              </a:rPr>
              <a:t>For they shall be filled.”  Matthew 5:6</a:t>
            </a:r>
            <a:endParaRPr lang="en-US" dirty="0"/>
          </a:p>
          <a:p>
            <a:endParaRPr lang="en-US" dirty="0"/>
          </a:p>
          <a:p>
            <a:endParaRPr lang="en-US" dirty="0"/>
          </a:p>
        </p:txBody>
      </p:sp>
      <p:sp>
        <p:nvSpPr>
          <p:cNvPr id="9" name="TextBox 8">
            <a:extLst>
              <a:ext uri="{FF2B5EF4-FFF2-40B4-BE49-F238E27FC236}">
                <a16:creationId xmlns:a16="http://schemas.microsoft.com/office/drawing/2014/main" id="{153F8EFA-24F5-45FC-B5A6-BD6EFE895315}"/>
              </a:ext>
            </a:extLst>
          </p:cNvPr>
          <p:cNvSpPr txBox="1"/>
          <p:nvPr/>
        </p:nvSpPr>
        <p:spPr>
          <a:xfrm>
            <a:off x="5260861" y="1767335"/>
            <a:ext cx="3825240" cy="2031325"/>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AutoNum type="arabicPlain" startAt="2"/>
            </a:pPr>
            <a:r>
              <a:rPr lang="en-US" dirty="0"/>
              <a:t>David wrote</a:t>
            </a:r>
          </a:p>
          <a:p>
            <a:r>
              <a:rPr lang="en-US" dirty="0"/>
              <a:t>“Like a deer drinking from a stream,</a:t>
            </a:r>
            <a:br>
              <a:rPr lang="en-US" dirty="0"/>
            </a:br>
            <a:r>
              <a:rPr lang="en-US" dirty="0"/>
              <a:t>    I reach out to you, my God.</a:t>
            </a:r>
            <a:r>
              <a:rPr lang="en-US" baseline="30000" dirty="0"/>
              <a:t>[</a:t>
            </a:r>
            <a:r>
              <a:rPr lang="en-US" baseline="30000" dirty="0">
                <a:hlinkClick r:id="rId5" tooltip="See footnote a"/>
              </a:rPr>
              <a:t>a</a:t>
            </a:r>
            <a:r>
              <a:rPr lang="en-US" baseline="30000" dirty="0"/>
              <a:t>]</a:t>
            </a:r>
            <a:br>
              <a:rPr lang="en-US" dirty="0"/>
            </a:br>
            <a:r>
              <a:rPr lang="en-US" baseline="30000" dirty="0"/>
              <a:t>2 </a:t>
            </a:r>
            <a:r>
              <a:rPr lang="en-US" dirty="0"/>
              <a:t>My soul thirsts for the living God.</a:t>
            </a:r>
            <a:br>
              <a:rPr lang="en-US" dirty="0"/>
            </a:br>
            <a:r>
              <a:rPr lang="en-US" dirty="0"/>
              <a:t>    When can I go to meet with him?”</a:t>
            </a:r>
          </a:p>
          <a:p>
            <a:r>
              <a:rPr lang="en-US" dirty="0"/>
              <a:t>Psalms 42:1-2</a:t>
            </a:r>
          </a:p>
          <a:p>
            <a:endParaRPr lang="en-US" dirty="0"/>
          </a:p>
        </p:txBody>
      </p:sp>
      <p:pic>
        <p:nvPicPr>
          <p:cNvPr id="20" name="Picture 19" descr="A pair of glasses&#10;&#10;Description automatically generated with low confidence">
            <a:extLst>
              <a:ext uri="{FF2B5EF4-FFF2-40B4-BE49-F238E27FC236}">
                <a16:creationId xmlns:a16="http://schemas.microsoft.com/office/drawing/2014/main" id="{F3887424-625E-438C-990D-6F6EAD90ED69}"/>
              </a:ext>
            </a:extLst>
          </p:cNvPr>
          <p:cNvPicPr>
            <a:picLocks noChangeAspect="1"/>
          </p:cNvPicPr>
          <p:nvPr/>
        </p:nvPicPr>
        <p:blipFill rotWithShape="1">
          <a:blip r:embed="rId6">
            <a:extLst>
              <a:ext uri="{28A0092B-C50C-407E-A947-70E740481C1C}">
                <a14:useLocalDpi xmlns:a14="http://schemas.microsoft.com/office/drawing/2010/main" val="0"/>
              </a:ext>
            </a:extLst>
          </a:blip>
          <a:srcRect l="10975" t="6730" r="11717"/>
          <a:stretch/>
        </p:blipFill>
        <p:spPr>
          <a:xfrm>
            <a:off x="2043703" y="4075002"/>
            <a:ext cx="2465399" cy="2031325"/>
          </a:xfrm>
          <a:prstGeom prst="rect">
            <a:avLst/>
          </a:prstGeom>
        </p:spPr>
      </p:pic>
      <p:sp>
        <p:nvSpPr>
          <p:cNvPr id="10" name="TextBox 9">
            <a:extLst>
              <a:ext uri="{FF2B5EF4-FFF2-40B4-BE49-F238E27FC236}">
                <a16:creationId xmlns:a16="http://schemas.microsoft.com/office/drawing/2014/main" id="{96F7E324-B769-44B0-BA8C-93175909B03D}"/>
              </a:ext>
            </a:extLst>
          </p:cNvPr>
          <p:cNvSpPr txBox="1"/>
          <p:nvPr/>
        </p:nvSpPr>
        <p:spPr>
          <a:xfrm>
            <a:off x="1198073" y="4075002"/>
            <a:ext cx="4251960" cy="2031325"/>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3</a:t>
            </a:r>
          </a:p>
          <a:p>
            <a:endParaRPr lang="en-US" dirty="0"/>
          </a:p>
          <a:p>
            <a:r>
              <a:rPr lang="en-US" dirty="0"/>
              <a:t>As the song says,</a:t>
            </a:r>
          </a:p>
          <a:p>
            <a:r>
              <a:rPr lang="en-US" dirty="0"/>
              <a:t>Read your Bible, pray every day, and you’ll grow, grow, grow.</a:t>
            </a:r>
          </a:p>
          <a:p>
            <a:endParaRPr lang="en-US" dirty="0"/>
          </a:p>
          <a:p>
            <a:endParaRPr lang="en-US" dirty="0"/>
          </a:p>
        </p:txBody>
      </p:sp>
    </p:spTree>
    <p:extLst>
      <p:ext uri="{BB962C8B-B14F-4D97-AF65-F5344CB8AC3E}">
        <p14:creationId xmlns:p14="http://schemas.microsoft.com/office/powerpoint/2010/main" val="41324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F986FB97-331F-4177-9C9B-C1CBB3B4E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740" y="4603544"/>
            <a:ext cx="1753040" cy="1933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050" name="Picture 2" descr="Red Sea parting | Hoshana Rabbah Blog">
            <a:extLst>
              <a:ext uri="{FF2B5EF4-FFF2-40B4-BE49-F238E27FC236}">
                <a16:creationId xmlns:a16="http://schemas.microsoft.com/office/drawing/2014/main" id="{B2A549D4-B5F8-4682-9364-807451CA2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795" y="1308670"/>
            <a:ext cx="2068465" cy="154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sp>
        <p:nvSpPr>
          <p:cNvPr id="8" name="TextBox 7">
            <a:extLst>
              <a:ext uri="{FF2B5EF4-FFF2-40B4-BE49-F238E27FC236}">
                <a16:creationId xmlns:a16="http://schemas.microsoft.com/office/drawing/2014/main" id="{72FC0098-ABD9-496C-B331-E424C6BEF31C}"/>
              </a:ext>
            </a:extLst>
          </p:cNvPr>
          <p:cNvSpPr txBox="1"/>
          <p:nvPr/>
        </p:nvSpPr>
        <p:spPr>
          <a:xfrm>
            <a:off x="518160" y="446042"/>
            <a:ext cx="3288296" cy="2308324"/>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r>
              <a:rPr lang="en-US" dirty="0"/>
              <a:t>1</a:t>
            </a:r>
          </a:p>
          <a:p>
            <a:r>
              <a:rPr lang="en-US" dirty="0"/>
              <a:t>God led the Israelites to the Red Sea.  It looked like they were trapped, but God opened up the _ _ _.  They walked on dry land.  The Egyptians died in the _ _ _.</a:t>
            </a:r>
          </a:p>
          <a:p>
            <a:endParaRPr lang="en-US" dirty="0"/>
          </a:p>
          <a:p>
            <a:endParaRPr lang="en-US" dirty="0"/>
          </a:p>
        </p:txBody>
      </p:sp>
      <p:sp>
        <p:nvSpPr>
          <p:cNvPr id="10" name="TextBox 9">
            <a:extLst>
              <a:ext uri="{FF2B5EF4-FFF2-40B4-BE49-F238E27FC236}">
                <a16:creationId xmlns:a16="http://schemas.microsoft.com/office/drawing/2014/main" id="{96F7E324-B769-44B0-BA8C-93175909B03D}"/>
              </a:ext>
            </a:extLst>
          </p:cNvPr>
          <p:cNvSpPr txBox="1"/>
          <p:nvPr/>
        </p:nvSpPr>
        <p:spPr>
          <a:xfrm>
            <a:off x="1109795" y="4603544"/>
            <a:ext cx="4251960" cy="2031325"/>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3</a:t>
            </a:r>
          </a:p>
          <a:p>
            <a:r>
              <a:rPr lang="en-US" dirty="0"/>
              <a:t>Jocabed knew baby Moses was extra special .  She wanted to save him from the bad Pharoah..  She hid him in a basket boat and put him in the Nile _ _ _ _ _.  Pharoah’s daughter saw him and rescued him.  Now he was safe. </a:t>
            </a:r>
          </a:p>
        </p:txBody>
      </p:sp>
      <p:pic>
        <p:nvPicPr>
          <p:cNvPr id="2051" name="Picture 3" descr="Elijah being fed by the ravens. | 聖書, キリスト, 十字架">
            <a:extLst>
              <a:ext uri="{FF2B5EF4-FFF2-40B4-BE49-F238E27FC236}">
                <a16:creationId xmlns:a16="http://schemas.microsoft.com/office/drawing/2014/main" id="{A2E19F28-2113-4306-824B-FE2E4B00B2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081" y="1722924"/>
            <a:ext cx="2068465" cy="225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9" name="TextBox 8">
            <a:extLst>
              <a:ext uri="{FF2B5EF4-FFF2-40B4-BE49-F238E27FC236}">
                <a16:creationId xmlns:a16="http://schemas.microsoft.com/office/drawing/2014/main" id="{153F8EFA-24F5-45FC-B5A6-BD6EFE895315}"/>
              </a:ext>
            </a:extLst>
          </p:cNvPr>
          <p:cNvSpPr txBox="1"/>
          <p:nvPr/>
        </p:nvSpPr>
        <p:spPr>
          <a:xfrm>
            <a:off x="5088958" y="1600204"/>
            <a:ext cx="3825240" cy="2308324"/>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2</a:t>
            </a:r>
          </a:p>
          <a:p>
            <a:r>
              <a:rPr lang="en-US" dirty="0"/>
              <a:t>King Ahab did not love or obey God.</a:t>
            </a:r>
          </a:p>
          <a:p>
            <a:r>
              <a:rPr lang="en-US" dirty="0"/>
              <a:t>Elijah gave him God’s message, </a:t>
            </a:r>
          </a:p>
          <a:p>
            <a:r>
              <a:rPr lang="en-US" dirty="0"/>
              <a:t>“There will not be any _ _ _ _ until I say so.”  Elijah hid beside brook Cherith.  He had _ _ _ _ _ to drink.  Ravens brought him food. </a:t>
            </a:r>
          </a:p>
          <a:p>
            <a:endParaRPr lang="en-US" dirty="0"/>
          </a:p>
        </p:txBody>
      </p:sp>
    </p:spTree>
    <p:extLst>
      <p:ext uri="{BB962C8B-B14F-4D97-AF65-F5344CB8AC3E}">
        <p14:creationId xmlns:p14="http://schemas.microsoft.com/office/powerpoint/2010/main" val="418374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inting on a wall&#10;&#10;Description automatically generated with low confidence">
            <a:extLst>
              <a:ext uri="{FF2B5EF4-FFF2-40B4-BE49-F238E27FC236}">
                <a16:creationId xmlns:a16="http://schemas.microsoft.com/office/drawing/2014/main" id="{315360E9-57BF-429C-8547-BC3933C48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8364" y="4206240"/>
            <a:ext cx="2461421" cy="1869141"/>
          </a:xfrm>
          <a:prstGeom prst="rect">
            <a:avLst/>
          </a:prstGeom>
        </p:spPr>
      </p:pic>
      <p:pic>
        <p:nvPicPr>
          <p:cNvPr id="3075" name="Picture 3">
            <a:extLst>
              <a:ext uri="{FF2B5EF4-FFF2-40B4-BE49-F238E27FC236}">
                <a16:creationId xmlns:a16="http://schemas.microsoft.com/office/drawing/2014/main" id="{20786843-4874-4089-BD46-4793A179D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696" b="50269"/>
          <a:stretch>
            <a:fillRect/>
          </a:stretch>
        </p:blipFill>
        <p:spPr bwMode="auto">
          <a:xfrm>
            <a:off x="5542891" y="1842174"/>
            <a:ext cx="2600227" cy="15868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074" name="Picture 2">
            <a:extLst>
              <a:ext uri="{FF2B5EF4-FFF2-40B4-BE49-F238E27FC236}">
                <a16:creationId xmlns:a16="http://schemas.microsoft.com/office/drawing/2014/main" id="{EA0AAA0C-0AD2-4209-9323-A2BC4EB31C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9554" y="1240599"/>
            <a:ext cx="1883738" cy="143880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sp>
        <p:nvSpPr>
          <p:cNvPr id="8" name="TextBox 7">
            <a:extLst>
              <a:ext uri="{FF2B5EF4-FFF2-40B4-BE49-F238E27FC236}">
                <a16:creationId xmlns:a16="http://schemas.microsoft.com/office/drawing/2014/main" id="{72FC0098-ABD9-496C-B331-E424C6BEF31C}"/>
              </a:ext>
            </a:extLst>
          </p:cNvPr>
          <p:cNvSpPr txBox="1"/>
          <p:nvPr/>
        </p:nvSpPr>
        <p:spPr>
          <a:xfrm>
            <a:off x="518160" y="307543"/>
            <a:ext cx="3288296" cy="2585323"/>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r>
              <a:rPr lang="en-US" dirty="0"/>
              <a:t>1. </a:t>
            </a:r>
          </a:p>
          <a:p>
            <a:r>
              <a:rPr lang="en-US" dirty="0"/>
              <a:t>Abraham wanted a wife for Isaac.  He sent his servant to find one.  The servant prayed that a nice girl would give him a _ _ _ _ and give _ _ _ _ _ to all of his camels.  Rebekah did.   She became Isaac’s wife.</a:t>
            </a:r>
          </a:p>
          <a:p>
            <a:endParaRPr lang="en-US" dirty="0"/>
          </a:p>
        </p:txBody>
      </p:sp>
      <p:sp>
        <p:nvSpPr>
          <p:cNvPr id="9" name="TextBox 8">
            <a:extLst>
              <a:ext uri="{FF2B5EF4-FFF2-40B4-BE49-F238E27FC236}">
                <a16:creationId xmlns:a16="http://schemas.microsoft.com/office/drawing/2014/main" id="{153F8EFA-24F5-45FC-B5A6-BD6EFE895315}"/>
              </a:ext>
            </a:extLst>
          </p:cNvPr>
          <p:cNvSpPr txBox="1"/>
          <p:nvPr/>
        </p:nvSpPr>
        <p:spPr>
          <a:xfrm>
            <a:off x="4560306" y="1804571"/>
            <a:ext cx="3825240" cy="1754326"/>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2</a:t>
            </a:r>
          </a:p>
          <a:p>
            <a:r>
              <a:rPr lang="en-US" dirty="0"/>
              <a:t>David was a good shepherd.</a:t>
            </a:r>
          </a:p>
          <a:p>
            <a:r>
              <a:rPr lang="en-US" dirty="0"/>
              <a:t>He made sure that his sheep had good grass to eat and good _ _ _ _ _ to drink.  He kept them safe.</a:t>
            </a:r>
          </a:p>
          <a:p>
            <a:endParaRPr lang="en-US" dirty="0"/>
          </a:p>
        </p:txBody>
      </p:sp>
      <p:sp>
        <p:nvSpPr>
          <p:cNvPr id="10" name="TextBox 9">
            <a:extLst>
              <a:ext uri="{FF2B5EF4-FFF2-40B4-BE49-F238E27FC236}">
                <a16:creationId xmlns:a16="http://schemas.microsoft.com/office/drawing/2014/main" id="{96F7E324-B769-44B0-BA8C-93175909B03D}"/>
              </a:ext>
            </a:extLst>
          </p:cNvPr>
          <p:cNvSpPr txBox="1"/>
          <p:nvPr/>
        </p:nvSpPr>
        <p:spPr>
          <a:xfrm>
            <a:off x="2392680" y="4008120"/>
            <a:ext cx="4251960" cy="2031325"/>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3</a:t>
            </a:r>
          </a:p>
          <a:p>
            <a:r>
              <a:rPr lang="en-US" dirty="0"/>
              <a:t>Jesus told a story.  The wiseman built his house on the rock.  The foolish man built his house on the sand.  It _ _ _ _ _ _ and rained.  There was a flood.  Which house stood firm?</a:t>
            </a:r>
          </a:p>
          <a:p>
            <a:endParaRPr lang="en-US" dirty="0"/>
          </a:p>
        </p:txBody>
      </p:sp>
    </p:spTree>
    <p:extLst>
      <p:ext uri="{BB962C8B-B14F-4D97-AF65-F5344CB8AC3E}">
        <p14:creationId xmlns:p14="http://schemas.microsoft.com/office/powerpoint/2010/main" val="136500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Jesus turns water into wine 3d Picture | Miracles in the bible, Bible crafts, Bible lessons for kids">
            <a:extLst>
              <a:ext uri="{FF2B5EF4-FFF2-40B4-BE49-F238E27FC236}">
                <a16:creationId xmlns:a16="http://schemas.microsoft.com/office/drawing/2014/main" id="{1A23590E-621B-4708-8397-225EA0ACC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2177" y="4039147"/>
            <a:ext cx="2970798" cy="21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6" name="Picture 5" descr="A group of people in a boat&#10;&#10;Description automatically generated with low confidence">
            <a:extLst>
              <a:ext uri="{FF2B5EF4-FFF2-40B4-BE49-F238E27FC236}">
                <a16:creationId xmlns:a16="http://schemas.microsoft.com/office/drawing/2014/main" id="{F4F1FD52-8296-4DFF-8528-B9C204E12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433512"/>
            <a:ext cx="2381249" cy="1995487"/>
          </a:xfrm>
          <a:prstGeom prst="rect">
            <a:avLst/>
          </a:prstGeom>
        </p:spPr>
      </p:pic>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pic>
        <p:nvPicPr>
          <p:cNvPr id="4" name="Picture 3" descr="A picture containing text, water, outdoor, person&#10;&#10;Description automatically generated">
            <a:extLst>
              <a:ext uri="{FF2B5EF4-FFF2-40B4-BE49-F238E27FC236}">
                <a16:creationId xmlns:a16="http://schemas.microsoft.com/office/drawing/2014/main" id="{FA990208-AB01-4C85-AF40-8AE5E3D5A2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730" y="675981"/>
            <a:ext cx="2549599" cy="1918573"/>
          </a:xfrm>
          <a:prstGeom prst="rect">
            <a:avLst/>
          </a:prstGeom>
        </p:spPr>
      </p:pic>
      <p:sp>
        <p:nvSpPr>
          <p:cNvPr id="8" name="TextBox 7">
            <a:extLst>
              <a:ext uri="{FF2B5EF4-FFF2-40B4-BE49-F238E27FC236}">
                <a16:creationId xmlns:a16="http://schemas.microsoft.com/office/drawing/2014/main" id="{72FC0098-ABD9-496C-B331-E424C6BEF31C}"/>
              </a:ext>
            </a:extLst>
          </p:cNvPr>
          <p:cNvSpPr txBox="1"/>
          <p:nvPr/>
        </p:nvSpPr>
        <p:spPr>
          <a:xfrm>
            <a:off x="518160" y="584541"/>
            <a:ext cx="3288296" cy="2031325"/>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endParaRPr lang="en-US" dirty="0"/>
          </a:p>
          <a:p>
            <a:r>
              <a:rPr lang="en-US" dirty="0"/>
              <a:t>1</a:t>
            </a:r>
          </a:p>
          <a:p>
            <a:r>
              <a:rPr lang="en-US" dirty="0"/>
              <a:t>Jesus walked on _ _ _ _ _.</a:t>
            </a:r>
          </a:p>
          <a:p>
            <a:r>
              <a:rPr lang="en-US" dirty="0"/>
              <a:t>Peter said, “call me.”</a:t>
            </a:r>
          </a:p>
          <a:p>
            <a:r>
              <a:rPr lang="en-US" dirty="0"/>
              <a:t>Peter walked on water too.</a:t>
            </a:r>
          </a:p>
          <a:p>
            <a:endParaRPr lang="en-US" dirty="0"/>
          </a:p>
          <a:p>
            <a:endParaRPr lang="en-US" dirty="0"/>
          </a:p>
        </p:txBody>
      </p:sp>
      <p:sp>
        <p:nvSpPr>
          <p:cNvPr id="9" name="TextBox 8">
            <a:extLst>
              <a:ext uri="{FF2B5EF4-FFF2-40B4-BE49-F238E27FC236}">
                <a16:creationId xmlns:a16="http://schemas.microsoft.com/office/drawing/2014/main" id="{153F8EFA-24F5-45FC-B5A6-BD6EFE895315}"/>
              </a:ext>
            </a:extLst>
          </p:cNvPr>
          <p:cNvSpPr txBox="1"/>
          <p:nvPr/>
        </p:nvSpPr>
        <p:spPr>
          <a:xfrm>
            <a:off x="4897711" y="1397674"/>
            <a:ext cx="3825240" cy="2031325"/>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2</a:t>
            </a:r>
          </a:p>
          <a:p>
            <a:r>
              <a:rPr lang="en-US" dirty="0"/>
              <a:t>It was so stormy!  There was lightning and thunder and lots of wind!  Waves were coming into the boat!  The disciples were scared!  Jesus said, “Peace be still!”  The _ _ _ _ was calm.  There was no more storm.</a:t>
            </a:r>
          </a:p>
        </p:txBody>
      </p:sp>
      <p:sp>
        <p:nvSpPr>
          <p:cNvPr id="10" name="TextBox 9">
            <a:extLst>
              <a:ext uri="{FF2B5EF4-FFF2-40B4-BE49-F238E27FC236}">
                <a16:creationId xmlns:a16="http://schemas.microsoft.com/office/drawing/2014/main" id="{96F7E324-B769-44B0-BA8C-93175909B03D}"/>
              </a:ext>
            </a:extLst>
          </p:cNvPr>
          <p:cNvSpPr txBox="1"/>
          <p:nvPr/>
        </p:nvSpPr>
        <p:spPr>
          <a:xfrm>
            <a:off x="2392680" y="4008120"/>
            <a:ext cx="4251960" cy="2308324"/>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pPr marL="342900" indent="-342900">
              <a:buAutoNum type="arabicPlain" startAt="3"/>
            </a:pPr>
            <a:endParaRPr lang="en-US" dirty="0"/>
          </a:p>
          <a:p>
            <a:pPr marL="342900" indent="-342900">
              <a:buAutoNum type="arabicPlain" startAt="3"/>
            </a:pPr>
            <a:endParaRPr lang="en-US" dirty="0"/>
          </a:p>
          <a:p>
            <a:pPr marL="342900" indent="-342900">
              <a:buAutoNum type="arabicPlain" startAt="3"/>
            </a:pPr>
            <a:r>
              <a:rPr lang="en-US" dirty="0"/>
              <a:t>Jesus and his disciples were at a wedding.  They ran out of wine.  Jesus turned water into wine!  Now they had good grape juice to drink.</a:t>
            </a:r>
          </a:p>
          <a:p>
            <a:pPr marL="342900" indent="-342900">
              <a:buAutoNum type="arabicPlain" startAt="3"/>
            </a:pPr>
            <a:endParaRPr lang="en-US" dirty="0"/>
          </a:p>
          <a:p>
            <a:pPr marL="342900" indent="-342900">
              <a:buAutoNum type="arabicPlain" startAt="3"/>
            </a:pPr>
            <a:endParaRPr lang="en-US" dirty="0"/>
          </a:p>
        </p:txBody>
      </p:sp>
    </p:spTree>
    <p:extLst>
      <p:ext uri="{BB962C8B-B14F-4D97-AF65-F5344CB8AC3E}">
        <p14:creationId xmlns:p14="http://schemas.microsoft.com/office/powerpoint/2010/main" val="173343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891E9D8A-EF0E-463A-B3B3-03BBAA6C70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6622" y="4008119"/>
            <a:ext cx="2048396" cy="2031326"/>
          </a:xfrm>
          <a:prstGeom prst="rect">
            <a:avLst/>
          </a:prstGeom>
        </p:spPr>
      </p:pic>
      <p:pic>
        <p:nvPicPr>
          <p:cNvPr id="6" name="Picture 5" descr="Logo&#10;&#10;Description automatically generated">
            <a:extLst>
              <a:ext uri="{FF2B5EF4-FFF2-40B4-BE49-F238E27FC236}">
                <a16:creationId xmlns:a16="http://schemas.microsoft.com/office/drawing/2014/main" id="{4C6256C3-DD14-4E83-8325-C93D977E56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6343" y="1527572"/>
            <a:ext cx="1876582" cy="2308324"/>
          </a:xfrm>
          <a:prstGeom prst="rect">
            <a:avLst/>
          </a:prstGeom>
        </p:spPr>
      </p:pic>
      <p:pic>
        <p:nvPicPr>
          <p:cNvPr id="4" name="Picture 3" descr="A picture containing text, toy&#10;&#10;Description automatically generated">
            <a:extLst>
              <a:ext uri="{FF2B5EF4-FFF2-40B4-BE49-F238E27FC236}">
                <a16:creationId xmlns:a16="http://schemas.microsoft.com/office/drawing/2014/main" id="{664F8C74-D983-4FC5-BE16-9FA2BF135B1A}"/>
              </a:ext>
            </a:extLst>
          </p:cNvPr>
          <p:cNvPicPr>
            <a:picLocks noChangeAspect="1"/>
          </p:cNvPicPr>
          <p:nvPr/>
        </p:nvPicPr>
        <p:blipFill rotWithShape="1">
          <a:blip r:embed="rId4">
            <a:extLst>
              <a:ext uri="{28A0092B-C50C-407E-A947-70E740481C1C}">
                <a14:useLocalDpi xmlns:a14="http://schemas.microsoft.com/office/drawing/2010/main" val="0"/>
              </a:ext>
            </a:extLst>
          </a:blip>
          <a:srcRect t="11509" b="8638"/>
          <a:stretch/>
        </p:blipFill>
        <p:spPr>
          <a:xfrm>
            <a:off x="766123" y="1138537"/>
            <a:ext cx="2857500" cy="1711343"/>
          </a:xfrm>
          <a:prstGeom prst="rect">
            <a:avLst/>
          </a:prstGeom>
        </p:spPr>
      </p:pic>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sp>
        <p:nvSpPr>
          <p:cNvPr id="8" name="TextBox 7">
            <a:extLst>
              <a:ext uri="{FF2B5EF4-FFF2-40B4-BE49-F238E27FC236}">
                <a16:creationId xmlns:a16="http://schemas.microsoft.com/office/drawing/2014/main" id="{72FC0098-ABD9-496C-B331-E424C6BEF31C}"/>
              </a:ext>
            </a:extLst>
          </p:cNvPr>
          <p:cNvSpPr txBox="1"/>
          <p:nvPr/>
        </p:nvSpPr>
        <p:spPr>
          <a:xfrm>
            <a:off x="550725" y="735339"/>
            <a:ext cx="3288296" cy="2308324"/>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r>
              <a:rPr lang="en-US" dirty="0"/>
              <a:t>1</a:t>
            </a:r>
          </a:p>
          <a:p>
            <a:r>
              <a:rPr lang="en-US" dirty="0"/>
              <a:t>A crippled man sat by a pool.  He waited for the _ _ _ _ _ to move.  Jesus asked, “Do you want to be healed?”  He did!  Jesus healed him and then he could walk and run!  He praised God!</a:t>
            </a:r>
          </a:p>
          <a:p>
            <a:endParaRPr lang="en-US" dirty="0"/>
          </a:p>
        </p:txBody>
      </p:sp>
      <p:sp>
        <p:nvSpPr>
          <p:cNvPr id="9" name="TextBox 8">
            <a:extLst>
              <a:ext uri="{FF2B5EF4-FFF2-40B4-BE49-F238E27FC236}">
                <a16:creationId xmlns:a16="http://schemas.microsoft.com/office/drawing/2014/main" id="{153F8EFA-24F5-45FC-B5A6-BD6EFE895315}"/>
              </a:ext>
            </a:extLst>
          </p:cNvPr>
          <p:cNvSpPr txBox="1"/>
          <p:nvPr/>
        </p:nvSpPr>
        <p:spPr>
          <a:xfrm>
            <a:off x="4527741" y="1527572"/>
            <a:ext cx="3825240" cy="2308324"/>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dirty="0"/>
          </a:p>
          <a:p>
            <a:endParaRPr lang="en-US" dirty="0"/>
          </a:p>
          <a:p>
            <a:r>
              <a:rPr lang="en-US" dirty="0"/>
              <a:t>2 </a:t>
            </a:r>
            <a:r>
              <a:rPr lang="en-US" dirty="0">
                <a:solidFill>
                  <a:schemeClr val="accent2">
                    <a:lumMod val="50000"/>
                  </a:schemeClr>
                </a:solidFill>
              </a:rPr>
              <a:t>“He satisfies those who are thirsty.</a:t>
            </a:r>
            <a:br>
              <a:rPr lang="en-US" dirty="0">
                <a:solidFill>
                  <a:schemeClr val="accent2">
                    <a:lumMod val="50000"/>
                  </a:schemeClr>
                </a:solidFill>
              </a:rPr>
            </a:br>
            <a:r>
              <a:rPr lang="en-US" dirty="0">
                <a:solidFill>
                  <a:schemeClr val="accent2">
                    <a:lumMod val="50000"/>
                  </a:schemeClr>
                </a:solidFill>
              </a:rPr>
              <a:t>  He fills those who are hungry with good things.”  Psalms 107:9</a:t>
            </a:r>
          </a:p>
          <a:p>
            <a:endParaRPr lang="en-US" dirty="0">
              <a:solidFill>
                <a:schemeClr val="accent2">
                  <a:lumMod val="50000"/>
                </a:schemeClr>
              </a:solidFill>
            </a:endParaRPr>
          </a:p>
          <a:p>
            <a:endParaRPr lang="en-US" dirty="0"/>
          </a:p>
          <a:p>
            <a:endParaRPr lang="en-US" dirty="0"/>
          </a:p>
        </p:txBody>
      </p:sp>
      <p:sp>
        <p:nvSpPr>
          <p:cNvPr id="10" name="TextBox 9">
            <a:extLst>
              <a:ext uri="{FF2B5EF4-FFF2-40B4-BE49-F238E27FC236}">
                <a16:creationId xmlns:a16="http://schemas.microsoft.com/office/drawing/2014/main" id="{96F7E324-B769-44B0-BA8C-93175909B03D}"/>
              </a:ext>
            </a:extLst>
          </p:cNvPr>
          <p:cNvSpPr txBox="1"/>
          <p:nvPr/>
        </p:nvSpPr>
        <p:spPr>
          <a:xfrm>
            <a:off x="1270642" y="4027764"/>
            <a:ext cx="4251960" cy="2031325"/>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3</a:t>
            </a:r>
          </a:p>
          <a:p>
            <a:endParaRPr lang="en-US" dirty="0"/>
          </a:p>
          <a:p>
            <a:r>
              <a:rPr lang="en-US" dirty="0"/>
              <a:t>He gives rain for the earth and water for the fields.</a:t>
            </a:r>
            <a:br>
              <a:rPr lang="en-US" dirty="0"/>
            </a:br>
            <a:r>
              <a:rPr lang="en-US" dirty="0"/>
              <a:t>Job 5:10</a:t>
            </a:r>
          </a:p>
          <a:p>
            <a:endParaRPr lang="en-US" dirty="0"/>
          </a:p>
          <a:p>
            <a:endParaRPr lang="en-US" dirty="0"/>
          </a:p>
        </p:txBody>
      </p:sp>
    </p:spTree>
    <p:extLst>
      <p:ext uri="{BB962C8B-B14F-4D97-AF65-F5344CB8AC3E}">
        <p14:creationId xmlns:p14="http://schemas.microsoft.com/office/powerpoint/2010/main" val="64349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019AA168-880E-4C00-A671-0E291AA85D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873" y="778673"/>
            <a:ext cx="1816549" cy="1513791"/>
          </a:xfrm>
          <a:prstGeom prst="rect">
            <a:avLst/>
          </a:prstGeom>
        </p:spPr>
      </p:pic>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sp>
        <p:nvSpPr>
          <p:cNvPr id="8" name="TextBox 7">
            <a:extLst>
              <a:ext uri="{FF2B5EF4-FFF2-40B4-BE49-F238E27FC236}">
                <a16:creationId xmlns:a16="http://schemas.microsoft.com/office/drawing/2014/main" id="{72FC0098-ABD9-496C-B331-E424C6BEF31C}"/>
              </a:ext>
            </a:extLst>
          </p:cNvPr>
          <p:cNvSpPr txBox="1"/>
          <p:nvPr/>
        </p:nvSpPr>
        <p:spPr>
          <a:xfrm>
            <a:off x="518160" y="584542"/>
            <a:ext cx="3288296" cy="2031325"/>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r>
              <a:rPr lang="en-US" dirty="0"/>
              <a:t>1</a:t>
            </a:r>
          </a:p>
          <a:p>
            <a:r>
              <a:rPr lang="en-US" dirty="0"/>
              <a:t>Our body needs water to stay clean and healthy, keep cool, think better, digest food, and more.</a:t>
            </a:r>
          </a:p>
          <a:p>
            <a:r>
              <a:rPr lang="en-US" dirty="0"/>
              <a:t>Drink 8 glasses of water a day.</a:t>
            </a:r>
          </a:p>
          <a:p>
            <a:endParaRPr lang="en-US" dirty="0"/>
          </a:p>
        </p:txBody>
      </p:sp>
      <p:pic>
        <p:nvPicPr>
          <p:cNvPr id="6" name="Picture 5" descr="A picture containing clipart, bedroom&#10;&#10;Description automatically generated">
            <a:extLst>
              <a:ext uri="{FF2B5EF4-FFF2-40B4-BE49-F238E27FC236}">
                <a16:creationId xmlns:a16="http://schemas.microsoft.com/office/drawing/2014/main" id="{68814D95-40F5-4814-95C3-683B70E0B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9144" y="4242135"/>
            <a:ext cx="1696754" cy="2031325"/>
          </a:xfrm>
          <a:prstGeom prst="rect">
            <a:avLst/>
          </a:prstGeom>
        </p:spPr>
      </p:pic>
      <p:sp>
        <p:nvSpPr>
          <p:cNvPr id="7" name="TextBox 6">
            <a:extLst>
              <a:ext uri="{FF2B5EF4-FFF2-40B4-BE49-F238E27FC236}">
                <a16:creationId xmlns:a16="http://schemas.microsoft.com/office/drawing/2014/main" id="{FC019DC2-A660-4DDA-8C0A-0F9733150B04}"/>
              </a:ext>
            </a:extLst>
          </p:cNvPr>
          <p:cNvSpPr txBox="1"/>
          <p:nvPr/>
        </p:nvSpPr>
        <p:spPr>
          <a:xfrm>
            <a:off x="1000563" y="4242136"/>
            <a:ext cx="4251960" cy="2031325"/>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3</a:t>
            </a:r>
          </a:p>
          <a:p>
            <a:r>
              <a:rPr lang="en-US" dirty="0"/>
              <a:t>The Lord is my shepherd; I shall not want. He makes me lie down in green pastures. </a:t>
            </a:r>
            <a:r>
              <a:rPr lang="en-US" b="1" dirty="0"/>
              <a:t>He leads me beside still waters. He restores my soul. </a:t>
            </a:r>
            <a:r>
              <a:rPr lang="en-US" dirty="0"/>
              <a:t>He leads me in paths of righteousness for his name's sake.</a:t>
            </a:r>
          </a:p>
          <a:p>
            <a:r>
              <a:rPr lang="en-US" dirty="0"/>
              <a:t>Psalms 23:1-3</a:t>
            </a:r>
          </a:p>
        </p:txBody>
      </p:sp>
      <p:pic>
        <p:nvPicPr>
          <p:cNvPr id="5" name="Picture 4" descr="A painting of a person pouring water from a pot&#10;&#10;AI-generated content may be incorrect.">
            <a:extLst>
              <a:ext uri="{FF2B5EF4-FFF2-40B4-BE49-F238E27FC236}">
                <a16:creationId xmlns:a16="http://schemas.microsoft.com/office/drawing/2014/main" id="{EBF4273C-F172-6EFD-2845-04D2CEFA7428}"/>
              </a:ext>
            </a:extLst>
          </p:cNvPr>
          <p:cNvPicPr>
            <a:picLocks noChangeAspect="1"/>
          </p:cNvPicPr>
          <p:nvPr/>
        </p:nvPicPr>
        <p:blipFill>
          <a:blip r:embed="rId4">
            <a:extLst>
              <a:ext uri="{28A0092B-C50C-407E-A947-70E740481C1C}">
                <a14:useLocalDpi xmlns:a14="http://schemas.microsoft.com/office/drawing/2010/main" val="0"/>
              </a:ext>
            </a:extLst>
          </a:blip>
          <a:srcRect t="11353" b="16191"/>
          <a:stretch>
            <a:fillRect/>
          </a:stretch>
        </p:blipFill>
        <p:spPr>
          <a:xfrm>
            <a:off x="5728996" y="778672"/>
            <a:ext cx="2434643" cy="2925487"/>
          </a:xfrm>
          <a:prstGeom prst="rect">
            <a:avLst/>
          </a:prstGeom>
        </p:spPr>
      </p:pic>
      <p:sp>
        <p:nvSpPr>
          <p:cNvPr id="9" name="TextBox 8">
            <a:extLst>
              <a:ext uri="{FF2B5EF4-FFF2-40B4-BE49-F238E27FC236}">
                <a16:creationId xmlns:a16="http://schemas.microsoft.com/office/drawing/2014/main" id="{153F8EFA-24F5-45FC-B5A6-BD6EFE895315}"/>
              </a:ext>
            </a:extLst>
          </p:cNvPr>
          <p:cNvSpPr txBox="1"/>
          <p:nvPr/>
        </p:nvSpPr>
        <p:spPr>
          <a:xfrm>
            <a:off x="5040832" y="778672"/>
            <a:ext cx="3825240" cy="3139321"/>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2</a:t>
            </a:r>
          </a:p>
          <a:p>
            <a:r>
              <a:rPr lang="en-US" dirty="0"/>
              <a:t>David missed the fresh, clean water from the well at his home in Bethlehem.  But it was dangerous for him to go there then.  His friends went to get him a drink.</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25770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F995158-E600-4271-A4C1-B97DF799364C}"/>
              </a:ext>
            </a:extLst>
          </p:cNvPr>
          <p:cNvGrpSpPr/>
          <p:nvPr/>
        </p:nvGrpSpPr>
        <p:grpSpPr>
          <a:xfrm>
            <a:off x="1448833" y="4578373"/>
            <a:ext cx="2955527" cy="1754326"/>
            <a:chOff x="2119393" y="1920776"/>
            <a:chExt cx="3443207" cy="2217901"/>
          </a:xfrm>
        </p:grpSpPr>
        <p:sp>
          <p:nvSpPr>
            <p:cNvPr id="14" name="Rectangle: Rounded Corners 13">
              <a:extLst>
                <a:ext uri="{FF2B5EF4-FFF2-40B4-BE49-F238E27FC236}">
                  <a16:creationId xmlns:a16="http://schemas.microsoft.com/office/drawing/2014/main" id="{1F0D4961-5B3F-4A09-A203-4F715AD176A1}"/>
                </a:ext>
              </a:extLst>
            </p:cNvPr>
            <p:cNvSpPr/>
            <p:nvPr/>
          </p:nvSpPr>
          <p:spPr>
            <a:xfrm>
              <a:off x="2119393" y="1920776"/>
              <a:ext cx="3443207" cy="2157184"/>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pic>
          <p:nvPicPr>
            <p:cNvPr id="11" name="Picture 10" descr="Diagram&#10;&#10;Description automatically generated">
              <a:extLst>
                <a:ext uri="{FF2B5EF4-FFF2-40B4-BE49-F238E27FC236}">
                  <a16:creationId xmlns:a16="http://schemas.microsoft.com/office/drawing/2014/main" id="{B500BA30-0705-4EF4-A2E0-2311DE8C019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43997" y="1920776"/>
              <a:ext cx="1909552" cy="1140031"/>
            </a:xfrm>
            <a:prstGeom prst="rect">
              <a:avLst/>
            </a:prstGeom>
          </p:spPr>
        </p:pic>
        <p:pic>
          <p:nvPicPr>
            <p:cNvPr id="13" name="Picture 12" descr="A picture containing icon&#10;&#10;Description automatically generated">
              <a:extLst>
                <a:ext uri="{FF2B5EF4-FFF2-40B4-BE49-F238E27FC236}">
                  <a16:creationId xmlns:a16="http://schemas.microsoft.com/office/drawing/2014/main" id="{6F4C0B0D-99F8-4696-A926-CF7A9D4630C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92680" y="2788413"/>
              <a:ext cx="2339102" cy="1350264"/>
            </a:xfrm>
            <a:prstGeom prst="rect">
              <a:avLst/>
            </a:prstGeom>
          </p:spPr>
        </p:pic>
      </p:grpSp>
      <p:pic>
        <p:nvPicPr>
          <p:cNvPr id="6" name="Picture 5">
            <a:extLst>
              <a:ext uri="{FF2B5EF4-FFF2-40B4-BE49-F238E27FC236}">
                <a16:creationId xmlns:a16="http://schemas.microsoft.com/office/drawing/2014/main" id="{4673344F-C89D-4BE1-8F5D-17F25818B3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1785" y="1911250"/>
            <a:ext cx="2339103" cy="1754327"/>
          </a:xfrm>
          <a:prstGeom prst="rect">
            <a:avLst/>
          </a:prstGeom>
        </p:spPr>
      </p:pic>
      <p:pic>
        <p:nvPicPr>
          <p:cNvPr id="4" name="Picture 3" descr="A picture containing clothes&#10;&#10;Description automatically generated">
            <a:extLst>
              <a:ext uri="{FF2B5EF4-FFF2-40B4-BE49-F238E27FC236}">
                <a16:creationId xmlns:a16="http://schemas.microsoft.com/office/drawing/2014/main" id="{64A56393-2595-4495-B9FF-F6B6C48433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4558" y="1196245"/>
            <a:ext cx="2876244" cy="2157184"/>
          </a:xfrm>
          <a:prstGeom prst="rect">
            <a:avLst/>
          </a:prstGeom>
        </p:spPr>
      </p:pic>
      <p:sp>
        <p:nvSpPr>
          <p:cNvPr id="2" name="Title 1">
            <a:extLst>
              <a:ext uri="{FF2B5EF4-FFF2-40B4-BE49-F238E27FC236}">
                <a16:creationId xmlns:a16="http://schemas.microsoft.com/office/drawing/2014/main" id="{C590EA65-8E88-423D-8B66-64E29B0FA12B}"/>
              </a:ext>
            </a:extLst>
          </p:cNvPr>
          <p:cNvSpPr>
            <a:spLocks noGrp="1"/>
          </p:cNvSpPr>
          <p:nvPr>
            <p:ph type="title"/>
          </p:nvPr>
        </p:nvSpPr>
        <p:spPr>
          <a:xfrm rot="4124339">
            <a:off x="8983134" y="1493262"/>
            <a:ext cx="2995506" cy="792480"/>
          </a:xfrm>
        </p:spPr>
        <p:txBody>
          <a:bodyPr/>
          <a:lstStyle/>
          <a:p>
            <a:r>
              <a:rPr lang="en-US" dirty="0">
                <a:solidFill>
                  <a:schemeClr val="accent2">
                    <a:lumMod val="40000"/>
                    <a:lumOff val="60000"/>
                  </a:schemeClr>
                </a:solidFill>
              </a:rPr>
              <a:t>W A T E R</a:t>
            </a:r>
          </a:p>
        </p:txBody>
      </p:sp>
      <p:sp>
        <p:nvSpPr>
          <p:cNvPr id="8" name="TextBox 7">
            <a:extLst>
              <a:ext uri="{FF2B5EF4-FFF2-40B4-BE49-F238E27FC236}">
                <a16:creationId xmlns:a16="http://schemas.microsoft.com/office/drawing/2014/main" id="{72FC0098-ABD9-496C-B331-E424C6BEF31C}"/>
              </a:ext>
            </a:extLst>
          </p:cNvPr>
          <p:cNvSpPr txBox="1"/>
          <p:nvPr/>
        </p:nvSpPr>
        <p:spPr>
          <a:xfrm>
            <a:off x="680531" y="1120675"/>
            <a:ext cx="3288296" cy="2308324"/>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r>
              <a:rPr lang="en-US" dirty="0"/>
              <a:t>1</a:t>
            </a:r>
          </a:p>
          <a:p>
            <a:r>
              <a:rPr lang="en-US" dirty="0"/>
              <a:t>Again, the Israelites were thirsty and needed water in the desert.  This time Moses struck a rock and God made water come out of the rock.</a:t>
            </a:r>
          </a:p>
          <a:p>
            <a:endParaRPr lang="en-US" dirty="0"/>
          </a:p>
          <a:p>
            <a:endParaRPr lang="en-US" dirty="0"/>
          </a:p>
        </p:txBody>
      </p:sp>
      <p:sp>
        <p:nvSpPr>
          <p:cNvPr id="9" name="TextBox 8">
            <a:extLst>
              <a:ext uri="{FF2B5EF4-FFF2-40B4-BE49-F238E27FC236}">
                <a16:creationId xmlns:a16="http://schemas.microsoft.com/office/drawing/2014/main" id="{153F8EFA-24F5-45FC-B5A6-BD6EFE895315}"/>
              </a:ext>
            </a:extLst>
          </p:cNvPr>
          <p:cNvSpPr txBox="1"/>
          <p:nvPr/>
        </p:nvSpPr>
        <p:spPr>
          <a:xfrm>
            <a:off x="4518660" y="1634251"/>
            <a:ext cx="3825240" cy="2308324"/>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2</a:t>
            </a:r>
          </a:p>
          <a:p>
            <a:endParaRPr lang="en-US" dirty="0"/>
          </a:p>
          <a:p>
            <a:r>
              <a:rPr lang="en-US" dirty="0"/>
              <a:t>Again, they were thirsty!   They complained and complained.</a:t>
            </a:r>
          </a:p>
          <a:p>
            <a:r>
              <a:rPr lang="en-US" dirty="0"/>
              <a:t>God showed them a well in Beer.</a:t>
            </a:r>
          </a:p>
          <a:p>
            <a:r>
              <a:rPr lang="en-US" dirty="0"/>
              <a:t>They praised God for the water.</a:t>
            </a:r>
          </a:p>
          <a:p>
            <a:endParaRPr lang="en-US" dirty="0"/>
          </a:p>
          <a:p>
            <a:endParaRPr lang="en-US" dirty="0"/>
          </a:p>
        </p:txBody>
      </p:sp>
      <p:sp>
        <p:nvSpPr>
          <p:cNvPr id="10" name="TextBox 9">
            <a:extLst>
              <a:ext uri="{FF2B5EF4-FFF2-40B4-BE49-F238E27FC236}">
                <a16:creationId xmlns:a16="http://schemas.microsoft.com/office/drawing/2014/main" id="{96F7E324-B769-44B0-BA8C-93175909B03D}"/>
              </a:ext>
            </a:extLst>
          </p:cNvPr>
          <p:cNvSpPr txBox="1"/>
          <p:nvPr/>
        </p:nvSpPr>
        <p:spPr>
          <a:xfrm>
            <a:off x="954558" y="4561013"/>
            <a:ext cx="4251960" cy="1754326"/>
          </a:xfrm>
          <a:prstGeom prst="rect">
            <a:avLst/>
          </a:prstGeom>
          <a:ln w="76200"/>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3</a:t>
            </a:r>
          </a:p>
          <a:p>
            <a:endParaRPr lang="en-US" dirty="0"/>
          </a:p>
          <a:p>
            <a:r>
              <a:rPr lang="en-US" dirty="0"/>
              <a:t>He sends forth springs in the valleys;</a:t>
            </a:r>
          </a:p>
          <a:p>
            <a:r>
              <a:rPr lang="en-US" dirty="0"/>
              <a:t>They flow between the mountains.</a:t>
            </a:r>
          </a:p>
          <a:p>
            <a:r>
              <a:rPr lang="en-US" dirty="0"/>
              <a:t>Psalms 104:10</a:t>
            </a:r>
          </a:p>
          <a:p>
            <a:endParaRPr lang="en-US" dirty="0"/>
          </a:p>
        </p:txBody>
      </p:sp>
    </p:spTree>
    <p:extLst>
      <p:ext uri="{BB962C8B-B14F-4D97-AF65-F5344CB8AC3E}">
        <p14:creationId xmlns:p14="http://schemas.microsoft.com/office/powerpoint/2010/main" val="46984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5C70-8638-4AB2-A203-3D66BDC02EAB}"/>
              </a:ext>
            </a:extLst>
          </p:cNvPr>
          <p:cNvSpPr>
            <a:spLocks noGrp="1"/>
          </p:cNvSpPr>
          <p:nvPr>
            <p:ph type="title"/>
          </p:nvPr>
        </p:nvSpPr>
        <p:spPr>
          <a:xfrm rot="4325940">
            <a:off x="9057115" y="1258926"/>
            <a:ext cx="3276778" cy="991146"/>
          </a:xfrm>
        </p:spPr>
        <p:txBody>
          <a:bodyPr>
            <a:normAutofit fontScale="90000"/>
          </a:bodyPr>
          <a:lstStyle/>
          <a:p>
            <a:r>
              <a:rPr lang="en-US" dirty="0"/>
              <a:t>The Water Song</a:t>
            </a:r>
            <a:br>
              <a:rPr lang="en-US" dirty="0"/>
            </a:br>
            <a:r>
              <a:rPr lang="en-US" dirty="0"/>
              <a:t>  -- drink water</a:t>
            </a:r>
          </a:p>
        </p:txBody>
      </p:sp>
      <p:pic>
        <p:nvPicPr>
          <p:cNvPr id="3" name="Online Media 2" title="The Water Song">
            <a:hlinkClick r:id="" action="ppaction://media"/>
            <a:extLst>
              <a:ext uri="{FF2B5EF4-FFF2-40B4-BE49-F238E27FC236}">
                <a16:creationId xmlns:a16="http://schemas.microsoft.com/office/drawing/2014/main" id="{3ED899EB-F72B-4715-8E1E-2BCDA246CD40}"/>
              </a:ext>
            </a:extLst>
          </p:cNvPr>
          <p:cNvPicPr>
            <a:picLocks noRot="1" noChangeAspect="1"/>
          </p:cNvPicPr>
          <p:nvPr>
            <a:videoFile r:link="rId1"/>
          </p:nvPr>
        </p:nvPicPr>
        <p:blipFill>
          <a:blip r:embed="rId3"/>
          <a:stretch>
            <a:fillRect/>
          </a:stretch>
        </p:blipFill>
        <p:spPr>
          <a:xfrm>
            <a:off x="497368" y="164805"/>
            <a:ext cx="8752958" cy="6564719"/>
          </a:xfrm>
          <a:prstGeom prst="rect">
            <a:avLst/>
          </a:prstGeom>
        </p:spPr>
      </p:pic>
    </p:spTree>
    <p:extLst>
      <p:ext uri="{BB962C8B-B14F-4D97-AF65-F5344CB8AC3E}">
        <p14:creationId xmlns:p14="http://schemas.microsoft.com/office/powerpoint/2010/main" val="36377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3401-B6D7-4BEA-BF20-ABE157C5D862}"/>
              </a:ext>
            </a:extLst>
          </p:cNvPr>
          <p:cNvSpPr>
            <a:spLocks noGrp="1"/>
          </p:cNvSpPr>
          <p:nvPr>
            <p:ph type="title"/>
          </p:nvPr>
        </p:nvSpPr>
        <p:spPr>
          <a:xfrm rot="4270137">
            <a:off x="8288259" y="2103121"/>
            <a:ext cx="4870026" cy="685800"/>
          </a:xfrm>
        </p:spPr>
        <p:txBody>
          <a:bodyPr/>
          <a:lstStyle/>
          <a:p>
            <a:r>
              <a:rPr lang="en-US" dirty="0"/>
              <a:t>Deep Cries Out To Deep</a:t>
            </a:r>
          </a:p>
        </p:txBody>
      </p:sp>
      <p:pic>
        <p:nvPicPr>
          <p:cNvPr id="3" name="Online Media 2" title="Deep Cries Out - Bethel Music Kids | Come Alive">
            <a:hlinkClick r:id="" action="ppaction://media"/>
            <a:extLst>
              <a:ext uri="{FF2B5EF4-FFF2-40B4-BE49-F238E27FC236}">
                <a16:creationId xmlns:a16="http://schemas.microsoft.com/office/drawing/2014/main" id="{EE819A2B-A559-4E05-853D-9C3DC309049A}"/>
              </a:ext>
            </a:extLst>
          </p:cNvPr>
          <p:cNvPicPr>
            <a:picLocks noRot="1" noChangeAspect="1"/>
          </p:cNvPicPr>
          <p:nvPr>
            <a:videoFile r:link="rId1"/>
          </p:nvPr>
        </p:nvPicPr>
        <p:blipFill>
          <a:blip r:embed="rId3"/>
          <a:stretch>
            <a:fillRect/>
          </a:stretch>
        </p:blipFill>
        <p:spPr>
          <a:xfrm>
            <a:off x="358211" y="187149"/>
            <a:ext cx="9325258" cy="5268771"/>
          </a:xfrm>
          <a:prstGeom prst="rect">
            <a:avLst/>
          </a:prstGeom>
        </p:spPr>
      </p:pic>
    </p:spTree>
    <p:extLst>
      <p:ext uri="{BB962C8B-B14F-4D97-AF65-F5344CB8AC3E}">
        <p14:creationId xmlns:p14="http://schemas.microsoft.com/office/powerpoint/2010/main" val="426282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AI-generated content may be incorrect.">
            <a:extLst>
              <a:ext uri="{FF2B5EF4-FFF2-40B4-BE49-F238E27FC236}">
                <a16:creationId xmlns:a16="http://schemas.microsoft.com/office/drawing/2014/main" id="{8254A4EE-405D-EEDB-5ABB-19BDD66F1A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4" name="TextBox 3">
            <a:extLst>
              <a:ext uri="{FF2B5EF4-FFF2-40B4-BE49-F238E27FC236}">
                <a16:creationId xmlns:a16="http://schemas.microsoft.com/office/drawing/2014/main" id="{501B8A81-7A82-845A-B38C-C606A7D3E0DC}"/>
              </a:ext>
            </a:extLst>
          </p:cNvPr>
          <p:cNvSpPr txBox="1"/>
          <p:nvPr/>
        </p:nvSpPr>
        <p:spPr>
          <a:xfrm>
            <a:off x="3007895" y="577516"/>
            <a:ext cx="5534526"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2711028543"/>
      </p:ext>
    </p:extLst>
  </p:cSld>
  <p:clrMapOvr>
    <a:masterClrMapping/>
  </p:clrMapOvr>
</p:sld>
</file>

<file path=ppt/theme/theme1.xml><?xml version="1.0" encoding="utf-8"?>
<a:theme xmlns:a="http://schemas.openxmlformats.org/drawingml/2006/main" name="Fac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3228</TotalTime>
  <Words>1869</Words>
  <Application>Microsoft Office PowerPoint</Application>
  <PresentationFormat>Widescreen</PresentationFormat>
  <Paragraphs>171</Paragraphs>
  <Slides>36</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Algerian</vt:lpstr>
      <vt:lpstr>Arial</vt:lpstr>
      <vt:lpstr>Corbel</vt:lpstr>
      <vt:lpstr>Wingdings 3</vt:lpstr>
      <vt:lpstr>Facet</vt:lpstr>
      <vt:lpstr>Water from a rock</vt:lpstr>
      <vt:lpstr>What do these need?</vt:lpstr>
      <vt:lpstr>PowerPoint Presentation</vt:lpstr>
      <vt:lpstr>Every part of our body needs water.</vt:lpstr>
      <vt:lpstr>Fill It Up &amp; Let it Overflow</vt:lpstr>
      <vt:lpstr>Follow that cloud</vt:lpstr>
      <vt:lpstr>Follow that cloud</vt:lpstr>
      <vt:lpstr>Follow God</vt:lpstr>
      <vt:lpstr>Quarreling&amp; complaining</vt:lpstr>
      <vt:lpstr>Cry out to the LORD -- pray</vt:lpstr>
      <vt:lpstr>Cry out to the LORD -- pray</vt:lpstr>
      <vt:lpstr>Cry out to the LORD -- pray</vt:lpstr>
      <vt:lpstr>CRAFT TIME</vt:lpstr>
      <vt:lpstr>Cry out to the LORD -- pray</vt:lpstr>
      <vt:lpstr>Peace Like A River</vt:lpstr>
      <vt:lpstr>“He satisfies those who are thirsty.   He fills those who are hungry with good things.”  Psalms 107:9</vt:lpstr>
      <vt:lpstr>Jesus’ Love is  Bubbling Over</vt:lpstr>
      <vt:lpstr>“Blessed are those who hunger and thirst for righteousness, For they shall be filled.”  Matthew 5:6</vt:lpstr>
      <vt:lpstr>PowerPoint Presentation</vt:lpstr>
      <vt:lpstr>  How thirsty are you?</vt:lpstr>
      <vt:lpstr>Decorate water bottles to give to others.</vt:lpstr>
      <vt:lpstr>I Get Hungry for God</vt:lpstr>
      <vt:lpstr>Holy Spirit Fills Me</vt:lpstr>
      <vt:lpstr>Deep and Wide</vt:lpstr>
      <vt:lpstr>GAME   TIME</vt:lpstr>
      <vt:lpstr>W A T E R</vt:lpstr>
      <vt:lpstr>W A T E R</vt:lpstr>
      <vt:lpstr>W A T E R</vt:lpstr>
      <vt:lpstr>W A T E R</vt:lpstr>
      <vt:lpstr>W A T E R</vt:lpstr>
      <vt:lpstr>W A T E R</vt:lpstr>
      <vt:lpstr>W A T E R</vt:lpstr>
      <vt:lpstr>W A T E R</vt:lpstr>
      <vt:lpstr>The Water Song   -- drink water</vt:lpstr>
      <vt:lpstr>Deep Cries Out To Deep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Marah Bitter Waters</dc:title>
  <dc:creator>Janelle Clendenon</dc:creator>
  <cp:lastModifiedBy>Janelle Clendenon</cp:lastModifiedBy>
  <cp:revision>38</cp:revision>
  <dcterms:created xsi:type="dcterms:W3CDTF">2021-05-02T23:14:32Z</dcterms:created>
  <dcterms:modified xsi:type="dcterms:W3CDTF">2025-06-02T21:34:44Z</dcterms:modified>
</cp:coreProperties>
</file>