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9"/>
  </p:notesMasterIdLst>
  <p:sldIdLst>
    <p:sldId id="256" r:id="rId2"/>
    <p:sldId id="257" r:id="rId3"/>
    <p:sldId id="258" r:id="rId4"/>
    <p:sldId id="269" r:id="rId5"/>
    <p:sldId id="282" r:id="rId6"/>
    <p:sldId id="266" r:id="rId7"/>
    <p:sldId id="259" r:id="rId8"/>
    <p:sldId id="260" r:id="rId9"/>
    <p:sldId id="261" r:id="rId10"/>
    <p:sldId id="267" r:id="rId11"/>
    <p:sldId id="262" r:id="rId12"/>
    <p:sldId id="277" r:id="rId13"/>
    <p:sldId id="263" r:id="rId14"/>
    <p:sldId id="283" r:id="rId15"/>
    <p:sldId id="264" r:id="rId16"/>
    <p:sldId id="284" r:id="rId17"/>
    <p:sldId id="285" r:id="rId18"/>
    <p:sldId id="270" r:id="rId19"/>
    <p:sldId id="287" r:id="rId20"/>
    <p:sldId id="278" r:id="rId21"/>
    <p:sldId id="288" r:id="rId22"/>
    <p:sldId id="289" r:id="rId23"/>
    <p:sldId id="272" r:id="rId24"/>
    <p:sldId id="276" r:id="rId25"/>
    <p:sldId id="275" r:id="rId26"/>
    <p:sldId id="268" r:id="rId27"/>
    <p:sldId id="2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D107E2-6F51-4818-BCD6-66F4666785E2}" v="622" dt="2025-05-25T19:44:31.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0" autoAdjust="0"/>
    <p:restoredTop sz="94660"/>
  </p:normalViewPr>
  <p:slideViewPr>
    <p:cSldViewPr snapToGrid="0">
      <p:cViewPr varScale="1">
        <p:scale>
          <a:sx n="60" d="100"/>
          <a:sy n="60" d="100"/>
        </p:scale>
        <p:origin x="336" y="282"/>
      </p:cViewPr>
      <p:guideLst/>
    </p:cSldViewPr>
  </p:slideViewPr>
  <p:notesTextViewPr>
    <p:cViewPr>
      <p:scale>
        <a:sx n="1" d="1"/>
        <a:sy n="1" d="1"/>
      </p:scale>
      <p:origin x="0" y="0"/>
    </p:cViewPr>
  </p:notesTextViewPr>
  <p:notesViewPr>
    <p:cSldViewPr snapToGrid="0">
      <p:cViewPr varScale="1">
        <p:scale>
          <a:sx n="55" d="100"/>
          <a:sy n="55" d="100"/>
        </p:scale>
        <p:origin x="22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A9D107E2-6F51-4818-BCD6-66F4666785E2}"/>
    <pc:docChg chg="undo redo custSel addSld delSld modSld sldOrd">
      <pc:chgData name="Janelle Clendenon" userId="da17313139568148" providerId="LiveId" clId="{A9D107E2-6F51-4818-BCD6-66F4666785E2}" dt="2025-05-25T19:48:07.294" v="7310" actId="1076"/>
      <pc:docMkLst>
        <pc:docMk/>
      </pc:docMkLst>
      <pc:sldChg chg="addSp delSp modSp mod">
        <pc:chgData name="Janelle Clendenon" userId="da17313139568148" providerId="LiveId" clId="{A9D107E2-6F51-4818-BCD6-66F4666785E2}" dt="2025-05-23T15:25:24.268" v="755" actId="1076"/>
        <pc:sldMkLst>
          <pc:docMk/>
          <pc:sldMk cId="3684748031" sldId="257"/>
        </pc:sldMkLst>
        <pc:spChg chg="mod">
          <ac:chgData name="Janelle Clendenon" userId="da17313139568148" providerId="LiveId" clId="{A9D107E2-6F51-4818-BCD6-66F4666785E2}" dt="2025-05-22T03:46:31.858" v="92" actId="20577"/>
          <ac:spMkLst>
            <pc:docMk/>
            <pc:sldMk cId="3684748031" sldId="257"/>
            <ac:spMk id="2" creationId="{D8DDDEB6-F8FE-FD73-483F-A442758511AE}"/>
          </ac:spMkLst>
        </pc:spChg>
        <pc:spChg chg="add mod">
          <ac:chgData name="Janelle Clendenon" userId="da17313139568148" providerId="LiveId" clId="{A9D107E2-6F51-4818-BCD6-66F4666785E2}" dt="2025-05-22T03:43:30.172" v="42" actId="14100"/>
          <ac:spMkLst>
            <pc:docMk/>
            <pc:sldMk cId="3684748031" sldId="257"/>
            <ac:spMk id="14" creationId="{5C7DFEFF-F71C-376E-5A6D-A19D0049701D}"/>
          </ac:spMkLst>
        </pc:spChg>
        <pc:spChg chg="add mod">
          <ac:chgData name="Janelle Clendenon" userId="da17313139568148" providerId="LiveId" clId="{A9D107E2-6F51-4818-BCD6-66F4666785E2}" dt="2025-05-22T03:44:22.655" v="48" actId="2085"/>
          <ac:spMkLst>
            <pc:docMk/>
            <pc:sldMk cId="3684748031" sldId="257"/>
            <ac:spMk id="15" creationId="{BD8D2C42-0907-B8D5-C74E-6B43E7F3C768}"/>
          </ac:spMkLst>
        </pc:spChg>
        <pc:spChg chg="add mod">
          <ac:chgData name="Janelle Clendenon" userId="da17313139568148" providerId="LiveId" clId="{A9D107E2-6F51-4818-BCD6-66F4666785E2}" dt="2025-05-23T15:24:47.300" v="746" actId="20577"/>
          <ac:spMkLst>
            <pc:docMk/>
            <pc:sldMk cId="3684748031" sldId="257"/>
            <ac:spMk id="18" creationId="{28F46386-39D6-A8D8-7404-DBE6700676C0}"/>
          </ac:spMkLst>
        </pc:spChg>
        <pc:picChg chg="mod ord">
          <ac:chgData name="Janelle Clendenon" userId="da17313139568148" providerId="LiveId" clId="{A9D107E2-6F51-4818-BCD6-66F4666785E2}" dt="2025-05-22T03:44:34.303" v="50" actId="1076"/>
          <ac:picMkLst>
            <pc:docMk/>
            <pc:sldMk cId="3684748031" sldId="257"/>
            <ac:picMk id="10" creationId="{65DC7D7C-4EC7-1D80-E670-D08184E7C1FC}"/>
          </ac:picMkLst>
        </pc:picChg>
        <pc:picChg chg="add mod modCrop">
          <ac:chgData name="Janelle Clendenon" userId="da17313139568148" providerId="LiveId" clId="{A9D107E2-6F51-4818-BCD6-66F4666785E2}" dt="2025-05-23T15:25:24.268" v="755" actId="1076"/>
          <ac:picMkLst>
            <pc:docMk/>
            <pc:sldMk cId="3684748031" sldId="257"/>
            <ac:picMk id="20" creationId="{5E999927-ECB5-DA5E-FDC8-1AB402688582}"/>
          </ac:picMkLst>
        </pc:picChg>
      </pc:sldChg>
      <pc:sldChg chg="addSp delSp modSp add mod modAnim">
        <pc:chgData name="Janelle Clendenon" userId="da17313139568148" providerId="LiveId" clId="{A9D107E2-6F51-4818-BCD6-66F4666785E2}" dt="2025-05-25T14:55:45.435" v="4762" actId="1076"/>
        <pc:sldMkLst>
          <pc:docMk/>
          <pc:sldMk cId="1085433306" sldId="258"/>
        </pc:sldMkLst>
        <pc:spChg chg="mod">
          <ac:chgData name="Janelle Clendenon" userId="da17313139568148" providerId="LiveId" clId="{A9D107E2-6F51-4818-BCD6-66F4666785E2}" dt="2025-05-25T14:36:41.553" v="4308" actId="1076"/>
          <ac:spMkLst>
            <pc:docMk/>
            <pc:sldMk cId="1085433306" sldId="258"/>
            <ac:spMk id="2" creationId="{419AAEAC-ECA8-0000-7289-508D0382E192}"/>
          </ac:spMkLst>
        </pc:spChg>
        <pc:spChg chg="add mod">
          <ac:chgData name="Janelle Clendenon" userId="da17313139568148" providerId="LiveId" clId="{A9D107E2-6F51-4818-BCD6-66F4666785E2}" dt="2025-05-22T04:29:49.172" v="233" actId="1582"/>
          <ac:spMkLst>
            <pc:docMk/>
            <pc:sldMk cId="1085433306" sldId="258"/>
            <ac:spMk id="7" creationId="{5BE785DE-4D9D-8D72-A324-845D9D687ADD}"/>
          </ac:spMkLst>
        </pc:spChg>
        <pc:spChg chg="add del mod">
          <ac:chgData name="Janelle Clendenon" userId="da17313139568148" providerId="LiveId" clId="{A9D107E2-6F51-4818-BCD6-66F4666785E2}" dt="2025-05-25T14:34:10.292" v="4289" actId="478"/>
          <ac:spMkLst>
            <pc:docMk/>
            <pc:sldMk cId="1085433306" sldId="258"/>
            <ac:spMk id="11" creationId="{0ADC2338-CFBD-CB81-F1A7-24CF3DDCB239}"/>
          </ac:spMkLst>
        </pc:spChg>
        <pc:spChg chg="add mod ord">
          <ac:chgData name="Janelle Clendenon" userId="da17313139568148" providerId="LiveId" clId="{A9D107E2-6F51-4818-BCD6-66F4666785E2}" dt="2025-05-25T14:55:45.435" v="4762" actId="1076"/>
          <ac:spMkLst>
            <pc:docMk/>
            <pc:sldMk cId="1085433306" sldId="258"/>
            <ac:spMk id="13" creationId="{AF98224F-FBC4-4DC0-1FC1-D949AD778674}"/>
          </ac:spMkLst>
        </pc:spChg>
        <pc:spChg chg="add mod">
          <ac:chgData name="Janelle Clendenon" userId="da17313139568148" providerId="LiveId" clId="{A9D107E2-6F51-4818-BCD6-66F4666785E2}" dt="2025-05-25T14:42:28.381" v="4372" actId="20577"/>
          <ac:spMkLst>
            <pc:docMk/>
            <pc:sldMk cId="1085433306" sldId="258"/>
            <ac:spMk id="14" creationId="{079AF312-E8E3-BB5C-4043-B2596EF4C6B3}"/>
          </ac:spMkLst>
        </pc:spChg>
        <pc:spChg chg="add mod">
          <ac:chgData name="Janelle Clendenon" userId="da17313139568148" providerId="LiveId" clId="{A9D107E2-6F51-4818-BCD6-66F4666785E2}" dt="2025-05-25T14:55:17.749" v="4760" actId="14100"/>
          <ac:spMkLst>
            <pc:docMk/>
            <pc:sldMk cId="1085433306" sldId="258"/>
            <ac:spMk id="15" creationId="{BDA21519-FF50-55A7-AA6C-CBCF34F7349F}"/>
          </ac:spMkLst>
        </pc:spChg>
        <pc:spChg chg="add mod">
          <ac:chgData name="Janelle Clendenon" userId="da17313139568148" providerId="LiveId" clId="{A9D107E2-6F51-4818-BCD6-66F4666785E2}" dt="2025-05-25T14:44:01.232" v="4428" actId="207"/>
          <ac:spMkLst>
            <pc:docMk/>
            <pc:sldMk cId="1085433306" sldId="258"/>
            <ac:spMk id="16" creationId="{86E46782-A62A-BE92-14DE-43D3FE33BC18}"/>
          </ac:spMkLst>
        </pc:spChg>
        <pc:spChg chg="mod">
          <ac:chgData name="Janelle Clendenon" userId="da17313139568148" providerId="LiveId" clId="{A9D107E2-6F51-4818-BCD6-66F4666785E2}" dt="2025-05-25T14:37:31.367" v="4317" actId="27636"/>
          <ac:spMkLst>
            <pc:docMk/>
            <pc:sldMk cId="1085433306" sldId="258"/>
            <ac:spMk id="18" creationId="{9CA1107D-A22D-9BCA-F1F3-DD6DFD1C3E70}"/>
          </ac:spMkLst>
        </pc:spChg>
        <pc:grpChg chg="add mod">
          <ac:chgData name="Janelle Clendenon" userId="da17313139568148" providerId="LiveId" clId="{A9D107E2-6F51-4818-BCD6-66F4666785E2}" dt="2025-05-25T14:35:34.842" v="4299" actId="1076"/>
          <ac:grpSpMkLst>
            <pc:docMk/>
            <pc:sldMk cId="1085433306" sldId="258"/>
            <ac:grpSpMk id="9" creationId="{0F466F78-8E26-A069-D286-316B19648D40}"/>
          </ac:grpSpMkLst>
        </pc:grpChg>
        <pc:picChg chg="add mod">
          <ac:chgData name="Janelle Clendenon" userId="da17313139568148" providerId="LiveId" clId="{A9D107E2-6F51-4818-BCD6-66F4666785E2}" dt="2025-05-22T04:29:49.172" v="233" actId="1582"/>
          <ac:picMkLst>
            <pc:docMk/>
            <pc:sldMk cId="1085433306" sldId="258"/>
            <ac:picMk id="4" creationId="{A52A099F-E012-A70A-5099-588C508FB8F2}"/>
          </ac:picMkLst>
        </pc:picChg>
        <pc:picChg chg="add mod">
          <ac:chgData name="Janelle Clendenon" userId="da17313139568148" providerId="LiveId" clId="{A9D107E2-6F51-4818-BCD6-66F4666785E2}" dt="2025-05-25T14:36:55.337" v="4309" actId="1076"/>
          <ac:picMkLst>
            <pc:docMk/>
            <pc:sldMk cId="1085433306" sldId="258"/>
            <ac:picMk id="5" creationId="{9305DDE8-3427-A5D7-963B-C33D563CEEF6}"/>
          </ac:picMkLst>
        </pc:picChg>
        <pc:picChg chg="add del mod">
          <ac:chgData name="Janelle Clendenon" userId="da17313139568148" providerId="LiveId" clId="{A9D107E2-6F51-4818-BCD6-66F4666785E2}" dt="2025-05-25T14:34:07.721" v="4288" actId="478"/>
          <ac:picMkLst>
            <pc:docMk/>
            <pc:sldMk cId="1085433306" sldId="258"/>
            <ac:picMk id="6" creationId="{D31C79CA-C5C7-CDE6-CB0F-ED92127D2EC8}"/>
          </ac:picMkLst>
        </pc:picChg>
        <pc:picChg chg="mod">
          <ac:chgData name="Janelle Clendenon" userId="da17313139568148" providerId="LiveId" clId="{A9D107E2-6F51-4818-BCD6-66F4666785E2}" dt="2025-05-25T14:36:29.460" v="4306" actId="1076"/>
          <ac:picMkLst>
            <pc:docMk/>
            <pc:sldMk cId="1085433306" sldId="258"/>
            <ac:picMk id="8" creationId="{0E2B9275-348F-E24D-26AD-7DBDDB031FB2}"/>
          </ac:picMkLst>
        </pc:picChg>
        <pc:picChg chg="mod">
          <ac:chgData name="Janelle Clendenon" userId="da17313139568148" providerId="LiveId" clId="{A9D107E2-6F51-4818-BCD6-66F4666785E2}" dt="2025-05-25T14:37:14.693" v="4311" actId="14100"/>
          <ac:picMkLst>
            <pc:docMk/>
            <pc:sldMk cId="1085433306" sldId="258"/>
            <ac:picMk id="10" creationId="{A1505272-9F87-ACC2-0B19-A21762D405F6}"/>
          </ac:picMkLst>
        </pc:picChg>
        <pc:picChg chg="add mod">
          <ac:chgData name="Janelle Clendenon" userId="da17313139568148" providerId="LiveId" clId="{A9D107E2-6F51-4818-BCD6-66F4666785E2}" dt="2025-05-25T14:55:45.435" v="4762" actId="1076"/>
          <ac:picMkLst>
            <pc:docMk/>
            <pc:sldMk cId="1085433306" sldId="258"/>
            <ac:picMk id="12" creationId="{12739629-89D8-4FF0-63E1-4A8EBBD7D360}"/>
          </ac:picMkLst>
        </pc:picChg>
      </pc:sldChg>
      <pc:sldChg chg="addSp delSp modSp add mod">
        <pc:chgData name="Janelle Clendenon" userId="da17313139568148" providerId="LiveId" clId="{A9D107E2-6F51-4818-BCD6-66F4666785E2}" dt="2025-05-25T15:02:48.298" v="4969" actId="14100"/>
        <pc:sldMkLst>
          <pc:docMk/>
          <pc:sldMk cId="791950560" sldId="259"/>
        </pc:sldMkLst>
        <pc:spChg chg="mod">
          <ac:chgData name="Janelle Clendenon" userId="da17313139568148" providerId="LiveId" clId="{A9D107E2-6F51-4818-BCD6-66F4666785E2}" dt="2025-05-25T14:58:46.122" v="4788" actId="1076"/>
          <ac:spMkLst>
            <pc:docMk/>
            <pc:sldMk cId="791950560" sldId="259"/>
            <ac:spMk id="2" creationId="{AD8A8564-1895-C4CC-5F13-5A94475797B3}"/>
          </ac:spMkLst>
        </pc:spChg>
        <pc:spChg chg="add mod">
          <ac:chgData name="Janelle Clendenon" userId="da17313139568148" providerId="LiveId" clId="{A9D107E2-6F51-4818-BCD6-66F4666785E2}" dt="2025-05-25T14:58:22.888" v="4783"/>
          <ac:spMkLst>
            <pc:docMk/>
            <pc:sldMk cId="791950560" sldId="259"/>
            <ac:spMk id="5" creationId="{D09A8D53-FA9F-DD98-A73F-860B5A659A99}"/>
          </ac:spMkLst>
        </pc:spChg>
        <pc:spChg chg="add del mod">
          <ac:chgData name="Janelle Clendenon" userId="da17313139568148" providerId="LiveId" clId="{A9D107E2-6F51-4818-BCD6-66F4666785E2}" dt="2025-05-25T14:59:03.722" v="4793" actId="478"/>
          <ac:spMkLst>
            <pc:docMk/>
            <pc:sldMk cId="791950560" sldId="259"/>
            <ac:spMk id="9" creationId="{77B18504-5CE5-C0A1-43C3-1A0C7E8C7B07}"/>
          </ac:spMkLst>
        </pc:spChg>
        <pc:spChg chg="add mod">
          <ac:chgData name="Janelle Clendenon" userId="da17313139568148" providerId="LiveId" clId="{A9D107E2-6F51-4818-BCD6-66F4666785E2}" dt="2025-05-25T15:01:20.420" v="4884" actId="14100"/>
          <ac:spMkLst>
            <pc:docMk/>
            <pc:sldMk cId="791950560" sldId="259"/>
            <ac:spMk id="12" creationId="{6CCFE92C-08EE-8BAD-7D63-A2C34A56C196}"/>
          </ac:spMkLst>
        </pc:spChg>
        <pc:spChg chg="add mod">
          <ac:chgData name="Janelle Clendenon" userId="da17313139568148" providerId="LiveId" clId="{A9D107E2-6F51-4818-BCD6-66F4666785E2}" dt="2025-05-25T15:01:58.497" v="4909" actId="14100"/>
          <ac:spMkLst>
            <pc:docMk/>
            <pc:sldMk cId="791950560" sldId="259"/>
            <ac:spMk id="13" creationId="{B9BCB14C-6936-4CB3-F348-8296066D8241}"/>
          </ac:spMkLst>
        </pc:spChg>
        <pc:spChg chg="add mod">
          <ac:chgData name="Janelle Clendenon" userId="da17313139568148" providerId="LiveId" clId="{A9D107E2-6F51-4818-BCD6-66F4666785E2}" dt="2025-05-25T15:02:48.298" v="4969" actId="14100"/>
          <ac:spMkLst>
            <pc:docMk/>
            <pc:sldMk cId="791950560" sldId="259"/>
            <ac:spMk id="16" creationId="{D754536B-7C6E-8CCE-FA31-0C01866513BE}"/>
          </ac:spMkLst>
        </pc:spChg>
        <pc:spChg chg="add mod">
          <ac:chgData name="Janelle Clendenon" userId="da17313139568148" providerId="LiveId" clId="{A9D107E2-6F51-4818-BCD6-66F4666785E2}" dt="2025-05-25T15:01:17.139" v="4883" actId="14100"/>
          <ac:spMkLst>
            <pc:docMk/>
            <pc:sldMk cId="791950560" sldId="259"/>
            <ac:spMk id="17" creationId="{2113A997-2328-48E9-CB71-F7FC1EFAA900}"/>
          </ac:spMkLst>
        </pc:spChg>
        <pc:spChg chg="mod">
          <ac:chgData name="Janelle Clendenon" userId="da17313139568148" providerId="LiveId" clId="{A9D107E2-6F51-4818-BCD6-66F4666785E2}" dt="2025-05-25T14:57:58" v="4782" actId="1076"/>
          <ac:spMkLst>
            <pc:docMk/>
            <pc:sldMk cId="791950560" sldId="259"/>
            <ac:spMk id="18" creationId="{91575B38-1D5B-600A-A758-5B5B5F95E71B}"/>
          </ac:spMkLst>
        </pc:spChg>
        <pc:picChg chg="add mod">
          <ac:chgData name="Janelle Clendenon" userId="da17313139568148" providerId="LiveId" clId="{A9D107E2-6F51-4818-BCD6-66F4666785E2}" dt="2025-05-25T14:58:22.888" v="4783"/>
          <ac:picMkLst>
            <pc:docMk/>
            <pc:sldMk cId="791950560" sldId="259"/>
            <ac:picMk id="3" creationId="{784704A4-5BBA-26F2-6D67-8E030E079A65}"/>
          </ac:picMkLst>
        </pc:picChg>
        <pc:picChg chg="add mod">
          <ac:chgData name="Janelle Clendenon" userId="da17313139568148" providerId="LiveId" clId="{A9D107E2-6F51-4818-BCD6-66F4666785E2}" dt="2025-05-25T14:58:42.415" v="4787" actId="1076"/>
          <ac:picMkLst>
            <pc:docMk/>
            <pc:sldMk cId="791950560" sldId="259"/>
            <ac:picMk id="4" creationId="{B1DBAFA6-81DD-45C6-F8EB-C9AF8E8E46C6}"/>
          </ac:picMkLst>
        </pc:picChg>
        <pc:picChg chg="add mod">
          <ac:chgData name="Janelle Clendenon" userId="da17313139568148" providerId="LiveId" clId="{A9D107E2-6F51-4818-BCD6-66F4666785E2}" dt="2025-05-25T14:58:38.887" v="4786" actId="1076"/>
          <ac:picMkLst>
            <pc:docMk/>
            <pc:sldMk cId="791950560" sldId="259"/>
            <ac:picMk id="6" creationId="{894DE20B-4D2F-2FE7-D033-63E116177E3C}"/>
          </ac:picMkLst>
        </pc:picChg>
        <pc:picChg chg="del mod">
          <ac:chgData name="Janelle Clendenon" userId="da17313139568148" providerId="LiveId" clId="{A9D107E2-6F51-4818-BCD6-66F4666785E2}" dt="2025-05-25T14:58:28.062" v="4784" actId="478"/>
          <ac:picMkLst>
            <pc:docMk/>
            <pc:sldMk cId="791950560" sldId="259"/>
            <ac:picMk id="8" creationId="{81BB820D-36C1-ED78-019E-1A6ED1117C4C}"/>
          </ac:picMkLst>
        </pc:picChg>
        <pc:picChg chg="mod">
          <ac:chgData name="Janelle Clendenon" userId="da17313139568148" providerId="LiveId" clId="{A9D107E2-6F51-4818-BCD6-66F4666785E2}" dt="2025-05-25T14:59:14.187" v="4796" actId="14100"/>
          <ac:picMkLst>
            <pc:docMk/>
            <pc:sldMk cId="791950560" sldId="259"/>
            <ac:picMk id="10" creationId="{4E927806-13B1-9D85-08F3-9451AFB0AE5B}"/>
          </ac:picMkLst>
        </pc:picChg>
        <pc:picChg chg="add mod">
          <ac:chgData name="Janelle Clendenon" userId="da17313139568148" providerId="LiveId" clId="{A9D107E2-6F51-4818-BCD6-66F4666785E2}" dt="2025-05-25T15:00:53.524" v="4877" actId="1076"/>
          <ac:picMkLst>
            <pc:docMk/>
            <pc:sldMk cId="791950560" sldId="259"/>
            <ac:picMk id="11" creationId="{C84AD2EC-38B2-5D59-7081-7A6989DEC254}"/>
          </ac:picMkLst>
        </pc:picChg>
      </pc:sldChg>
      <pc:sldChg chg="addSp modSp add mod modAnim">
        <pc:chgData name="Janelle Clendenon" userId="da17313139568148" providerId="LiveId" clId="{A9D107E2-6F51-4818-BCD6-66F4666785E2}" dt="2025-05-25T15:06:04.893" v="5106"/>
        <pc:sldMkLst>
          <pc:docMk/>
          <pc:sldMk cId="3848138581" sldId="260"/>
        </pc:sldMkLst>
        <pc:spChg chg="mod">
          <ac:chgData name="Janelle Clendenon" userId="da17313139568148" providerId="LiveId" clId="{A9D107E2-6F51-4818-BCD6-66F4666785E2}" dt="2025-05-23T15:16:14.042" v="470" actId="20577"/>
          <ac:spMkLst>
            <pc:docMk/>
            <pc:sldMk cId="3848138581" sldId="260"/>
            <ac:spMk id="2" creationId="{0E8839AA-9FF2-DE4E-3174-AEBF83760543}"/>
          </ac:spMkLst>
        </pc:spChg>
        <pc:spChg chg="add mod">
          <ac:chgData name="Janelle Clendenon" userId="da17313139568148" providerId="LiveId" clId="{A9D107E2-6F51-4818-BCD6-66F4666785E2}" dt="2025-05-25T15:04:29.400" v="5026" actId="14100"/>
          <ac:spMkLst>
            <pc:docMk/>
            <pc:sldMk cId="3848138581" sldId="260"/>
            <ac:spMk id="3" creationId="{ADD71C56-093A-BDFB-2312-0F49DA2B4A8A}"/>
          </ac:spMkLst>
        </pc:spChg>
        <pc:spChg chg="add mod">
          <ac:chgData name="Janelle Clendenon" userId="da17313139568148" providerId="LiveId" clId="{A9D107E2-6F51-4818-BCD6-66F4666785E2}" dt="2025-05-25T15:05:52.140" v="5100" actId="20577"/>
          <ac:spMkLst>
            <pc:docMk/>
            <pc:sldMk cId="3848138581" sldId="260"/>
            <ac:spMk id="5" creationId="{8A6CF7F8-F918-E5BA-19D5-41D3340FD3D5}"/>
          </ac:spMkLst>
        </pc:spChg>
        <pc:spChg chg="add mod">
          <ac:chgData name="Janelle Clendenon" userId="da17313139568148" providerId="LiveId" clId="{A9D107E2-6F51-4818-BCD6-66F4666785E2}" dt="2025-05-23T15:32:48.435" v="1052" actId="20577"/>
          <ac:spMkLst>
            <pc:docMk/>
            <pc:sldMk cId="3848138581" sldId="260"/>
            <ac:spMk id="7" creationId="{4BEEB630-D8D5-65D0-DBA6-3B2E1A739BFE}"/>
          </ac:spMkLst>
        </pc:spChg>
        <pc:spChg chg="mod">
          <ac:chgData name="Janelle Clendenon" userId="da17313139568148" providerId="LiveId" clId="{A9D107E2-6F51-4818-BCD6-66F4666785E2}" dt="2025-05-23T15:15:17.193" v="453"/>
          <ac:spMkLst>
            <pc:docMk/>
            <pc:sldMk cId="3848138581" sldId="260"/>
            <ac:spMk id="18" creationId="{C592C3BC-57E3-3735-FE7A-57209DD861B3}"/>
          </ac:spMkLst>
        </pc:spChg>
        <pc:picChg chg="add mod">
          <ac:chgData name="Janelle Clendenon" userId="da17313139568148" providerId="LiveId" clId="{A9D107E2-6F51-4818-BCD6-66F4666785E2}" dt="2025-05-23T15:16:05.039" v="458" actId="14100"/>
          <ac:picMkLst>
            <pc:docMk/>
            <pc:sldMk cId="3848138581" sldId="260"/>
            <ac:picMk id="4" creationId="{F358A9F7-25FB-4692-28F7-E586CBABCCC7}"/>
          </ac:picMkLst>
        </pc:picChg>
        <pc:picChg chg="add mod">
          <ac:chgData name="Janelle Clendenon" userId="da17313139568148" providerId="LiveId" clId="{A9D107E2-6F51-4818-BCD6-66F4666785E2}" dt="2025-05-23T15:19:06.381" v="553" actId="1076"/>
          <ac:picMkLst>
            <pc:docMk/>
            <pc:sldMk cId="3848138581" sldId="260"/>
            <ac:picMk id="6" creationId="{9C651B3A-3322-25C0-EECD-AA72ADB936C4}"/>
          </ac:picMkLst>
        </pc:picChg>
      </pc:sldChg>
      <pc:sldChg chg="addSp modSp add mod ord replId modAnim">
        <pc:chgData name="Janelle Clendenon" userId="da17313139568148" providerId="LiveId" clId="{A9D107E2-6F51-4818-BCD6-66F4666785E2}" dt="2025-05-25T15:08:16.515" v="5200"/>
        <pc:sldMkLst>
          <pc:docMk/>
          <pc:sldMk cId="2511635794" sldId="261"/>
        </pc:sldMkLst>
        <pc:spChg chg="mod">
          <ac:chgData name="Janelle Clendenon" userId="da17313139568148" providerId="LiveId" clId="{A9D107E2-6F51-4818-BCD6-66F4666785E2}" dt="2025-05-23T15:33:14.178" v="1076" actId="20577"/>
          <ac:spMkLst>
            <pc:docMk/>
            <pc:sldMk cId="2511635794" sldId="261"/>
            <ac:spMk id="2" creationId="{2EBAEC0B-85ED-24AB-0119-91D10E4B3286}"/>
          </ac:spMkLst>
        </pc:spChg>
        <pc:spChg chg="add mod">
          <ac:chgData name="Janelle Clendenon" userId="da17313139568148" providerId="LiveId" clId="{A9D107E2-6F51-4818-BCD6-66F4666785E2}" dt="2025-05-25T15:07:45.196" v="5164" actId="14100"/>
          <ac:spMkLst>
            <pc:docMk/>
            <pc:sldMk cId="2511635794" sldId="261"/>
            <ac:spMk id="3" creationId="{23B0A9F9-BFFD-3008-9F23-6DC6B29369AA}"/>
          </ac:spMkLst>
        </pc:spChg>
        <pc:spChg chg="add mod">
          <ac:chgData name="Janelle Clendenon" userId="da17313139568148" providerId="LiveId" clId="{A9D107E2-6F51-4818-BCD6-66F4666785E2}" dt="2025-05-25T15:08:10.627" v="5199" actId="20577"/>
          <ac:spMkLst>
            <pc:docMk/>
            <pc:sldMk cId="2511635794" sldId="261"/>
            <ac:spMk id="5" creationId="{B1391948-8696-E7A7-4C65-A64708CAFB91}"/>
          </ac:spMkLst>
        </pc:spChg>
        <pc:spChg chg="mod">
          <ac:chgData name="Janelle Clendenon" userId="da17313139568148" providerId="LiveId" clId="{A9D107E2-6F51-4818-BCD6-66F4666785E2}" dt="2025-05-23T15:33:24.640" v="1077"/>
          <ac:spMkLst>
            <pc:docMk/>
            <pc:sldMk cId="2511635794" sldId="261"/>
            <ac:spMk id="18" creationId="{C6D69669-F32F-0638-E4DA-EC15064A0231}"/>
          </ac:spMkLst>
        </pc:spChg>
        <pc:picChg chg="add mod">
          <ac:chgData name="Janelle Clendenon" userId="da17313139568148" providerId="LiveId" clId="{A9D107E2-6F51-4818-BCD6-66F4666785E2}" dt="2025-05-23T16:06:07.317" v="1095" actId="1076"/>
          <ac:picMkLst>
            <pc:docMk/>
            <pc:sldMk cId="2511635794" sldId="261"/>
            <ac:picMk id="4" creationId="{AB76C427-0C29-1C4C-2830-47D175B149DF}"/>
          </ac:picMkLst>
        </pc:picChg>
        <pc:picChg chg="add mod">
          <ac:chgData name="Janelle Clendenon" userId="da17313139568148" providerId="LiveId" clId="{A9D107E2-6F51-4818-BCD6-66F4666785E2}" dt="2025-05-23T16:06:15.420" v="1096" actId="1076"/>
          <ac:picMkLst>
            <pc:docMk/>
            <pc:sldMk cId="2511635794" sldId="261"/>
            <ac:picMk id="6" creationId="{38DD7CF1-2A26-CA52-D06B-ACDC8C814F34}"/>
          </ac:picMkLst>
        </pc:picChg>
      </pc:sldChg>
      <pc:sldChg chg="addSp modSp add mod replId modAnim">
        <pc:chgData name="Janelle Clendenon" userId="da17313139568148" providerId="LiveId" clId="{A9D107E2-6F51-4818-BCD6-66F4666785E2}" dt="2025-05-25T15:13:14.446" v="5313" actId="14100"/>
        <pc:sldMkLst>
          <pc:docMk/>
          <pc:sldMk cId="188661690" sldId="262"/>
        </pc:sldMkLst>
        <pc:spChg chg="mod">
          <ac:chgData name="Janelle Clendenon" userId="da17313139568148" providerId="LiveId" clId="{A9D107E2-6F51-4818-BCD6-66F4666785E2}" dt="2025-05-25T15:12:48.643" v="5308" actId="14100"/>
          <ac:spMkLst>
            <pc:docMk/>
            <pc:sldMk cId="188661690" sldId="262"/>
            <ac:spMk id="2" creationId="{3C1C4372-6B36-A7C6-CA30-1FE926158636}"/>
          </ac:spMkLst>
        </pc:spChg>
        <pc:spChg chg="add mod">
          <ac:chgData name="Janelle Clendenon" userId="da17313139568148" providerId="LiveId" clId="{A9D107E2-6F51-4818-BCD6-66F4666785E2}" dt="2025-05-25T15:10:52.993" v="5241" actId="14100"/>
          <ac:spMkLst>
            <pc:docMk/>
            <pc:sldMk cId="188661690" sldId="262"/>
            <ac:spMk id="3" creationId="{5C9DD15F-1907-C745-D837-E6E4CFFB992A}"/>
          </ac:spMkLst>
        </pc:spChg>
        <pc:spChg chg="add mod">
          <ac:chgData name="Janelle Clendenon" userId="da17313139568148" providerId="LiveId" clId="{A9D107E2-6F51-4818-BCD6-66F4666785E2}" dt="2025-05-25T15:11:53.994" v="5273" actId="1076"/>
          <ac:spMkLst>
            <pc:docMk/>
            <pc:sldMk cId="188661690" sldId="262"/>
            <ac:spMk id="5" creationId="{FD6B5CCF-4E52-2366-BFE1-2BB144FA28AE}"/>
          </ac:spMkLst>
        </pc:spChg>
        <pc:spChg chg="add mod">
          <ac:chgData name="Janelle Clendenon" userId="da17313139568148" providerId="LiveId" clId="{A9D107E2-6F51-4818-BCD6-66F4666785E2}" dt="2025-05-25T15:12:36.487" v="5307" actId="14100"/>
          <ac:spMkLst>
            <pc:docMk/>
            <pc:sldMk cId="188661690" sldId="262"/>
            <ac:spMk id="6" creationId="{FBC32B3E-0B23-064A-2A4E-288F4A64BCE9}"/>
          </ac:spMkLst>
        </pc:spChg>
        <pc:spChg chg="add mod">
          <ac:chgData name="Janelle Clendenon" userId="da17313139568148" providerId="LiveId" clId="{A9D107E2-6F51-4818-BCD6-66F4666785E2}" dt="2025-05-25T15:11:14.990" v="5247" actId="1076"/>
          <ac:spMkLst>
            <pc:docMk/>
            <pc:sldMk cId="188661690" sldId="262"/>
            <ac:spMk id="7" creationId="{F319C01E-9AD2-22CA-FFCC-EBD896D283F0}"/>
          </ac:spMkLst>
        </pc:spChg>
        <pc:spChg chg="mod">
          <ac:chgData name="Janelle Clendenon" userId="da17313139568148" providerId="LiveId" clId="{A9D107E2-6F51-4818-BCD6-66F4666785E2}" dt="2025-05-25T15:13:14.446" v="5313" actId="14100"/>
          <ac:spMkLst>
            <pc:docMk/>
            <pc:sldMk cId="188661690" sldId="262"/>
            <ac:spMk id="15" creationId="{3EF04555-D3A7-616C-7FEA-42958D0D2079}"/>
          </ac:spMkLst>
        </pc:spChg>
        <pc:spChg chg="mod">
          <ac:chgData name="Janelle Clendenon" userId="da17313139568148" providerId="LiveId" clId="{A9D107E2-6F51-4818-BCD6-66F4666785E2}" dt="2025-05-25T15:13:10.773" v="5312" actId="1076"/>
          <ac:spMkLst>
            <pc:docMk/>
            <pc:sldMk cId="188661690" sldId="262"/>
            <ac:spMk id="18" creationId="{6FDA9047-56E4-35AB-1936-345355A3B6F9}"/>
          </ac:spMkLst>
        </pc:spChg>
        <pc:picChg chg="add mod">
          <ac:chgData name="Janelle Clendenon" userId="da17313139568148" providerId="LiveId" clId="{A9D107E2-6F51-4818-BCD6-66F4666785E2}" dt="2025-05-23T16:25:43.667" v="1858" actId="208"/>
          <ac:picMkLst>
            <pc:docMk/>
            <pc:sldMk cId="188661690" sldId="262"/>
            <ac:picMk id="4" creationId="{B5AE34B3-AC5A-1048-7204-15211E243933}"/>
          </ac:picMkLst>
        </pc:picChg>
        <pc:picChg chg="mod">
          <ac:chgData name="Janelle Clendenon" userId="da17313139568148" providerId="LiveId" clId="{A9D107E2-6F51-4818-BCD6-66F4666785E2}" dt="2025-05-25T15:12:48.643" v="5308" actId="14100"/>
          <ac:picMkLst>
            <pc:docMk/>
            <pc:sldMk cId="188661690" sldId="262"/>
            <ac:picMk id="8" creationId="{FF17BFAE-4B81-46C9-1ACD-F84DCEA17760}"/>
          </ac:picMkLst>
        </pc:picChg>
        <pc:picChg chg="mod">
          <ac:chgData name="Janelle Clendenon" userId="da17313139568148" providerId="LiveId" clId="{A9D107E2-6F51-4818-BCD6-66F4666785E2}" dt="2025-05-25T15:13:10.773" v="5312" actId="1076"/>
          <ac:picMkLst>
            <pc:docMk/>
            <pc:sldMk cId="188661690" sldId="262"/>
            <ac:picMk id="10" creationId="{6BCAA324-9DFE-CD56-CF4D-8C18B4826D59}"/>
          </ac:picMkLst>
        </pc:picChg>
      </pc:sldChg>
      <pc:sldChg chg="addSp modSp add mod">
        <pc:chgData name="Janelle Clendenon" userId="da17313139568148" providerId="LiveId" clId="{A9D107E2-6F51-4818-BCD6-66F4666785E2}" dt="2025-05-23T16:30:32.797" v="1970" actId="1076"/>
        <pc:sldMkLst>
          <pc:docMk/>
          <pc:sldMk cId="3022611930" sldId="263"/>
        </pc:sldMkLst>
        <pc:spChg chg="mod">
          <ac:chgData name="Janelle Clendenon" userId="da17313139568148" providerId="LiveId" clId="{A9D107E2-6F51-4818-BCD6-66F4666785E2}" dt="2025-05-23T16:26:18.589" v="1876" actId="20577"/>
          <ac:spMkLst>
            <pc:docMk/>
            <pc:sldMk cId="3022611930" sldId="263"/>
            <ac:spMk id="2" creationId="{710FFD5D-D3E0-EB04-6C98-A4834239DFB7}"/>
          </ac:spMkLst>
        </pc:spChg>
        <pc:spChg chg="mod">
          <ac:chgData name="Janelle Clendenon" userId="da17313139568148" providerId="LiveId" clId="{A9D107E2-6F51-4818-BCD6-66F4666785E2}" dt="2025-05-23T16:27:42.162" v="1955" actId="113"/>
          <ac:spMkLst>
            <pc:docMk/>
            <pc:sldMk cId="3022611930" sldId="263"/>
            <ac:spMk id="18" creationId="{B0A16794-BCFB-097F-F572-D037E8D92B78}"/>
          </ac:spMkLst>
        </pc:spChg>
        <pc:picChg chg="add mod">
          <ac:chgData name="Janelle Clendenon" userId="da17313139568148" providerId="LiveId" clId="{A9D107E2-6F51-4818-BCD6-66F4666785E2}" dt="2025-05-23T16:29:00.846" v="1963" actId="1582"/>
          <ac:picMkLst>
            <pc:docMk/>
            <pc:sldMk cId="3022611930" sldId="263"/>
            <ac:picMk id="4" creationId="{519219DA-17DA-F2CC-220D-0D25EAD0ADFD}"/>
          </ac:picMkLst>
        </pc:picChg>
        <pc:picChg chg="add mod">
          <ac:chgData name="Janelle Clendenon" userId="da17313139568148" providerId="LiveId" clId="{A9D107E2-6F51-4818-BCD6-66F4666785E2}" dt="2025-05-23T16:30:32.797" v="1970" actId="1076"/>
          <ac:picMkLst>
            <pc:docMk/>
            <pc:sldMk cId="3022611930" sldId="263"/>
            <ac:picMk id="6" creationId="{AD5EE367-F361-9FA7-9471-E4E9A25DFBEC}"/>
          </ac:picMkLst>
        </pc:picChg>
      </pc:sldChg>
      <pc:sldChg chg="addSp modSp add mod replId">
        <pc:chgData name="Janelle Clendenon" userId="da17313139568148" providerId="LiveId" clId="{A9D107E2-6F51-4818-BCD6-66F4666785E2}" dt="2025-05-25T15:21:04.629" v="5630" actId="255"/>
        <pc:sldMkLst>
          <pc:docMk/>
          <pc:sldMk cId="3719829200" sldId="264"/>
        </pc:sldMkLst>
        <pc:spChg chg="mod">
          <ac:chgData name="Janelle Clendenon" userId="da17313139568148" providerId="LiveId" clId="{A9D107E2-6F51-4818-BCD6-66F4666785E2}" dt="2025-05-23T16:36:13.724" v="2179" actId="14100"/>
          <ac:spMkLst>
            <pc:docMk/>
            <pc:sldMk cId="3719829200" sldId="264"/>
            <ac:spMk id="2" creationId="{3BE8E7E6-6677-1AD9-8C48-8501253EA761}"/>
          </ac:spMkLst>
        </pc:spChg>
        <pc:spChg chg="add mod">
          <ac:chgData name="Janelle Clendenon" userId="da17313139568148" providerId="LiveId" clId="{A9D107E2-6F51-4818-BCD6-66F4666785E2}" dt="2025-05-25T15:21:04.629" v="5630" actId="255"/>
          <ac:spMkLst>
            <pc:docMk/>
            <pc:sldMk cId="3719829200" sldId="264"/>
            <ac:spMk id="11" creationId="{9D152BC5-1D8F-189C-9FA4-630A3C559247}"/>
          </ac:spMkLst>
        </pc:spChg>
        <pc:spChg chg="mod">
          <ac:chgData name="Janelle Clendenon" userId="da17313139568148" providerId="LiveId" clId="{A9D107E2-6F51-4818-BCD6-66F4666785E2}" dt="2025-05-23T16:45:58.256" v="2219" actId="14100"/>
          <ac:spMkLst>
            <pc:docMk/>
            <pc:sldMk cId="3719829200" sldId="264"/>
            <ac:spMk id="14" creationId="{45E8E549-50D4-E84C-89F4-128CFD79819B}"/>
          </ac:spMkLst>
        </pc:spChg>
        <pc:spChg chg="mod">
          <ac:chgData name="Janelle Clendenon" userId="da17313139568148" providerId="LiveId" clId="{A9D107E2-6F51-4818-BCD6-66F4666785E2}" dt="2025-05-23T16:45:53.682" v="2218" actId="14100"/>
          <ac:spMkLst>
            <pc:docMk/>
            <pc:sldMk cId="3719829200" sldId="264"/>
            <ac:spMk id="15" creationId="{897E35CD-0E14-9519-8C75-83CF2E18F219}"/>
          </ac:spMkLst>
        </pc:spChg>
        <pc:spChg chg="mod">
          <ac:chgData name="Janelle Clendenon" userId="da17313139568148" providerId="LiveId" clId="{A9D107E2-6F51-4818-BCD6-66F4666785E2}" dt="2025-05-23T16:45:19.285" v="2211" actId="20577"/>
          <ac:spMkLst>
            <pc:docMk/>
            <pc:sldMk cId="3719829200" sldId="264"/>
            <ac:spMk id="18" creationId="{83C57D66-E80C-0F7C-99C1-56F3FD69160D}"/>
          </ac:spMkLst>
        </pc:spChg>
        <pc:picChg chg="add mod">
          <ac:chgData name="Janelle Clendenon" userId="da17313139568148" providerId="LiveId" clId="{A9D107E2-6F51-4818-BCD6-66F4666785E2}" dt="2025-05-23T16:45:31.020" v="2214" actId="14100"/>
          <ac:picMkLst>
            <pc:docMk/>
            <pc:sldMk cId="3719829200" sldId="264"/>
            <ac:picMk id="4" creationId="{86EF4A37-F9CC-7F2F-2F6B-790EEDFB27AF}"/>
          </ac:picMkLst>
        </pc:picChg>
        <pc:picChg chg="add mod">
          <ac:chgData name="Janelle Clendenon" userId="da17313139568148" providerId="LiveId" clId="{A9D107E2-6F51-4818-BCD6-66F4666785E2}" dt="2025-05-23T16:45:48.450" v="2217" actId="1076"/>
          <ac:picMkLst>
            <pc:docMk/>
            <pc:sldMk cId="3719829200" sldId="264"/>
            <ac:picMk id="6" creationId="{9DDA2437-22F3-F319-D595-CDD54EC96447}"/>
          </ac:picMkLst>
        </pc:picChg>
        <pc:picChg chg="mod">
          <ac:chgData name="Janelle Clendenon" userId="da17313139568148" providerId="LiveId" clId="{A9D107E2-6F51-4818-BCD6-66F4666785E2}" dt="2025-05-23T16:35:59.459" v="2175" actId="14100"/>
          <ac:picMkLst>
            <pc:docMk/>
            <pc:sldMk cId="3719829200" sldId="264"/>
            <ac:picMk id="8" creationId="{F00C924B-0C54-18D7-73C5-16E1D47913DF}"/>
          </ac:picMkLst>
        </pc:picChg>
        <pc:picChg chg="add mod">
          <ac:chgData name="Janelle Clendenon" userId="da17313139568148" providerId="LiveId" clId="{A9D107E2-6F51-4818-BCD6-66F4666785E2}" dt="2025-05-23T16:45:35.742" v="2215" actId="1076"/>
          <ac:picMkLst>
            <pc:docMk/>
            <pc:sldMk cId="3719829200" sldId="264"/>
            <ac:picMk id="9" creationId="{F09DCFF7-605C-9B24-45AF-9A12765A1FA4}"/>
          </ac:picMkLst>
        </pc:picChg>
        <pc:picChg chg="mod">
          <ac:chgData name="Janelle Clendenon" userId="da17313139568148" providerId="LiveId" clId="{A9D107E2-6F51-4818-BCD6-66F4666785E2}" dt="2025-05-23T16:45:08.603" v="2206" actId="14100"/>
          <ac:picMkLst>
            <pc:docMk/>
            <pc:sldMk cId="3719829200" sldId="264"/>
            <ac:picMk id="10" creationId="{609FFCF1-EF80-6E98-FAE9-71AF017DF7A9}"/>
          </ac:picMkLst>
        </pc:picChg>
      </pc:sldChg>
      <pc:sldChg chg="addSp delSp modSp add del mod replId">
        <pc:chgData name="Janelle Clendenon" userId="da17313139568148" providerId="LiveId" clId="{A9D107E2-6F51-4818-BCD6-66F4666785E2}" dt="2025-05-23T17:12:40.233" v="2656" actId="47"/>
        <pc:sldMkLst>
          <pc:docMk/>
          <pc:sldMk cId="1424245374" sldId="265"/>
        </pc:sldMkLst>
      </pc:sldChg>
      <pc:sldChg chg="addSp modSp add mod ord modNotes">
        <pc:chgData name="Janelle Clendenon" userId="da17313139568148" providerId="LiveId" clId="{A9D107E2-6F51-4818-BCD6-66F4666785E2}" dt="2025-05-23T16:35:13.787" v="2143" actId="1076"/>
        <pc:sldMkLst>
          <pc:docMk/>
          <pc:sldMk cId="2505515329" sldId="266"/>
        </pc:sldMkLst>
        <pc:spChg chg="mod">
          <ac:chgData name="Janelle Clendenon" userId="da17313139568148" providerId="LiveId" clId="{A9D107E2-6F51-4818-BCD6-66F4666785E2}" dt="2025-05-23T15:21:07.820" v="605" actId="20577"/>
          <ac:spMkLst>
            <pc:docMk/>
            <pc:sldMk cId="2505515329" sldId="266"/>
            <ac:spMk id="2" creationId="{84F6B835-F5CE-65AF-0BDE-C6B1F7BCF9CE}"/>
          </ac:spMkLst>
        </pc:spChg>
        <pc:spChg chg="mod">
          <ac:chgData name="Janelle Clendenon" userId="da17313139568148" providerId="LiveId" clId="{A9D107E2-6F51-4818-BCD6-66F4666785E2}" dt="2025-05-23T16:12:58.556" v="1380" actId="20577"/>
          <ac:spMkLst>
            <pc:docMk/>
            <pc:sldMk cId="2505515329" sldId="266"/>
            <ac:spMk id="18" creationId="{82E24493-71B0-BDAD-8840-2612CAA39A29}"/>
          </ac:spMkLst>
        </pc:spChg>
        <pc:picChg chg="add mod">
          <ac:chgData name="Janelle Clendenon" userId="da17313139568148" providerId="LiveId" clId="{A9D107E2-6F51-4818-BCD6-66F4666785E2}" dt="2025-05-23T15:28:52.844" v="856" actId="1076"/>
          <ac:picMkLst>
            <pc:docMk/>
            <pc:sldMk cId="2505515329" sldId="266"/>
            <ac:picMk id="4" creationId="{C1A4037C-4955-43EF-1B72-49D6B95B1D52}"/>
          </ac:picMkLst>
        </pc:picChg>
        <pc:picChg chg="add mod">
          <ac:chgData name="Janelle Clendenon" userId="da17313139568148" providerId="LiveId" clId="{A9D107E2-6F51-4818-BCD6-66F4666785E2}" dt="2025-05-23T15:30:02.570" v="905" actId="1076"/>
          <ac:picMkLst>
            <pc:docMk/>
            <pc:sldMk cId="2505515329" sldId="266"/>
            <ac:picMk id="6" creationId="{D489FAC5-8E8E-6251-2561-9DC125871931}"/>
          </ac:picMkLst>
        </pc:picChg>
        <pc:picChg chg="add mod">
          <ac:chgData name="Janelle Clendenon" userId="da17313139568148" providerId="LiveId" clId="{A9D107E2-6F51-4818-BCD6-66F4666785E2}" dt="2025-05-23T16:35:13.787" v="2143" actId="1076"/>
          <ac:picMkLst>
            <pc:docMk/>
            <pc:sldMk cId="2505515329" sldId="266"/>
            <ac:picMk id="9" creationId="{64C739A0-BAF9-47F5-4135-001C0F6A4DCB}"/>
          </ac:picMkLst>
        </pc:picChg>
      </pc:sldChg>
      <pc:sldChg chg="addSp modSp add mod ord modAnim">
        <pc:chgData name="Janelle Clendenon" userId="da17313139568148" providerId="LiveId" clId="{A9D107E2-6F51-4818-BCD6-66F4666785E2}" dt="2025-05-23T16:23:54.968" v="1696" actId="113"/>
        <pc:sldMkLst>
          <pc:docMk/>
          <pc:sldMk cId="991845235" sldId="267"/>
        </pc:sldMkLst>
        <pc:spChg chg="mod">
          <ac:chgData name="Janelle Clendenon" userId="da17313139568148" providerId="LiveId" clId="{A9D107E2-6F51-4818-BCD6-66F4666785E2}" dt="2025-05-23T16:23:54.968" v="1696" actId="113"/>
          <ac:spMkLst>
            <pc:docMk/>
            <pc:sldMk cId="991845235" sldId="267"/>
            <ac:spMk id="18" creationId="{48488EA9-2F77-3DA6-A6D2-BCBC7BC0F26F}"/>
          </ac:spMkLst>
        </pc:spChg>
        <pc:picChg chg="add mod ord">
          <ac:chgData name="Janelle Clendenon" userId="da17313139568148" providerId="LiveId" clId="{A9D107E2-6F51-4818-BCD6-66F4666785E2}" dt="2025-05-23T16:23:01.130" v="1688" actId="167"/>
          <ac:picMkLst>
            <pc:docMk/>
            <pc:sldMk cId="991845235" sldId="267"/>
            <ac:picMk id="5" creationId="{53C406EA-340E-955B-FFF4-D58EEEB8D9C4}"/>
          </ac:picMkLst>
        </pc:picChg>
        <pc:picChg chg="add mod">
          <ac:chgData name="Janelle Clendenon" userId="da17313139568148" providerId="LiveId" clId="{A9D107E2-6F51-4818-BCD6-66F4666785E2}" dt="2025-05-23T16:20:53.035" v="1665" actId="1076"/>
          <ac:picMkLst>
            <pc:docMk/>
            <pc:sldMk cId="991845235" sldId="267"/>
            <ac:picMk id="9" creationId="{0DF2E152-C3CC-8CA0-D84F-36E9D770A3ED}"/>
          </ac:picMkLst>
        </pc:picChg>
        <pc:picChg chg="add mod">
          <ac:chgData name="Janelle Clendenon" userId="da17313139568148" providerId="LiveId" clId="{A9D107E2-6F51-4818-BCD6-66F4666785E2}" dt="2025-05-23T16:23:19.535" v="1693" actId="1076"/>
          <ac:picMkLst>
            <pc:docMk/>
            <pc:sldMk cId="991845235" sldId="267"/>
            <ac:picMk id="12" creationId="{0F45CDF8-86A6-F151-3A15-843496D3AC74}"/>
          </ac:picMkLst>
        </pc:picChg>
        <pc:picChg chg="add mod ord">
          <ac:chgData name="Janelle Clendenon" userId="da17313139568148" providerId="LiveId" clId="{A9D107E2-6F51-4818-BCD6-66F4666785E2}" dt="2025-05-23T16:23:15.850" v="1692" actId="1076"/>
          <ac:picMkLst>
            <pc:docMk/>
            <pc:sldMk cId="991845235" sldId="267"/>
            <ac:picMk id="16" creationId="{8EE764AB-E963-4373-4E93-9EF7C59055FE}"/>
          </ac:picMkLst>
        </pc:picChg>
      </pc:sldChg>
      <pc:sldChg chg="addSp delSp modSp add mod">
        <pc:chgData name="Janelle Clendenon" userId="da17313139568148" providerId="LiveId" clId="{A9D107E2-6F51-4818-BCD6-66F4666785E2}" dt="2025-05-25T19:48:07.294" v="7310" actId="1076"/>
        <pc:sldMkLst>
          <pc:docMk/>
          <pc:sldMk cId="3691841480" sldId="268"/>
        </pc:sldMkLst>
        <pc:spChg chg="mod">
          <ac:chgData name="Janelle Clendenon" userId="da17313139568148" providerId="LiveId" clId="{A9D107E2-6F51-4818-BCD6-66F4666785E2}" dt="2025-05-25T19:48:02.285" v="7309" actId="1076"/>
          <ac:spMkLst>
            <pc:docMk/>
            <pc:sldMk cId="3691841480" sldId="268"/>
            <ac:spMk id="2" creationId="{56CE82DD-70C9-0389-D036-FC9704C26233}"/>
          </ac:spMkLst>
        </pc:spChg>
        <pc:spChg chg="add mod">
          <ac:chgData name="Janelle Clendenon" userId="da17313139568148" providerId="LiveId" clId="{A9D107E2-6F51-4818-BCD6-66F4666785E2}" dt="2025-05-25T19:48:07.294" v="7310" actId="1076"/>
          <ac:spMkLst>
            <pc:docMk/>
            <pc:sldMk cId="3691841480" sldId="268"/>
            <ac:spMk id="3" creationId="{F940DFFD-4DA5-61B1-CF78-D17212C6A96F}"/>
          </ac:spMkLst>
        </pc:spChg>
        <pc:spChg chg="mod">
          <ac:chgData name="Janelle Clendenon" userId="da17313139568148" providerId="LiveId" clId="{A9D107E2-6F51-4818-BCD6-66F4666785E2}" dt="2025-05-23T16:11:27.416" v="1313" actId="27636"/>
          <ac:spMkLst>
            <pc:docMk/>
            <pc:sldMk cId="3691841480" sldId="268"/>
            <ac:spMk id="18" creationId="{B75728E9-8571-4D24-6571-7B8EA192965D}"/>
          </ac:spMkLst>
        </pc:spChg>
        <pc:picChg chg="mod">
          <ac:chgData name="Janelle Clendenon" userId="da17313139568148" providerId="LiveId" clId="{A9D107E2-6F51-4818-BCD6-66F4666785E2}" dt="2025-05-25T19:48:02.285" v="7309" actId="1076"/>
          <ac:picMkLst>
            <pc:docMk/>
            <pc:sldMk cId="3691841480" sldId="268"/>
            <ac:picMk id="8" creationId="{E722FCEF-6556-C771-E5D3-4D78A5122DCD}"/>
          </ac:picMkLst>
        </pc:picChg>
      </pc:sldChg>
      <pc:sldChg chg="addSp delSp modSp add mod ord">
        <pc:chgData name="Janelle Clendenon" userId="da17313139568148" providerId="LiveId" clId="{A9D107E2-6F51-4818-BCD6-66F4666785E2}" dt="2025-05-25T14:54:08.130" v="4719"/>
        <pc:sldMkLst>
          <pc:docMk/>
          <pc:sldMk cId="2447483882" sldId="269"/>
        </pc:sldMkLst>
        <pc:spChg chg="mod">
          <ac:chgData name="Janelle Clendenon" userId="da17313139568148" providerId="LiveId" clId="{A9D107E2-6F51-4818-BCD6-66F4666785E2}" dt="2025-05-23T16:33:52.330" v="2138" actId="20577"/>
          <ac:spMkLst>
            <pc:docMk/>
            <pc:sldMk cId="2447483882" sldId="269"/>
            <ac:spMk id="2" creationId="{99EBE2D8-1188-549A-BF55-063321AF551F}"/>
          </ac:spMkLst>
        </pc:spChg>
        <pc:spChg chg="add mod">
          <ac:chgData name="Janelle Clendenon" userId="da17313139568148" providerId="LiveId" clId="{A9D107E2-6F51-4818-BCD6-66F4666785E2}" dt="2025-05-25T14:49:16.702" v="4681" actId="20577"/>
          <ac:spMkLst>
            <pc:docMk/>
            <pc:sldMk cId="2447483882" sldId="269"/>
            <ac:spMk id="5" creationId="{E71FFAE4-137A-F08E-C1C1-EF106C4D8EBE}"/>
          </ac:spMkLst>
        </pc:spChg>
        <pc:spChg chg="mod">
          <ac:chgData name="Janelle Clendenon" userId="da17313139568148" providerId="LiveId" clId="{A9D107E2-6F51-4818-BCD6-66F4666785E2}" dt="2025-05-23T16:32:11.050" v="2081" actId="1076"/>
          <ac:spMkLst>
            <pc:docMk/>
            <pc:sldMk cId="2447483882" sldId="269"/>
            <ac:spMk id="11" creationId="{35A42CFC-B80B-EC9F-8608-24786C197621}"/>
          </ac:spMkLst>
        </pc:spChg>
        <pc:spChg chg="add del mod">
          <ac:chgData name="Janelle Clendenon" userId="da17313139568148" providerId="LiveId" clId="{A9D107E2-6F51-4818-BCD6-66F4666785E2}" dt="2025-05-25T14:49:25.475" v="4682" actId="478"/>
          <ac:spMkLst>
            <pc:docMk/>
            <pc:sldMk cId="2447483882" sldId="269"/>
            <ac:spMk id="14" creationId="{EC3F3583-C694-5D4E-22DB-83D620DC2E2B}"/>
          </ac:spMkLst>
        </pc:spChg>
        <pc:picChg chg="add mod">
          <ac:chgData name="Janelle Clendenon" userId="da17313139568148" providerId="LiveId" clId="{A9D107E2-6F51-4818-BCD6-66F4666785E2}" dt="2025-05-25T14:53:39.605" v="4714" actId="1076"/>
          <ac:picMkLst>
            <pc:docMk/>
            <pc:sldMk cId="2447483882" sldId="269"/>
            <ac:picMk id="4" creationId="{CFAD82E6-3493-CD36-0783-CF00F5914E21}"/>
          </ac:picMkLst>
        </pc:picChg>
        <pc:picChg chg="mod">
          <ac:chgData name="Janelle Clendenon" userId="da17313139568148" providerId="LiveId" clId="{A9D107E2-6F51-4818-BCD6-66F4666785E2}" dt="2025-05-25T14:52:31.931" v="4701" actId="196"/>
          <ac:picMkLst>
            <pc:docMk/>
            <pc:sldMk cId="2447483882" sldId="269"/>
            <ac:picMk id="6" creationId="{A24669DA-1DA8-577C-191A-21D63CA9F227}"/>
          </ac:picMkLst>
        </pc:picChg>
        <pc:picChg chg="add mod">
          <ac:chgData name="Janelle Clendenon" userId="da17313139568148" providerId="LiveId" clId="{A9D107E2-6F51-4818-BCD6-66F4666785E2}" dt="2025-05-25T14:53:16.438" v="4706" actId="1076"/>
          <ac:picMkLst>
            <pc:docMk/>
            <pc:sldMk cId="2447483882" sldId="269"/>
            <ac:picMk id="9" creationId="{FB7763AF-DE4B-EB27-3373-432B6EEBE8DC}"/>
          </ac:picMkLst>
        </pc:picChg>
        <pc:picChg chg="add mod">
          <ac:chgData name="Janelle Clendenon" userId="da17313139568148" providerId="LiveId" clId="{A9D107E2-6F51-4818-BCD6-66F4666785E2}" dt="2025-05-25T14:53:54.663" v="4717" actId="688"/>
          <ac:picMkLst>
            <pc:docMk/>
            <pc:sldMk cId="2447483882" sldId="269"/>
            <ac:picMk id="12" creationId="{A03672BE-059E-9E10-6FA2-870619E9C3FC}"/>
          </ac:picMkLst>
        </pc:picChg>
        <pc:picChg chg="add del mod">
          <ac:chgData name="Janelle Clendenon" userId="da17313139568148" providerId="LiveId" clId="{A9D107E2-6F51-4818-BCD6-66F4666785E2}" dt="2025-05-25T14:51:06.722" v="4683" actId="478"/>
          <ac:picMkLst>
            <pc:docMk/>
            <pc:sldMk cId="2447483882" sldId="269"/>
            <ac:picMk id="13" creationId="{DC79CE2D-104E-4F4B-6183-6BE42D4C5CD9}"/>
          </ac:picMkLst>
        </pc:picChg>
      </pc:sldChg>
      <pc:sldChg chg="addSp delSp modSp add mod ord modAnim">
        <pc:chgData name="Janelle Clendenon" userId="da17313139568148" providerId="LiveId" clId="{A9D107E2-6F51-4818-BCD6-66F4666785E2}" dt="2025-05-25T15:34:38.982" v="6139" actId="1076"/>
        <pc:sldMkLst>
          <pc:docMk/>
          <pc:sldMk cId="409295009" sldId="270"/>
        </pc:sldMkLst>
        <pc:spChg chg="mod">
          <ac:chgData name="Janelle Clendenon" userId="da17313139568148" providerId="LiveId" clId="{A9D107E2-6F51-4818-BCD6-66F4666785E2}" dt="2025-05-23T16:47:09.583" v="2309" actId="20577"/>
          <ac:spMkLst>
            <pc:docMk/>
            <pc:sldMk cId="409295009" sldId="270"/>
            <ac:spMk id="2" creationId="{FC38DA3B-F4B7-7A0C-C236-AC445B215C2E}"/>
          </ac:spMkLst>
        </pc:spChg>
        <pc:spChg chg="add mod">
          <ac:chgData name="Janelle Clendenon" userId="da17313139568148" providerId="LiveId" clId="{A9D107E2-6F51-4818-BCD6-66F4666785E2}" dt="2025-05-23T16:55:49.396" v="2515" actId="1076"/>
          <ac:spMkLst>
            <pc:docMk/>
            <pc:sldMk cId="409295009" sldId="270"/>
            <ac:spMk id="5" creationId="{F5968A02-9F39-BBB7-4D47-0854F6B64244}"/>
          </ac:spMkLst>
        </pc:spChg>
        <pc:spChg chg="mod">
          <ac:chgData name="Janelle Clendenon" userId="da17313139568148" providerId="LiveId" clId="{A9D107E2-6F51-4818-BCD6-66F4666785E2}" dt="2025-05-25T15:34:28.009" v="6138" actId="1076"/>
          <ac:spMkLst>
            <pc:docMk/>
            <pc:sldMk cId="409295009" sldId="270"/>
            <ac:spMk id="11" creationId="{5650926E-FA9D-0ACC-E932-920E43370F2A}"/>
          </ac:spMkLst>
        </pc:spChg>
        <pc:spChg chg="add mod">
          <ac:chgData name="Janelle Clendenon" userId="da17313139568148" providerId="LiveId" clId="{A9D107E2-6F51-4818-BCD6-66F4666785E2}" dt="2025-05-23T16:55:44.104" v="2514" actId="14100"/>
          <ac:spMkLst>
            <pc:docMk/>
            <pc:sldMk cId="409295009" sldId="270"/>
            <ac:spMk id="13" creationId="{D14FE3AA-D700-01DC-D811-5315682D7956}"/>
          </ac:spMkLst>
        </pc:spChg>
        <pc:spChg chg="add mod">
          <ac:chgData name="Janelle Clendenon" userId="da17313139568148" providerId="LiveId" clId="{A9D107E2-6F51-4818-BCD6-66F4666785E2}" dt="2025-05-25T15:34:38.982" v="6139" actId="1076"/>
          <ac:spMkLst>
            <pc:docMk/>
            <pc:sldMk cId="409295009" sldId="270"/>
            <ac:spMk id="16" creationId="{3776D736-EF17-F5B4-4AB3-8FA50A1EF3F9}"/>
          </ac:spMkLst>
        </pc:spChg>
        <pc:picChg chg="mod">
          <ac:chgData name="Janelle Clendenon" userId="da17313139568148" providerId="LiveId" clId="{A9D107E2-6F51-4818-BCD6-66F4666785E2}" dt="2025-05-23T16:47:16.225" v="2311" actId="1076"/>
          <ac:picMkLst>
            <pc:docMk/>
            <pc:sldMk cId="409295009" sldId="270"/>
            <ac:picMk id="4" creationId="{F5ECCC33-6F26-2197-C2A5-61CD13CE7E9B}"/>
          </ac:picMkLst>
        </pc:picChg>
        <pc:picChg chg="mod">
          <ac:chgData name="Janelle Clendenon" userId="da17313139568148" providerId="LiveId" clId="{A9D107E2-6F51-4818-BCD6-66F4666785E2}" dt="2025-05-23T16:47:18.736" v="2312" actId="1076"/>
          <ac:picMkLst>
            <pc:docMk/>
            <pc:sldMk cId="409295009" sldId="270"/>
            <ac:picMk id="6" creationId="{F2C9E5BC-E318-3F03-578D-D3E0D9F9E444}"/>
          </ac:picMkLst>
        </pc:picChg>
        <pc:picChg chg="mod">
          <ac:chgData name="Janelle Clendenon" userId="da17313139568148" providerId="LiveId" clId="{A9D107E2-6F51-4818-BCD6-66F4666785E2}" dt="2025-05-23T16:47:02.093" v="2294" actId="14100"/>
          <ac:picMkLst>
            <pc:docMk/>
            <pc:sldMk cId="409295009" sldId="270"/>
            <ac:picMk id="8" creationId="{9280D827-F1D2-972D-CDAE-F51369D29084}"/>
          </ac:picMkLst>
        </pc:picChg>
        <pc:picChg chg="add mod">
          <ac:chgData name="Janelle Clendenon" userId="da17313139568148" providerId="LiveId" clId="{A9D107E2-6F51-4818-BCD6-66F4666785E2}" dt="2025-05-23T16:48:27.041" v="2388" actId="1076"/>
          <ac:picMkLst>
            <pc:docMk/>
            <pc:sldMk cId="409295009" sldId="270"/>
            <ac:picMk id="12" creationId="{888E0CB4-2561-5B86-2BC1-1C419419C6C5}"/>
          </ac:picMkLst>
        </pc:picChg>
      </pc:sldChg>
      <pc:sldChg chg="addSp delSp modSp add del mod ord">
        <pc:chgData name="Janelle Clendenon" userId="da17313139568148" providerId="LiveId" clId="{A9D107E2-6F51-4818-BCD6-66F4666785E2}" dt="2025-05-25T19:47:27.506" v="7308" actId="2696"/>
        <pc:sldMkLst>
          <pc:docMk/>
          <pc:sldMk cId="1352703864" sldId="271"/>
        </pc:sldMkLst>
      </pc:sldChg>
      <pc:sldChg chg="addSp delSp modSp add mod ord delAnim modAnim">
        <pc:chgData name="Janelle Clendenon" userId="da17313139568148" providerId="LiveId" clId="{A9D107E2-6F51-4818-BCD6-66F4666785E2}" dt="2025-05-25T19:42:14.811" v="7225"/>
        <pc:sldMkLst>
          <pc:docMk/>
          <pc:sldMk cId="3965905008" sldId="272"/>
        </pc:sldMkLst>
        <pc:spChg chg="mod">
          <ac:chgData name="Janelle Clendenon" userId="da17313139568148" providerId="LiveId" clId="{A9D107E2-6F51-4818-BCD6-66F4666785E2}" dt="2025-05-23T17:29:25.956" v="2785" actId="1076"/>
          <ac:spMkLst>
            <pc:docMk/>
            <pc:sldMk cId="3965905008" sldId="272"/>
            <ac:spMk id="2" creationId="{6AAE1E7F-5FF4-9E24-BC5F-97EB9C0AE92F}"/>
          </ac:spMkLst>
        </pc:spChg>
        <pc:picChg chg="add mod">
          <ac:chgData name="Janelle Clendenon" userId="da17313139568148" providerId="LiveId" clId="{A9D107E2-6F51-4818-BCD6-66F4666785E2}" dt="2025-05-23T17:29:38.243" v="2787" actId="1076"/>
          <ac:picMkLst>
            <pc:docMk/>
            <pc:sldMk cId="3965905008" sldId="272"/>
            <ac:picMk id="4" creationId="{E846B78C-8016-DD03-2FFE-F20483BFBE38}"/>
          </ac:picMkLst>
        </pc:picChg>
        <pc:picChg chg="mod">
          <ac:chgData name="Janelle Clendenon" userId="da17313139568148" providerId="LiveId" clId="{A9D107E2-6F51-4818-BCD6-66F4666785E2}" dt="2025-05-23T17:29:25.956" v="2785" actId="1076"/>
          <ac:picMkLst>
            <pc:docMk/>
            <pc:sldMk cId="3965905008" sldId="272"/>
            <ac:picMk id="8" creationId="{7773E3AF-0410-ED67-6A5E-886207EF58D7}"/>
          </ac:picMkLst>
        </pc:picChg>
      </pc:sldChg>
      <pc:sldChg chg="addSp delSp modSp add mod">
        <pc:chgData name="Janelle Clendenon" userId="da17313139568148" providerId="LiveId" clId="{A9D107E2-6F51-4818-BCD6-66F4666785E2}" dt="2025-05-23T17:15:38.784" v="2683" actId="1076"/>
        <pc:sldMkLst>
          <pc:docMk/>
          <pc:sldMk cId="3668604394" sldId="273"/>
        </pc:sldMkLst>
        <pc:picChg chg="add mod">
          <ac:chgData name="Janelle Clendenon" userId="da17313139568148" providerId="LiveId" clId="{A9D107E2-6F51-4818-BCD6-66F4666785E2}" dt="2025-05-23T17:14:52.121" v="2678" actId="1076"/>
          <ac:picMkLst>
            <pc:docMk/>
            <pc:sldMk cId="3668604394" sldId="273"/>
            <ac:picMk id="12" creationId="{B29D6FCA-CF59-89BA-D1CB-AFF178CB0332}"/>
          </ac:picMkLst>
        </pc:picChg>
        <pc:picChg chg="add mod">
          <ac:chgData name="Janelle Clendenon" userId="da17313139568148" providerId="LiveId" clId="{A9D107E2-6F51-4818-BCD6-66F4666785E2}" dt="2025-05-23T17:15:38.784" v="2683" actId="1076"/>
          <ac:picMkLst>
            <pc:docMk/>
            <pc:sldMk cId="3668604394" sldId="273"/>
            <ac:picMk id="16" creationId="{9E884ACD-45A1-9A0C-C201-BD703E9BAE82}"/>
          </ac:picMkLst>
        </pc:picChg>
      </pc:sldChg>
      <pc:sldChg chg="addSp delSp modSp add del mod ord delAnim modAnim">
        <pc:chgData name="Janelle Clendenon" userId="da17313139568148" providerId="LiveId" clId="{A9D107E2-6F51-4818-BCD6-66F4666785E2}" dt="2025-05-25T19:47:27.506" v="7308" actId="2696"/>
        <pc:sldMkLst>
          <pc:docMk/>
          <pc:sldMk cId="3989011568" sldId="274"/>
        </pc:sldMkLst>
        <pc:picChg chg="del mod">
          <ac:chgData name="Janelle Clendenon" userId="da17313139568148" providerId="LiveId" clId="{A9D107E2-6F51-4818-BCD6-66F4666785E2}" dt="2025-05-24T04:29:44.794" v="2814" actId="478"/>
          <ac:picMkLst>
            <pc:docMk/>
            <pc:sldMk cId="3989011568" sldId="274"/>
            <ac:picMk id="3" creationId="{46165E19-AACC-C116-7686-758621825702}"/>
          </ac:picMkLst>
        </pc:picChg>
        <pc:picChg chg="add mod">
          <ac:chgData name="Janelle Clendenon" userId="da17313139568148" providerId="LiveId" clId="{A9D107E2-6F51-4818-BCD6-66F4666785E2}" dt="2025-05-24T05:03:22.319" v="2818" actId="1076"/>
          <ac:picMkLst>
            <pc:docMk/>
            <pc:sldMk cId="3989011568" sldId="274"/>
            <ac:picMk id="4" creationId="{BBFE1BCF-B12F-5162-4236-FF26ECDB5019}"/>
          </ac:picMkLst>
        </pc:picChg>
        <pc:picChg chg="add del mod">
          <ac:chgData name="Janelle Clendenon" userId="da17313139568148" providerId="LiveId" clId="{A9D107E2-6F51-4818-BCD6-66F4666785E2}" dt="2025-05-24T05:03:04.247" v="2815" actId="21"/>
          <ac:picMkLst>
            <pc:docMk/>
            <pc:sldMk cId="3989011568" sldId="274"/>
            <ac:picMk id="7" creationId="{DBBA3128-46B5-2865-E8A0-6545D2B51511}"/>
          </ac:picMkLst>
        </pc:picChg>
      </pc:sldChg>
      <pc:sldChg chg="addSp delSp modSp add mod ord delAnim modAnim">
        <pc:chgData name="Janelle Clendenon" userId="da17313139568148" providerId="LiveId" clId="{A9D107E2-6F51-4818-BCD6-66F4666785E2}" dt="2025-05-25T19:43:39.399" v="7278"/>
        <pc:sldMkLst>
          <pc:docMk/>
          <pc:sldMk cId="3921960455" sldId="275"/>
        </pc:sldMkLst>
        <pc:spChg chg="mod">
          <ac:chgData name="Janelle Clendenon" userId="da17313139568148" providerId="LiveId" clId="{A9D107E2-6F51-4818-BCD6-66F4666785E2}" dt="2025-05-25T19:43:25.648" v="7276" actId="20577"/>
          <ac:spMkLst>
            <pc:docMk/>
            <pc:sldMk cId="3921960455" sldId="275"/>
            <ac:spMk id="2" creationId="{00778BEB-0C38-C7E2-B687-CB863CA1CF60}"/>
          </ac:spMkLst>
        </pc:spChg>
        <pc:picChg chg="add mod">
          <ac:chgData name="Janelle Clendenon" userId="da17313139568148" providerId="LiveId" clId="{A9D107E2-6F51-4818-BCD6-66F4666785E2}" dt="2025-05-24T05:28:57.516" v="2824" actId="14100"/>
          <ac:picMkLst>
            <pc:docMk/>
            <pc:sldMk cId="3921960455" sldId="275"/>
            <ac:picMk id="6" creationId="{403320DD-FF56-4009-71E6-989C3C77159C}"/>
          </ac:picMkLst>
        </pc:picChg>
        <pc:picChg chg="add del mod">
          <ac:chgData name="Janelle Clendenon" userId="da17313139568148" providerId="LiveId" clId="{A9D107E2-6F51-4818-BCD6-66F4666785E2}" dt="2025-05-24T05:28:15.673" v="2819" actId="478"/>
          <ac:picMkLst>
            <pc:docMk/>
            <pc:sldMk cId="3921960455" sldId="275"/>
            <ac:picMk id="7" creationId="{DBBA3128-46B5-2865-E8A0-6545D2B51511}"/>
          </ac:picMkLst>
        </pc:picChg>
      </pc:sldChg>
      <pc:sldChg chg="addSp delSp modSp add mod ord delAnim modAnim">
        <pc:chgData name="Janelle Clendenon" userId="da17313139568148" providerId="LiveId" clId="{A9D107E2-6F51-4818-BCD6-66F4666785E2}" dt="2025-05-25T19:43:39.399" v="7278"/>
        <pc:sldMkLst>
          <pc:docMk/>
          <pc:sldMk cId="678804201" sldId="276"/>
        </pc:sldMkLst>
        <pc:picChg chg="add mod">
          <ac:chgData name="Janelle Clendenon" userId="da17313139568148" providerId="LiveId" clId="{A9D107E2-6F51-4818-BCD6-66F4666785E2}" dt="2025-05-23T17:31:25.348" v="2792" actId="1076"/>
          <ac:picMkLst>
            <pc:docMk/>
            <pc:sldMk cId="678804201" sldId="276"/>
            <ac:picMk id="3" creationId="{45160931-295F-D733-500D-72ED871E0A25}"/>
          </ac:picMkLst>
        </pc:picChg>
        <pc:picChg chg="mod">
          <ac:chgData name="Janelle Clendenon" userId="da17313139568148" providerId="LiveId" clId="{A9D107E2-6F51-4818-BCD6-66F4666785E2}" dt="2025-05-23T17:31:38.987" v="2794" actId="14100"/>
          <ac:picMkLst>
            <pc:docMk/>
            <pc:sldMk cId="678804201" sldId="276"/>
            <ac:picMk id="8" creationId="{7773E3AF-0410-ED67-6A5E-886207EF58D7}"/>
          </ac:picMkLst>
        </pc:picChg>
      </pc:sldChg>
      <pc:sldChg chg="addSp delSp modSp add mod ord modAnim">
        <pc:chgData name="Janelle Clendenon" userId="da17313139568148" providerId="LiveId" clId="{A9D107E2-6F51-4818-BCD6-66F4666785E2}" dt="2025-05-24T05:34:41.686" v="2861"/>
        <pc:sldMkLst>
          <pc:docMk/>
          <pc:sldMk cId="4265229044" sldId="277"/>
        </pc:sldMkLst>
        <pc:spChg chg="mod">
          <ac:chgData name="Janelle Clendenon" userId="da17313139568148" providerId="LiveId" clId="{A9D107E2-6F51-4818-BCD6-66F4666785E2}" dt="2025-05-24T05:33:41.033" v="2852" actId="14100"/>
          <ac:spMkLst>
            <pc:docMk/>
            <pc:sldMk cId="4265229044" sldId="277"/>
            <ac:spMk id="2" creationId="{31769588-FD9D-4A22-5626-7073B20E5C8E}"/>
          </ac:spMkLst>
        </pc:spChg>
        <pc:spChg chg="add del">
          <ac:chgData name="Janelle Clendenon" userId="da17313139568148" providerId="LiveId" clId="{A9D107E2-6F51-4818-BCD6-66F4666785E2}" dt="2025-05-24T05:34:17.049" v="2856" actId="22"/>
          <ac:spMkLst>
            <pc:docMk/>
            <pc:sldMk cId="4265229044" sldId="277"/>
            <ac:spMk id="5" creationId="{7601537D-B5EC-CC50-5872-EF67B36B0698}"/>
          </ac:spMkLst>
        </pc:spChg>
        <pc:picChg chg="add mod">
          <ac:chgData name="Janelle Clendenon" userId="da17313139568148" providerId="LiveId" clId="{A9D107E2-6F51-4818-BCD6-66F4666785E2}" dt="2025-05-24T05:34:03.109" v="2854"/>
          <ac:picMkLst>
            <pc:docMk/>
            <pc:sldMk cId="4265229044" sldId="277"/>
            <ac:picMk id="3" creationId="{5CC8AD40-C0CD-127C-FA99-3355EC980D68}"/>
          </ac:picMkLst>
        </pc:picChg>
        <pc:picChg chg="add mod">
          <ac:chgData name="Janelle Clendenon" userId="da17313139568148" providerId="LiveId" clId="{A9D107E2-6F51-4818-BCD6-66F4666785E2}" dt="2025-05-24T05:34:34.501" v="2859" actId="1076"/>
          <ac:picMkLst>
            <pc:docMk/>
            <pc:sldMk cId="4265229044" sldId="277"/>
            <ac:picMk id="6" creationId="{7F58500C-392A-E21F-EE8F-D269579EEBA1}"/>
          </ac:picMkLst>
        </pc:picChg>
      </pc:sldChg>
      <pc:sldChg chg="addSp modSp add mod ord">
        <pc:chgData name="Janelle Clendenon" userId="da17313139568148" providerId="LiveId" clId="{A9D107E2-6F51-4818-BCD6-66F4666785E2}" dt="2025-05-25T15:42:53.885" v="6472"/>
        <pc:sldMkLst>
          <pc:docMk/>
          <pc:sldMk cId="3757453756" sldId="278"/>
        </pc:sldMkLst>
        <pc:spChg chg="mod">
          <ac:chgData name="Janelle Clendenon" userId="da17313139568148" providerId="LiveId" clId="{A9D107E2-6F51-4818-BCD6-66F4666785E2}" dt="2025-05-24T15:14:46.222" v="3799" actId="1076"/>
          <ac:spMkLst>
            <pc:docMk/>
            <pc:sldMk cId="3757453756" sldId="278"/>
            <ac:spMk id="2" creationId="{8CE68EA6-BF66-4231-A50A-322E40CDADBD}"/>
          </ac:spMkLst>
        </pc:spChg>
        <pc:spChg chg="mod">
          <ac:chgData name="Janelle Clendenon" userId="da17313139568148" providerId="LiveId" clId="{A9D107E2-6F51-4818-BCD6-66F4666785E2}" dt="2025-05-24T15:14:36.018" v="3797" actId="14100"/>
          <ac:spMkLst>
            <pc:docMk/>
            <pc:sldMk cId="3757453756" sldId="278"/>
            <ac:spMk id="14" creationId="{D0E316FD-144C-BE1B-C66B-442593E2B2E2}"/>
          </ac:spMkLst>
        </pc:spChg>
        <pc:spChg chg="mod">
          <ac:chgData name="Janelle Clendenon" userId="da17313139568148" providerId="LiveId" clId="{A9D107E2-6F51-4818-BCD6-66F4666785E2}" dt="2025-05-24T15:14:36.018" v="3797" actId="14100"/>
          <ac:spMkLst>
            <pc:docMk/>
            <pc:sldMk cId="3757453756" sldId="278"/>
            <ac:spMk id="15" creationId="{DD285CF7-2CB2-C769-1C05-CC768C4FB640}"/>
          </ac:spMkLst>
        </pc:spChg>
        <pc:spChg chg="mod">
          <ac:chgData name="Janelle Clendenon" userId="da17313139568148" providerId="LiveId" clId="{A9D107E2-6F51-4818-BCD6-66F4666785E2}" dt="2025-05-24T15:14:36.064" v="3798" actId="27636"/>
          <ac:spMkLst>
            <pc:docMk/>
            <pc:sldMk cId="3757453756" sldId="278"/>
            <ac:spMk id="18" creationId="{C29F0285-23BF-EB00-96A0-B1FA8E0B1C19}"/>
          </ac:spMkLst>
        </pc:spChg>
        <pc:picChg chg="add mod">
          <ac:chgData name="Janelle Clendenon" userId="da17313139568148" providerId="LiveId" clId="{A9D107E2-6F51-4818-BCD6-66F4666785E2}" dt="2025-05-24T15:07:05.263" v="3212" actId="1076"/>
          <ac:picMkLst>
            <pc:docMk/>
            <pc:sldMk cId="3757453756" sldId="278"/>
            <ac:picMk id="3" creationId="{4F2D2800-60AA-2923-F59D-CFC1A5C925D1}"/>
          </ac:picMkLst>
        </pc:picChg>
        <pc:picChg chg="mod">
          <ac:chgData name="Janelle Clendenon" userId="da17313139568148" providerId="LiveId" clId="{A9D107E2-6F51-4818-BCD6-66F4666785E2}" dt="2025-05-24T15:03:46.424" v="2878" actId="1076"/>
          <ac:picMkLst>
            <pc:docMk/>
            <pc:sldMk cId="3757453756" sldId="278"/>
            <ac:picMk id="4" creationId="{3CDD9FC6-FE96-4BA1-7726-D222691DB684}"/>
          </ac:picMkLst>
        </pc:picChg>
        <pc:picChg chg="mod">
          <ac:chgData name="Janelle Clendenon" userId="da17313139568148" providerId="LiveId" clId="{A9D107E2-6F51-4818-BCD6-66F4666785E2}" dt="2025-05-24T15:14:46.222" v="3799" actId="1076"/>
          <ac:picMkLst>
            <pc:docMk/>
            <pc:sldMk cId="3757453756" sldId="278"/>
            <ac:picMk id="8" creationId="{90255A3E-E920-3D70-C155-0B998C0F67D8}"/>
          </ac:picMkLst>
        </pc:picChg>
        <pc:picChg chg="mod">
          <ac:chgData name="Janelle Clendenon" userId="da17313139568148" providerId="LiveId" clId="{A9D107E2-6F51-4818-BCD6-66F4666785E2}" dt="2025-05-24T15:14:36.018" v="3797" actId="14100"/>
          <ac:picMkLst>
            <pc:docMk/>
            <pc:sldMk cId="3757453756" sldId="278"/>
            <ac:picMk id="10" creationId="{97895AA5-EA56-FAC9-DCD1-4E59ECD265CD}"/>
          </ac:picMkLst>
        </pc:picChg>
      </pc:sldChg>
      <pc:sldChg chg="addSp delSp modSp add del mod ord">
        <pc:chgData name="Janelle Clendenon" userId="da17313139568148" providerId="LiveId" clId="{A9D107E2-6F51-4818-BCD6-66F4666785E2}" dt="2025-05-25T19:47:27.506" v="7308" actId="2696"/>
        <pc:sldMkLst>
          <pc:docMk/>
          <pc:sldMk cId="3757339115" sldId="279"/>
        </pc:sldMkLst>
        <pc:spChg chg="add mod">
          <ac:chgData name="Janelle Clendenon" userId="da17313139568148" providerId="LiveId" clId="{A9D107E2-6F51-4818-BCD6-66F4666785E2}" dt="2025-05-25T15:42:17.887" v="6468" actId="1076"/>
          <ac:spMkLst>
            <pc:docMk/>
            <pc:sldMk cId="3757339115" sldId="279"/>
            <ac:spMk id="3" creationId="{97630139-5C31-53A4-A8C7-A24B0E304247}"/>
          </ac:spMkLst>
        </pc:spChg>
        <pc:spChg chg="mod">
          <ac:chgData name="Janelle Clendenon" userId="da17313139568148" providerId="LiveId" clId="{A9D107E2-6F51-4818-BCD6-66F4666785E2}" dt="2025-05-24T15:19:21.245" v="3870" actId="1076"/>
          <ac:spMkLst>
            <pc:docMk/>
            <pc:sldMk cId="3757339115" sldId="279"/>
            <ac:spMk id="5" creationId="{DF0F5A1C-C4FE-1979-F0C2-9B4FCAF3EC57}"/>
          </ac:spMkLst>
        </pc:spChg>
        <pc:spChg chg="del mod">
          <ac:chgData name="Janelle Clendenon" userId="da17313139568148" providerId="LiveId" clId="{A9D107E2-6F51-4818-BCD6-66F4666785E2}" dt="2025-05-25T15:34:16.235" v="6136"/>
          <ac:spMkLst>
            <pc:docMk/>
            <pc:sldMk cId="3757339115" sldId="279"/>
            <ac:spMk id="11" creationId="{B7735C40-0C44-E5E2-891E-314783C65C28}"/>
          </ac:spMkLst>
        </pc:spChg>
        <pc:spChg chg="mod">
          <ac:chgData name="Janelle Clendenon" userId="da17313139568148" providerId="LiveId" clId="{A9D107E2-6F51-4818-BCD6-66F4666785E2}" dt="2025-05-24T15:19:38.485" v="3874" actId="1076"/>
          <ac:spMkLst>
            <pc:docMk/>
            <pc:sldMk cId="3757339115" sldId="279"/>
            <ac:spMk id="13" creationId="{F20751A9-F058-EE15-C87A-D848F57DE0C1}"/>
          </ac:spMkLst>
        </pc:spChg>
        <pc:spChg chg="mod">
          <ac:chgData name="Janelle Clendenon" userId="da17313139568148" providerId="LiveId" clId="{A9D107E2-6F51-4818-BCD6-66F4666785E2}" dt="2025-05-24T15:19:16.987" v="3869" actId="14100"/>
          <ac:spMkLst>
            <pc:docMk/>
            <pc:sldMk cId="3757339115" sldId="279"/>
            <ac:spMk id="16" creationId="{C2E1A539-69F4-B9A7-D79E-ACFB104F0C0C}"/>
          </ac:spMkLst>
        </pc:spChg>
      </pc:sldChg>
      <pc:sldChg chg="addSp delSp modSp add del mod">
        <pc:chgData name="Janelle Clendenon" userId="da17313139568148" providerId="LiveId" clId="{A9D107E2-6F51-4818-BCD6-66F4666785E2}" dt="2025-05-25T14:48:28.326" v="4641" actId="47"/>
        <pc:sldMkLst>
          <pc:docMk/>
          <pc:sldMk cId="3870624798" sldId="280"/>
        </pc:sldMkLst>
        <pc:spChg chg="mod">
          <ac:chgData name="Janelle Clendenon" userId="da17313139568148" providerId="LiveId" clId="{A9D107E2-6F51-4818-BCD6-66F4666785E2}" dt="2025-05-24T15:20:33.344" v="3903" actId="14100"/>
          <ac:spMkLst>
            <pc:docMk/>
            <pc:sldMk cId="3870624798" sldId="280"/>
            <ac:spMk id="2" creationId="{B330C126-3692-6CD6-345D-BA253C8B10BA}"/>
          </ac:spMkLst>
        </pc:spChg>
        <pc:spChg chg="add del">
          <ac:chgData name="Janelle Clendenon" userId="da17313139568148" providerId="LiveId" clId="{A9D107E2-6F51-4818-BCD6-66F4666785E2}" dt="2025-05-24T15:22:39.936" v="4107" actId="478"/>
          <ac:spMkLst>
            <pc:docMk/>
            <pc:sldMk cId="3870624798" sldId="280"/>
            <ac:spMk id="3" creationId="{70B4954B-E65F-EE31-9CF0-7D74F7DABD05}"/>
          </ac:spMkLst>
        </pc:spChg>
        <pc:spChg chg="add mod">
          <ac:chgData name="Janelle Clendenon" userId="da17313139568148" providerId="LiveId" clId="{A9D107E2-6F51-4818-BCD6-66F4666785E2}" dt="2025-05-24T15:25:05.130" v="4271" actId="6549"/>
          <ac:spMkLst>
            <pc:docMk/>
            <pc:sldMk cId="3870624798" sldId="280"/>
            <ac:spMk id="5" creationId="{49615683-D719-30DB-B3BF-F0F34A9C3ACD}"/>
          </ac:spMkLst>
        </pc:spChg>
        <pc:spChg chg="del">
          <ac:chgData name="Janelle Clendenon" userId="da17313139568148" providerId="LiveId" clId="{A9D107E2-6F51-4818-BCD6-66F4666785E2}" dt="2025-05-24T15:20:40.007" v="3905" actId="478"/>
          <ac:spMkLst>
            <pc:docMk/>
            <pc:sldMk cId="3870624798" sldId="280"/>
            <ac:spMk id="11" creationId="{496EA247-5C3D-AF92-E88E-64A944004285}"/>
          </ac:spMkLst>
        </pc:spChg>
        <pc:spChg chg="mod">
          <ac:chgData name="Janelle Clendenon" userId="da17313139568148" providerId="LiveId" clId="{A9D107E2-6F51-4818-BCD6-66F4666785E2}" dt="2025-05-24T15:22:19.510" v="4105" actId="20577"/>
          <ac:spMkLst>
            <pc:docMk/>
            <pc:sldMk cId="3870624798" sldId="280"/>
            <ac:spMk id="18" creationId="{64A856D6-F99F-5C1D-646F-0713ADE65B04}"/>
          </ac:spMkLst>
        </pc:spChg>
        <pc:grpChg chg="del">
          <ac:chgData name="Janelle Clendenon" userId="da17313139568148" providerId="LiveId" clId="{A9D107E2-6F51-4818-BCD6-66F4666785E2}" dt="2025-05-24T15:20:44.213" v="3906" actId="478"/>
          <ac:grpSpMkLst>
            <pc:docMk/>
            <pc:sldMk cId="3870624798" sldId="280"/>
            <ac:grpSpMk id="9" creationId="{41A6AA5D-3C4E-AAB0-65B9-F8073B44B3AB}"/>
          </ac:grpSpMkLst>
        </pc:grpChg>
        <pc:picChg chg="del">
          <ac:chgData name="Janelle Clendenon" userId="da17313139568148" providerId="LiveId" clId="{A9D107E2-6F51-4818-BCD6-66F4666785E2}" dt="2025-05-24T15:20:36.957" v="3904" actId="478"/>
          <ac:picMkLst>
            <pc:docMk/>
            <pc:sldMk cId="3870624798" sldId="280"/>
            <ac:picMk id="6" creationId="{98ACA743-5DD7-3A86-1942-FCCE3CA975FF}"/>
          </ac:picMkLst>
        </pc:picChg>
        <pc:picChg chg="mod">
          <ac:chgData name="Janelle Clendenon" userId="da17313139568148" providerId="LiveId" clId="{A9D107E2-6F51-4818-BCD6-66F4666785E2}" dt="2025-05-24T15:20:33.344" v="3903" actId="14100"/>
          <ac:picMkLst>
            <pc:docMk/>
            <pc:sldMk cId="3870624798" sldId="280"/>
            <ac:picMk id="8" creationId="{E20722A4-98BF-47C0-C159-E8B1A0AAD49C}"/>
          </ac:picMkLst>
        </pc:picChg>
        <pc:picChg chg="mod">
          <ac:chgData name="Janelle Clendenon" userId="da17313139568148" providerId="LiveId" clId="{A9D107E2-6F51-4818-BCD6-66F4666785E2}" dt="2025-05-24T15:21:06.103" v="3910" actId="14100"/>
          <ac:picMkLst>
            <pc:docMk/>
            <pc:sldMk cId="3870624798" sldId="280"/>
            <ac:picMk id="10" creationId="{514BB31D-6829-DC3D-8F7F-F4F3415BEC7A}"/>
          </ac:picMkLst>
        </pc:picChg>
        <pc:picChg chg="add mod">
          <ac:chgData name="Janelle Clendenon" userId="da17313139568148" providerId="LiveId" clId="{A9D107E2-6F51-4818-BCD6-66F4666785E2}" dt="2025-05-24T15:25:47.294" v="4276" actId="1076"/>
          <ac:picMkLst>
            <pc:docMk/>
            <pc:sldMk cId="3870624798" sldId="280"/>
            <ac:picMk id="13" creationId="{0BEAAE9C-08B1-AFD7-6D38-F7C66C476EC8}"/>
          </ac:picMkLst>
        </pc:picChg>
        <pc:picChg chg="add mod">
          <ac:chgData name="Janelle Clendenon" userId="da17313139568148" providerId="LiveId" clId="{A9D107E2-6F51-4818-BCD6-66F4666785E2}" dt="2025-05-24T15:28:54.629" v="4286" actId="208"/>
          <ac:picMkLst>
            <pc:docMk/>
            <pc:sldMk cId="3870624798" sldId="280"/>
            <ac:picMk id="15" creationId="{34900CD1-D948-E708-5CDB-2C049910928C}"/>
          </ac:picMkLst>
        </pc:picChg>
        <pc:picChg chg="add mod">
          <ac:chgData name="Janelle Clendenon" userId="da17313139568148" providerId="LiveId" clId="{A9D107E2-6F51-4818-BCD6-66F4666785E2}" dt="2025-05-24T15:28:43.214" v="4285" actId="1076"/>
          <ac:picMkLst>
            <pc:docMk/>
            <pc:sldMk cId="3870624798" sldId="280"/>
            <ac:picMk id="17" creationId="{27FECD1D-0D37-E4D1-0A1A-C59322310AD7}"/>
          </ac:picMkLst>
        </pc:picChg>
      </pc:sldChg>
      <pc:sldChg chg="addSp delSp modSp add del mod">
        <pc:chgData name="Janelle Clendenon" userId="da17313139568148" providerId="LiveId" clId="{A9D107E2-6F51-4818-BCD6-66F4666785E2}" dt="2025-05-25T14:59:29.336" v="4798" actId="2696"/>
        <pc:sldMkLst>
          <pc:docMk/>
          <pc:sldMk cId="1527116800" sldId="281"/>
        </pc:sldMkLst>
        <pc:spChg chg="mod">
          <ac:chgData name="Janelle Clendenon" userId="da17313139568148" providerId="LiveId" clId="{A9D107E2-6F51-4818-BCD6-66F4666785E2}" dt="2025-05-25T14:48:11.341" v="4637" actId="20577"/>
          <ac:spMkLst>
            <pc:docMk/>
            <pc:sldMk cId="1527116800" sldId="281"/>
            <ac:spMk id="2" creationId="{67679707-9A4C-9EA9-43C2-54291FF6794D}"/>
          </ac:spMkLst>
        </pc:spChg>
        <pc:spChg chg="add del mod">
          <ac:chgData name="Janelle Clendenon" userId="da17313139568148" providerId="LiveId" clId="{A9D107E2-6F51-4818-BCD6-66F4666785E2}" dt="2025-05-25T14:48:22.422" v="4640" actId="478"/>
          <ac:spMkLst>
            <pc:docMk/>
            <pc:sldMk cId="1527116800" sldId="281"/>
            <ac:spMk id="5" creationId="{B5F40846-9F37-B74F-4D9C-6D5F5597D45D}"/>
          </ac:spMkLst>
        </pc:spChg>
        <pc:spChg chg="del">
          <ac:chgData name="Janelle Clendenon" userId="da17313139568148" providerId="LiveId" clId="{A9D107E2-6F51-4818-BCD6-66F4666785E2}" dt="2025-05-25T14:56:08.065" v="4763" actId="478"/>
          <ac:spMkLst>
            <pc:docMk/>
            <pc:sldMk cId="1527116800" sldId="281"/>
            <ac:spMk id="11" creationId="{FF7EF7B7-4C8E-38D3-EB19-084E2A89147E}"/>
          </ac:spMkLst>
        </pc:spChg>
        <pc:spChg chg="del">
          <ac:chgData name="Janelle Clendenon" userId="da17313139568148" providerId="LiveId" clId="{A9D107E2-6F51-4818-BCD6-66F4666785E2}" dt="2025-05-25T14:48:18.591" v="4639" actId="478"/>
          <ac:spMkLst>
            <pc:docMk/>
            <pc:sldMk cId="1527116800" sldId="281"/>
            <ac:spMk id="18" creationId="{75768F5E-8D69-3DE6-AAF2-7E705C47AF81}"/>
          </ac:spMkLst>
        </pc:spChg>
        <pc:grpChg chg="del">
          <ac:chgData name="Janelle Clendenon" userId="da17313139568148" providerId="LiveId" clId="{A9D107E2-6F51-4818-BCD6-66F4666785E2}" dt="2025-05-25T14:48:04.247" v="4631" actId="478"/>
          <ac:grpSpMkLst>
            <pc:docMk/>
            <pc:sldMk cId="1527116800" sldId="281"/>
            <ac:grpSpMk id="9" creationId="{072E37B4-6596-FA59-FDA5-BE8DEBE9C0EA}"/>
          </ac:grpSpMkLst>
        </pc:grpChg>
        <pc:picChg chg="mod">
          <ac:chgData name="Janelle Clendenon" userId="da17313139568148" providerId="LiveId" clId="{A9D107E2-6F51-4818-BCD6-66F4666785E2}" dt="2025-05-25T14:56:14.529" v="4765" actId="14100"/>
          <ac:picMkLst>
            <pc:docMk/>
            <pc:sldMk cId="1527116800" sldId="281"/>
            <ac:picMk id="6" creationId="{06454B7D-755E-8F72-8FC8-D06D1ABB2F42}"/>
          </ac:picMkLst>
        </pc:picChg>
        <pc:picChg chg="del">
          <ac:chgData name="Janelle Clendenon" userId="da17313139568148" providerId="LiveId" clId="{A9D107E2-6F51-4818-BCD6-66F4666785E2}" dt="2025-05-25T14:48:15.163" v="4638" actId="478"/>
          <ac:picMkLst>
            <pc:docMk/>
            <pc:sldMk cId="1527116800" sldId="281"/>
            <ac:picMk id="10" creationId="{22940DCC-C5E3-9DDD-6A3D-4362435C4667}"/>
          </ac:picMkLst>
        </pc:picChg>
      </pc:sldChg>
      <pc:sldChg chg="delSp modSp add mod delAnim">
        <pc:chgData name="Janelle Clendenon" userId="da17313139568148" providerId="LiveId" clId="{A9D107E2-6F51-4818-BCD6-66F4666785E2}" dt="2025-05-25T14:47:48.091" v="4630" actId="1076"/>
        <pc:sldMkLst>
          <pc:docMk/>
          <pc:sldMk cId="114528686" sldId="282"/>
        </pc:sldMkLst>
        <pc:spChg chg="mod">
          <ac:chgData name="Janelle Clendenon" userId="da17313139568148" providerId="LiveId" clId="{A9D107E2-6F51-4818-BCD6-66F4666785E2}" dt="2025-05-25T14:44:37.187" v="4434" actId="20577"/>
          <ac:spMkLst>
            <pc:docMk/>
            <pc:sldMk cId="114528686" sldId="282"/>
            <ac:spMk id="2" creationId="{419AAEAC-ECA8-0000-7289-508D0382E192}"/>
          </ac:spMkLst>
        </pc:spChg>
        <pc:spChg chg="mod">
          <ac:chgData name="Janelle Clendenon" userId="da17313139568148" providerId="LiveId" clId="{A9D107E2-6F51-4818-BCD6-66F4666785E2}" dt="2025-05-25T14:47:48.091" v="4630" actId="1076"/>
          <ac:spMkLst>
            <pc:docMk/>
            <pc:sldMk cId="114528686" sldId="282"/>
            <ac:spMk id="13" creationId="{AF98224F-FBC4-4DC0-1FC1-D949AD778674}"/>
          </ac:spMkLst>
        </pc:spChg>
        <pc:spChg chg="mod">
          <ac:chgData name="Janelle Clendenon" userId="da17313139568148" providerId="LiveId" clId="{A9D107E2-6F51-4818-BCD6-66F4666785E2}" dt="2025-05-25T14:45:44.011" v="4476" actId="20577"/>
          <ac:spMkLst>
            <pc:docMk/>
            <pc:sldMk cId="114528686" sldId="282"/>
            <ac:spMk id="14" creationId="{079AF312-E8E3-BB5C-4043-B2596EF4C6B3}"/>
          </ac:spMkLst>
        </pc:spChg>
        <pc:spChg chg="mod">
          <ac:chgData name="Janelle Clendenon" userId="da17313139568148" providerId="LiveId" clId="{A9D107E2-6F51-4818-BCD6-66F4666785E2}" dt="2025-05-25T14:46:22.559" v="4534" actId="14100"/>
          <ac:spMkLst>
            <pc:docMk/>
            <pc:sldMk cId="114528686" sldId="282"/>
            <ac:spMk id="15" creationId="{BDA21519-FF50-55A7-AA6C-CBCF34F7349F}"/>
          </ac:spMkLst>
        </pc:spChg>
        <pc:spChg chg="mod">
          <ac:chgData name="Janelle Clendenon" userId="da17313139568148" providerId="LiveId" clId="{A9D107E2-6F51-4818-BCD6-66F4666785E2}" dt="2025-05-25T14:47:31.732" v="4628" actId="20577"/>
          <ac:spMkLst>
            <pc:docMk/>
            <pc:sldMk cId="114528686" sldId="282"/>
            <ac:spMk id="16" creationId="{86E46782-A62A-BE92-14DE-43D3FE33BC18}"/>
          </ac:spMkLst>
        </pc:spChg>
        <pc:picChg chg="mod">
          <ac:chgData name="Janelle Clendenon" userId="da17313139568148" providerId="LiveId" clId="{A9D107E2-6F51-4818-BCD6-66F4666785E2}" dt="2025-05-25T14:47:43.309" v="4629" actId="1076"/>
          <ac:picMkLst>
            <pc:docMk/>
            <pc:sldMk cId="114528686" sldId="282"/>
            <ac:picMk id="5" creationId="{9305DDE8-3427-A5D7-963B-C33D563CEEF6}"/>
          </ac:picMkLst>
        </pc:picChg>
        <pc:picChg chg="del">
          <ac:chgData name="Janelle Clendenon" userId="da17313139568148" providerId="LiveId" clId="{A9D107E2-6F51-4818-BCD6-66F4666785E2}" dt="2025-05-25T14:44:40.890" v="4435" actId="478"/>
          <ac:picMkLst>
            <pc:docMk/>
            <pc:sldMk cId="114528686" sldId="282"/>
            <ac:picMk id="12" creationId="{12739629-89D8-4FF0-63E1-4A8EBBD7D360}"/>
          </ac:picMkLst>
        </pc:picChg>
      </pc:sldChg>
      <pc:sldChg chg="modSp add mod ord">
        <pc:chgData name="Janelle Clendenon" userId="da17313139568148" providerId="LiveId" clId="{A9D107E2-6F51-4818-BCD6-66F4666785E2}" dt="2025-05-25T15:16:33.384" v="5533" actId="20577"/>
        <pc:sldMkLst>
          <pc:docMk/>
          <pc:sldMk cId="3379742893" sldId="283"/>
        </pc:sldMkLst>
        <pc:spChg chg="mod">
          <ac:chgData name="Janelle Clendenon" userId="da17313139568148" providerId="LiveId" clId="{A9D107E2-6F51-4818-BCD6-66F4666785E2}" dt="2025-05-25T15:14:52.436" v="5329" actId="20577"/>
          <ac:spMkLst>
            <pc:docMk/>
            <pc:sldMk cId="3379742893" sldId="283"/>
            <ac:spMk id="2" creationId="{A8AC821F-3FD2-B247-7CE0-18B30A8AC907}"/>
          </ac:spMkLst>
        </pc:spChg>
        <pc:spChg chg="mod">
          <ac:chgData name="Janelle Clendenon" userId="da17313139568148" providerId="LiveId" clId="{A9D107E2-6F51-4818-BCD6-66F4666785E2}" dt="2025-05-25T15:15:27.369" v="5407" actId="20577"/>
          <ac:spMkLst>
            <pc:docMk/>
            <pc:sldMk cId="3379742893" sldId="283"/>
            <ac:spMk id="13" creationId="{BE11556E-799E-C772-DF5F-0568D187AD54}"/>
          </ac:spMkLst>
        </pc:spChg>
        <pc:spChg chg="mod">
          <ac:chgData name="Janelle Clendenon" userId="da17313139568148" providerId="LiveId" clId="{A9D107E2-6F51-4818-BCD6-66F4666785E2}" dt="2025-05-25T15:15:57.980" v="5474" actId="14100"/>
          <ac:spMkLst>
            <pc:docMk/>
            <pc:sldMk cId="3379742893" sldId="283"/>
            <ac:spMk id="14" creationId="{FEF5B50F-FA55-40DA-DE46-C400D80FED03}"/>
          </ac:spMkLst>
        </pc:spChg>
        <pc:spChg chg="mod">
          <ac:chgData name="Janelle Clendenon" userId="da17313139568148" providerId="LiveId" clId="{A9D107E2-6F51-4818-BCD6-66F4666785E2}" dt="2025-05-25T15:16:33.384" v="5533" actId="20577"/>
          <ac:spMkLst>
            <pc:docMk/>
            <pc:sldMk cId="3379742893" sldId="283"/>
            <ac:spMk id="15" creationId="{8346D37F-668A-88B2-8983-887E79254D71}"/>
          </ac:spMkLst>
        </pc:spChg>
        <pc:spChg chg="mod">
          <ac:chgData name="Janelle Clendenon" userId="da17313139568148" providerId="LiveId" clId="{A9D107E2-6F51-4818-BCD6-66F4666785E2}" dt="2025-05-25T15:15:40.121" v="5435" actId="20577"/>
          <ac:spMkLst>
            <pc:docMk/>
            <pc:sldMk cId="3379742893" sldId="283"/>
            <ac:spMk id="16" creationId="{63C56424-2D30-D773-E2DB-224E6D1943FE}"/>
          </ac:spMkLst>
        </pc:spChg>
      </pc:sldChg>
      <pc:sldChg chg="addSp delSp modSp add mod">
        <pc:chgData name="Janelle Clendenon" userId="da17313139568148" providerId="LiveId" clId="{A9D107E2-6F51-4818-BCD6-66F4666785E2}" dt="2025-05-25T15:19:31.043" v="5629" actId="20577"/>
        <pc:sldMkLst>
          <pc:docMk/>
          <pc:sldMk cId="3518886206" sldId="284"/>
        </pc:sldMkLst>
        <pc:spChg chg="mod">
          <ac:chgData name="Janelle Clendenon" userId="da17313139568148" providerId="LiveId" clId="{A9D107E2-6F51-4818-BCD6-66F4666785E2}" dt="2025-05-25T15:19:31.043" v="5629" actId="20577"/>
          <ac:spMkLst>
            <pc:docMk/>
            <pc:sldMk cId="3518886206" sldId="284"/>
            <ac:spMk id="11" creationId="{1EB71410-5487-9DB1-AD8B-BB4DF7B429F7}"/>
          </ac:spMkLst>
        </pc:spChg>
        <pc:spChg chg="add del mod">
          <ac:chgData name="Janelle Clendenon" userId="da17313139568148" providerId="LiveId" clId="{A9D107E2-6F51-4818-BCD6-66F4666785E2}" dt="2025-05-25T15:18:57.901" v="5546" actId="478"/>
          <ac:spMkLst>
            <pc:docMk/>
            <pc:sldMk cId="3518886206" sldId="284"/>
            <ac:spMk id="12" creationId="{1AB592B1-3FED-47E3-B7F6-FCB060352673}"/>
          </ac:spMkLst>
        </pc:spChg>
        <pc:spChg chg="del">
          <ac:chgData name="Janelle Clendenon" userId="da17313139568148" providerId="LiveId" clId="{A9D107E2-6F51-4818-BCD6-66F4666785E2}" dt="2025-05-25T15:18:55.934" v="5545" actId="478"/>
          <ac:spMkLst>
            <pc:docMk/>
            <pc:sldMk cId="3518886206" sldId="284"/>
            <ac:spMk id="18" creationId="{32D4C758-B1BD-C27E-EDD2-CC9B7348A263}"/>
          </ac:spMkLst>
        </pc:spChg>
        <pc:picChg chg="add mod">
          <ac:chgData name="Janelle Clendenon" userId="da17313139568148" providerId="LiveId" clId="{A9D107E2-6F51-4818-BCD6-66F4666785E2}" dt="2025-05-25T15:19:02.690" v="5548" actId="14100"/>
          <ac:picMkLst>
            <pc:docMk/>
            <pc:sldMk cId="3518886206" sldId="284"/>
            <ac:picMk id="5" creationId="{01D85D8C-F459-F8F9-959E-8DEFEB9FF7AE}"/>
          </ac:picMkLst>
        </pc:picChg>
        <pc:picChg chg="del mod">
          <ac:chgData name="Janelle Clendenon" userId="da17313139568148" providerId="LiveId" clId="{A9D107E2-6F51-4818-BCD6-66F4666785E2}" dt="2025-05-25T15:18:44.169" v="5538" actId="478"/>
          <ac:picMkLst>
            <pc:docMk/>
            <pc:sldMk cId="3518886206" sldId="284"/>
            <ac:picMk id="6" creationId="{778FDB43-B8A1-90FA-3040-30F40D4F1CCA}"/>
          </ac:picMkLst>
        </pc:picChg>
        <pc:picChg chg="del">
          <ac:chgData name="Janelle Clendenon" userId="da17313139568148" providerId="LiveId" clId="{A9D107E2-6F51-4818-BCD6-66F4666785E2}" dt="2025-05-25T15:18:53.649" v="5544" actId="478"/>
          <ac:picMkLst>
            <pc:docMk/>
            <pc:sldMk cId="3518886206" sldId="284"/>
            <ac:picMk id="10" creationId="{5CB978BE-36BD-E06F-9E05-C211E2224984}"/>
          </ac:picMkLst>
        </pc:picChg>
      </pc:sldChg>
      <pc:sldChg chg="addSp delSp modSp add mod modAnim">
        <pc:chgData name="Janelle Clendenon" userId="da17313139568148" providerId="LiveId" clId="{A9D107E2-6F51-4818-BCD6-66F4666785E2}" dt="2025-05-25T15:31:47.429" v="5926" actId="164"/>
        <pc:sldMkLst>
          <pc:docMk/>
          <pc:sldMk cId="2902020058" sldId="285"/>
        </pc:sldMkLst>
        <pc:spChg chg="mod">
          <ac:chgData name="Janelle Clendenon" userId="da17313139568148" providerId="LiveId" clId="{A9D107E2-6F51-4818-BCD6-66F4666785E2}" dt="2025-05-25T15:22:38.012" v="5641" actId="1076"/>
          <ac:spMkLst>
            <pc:docMk/>
            <pc:sldMk cId="2902020058" sldId="285"/>
            <ac:spMk id="2" creationId="{783DB2E1-1034-8397-271E-A44BF32C9E69}"/>
          </ac:spMkLst>
        </pc:spChg>
        <pc:spChg chg="add mod">
          <ac:chgData name="Janelle Clendenon" userId="da17313139568148" providerId="LiveId" clId="{A9D107E2-6F51-4818-BCD6-66F4666785E2}" dt="2025-05-25T15:26:38.862" v="5838" actId="164"/>
          <ac:spMkLst>
            <pc:docMk/>
            <pc:sldMk cId="2902020058" sldId="285"/>
            <ac:spMk id="7" creationId="{0778BD13-DB29-CF1C-0E80-0F65913EA205}"/>
          </ac:spMkLst>
        </pc:spChg>
        <pc:spChg chg="mod">
          <ac:chgData name="Janelle Clendenon" userId="da17313139568148" providerId="LiveId" clId="{A9D107E2-6F51-4818-BCD6-66F4666785E2}" dt="2025-05-25T15:24:44.378" v="5762" actId="20577"/>
          <ac:spMkLst>
            <pc:docMk/>
            <pc:sldMk cId="2902020058" sldId="285"/>
            <ac:spMk id="11" creationId="{A2C17C4D-6545-475E-FD87-5DD7B8665828}"/>
          </ac:spMkLst>
        </pc:spChg>
        <pc:spChg chg="add mod">
          <ac:chgData name="Janelle Clendenon" userId="da17313139568148" providerId="LiveId" clId="{A9D107E2-6F51-4818-BCD6-66F4666785E2}" dt="2025-05-25T15:28:48.667" v="5882" actId="164"/>
          <ac:spMkLst>
            <pc:docMk/>
            <pc:sldMk cId="2902020058" sldId="285"/>
            <ac:spMk id="12" creationId="{F1C62778-AC56-F30A-E2DB-5BDC20878E5A}"/>
          </ac:spMkLst>
        </pc:spChg>
        <pc:spChg chg="add mod">
          <ac:chgData name="Janelle Clendenon" userId="da17313139568148" providerId="LiveId" clId="{A9D107E2-6F51-4818-BCD6-66F4666785E2}" dt="2025-05-25T15:31:47.429" v="5926" actId="164"/>
          <ac:spMkLst>
            <pc:docMk/>
            <pc:sldMk cId="2902020058" sldId="285"/>
            <ac:spMk id="20" creationId="{8BE1C510-8DB8-0F16-7C52-CD82BB0E4B08}"/>
          </ac:spMkLst>
        </pc:spChg>
        <pc:grpChg chg="add mod">
          <ac:chgData name="Janelle Clendenon" userId="da17313139568148" providerId="LiveId" clId="{A9D107E2-6F51-4818-BCD6-66F4666785E2}" dt="2025-05-25T15:28:58.280" v="5884" actId="1076"/>
          <ac:grpSpMkLst>
            <pc:docMk/>
            <pc:sldMk cId="2902020058" sldId="285"/>
            <ac:grpSpMk id="10" creationId="{91A12BF7-69CE-2C45-0C11-91C2AC753E9C}"/>
          </ac:grpSpMkLst>
        </pc:grpChg>
        <pc:grpChg chg="add mod">
          <ac:chgData name="Janelle Clendenon" userId="da17313139568148" providerId="LiveId" clId="{A9D107E2-6F51-4818-BCD6-66F4666785E2}" dt="2025-05-25T15:29:01.638" v="5885" actId="1076"/>
          <ac:grpSpMkLst>
            <pc:docMk/>
            <pc:sldMk cId="2902020058" sldId="285"/>
            <ac:grpSpMk id="17" creationId="{2865B957-3EB9-E216-4174-AD9791940AEA}"/>
          </ac:grpSpMkLst>
        </pc:grpChg>
        <pc:grpChg chg="add mod">
          <ac:chgData name="Janelle Clendenon" userId="da17313139568148" providerId="LiveId" clId="{A9D107E2-6F51-4818-BCD6-66F4666785E2}" dt="2025-05-25T15:31:47.429" v="5926" actId="164"/>
          <ac:grpSpMkLst>
            <pc:docMk/>
            <pc:sldMk cId="2902020058" sldId="285"/>
            <ac:grpSpMk id="21" creationId="{5817D025-2F5C-9C12-6AA4-6EC7D071AAB8}"/>
          </ac:grpSpMkLst>
        </pc:grpChg>
        <pc:picChg chg="mod">
          <ac:chgData name="Janelle Clendenon" userId="da17313139568148" providerId="LiveId" clId="{A9D107E2-6F51-4818-BCD6-66F4666785E2}" dt="2025-05-25T15:22:50.953" v="5644" actId="1076"/>
          <ac:picMkLst>
            <pc:docMk/>
            <pc:sldMk cId="2902020058" sldId="285"/>
            <ac:picMk id="4" creationId="{038BF25B-7F4F-CA1F-FF5C-69E8B7ABBB27}"/>
          </ac:picMkLst>
        </pc:picChg>
        <pc:picChg chg="mod">
          <ac:chgData name="Janelle Clendenon" userId="da17313139568148" providerId="LiveId" clId="{A9D107E2-6F51-4818-BCD6-66F4666785E2}" dt="2025-05-25T15:22:56.941" v="5646" actId="14100"/>
          <ac:picMkLst>
            <pc:docMk/>
            <pc:sldMk cId="2902020058" sldId="285"/>
            <ac:picMk id="5" creationId="{BCA112E9-4159-71A6-568E-334B780B2020}"/>
          </ac:picMkLst>
        </pc:picChg>
        <pc:picChg chg="add mod">
          <ac:chgData name="Janelle Clendenon" userId="da17313139568148" providerId="LiveId" clId="{A9D107E2-6F51-4818-BCD6-66F4666785E2}" dt="2025-05-25T15:26:38.862" v="5838" actId="164"/>
          <ac:picMkLst>
            <pc:docMk/>
            <pc:sldMk cId="2902020058" sldId="285"/>
            <ac:picMk id="6" creationId="{A3842F86-C3F6-B588-E3DD-4D394C8F4FD5}"/>
          </ac:picMkLst>
        </pc:picChg>
        <pc:picChg chg="mod">
          <ac:chgData name="Janelle Clendenon" userId="da17313139568148" providerId="LiveId" clId="{A9D107E2-6F51-4818-BCD6-66F4666785E2}" dt="2025-05-25T15:22:38.012" v="5641" actId="1076"/>
          <ac:picMkLst>
            <pc:docMk/>
            <pc:sldMk cId="2902020058" sldId="285"/>
            <ac:picMk id="8" creationId="{55158FB7-0303-3358-C8DC-0A15F933DC22}"/>
          </ac:picMkLst>
        </pc:picChg>
        <pc:picChg chg="del">
          <ac:chgData name="Janelle Clendenon" userId="da17313139568148" providerId="LiveId" clId="{A9D107E2-6F51-4818-BCD6-66F4666785E2}" dt="2025-05-25T15:22:58.921" v="5647" actId="478"/>
          <ac:picMkLst>
            <pc:docMk/>
            <pc:sldMk cId="2902020058" sldId="285"/>
            <ac:picMk id="9" creationId="{6C0E2271-0CFD-4B91-FC9E-87D311B7D31C}"/>
          </ac:picMkLst>
        </pc:picChg>
        <pc:picChg chg="add mod modCrop">
          <ac:chgData name="Janelle Clendenon" userId="da17313139568148" providerId="LiveId" clId="{A9D107E2-6F51-4818-BCD6-66F4666785E2}" dt="2025-05-25T15:28:48.667" v="5882" actId="164"/>
          <ac:picMkLst>
            <pc:docMk/>
            <pc:sldMk cId="2902020058" sldId="285"/>
            <ac:picMk id="16" creationId="{BB3A35B7-972B-8843-B8AF-C2A0F3793700}"/>
          </ac:picMkLst>
        </pc:picChg>
        <pc:picChg chg="add mod">
          <ac:chgData name="Janelle Clendenon" userId="da17313139568148" providerId="LiveId" clId="{A9D107E2-6F51-4818-BCD6-66F4666785E2}" dt="2025-05-25T15:31:47.429" v="5926" actId="164"/>
          <ac:picMkLst>
            <pc:docMk/>
            <pc:sldMk cId="2902020058" sldId="285"/>
            <ac:picMk id="19" creationId="{0F3DBA4D-B4CB-AE0F-35FF-454509C57662}"/>
          </ac:picMkLst>
        </pc:picChg>
      </pc:sldChg>
      <pc:sldChg chg="addSp delSp modSp add del mod ord">
        <pc:chgData name="Janelle Clendenon" userId="da17313139568148" providerId="LiveId" clId="{A9D107E2-6F51-4818-BCD6-66F4666785E2}" dt="2025-05-25T19:47:27.506" v="7308" actId="2696"/>
        <pc:sldMkLst>
          <pc:docMk/>
          <pc:sldMk cId="1658222531" sldId="286"/>
        </pc:sldMkLst>
        <pc:spChg chg="add mod">
          <ac:chgData name="Janelle Clendenon" userId="da17313139568148" providerId="LiveId" clId="{A9D107E2-6F51-4818-BCD6-66F4666785E2}" dt="2025-05-25T19:44:40.149" v="7307" actId="20577"/>
          <ac:spMkLst>
            <pc:docMk/>
            <pc:sldMk cId="1658222531" sldId="286"/>
            <ac:spMk id="3" creationId="{4DCBA465-55EF-FD4B-7EDE-9843A6824A9E}"/>
          </ac:spMkLst>
        </pc:spChg>
        <pc:spChg chg="mod">
          <ac:chgData name="Janelle Clendenon" userId="da17313139568148" providerId="LiveId" clId="{A9D107E2-6F51-4818-BCD6-66F4666785E2}" dt="2025-05-25T15:39:27.586" v="6334" actId="20577"/>
          <ac:spMkLst>
            <pc:docMk/>
            <pc:sldMk cId="1658222531" sldId="286"/>
            <ac:spMk id="11" creationId="{A4A134A0-76A5-D869-BFFF-88D273089438}"/>
          </ac:spMkLst>
        </pc:spChg>
        <pc:spChg chg="add mod">
          <ac:chgData name="Janelle Clendenon" userId="da17313139568148" providerId="LiveId" clId="{A9D107E2-6F51-4818-BCD6-66F4666785E2}" dt="2025-05-25T15:41:53.445" v="6432" actId="20577"/>
          <ac:spMkLst>
            <pc:docMk/>
            <pc:sldMk cId="1658222531" sldId="286"/>
            <ac:spMk id="13" creationId="{6A0EC8A2-DCB6-DDCF-EEEA-2D4722F15698}"/>
          </ac:spMkLst>
        </pc:spChg>
        <pc:grpChg chg="del">
          <ac:chgData name="Janelle Clendenon" userId="da17313139568148" providerId="LiveId" clId="{A9D107E2-6F51-4818-BCD6-66F4666785E2}" dt="2025-05-25T15:37:53.996" v="6331" actId="478"/>
          <ac:grpSpMkLst>
            <pc:docMk/>
            <pc:sldMk cId="1658222531" sldId="286"/>
            <ac:grpSpMk id="10" creationId="{B8FA6EBD-BBF7-1D58-FD19-66E4963BE4EF}"/>
          </ac:grpSpMkLst>
        </pc:grpChg>
        <pc:grpChg chg="del">
          <ac:chgData name="Janelle Clendenon" userId="da17313139568148" providerId="LiveId" clId="{A9D107E2-6F51-4818-BCD6-66F4666785E2}" dt="2025-05-25T15:37:55.681" v="6333" actId="478"/>
          <ac:grpSpMkLst>
            <pc:docMk/>
            <pc:sldMk cId="1658222531" sldId="286"/>
            <ac:grpSpMk id="17" creationId="{A4965278-DD7B-0113-9574-360AEBA61B6F}"/>
          </ac:grpSpMkLst>
        </pc:grpChg>
        <pc:grpChg chg="del">
          <ac:chgData name="Janelle Clendenon" userId="da17313139568148" providerId="LiveId" clId="{A9D107E2-6F51-4818-BCD6-66F4666785E2}" dt="2025-05-25T15:37:54.871" v="6332" actId="478"/>
          <ac:grpSpMkLst>
            <pc:docMk/>
            <pc:sldMk cId="1658222531" sldId="286"/>
            <ac:grpSpMk id="21" creationId="{53D646F0-8051-0B53-E15C-29AC012E6B56}"/>
          </ac:grpSpMkLst>
        </pc:grpChg>
        <pc:picChg chg="add mod">
          <ac:chgData name="Janelle Clendenon" userId="da17313139568148" providerId="LiveId" clId="{A9D107E2-6F51-4818-BCD6-66F4666785E2}" dt="2025-05-25T15:40:50.272" v="6340" actId="1076"/>
          <ac:picMkLst>
            <pc:docMk/>
            <pc:sldMk cId="1658222531" sldId="286"/>
            <ac:picMk id="9" creationId="{3E02CA35-7231-10DB-6C1D-1941DCB19DD0}"/>
          </ac:picMkLst>
        </pc:picChg>
      </pc:sldChg>
      <pc:sldChg chg="addSp delSp modSp add mod ord">
        <pc:chgData name="Janelle Clendenon" userId="da17313139568148" providerId="LiveId" clId="{A9D107E2-6F51-4818-BCD6-66F4666785E2}" dt="2025-05-25T15:49:54.628" v="6803" actId="1076"/>
        <pc:sldMkLst>
          <pc:docMk/>
          <pc:sldMk cId="2677114773" sldId="287"/>
        </pc:sldMkLst>
        <pc:spChg chg="mod">
          <ac:chgData name="Janelle Clendenon" userId="da17313139568148" providerId="LiveId" clId="{A9D107E2-6F51-4818-BCD6-66F4666785E2}" dt="2025-05-25T15:47:02.595" v="6785" actId="14100"/>
          <ac:spMkLst>
            <pc:docMk/>
            <pc:sldMk cId="2677114773" sldId="287"/>
            <ac:spMk id="11" creationId="{63B5455B-9695-FA67-FE8A-E3C41B92C96A}"/>
          </ac:spMkLst>
        </pc:spChg>
        <pc:spChg chg="del">
          <ac:chgData name="Janelle Clendenon" userId="da17313139568148" providerId="LiveId" clId="{A9D107E2-6F51-4818-BCD6-66F4666785E2}" dt="2025-05-25T15:47:08.221" v="6787" actId="478"/>
          <ac:spMkLst>
            <pc:docMk/>
            <pc:sldMk cId="2677114773" sldId="287"/>
            <ac:spMk id="13" creationId="{2650E817-8944-3A3E-1868-512A2B24467C}"/>
          </ac:spMkLst>
        </pc:spChg>
        <pc:picChg chg="mod">
          <ac:chgData name="Janelle Clendenon" userId="da17313139568148" providerId="LiveId" clId="{A9D107E2-6F51-4818-BCD6-66F4666785E2}" dt="2025-05-25T15:49:40.089" v="6800" actId="14100"/>
          <ac:picMkLst>
            <pc:docMk/>
            <pc:sldMk cId="2677114773" sldId="287"/>
            <ac:picMk id="4" creationId="{E306CB58-4237-02D7-83DE-01E2616FDFC7}"/>
          </ac:picMkLst>
        </pc:picChg>
        <pc:picChg chg="mod">
          <ac:chgData name="Janelle Clendenon" userId="da17313139568148" providerId="LiveId" clId="{A9D107E2-6F51-4818-BCD6-66F4666785E2}" dt="2025-05-25T15:49:50.058" v="6802" actId="14100"/>
          <ac:picMkLst>
            <pc:docMk/>
            <pc:sldMk cId="2677114773" sldId="287"/>
            <ac:picMk id="5" creationId="{8DABAFDE-52EF-80C4-6A4B-1E29A7DD074A}"/>
          </ac:picMkLst>
        </pc:picChg>
        <pc:picChg chg="add mod">
          <ac:chgData name="Janelle Clendenon" userId="da17313139568148" providerId="LiveId" clId="{A9D107E2-6F51-4818-BCD6-66F4666785E2}" dt="2025-05-25T15:49:54.628" v="6803" actId="1076"/>
          <ac:picMkLst>
            <pc:docMk/>
            <pc:sldMk cId="2677114773" sldId="287"/>
            <ac:picMk id="6" creationId="{D2071677-9553-1130-5426-5D13564B20D0}"/>
          </ac:picMkLst>
        </pc:picChg>
        <pc:picChg chg="del mod">
          <ac:chgData name="Janelle Clendenon" userId="da17313139568148" providerId="LiveId" clId="{A9D107E2-6F51-4818-BCD6-66F4666785E2}" dt="2025-05-25T15:47:07.148" v="6786" actId="478"/>
          <ac:picMkLst>
            <pc:docMk/>
            <pc:sldMk cId="2677114773" sldId="287"/>
            <ac:picMk id="9" creationId="{521706F6-21C4-5530-5E9D-EB686EA961D9}"/>
          </ac:picMkLst>
        </pc:picChg>
      </pc:sldChg>
      <pc:sldChg chg="addSp delSp modSp add mod ord delAnim modAnim">
        <pc:chgData name="Janelle Clendenon" userId="da17313139568148" providerId="LiveId" clId="{A9D107E2-6F51-4818-BCD6-66F4666785E2}" dt="2025-05-25T19:44:00.559" v="7282"/>
        <pc:sldMkLst>
          <pc:docMk/>
          <pc:sldMk cId="2491543942" sldId="288"/>
        </pc:sldMkLst>
        <pc:spChg chg="mod">
          <ac:chgData name="Janelle Clendenon" userId="da17313139568148" providerId="LiveId" clId="{A9D107E2-6F51-4818-BCD6-66F4666785E2}" dt="2025-05-25T15:50:49.806" v="6828" actId="20577"/>
          <ac:spMkLst>
            <pc:docMk/>
            <pc:sldMk cId="2491543942" sldId="288"/>
            <ac:spMk id="2" creationId="{6AAE1E7F-5FF4-9E24-BC5F-97EB9C0AE92F}"/>
          </ac:spMkLst>
        </pc:spChg>
        <pc:picChg chg="add mod">
          <ac:chgData name="Janelle Clendenon" userId="da17313139568148" providerId="LiveId" clId="{A9D107E2-6F51-4818-BCD6-66F4666785E2}" dt="2025-05-25T15:51:53.555" v="6834" actId="14100"/>
          <ac:picMkLst>
            <pc:docMk/>
            <pc:sldMk cId="2491543942" sldId="288"/>
            <ac:picMk id="3" creationId="{F332494A-BF6F-5944-8DCF-EE0ACDB53555}"/>
          </ac:picMkLst>
        </pc:picChg>
        <pc:picChg chg="del">
          <ac:chgData name="Janelle Clendenon" userId="da17313139568148" providerId="LiveId" clId="{A9D107E2-6F51-4818-BCD6-66F4666785E2}" dt="2025-05-25T15:50:41.645" v="6815" actId="478"/>
          <ac:picMkLst>
            <pc:docMk/>
            <pc:sldMk cId="2491543942" sldId="288"/>
            <ac:picMk id="4" creationId="{E846B78C-8016-DD03-2FFE-F20483BFBE38}"/>
          </ac:picMkLst>
        </pc:picChg>
      </pc:sldChg>
      <pc:sldChg chg="addSp delSp modSp add mod ord modAnim">
        <pc:chgData name="Janelle Clendenon" userId="da17313139568148" providerId="LiveId" clId="{A9D107E2-6F51-4818-BCD6-66F4666785E2}" dt="2025-05-25T19:43:52.498" v="7280"/>
        <pc:sldMkLst>
          <pc:docMk/>
          <pc:sldMk cId="2631190840" sldId="289"/>
        </pc:sldMkLst>
        <pc:spChg chg="mod">
          <ac:chgData name="Janelle Clendenon" userId="da17313139568148" providerId="LiveId" clId="{A9D107E2-6F51-4818-BCD6-66F4666785E2}" dt="2025-05-25T15:53:11.764" v="6851" actId="14100"/>
          <ac:spMkLst>
            <pc:docMk/>
            <pc:sldMk cId="2631190840" sldId="289"/>
            <ac:spMk id="2" creationId="{16EB244A-40AF-B80D-9707-0B156F02F24F}"/>
          </ac:spMkLst>
        </pc:spChg>
        <pc:spChg chg="add mod">
          <ac:chgData name="Janelle Clendenon" userId="da17313139568148" providerId="LiveId" clId="{A9D107E2-6F51-4818-BCD6-66F4666785E2}" dt="2025-05-25T16:01:09.714" v="7223" actId="1076"/>
          <ac:spMkLst>
            <pc:docMk/>
            <pc:sldMk cId="2631190840" sldId="289"/>
            <ac:spMk id="13" creationId="{53AD3594-6CCC-6855-4AB3-33C8BF72EEBA}"/>
          </ac:spMkLst>
        </pc:spChg>
        <pc:spChg chg="mod">
          <ac:chgData name="Janelle Clendenon" userId="da17313139568148" providerId="LiveId" clId="{A9D107E2-6F51-4818-BCD6-66F4666785E2}" dt="2025-05-25T15:59:13.728" v="7207" actId="20577"/>
          <ac:spMkLst>
            <pc:docMk/>
            <pc:sldMk cId="2631190840" sldId="289"/>
            <ac:spMk id="18" creationId="{636884EF-383A-ED85-05CD-C8605788113F}"/>
          </ac:spMkLst>
        </pc:spChg>
        <pc:picChg chg="del">
          <ac:chgData name="Janelle Clendenon" userId="da17313139568148" providerId="LiveId" clId="{A9D107E2-6F51-4818-BCD6-66F4666785E2}" dt="2025-05-25T15:53:22.659" v="6855" actId="478"/>
          <ac:picMkLst>
            <pc:docMk/>
            <pc:sldMk cId="2631190840" sldId="289"/>
            <ac:picMk id="3" creationId="{72652DBE-4AEC-1E5B-7A48-11A7E4B5140A}"/>
          </ac:picMkLst>
        </pc:picChg>
        <pc:picChg chg="del">
          <ac:chgData name="Janelle Clendenon" userId="da17313139568148" providerId="LiveId" clId="{A9D107E2-6F51-4818-BCD6-66F4666785E2}" dt="2025-05-25T15:53:23.386" v="6856" actId="478"/>
          <ac:picMkLst>
            <pc:docMk/>
            <pc:sldMk cId="2631190840" sldId="289"/>
            <ac:picMk id="4" creationId="{8EFB27AB-1584-35AF-184B-FCE5329DCF62}"/>
          </ac:picMkLst>
        </pc:picChg>
        <pc:picChg chg="add mod">
          <ac:chgData name="Janelle Clendenon" userId="da17313139568148" providerId="LiveId" clId="{A9D107E2-6F51-4818-BCD6-66F4666785E2}" dt="2025-05-25T15:55:20.825" v="6864"/>
          <ac:picMkLst>
            <pc:docMk/>
            <pc:sldMk cId="2631190840" sldId="289"/>
            <ac:picMk id="6" creationId="{264A081D-F876-7573-B441-CBD6009F84DC}"/>
          </ac:picMkLst>
        </pc:picChg>
        <pc:picChg chg="mod">
          <ac:chgData name="Janelle Clendenon" userId="da17313139568148" providerId="LiveId" clId="{A9D107E2-6F51-4818-BCD6-66F4666785E2}" dt="2025-05-25T15:53:04.261" v="6849" actId="14100"/>
          <ac:picMkLst>
            <pc:docMk/>
            <pc:sldMk cId="2631190840" sldId="289"/>
            <ac:picMk id="8" creationId="{27A031C5-460E-83FC-C855-262A26153953}"/>
          </ac:picMkLst>
        </pc:picChg>
        <pc:picChg chg="add mod">
          <ac:chgData name="Janelle Clendenon" userId="da17313139568148" providerId="LiveId" clId="{A9D107E2-6F51-4818-BCD6-66F4666785E2}" dt="2025-05-25T15:59:38.487" v="7212" actId="1076"/>
          <ac:picMkLst>
            <pc:docMk/>
            <pc:sldMk cId="2631190840" sldId="289"/>
            <ac:picMk id="9" creationId="{67AA40CF-4741-33C1-C425-922DFFED2E0E}"/>
          </ac:picMkLst>
        </pc:picChg>
        <pc:picChg chg="mod">
          <ac:chgData name="Janelle Clendenon" userId="da17313139568148" providerId="LiveId" clId="{A9D107E2-6F51-4818-BCD6-66F4666785E2}" dt="2025-05-25T15:53:28.989" v="6858" actId="14100"/>
          <ac:picMkLst>
            <pc:docMk/>
            <pc:sldMk cId="2631190840" sldId="289"/>
            <ac:picMk id="10" creationId="{09227863-CF3C-86E2-ACE3-42B6C61DA423}"/>
          </ac:picMkLst>
        </pc:picChg>
        <pc:picChg chg="add mod">
          <ac:chgData name="Janelle Clendenon" userId="da17313139568148" providerId="LiveId" clId="{A9D107E2-6F51-4818-BCD6-66F4666785E2}" dt="2025-05-25T16:00:02.374" v="7218" actId="14100"/>
          <ac:picMkLst>
            <pc:docMk/>
            <pc:sldMk cId="2631190840" sldId="289"/>
            <ac:picMk id="12" creationId="{6A864357-5028-1FBA-4AA7-C8BB4E8EA797}"/>
          </ac:picMkLst>
        </pc:picChg>
      </pc:sldChg>
      <pc:sldChg chg="addSp delSp modSp add del mod delAnim">
        <pc:chgData name="Janelle Clendenon" userId="da17313139568148" providerId="LiveId" clId="{A9D107E2-6F51-4818-BCD6-66F4666785E2}" dt="2025-05-25T19:44:24.860" v="7283" actId="2696"/>
        <pc:sldMkLst>
          <pc:docMk/>
          <pc:sldMk cId="1206540263" sldId="290"/>
        </pc:sldMkLst>
        <pc:spChg chg="del">
          <ac:chgData name="Janelle Clendenon" userId="da17313139568148" providerId="LiveId" clId="{A9D107E2-6F51-4818-BCD6-66F4666785E2}" dt="2025-05-25T19:42:36.241" v="7228" actId="478"/>
          <ac:spMkLst>
            <pc:docMk/>
            <pc:sldMk cId="1206540263" sldId="290"/>
            <ac:spMk id="2" creationId="{6AAE1E7F-5FF4-9E24-BC5F-97EB9C0AE92F}"/>
          </ac:spMkLst>
        </pc:spChg>
        <pc:spChg chg="add mod">
          <ac:chgData name="Janelle Clendenon" userId="da17313139568148" providerId="LiveId" clId="{A9D107E2-6F51-4818-BCD6-66F4666785E2}" dt="2025-05-25T19:42:36.241" v="7228" actId="478"/>
          <ac:spMkLst>
            <pc:docMk/>
            <pc:sldMk cId="1206540263" sldId="290"/>
            <ac:spMk id="5" creationId="{B6BCBCDB-DAC8-77DC-B68C-D45FF62AAD3A}"/>
          </ac:spMkLst>
        </pc:spChg>
        <pc:spChg chg="add mod">
          <ac:chgData name="Janelle Clendenon" userId="da17313139568148" providerId="LiveId" clId="{A9D107E2-6F51-4818-BCD6-66F4666785E2}" dt="2025-05-25T19:42:53.372" v="7261" actId="20577"/>
          <ac:spMkLst>
            <pc:docMk/>
            <pc:sldMk cId="1206540263" sldId="290"/>
            <ac:spMk id="7" creationId="{900DEA2A-6170-77BD-3A30-ACF2CA667963}"/>
          </ac:spMkLst>
        </pc:spChg>
        <pc:picChg chg="del">
          <ac:chgData name="Janelle Clendenon" userId="da17313139568148" providerId="LiveId" clId="{A9D107E2-6F51-4818-BCD6-66F4666785E2}" dt="2025-05-25T19:42:27.754" v="7227" actId="478"/>
          <ac:picMkLst>
            <pc:docMk/>
            <pc:sldMk cId="1206540263" sldId="290"/>
            <ac:picMk id="4" creationId="{E846B78C-8016-DD03-2FFE-F20483BFBE38}"/>
          </ac:picMkLst>
        </pc:picChg>
        <pc:picChg chg="del">
          <ac:chgData name="Janelle Clendenon" userId="da17313139568148" providerId="LiveId" clId="{A9D107E2-6F51-4818-BCD6-66F4666785E2}" dt="2025-05-25T19:42:36.241" v="7228" actId="478"/>
          <ac:picMkLst>
            <pc:docMk/>
            <pc:sldMk cId="1206540263" sldId="290"/>
            <ac:picMk id="8" creationId="{7773E3AF-0410-ED67-6A5E-886207EF58D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E3AFB-0DCA-439C-AAAF-7847E99F3BC5}" type="datetimeFigureOut">
              <a:rPr lang="en-US" smtClean="0"/>
              <a:t>5/25/2025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F78AFB-031E-43DD-9451-2C7D3AFD294F}" type="slidenum">
              <a:rPr lang="en-US" smtClean="0"/>
              <a:t>‹#›</a:t>
            </a:fld>
            <a:endParaRPr lang="en-US"/>
          </a:p>
        </p:txBody>
      </p:sp>
    </p:spTree>
    <p:extLst>
      <p:ext uri="{BB962C8B-B14F-4D97-AF65-F5344CB8AC3E}">
        <p14:creationId xmlns:p14="http://schemas.microsoft.com/office/powerpoint/2010/main" val="2699456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mazon.com/gp/product/B00CQ805IG?ie=UTF8&amp;camp=213733&amp;creative=393177&amp;creativeASIN=B00CQ805IG&amp;linkCode=shr&amp;tag=momables-20&amp;=grocery&amp;qid=1384792996&amp;sr=1-5&amp;keywords=unsweetened+cocoa+powde"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amazon.com/gp/product/B002HQE11O?ie=UTF8&amp;camp=213733&amp;creative=393177&amp;creativeASIN=B002HQE11O&amp;linkCode=shr&amp;tag=momables-2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092819"/>
          </a:xfrm>
        </p:spPr>
        <p:txBody>
          <a:bodyPr/>
          <a:lstStyle/>
          <a:p>
            <a:r>
              <a:rPr lang="en-US" b="1" dirty="0"/>
              <a:t>Ingredients</a:t>
            </a:r>
          </a:p>
          <a:p>
            <a:r>
              <a:rPr lang="en-US" dirty="0">
                <a:effectLst/>
              </a:rPr>
              <a:t>¼ cup </a:t>
            </a:r>
            <a:r>
              <a:rPr lang="en-US" dirty="0">
                <a:effectLst/>
                <a:hlinkClick r:id="rId3"/>
              </a:rPr>
              <a:t>unsweetened cocoa powder</a:t>
            </a:r>
            <a:endParaRPr lang="en-US" dirty="0">
              <a:effectLst/>
            </a:endParaRPr>
          </a:p>
          <a:p>
            <a:r>
              <a:rPr lang="en-US" dirty="0">
                <a:effectLst/>
              </a:rPr>
              <a:t>½ cup granulated sugar</a:t>
            </a:r>
          </a:p>
          <a:p>
            <a:r>
              <a:rPr lang="en-US" dirty="0">
                <a:effectLst/>
              </a:rPr>
              <a:t>⅓ cup hot water</a:t>
            </a:r>
          </a:p>
          <a:p>
            <a:r>
              <a:rPr lang="en-US" dirty="0">
                <a:effectLst/>
              </a:rPr>
              <a:t>⅛ teaspoon salt</a:t>
            </a:r>
          </a:p>
          <a:p>
            <a:r>
              <a:rPr lang="en-US" dirty="0">
                <a:effectLst/>
              </a:rPr>
              <a:t>4 cups milk, dairy or non-dairy</a:t>
            </a:r>
          </a:p>
          <a:p>
            <a:r>
              <a:rPr lang="en-US" dirty="0">
                <a:effectLst/>
              </a:rPr>
              <a:t>1 teaspoon </a:t>
            </a:r>
            <a:r>
              <a:rPr lang="en-US" dirty="0">
                <a:effectLst/>
                <a:hlinkClick r:id="rId4"/>
              </a:rPr>
              <a:t>vanilla extract</a:t>
            </a:r>
            <a:endParaRPr lang="en-US" dirty="0">
              <a:effectLst/>
            </a:endParaRPr>
          </a:p>
          <a:p>
            <a:r>
              <a:rPr lang="en-US" b="1" dirty="0"/>
              <a:t>Instructions</a:t>
            </a:r>
          </a:p>
          <a:p>
            <a:r>
              <a:rPr lang="en-US" dirty="0">
                <a:effectLst/>
              </a:rPr>
              <a:t>In a medium saucepan, combine the cocoa powder, sugar, water, and salt over medium heat.</a:t>
            </a:r>
          </a:p>
          <a:p>
            <a:r>
              <a:rPr lang="en-US" dirty="0">
                <a:effectLst/>
              </a:rPr>
              <a:t>Cook, stirring constantly, until smooth and bring to a simmer.</a:t>
            </a:r>
          </a:p>
          <a:p>
            <a:r>
              <a:rPr lang="en-US" dirty="0">
                <a:effectLst/>
              </a:rPr>
              <a:t>Reduce heat, and stir in the milk, do not boil.</a:t>
            </a:r>
          </a:p>
          <a:p>
            <a:r>
              <a:rPr lang="en-US" dirty="0">
                <a:effectLst/>
              </a:rPr>
              <a:t>Remove from the heat and stir in the vanilla. Pour into mugs and serve immediately.</a:t>
            </a:r>
          </a:p>
          <a:p>
            <a:r>
              <a:rPr lang="en-US" b="1" dirty="0"/>
              <a:t>Notes</a:t>
            </a:r>
          </a:p>
          <a:p>
            <a:r>
              <a:rPr lang="en-US" b="1" dirty="0">
                <a:effectLst/>
              </a:rPr>
              <a:t>For one: </a:t>
            </a:r>
            <a:r>
              <a:rPr lang="en-US" dirty="0">
                <a:effectLst/>
              </a:rPr>
              <a:t>in the bottom of a mug, mix 2 teaspoons of cocoa powder and 2 tablespoons of sugar. Heat 1 ¼ cups of milk until hot but not boiling (in the microwave or stovetop). Pour a little bit of the hot milk, just enough to cover the powdered mixture, and with a spoon or small whisk, dissolve the cocoa and sugar. Once you have a chocolatey base, add ¼ teaspoon of vanilla. Pour the rest of the hot milk into the mug and stir to combine.</a:t>
            </a:r>
            <a:endParaRPr lang="en-US" dirty="0"/>
          </a:p>
          <a:p>
            <a:endParaRPr lang="en-US" dirty="0"/>
          </a:p>
        </p:txBody>
      </p:sp>
      <p:sp>
        <p:nvSpPr>
          <p:cNvPr id="4" name="Slide Number Placeholder 3"/>
          <p:cNvSpPr>
            <a:spLocks noGrp="1"/>
          </p:cNvSpPr>
          <p:nvPr>
            <p:ph type="sldNum" sz="quarter" idx="5"/>
          </p:nvPr>
        </p:nvSpPr>
        <p:spPr/>
        <p:txBody>
          <a:bodyPr/>
          <a:lstStyle/>
          <a:p>
            <a:fld id="{9CF78AFB-031E-43DD-9451-2C7D3AFD294F}" type="slidenum">
              <a:rPr lang="en-US" smtClean="0"/>
              <a:t>6</a:t>
            </a:fld>
            <a:endParaRPr lang="en-US"/>
          </a:p>
        </p:txBody>
      </p:sp>
    </p:spTree>
    <p:extLst>
      <p:ext uri="{BB962C8B-B14F-4D97-AF65-F5344CB8AC3E}">
        <p14:creationId xmlns:p14="http://schemas.microsoft.com/office/powerpoint/2010/main" val="3611134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0447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93189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26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41068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98322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3631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142314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2012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88974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3232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5/25/2025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7482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5/25/2025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9116477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jpeg"/><Relationship Id="rId7" Type="http://schemas.openxmlformats.org/officeDocument/2006/relationships/image" Target="../media/image7.jpg"/><Relationship Id="rId2" Type="http://schemas.openxmlformats.org/officeDocument/2006/relationships/slideLayout" Target="../slideLayouts/slideLayout8.xml"/><Relationship Id="rId1" Type="http://schemas.openxmlformats.org/officeDocument/2006/relationships/video" Target="https://www.youtube.com/embed/MlD8oazqZ-8?feature=oembed" TargetMode="Externa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2.jpeg"/><Relationship Id="rId7"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hyperlink" Target="https://www.laurafuentes.com/how-to-make-homemade-hot-cocoa/" TargetMode="External"/><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9.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18.jpg"/><Relationship Id="rId5" Type="http://schemas.openxmlformats.org/officeDocument/2006/relationships/hyperlink" Target="https://www.biblegateway.com/passage/?search=Exodus%2015&amp;version=NIV;YLT#fen-NIV-1944f"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22.jpg"/><Relationship Id="rId7" Type="http://schemas.openxmlformats.org/officeDocument/2006/relationships/image" Target="../media/image13.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4.png"/><Relationship Id="rId10" Type="http://schemas.openxmlformats.org/officeDocument/2006/relationships/image" Target="../media/image25.jpg"/><Relationship Id="rId4" Type="http://schemas.openxmlformats.org/officeDocument/2006/relationships/image" Target="../media/image3.jpg"/><Relationship Id="rId9"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26.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video" Target="https://www.youtube.com/embed/jCIpDbw4Gus?feature=oembed" TargetMode="External"/><Relationship Id="rId5" Type="http://schemas.openxmlformats.org/officeDocument/2006/relationships/image" Target="../media/image27.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32.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4.png"/><Relationship Id="rId7"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1.jp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38.jpg"/><Relationship Id="rId5" Type="http://schemas.openxmlformats.org/officeDocument/2006/relationships/image" Target="../media/image33.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18.jpg"/><Relationship Id="rId5" Type="http://schemas.openxmlformats.org/officeDocument/2006/relationships/image" Target="../media/image26.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video" Target="https://www.youtube.com/embed/c9R49mQwkmU?feature=oembed" TargetMode="External"/><Relationship Id="rId5" Type="http://schemas.openxmlformats.org/officeDocument/2006/relationships/image" Target="../media/image39.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jpg"/><Relationship Id="rId7" Type="http://schemas.openxmlformats.org/officeDocument/2006/relationships/image" Target="../media/image41.jp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40.jpg"/><Relationship Id="rId5" Type="http://schemas.openxmlformats.org/officeDocument/2006/relationships/hyperlink" Target="https://craftgossip.com/12-kids-craft-sand-projects/" TargetMode="Externa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video" Target="https://www.youtube.com/embed/rK7lm7J68p0?feature=oembed" TargetMode="External"/><Relationship Id="rId5" Type="http://schemas.openxmlformats.org/officeDocument/2006/relationships/image" Target="../media/image43.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video" Target="https://www.youtube.com/embed/bb3PuNF6BN8?feature=oembed" TargetMode="External"/><Relationship Id="rId5" Type="http://schemas.openxmlformats.org/officeDocument/2006/relationships/image" Target="../media/image44.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video" Target="https://www.youtube.com/embed/t9NhSFi-a50?feature=oembed" TargetMode="External"/><Relationship Id="rId5" Type="http://schemas.openxmlformats.org/officeDocument/2006/relationships/image" Target="../media/image45.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hyperlink" Target="https://www.laurafuentes.com/how-to-make-homemade-hot-cocoa/" TargetMode="External"/><Relationship Id="rId5" Type="http://schemas.openxmlformats.org/officeDocument/2006/relationships/hyperlink" Target="https://www.amazon.com/gp/product/B002HQE11O?ie=UTF8&amp;camp=213733&amp;creative=393177&amp;creativeASIN=B002HQE11O&amp;linkCode=shr&amp;tag=momables-20" TargetMode="External"/><Relationship Id="rId4" Type="http://schemas.openxmlformats.org/officeDocument/2006/relationships/hyperlink" Target="https://www.amazon.com/gp/product/B00CQ805IG?ie=UTF8&amp;camp=213733&amp;creative=393177&amp;creativeASIN=B00CQ805IG&amp;linkCode=shr&amp;tag=momables-20&amp;=grocery&amp;qid=1384792996&amp;sr=1-5&amp;keywords=unsweetened+cocoa+powd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AAB476BF-4EE2-5243-CABB-6CC72C39B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96A11354-9B5C-3936-369B-E81537262238}"/>
              </a:ext>
            </a:extLst>
          </p:cNvPr>
          <p:cNvSpPr>
            <a:spLocks noGrp="1"/>
          </p:cNvSpPr>
          <p:nvPr>
            <p:ph type="ctrTitle"/>
          </p:nvPr>
        </p:nvSpPr>
        <p:spPr>
          <a:xfrm>
            <a:off x="4243560" y="3208091"/>
            <a:ext cx="4496529" cy="2206775"/>
          </a:xfrm>
        </p:spPr>
        <p:txBody>
          <a:bodyPr anchor="t">
            <a:normAutofit/>
          </a:bodyPr>
          <a:lstStyle/>
          <a:p>
            <a:pPr algn="ctr"/>
            <a:r>
              <a:rPr lang="en-US" sz="6000" dirty="0"/>
              <a:t>Marah </a:t>
            </a:r>
            <a:br>
              <a:rPr lang="en-US" sz="6000" dirty="0"/>
            </a:br>
            <a:r>
              <a:rPr lang="en-US" sz="6000" dirty="0"/>
              <a:t>Bitter Water</a:t>
            </a:r>
          </a:p>
        </p:txBody>
      </p:sp>
      <p:sp>
        <p:nvSpPr>
          <p:cNvPr id="3" name="Subtitle 2">
            <a:extLst>
              <a:ext uri="{FF2B5EF4-FFF2-40B4-BE49-F238E27FC236}">
                <a16:creationId xmlns:a16="http://schemas.microsoft.com/office/drawing/2014/main" id="{BF3E21FE-0060-0E88-5574-E548F9A21B01}"/>
              </a:ext>
            </a:extLst>
          </p:cNvPr>
          <p:cNvSpPr>
            <a:spLocks noGrp="1"/>
          </p:cNvSpPr>
          <p:nvPr>
            <p:ph type="subTitle" idx="1"/>
          </p:nvPr>
        </p:nvSpPr>
        <p:spPr>
          <a:xfrm>
            <a:off x="7423127" y="879013"/>
            <a:ext cx="4260062" cy="589703"/>
          </a:xfrm>
        </p:spPr>
        <p:txBody>
          <a:bodyPr anchor="b">
            <a:normAutofit/>
          </a:bodyPr>
          <a:lstStyle/>
          <a:p>
            <a:pPr algn="ctr"/>
            <a:r>
              <a:rPr lang="en-US" dirty="0"/>
              <a:t>Exodus 15:25-27</a:t>
            </a:r>
          </a:p>
        </p:txBody>
      </p:sp>
      <p:sp>
        <p:nvSpPr>
          <p:cNvPr id="13" name="Rectangle 12">
            <a:extLst>
              <a:ext uri="{FF2B5EF4-FFF2-40B4-BE49-F238E27FC236}">
                <a16:creationId xmlns:a16="http://schemas.microsoft.com/office/drawing/2014/main" id="{20D28EA4-6F96-F7C6-1D07-5BA5C2738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6781" y="508090"/>
            <a:ext cx="449275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5" name="Rectangle 14">
            <a:extLst>
              <a:ext uri="{FF2B5EF4-FFF2-40B4-BE49-F238E27FC236}">
                <a16:creationId xmlns:a16="http://schemas.microsoft.com/office/drawing/2014/main" id="{FDFF93C5-0576-D227-80A7-4CFBA8791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0119" y="6209925"/>
            <a:ext cx="4492754"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024115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65DC7D7C-4EC7-1D80-E670-D08184E7C1FC}"/>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521208" y="2282070"/>
            <a:ext cx="5020055"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C97DAD6D-19CD-F582-57E5-FEB46912AA0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521209" y="806957"/>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D8DDDEB6-F8FE-FD73-483F-A442758511AE}"/>
              </a:ext>
            </a:extLst>
          </p:cNvPr>
          <p:cNvSpPr>
            <a:spLocks noGrp="1"/>
          </p:cNvSpPr>
          <p:nvPr>
            <p:ph type="title"/>
          </p:nvPr>
        </p:nvSpPr>
        <p:spPr>
          <a:xfrm>
            <a:off x="521208" y="887088"/>
            <a:ext cx="5020056" cy="869442"/>
          </a:xfrm>
        </p:spPr>
        <p:txBody>
          <a:bodyPr/>
          <a:lstStyle/>
          <a:p>
            <a:pPr algn="ctr"/>
            <a:r>
              <a:rPr lang="en-US" dirty="0"/>
              <a:t>Desert</a:t>
            </a:r>
          </a:p>
        </p:txBody>
      </p:sp>
      <p:sp>
        <p:nvSpPr>
          <p:cNvPr id="14" name="Rectangle 13">
            <a:extLst>
              <a:ext uri="{FF2B5EF4-FFF2-40B4-BE49-F238E27FC236}">
                <a16:creationId xmlns:a16="http://schemas.microsoft.com/office/drawing/2014/main" id="{5C7DFEFF-F71C-376E-5A6D-A19D0049701D}"/>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8D2C42-0907-B8D5-C74E-6B43E7F3C768}"/>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28F46386-39D6-A8D8-7404-DBE6700676C0}"/>
              </a:ext>
            </a:extLst>
          </p:cNvPr>
          <p:cNvSpPr>
            <a:spLocks noGrp="1"/>
          </p:cNvSpPr>
          <p:nvPr>
            <p:ph type="body" sz="half" idx="2"/>
          </p:nvPr>
        </p:nvSpPr>
        <p:spPr>
          <a:xfrm>
            <a:off x="521207" y="3160295"/>
            <a:ext cx="5020056" cy="3326492"/>
          </a:xfrm>
        </p:spPr>
        <p:txBody>
          <a:bodyPr>
            <a:normAutofit lnSpcReduction="10000"/>
          </a:bodyPr>
          <a:lstStyle/>
          <a:p>
            <a:r>
              <a:rPr lang="en-US" dirty="0"/>
              <a:t>Have you ever been to the desert?</a:t>
            </a:r>
          </a:p>
          <a:p>
            <a:endParaRPr lang="en-US" dirty="0"/>
          </a:p>
          <a:p>
            <a:r>
              <a:rPr lang="en-US" dirty="0"/>
              <a:t>What kinds of things can you find there?</a:t>
            </a:r>
          </a:p>
          <a:p>
            <a:endParaRPr lang="en-US" dirty="0"/>
          </a:p>
          <a:p>
            <a:r>
              <a:rPr lang="en-US" dirty="0"/>
              <a:t>There’s a lot of sand!  </a:t>
            </a:r>
          </a:p>
          <a:p>
            <a:r>
              <a:rPr lang="en-US" dirty="0"/>
              <a:t>There are many kinds of sand.  </a:t>
            </a:r>
          </a:p>
          <a:p>
            <a:r>
              <a:rPr lang="en-US" dirty="0"/>
              <a:t>We have some for you to look at.</a:t>
            </a:r>
          </a:p>
          <a:p>
            <a:endParaRPr lang="en-US" dirty="0"/>
          </a:p>
          <a:p>
            <a:endParaRPr lang="en-US" dirty="0"/>
          </a:p>
        </p:txBody>
      </p:sp>
      <p:pic>
        <p:nvPicPr>
          <p:cNvPr id="20" name="Picture 19" descr="A group of tall glass containers with different colored sand&#10;&#10;AI-generated content may be incorrect.">
            <a:extLst>
              <a:ext uri="{FF2B5EF4-FFF2-40B4-BE49-F238E27FC236}">
                <a16:creationId xmlns:a16="http://schemas.microsoft.com/office/drawing/2014/main" id="{5E999927-ECB5-DA5E-FDC8-1AB402688582}"/>
              </a:ext>
            </a:extLst>
          </p:cNvPr>
          <p:cNvPicPr>
            <a:picLocks noChangeAspect="1"/>
          </p:cNvPicPr>
          <p:nvPr/>
        </p:nvPicPr>
        <p:blipFill>
          <a:blip r:embed="rId5">
            <a:extLst>
              <a:ext uri="{28A0092B-C50C-407E-A947-70E740481C1C}">
                <a14:useLocalDpi xmlns:a14="http://schemas.microsoft.com/office/drawing/2010/main" val="0"/>
              </a:ext>
            </a:extLst>
          </a:blip>
          <a:srcRect t="12935" b="9474"/>
          <a:stretch>
            <a:fillRect/>
          </a:stretch>
        </p:blipFill>
        <p:spPr>
          <a:xfrm>
            <a:off x="6527291" y="1287499"/>
            <a:ext cx="5143500" cy="5321207"/>
          </a:xfrm>
          <a:prstGeom prst="rect">
            <a:avLst/>
          </a:prstGeom>
        </p:spPr>
      </p:pic>
    </p:spTree>
    <p:extLst>
      <p:ext uri="{BB962C8B-B14F-4D97-AF65-F5344CB8AC3E}">
        <p14:creationId xmlns:p14="http://schemas.microsoft.com/office/powerpoint/2010/main" val="3684748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0521A209-84C6-0B14-7D9D-5569C040FB55}"/>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A1505272-9F87-ACC2-0B19-A21762D405F6}"/>
              </a:ext>
            </a:extLst>
          </p:cNvPr>
          <p:cNvPicPr>
            <a:picLocks noChangeAspect="1"/>
          </p:cNvPicPr>
          <p:nvPr/>
        </p:nvPicPr>
        <p:blipFill>
          <a:blip r:embed="rId4">
            <a:alphaModFix amt="32000"/>
            <a:extLst>
              <a:ext uri="{28A0092B-C50C-407E-A947-70E740481C1C}">
                <a14:useLocalDpi xmlns:a14="http://schemas.microsoft.com/office/drawing/2010/main" val="0"/>
              </a:ext>
            </a:extLst>
          </a:blip>
          <a:srcRect l="41330" t="21037"/>
          <a:stretch>
            <a:fillRect/>
          </a:stretch>
        </p:blipFill>
        <p:spPr>
          <a:xfrm>
            <a:off x="368808" y="915624"/>
            <a:ext cx="4448715" cy="1264259"/>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0E2B9275-348F-E24D-26AD-7DBDDB031FB2}"/>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t="27505" r="20794" b="27996"/>
          <a:stretch>
            <a:fillRect/>
          </a:stretch>
        </p:blipFill>
        <p:spPr>
          <a:xfrm>
            <a:off x="4197591" y="233215"/>
            <a:ext cx="2763859" cy="699289"/>
          </a:xfrm>
          <a:prstGeom prst="flowChartTerminator">
            <a:avLst/>
          </a:prstGeom>
          <a:ln w="57150">
            <a:solidFill>
              <a:srgbClr val="002060"/>
            </a:solidFill>
          </a:ln>
        </p:spPr>
      </p:pic>
      <p:sp>
        <p:nvSpPr>
          <p:cNvPr id="2" name="Title 1">
            <a:extLst>
              <a:ext uri="{FF2B5EF4-FFF2-40B4-BE49-F238E27FC236}">
                <a16:creationId xmlns:a16="http://schemas.microsoft.com/office/drawing/2014/main" id="{419AAEAC-ECA8-0000-7289-508D0382E192}"/>
              </a:ext>
            </a:extLst>
          </p:cNvPr>
          <p:cNvSpPr>
            <a:spLocks noGrp="1"/>
          </p:cNvSpPr>
          <p:nvPr>
            <p:ph type="title"/>
          </p:nvPr>
        </p:nvSpPr>
        <p:spPr>
          <a:xfrm>
            <a:off x="4197591" y="358762"/>
            <a:ext cx="2763859" cy="431315"/>
          </a:xfrm>
        </p:spPr>
        <p:txBody>
          <a:bodyPr/>
          <a:lstStyle/>
          <a:p>
            <a:pPr algn="ctr"/>
            <a:r>
              <a:rPr lang="en-US" sz="3200" dirty="0"/>
              <a:t>Exodus 15</a:t>
            </a:r>
          </a:p>
        </p:txBody>
      </p:sp>
      <p:sp>
        <p:nvSpPr>
          <p:cNvPr id="18" name="Text Placeholder 17">
            <a:extLst>
              <a:ext uri="{FF2B5EF4-FFF2-40B4-BE49-F238E27FC236}">
                <a16:creationId xmlns:a16="http://schemas.microsoft.com/office/drawing/2014/main" id="{9CA1107D-A22D-9BCA-F1F3-DD6DFD1C3E70}"/>
              </a:ext>
            </a:extLst>
          </p:cNvPr>
          <p:cNvSpPr>
            <a:spLocks noGrp="1"/>
          </p:cNvSpPr>
          <p:nvPr>
            <p:ph type="body" sz="half" idx="2"/>
          </p:nvPr>
        </p:nvSpPr>
        <p:spPr>
          <a:xfrm>
            <a:off x="394194" y="1207954"/>
            <a:ext cx="4448714" cy="971928"/>
          </a:xfrm>
        </p:spPr>
        <p:txBody>
          <a:bodyPr>
            <a:normAutofit fontScale="77500" lnSpcReduction="20000"/>
          </a:bodyPr>
          <a:lstStyle/>
          <a:p>
            <a:r>
              <a:rPr lang="en-US" baseline="30000" dirty="0"/>
              <a:t>22 </a:t>
            </a:r>
            <a:r>
              <a:rPr lang="en-US" dirty="0"/>
              <a:t>Then Moses led Israel from the Red Sea </a:t>
            </a:r>
          </a:p>
          <a:p>
            <a:r>
              <a:rPr lang="en-US" dirty="0"/>
              <a:t>and they went into the Desert of Shur.</a:t>
            </a:r>
          </a:p>
        </p:txBody>
      </p:sp>
      <p:grpSp>
        <p:nvGrpSpPr>
          <p:cNvPr id="9" name="Group 8">
            <a:extLst>
              <a:ext uri="{FF2B5EF4-FFF2-40B4-BE49-F238E27FC236}">
                <a16:creationId xmlns:a16="http://schemas.microsoft.com/office/drawing/2014/main" id="{0F466F78-8E26-A069-D286-316B19648D40}"/>
              </a:ext>
            </a:extLst>
          </p:cNvPr>
          <p:cNvGrpSpPr/>
          <p:nvPr/>
        </p:nvGrpSpPr>
        <p:grpSpPr>
          <a:xfrm>
            <a:off x="368808" y="2455333"/>
            <a:ext cx="4448713" cy="4044379"/>
            <a:chOff x="4699955" y="2235232"/>
            <a:chExt cx="5252119" cy="4381131"/>
          </a:xfrm>
        </p:grpSpPr>
        <p:pic>
          <p:nvPicPr>
            <p:cNvPr id="4" name="Picture 3">
              <a:extLst>
                <a:ext uri="{FF2B5EF4-FFF2-40B4-BE49-F238E27FC236}">
                  <a16:creationId xmlns:a16="http://schemas.microsoft.com/office/drawing/2014/main" id="{A52A099F-E012-A70A-5099-588C508FB8F2}"/>
                </a:ext>
              </a:extLst>
            </p:cNvPr>
            <p:cNvPicPr>
              <a:picLocks noChangeAspect="1"/>
            </p:cNvPicPr>
            <p:nvPr/>
          </p:nvPicPr>
          <p:blipFill>
            <a:blip r:embed="rId6"/>
            <a:stretch>
              <a:fillRect/>
            </a:stretch>
          </p:blipFill>
          <p:spPr>
            <a:xfrm>
              <a:off x="4699955" y="2235232"/>
              <a:ext cx="5252119" cy="4381131"/>
            </a:xfrm>
            <a:prstGeom prst="rect">
              <a:avLst/>
            </a:prstGeom>
            <a:ln w="57150">
              <a:solidFill>
                <a:schemeClr val="accent1">
                  <a:lumMod val="50000"/>
                </a:schemeClr>
              </a:solidFill>
            </a:ln>
          </p:spPr>
        </p:pic>
        <p:sp>
          <p:nvSpPr>
            <p:cNvPr id="7" name="Freeform: Shape 6">
              <a:extLst>
                <a:ext uri="{FF2B5EF4-FFF2-40B4-BE49-F238E27FC236}">
                  <a16:creationId xmlns:a16="http://schemas.microsoft.com/office/drawing/2014/main" id="{5BE785DE-4D9D-8D72-A324-845D9D687ADD}"/>
                </a:ext>
              </a:extLst>
            </p:cNvPr>
            <p:cNvSpPr/>
            <p:nvPr/>
          </p:nvSpPr>
          <p:spPr>
            <a:xfrm>
              <a:off x="6882063" y="3096126"/>
              <a:ext cx="1090863" cy="1427748"/>
            </a:xfrm>
            <a:custGeom>
              <a:avLst/>
              <a:gdLst>
                <a:gd name="connsiteX0" fmla="*/ 0 w 1090863"/>
                <a:gd name="connsiteY0" fmla="*/ 0 h 1427748"/>
                <a:gd name="connsiteX1" fmla="*/ 80211 w 1090863"/>
                <a:gd name="connsiteY1" fmla="*/ 64169 h 1427748"/>
                <a:gd name="connsiteX2" fmla="*/ 385011 w 1090863"/>
                <a:gd name="connsiteY2" fmla="*/ 48127 h 1427748"/>
                <a:gd name="connsiteX3" fmla="*/ 545432 w 1090863"/>
                <a:gd name="connsiteY3" fmla="*/ 16042 h 1427748"/>
                <a:gd name="connsiteX4" fmla="*/ 994611 w 1090863"/>
                <a:gd name="connsiteY4" fmla="*/ 32085 h 1427748"/>
                <a:gd name="connsiteX5" fmla="*/ 1058779 w 1090863"/>
                <a:gd name="connsiteY5" fmla="*/ 64169 h 1427748"/>
                <a:gd name="connsiteX6" fmla="*/ 1090863 w 1090863"/>
                <a:gd name="connsiteY6" fmla="*/ 112295 h 1427748"/>
                <a:gd name="connsiteX7" fmla="*/ 1074821 w 1090863"/>
                <a:gd name="connsiteY7" fmla="*/ 176463 h 1427748"/>
                <a:gd name="connsiteX8" fmla="*/ 1010653 w 1090863"/>
                <a:gd name="connsiteY8" fmla="*/ 192506 h 1427748"/>
                <a:gd name="connsiteX9" fmla="*/ 930442 w 1090863"/>
                <a:gd name="connsiteY9" fmla="*/ 208548 h 1427748"/>
                <a:gd name="connsiteX10" fmla="*/ 850232 w 1090863"/>
                <a:gd name="connsiteY10" fmla="*/ 240632 h 1427748"/>
                <a:gd name="connsiteX11" fmla="*/ 818148 w 1090863"/>
                <a:gd name="connsiteY11" fmla="*/ 336885 h 1427748"/>
                <a:gd name="connsiteX12" fmla="*/ 802105 w 1090863"/>
                <a:gd name="connsiteY12" fmla="*/ 385011 h 1427748"/>
                <a:gd name="connsiteX13" fmla="*/ 786063 w 1090863"/>
                <a:gd name="connsiteY13" fmla="*/ 513348 h 1427748"/>
                <a:gd name="connsiteX14" fmla="*/ 770021 w 1090863"/>
                <a:gd name="connsiteY14" fmla="*/ 577516 h 1427748"/>
                <a:gd name="connsiteX15" fmla="*/ 705853 w 1090863"/>
                <a:gd name="connsiteY15" fmla="*/ 641685 h 1427748"/>
                <a:gd name="connsiteX16" fmla="*/ 609600 w 1090863"/>
                <a:gd name="connsiteY16" fmla="*/ 786063 h 1427748"/>
                <a:gd name="connsiteX17" fmla="*/ 593558 w 1090863"/>
                <a:gd name="connsiteY17" fmla="*/ 930442 h 1427748"/>
                <a:gd name="connsiteX18" fmla="*/ 545432 w 1090863"/>
                <a:gd name="connsiteY18" fmla="*/ 962527 h 1427748"/>
                <a:gd name="connsiteX19" fmla="*/ 513348 w 1090863"/>
                <a:gd name="connsiteY19" fmla="*/ 1026695 h 1427748"/>
                <a:gd name="connsiteX20" fmla="*/ 481263 w 1090863"/>
                <a:gd name="connsiteY20" fmla="*/ 1058779 h 1427748"/>
                <a:gd name="connsiteX21" fmla="*/ 465221 w 1090863"/>
                <a:gd name="connsiteY21" fmla="*/ 1283369 h 1427748"/>
                <a:gd name="connsiteX22" fmla="*/ 449179 w 1090863"/>
                <a:gd name="connsiteY22" fmla="*/ 1347537 h 1427748"/>
                <a:gd name="connsiteX23" fmla="*/ 433137 w 1090863"/>
                <a:gd name="connsiteY23" fmla="*/ 1427748 h 142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0863" h="1427748">
                  <a:moveTo>
                    <a:pt x="0" y="0"/>
                  </a:moveTo>
                  <a:cubicBezTo>
                    <a:pt x="26737" y="21390"/>
                    <a:pt x="46235" y="59922"/>
                    <a:pt x="80211" y="64169"/>
                  </a:cubicBezTo>
                  <a:cubicBezTo>
                    <a:pt x="181166" y="76789"/>
                    <a:pt x="283594" y="56240"/>
                    <a:pt x="385011" y="48127"/>
                  </a:cubicBezTo>
                  <a:cubicBezTo>
                    <a:pt x="442858" y="43499"/>
                    <a:pt x="490482" y="29780"/>
                    <a:pt x="545432" y="16042"/>
                  </a:cubicBezTo>
                  <a:cubicBezTo>
                    <a:pt x="695158" y="21390"/>
                    <a:pt x="845443" y="18100"/>
                    <a:pt x="994611" y="32085"/>
                  </a:cubicBezTo>
                  <a:cubicBezTo>
                    <a:pt x="1018421" y="34317"/>
                    <a:pt x="1040408" y="48860"/>
                    <a:pt x="1058779" y="64169"/>
                  </a:cubicBezTo>
                  <a:cubicBezTo>
                    <a:pt x="1073590" y="76512"/>
                    <a:pt x="1080168" y="96253"/>
                    <a:pt x="1090863" y="112295"/>
                  </a:cubicBezTo>
                  <a:cubicBezTo>
                    <a:pt x="1085516" y="133684"/>
                    <a:pt x="1090411" y="160873"/>
                    <a:pt x="1074821" y="176463"/>
                  </a:cubicBezTo>
                  <a:cubicBezTo>
                    <a:pt x="1059231" y="192053"/>
                    <a:pt x="1032176" y="187723"/>
                    <a:pt x="1010653" y="192506"/>
                  </a:cubicBezTo>
                  <a:cubicBezTo>
                    <a:pt x="984036" y="198421"/>
                    <a:pt x="957179" y="203201"/>
                    <a:pt x="930442" y="208548"/>
                  </a:cubicBezTo>
                  <a:cubicBezTo>
                    <a:pt x="903705" y="219243"/>
                    <a:pt x="869194" y="218961"/>
                    <a:pt x="850232" y="240632"/>
                  </a:cubicBezTo>
                  <a:cubicBezTo>
                    <a:pt x="827962" y="266084"/>
                    <a:pt x="828843" y="304801"/>
                    <a:pt x="818148" y="336885"/>
                  </a:cubicBezTo>
                  <a:lnTo>
                    <a:pt x="802105" y="385011"/>
                  </a:lnTo>
                  <a:cubicBezTo>
                    <a:pt x="796758" y="427790"/>
                    <a:pt x="793151" y="470823"/>
                    <a:pt x="786063" y="513348"/>
                  </a:cubicBezTo>
                  <a:cubicBezTo>
                    <a:pt x="782438" y="535096"/>
                    <a:pt x="781706" y="558820"/>
                    <a:pt x="770021" y="577516"/>
                  </a:cubicBezTo>
                  <a:cubicBezTo>
                    <a:pt x="753989" y="603167"/>
                    <a:pt x="725772" y="618920"/>
                    <a:pt x="705853" y="641685"/>
                  </a:cubicBezTo>
                  <a:cubicBezTo>
                    <a:pt x="663318" y="690296"/>
                    <a:pt x="643143" y="730157"/>
                    <a:pt x="609600" y="786063"/>
                  </a:cubicBezTo>
                  <a:cubicBezTo>
                    <a:pt x="604253" y="834189"/>
                    <a:pt x="610106" y="884935"/>
                    <a:pt x="593558" y="930442"/>
                  </a:cubicBezTo>
                  <a:cubicBezTo>
                    <a:pt x="586969" y="948561"/>
                    <a:pt x="557775" y="947715"/>
                    <a:pt x="545432" y="962527"/>
                  </a:cubicBezTo>
                  <a:cubicBezTo>
                    <a:pt x="530123" y="980898"/>
                    <a:pt x="526613" y="1006797"/>
                    <a:pt x="513348" y="1026695"/>
                  </a:cubicBezTo>
                  <a:cubicBezTo>
                    <a:pt x="504958" y="1039280"/>
                    <a:pt x="491958" y="1048084"/>
                    <a:pt x="481263" y="1058779"/>
                  </a:cubicBezTo>
                  <a:cubicBezTo>
                    <a:pt x="475916" y="1133642"/>
                    <a:pt x="473509" y="1208774"/>
                    <a:pt x="465221" y="1283369"/>
                  </a:cubicBezTo>
                  <a:cubicBezTo>
                    <a:pt x="462786" y="1305282"/>
                    <a:pt x="453962" y="1326014"/>
                    <a:pt x="449179" y="1347537"/>
                  </a:cubicBezTo>
                  <a:cubicBezTo>
                    <a:pt x="443264" y="1374154"/>
                    <a:pt x="433137" y="1427748"/>
                    <a:pt x="433137" y="1427748"/>
                  </a:cubicBezTo>
                </a:path>
              </a:pathLst>
            </a:custGeom>
            <a:noFill/>
            <a:ln w="571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9305DDE8-3427-A5D7-963B-C33D563CEE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89434" y="2455333"/>
            <a:ext cx="7190007" cy="4044379"/>
          </a:xfrm>
          <a:prstGeom prst="rect">
            <a:avLst/>
          </a:prstGeom>
          <a:ln w="57150">
            <a:solidFill>
              <a:schemeClr val="accent1">
                <a:lumMod val="50000"/>
              </a:schemeClr>
            </a:solidFill>
          </a:ln>
        </p:spPr>
      </p:pic>
      <p:sp>
        <p:nvSpPr>
          <p:cNvPr id="13" name="Speech Bubble: Rectangle 12">
            <a:extLst>
              <a:ext uri="{FF2B5EF4-FFF2-40B4-BE49-F238E27FC236}">
                <a16:creationId xmlns:a16="http://schemas.microsoft.com/office/drawing/2014/main" id="{AF98224F-FBC4-4DC0-1FC1-D949AD778674}"/>
              </a:ext>
            </a:extLst>
          </p:cNvPr>
          <p:cNvSpPr/>
          <p:nvPr/>
        </p:nvSpPr>
        <p:spPr>
          <a:xfrm>
            <a:off x="8029485" y="915624"/>
            <a:ext cx="3994483" cy="2496495"/>
          </a:xfrm>
          <a:prstGeom prst="wedgeRectCallout">
            <a:avLst>
              <a:gd name="adj1" fmla="val -26520"/>
              <a:gd name="adj2" fmla="val 648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Online Media 1" title="The Horse And Rider (I Will Sing unto the Lord) Exodus 15">
            <a:hlinkClick r:id="" action="ppaction://media"/>
            <a:extLst>
              <a:ext uri="{FF2B5EF4-FFF2-40B4-BE49-F238E27FC236}">
                <a16:creationId xmlns:a16="http://schemas.microsoft.com/office/drawing/2014/main" id="{12739629-89D8-4FF0-63E1-4A8EBBD7D360}"/>
              </a:ext>
            </a:extLst>
          </p:cNvPr>
          <p:cNvPicPr>
            <a:picLocks noRot="1" noChangeAspect="1"/>
          </p:cNvPicPr>
          <p:nvPr>
            <a:videoFile r:link="rId1"/>
          </p:nvPr>
        </p:nvPicPr>
        <p:blipFill>
          <a:blip r:embed="rId8"/>
          <a:stretch>
            <a:fillRect/>
          </a:stretch>
        </p:blipFill>
        <p:spPr>
          <a:xfrm>
            <a:off x="8102088" y="1116919"/>
            <a:ext cx="3745577" cy="2116256"/>
          </a:xfrm>
          <a:prstGeom prst="rect">
            <a:avLst/>
          </a:prstGeom>
        </p:spPr>
      </p:pic>
      <p:sp>
        <p:nvSpPr>
          <p:cNvPr id="14" name="Speech Bubble: Rectangle 13">
            <a:extLst>
              <a:ext uri="{FF2B5EF4-FFF2-40B4-BE49-F238E27FC236}">
                <a16:creationId xmlns:a16="http://schemas.microsoft.com/office/drawing/2014/main" id="{079AF312-E8E3-BB5C-4043-B2596EF4C6B3}"/>
              </a:ext>
            </a:extLst>
          </p:cNvPr>
          <p:cNvSpPr/>
          <p:nvPr/>
        </p:nvSpPr>
        <p:spPr>
          <a:xfrm>
            <a:off x="6279660" y="3958459"/>
            <a:ext cx="1363579" cy="545432"/>
          </a:xfrm>
          <a:prstGeom prst="wedgeRectCallout">
            <a:avLst>
              <a:gd name="adj1" fmla="val 67403"/>
              <a:gd name="adj2" fmla="val -2206"/>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We are free!</a:t>
            </a:r>
          </a:p>
        </p:txBody>
      </p:sp>
      <p:sp>
        <p:nvSpPr>
          <p:cNvPr id="15" name="Speech Bubble: Rectangle 14">
            <a:extLst>
              <a:ext uri="{FF2B5EF4-FFF2-40B4-BE49-F238E27FC236}">
                <a16:creationId xmlns:a16="http://schemas.microsoft.com/office/drawing/2014/main" id="{BDA21519-FF50-55A7-AA6C-CBCF34F7349F}"/>
              </a:ext>
            </a:extLst>
          </p:cNvPr>
          <p:cNvSpPr/>
          <p:nvPr/>
        </p:nvSpPr>
        <p:spPr>
          <a:xfrm>
            <a:off x="5293896" y="4780547"/>
            <a:ext cx="2711116" cy="783014"/>
          </a:xfrm>
          <a:prstGeom prst="wedgeRectCallout">
            <a:avLst>
              <a:gd name="adj1" fmla="val 46288"/>
              <a:gd name="adj2" fmla="val -84166"/>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No more Egyptians making us work so hard!</a:t>
            </a:r>
          </a:p>
        </p:txBody>
      </p:sp>
      <p:sp>
        <p:nvSpPr>
          <p:cNvPr id="16" name="Speech Bubble: Rectangle 15">
            <a:extLst>
              <a:ext uri="{FF2B5EF4-FFF2-40B4-BE49-F238E27FC236}">
                <a16:creationId xmlns:a16="http://schemas.microsoft.com/office/drawing/2014/main" id="{86E46782-A62A-BE92-14DE-43D3FE33BC18}"/>
              </a:ext>
            </a:extLst>
          </p:cNvPr>
          <p:cNvSpPr/>
          <p:nvPr/>
        </p:nvSpPr>
        <p:spPr>
          <a:xfrm>
            <a:off x="9994232" y="3593432"/>
            <a:ext cx="1828960" cy="545432"/>
          </a:xfrm>
          <a:prstGeom prst="wedgeRectCallout">
            <a:avLst>
              <a:gd name="adj1" fmla="val -30481"/>
              <a:gd name="adj2" fmla="val 91742"/>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Our strong God is leading us!</a:t>
            </a:r>
          </a:p>
        </p:txBody>
      </p:sp>
    </p:spTree>
    <p:extLst>
      <p:ext uri="{BB962C8B-B14F-4D97-AF65-F5344CB8AC3E}">
        <p14:creationId xmlns:p14="http://schemas.microsoft.com/office/powerpoint/2010/main" val="108543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AA3C9F28-07D7-09E4-936A-DBDCADF7E144}"/>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79466064-05FE-DBE3-20E1-36F937A651A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7505" r="20794" b="27996"/>
          <a:stretch>
            <a:fillRect/>
          </a:stretch>
        </p:blipFill>
        <p:spPr>
          <a:xfrm>
            <a:off x="521209" y="806957"/>
            <a:ext cx="3753079"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99EBE2D8-1188-549A-BF55-063321AF551F}"/>
              </a:ext>
            </a:extLst>
          </p:cNvPr>
          <p:cNvSpPr>
            <a:spLocks noGrp="1"/>
          </p:cNvSpPr>
          <p:nvPr>
            <p:ph type="title"/>
          </p:nvPr>
        </p:nvSpPr>
        <p:spPr>
          <a:xfrm>
            <a:off x="521208" y="887088"/>
            <a:ext cx="3753079" cy="869442"/>
          </a:xfrm>
        </p:spPr>
        <p:txBody>
          <a:bodyPr/>
          <a:lstStyle/>
          <a:p>
            <a:pPr algn="ctr"/>
            <a:r>
              <a:rPr lang="en-US" dirty="0"/>
              <a:t>With family</a:t>
            </a:r>
          </a:p>
        </p:txBody>
      </p:sp>
      <p:pic>
        <p:nvPicPr>
          <p:cNvPr id="6" name="Picture 5" descr="A group of people walking in a desert&#10;&#10;AI-generated content may be incorrect.">
            <a:extLst>
              <a:ext uri="{FF2B5EF4-FFF2-40B4-BE49-F238E27FC236}">
                <a16:creationId xmlns:a16="http://schemas.microsoft.com/office/drawing/2014/main" id="{A24669DA-1DA8-577C-191A-21D63CA9F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1207" y="2056319"/>
            <a:ext cx="4572000" cy="3429000"/>
          </a:xfrm>
          <a:prstGeom prst="rect">
            <a:avLst/>
          </a:prstGeom>
          <a:ln w="57150">
            <a:solidFill>
              <a:schemeClr val="accent1">
                <a:lumMod val="50000"/>
              </a:schemeClr>
            </a:solidFill>
          </a:ln>
        </p:spPr>
      </p:pic>
      <p:sp>
        <p:nvSpPr>
          <p:cNvPr id="11" name="TextBox 10">
            <a:extLst>
              <a:ext uri="{FF2B5EF4-FFF2-40B4-BE49-F238E27FC236}">
                <a16:creationId xmlns:a16="http://schemas.microsoft.com/office/drawing/2014/main" id="{35A42CFC-B80B-EC9F-8608-24786C197621}"/>
              </a:ext>
            </a:extLst>
          </p:cNvPr>
          <p:cNvSpPr txBox="1"/>
          <p:nvPr/>
        </p:nvSpPr>
        <p:spPr>
          <a:xfrm>
            <a:off x="521207" y="5866377"/>
            <a:ext cx="4788730" cy="369332"/>
          </a:xfrm>
          <a:prstGeom prst="rect">
            <a:avLst/>
          </a:prstGeom>
          <a:noFill/>
        </p:spPr>
        <p:txBody>
          <a:bodyPr wrap="square" rtlCol="0">
            <a:spAutoFit/>
          </a:bodyPr>
          <a:lstStyle/>
          <a:p>
            <a:r>
              <a:rPr lang="en-US" dirty="0"/>
              <a:t>What do you do when you travel?</a:t>
            </a:r>
          </a:p>
        </p:txBody>
      </p:sp>
      <p:sp>
        <p:nvSpPr>
          <p:cNvPr id="5" name="Text Placeholder 4">
            <a:extLst>
              <a:ext uri="{FF2B5EF4-FFF2-40B4-BE49-F238E27FC236}">
                <a16:creationId xmlns:a16="http://schemas.microsoft.com/office/drawing/2014/main" id="{E71FFAE4-137A-F08E-C1C1-EF106C4D8EBE}"/>
              </a:ext>
            </a:extLst>
          </p:cNvPr>
          <p:cNvSpPr>
            <a:spLocks noGrp="1"/>
          </p:cNvSpPr>
          <p:nvPr>
            <p:ph type="body" sz="half" idx="2"/>
          </p:nvPr>
        </p:nvSpPr>
        <p:spPr>
          <a:xfrm>
            <a:off x="6096000" y="887088"/>
            <a:ext cx="5020056" cy="1042175"/>
          </a:xfrm>
        </p:spPr>
        <p:txBody>
          <a:bodyPr/>
          <a:lstStyle/>
          <a:p>
            <a:r>
              <a:rPr lang="en-US" dirty="0"/>
              <a:t>Draw a picture of you and your family traveling or going for a long walk.</a:t>
            </a:r>
          </a:p>
        </p:txBody>
      </p:sp>
      <p:pic>
        <p:nvPicPr>
          <p:cNvPr id="4" name="Picture 3" descr="A child's drawing of a car with a group of kids in it&#10;&#10;AI-generated content may be incorrect.">
            <a:extLst>
              <a:ext uri="{FF2B5EF4-FFF2-40B4-BE49-F238E27FC236}">
                <a16:creationId xmlns:a16="http://schemas.microsoft.com/office/drawing/2014/main" id="{CFAD82E6-3493-CD36-0783-CF00F5914E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34906">
            <a:off x="4206579" y="2027815"/>
            <a:ext cx="3778842" cy="3240357"/>
          </a:xfrm>
          <a:prstGeom prst="rect">
            <a:avLst/>
          </a:prstGeom>
          <a:ln>
            <a:solidFill>
              <a:schemeClr val="accent1">
                <a:lumMod val="50000"/>
              </a:schemeClr>
            </a:solidFill>
          </a:ln>
        </p:spPr>
      </p:pic>
      <p:pic>
        <p:nvPicPr>
          <p:cNvPr id="9" name="Picture 8" descr="A group of people hiking in the mountains&#10;&#10;AI-generated content may be incorrect.">
            <a:extLst>
              <a:ext uri="{FF2B5EF4-FFF2-40B4-BE49-F238E27FC236}">
                <a16:creationId xmlns:a16="http://schemas.microsoft.com/office/drawing/2014/main" id="{FB7763AF-DE4B-EB27-3373-432B6EEBE8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75825">
            <a:off x="8266386" y="1942344"/>
            <a:ext cx="3625646" cy="3429001"/>
          </a:xfrm>
          <a:prstGeom prst="rect">
            <a:avLst/>
          </a:prstGeom>
          <a:ln>
            <a:solidFill>
              <a:schemeClr val="accent1">
                <a:lumMod val="50000"/>
              </a:schemeClr>
            </a:solidFill>
          </a:ln>
        </p:spPr>
      </p:pic>
      <p:pic>
        <p:nvPicPr>
          <p:cNvPr id="12" name="Picture 11" descr="A drawing of a group of kids&#10;&#10;AI-generated content may be incorrect.">
            <a:extLst>
              <a:ext uri="{FF2B5EF4-FFF2-40B4-BE49-F238E27FC236}">
                <a16:creationId xmlns:a16="http://schemas.microsoft.com/office/drawing/2014/main" id="{A03672BE-059E-9E10-6FA2-870619E9C3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395511">
            <a:off x="6335110" y="4584506"/>
            <a:ext cx="3017889" cy="2215811"/>
          </a:xfrm>
          <a:prstGeom prst="rect">
            <a:avLst/>
          </a:prstGeom>
          <a:ln>
            <a:solidFill>
              <a:schemeClr val="accent1">
                <a:lumMod val="50000"/>
              </a:schemeClr>
            </a:solidFill>
          </a:ln>
        </p:spPr>
      </p:pic>
    </p:spTree>
    <p:extLst>
      <p:ext uri="{BB962C8B-B14F-4D97-AF65-F5344CB8AC3E}">
        <p14:creationId xmlns:p14="http://schemas.microsoft.com/office/powerpoint/2010/main" val="2447483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0521A209-84C6-0B14-7D9D-5569C040FB55}"/>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A1505272-9F87-ACC2-0B19-A21762D405F6}"/>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368808" y="915624"/>
            <a:ext cx="4448715" cy="1264259"/>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0E2B9275-348F-E24D-26AD-7DBDDB031FB2}"/>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4197591" y="233215"/>
            <a:ext cx="2763859" cy="699289"/>
          </a:xfrm>
          <a:prstGeom prst="flowChartTerminator">
            <a:avLst/>
          </a:prstGeom>
          <a:ln w="57150">
            <a:solidFill>
              <a:srgbClr val="002060"/>
            </a:solidFill>
          </a:ln>
        </p:spPr>
      </p:pic>
      <p:sp>
        <p:nvSpPr>
          <p:cNvPr id="2" name="Title 1">
            <a:extLst>
              <a:ext uri="{FF2B5EF4-FFF2-40B4-BE49-F238E27FC236}">
                <a16:creationId xmlns:a16="http://schemas.microsoft.com/office/drawing/2014/main" id="{419AAEAC-ECA8-0000-7289-508D0382E192}"/>
              </a:ext>
            </a:extLst>
          </p:cNvPr>
          <p:cNvSpPr>
            <a:spLocks noGrp="1"/>
          </p:cNvSpPr>
          <p:nvPr>
            <p:ph type="title"/>
          </p:nvPr>
        </p:nvSpPr>
        <p:spPr>
          <a:xfrm>
            <a:off x="4197591" y="358762"/>
            <a:ext cx="2763859" cy="431315"/>
          </a:xfrm>
        </p:spPr>
        <p:txBody>
          <a:bodyPr/>
          <a:lstStyle/>
          <a:p>
            <a:pPr algn="ctr"/>
            <a:r>
              <a:rPr lang="en-US" sz="3200" dirty="0"/>
              <a:t>Day 2</a:t>
            </a:r>
          </a:p>
        </p:txBody>
      </p:sp>
      <p:sp>
        <p:nvSpPr>
          <p:cNvPr id="18" name="Text Placeholder 17">
            <a:extLst>
              <a:ext uri="{FF2B5EF4-FFF2-40B4-BE49-F238E27FC236}">
                <a16:creationId xmlns:a16="http://schemas.microsoft.com/office/drawing/2014/main" id="{9CA1107D-A22D-9BCA-F1F3-DD6DFD1C3E70}"/>
              </a:ext>
            </a:extLst>
          </p:cNvPr>
          <p:cNvSpPr>
            <a:spLocks noGrp="1"/>
          </p:cNvSpPr>
          <p:nvPr>
            <p:ph type="body" sz="half" idx="2"/>
          </p:nvPr>
        </p:nvSpPr>
        <p:spPr>
          <a:xfrm>
            <a:off x="394194" y="1207954"/>
            <a:ext cx="4448714" cy="971928"/>
          </a:xfrm>
        </p:spPr>
        <p:txBody>
          <a:bodyPr>
            <a:normAutofit fontScale="77500" lnSpcReduction="20000"/>
          </a:bodyPr>
          <a:lstStyle/>
          <a:p>
            <a:r>
              <a:rPr lang="en-US" baseline="30000" dirty="0"/>
              <a:t>22 </a:t>
            </a:r>
            <a:r>
              <a:rPr lang="en-US" dirty="0"/>
              <a:t>Then Moses led Israel from the Red Sea </a:t>
            </a:r>
          </a:p>
          <a:p>
            <a:r>
              <a:rPr lang="en-US" dirty="0"/>
              <a:t>and they went into the Desert of Shur.</a:t>
            </a:r>
          </a:p>
        </p:txBody>
      </p:sp>
      <p:grpSp>
        <p:nvGrpSpPr>
          <p:cNvPr id="9" name="Group 8">
            <a:extLst>
              <a:ext uri="{FF2B5EF4-FFF2-40B4-BE49-F238E27FC236}">
                <a16:creationId xmlns:a16="http://schemas.microsoft.com/office/drawing/2014/main" id="{0F466F78-8E26-A069-D286-316B19648D40}"/>
              </a:ext>
            </a:extLst>
          </p:cNvPr>
          <p:cNvGrpSpPr/>
          <p:nvPr/>
        </p:nvGrpSpPr>
        <p:grpSpPr>
          <a:xfrm>
            <a:off x="368808" y="2455333"/>
            <a:ext cx="4448713" cy="4044379"/>
            <a:chOff x="4699955" y="2235232"/>
            <a:chExt cx="5252119" cy="4381131"/>
          </a:xfrm>
        </p:grpSpPr>
        <p:pic>
          <p:nvPicPr>
            <p:cNvPr id="4" name="Picture 3">
              <a:extLst>
                <a:ext uri="{FF2B5EF4-FFF2-40B4-BE49-F238E27FC236}">
                  <a16:creationId xmlns:a16="http://schemas.microsoft.com/office/drawing/2014/main" id="{A52A099F-E012-A70A-5099-588C508FB8F2}"/>
                </a:ext>
              </a:extLst>
            </p:cNvPr>
            <p:cNvPicPr>
              <a:picLocks noChangeAspect="1"/>
            </p:cNvPicPr>
            <p:nvPr/>
          </p:nvPicPr>
          <p:blipFill>
            <a:blip r:embed="rId5"/>
            <a:stretch>
              <a:fillRect/>
            </a:stretch>
          </p:blipFill>
          <p:spPr>
            <a:xfrm>
              <a:off x="4699955" y="2235232"/>
              <a:ext cx="5252119" cy="4381131"/>
            </a:xfrm>
            <a:prstGeom prst="rect">
              <a:avLst/>
            </a:prstGeom>
            <a:ln w="57150">
              <a:solidFill>
                <a:schemeClr val="accent1">
                  <a:lumMod val="50000"/>
                </a:schemeClr>
              </a:solidFill>
            </a:ln>
          </p:spPr>
        </p:pic>
        <p:sp>
          <p:nvSpPr>
            <p:cNvPr id="7" name="Freeform: Shape 6">
              <a:extLst>
                <a:ext uri="{FF2B5EF4-FFF2-40B4-BE49-F238E27FC236}">
                  <a16:creationId xmlns:a16="http://schemas.microsoft.com/office/drawing/2014/main" id="{5BE785DE-4D9D-8D72-A324-845D9D687ADD}"/>
                </a:ext>
              </a:extLst>
            </p:cNvPr>
            <p:cNvSpPr/>
            <p:nvPr/>
          </p:nvSpPr>
          <p:spPr>
            <a:xfrm>
              <a:off x="6882063" y="3096126"/>
              <a:ext cx="1090863" cy="1427748"/>
            </a:xfrm>
            <a:custGeom>
              <a:avLst/>
              <a:gdLst>
                <a:gd name="connsiteX0" fmla="*/ 0 w 1090863"/>
                <a:gd name="connsiteY0" fmla="*/ 0 h 1427748"/>
                <a:gd name="connsiteX1" fmla="*/ 80211 w 1090863"/>
                <a:gd name="connsiteY1" fmla="*/ 64169 h 1427748"/>
                <a:gd name="connsiteX2" fmla="*/ 385011 w 1090863"/>
                <a:gd name="connsiteY2" fmla="*/ 48127 h 1427748"/>
                <a:gd name="connsiteX3" fmla="*/ 545432 w 1090863"/>
                <a:gd name="connsiteY3" fmla="*/ 16042 h 1427748"/>
                <a:gd name="connsiteX4" fmla="*/ 994611 w 1090863"/>
                <a:gd name="connsiteY4" fmla="*/ 32085 h 1427748"/>
                <a:gd name="connsiteX5" fmla="*/ 1058779 w 1090863"/>
                <a:gd name="connsiteY5" fmla="*/ 64169 h 1427748"/>
                <a:gd name="connsiteX6" fmla="*/ 1090863 w 1090863"/>
                <a:gd name="connsiteY6" fmla="*/ 112295 h 1427748"/>
                <a:gd name="connsiteX7" fmla="*/ 1074821 w 1090863"/>
                <a:gd name="connsiteY7" fmla="*/ 176463 h 1427748"/>
                <a:gd name="connsiteX8" fmla="*/ 1010653 w 1090863"/>
                <a:gd name="connsiteY8" fmla="*/ 192506 h 1427748"/>
                <a:gd name="connsiteX9" fmla="*/ 930442 w 1090863"/>
                <a:gd name="connsiteY9" fmla="*/ 208548 h 1427748"/>
                <a:gd name="connsiteX10" fmla="*/ 850232 w 1090863"/>
                <a:gd name="connsiteY10" fmla="*/ 240632 h 1427748"/>
                <a:gd name="connsiteX11" fmla="*/ 818148 w 1090863"/>
                <a:gd name="connsiteY11" fmla="*/ 336885 h 1427748"/>
                <a:gd name="connsiteX12" fmla="*/ 802105 w 1090863"/>
                <a:gd name="connsiteY12" fmla="*/ 385011 h 1427748"/>
                <a:gd name="connsiteX13" fmla="*/ 786063 w 1090863"/>
                <a:gd name="connsiteY13" fmla="*/ 513348 h 1427748"/>
                <a:gd name="connsiteX14" fmla="*/ 770021 w 1090863"/>
                <a:gd name="connsiteY14" fmla="*/ 577516 h 1427748"/>
                <a:gd name="connsiteX15" fmla="*/ 705853 w 1090863"/>
                <a:gd name="connsiteY15" fmla="*/ 641685 h 1427748"/>
                <a:gd name="connsiteX16" fmla="*/ 609600 w 1090863"/>
                <a:gd name="connsiteY16" fmla="*/ 786063 h 1427748"/>
                <a:gd name="connsiteX17" fmla="*/ 593558 w 1090863"/>
                <a:gd name="connsiteY17" fmla="*/ 930442 h 1427748"/>
                <a:gd name="connsiteX18" fmla="*/ 545432 w 1090863"/>
                <a:gd name="connsiteY18" fmla="*/ 962527 h 1427748"/>
                <a:gd name="connsiteX19" fmla="*/ 513348 w 1090863"/>
                <a:gd name="connsiteY19" fmla="*/ 1026695 h 1427748"/>
                <a:gd name="connsiteX20" fmla="*/ 481263 w 1090863"/>
                <a:gd name="connsiteY20" fmla="*/ 1058779 h 1427748"/>
                <a:gd name="connsiteX21" fmla="*/ 465221 w 1090863"/>
                <a:gd name="connsiteY21" fmla="*/ 1283369 h 1427748"/>
                <a:gd name="connsiteX22" fmla="*/ 449179 w 1090863"/>
                <a:gd name="connsiteY22" fmla="*/ 1347537 h 1427748"/>
                <a:gd name="connsiteX23" fmla="*/ 433137 w 1090863"/>
                <a:gd name="connsiteY23" fmla="*/ 1427748 h 142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0863" h="1427748">
                  <a:moveTo>
                    <a:pt x="0" y="0"/>
                  </a:moveTo>
                  <a:cubicBezTo>
                    <a:pt x="26737" y="21390"/>
                    <a:pt x="46235" y="59922"/>
                    <a:pt x="80211" y="64169"/>
                  </a:cubicBezTo>
                  <a:cubicBezTo>
                    <a:pt x="181166" y="76789"/>
                    <a:pt x="283594" y="56240"/>
                    <a:pt x="385011" y="48127"/>
                  </a:cubicBezTo>
                  <a:cubicBezTo>
                    <a:pt x="442858" y="43499"/>
                    <a:pt x="490482" y="29780"/>
                    <a:pt x="545432" y="16042"/>
                  </a:cubicBezTo>
                  <a:cubicBezTo>
                    <a:pt x="695158" y="21390"/>
                    <a:pt x="845443" y="18100"/>
                    <a:pt x="994611" y="32085"/>
                  </a:cubicBezTo>
                  <a:cubicBezTo>
                    <a:pt x="1018421" y="34317"/>
                    <a:pt x="1040408" y="48860"/>
                    <a:pt x="1058779" y="64169"/>
                  </a:cubicBezTo>
                  <a:cubicBezTo>
                    <a:pt x="1073590" y="76512"/>
                    <a:pt x="1080168" y="96253"/>
                    <a:pt x="1090863" y="112295"/>
                  </a:cubicBezTo>
                  <a:cubicBezTo>
                    <a:pt x="1085516" y="133684"/>
                    <a:pt x="1090411" y="160873"/>
                    <a:pt x="1074821" y="176463"/>
                  </a:cubicBezTo>
                  <a:cubicBezTo>
                    <a:pt x="1059231" y="192053"/>
                    <a:pt x="1032176" y="187723"/>
                    <a:pt x="1010653" y="192506"/>
                  </a:cubicBezTo>
                  <a:cubicBezTo>
                    <a:pt x="984036" y="198421"/>
                    <a:pt x="957179" y="203201"/>
                    <a:pt x="930442" y="208548"/>
                  </a:cubicBezTo>
                  <a:cubicBezTo>
                    <a:pt x="903705" y="219243"/>
                    <a:pt x="869194" y="218961"/>
                    <a:pt x="850232" y="240632"/>
                  </a:cubicBezTo>
                  <a:cubicBezTo>
                    <a:pt x="827962" y="266084"/>
                    <a:pt x="828843" y="304801"/>
                    <a:pt x="818148" y="336885"/>
                  </a:cubicBezTo>
                  <a:lnTo>
                    <a:pt x="802105" y="385011"/>
                  </a:lnTo>
                  <a:cubicBezTo>
                    <a:pt x="796758" y="427790"/>
                    <a:pt x="793151" y="470823"/>
                    <a:pt x="786063" y="513348"/>
                  </a:cubicBezTo>
                  <a:cubicBezTo>
                    <a:pt x="782438" y="535096"/>
                    <a:pt x="781706" y="558820"/>
                    <a:pt x="770021" y="577516"/>
                  </a:cubicBezTo>
                  <a:cubicBezTo>
                    <a:pt x="753989" y="603167"/>
                    <a:pt x="725772" y="618920"/>
                    <a:pt x="705853" y="641685"/>
                  </a:cubicBezTo>
                  <a:cubicBezTo>
                    <a:pt x="663318" y="690296"/>
                    <a:pt x="643143" y="730157"/>
                    <a:pt x="609600" y="786063"/>
                  </a:cubicBezTo>
                  <a:cubicBezTo>
                    <a:pt x="604253" y="834189"/>
                    <a:pt x="610106" y="884935"/>
                    <a:pt x="593558" y="930442"/>
                  </a:cubicBezTo>
                  <a:cubicBezTo>
                    <a:pt x="586969" y="948561"/>
                    <a:pt x="557775" y="947715"/>
                    <a:pt x="545432" y="962527"/>
                  </a:cubicBezTo>
                  <a:cubicBezTo>
                    <a:pt x="530123" y="980898"/>
                    <a:pt x="526613" y="1006797"/>
                    <a:pt x="513348" y="1026695"/>
                  </a:cubicBezTo>
                  <a:cubicBezTo>
                    <a:pt x="504958" y="1039280"/>
                    <a:pt x="491958" y="1048084"/>
                    <a:pt x="481263" y="1058779"/>
                  </a:cubicBezTo>
                  <a:cubicBezTo>
                    <a:pt x="475916" y="1133642"/>
                    <a:pt x="473509" y="1208774"/>
                    <a:pt x="465221" y="1283369"/>
                  </a:cubicBezTo>
                  <a:cubicBezTo>
                    <a:pt x="462786" y="1305282"/>
                    <a:pt x="453962" y="1326014"/>
                    <a:pt x="449179" y="1347537"/>
                  </a:cubicBezTo>
                  <a:cubicBezTo>
                    <a:pt x="443264" y="1374154"/>
                    <a:pt x="433137" y="1427748"/>
                    <a:pt x="433137" y="1427748"/>
                  </a:cubicBezTo>
                </a:path>
              </a:pathLst>
            </a:custGeom>
            <a:noFill/>
            <a:ln w="571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9305DDE8-3427-A5D7-963B-C33D563CEE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1993" y="2455333"/>
            <a:ext cx="7190007" cy="4044379"/>
          </a:xfrm>
          <a:prstGeom prst="rect">
            <a:avLst/>
          </a:prstGeom>
          <a:ln w="57150">
            <a:solidFill>
              <a:schemeClr val="accent1">
                <a:lumMod val="50000"/>
              </a:schemeClr>
            </a:solidFill>
          </a:ln>
        </p:spPr>
      </p:pic>
      <p:sp>
        <p:nvSpPr>
          <p:cNvPr id="13" name="Speech Bubble: Rectangle 12">
            <a:extLst>
              <a:ext uri="{FF2B5EF4-FFF2-40B4-BE49-F238E27FC236}">
                <a16:creationId xmlns:a16="http://schemas.microsoft.com/office/drawing/2014/main" id="{AF98224F-FBC4-4DC0-1FC1-D949AD778674}"/>
              </a:ext>
            </a:extLst>
          </p:cNvPr>
          <p:cNvSpPr/>
          <p:nvPr/>
        </p:nvSpPr>
        <p:spPr>
          <a:xfrm>
            <a:off x="8583494" y="2733650"/>
            <a:ext cx="2452531" cy="859782"/>
          </a:xfrm>
          <a:prstGeom prst="wedgeRectCallout">
            <a:avLst>
              <a:gd name="adj1" fmla="val -29461"/>
              <a:gd name="adj2" fmla="val 9133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 glad God’s cloud is giving us some shade!  It’s hot! </a:t>
            </a:r>
          </a:p>
        </p:txBody>
      </p:sp>
      <p:sp>
        <p:nvSpPr>
          <p:cNvPr id="14" name="Speech Bubble: Rectangle 13">
            <a:extLst>
              <a:ext uri="{FF2B5EF4-FFF2-40B4-BE49-F238E27FC236}">
                <a16:creationId xmlns:a16="http://schemas.microsoft.com/office/drawing/2014/main" id="{079AF312-E8E3-BB5C-4043-B2596EF4C6B3}"/>
              </a:ext>
            </a:extLst>
          </p:cNvPr>
          <p:cNvSpPr/>
          <p:nvPr/>
        </p:nvSpPr>
        <p:spPr>
          <a:xfrm>
            <a:off x="5814280" y="3958459"/>
            <a:ext cx="1828959" cy="545432"/>
          </a:xfrm>
          <a:prstGeom prst="wedgeRectCallout">
            <a:avLst>
              <a:gd name="adj1" fmla="val 67403"/>
              <a:gd name="adj2" fmla="val -2206"/>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Are we </a:t>
            </a:r>
          </a:p>
          <a:p>
            <a:pPr algn="ctr"/>
            <a:r>
              <a:rPr lang="en-US" dirty="0"/>
              <a:t>there yet?</a:t>
            </a:r>
          </a:p>
        </p:txBody>
      </p:sp>
      <p:sp>
        <p:nvSpPr>
          <p:cNvPr id="15" name="Speech Bubble: Rectangle 14">
            <a:extLst>
              <a:ext uri="{FF2B5EF4-FFF2-40B4-BE49-F238E27FC236}">
                <a16:creationId xmlns:a16="http://schemas.microsoft.com/office/drawing/2014/main" id="{BDA21519-FF50-55A7-AA6C-CBCF34F7349F}"/>
              </a:ext>
            </a:extLst>
          </p:cNvPr>
          <p:cNvSpPr/>
          <p:nvPr/>
        </p:nvSpPr>
        <p:spPr>
          <a:xfrm>
            <a:off x="5390148" y="4780546"/>
            <a:ext cx="2614864" cy="689811"/>
          </a:xfrm>
          <a:prstGeom prst="wedgeRectCallout">
            <a:avLst>
              <a:gd name="adj1" fmla="val 46288"/>
              <a:gd name="adj2" fmla="val -84166"/>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Remember Moses said it would take 3 days</a:t>
            </a:r>
          </a:p>
        </p:txBody>
      </p:sp>
      <p:sp>
        <p:nvSpPr>
          <p:cNvPr id="16" name="Speech Bubble: Rectangle 15">
            <a:extLst>
              <a:ext uri="{FF2B5EF4-FFF2-40B4-BE49-F238E27FC236}">
                <a16:creationId xmlns:a16="http://schemas.microsoft.com/office/drawing/2014/main" id="{86E46782-A62A-BE92-14DE-43D3FE33BC18}"/>
              </a:ext>
            </a:extLst>
          </p:cNvPr>
          <p:cNvSpPr/>
          <p:nvPr/>
        </p:nvSpPr>
        <p:spPr>
          <a:xfrm>
            <a:off x="9994232" y="3593432"/>
            <a:ext cx="1828960" cy="545432"/>
          </a:xfrm>
          <a:prstGeom prst="wedgeRectCallout">
            <a:avLst>
              <a:gd name="adj1" fmla="val -30481"/>
              <a:gd name="adj2" fmla="val 91742"/>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We’re going to have a festival!</a:t>
            </a:r>
          </a:p>
        </p:txBody>
      </p:sp>
    </p:spTree>
    <p:extLst>
      <p:ext uri="{BB962C8B-B14F-4D97-AF65-F5344CB8AC3E}">
        <p14:creationId xmlns:p14="http://schemas.microsoft.com/office/powerpoint/2010/main" val="114528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3BCFD5AB-0CEC-BA95-C0D4-2EE573A09512}"/>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87517562-E84C-FFF6-6FEA-4A3895C360A8}"/>
              </a:ext>
            </a:extLst>
          </p:cNvPr>
          <p:cNvPicPr>
            <a:picLocks noChangeAspect="1"/>
          </p:cNvPicPr>
          <p:nvPr/>
        </p:nvPicPr>
        <p:blipFill>
          <a:blip r:embed="rId4">
            <a:alphaModFix amt="32000"/>
            <a:extLst>
              <a:ext uri="{28A0092B-C50C-407E-A947-70E740481C1C}">
                <a14:useLocalDpi xmlns:a14="http://schemas.microsoft.com/office/drawing/2010/main" val="0"/>
              </a:ext>
            </a:extLst>
          </a:blip>
          <a:srcRect l="41330" t="21037"/>
          <a:stretch>
            <a:fillRect/>
          </a:stretch>
        </p:blipFill>
        <p:spPr>
          <a:xfrm>
            <a:off x="521208" y="2282070"/>
            <a:ext cx="5020055"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BC5ACC8B-BE2D-38AB-77D0-4A843551CA2F}"/>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t="27505" r="20794" b="27996"/>
          <a:stretch>
            <a:fillRect/>
          </a:stretch>
        </p:blipFill>
        <p:spPr>
          <a:xfrm>
            <a:off x="521209" y="806957"/>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84F6B835-F5CE-65AF-0BDE-C6B1F7BCF9CE}"/>
              </a:ext>
            </a:extLst>
          </p:cNvPr>
          <p:cNvSpPr>
            <a:spLocks noGrp="1"/>
          </p:cNvSpPr>
          <p:nvPr>
            <p:ph type="title"/>
          </p:nvPr>
        </p:nvSpPr>
        <p:spPr>
          <a:xfrm>
            <a:off x="521208" y="887088"/>
            <a:ext cx="5020056" cy="869442"/>
          </a:xfrm>
        </p:spPr>
        <p:txBody>
          <a:bodyPr/>
          <a:lstStyle/>
          <a:p>
            <a:pPr algn="ctr"/>
            <a:r>
              <a:rPr lang="en-US" dirty="0"/>
              <a:t>Chocolate</a:t>
            </a:r>
          </a:p>
        </p:txBody>
      </p:sp>
      <p:sp>
        <p:nvSpPr>
          <p:cNvPr id="14" name="Rectangle 13">
            <a:extLst>
              <a:ext uri="{FF2B5EF4-FFF2-40B4-BE49-F238E27FC236}">
                <a16:creationId xmlns:a16="http://schemas.microsoft.com/office/drawing/2014/main" id="{5168E044-F182-5350-1B7E-10942302D6C4}"/>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82A32AE-7755-7C78-7140-A1251C0F537F}"/>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82E24493-71B0-BDAD-8840-2612CAA39A29}"/>
              </a:ext>
            </a:extLst>
          </p:cNvPr>
          <p:cNvSpPr>
            <a:spLocks noGrp="1"/>
          </p:cNvSpPr>
          <p:nvPr>
            <p:ph type="body" sz="half" idx="2"/>
          </p:nvPr>
        </p:nvSpPr>
        <p:spPr>
          <a:xfrm>
            <a:off x="521207" y="3096126"/>
            <a:ext cx="5020056" cy="3390661"/>
          </a:xfrm>
        </p:spPr>
        <p:txBody>
          <a:bodyPr>
            <a:normAutofit fontScale="92500"/>
          </a:bodyPr>
          <a:lstStyle/>
          <a:p>
            <a:r>
              <a:rPr lang="en-US" dirty="0"/>
              <a:t>We’re going to make some hot chocolate.</a:t>
            </a:r>
          </a:p>
          <a:p>
            <a:r>
              <a:rPr lang="en-US" dirty="0"/>
              <a:t>This </a:t>
            </a:r>
            <a:r>
              <a:rPr lang="en-US" sz="1200" dirty="0"/>
              <a:t>(baker’s powdered) </a:t>
            </a:r>
            <a:r>
              <a:rPr lang="en-US" dirty="0"/>
              <a:t>chocolate looks like sand.  I’ll put some in a cup for you.</a:t>
            </a:r>
          </a:p>
          <a:p>
            <a:pPr algn="ctr"/>
            <a:r>
              <a:rPr lang="en-US" sz="1600" dirty="0"/>
              <a:t>(2 tsp in mug)</a:t>
            </a:r>
            <a:endParaRPr lang="en-US" sz="1700" dirty="0"/>
          </a:p>
          <a:p>
            <a:r>
              <a:rPr lang="en-US" dirty="0"/>
              <a:t>Does that look like hot chocolate?</a:t>
            </a:r>
          </a:p>
          <a:p>
            <a:r>
              <a:rPr lang="en-US" dirty="0"/>
              <a:t>Does it taste like hot chocolate?</a:t>
            </a:r>
          </a:p>
          <a:p>
            <a:r>
              <a:rPr lang="en-US" dirty="0" err="1"/>
              <a:t>Hmmmmm</a:t>
            </a:r>
            <a:r>
              <a:rPr lang="en-US" dirty="0"/>
              <a:t>   We’ll fix it later.</a:t>
            </a:r>
          </a:p>
          <a:p>
            <a:pPr algn="ctr"/>
            <a:r>
              <a:rPr lang="en-US" sz="1200" dirty="0">
                <a:hlinkClick r:id="rId6"/>
              </a:rPr>
              <a:t>See recipe </a:t>
            </a:r>
            <a:r>
              <a:rPr lang="en-US" sz="1200" dirty="0"/>
              <a:t>in notes on this slide or at end of presentation.</a:t>
            </a:r>
          </a:p>
        </p:txBody>
      </p:sp>
      <p:pic>
        <p:nvPicPr>
          <p:cNvPr id="4" name="Picture 3" descr="A red container with a spoon full of cocoa powder&#10;&#10;AI-generated content may be incorrect.">
            <a:extLst>
              <a:ext uri="{FF2B5EF4-FFF2-40B4-BE49-F238E27FC236}">
                <a16:creationId xmlns:a16="http://schemas.microsoft.com/office/drawing/2014/main" id="{C1A4037C-4955-43EF-1B72-49D6B95B1D52}"/>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20190" y="4563618"/>
            <a:ext cx="1861095" cy="2125579"/>
          </a:xfrm>
          <a:prstGeom prst="rect">
            <a:avLst/>
          </a:prstGeom>
        </p:spPr>
      </p:pic>
      <p:pic>
        <p:nvPicPr>
          <p:cNvPr id="6" name="Picture 5" descr="A pile of brown powder&#10;&#10;AI-generated content may be incorrect.">
            <a:extLst>
              <a:ext uri="{FF2B5EF4-FFF2-40B4-BE49-F238E27FC236}">
                <a16:creationId xmlns:a16="http://schemas.microsoft.com/office/drawing/2014/main" id="{D489FAC5-8E8E-6251-2561-9DC12587193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400000">
            <a:off x="9144000" y="3810000"/>
            <a:ext cx="3048000" cy="3048000"/>
          </a:xfrm>
          <a:prstGeom prst="rect">
            <a:avLst/>
          </a:prstGeom>
        </p:spPr>
      </p:pic>
      <p:pic>
        <p:nvPicPr>
          <p:cNvPr id="9" name="Picture 8" descr="A blue mug with a brown liquid in it&#10;&#10;AI-generated content may be incorrect.">
            <a:extLst>
              <a:ext uri="{FF2B5EF4-FFF2-40B4-BE49-F238E27FC236}">
                <a16:creationId xmlns:a16="http://schemas.microsoft.com/office/drawing/2014/main" id="{64C739A0-BAF9-47F5-4135-001C0F6A4D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7385" y="2400300"/>
            <a:ext cx="4326636" cy="4326636"/>
          </a:xfrm>
          <a:prstGeom prst="rect">
            <a:avLst/>
          </a:prstGeom>
        </p:spPr>
      </p:pic>
    </p:spTree>
    <p:extLst>
      <p:ext uri="{BB962C8B-B14F-4D97-AF65-F5344CB8AC3E}">
        <p14:creationId xmlns:p14="http://schemas.microsoft.com/office/powerpoint/2010/main" val="2505515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98049E1F-D82B-8D92-96AB-B08ADD583508}"/>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4E927806-13B1-9D85-08F3-9451AFB0AE5B}"/>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6096000" y="820113"/>
            <a:ext cx="5467913" cy="1377656"/>
          </a:xfrm>
          <a:prstGeom prst="rect">
            <a:avLst/>
          </a:prstGeom>
          <a:ln w="57150">
            <a:solidFill>
              <a:schemeClr val="accent1">
                <a:lumMod val="50000"/>
              </a:schemeClr>
            </a:solidFill>
          </a:ln>
        </p:spPr>
      </p:pic>
      <p:sp>
        <p:nvSpPr>
          <p:cNvPr id="2" name="Title 1">
            <a:extLst>
              <a:ext uri="{FF2B5EF4-FFF2-40B4-BE49-F238E27FC236}">
                <a16:creationId xmlns:a16="http://schemas.microsoft.com/office/drawing/2014/main" id="{AD8A8564-1895-C4CC-5F13-5A94475797B3}"/>
              </a:ext>
            </a:extLst>
          </p:cNvPr>
          <p:cNvSpPr>
            <a:spLocks noGrp="1"/>
          </p:cNvSpPr>
          <p:nvPr>
            <p:ph type="title"/>
          </p:nvPr>
        </p:nvSpPr>
        <p:spPr>
          <a:xfrm>
            <a:off x="274890" y="5563898"/>
            <a:ext cx="5020056" cy="1084646"/>
          </a:xfrm>
        </p:spPr>
        <p:txBody>
          <a:bodyPr/>
          <a:lstStyle/>
          <a:p>
            <a:pPr algn="ctr"/>
            <a:r>
              <a:rPr lang="en-US" sz="3200" dirty="0"/>
              <a:t>Have you ever been really </a:t>
            </a:r>
            <a:r>
              <a:rPr lang="en-US" sz="3200" dirty="0" err="1"/>
              <a:t>really</a:t>
            </a:r>
            <a:r>
              <a:rPr lang="en-US" sz="3200" dirty="0"/>
              <a:t> thirsty?</a:t>
            </a:r>
          </a:p>
        </p:txBody>
      </p:sp>
      <p:sp>
        <p:nvSpPr>
          <p:cNvPr id="14" name="Rectangle 13">
            <a:extLst>
              <a:ext uri="{FF2B5EF4-FFF2-40B4-BE49-F238E27FC236}">
                <a16:creationId xmlns:a16="http://schemas.microsoft.com/office/drawing/2014/main" id="{7D62FE5A-28BC-0723-4F8D-4803915EDDD7}"/>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4D98C81-E40F-BCE7-CB6D-4F2A9BD21E65}"/>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91575B38-1D5B-600A-A758-5B5B5F95E71B}"/>
              </a:ext>
            </a:extLst>
          </p:cNvPr>
          <p:cNvSpPr>
            <a:spLocks noGrp="1"/>
          </p:cNvSpPr>
          <p:nvPr>
            <p:ph type="body" sz="half" idx="2"/>
          </p:nvPr>
        </p:nvSpPr>
        <p:spPr>
          <a:xfrm>
            <a:off x="6493763" y="1113123"/>
            <a:ext cx="5020056" cy="1084646"/>
          </a:xfrm>
        </p:spPr>
        <p:txBody>
          <a:bodyPr/>
          <a:lstStyle/>
          <a:p>
            <a:r>
              <a:rPr lang="en-US" dirty="0"/>
              <a:t>For three days they traveled in the desert without finding water.</a:t>
            </a:r>
          </a:p>
        </p:txBody>
      </p:sp>
      <p:pic>
        <p:nvPicPr>
          <p:cNvPr id="4" name="Picture 3" descr="A cartoon of a child with a glass of water&#10;&#10;AI-generated content may be incorrect.">
            <a:extLst>
              <a:ext uri="{FF2B5EF4-FFF2-40B4-BE49-F238E27FC236}">
                <a16:creationId xmlns:a16="http://schemas.microsoft.com/office/drawing/2014/main" id="{B1DBAFA6-81DD-45C6-F8EB-C9AF8E8E46C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851466" y="1190756"/>
            <a:ext cx="4395979" cy="4395979"/>
          </a:xfrm>
          <a:prstGeom prst="rect">
            <a:avLst/>
          </a:prstGeom>
        </p:spPr>
      </p:pic>
      <p:pic>
        <p:nvPicPr>
          <p:cNvPr id="6" name="Picture 5" descr="A cartoon of a child holding a bottle&#10;&#10;AI-generated content may be incorrect.">
            <a:extLst>
              <a:ext uri="{FF2B5EF4-FFF2-40B4-BE49-F238E27FC236}">
                <a16:creationId xmlns:a16="http://schemas.microsoft.com/office/drawing/2014/main" id="{894DE20B-4D2F-2FE7-D033-63E116177E3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7429" y="52819"/>
            <a:ext cx="5337890" cy="5337890"/>
          </a:xfrm>
          <a:prstGeom prst="rect">
            <a:avLst/>
          </a:prstGeom>
        </p:spPr>
      </p:pic>
      <p:pic>
        <p:nvPicPr>
          <p:cNvPr id="3" name="Content Placeholder 7" descr="A blue water with a black background&#10;&#10;AI-generated content may be incorrect.">
            <a:extLst>
              <a:ext uri="{FF2B5EF4-FFF2-40B4-BE49-F238E27FC236}">
                <a16:creationId xmlns:a16="http://schemas.microsoft.com/office/drawing/2014/main" id="{784704A4-5BBA-26F2-6D67-8E030E079A65}"/>
              </a:ext>
            </a:extLst>
          </p:cNvPr>
          <p:cNvPicPr>
            <a:picLocks noChangeAspect="1"/>
          </p:cNvPicPr>
          <p:nvPr/>
        </p:nvPicPr>
        <p:blipFill>
          <a:blip r:embed="rId6">
            <a:extLst>
              <a:ext uri="{28A0092B-C50C-407E-A947-70E740481C1C}">
                <a14:useLocalDpi xmlns:a14="http://schemas.microsoft.com/office/drawing/2010/main" val="0"/>
              </a:ext>
            </a:extLst>
          </a:blip>
          <a:srcRect t="27505" r="20794" b="27996"/>
          <a:stretch>
            <a:fillRect/>
          </a:stretch>
        </p:blipFill>
        <p:spPr>
          <a:xfrm>
            <a:off x="4197591" y="233215"/>
            <a:ext cx="2763859" cy="699289"/>
          </a:xfrm>
          <a:prstGeom prst="flowChartTerminator">
            <a:avLst/>
          </a:prstGeom>
          <a:ln w="57150">
            <a:solidFill>
              <a:srgbClr val="002060"/>
            </a:solidFill>
          </a:ln>
        </p:spPr>
      </p:pic>
      <p:sp>
        <p:nvSpPr>
          <p:cNvPr id="5" name="Title 1">
            <a:extLst>
              <a:ext uri="{FF2B5EF4-FFF2-40B4-BE49-F238E27FC236}">
                <a16:creationId xmlns:a16="http://schemas.microsoft.com/office/drawing/2014/main" id="{D09A8D53-FA9F-DD98-A73F-860B5A659A99}"/>
              </a:ext>
            </a:extLst>
          </p:cNvPr>
          <p:cNvSpPr txBox="1">
            <a:spLocks/>
          </p:cNvSpPr>
          <p:nvPr/>
        </p:nvSpPr>
        <p:spPr>
          <a:xfrm>
            <a:off x="4197591" y="358762"/>
            <a:ext cx="2763859" cy="43131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r>
              <a:rPr lang="en-US" sz="3200"/>
              <a:t>Day 2</a:t>
            </a:r>
            <a:endParaRPr lang="en-US" sz="3200" dirty="0"/>
          </a:p>
        </p:txBody>
      </p:sp>
      <p:pic>
        <p:nvPicPr>
          <p:cNvPr id="11" name="Picture 10" descr="A group of people walking in a desert&#10;&#10;AI-generated content may be incorrect.">
            <a:extLst>
              <a:ext uri="{FF2B5EF4-FFF2-40B4-BE49-F238E27FC236}">
                <a16:creationId xmlns:a16="http://schemas.microsoft.com/office/drawing/2014/main" id="{C84AD2EC-38B2-5D59-7081-7A6989DEC2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30719" y="2424342"/>
            <a:ext cx="5433194" cy="4074896"/>
          </a:xfrm>
          <a:prstGeom prst="rect">
            <a:avLst/>
          </a:prstGeom>
          <a:ln w="57150">
            <a:solidFill>
              <a:schemeClr val="accent1">
                <a:lumMod val="50000"/>
              </a:schemeClr>
            </a:solidFill>
          </a:ln>
        </p:spPr>
      </p:pic>
      <p:sp>
        <p:nvSpPr>
          <p:cNvPr id="12" name="Speech Bubble: Rectangle 11">
            <a:extLst>
              <a:ext uri="{FF2B5EF4-FFF2-40B4-BE49-F238E27FC236}">
                <a16:creationId xmlns:a16="http://schemas.microsoft.com/office/drawing/2014/main" id="{6CCFE92C-08EE-8BAD-7D63-A2C34A56C196}"/>
              </a:ext>
            </a:extLst>
          </p:cNvPr>
          <p:cNvSpPr/>
          <p:nvPr/>
        </p:nvSpPr>
        <p:spPr>
          <a:xfrm>
            <a:off x="7827796" y="2364113"/>
            <a:ext cx="2004320" cy="545432"/>
          </a:xfrm>
          <a:prstGeom prst="wedgeRectCallout">
            <a:avLst>
              <a:gd name="adj1" fmla="val 44974"/>
              <a:gd name="adj2" fmla="val 9721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 water is gone!</a:t>
            </a:r>
          </a:p>
        </p:txBody>
      </p:sp>
      <p:sp>
        <p:nvSpPr>
          <p:cNvPr id="13" name="Speech Bubble: Rectangle 12">
            <a:extLst>
              <a:ext uri="{FF2B5EF4-FFF2-40B4-BE49-F238E27FC236}">
                <a16:creationId xmlns:a16="http://schemas.microsoft.com/office/drawing/2014/main" id="{B9BCB14C-6936-4CB3-F348-8296066D8241}"/>
              </a:ext>
            </a:extLst>
          </p:cNvPr>
          <p:cNvSpPr/>
          <p:nvPr/>
        </p:nvSpPr>
        <p:spPr>
          <a:xfrm>
            <a:off x="6599901" y="3508207"/>
            <a:ext cx="2247416" cy="545432"/>
          </a:xfrm>
          <a:prstGeom prst="wedgeRectCallout">
            <a:avLst>
              <a:gd name="adj1" fmla="val 70911"/>
              <a:gd name="adj2" fmla="val -8088"/>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Are we there yet?</a:t>
            </a:r>
          </a:p>
          <a:p>
            <a:pPr algn="ctr"/>
            <a:r>
              <a:rPr lang="en-US" dirty="0"/>
              <a:t>I’m so hot!!!</a:t>
            </a:r>
          </a:p>
        </p:txBody>
      </p:sp>
      <p:sp>
        <p:nvSpPr>
          <p:cNvPr id="16" name="Speech Bubble: Rectangle 15">
            <a:extLst>
              <a:ext uri="{FF2B5EF4-FFF2-40B4-BE49-F238E27FC236}">
                <a16:creationId xmlns:a16="http://schemas.microsoft.com/office/drawing/2014/main" id="{D754536B-7C6E-8CCE-FA31-0C01866513BE}"/>
              </a:ext>
            </a:extLst>
          </p:cNvPr>
          <p:cNvSpPr/>
          <p:nvPr/>
        </p:nvSpPr>
        <p:spPr>
          <a:xfrm>
            <a:off x="6599900" y="4461880"/>
            <a:ext cx="2512016" cy="1102018"/>
          </a:xfrm>
          <a:prstGeom prst="wedgeRectCallout">
            <a:avLst>
              <a:gd name="adj1" fmla="val 69927"/>
              <a:gd name="adj2" fmla="val -90238"/>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We need water!  All I see is sand, sand, and more sand! </a:t>
            </a:r>
          </a:p>
        </p:txBody>
      </p:sp>
      <p:sp>
        <p:nvSpPr>
          <p:cNvPr id="17" name="Speech Bubble: Rectangle 16">
            <a:extLst>
              <a:ext uri="{FF2B5EF4-FFF2-40B4-BE49-F238E27FC236}">
                <a16:creationId xmlns:a16="http://schemas.microsoft.com/office/drawing/2014/main" id="{2113A997-2328-48E9-CB71-F7FC1EFAA900}"/>
              </a:ext>
            </a:extLst>
          </p:cNvPr>
          <p:cNvSpPr/>
          <p:nvPr/>
        </p:nvSpPr>
        <p:spPr>
          <a:xfrm>
            <a:off x="10051392" y="2364113"/>
            <a:ext cx="1828960" cy="545432"/>
          </a:xfrm>
          <a:prstGeom prst="wedgeRectCallout">
            <a:avLst>
              <a:gd name="adj1" fmla="val -56794"/>
              <a:gd name="adj2" fmla="val 94683"/>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Mine too!</a:t>
            </a:r>
          </a:p>
          <a:p>
            <a:pPr algn="ctr"/>
            <a:r>
              <a:rPr lang="en-US" dirty="0">
                <a:solidFill>
                  <a:sysClr val="windowText" lastClr="000000"/>
                </a:solidFill>
              </a:rPr>
              <a:t>I’m so thirsty!</a:t>
            </a:r>
          </a:p>
        </p:txBody>
      </p:sp>
    </p:spTree>
    <p:extLst>
      <p:ext uri="{BB962C8B-B14F-4D97-AF65-F5344CB8AC3E}">
        <p14:creationId xmlns:p14="http://schemas.microsoft.com/office/powerpoint/2010/main" val="79195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68ECDCC9-FFCB-33D9-0877-27DEBD7091DF}"/>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C4779331-0AB0-AC9D-8222-B57C155E6F41}"/>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521208" y="2282070"/>
            <a:ext cx="5020055"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A087494B-98BC-77B9-D03B-5FFA678EE2E8}"/>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521209" y="806957"/>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0E8839AA-9FF2-DE4E-3174-AEBF83760543}"/>
              </a:ext>
            </a:extLst>
          </p:cNvPr>
          <p:cNvSpPr>
            <a:spLocks noGrp="1"/>
          </p:cNvSpPr>
          <p:nvPr>
            <p:ph type="title"/>
          </p:nvPr>
        </p:nvSpPr>
        <p:spPr>
          <a:xfrm>
            <a:off x="521208" y="887088"/>
            <a:ext cx="5020056" cy="869442"/>
          </a:xfrm>
        </p:spPr>
        <p:txBody>
          <a:bodyPr/>
          <a:lstStyle/>
          <a:p>
            <a:pPr algn="ctr"/>
            <a:r>
              <a:rPr lang="en-US" dirty="0"/>
              <a:t>Bitter water</a:t>
            </a:r>
          </a:p>
        </p:txBody>
      </p:sp>
      <p:sp>
        <p:nvSpPr>
          <p:cNvPr id="14" name="Rectangle 13">
            <a:extLst>
              <a:ext uri="{FF2B5EF4-FFF2-40B4-BE49-F238E27FC236}">
                <a16:creationId xmlns:a16="http://schemas.microsoft.com/office/drawing/2014/main" id="{59B8D6BB-68E1-AE61-70DC-995FAF27BA09}"/>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2981AC0-9031-D211-44CE-D9D563199297}"/>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C592C3BC-57E3-3735-FE7A-57209DD861B3}"/>
              </a:ext>
            </a:extLst>
          </p:cNvPr>
          <p:cNvSpPr>
            <a:spLocks noGrp="1"/>
          </p:cNvSpPr>
          <p:nvPr>
            <p:ph type="body" sz="half" idx="2"/>
          </p:nvPr>
        </p:nvSpPr>
        <p:spPr>
          <a:xfrm>
            <a:off x="521207" y="3716155"/>
            <a:ext cx="5020056" cy="2770632"/>
          </a:xfrm>
        </p:spPr>
        <p:txBody>
          <a:bodyPr/>
          <a:lstStyle/>
          <a:p>
            <a:r>
              <a:rPr lang="en-US" baseline="30000" dirty="0"/>
              <a:t>23 </a:t>
            </a:r>
            <a:r>
              <a:rPr lang="en-US" dirty="0"/>
              <a:t>When they came to Marah, they could not drink its water because it was bitter. (That is why the place is called Marah.</a:t>
            </a:r>
            <a:r>
              <a:rPr lang="en-US" baseline="30000" dirty="0"/>
              <a:t>[</a:t>
            </a:r>
            <a:r>
              <a:rPr lang="en-US" baseline="30000" dirty="0">
                <a:hlinkClick r:id="rId5" tooltip="See footnote f"/>
              </a:rPr>
              <a:t>f</a:t>
            </a:r>
            <a:r>
              <a:rPr lang="en-US" baseline="30000" dirty="0"/>
              <a:t>]</a:t>
            </a:r>
            <a:r>
              <a:rPr lang="en-US" dirty="0"/>
              <a:t>) </a:t>
            </a:r>
            <a:r>
              <a:rPr lang="en-US" baseline="30000" dirty="0"/>
              <a:t>24 </a:t>
            </a:r>
            <a:r>
              <a:rPr lang="en-US" dirty="0"/>
              <a:t>So the people grumbled against Moses, saying, “What are we to drink?”</a:t>
            </a:r>
          </a:p>
        </p:txBody>
      </p:sp>
      <p:pic>
        <p:nvPicPr>
          <p:cNvPr id="4" name="Picture 3" descr="A person in a red dress standing in water&#10;&#10;AI-generated content may be incorrect.">
            <a:extLst>
              <a:ext uri="{FF2B5EF4-FFF2-40B4-BE49-F238E27FC236}">
                <a16:creationId xmlns:a16="http://schemas.microsoft.com/office/drawing/2014/main" id="{F358A9F7-25FB-4692-28F7-E586CBABCC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3448" y="2282069"/>
            <a:ext cx="5768847" cy="4326635"/>
          </a:xfrm>
          <a:prstGeom prst="rect">
            <a:avLst/>
          </a:prstGeom>
        </p:spPr>
      </p:pic>
      <p:pic>
        <p:nvPicPr>
          <p:cNvPr id="6" name="Picture 5" descr="A yellow smiley face with black outline and pink tongue sticking out&#10;&#10;AI-generated content may be incorrect.">
            <a:extLst>
              <a:ext uri="{FF2B5EF4-FFF2-40B4-BE49-F238E27FC236}">
                <a16:creationId xmlns:a16="http://schemas.microsoft.com/office/drawing/2014/main" id="{9C651B3A-3322-25C0-EECD-AA72ADB936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5316" y="986589"/>
            <a:ext cx="2065421" cy="2065421"/>
          </a:xfrm>
          <a:prstGeom prst="ellipse">
            <a:avLst/>
          </a:prstGeom>
        </p:spPr>
      </p:pic>
      <p:sp>
        <p:nvSpPr>
          <p:cNvPr id="7" name="TextBox 6">
            <a:extLst>
              <a:ext uri="{FF2B5EF4-FFF2-40B4-BE49-F238E27FC236}">
                <a16:creationId xmlns:a16="http://schemas.microsoft.com/office/drawing/2014/main" id="{4BEEB630-D8D5-65D0-DBA6-3B2E1A739BFE}"/>
              </a:ext>
            </a:extLst>
          </p:cNvPr>
          <p:cNvSpPr txBox="1"/>
          <p:nvPr/>
        </p:nvSpPr>
        <p:spPr>
          <a:xfrm>
            <a:off x="6650737" y="986589"/>
            <a:ext cx="4891558" cy="646331"/>
          </a:xfrm>
          <a:prstGeom prst="rect">
            <a:avLst/>
          </a:prstGeom>
          <a:noFill/>
        </p:spPr>
        <p:txBody>
          <a:bodyPr wrap="square" rtlCol="0">
            <a:spAutoFit/>
          </a:bodyPr>
          <a:lstStyle/>
          <a:p>
            <a:r>
              <a:rPr lang="en-US" dirty="0"/>
              <a:t>Have you ever tasted something bitter?</a:t>
            </a:r>
          </a:p>
          <a:p>
            <a:r>
              <a:rPr lang="en-US" dirty="0"/>
              <a:t>	Did you taste your chocolate?</a:t>
            </a:r>
          </a:p>
        </p:txBody>
      </p:sp>
      <p:sp>
        <p:nvSpPr>
          <p:cNvPr id="3" name="Speech Bubble: Rectangle 2">
            <a:extLst>
              <a:ext uri="{FF2B5EF4-FFF2-40B4-BE49-F238E27FC236}">
                <a16:creationId xmlns:a16="http://schemas.microsoft.com/office/drawing/2014/main" id="{ADD71C56-093A-BDFB-2312-0F49DA2B4A8A}"/>
              </a:ext>
            </a:extLst>
          </p:cNvPr>
          <p:cNvSpPr/>
          <p:nvPr/>
        </p:nvSpPr>
        <p:spPr>
          <a:xfrm>
            <a:off x="8229600" y="1911094"/>
            <a:ext cx="3441192" cy="545432"/>
          </a:xfrm>
          <a:prstGeom prst="wedgeRectCallout">
            <a:avLst>
              <a:gd name="adj1" fmla="val 2411"/>
              <a:gd name="adj2" fmla="val 1329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Water!</a:t>
            </a:r>
          </a:p>
          <a:p>
            <a:pPr algn="ctr"/>
            <a:r>
              <a:rPr lang="en-US" dirty="0">
                <a:solidFill>
                  <a:sysClr val="windowText" lastClr="000000"/>
                </a:solidFill>
              </a:rPr>
              <a:t>I’m going to get big drink!</a:t>
            </a:r>
          </a:p>
        </p:txBody>
      </p:sp>
      <p:sp>
        <p:nvSpPr>
          <p:cNvPr id="5" name="Speech Bubble: Rectangle 4">
            <a:extLst>
              <a:ext uri="{FF2B5EF4-FFF2-40B4-BE49-F238E27FC236}">
                <a16:creationId xmlns:a16="http://schemas.microsoft.com/office/drawing/2014/main" id="{8A6CF7F8-F918-E5BA-19D5-41D3340FD3D5}"/>
              </a:ext>
            </a:extLst>
          </p:cNvPr>
          <p:cNvSpPr/>
          <p:nvPr/>
        </p:nvSpPr>
        <p:spPr>
          <a:xfrm>
            <a:off x="8333287" y="1911094"/>
            <a:ext cx="3441192" cy="545432"/>
          </a:xfrm>
          <a:prstGeom prst="wedgeRectCallout">
            <a:avLst>
              <a:gd name="adj1" fmla="val 2411"/>
              <a:gd name="adj2" fmla="val 1329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err="1">
                <a:solidFill>
                  <a:sysClr val="windowText" lastClr="000000"/>
                </a:solidFill>
              </a:rPr>
              <a:t>Ooooo</a:t>
            </a:r>
            <a:r>
              <a:rPr lang="en-US" dirty="0">
                <a:solidFill>
                  <a:sysClr val="windowText" lastClr="000000"/>
                </a:solidFill>
              </a:rPr>
              <a:t>   Yuk!    </a:t>
            </a:r>
            <a:r>
              <a:rPr lang="en-US" dirty="0" err="1">
                <a:solidFill>
                  <a:sysClr val="windowText" lastClr="000000"/>
                </a:solidFill>
              </a:rPr>
              <a:t>Bla</a:t>
            </a:r>
            <a:r>
              <a:rPr lang="en-US" dirty="0">
                <a:solidFill>
                  <a:sysClr val="windowText" lastClr="000000"/>
                </a:solidFill>
              </a:rPr>
              <a:t>!  Plew!</a:t>
            </a:r>
          </a:p>
          <a:p>
            <a:pPr algn="ctr"/>
            <a:r>
              <a:rPr lang="en-US" dirty="0">
                <a:solidFill>
                  <a:sysClr val="windowText" lastClr="000000"/>
                </a:solidFill>
              </a:rPr>
              <a:t>It is bitter!  We can’t drink this!</a:t>
            </a:r>
          </a:p>
        </p:txBody>
      </p:sp>
    </p:spTree>
    <p:extLst>
      <p:ext uri="{BB962C8B-B14F-4D97-AF65-F5344CB8AC3E}">
        <p14:creationId xmlns:p14="http://schemas.microsoft.com/office/powerpoint/2010/main" val="384813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100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95999C8E-E15D-B116-3A5E-17039A7F61CB}"/>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CA7F8580-ED1D-0CE2-0C7F-B4AB51CDFCCB}"/>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521208" y="2282070"/>
            <a:ext cx="5020055"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2EC7867E-2F8B-C410-3779-A2A894D43B63}"/>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521209" y="806957"/>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2EBAEC0B-85ED-24AB-0119-91D10E4B3286}"/>
              </a:ext>
            </a:extLst>
          </p:cNvPr>
          <p:cNvSpPr>
            <a:spLocks noGrp="1"/>
          </p:cNvSpPr>
          <p:nvPr>
            <p:ph type="title"/>
          </p:nvPr>
        </p:nvSpPr>
        <p:spPr>
          <a:xfrm>
            <a:off x="521208" y="887088"/>
            <a:ext cx="5020056" cy="869442"/>
          </a:xfrm>
        </p:spPr>
        <p:txBody>
          <a:bodyPr/>
          <a:lstStyle/>
          <a:p>
            <a:pPr algn="ctr"/>
            <a:r>
              <a:rPr lang="en-US" dirty="0"/>
              <a:t>Bitter to Sweet</a:t>
            </a:r>
          </a:p>
        </p:txBody>
      </p:sp>
      <p:sp>
        <p:nvSpPr>
          <p:cNvPr id="14" name="Rectangle 13">
            <a:extLst>
              <a:ext uri="{FF2B5EF4-FFF2-40B4-BE49-F238E27FC236}">
                <a16:creationId xmlns:a16="http://schemas.microsoft.com/office/drawing/2014/main" id="{7A29A41E-B4DC-AA18-F586-BAE2E7962A13}"/>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D94CEF5-73A6-7A87-5104-08689B9B084C}"/>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C6D69669-F32F-0638-E4DA-EC15064A0231}"/>
              </a:ext>
            </a:extLst>
          </p:cNvPr>
          <p:cNvSpPr>
            <a:spLocks noGrp="1"/>
          </p:cNvSpPr>
          <p:nvPr>
            <p:ph type="body" sz="half" idx="2"/>
          </p:nvPr>
        </p:nvSpPr>
        <p:spPr>
          <a:xfrm>
            <a:off x="521207" y="3716155"/>
            <a:ext cx="5020056" cy="2770632"/>
          </a:xfrm>
        </p:spPr>
        <p:txBody>
          <a:bodyPr/>
          <a:lstStyle/>
          <a:p>
            <a:r>
              <a:rPr lang="en-US" baseline="30000" dirty="0"/>
              <a:t>25 </a:t>
            </a:r>
            <a:r>
              <a:rPr lang="en-US" dirty="0"/>
              <a:t>Then Moses cried out to the </a:t>
            </a:r>
            <a:r>
              <a:rPr lang="en-US" cap="small" dirty="0"/>
              <a:t>Lord</a:t>
            </a:r>
            <a:r>
              <a:rPr lang="en-US" dirty="0"/>
              <a:t>, and the </a:t>
            </a:r>
            <a:r>
              <a:rPr lang="en-US" cap="small" dirty="0"/>
              <a:t>Lord</a:t>
            </a:r>
            <a:r>
              <a:rPr lang="en-US" dirty="0"/>
              <a:t> showed him a piece of wood. He threw it into the water, and the water became fit to drink.</a:t>
            </a:r>
          </a:p>
        </p:txBody>
      </p:sp>
      <p:pic>
        <p:nvPicPr>
          <p:cNvPr id="4" name="Picture 3" descr="A stick floating in water&#10;&#10;AI-generated content may be incorrect.">
            <a:extLst>
              <a:ext uri="{FF2B5EF4-FFF2-40B4-BE49-F238E27FC236}">
                <a16:creationId xmlns:a16="http://schemas.microsoft.com/office/drawing/2014/main" id="{AB76C427-0C29-1C4C-2830-47D175B149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0736" y="3264094"/>
            <a:ext cx="5020056" cy="3344612"/>
          </a:xfrm>
          <a:prstGeom prst="ellipse">
            <a:avLst/>
          </a:prstGeom>
          <a:ln w="57150">
            <a:solidFill>
              <a:schemeClr val="accent1">
                <a:lumMod val="50000"/>
              </a:schemeClr>
            </a:solidFill>
          </a:ln>
        </p:spPr>
      </p:pic>
      <p:pic>
        <p:nvPicPr>
          <p:cNvPr id="6" name="Picture 5" descr="A cartoon of a person holding a stick&#10;&#10;AI-generated content may be incorrect.">
            <a:extLst>
              <a:ext uri="{FF2B5EF4-FFF2-40B4-BE49-F238E27FC236}">
                <a16:creationId xmlns:a16="http://schemas.microsoft.com/office/drawing/2014/main" id="{38DD7CF1-2A26-CA52-D06B-ACDC8C814F3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41263" y="736212"/>
            <a:ext cx="2932023" cy="3564636"/>
          </a:xfrm>
          <a:prstGeom prst="rect">
            <a:avLst/>
          </a:prstGeom>
        </p:spPr>
      </p:pic>
      <p:sp>
        <p:nvSpPr>
          <p:cNvPr id="3" name="Speech Bubble: Rectangle 2">
            <a:extLst>
              <a:ext uri="{FF2B5EF4-FFF2-40B4-BE49-F238E27FC236}">
                <a16:creationId xmlns:a16="http://schemas.microsoft.com/office/drawing/2014/main" id="{23B0A9F9-BFFD-3008-9F23-6DC6B29369AA}"/>
              </a:ext>
            </a:extLst>
          </p:cNvPr>
          <p:cNvSpPr/>
          <p:nvPr/>
        </p:nvSpPr>
        <p:spPr>
          <a:xfrm>
            <a:off x="8473285" y="1155032"/>
            <a:ext cx="2692019" cy="930442"/>
          </a:xfrm>
          <a:prstGeom prst="wedgeRectCallout">
            <a:avLst>
              <a:gd name="adj1" fmla="val -66676"/>
              <a:gd name="adj2" fmla="val 3790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Lord what should I do?  We need water to drink!</a:t>
            </a:r>
          </a:p>
        </p:txBody>
      </p:sp>
      <p:sp>
        <p:nvSpPr>
          <p:cNvPr id="5" name="Speech Bubble: Rectangle 4">
            <a:extLst>
              <a:ext uri="{FF2B5EF4-FFF2-40B4-BE49-F238E27FC236}">
                <a16:creationId xmlns:a16="http://schemas.microsoft.com/office/drawing/2014/main" id="{B1391948-8696-E7A7-4C65-A64708CAFB91}"/>
              </a:ext>
            </a:extLst>
          </p:cNvPr>
          <p:cNvSpPr/>
          <p:nvPr/>
        </p:nvSpPr>
        <p:spPr>
          <a:xfrm>
            <a:off x="7234989" y="112295"/>
            <a:ext cx="3930316" cy="694662"/>
          </a:xfrm>
          <a:prstGeom prst="wedgeRectCallout">
            <a:avLst>
              <a:gd name="adj1" fmla="val -64506"/>
              <a:gd name="adj2" fmla="val -2294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Throw that stick into the water.</a:t>
            </a:r>
          </a:p>
        </p:txBody>
      </p:sp>
    </p:spTree>
    <p:extLst>
      <p:ext uri="{BB962C8B-B14F-4D97-AF65-F5344CB8AC3E}">
        <p14:creationId xmlns:p14="http://schemas.microsoft.com/office/powerpoint/2010/main" val="251163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E1FF3D28-2B00-E729-0EA3-769E3F41FBB0}"/>
            </a:ext>
          </a:extLst>
        </p:cNvPr>
        <p:cNvGrpSpPr/>
        <p:nvPr/>
      </p:nvGrpSpPr>
      <p:grpSpPr>
        <a:xfrm>
          <a:off x="0" y="0"/>
          <a:ext cx="0" cy="0"/>
          <a:chOff x="0" y="0"/>
          <a:chExt cx="0" cy="0"/>
        </a:xfrm>
      </p:grpSpPr>
      <p:pic>
        <p:nvPicPr>
          <p:cNvPr id="5" name="Picture 4" descr="A close-up of a spoon full of salt&#10;&#10;AI-generated content may be incorrect.">
            <a:extLst>
              <a:ext uri="{FF2B5EF4-FFF2-40B4-BE49-F238E27FC236}">
                <a16:creationId xmlns:a16="http://schemas.microsoft.com/office/drawing/2014/main" id="{53C406EA-340E-955B-FFF4-D58EEEB8D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0737" y="1201649"/>
            <a:ext cx="4748463" cy="3164851"/>
          </a:xfrm>
          <a:prstGeom prst="ellipse">
            <a:avLst/>
          </a:prstGeom>
        </p:spPr>
      </p:pic>
      <p:pic>
        <p:nvPicPr>
          <p:cNvPr id="10" name="Picture 9" descr="A sandy desert with blue sky&#10;&#10;AI-generated content may be incorrect.">
            <a:extLst>
              <a:ext uri="{FF2B5EF4-FFF2-40B4-BE49-F238E27FC236}">
                <a16:creationId xmlns:a16="http://schemas.microsoft.com/office/drawing/2014/main" id="{3B8B39F2-ADD3-F8B1-6FAB-CAA2802BE513}"/>
              </a:ext>
            </a:extLst>
          </p:cNvPr>
          <p:cNvPicPr>
            <a:picLocks noChangeAspect="1"/>
          </p:cNvPicPr>
          <p:nvPr/>
        </p:nvPicPr>
        <p:blipFill>
          <a:blip r:embed="rId4">
            <a:alphaModFix amt="32000"/>
            <a:extLst>
              <a:ext uri="{28A0092B-C50C-407E-A947-70E740481C1C}">
                <a14:useLocalDpi xmlns:a14="http://schemas.microsoft.com/office/drawing/2010/main" val="0"/>
              </a:ext>
            </a:extLst>
          </a:blip>
          <a:srcRect l="41330" t="21037"/>
          <a:stretch>
            <a:fillRect/>
          </a:stretch>
        </p:blipFill>
        <p:spPr>
          <a:xfrm>
            <a:off x="521208" y="2282070"/>
            <a:ext cx="5020055"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D0671006-3072-11DD-BFD2-9687FDD6A945}"/>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t="27505" r="20794" b="27996"/>
          <a:stretch>
            <a:fillRect/>
          </a:stretch>
        </p:blipFill>
        <p:spPr>
          <a:xfrm>
            <a:off x="521209" y="806957"/>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63FFA002-64F5-4CBE-AF3B-FD7C93A77087}"/>
              </a:ext>
            </a:extLst>
          </p:cNvPr>
          <p:cNvSpPr>
            <a:spLocks noGrp="1"/>
          </p:cNvSpPr>
          <p:nvPr>
            <p:ph type="title"/>
          </p:nvPr>
        </p:nvSpPr>
        <p:spPr>
          <a:xfrm>
            <a:off x="521208" y="887088"/>
            <a:ext cx="5020056" cy="869442"/>
          </a:xfrm>
        </p:spPr>
        <p:txBody>
          <a:bodyPr/>
          <a:lstStyle/>
          <a:p>
            <a:pPr algn="ctr"/>
            <a:r>
              <a:rPr lang="en-US" dirty="0"/>
              <a:t>Chocolate</a:t>
            </a:r>
          </a:p>
        </p:txBody>
      </p:sp>
      <p:sp>
        <p:nvSpPr>
          <p:cNvPr id="14" name="Rectangle 13">
            <a:extLst>
              <a:ext uri="{FF2B5EF4-FFF2-40B4-BE49-F238E27FC236}">
                <a16:creationId xmlns:a16="http://schemas.microsoft.com/office/drawing/2014/main" id="{B4623096-CC44-A0EF-A365-EE68114D06EE}"/>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F8B20F8-3EC3-FC5A-F579-EC0C72E39DFB}"/>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arton of milk with a white lid and a red and white label&#10;&#10;AI-generated content may be incorrect.">
            <a:extLst>
              <a:ext uri="{FF2B5EF4-FFF2-40B4-BE49-F238E27FC236}">
                <a16:creationId xmlns:a16="http://schemas.microsoft.com/office/drawing/2014/main" id="{8EE764AB-E963-4373-4E93-9EF7C59055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3037" y="3429000"/>
            <a:ext cx="3164850" cy="3164850"/>
          </a:xfrm>
          <a:prstGeom prst="rect">
            <a:avLst/>
          </a:prstGeom>
        </p:spPr>
      </p:pic>
      <p:sp>
        <p:nvSpPr>
          <p:cNvPr id="18" name="Text Placeholder 17">
            <a:extLst>
              <a:ext uri="{FF2B5EF4-FFF2-40B4-BE49-F238E27FC236}">
                <a16:creationId xmlns:a16="http://schemas.microsoft.com/office/drawing/2014/main" id="{48488EA9-2F77-3DA6-A6D2-BCBC7BC0F26F}"/>
              </a:ext>
            </a:extLst>
          </p:cNvPr>
          <p:cNvSpPr>
            <a:spLocks noGrp="1"/>
          </p:cNvSpPr>
          <p:nvPr>
            <p:ph type="body" sz="half" idx="2"/>
          </p:nvPr>
        </p:nvSpPr>
        <p:spPr>
          <a:xfrm>
            <a:off x="521207" y="3096126"/>
            <a:ext cx="5020056" cy="3390661"/>
          </a:xfrm>
        </p:spPr>
        <p:txBody>
          <a:bodyPr/>
          <a:lstStyle/>
          <a:p>
            <a:r>
              <a:rPr lang="en-US" b="1" dirty="0"/>
              <a:t>God made the bitter water sweet.</a:t>
            </a:r>
          </a:p>
          <a:p>
            <a:pPr algn="ctr"/>
            <a:r>
              <a:rPr lang="en-US" dirty="0"/>
              <a:t>It was a miracle!</a:t>
            </a:r>
          </a:p>
          <a:p>
            <a:r>
              <a:rPr lang="en-US" dirty="0"/>
              <a:t>What shall we add to sweeten our chocolate?</a:t>
            </a:r>
          </a:p>
          <a:p>
            <a:r>
              <a:rPr lang="en-US" dirty="0"/>
              <a:t>	Sugar?   Honey?</a:t>
            </a:r>
          </a:p>
          <a:p>
            <a:r>
              <a:rPr lang="en-US" sz="1400" i="0" dirty="0"/>
              <a:t>Add 2 Tablespoons sugar to mug.</a:t>
            </a:r>
          </a:p>
          <a:p>
            <a:r>
              <a:rPr lang="en-US" sz="1400" i="0" dirty="0"/>
              <a:t>Add ¾  cup very hot water and stir with a small whisk.</a:t>
            </a:r>
          </a:p>
          <a:p>
            <a:r>
              <a:rPr lang="en-US" sz="1400" i="0" dirty="0"/>
              <a:t>Add ¼ tsp vanilla and ½ cup cold half n half or cream.</a:t>
            </a:r>
          </a:p>
        </p:txBody>
      </p:sp>
      <p:pic>
        <p:nvPicPr>
          <p:cNvPr id="4" name="Picture 3" descr="A red container with a spoon full of cocoa powder&#10;&#10;AI-generated content may be incorrect.">
            <a:extLst>
              <a:ext uri="{FF2B5EF4-FFF2-40B4-BE49-F238E27FC236}">
                <a16:creationId xmlns:a16="http://schemas.microsoft.com/office/drawing/2014/main" id="{BB63C717-7435-EE26-7CFA-F4A84BCA116B}"/>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20190" y="4563618"/>
            <a:ext cx="1861095" cy="2125579"/>
          </a:xfrm>
          <a:prstGeom prst="rect">
            <a:avLst/>
          </a:prstGeom>
        </p:spPr>
      </p:pic>
      <p:pic>
        <p:nvPicPr>
          <p:cNvPr id="6" name="Picture 5" descr="A pile of brown powder&#10;&#10;AI-generated content may be incorrect.">
            <a:extLst>
              <a:ext uri="{FF2B5EF4-FFF2-40B4-BE49-F238E27FC236}">
                <a16:creationId xmlns:a16="http://schemas.microsoft.com/office/drawing/2014/main" id="{83FB8FF8-DA02-3E52-1483-071E83779E3B}"/>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400000">
            <a:off x="9144000" y="3810000"/>
            <a:ext cx="3048000" cy="3048000"/>
          </a:xfrm>
          <a:prstGeom prst="rect">
            <a:avLst/>
          </a:prstGeom>
        </p:spPr>
      </p:pic>
      <p:pic>
        <p:nvPicPr>
          <p:cNvPr id="9" name="Picture 8" descr="Brown and brown sugar on a white background&#10;&#10;AI-generated content may be incorrect.">
            <a:extLst>
              <a:ext uri="{FF2B5EF4-FFF2-40B4-BE49-F238E27FC236}">
                <a16:creationId xmlns:a16="http://schemas.microsoft.com/office/drawing/2014/main" id="{0DF2E152-C3CC-8CA0-D84F-36E9D770A3ED}"/>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82226" y="3048000"/>
            <a:ext cx="3777690" cy="2125580"/>
          </a:xfrm>
          <a:prstGeom prst="rect">
            <a:avLst/>
          </a:prstGeom>
        </p:spPr>
      </p:pic>
      <p:pic>
        <p:nvPicPr>
          <p:cNvPr id="12" name="Picture 11" descr="A bottle of liquid with a red label&#10;&#10;AI-generated content may be incorrect.">
            <a:extLst>
              <a:ext uri="{FF2B5EF4-FFF2-40B4-BE49-F238E27FC236}">
                <a16:creationId xmlns:a16="http://schemas.microsoft.com/office/drawing/2014/main" id="{0F45CDF8-86A6-F151-3A15-843496D3AC74}"/>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59406" y="4593230"/>
            <a:ext cx="2095967" cy="2095967"/>
          </a:xfrm>
          <a:prstGeom prst="rect">
            <a:avLst/>
          </a:prstGeom>
        </p:spPr>
      </p:pic>
    </p:spTree>
    <p:extLst>
      <p:ext uri="{BB962C8B-B14F-4D97-AF65-F5344CB8AC3E}">
        <p14:creationId xmlns:p14="http://schemas.microsoft.com/office/powerpoint/2010/main" val="991845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88C52134-EF46-13DB-3681-98CDE92288BD}"/>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6BCAA324-9DFE-CD56-CF4D-8C18B4826D59}"/>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251136" y="2208575"/>
            <a:ext cx="4352948"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FF17BFAE-4B81-46C9-1ACD-F84DCEA17760}"/>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521209" y="806957"/>
            <a:ext cx="408287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3C1C4372-6B36-A7C6-CA30-1FE926158636}"/>
              </a:ext>
            </a:extLst>
          </p:cNvPr>
          <p:cNvSpPr>
            <a:spLocks noGrp="1"/>
          </p:cNvSpPr>
          <p:nvPr>
            <p:ph type="title"/>
          </p:nvPr>
        </p:nvSpPr>
        <p:spPr>
          <a:xfrm>
            <a:off x="521208" y="887088"/>
            <a:ext cx="4082876" cy="869442"/>
          </a:xfrm>
        </p:spPr>
        <p:txBody>
          <a:bodyPr/>
          <a:lstStyle/>
          <a:p>
            <a:pPr algn="ctr"/>
            <a:r>
              <a:rPr lang="en-US" dirty="0"/>
              <a:t>Water to drink</a:t>
            </a:r>
          </a:p>
        </p:txBody>
      </p:sp>
      <p:sp>
        <p:nvSpPr>
          <p:cNvPr id="14" name="Rectangle 13">
            <a:extLst>
              <a:ext uri="{FF2B5EF4-FFF2-40B4-BE49-F238E27FC236}">
                <a16:creationId xmlns:a16="http://schemas.microsoft.com/office/drawing/2014/main" id="{EF21589F-4888-E262-BC8F-360906DF4A7C}"/>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EF04555-D3A7-616C-7FEA-42958D0D2079}"/>
              </a:ext>
            </a:extLst>
          </p:cNvPr>
          <p:cNvSpPr/>
          <p:nvPr/>
        </p:nvSpPr>
        <p:spPr>
          <a:xfrm>
            <a:off x="521208" y="2781300"/>
            <a:ext cx="3877279"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6FDA9047-56E4-35AB-1936-345355A3B6F9}"/>
              </a:ext>
            </a:extLst>
          </p:cNvPr>
          <p:cNvSpPr>
            <a:spLocks noGrp="1"/>
          </p:cNvSpPr>
          <p:nvPr>
            <p:ph type="body" sz="half" idx="2"/>
          </p:nvPr>
        </p:nvSpPr>
        <p:spPr>
          <a:xfrm>
            <a:off x="251134" y="3159850"/>
            <a:ext cx="4177857" cy="3253442"/>
          </a:xfrm>
        </p:spPr>
        <p:txBody>
          <a:bodyPr/>
          <a:lstStyle/>
          <a:p>
            <a:r>
              <a:rPr lang="en-US" dirty="0"/>
              <a:t>The people were so happy that they could have good water to drink!</a:t>
            </a:r>
          </a:p>
          <a:p>
            <a:endParaRPr lang="en-US" dirty="0"/>
          </a:p>
          <a:p>
            <a:r>
              <a:rPr lang="en-US" dirty="0"/>
              <a:t>Are you enjoying your drink?</a:t>
            </a:r>
          </a:p>
          <a:p>
            <a:r>
              <a:rPr lang="en-US" dirty="0"/>
              <a:t>Would you like some water too?</a:t>
            </a:r>
          </a:p>
        </p:txBody>
      </p:sp>
      <p:pic>
        <p:nvPicPr>
          <p:cNvPr id="4" name="Picture 3" descr="A person giving a cup to a person&#10;&#10;AI-generated content may be incorrect.">
            <a:extLst>
              <a:ext uri="{FF2B5EF4-FFF2-40B4-BE49-F238E27FC236}">
                <a16:creationId xmlns:a16="http://schemas.microsoft.com/office/drawing/2014/main" id="{B5AE34B3-AC5A-1048-7204-15211E2439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499" y="1002993"/>
            <a:ext cx="6623892" cy="4967919"/>
          </a:xfrm>
          <a:prstGeom prst="rect">
            <a:avLst/>
          </a:prstGeom>
          <a:ln w="57150">
            <a:solidFill>
              <a:schemeClr val="accent1">
                <a:lumMod val="50000"/>
              </a:schemeClr>
            </a:solidFill>
          </a:ln>
        </p:spPr>
      </p:pic>
      <p:sp>
        <p:nvSpPr>
          <p:cNvPr id="3" name="Speech Bubble: Rectangle 2">
            <a:extLst>
              <a:ext uri="{FF2B5EF4-FFF2-40B4-BE49-F238E27FC236}">
                <a16:creationId xmlns:a16="http://schemas.microsoft.com/office/drawing/2014/main" id="{5C9DD15F-1907-C745-D837-E6E4CFFB992A}"/>
              </a:ext>
            </a:extLst>
          </p:cNvPr>
          <p:cNvSpPr/>
          <p:nvPr/>
        </p:nvSpPr>
        <p:spPr>
          <a:xfrm>
            <a:off x="10851193" y="2009354"/>
            <a:ext cx="1195541" cy="545432"/>
          </a:xfrm>
          <a:prstGeom prst="wedgeRectCallout">
            <a:avLst>
              <a:gd name="adj1" fmla="val -22258"/>
              <a:gd name="adj2" fmla="val 9133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Thank you!</a:t>
            </a:r>
          </a:p>
        </p:txBody>
      </p:sp>
      <p:sp>
        <p:nvSpPr>
          <p:cNvPr id="5" name="Speech Bubble: Rectangle 4">
            <a:extLst>
              <a:ext uri="{FF2B5EF4-FFF2-40B4-BE49-F238E27FC236}">
                <a16:creationId xmlns:a16="http://schemas.microsoft.com/office/drawing/2014/main" id="{FD6B5CCF-4E52-2366-BFE1-2BB144FA28AE}"/>
              </a:ext>
            </a:extLst>
          </p:cNvPr>
          <p:cNvSpPr/>
          <p:nvPr/>
        </p:nvSpPr>
        <p:spPr>
          <a:xfrm>
            <a:off x="10039596" y="1361614"/>
            <a:ext cx="1631195" cy="545432"/>
          </a:xfrm>
          <a:prstGeom prst="wedgeRectCallout">
            <a:avLst>
              <a:gd name="adj1" fmla="val -38301"/>
              <a:gd name="adj2" fmla="val 106618"/>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Water!</a:t>
            </a:r>
          </a:p>
          <a:p>
            <a:pPr algn="ctr"/>
            <a:r>
              <a:rPr lang="en-US" dirty="0"/>
              <a:t>Oh so cool!</a:t>
            </a:r>
          </a:p>
        </p:txBody>
      </p:sp>
      <p:sp>
        <p:nvSpPr>
          <p:cNvPr id="6" name="Speech Bubble: Rectangle 5">
            <a:extLst>
              <a:ext uri="{FF2B5EF4-FFF2-40B4-BE49-F238E27FC236}">
                <a16:creationId xmlns:a16="http://schemas.microsoft.com/office/drawing/2014/main" id="{FBC32B3E-0B23-064A-2A4E-288F4A64BCE9}"/>
              </a:ext>
            </a:extLst>
          </p:cNvPr>
          <p:cNvSpPr/>
          <p:nvPr/>
        </p:nvSpPr>
        <p:spPr>
          <a:xfrm>
            <a:off x="4398487" y="1633864"/>
            <a:ext cx="2261295" cy="574711"/>
          </a:xfrm>
          <a:prstGeom prst="wedgeRectCallout">
            <a:avLst>
              <a:gd name="adj1" fmla="val 57867"/>
              <a:gd name="adj2" fmla="val -2603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Now we have water!</a:t>
            </a:r>
          </a:p>
          <a:p>
            <a:pPr algn="ctr"/>
            <a:r>
              <a:rPr lang="en-US" dirty="0"/>
              <a:t>Praise God!</a:t>
            </a:r>
          </a:p>
        </p:txBody>
      </p:sp>
      <p:sp>
        <p:nvSpPr>
          <p:cNvPr id="7" name="Speech Bubble: Rectangle 6">
            <a:extLst>
              <a:ext uri="{FF2B5EF4-FFF2-40B4-BE49-F238E27FC236}">
                <a16:creationId xmlns:a16="http://schemas.microsoft.com/office/drawing/2014/main" id="{F319C01E-9AD2-22CA-FFCC-EBD896D283F0}"/>
              </a:ext>
            </a:extLst>
          </p:cNvPr>
          <p:cNvSpPr/>
          <p:nvPr/>
        </p:nvSpPr>
        <p:spPr>
          <a:xfrm>
            <a:off x="4973407" y="3399048"/>
            <a:ext cx="1573143" cy="634213"/>
          </a:xfrm>
          <a:prstGeom prst="wedgeRectCallout">
            <a:avLst>
              <a:gd name="adj1" fmla="val 73314"/>
              <a:gd name="adj2" fmla="val -31790"/>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Now the water is good!</a:t>
            </a:r>
          </a:p>
        </p:txBody>
      </p:sp>
    </p:spTree>
    <p:extLst>
      <p:ext uri="{BB962C8B-B14F-4D97-AF65-F5344CB8AC3E}">
        <p14:creationId xmlns:p14="http://schemas.microsoft.com/office/powerpoint/2010/main" val="18866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E8AFA056-74BE-9EE5-8019-A7EDC4510B83}"/>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C46F5510-1904-A380-D605-01A3300A2B36}"/>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rot="16200000">
            <a:off x="-1756771" y="3361121"/>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31769588-FD9D-4A22-5626-7073B20E5C8E}"/>
              </a:ext>
            </a:extLst>
          </p:cNvPr>
          <p:cNvSpPr>
            <a:spLocks noGrp="1"/>
          </p:cNvSpPr>
          <p:nvPr>
            <p:ph type="title"/>
          </p:nvPr>
        </p:nvSpPr>
        <p:spPr>
          <a:xfrm rot="16200000">
            <a:off x="-1655436" y="3542588"/>
            <a:ext cx="5020056" cy="666769"/>
          </a:xfrm>
        </p:spPr>
        <p:txBody>
          <a:bodyPr/>
          <a:lstStyle/>
          <a:p>
            <a:pPr algn="ctr"/>
            <a:r>
              <a:rPr lang="en-US" sz="2800" dirty="0"/>
              <a:t>God will Take Care of Me</a:t>
            </a:r>
          </a:p>
        </p:txBody>
      </p:sp>
      <p:sp>
        <p:nvSpPr>
          <p:cNvPr id="14" name="Rectangle 13">
            <a:extLst>
              <a:ext uri="{FF2B5EF4-FFF2-40B4-BE49-F238E27FC236}">
                <a16:creationId xmlns:a16="http://schemas.microsoft.com/office/drawing/2014/main" id="{0BC9866C-F096-A193-227B-13A4025B9ED5}"/>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145E78-CDD6-7CE8-6843-49BAE1875336}"/>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nline Media 5" title="Take Care of Me - IDMC Kids Church Worship Dance Music Video">
            <a:hlinkClick r:id="" action="ppaction://media"/>
            <a:extLst>
              <a:ext uri="{FF2B5EF4-FFF2-40B4-BE49-F238E27FC236}">
                <a16:creationId xmlns:a16="http://schemas.microsoft.com/office/drawing/2014/main" id="{7F58500C-392A-E21F-EE8F-D269579EEBA1}"/>
              </a:ext>
            </a:extLst>
          </p:cNvPr>
          <p:cNvPicPr>
            <a:picLocks noRot="1" noChangeAspect="1"/>
          </p:cNvPicPr>
          <p:nvPr>
            <a:videoFile r:link="rId1"/>
          </p:nvPr>
        </p:nvPicPr>
        <p:blipFill>
          <a:blip r:embed="rId5"/>
          <a:stretch>
            <a:fillRect/>
          </a:stretch>
        </p:blipFill>
        <p:spPr>
          <a:xfrm>
            <a:off x="1808712" y="947245"/>
            <a:ext cx="9862080" cy="5572088"/>
          </a:xfrm>
          <a:prstGeom prst="rect">
            <a:avLst/>
          </a:prstGeom>
        </p:spPr>
      </p:pic>
    </p:spTree>
    <p:extLst>
      <p:ext uri="{BB962C8B-B14F-4D97-AF65-F5344CB8AC3E}">
        <p14:creationId xmlns:p14="http://schemas.microsoft.com/office/powerpoint/2010/main" val="426522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76FC8FFD-E268-A433-9AB5-299E70FFF892}"/>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E9B8571A-0F03-5948-B002-4EE95E2D107F}"/>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521208" y="2282070"/>
            <a:ext cx="5020055" cy="432663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25D12B80-047F-0421-84BC-465A41C63A64}"/>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521209" y="806957"/>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710FFD5D-D3E0-EB04-6C98-A4834239DFB7}"/>
              </a:ext>
            </a:extLst>
          </p:cNvPr>
          <p:cNvSpPr>
            <a:spLocks noGrp="1"/>
          </p:cNvSpPr>
          <p:nvPr>
            <p:ph type="title"/>
          </p:nvPr>
        </p:nvSpPr>
        <p:spPr>
          <a:xfrm>
            <a:off x="521208" y="887088"/>
            <a:ext cx="5020056" cy="869442"/>
          </a:xfrm>
        </p:spPr>
        <p:txBody>
          <a:bodyPr/>
          <a:lstStyle/>
          <a:p>
            <a:pPr algn="ctr"/>
            <a:r>
              <a:rPr lang="en-US" dirty="0"/>
              <a:t>The Lord heals</a:t>
            </a:r>
          </a:p>
        </p:txBody>
      </p:sp>
      <p:sp>
        <p:nvSpPr>
          <p:cNvPr id="14" name="Rectangle 13">
            <a:extLst>
              <a:ext uri="{FF2B5EF4-FFF2-40B4-BE49-F238E27FC236}">
                <a16:creationId xmlns:a16="http://schemas.microsoft.com/office/drawing/2014/main" id="{995D0C32-4324-C298-4DC1-1B9090E226CF}"/>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6CCEE5-D3C3-50E7-D953-FA4C08DDFF47}"/>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B0A16794-BCFB-097F-F572-D037E8D92B78}"/>
              </a:ext>
            </a:extLst>
          </p:cNvPr>
          <p:cNvSpPr>
            <a:spLocks noGrp="1"/>
          </p:cNvSpPr>
          <p:nvPr>
            <p:ph type="body" sz="half" idx="2"/>
          </p:nvPr>
        </p:nvSpPr>
        <p:spPr>
          <a:xfrm>
            <a:off x="521207" y="2282070"/>
            <a:ext cx="5020056" cy="4326636"/>
          </a:xfrm>
        </p:spPr>
        <p:txBody>
          <a:bodyPr>
            <a:normAutofit fontScale="85000" lnSpcReduction="20000"/>
          </a:bodyPr>
          <a:lstStyle/>
          <a:p>
            <a:endParaRPr lang="en-US" dirty="0"/>
          </a:p>
          <a:p>
            <a:pPr algn="ctr"/>
            <a:r>
              <a:rPr lang="en-US" b="1" dirty="0"/>
              <a:t>The Lord healed the water</a:t>
            </a:r>
          </a:p>
          <a:p>
            <a:endParaRPr lang="en-US" dirty="0"/>
          </a:p>
          <a:p>
            <a:r>
              <a:rPr lang="en-US" dirty="0"/>
              <a:t>There the </a:t>
            </a:r>
            <a:r>
              <a:rPr lang="en-US" cap="small" dirty="0"/>
              <a:t>Lord</a:t>
            </a:r>
            <a:r>
              <a:rPr lang="en-US" dirty="0"/>
              <a:t> issued a ruling and instruction for them and put them to the test. </a:t>
            </a:r>
          </a:p>
          <a:p>
            <a:r>
              <a:rPr lang="en-US" baseline="30000" dirty="0"/>
              <a:t>26 </a:t>
            </a:r>
            <a:r>
              <a:rPr lang="en-US" dirty="0"/>
              <a:t>He said, “If you listen carefully to the </a:t>
            </a:r>
            <a:r>
              <a:rPr lang="en-US" cap="small" dirty="0"/>
              <a:t>Lord</a:t>
            </a:r>
            <a:r>
              <a:rPr lang="en-US" dirty="0"/>
              <a:t> your God and do what is right in his eyes, if you pay attention to his commands and keep all his decrees, I will not bring on you any of the diseases I brought on the Egyptians, for I am the </a:t>
            </a:r>
            <a:r>
              <a:rPr lang="en-US" cap="small" dirty="0"/>
              <a:t>Lord</a:t>
            </a:r>
            <a:r>
              <a:rPr lang="en-US" dirty="0"/>
              <a:t>, who heals you.”</a:t>
            </a:r>
          </a:p>
          <a:p>
            <a:endParaRPr lang="en-US" dirty="0"/>
          </a:p>
          <a:p>
            <a:pPr algn="ctr"/>
            <a:r>
              <a:rPr lang="en-US" b="1" dirty="0"/>
              <a:t>It is the Lord who heals us too!</a:t>
            </a:r>
          </a:p>
          <a:p>
            <a:endParaRPr lang="en-US" dirty="0"/>
          </a:p>
        </p:txBody>
      </p:sp>
      <p:pic>
        <p:nvPicPr>
          <p:cNvPr id="4" name="Picture 3" descr="A painting of a person holding a child&#10;&#10;AI-generated content may be incorrect.">
            <a:extLst>
              <a:ext uri="{FF2B5EF4-FFF2-40B4-BE49-F238E27FC236}">
                <a16:creationId xmlns:a16="http://schemas.microsoft.com/office/drawing/2014/main" id="{519219DA-17DA-F2CC-220D-0D25EAD0AD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9538" y="806957"/>
            <a:ext cx="3527178" cy="4255309"/>
          </a:xfrm>
          <a:prstGeom prst="rect">
            <a:avLst/>
          </a:prstGeom>
          <a:ln w="38100">
            <a:solidFill>
              <a:schemeClr val="accent1">
                <a:lumMod val="50000"/>
              </a:schemeClr>
            </a:solidFill>
          </a:ln>
        </p:spPr>
      </p:pic>
      <p:pic>
        <p:nvPicPr>
          <p:cNvPr id="6" name="Picture 5" descr="A doctor and nurse examining a patient&#10;&#10;AI-generated content may be incorrect.">
            <a:extLst>
              <a:ext uri="{FF2B5EF4-FFF2-40B4-BE49-F238E27FC236}">
                <a16:creationId xmlns:a16="http://schemas.microsoft.com/office/drawing/2014/main" id="{AD5EE367-F361-9FA7-9471-E4E9A25DFB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45622" y="4346377"/>
            <a:ext cx="4322062" cy="2262329"/>
          </a:xfrm>
          <a:prstGeom prst="rect">
            <a:avLst/>
          </a:prstGeom>
          <a:ln w="38100">
            <a:solidFill>
              <a:schemeClr val="accent1">
                <a:lumMod val="50000"/>
              </a:schemeClr>
            </a:solidFill>
          </a:ln>
        </p:spPr>
      </p:pic>
    </p:spTree>
    <p:extLst>
      <p:ext uri="{BB962C8B-B14F-4D97-AF65-F5344CB8AC3E}">
        <p14:creationId xmlns:p14="http://schemas.microsoft.com/office/powerpoint/2010/main" val="3022611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4F590A95-73E6-11B7-3CF9-911AC5D74CD3}"/>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F8E96F73-4F94-A16A-3C20-B6226462123A}"/>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368808" y="915624"/>
            <a:ext cx="4448715" cy="1264259"/>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F0529D7C-B11E-889B-26F7-0C888A76C03F}"/>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4197591" y="233215"/>
            <a:ext cx="2763859" cy="699289"/>
          </a:xfrm>
          <a:prstGeom prst="flowChartTerminator">
            <a:avLst/>
          </a:prstGeom>
          <a:ln w="57150">
            <a:solidFill>
              <a:srgbClr val="002060"/>
            </a:solidFill>
          </a:ln>
        </p:spPr>
      </p:pic>
      <p:sp>
        <p:nvSpPr>
          <p:cNvPr id="2" name="Title 1">
            <a:extLst>
              <a:ext uri="{FF2B5EF4-FFF2-40B4-BE49-F238E27FC236}">
                <a16:creationId xmlns:a16="http://schemas.microsoft.com/office/drawing/2014/main" id="{A8AC821F-3FD2-B247-7CE0-18B30A8AC907}"/>
              </a:ext>
            </a:extLst>
          </p:cNvPr>
          <p:cNvSpPr>
            <a:spLocks noGrp="1"/>
          </p:cNvSpPr>
          <p:nvPr>
            <p:ph type="title"/>
          </p:nvPr>
        </p:nvSpPr>
        <p:spPr>
          <a:xfrm>
            <a:off x="4197591" y="358762"/>
            <a:ext cx="2763859" cy="431315"/>
          </a:xfrm>
        </p:spPr>
        <p:txBody>
          <a:bodyPr/>
          <a:lstStyle/>
          <a:p>
            <a:pPr algn="ctr"/>
            <a:r>
              <a:rPr lang="en-US" sz="3200" dirty="0"/>
              <a:t>Let’s Go</a:t>
            </a:r>
          </a:p>
        </p:txBody>
      </p:sp>
      <p:sp>
        <p:nvSpPr>
          <p:cNvPr id="18" name="Text Placeholder 17">
            <a:extLst>
              <a:ext uri="{FF2B5EF4-FFF2-40B4-BE49-F238E27FC236}">
                <a16:creationId xmlns:a16="http://schemas.microsoft.com/office/drawing/2014/main" id="{E1415150-C5D3-3B6A-A730-ACA359C974D2}"/>
              </a:ext>
            </a:extLst>
          </p:cNvPr>
          <p:cNvSpPr>
            <a:spLocks noGrp="1"/>
          </p:cNvSpPr>
          <p:nvPr>
            <p:ph type="body" sz="half" idx="2"/>
          </p:nvPr>
        </p:nvSpPr>
        <p:spPr>
          <a:xfrm>
            <a:off x="394194" y="1207954"/>
            <a:ext cx="4448714" cy="971928"/>
          </a:xfrm>
        </p:spPr>
        <p:txBody>
          <a:bodyPr>
            <a:normAutofit fontScale="77500" lnSpcReduction="20000"/>
          </a:bodyPr>
          <a:lstStyle/>
          <a:p>
            <a:r>
              <a:rPr lang="en-US" baseline="30000" dirty="0"/>
              <a:t>22 </a:t>
            </a:r>
            <a:r>
              <a:rPr lang="en-US" dirty="0"/>
              <a:t>Then Moses led Israel from the Red Sea </a:t>
            </a:r>
          </a:p>
          <a:p>
            <a:r>
              <a:rPr lang="en-US" dirty="0"/>
              <a:t>and they went into the Desert of Shur.</a:t>
            </a:r>
          </a:p>
        </p:txBody>
      </p:sp>
      <p:grpSp>
        <p:nvGrpSpPr>
          <p:cNvPr id="9" name="Group 8">
            <a:extLst>
              <a:ext uri="{FF2B5EF4-FFF2-40B4-BE49-F238E27FC236}">
                <a16:creationId xmlns:a16="http://schemas.microsoft.com/office/drawing/2014/main" id="{2E62EC3F-B496-242C-BB49-B6AC03C6307F}"/>
              </a:ext>
            </a:extLst>
          </p:cNvPr>
          <p:cNvGrpSpPr/>
          <p:nvPr/>
        </p:nvGrpSpPr>
        <p:grpSpPr>
          <a:xfrm>
            <a:off x="368808" y="2455333"/>
            <a:ext cx="4448713" cy="4044379"/>
            <a:chOff x="4699955" y="2235232"/>
            <a:chExt cx="5252119" cy="4381131"/>
          </a:xfrm>
        </p:grpSpPr>
        <p:pic>
          <p:nvPicPr>
            <p:cNvPr id="4" name="Picture 3">
              <a:extLst>
                <a:ext uri="{FF2B5EF4-FFF2-40B4-BE49-F238E27FC236}">
                  <a16:creationId xmlns:a16="http://schemas.microsoft.com/office/drawing/2014/main" id="{D1493604-A091-4663-34BA-37642CA1157F}"/>
                </a:ext>
              </a:extLst>
            </p:cNvPr>
            <p:cNvPicPr>
              <a:picLocks noChangeAspect="1"/>
            </p:cNvPicPr>
            <p:nvPr/>
          </p:nvPicPr>
          <p:blipFill>
            <a:blip r:embed="rId5"/>
            <a:stretch>
              <a:fillRect/>
            </a:stretch>
          </p:blipFill>
          <p:spPr>
            <a:xfrm>
              <a:off x="4699955" y="2235232"/>
              <a:ext cx="5252119" cy="4381131"/>
            </a:xfrm>
            <a:prstGeom prst="rect">
              <a:avLst/>
            </a:prstGeom>
            <a:ln w="57150">
              <a:solidFill>
                <a:schemeClr val="accent1">
                  <a:lumMod val="50000"/>
                </a:schemeClr>
              </a:solidFill>
            </a:ln>
          </p:spPr>
        </p:pic>
        <p:sp>
          <p:nvSpPr>
            <p:cNvPr id="7" name="Freeform: Shape 6">
              <a:extLst>
                <a:ext uri="{FF2B5EF4-FFF2-40B4-BE49-F238E27FC236}">
                  <a16:creationId xmlns:a16="http://schemas.microsoft.com/office/drawing/2014/main" id="{A7F824E0-777D-F0F3-7ABA-7CEAD28B125E}"/>
                </a:ext>
              </a:extLst>
            </p:cNvPr>
            <p:cNvSpPr/>
            <p:nvPr/>
          </p:nvSpPr>
          <p:spPr>
            <a:xfrm>
              <a:off x="6882063" y="3096126"/>
              <a:ext cx="1090863" cy="1427748"/>
            </a:xfrm>
            <a:custGeom>
              <a:avLst/>
              <a:gdLst>
                <a:gd name="connsiteX0" fmla="*/ 0 w 1090863"/>
                <a:gd name="connsiteY0" fmla="*/ 0 h 1427748"/>
                <a:gd name="connsiteX1" fmla="*/ 80211 w 1090863"/>
                <a:gd name="connsiteY1" fmla="*/ 64169 h 1427748"/>
                <a:gd name="connsiteX2" fmla="*/ 385011 w 1090863"/>
                <a:gd name="connsiteY2" fmla="*/ 48127 h 1427748"/>
                <a:gd name="connsiteX3" fmla="*/ 545432 w 1090863"/>
                <a:gd name="connsiteY3" fmla="*/ 16042 h 1427748"/>
                <a:gd name="connsiteX4" fmla="*/ 994611 w 1090863"/>
                <a:gd name="connsiteY4" fmla="*/ 32085 h 1427748"/>
                <a:gd name="connsiteX5" fmla="*/ 1058779 w 1090863"/>
                <a:gd name="connsiteY5" fmla="*/ 64169 h 1427748"/>
                <a:gd name="connsiteX6" fmla="*/ 1090863 w 1090863"/>
                <a:gd name="connsiteY6" fmla="*/ 112295 h 1427748"/>
                <a:gd name="connsiteX7" fmla="*/ 1074821 w 1090863"/>
                <a:gd name="connsiteY7" fmla="*/ 176463 h 1427748"/>
                <a:gd name="connsiteX8" fmla="*/ 1010653 w 1090863"/>
                <a:gd name="connsiteY8" fmla="*/ 192506 h 1427748"/>
                <a:gd name="connsiteX9" fmla="*/ 930442 w 1090863"/>
                <a:gd name="connsiteY9" fmla="*/ 208548 h 1427748"/>
                <a:gd name="connsiteX10" fmla="*/ 850232 w 1090863"/>
                <a:gd name="connsiteY10" fmla="*/ 240632 h 1427748"/>
                <a:gd name="connsiteX11" fmla="*/ 818148 w 1090863"/>
                <a:gd name="connsiteY11" fmla="*/ 336885 h 1427748"/>
                <a:gd name="connsiteX12" fmla="*/ 802105 w 1090863"/>
                <a:gd name="connsiteY12" fmla="*/ 385011 h 1427748"/>
                <a:gd name="connsiteX13" fmla="*/ 786063 w 1090863"/>
                <a:gd name="connsiteY13" fmla="*/ 513348 h 1427748"/>
                <a:gd name="connsiteX14" fmla="*/ 770021 w 1090863"/>
                <a:gd name="connsiteY14" fmla="*/ 577516 h 1427748"/>
                <a:gd name="connsiteX15" fmla="*/ 705853 w 1090863"/>
                <a:gd name="connsiteY15" fmla="*/ 641685 h 1427748"/>
                <a:gd name="connsiteX16" fmla="*/ 609600 w 1090863"/>
                <a:gd name="connsiteY16" fmla="*/ 786063 h 1427748"/>
                <a:gd name="connsiteX17" fmla="*/ 593558 w 1090863"/>
                <a:gd name="connsiteY17" fmla="*/ 930442 h 1427748"/>
                <a:gd name="connsiteX18" fmla="*/ 545432 w 1090863"/>
                <a:gd name="connsiteY18" fmla="*/ 962527 h 1427748"/>
                <a:gd name="connsiteX19" fmla="*/ 513348 w 1090863"/>
                <a:gd name="connsiteY19" fmla="*/ 1026695 h 1427748"/>
                <a:gd name="connsiteX20" fmla="*/ 481263 w 1090863"/>
                <a:gd name="connsiteY20" fmla="*/ 1058779 h 1427748"/>
                <a:gd name="connsiteX21" fmla="*/ 465221 w 1090863"/>
                <a:gd name="connsiteY21" fmla="*/ 1283369 h 1427748"/>
                <a:gd name="connsiteX22" fmla="*/ 449179 w 1090863"/>
                <a:gd name="connsiteY22" fmla="*/ 1347537 h 1427748"/>
                <a:gd name="connsiteX23" fmla="*/ 433137 w 1090863"/>
                <a:gd name="connsiteY23" fmla="*/ 1427748 h 142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0863" h="1427748">
                  <a:moveTo>
                    <a:pt x="0" y="0"/>
                  </a:moveTo>
                  <a:cubicBezTo>
                    <a:pt x="26737" y="21390"/>
                    <a:pt x="46235" y="59922"/>
                    <a:pt x="80211" y="64169"/>
                  </a:cubicBezTo>
                  <a:cubicBezTo>
                    <a:pt x="181166" y="76789"/>
                    <a:pt x="283594" y="56240"/>
                    <a:pt x="385011" y="48127"/>
                  </a:cubicBezTo>
                  <a:cubicBezTo>
                    <a:pt x="442858" y="43499"/>
                    <a:pt x="490482" y="29780"/>
                    <a:pt x="545432" y="16042"/>
                  </a:cubicBezTo>
                  <a:cubicBezTo>
                    <a:pt x="695158" y="21390"/>
                    <a:pt x="845443" y="18100"/>
                    <a:pt x="994611" y="32085"/>
                  </a:cubicBezTo>
                  <a:cubicBezTo>
                    <a:pt x="1018421" y="34317"/>
                    <a:pt x="1040408" y="48860"/>
                    <a:pt x="1058779" y="64169"/>
                  </a:cubicBezTo>
                  <a:cubicBezTo>
                    <a:pt x="1073590" y="76512"/>
                    <a:pt x="1080168" y="96253"/>
                    <a:pt x="1090863" y="112295"/>
                  </a:cubicBezTo>
                  <a:cubicBezTo>
                    <a:pt x="1085516" y="133684"/>
                    <a:pt x="1090411" y="160873"/>
                    <a:pt x="1074821" y="176463"/>
                  </a:cubicBezTo>
                  <a:cubicBezTo>
                    <a:pt x="1059231" y="192053"/>
                    <a:pt x="1032176" y="187723"/>
                    <a:pt x="1010653" y="192506"/>
                  </a:cubicBezTo>
                  <a:cubicBezTo>
                    <a:pt x="984036" y="198421"/>
                    <a:pt x="957179" y="203201"/>
                    <a:pt x="930442" y="208548"/>
                  </a:cubicBezTo>
                  <a:cubicBezTo>
                    <a:pt x="903705" y="219243"/>
                    <a:pt x="869194" y="218961"/>
                    <a:pt x="850232" y="240632"/>
                  </a:cubicBezTo>
                  <a:cubicBezTo>
                    <a:pt x="827962" y="266084"/>
                    <a:pt x="828843" y="304801"/>
                    <a:pt x="818148" y="336885"/>
                  </a:cubicBezTo>
                  <a:lnTo>
                    <a:pt x="802105" y="385011"/>
                  </a:lnTo>
                  <a:cubicBezTo>
                    <a:pt x="796758" y="427790"/>
                    <a:pt x="793151" y="470823"/>
                    <a:pt x="786063" y="513348"/>
                  </a:cubicBezTo>
                  <a:cubicBezTo>
                    <a:pt x="782438" y="535096"/>
                    <a:pt x="781706" y="558820"/>
                    <a:pt x="770021" y="577516"/>
                  </a:cubicBezTo>
                  <a:cubicBezTo>
                    <a:pt x="753989" y="603167"/>
                    <a:pt x="725772" y="618920"/>
                    <a:pt x="705853" y="641685"/>
                  </a:cubicBezTo>
                  <a:cubicBezTo>
                    <a:pt x="663318" y="690296"/>
                    <a:pt x="643143" y="730157"/>
                    <a:pt x="609600" y="786063"/>
                  </a:cubicBezTo>
                  <a:cubicBezTo>
                    <a:pt x="604253" y="834189"/>
                    <a:pt x="610106" y="884935"/>
                    <a:pt x="593558" y="930442"/>
                  </a:cubicBezTo>
                  <a:cubicBezTo>
                    <a:pt x="586969" y="948561"/>
                    <a:pt x="557775" y="947715"/>
                    <a:pt x="545432" y="962527"/>
                  </a:cubicBezTo>
                  <a:cubicBezTo>
                    <a:pt x="530123" y="980898"/>
                    <a:pt x="526613" y="1006797"/>
                    <a:pt x="513348" y="1026695"/>
                  </a:cubicBezTo>
                  <a:cubicBezTo>
                    <a:pt x="504958" y="1039280"/>
                    <a:pt x="491958" y="1048084"/>
                    <a:pt x="481263" y="1058779"/>
                  </a:cubicBezTo>
                  <a:cubicBezTo>
                    <a:pt x="475916" y="1133642"/>
                    <a:pt x="473509" y="1208774"/>
                    <a:pt x="465221" y="1283369"/>
                  </a:cubicBezTo>
                  <a:cubicBezTo>
                    <a:pt x="462786" y="1305282"/>
                    <a:pt x="453962" y="1326014"/>
                    <a:pt x="449179" y="1347537"/>
                  </a:cubicBezTo>
                  <a:cubicBezTo>
                    <a:pt x="443264" y="1374154"/>
                    <a:pt x="433137" y="1427748"/>
                    <a:pt x="433137" y="1427748"/>
                  </a:cubicBezTo>
                </a:path>
              </a:pathLst>
            </a:custGeom>
            <a:noFill/>
            <a:ln w="571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BDC410C5-9411-1EF8-09D0-F77D1805C1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1993" y="2455333"/>
            <a:ext cx="7190007" cy="4044379"/>
          </a:xfrm>
          <a:prstGeom prst="rect">
            <a:avLst/>
          </a:prstGeom>
          <a:ln w="57150">
            <a:solidFill>
              <a:schemeClr val="accent1">
                <a:lumMod val="50000"/>
              </a:schemeClr>
            </a:solidFill>
          </a:ln>
        </p:spPr>
      </p:pic>
      <p:sp>
        <p:nvSpPr>
          <p:cNvPr id="13" name="Speech Bubble: Rectangle 12">
            <a:extLst>
              <a:ext uri="{FF2B5EF4-FFF2-40B4-BE49-F238E27FC236}">
                <a16:creationId xmlns:a16="http://schemas.microsoft.com/office/drawing/2014/main" id="{BE11556E-799E-C772-DF5F-0568D187AD54}"/>
              </a:ext>
            </a:extLst>
          </p:cNvPr>
          <p:cNvSpPr/>
          <p:nvPr/>
        </p:nvSpPr>
        <p:spPr>
          <a:xfrm>
            <a:off x="8583494" y="2733650"/>
            <a:ext cx="2452531" cy="859782"/>
          </a:xfrm>
          <a:prstGeom prst="wedgeRectCallout">
            <a:avLst>
              <a:gd name="adj1" fmla="val -29461"/>
              <a:gd name="adj2" fmla="val 9133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cloud is moving.</a:t>
            </a:r>
          </a:p>
          <a:p>
            <a:pPr algn="ctr"/>
            <a:r>
              <a:rPr lang="en-US" dirty="0">
                <a:solidFill>
                  <a:schemeClr val="tx1"/>
                </a:solidFill>
              </a:rPr>
              <a:t>We aren’t staying here.</a:t>
            </a:r>
          </a:p>
        </p:txBody>
      </p:sp>
      <p:sp>
        <p:nvSpPr>
          <p:cNvPr id="14" name="Speech Bubble: Rectangle 13">
            <a:extLst>
              <a:ext uri="{FF2B5EF4-FFF2-40B4-BE49-F238E27FC236}">
                <a16:creationId xmlns:a16="http://schemas.microsoft.com/office/drawing/2014/main" id="{FEF5B50F-FA55-40DA-DE46-C400D80FED03}"/>
              </a:ext>
            </a:extLst>
          </p:cNvPr>
          <p:cNvSpPr/>
          <p:nvPr/>
        </p:nvSpPr>
        <p:spPr>
          <a:xfrm>
            <a:off x="5694948" y="3751191"/>
            <a:ext cx="1948292" cy="752700"/>
          </a:xfrm>
          <a:prstGeom prst="wedgeRectCallout">
            <a:avLst>
              <a:gd name="adj1" fmla="val 67403"/>
              <a:gd name="adj2" fmla="val -2206"/>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At least our water bottles are full.</a:t>
            </a:r>
          </a:p>
        </p:txBody>
      </p:sp>
      <p:sp>
        <p:nvSpPr>
          <p:cNvPr id="15" name="Speech Bubble: Rectangle 14">
            <a:extLst>
              <a:ext uri="{FF2B5EF4-FFF2-40B4-BE49-F238E27FC236}">
                <a16:creationId xmlns:a16="http://schemas.microsoft.com/office/drawing/2014/main" id="{8346D37F-668A-88B2-8983-887E79254D71}"/>
              </a:ext>
            </a:extLst>
          </p:cNvPr>
          <p:cNvSpPr/>
          <p:nvPr/>
        </p:nvSpPr>
        <p:spPr>
          <a:xfrm>
            <a:off x="5390148" y="4780546"/>
            <a:ext cx="2614864" cy="689811"/>
          </a:xfrm>
          <a:prstGeom prst="wedgeRectCallout">
            <a:avLst>
              <a:gd name="adj1" fmla="val 46288"/>
              <a:gd name="adj2" fmla="val -84166"/>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We can trust God.</a:t>
            </a:r>
          </a:p>
        </p:txBody>
      </p:sp>
      <p:sp>
        <p:nvSpPr>
          <p:cNvPr id="16" name="Speech Bubble: Rectangle 15">
            <a:extLst>
              <a:ext uri="{FF2B5EF4-FFF2-40B4-BE49-F238E27FC236}">
                <a16:creationId xmlns:a16="http://schemas.microsoft.com/office/drawing/2014/main" id="{63C56424-2D30-D773-E2DB-224E6D1943FE}"/>
              </a:ext>
            </a:extLst>
          </p:cNvPr>
          <p:cNvSpPr/>
          <p:nvPr/>
        </p:nvSpPr>
        <p:spPr>
          <a:xfrm>
            <a:off x="9994232" y="3593432"/>
            <a:ext cx="1828960" cy="545432"/>
          </a:xfrm>
          <a:prstGeom prst="wedgeRectCallout">
            <a:avLst>
              <a:gd name="adj1" fmla="val -30481"/>
              <a:gd name="adj2" fmla="val 91742"/>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I wonder where we are going?</a:t>
            </a:r>
          </a:p>
        </p:txBody>
      </p:sp>
    </p:spTree>
    <p:extLst>
      <p:ext uri="{BB962C8B-B14F-4D97-AF65-F5344CB8AC3E}">
        <p14:creationId xmlns:p14="http://schemas.microsoft.com/office/powerpoint/2010/main" val="3379742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0F080BE4-07A3-D5B6-B556-668BF3B619E6}"/>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609FFCF1-EF80-6E98-FAE9-71AF017DF7A9}"/>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521209" y="2662988"/>
            <a:ext cx="2783301" cy="3946359"/>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F00C924B-0C54-18D7-73C5-16E1D47913DF}"/>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521209" y="806957"/>
            <a:ext cx="5020056" cy="1475113"/>
          </a:xfrm>
          <a:prstGeom prst="flowChartTerminator">
            <a:avLst/>
          </a:prstGeom>
          <a:ln w="57150">
            <a:solidFill>
              <a:srgbClr val="002060"/>
            </a:solidFill>
          </a:ln>
        </p:spPr>
      </p:pic>
      <p:sp>
        <p:nvSpPr>
          <p:cNvPr id="2" name="Title 1">
            <a:extLst>
              <a:ext uri="{FF2B5EF4-FFF2-40B4-BE49-F238E27FC236}">
                <a16:creationId xmlns:a16="http://schemas.microsoft.com/office/drawing/2014/main" id="{3BE8E7E6-6677-1AD9-8C48-8501253EA761}"/>
              </a:ext>
            </a:extLst>
          </p:cNvPr>
          <p:cNvSpPr>
            <a:spLocks noGrp="1"/>
          </p:cNvSpPr>
          <p:nvPr>
            <p:ph type="title"/>
          </p:nvPr>
        </p:nvSpPr>
        <p:spPr>
          <a:xfrm>
            <a:off x="521208" y="887087"/>
            <a:ext cx="5020056" cy="1513131"/>
          </a:xfrm>
        </p:spPr>
        <p:txBody>
          <a:bodyPr/>
          <a:lstStyle/>
          <a:p>
            <a:pPr algn="ctr"/>
            <a:r>
              <a:rPr lang="en-US" dirty="0"/>
              <a:t>God brings us to   a good place!</a:t>
            </a:r>
          </a:p>
        </p:txBody>
      </p:sp>
      <p:sp>
        <p:nvSpPr>
          <p:cNvPr id="14" name="Rectangle 13">
            <a:extLst>
              <a:ext uri="{FF2B5EF4-FFF2-40B4-BE49-F238E27FC236}">
                <a16:creationId xmlns:a16="http://schemas.microsoft.com/office/drawing/2014/main" id="{45E8E549-50D4-E84C-89F4-128CFD79819B}"/>
              </a:ext>
            </a:extLst>
          </p:cNvPr>
          <p:cNvSpPr/>
          <p:nvPr/>
        </p:nvSpPr>
        <p:spPr>
          <a:xfrm>
            <a:off x="521208"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97E35CD-0E14-9519-8C75-83CF2E18F219}"/>
              </a:ext>
            </a:extLst>
          </p:cNvPr>
          <p:cNvSpPr/>
          <p:nvPr/>
        </p:nvSpPr>
        <p:spPr>
          <a:xfrm>
            <a:off x="521209"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83C57D66-E80C-0F7C-99C1-56F3FD69160D}"/>
              </a:ext>
            </a:extLst>
          </p:cNvPr>
          <p:cNvSpPr>
            <a:spLocks noGrp="1"/>
          </p:cNvSpPr>
          <p:nvPr>
            <p:ph type="body" sz="half" idx="2"/>
          </p:nvPr>
        </p:nvSpPr>
        <p:spPr>
          <a:xfrm>
            <a:off x="521208" y="3705726"/>
            <a:ext cx="2783300" cy="2815597"/>
          </a:xfrm>
        </p:spPr>
        <p:txBody>
          <a:bodyPr/>
          <a:lstStyle/>
          <a:p>
            <a:r>
              <a:rPr lang="en-US" baseline="30000" dirty="0"/>
              <a:t>27 </a:t>
            </a:r>
            <a:r>
              <a:rPr lang="en-US" dirty="0"/>
              <a:t>Then they came to Elim, where there were twelve springs and seventy palm trees, and they camped there near the water.</a:t>
            </a:r>
          </a:p>
        </p:txBody>
      </p:sp>
      <p:pic>
        <p:nvPicPr>
          <p:cNvPr id="4" name="Picture 3" descr="A pond with palm trees and mountains in the background&#10;&#10;AI-generated content may be incorrect.">
            <a:extLst>
              <a:ext uri="{FF2B5EF4-FFF2-40B4-BE49-F238E27FC236}">
                <a16:creationId xmlns:a16="http://schemas.microsoft.com/office/drawing/2014/main" id="{86EF4A37-F9CC-7F2F-2F6B-790EEDFB27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0996" y="2605913"/>
            <a:ext cx="5618836" cy="3365000"/>
          </a:xfrm>
          <a:prstGeom prst="rect">
            <a:avLst/>
          </a:prstGeom>
        </p:spPr>
      </p:pic>
      <p:pic>
        <p:nvPicPr>
          <p:cNvPr id="6" name="Picture 5" descr="A group of girls sitting around a campfire&#10;&#10;AI-generated content may be incorrect.">
            <a:extLst>
              <a:ext uri="{FF2B5EF4-FFF2-40B4-BE49-F238E27FC236}">
                <a16:creationId xmlns:a16="http://schemas.microsoft.com/office/drawing/2014/main" id="{9DDA2437-22F3-F319-D595-CDD54EC9644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19028" y="5219081"/>
            <a:ext cx="2236754" cy="1475114"/>
          </a:xfrm>
          <a:prstGeom prst="rect">
            <a:avLst/>
          </a:prstGeom>
        </p:spPr>
      </p:pic>
      <p:pic>
        <p:nvPicPr>
          <p:cNvPr id="9" name="Picture 8" descr="A group of women in a village&#10;&#10;AI-generated content may be incorrect.">
            <a:extLst>
              <a:ext uri="{FF2B5EF4-FFF2-40B4-BE49-F238E27FC236}">
                <a16:creationId xmlns:a16="http://schemas.microsoft.com/office/drawing/2014/main" id="{F09DCFF7-605C-9B24-45AF-9A12765A1F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9220200" y="2567306"/>
            <a:ext cx="2971800" cy="4236720"/>
          </a:xfrm>
          <a:prstGeom prst="rect">
            <a:avLst/>
          </a:prstGeom>
        </p:spPr>
      </p:pic>
      <p:sp>
        <p:nvSpPr>
          <p:cNvPr id="11" name="TextBox 10">
            <a:extLst>
              <a:ext uri="{FF2B5EF4-FFF2-40B4-BE49-F238E27FC236}">
                <a16:creationId xmlns:a16="http://schemas.microsoft.com/office/drawing/2014/main" id="{9D152BC5-1D8F-189C-9FA4-630A3C559247}"/>
              </a:ext>
            </a:extLst>
          </p:cNvPr>
          <p:cNvSpPr txBox="1"/>
          <p:nvPr/>
        </p:nvSpPr>
        <p:spPr>
          <a:xfrm>
            <a:off x="6384758" y="1106905"/>
            <a:ext cx="5020056" cy="1200329"/>
          </a:xfrm>
          <a:prstGeom prst="rect">
            <a:avLst/>
          </a:prstGeom>
          <a:noFill/>
        </p:spPr>
        <p:txBody>
          <a:bodyPr wrap="square" rtlCol="0">
            <a:spAutoFit/>
          </a:bodyPr>
          <a:lstStyle/>
          <a:p>
            <a:r>
              <a:rPr lang="en-US" dirty="0"/>
              <a:t>Have you ever gone camping?</a:t>
            </a:r>
          </a:p>
          <a:p>
            <a:endParaRPr lang="en-US" dirty="0"/>
          </a:p>
          <a:p>
            <a:r>
              <a:rPr lang="en-US" dirty="0"/>
              <a:t>	</a:t>
            </a:r>
            <a:r>
              <a:rPr lang="en-US" sz="3600" dirty="0"/>
              <a:t>Let’s set up a tent.</a:t>
            </a:r>
          </a:p>
        </p:txBody>
      </p:sp>
    </p:spTree>
    <p:extLst>
      <p:ext uri="{BB962C8B-B14F-4D97-AF65-F5344CB8AC3E}">
        <p14:creationId xmlns:p14="http://schemas.microsoft.com/office/powerpoint/2010/main" val="3719829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6EDB0173-85D7-0133-E448-CBE1C4BCABB1}"/>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C83C39DC-117D-CC5D-32B5-A7323A85A57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7505" r="20794" b="27996"/>
          <a:stretch>
            <a:fillRect/>
          </a:stretch>
        </p:blipFill>
        <p:spPr>
          <a:xfrm>
            <a:off x="521209" y="806957"/>
            <a:ext cx="5020056" cy="1475113"/>
          </a:xfrm>
          <a:prstGeom prst="flowChartTerminator">
            <a:avLst/>
          </a:prstGeom>
          <a:ln w="57150">
            <a:solidFill>
              <a:srgbClr val="002060"/>
            </a:solidFill>
          </a:ln>
        </p:spPr>
      </p:pic>
      <p:sp>
        <p:nvSpPr>
          <p:cNvPr id="2" name="Title 1">
            <a:extLst>
              <a:ext uri="{FF2B5EF4-FFF2-40B4-BE49-F238E27FC236}">
                <a16:creationId xmlns:a16="http://schemas.microsoft.com/office/drawing/2014/main" id="{B4BA1704-738E-EB26-0689-9D79042D833C}"/>
              </a:ext>
            </a:extLst>
          </p:cNvPr>
          <p:cNvSpPr>
            <a:spLocks noGrp="1"/>
          </p:cNvSpPr>
          <p:nvPr>
            <p:ph type="title"/>
          </p:nvPr>
        </p:nvSpPr>
        <p:spPr>
          <a:xfrm>
            <a:off x="521208" y="887087"/>
            <a:ext cx="5020056" cy="1513131"/>
          </a:xfrm>
        </p:spPr>
        <p:txBody>
          <a:bodyPr/>
          <a:lstStyle/>
          <a:p>
            <a:pPr algn="ctr"/>
            <a:r>
              <a:rPr lang="en-US" dirty="0"/>
              <a:t>God brings us to   a good place!</a:t>
            </a:r>
          </a:p>
        </p:txBody>
      </p:sp>
      <p:sp>
        <p:nvSpPr>
          <p:cNvPr id="14" name="Rectangle 13">
            <a:extLst>
              <a:ext uri="{FF2B5EF4-FFF2-40B4-BE49-F238E27FC236}">
                <a16:creationId xmlns:a16="http://schemas.microsoft.com/office/drawing/2014/main" id="{D70F3530-1FF2-3669-5D9F-957C978EE777}"/>
              </a:ext>
            </a:extLst>
          </p:cNvPr>
          <p:cNvSpPr/>
          <p:nvPr/>
        </p:nvSpPr>
        <p:spPr>
          <a:xfrm>
            <a:off x="521208"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15D0314-4A96-DB5D-6A42-D648904F871E}"/>
              </a:ext>
            </a:extLst>
          </p:cNvPr>
          <p:cNvSpPr/>
          <p:nvPr/>
        </p:nvSpPr>
        <p:spPr>
          <a:xfrm>
            <a:off x="521209"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nd with palm trees and mountains in the background&#10;&#10;AI-generated content may be incorrect.">
            <a:extLst>
              <a:ext uri="{FF2B5EF4-FFF2-40B4-BE49-F238E27FC236}">
                <a16:creationId xmlns:a16="http://schemas.microsoft.com/office/drawing/2014/main" id="{BDA1CB50-C054-C71D-6FB4-E79735506B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0996" y="2605913"/>
            <a:ext cx="5618836" cy="3365000"/>
          </a:xfrm>
          <a:prstGeom prst="rect">
            <a:avLst/>
          </a:prstGeom>
        </p:spPr>
      </p:pic>
      <p:pic>
        <p:nvPicPr>
          <p:cNvPr id="9" name="Picture 8" descr="A group of women in a village&#10;&#10;AI-generated content may be incorrect.">
            <a:extLst>
              <a:ext uri="{FF2B5EF4-FFF2-40B4-BE49-F238E27FC236}">
                <a16:creationId xmlns:a16="http://schemas.microsoft.com/office/drawing/2014/main" id="{E6994D4E-6FB4-FF18-8931-1672CE3A5D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220200" y="2567306"/>
            <a:ext cx="2971800" cy="4236720"/>
          </a:xfrm>
          <a:prstGeom prst="rect">
            <a:avLst/>
          </a:prstGeom>
        </p:spPr>
      </p:pic>
      <p:sp>
        <p:nvSpPr>
          <p:cNvPr id="11" name="TextBox 10">
            <a:extLst>
              <a:ext uri="{FF2B5EF4-FFF2-40B4-BE49-F238E27FC236}">
                <a16:creationId xmlns:a16="http://schemas.microsoft.com/office/drawing/2014/main" id="{1EB71410-5487-9DB1-AD8B-BB4DF7B429F7}"/>
              </a:ext>
            </a:extLst>
          </p:cNvPr>
          <p:cNvSpPr txBox="1"/>
          <p:nvPr/>
        </p:nvSpPr>
        <p:spPr>
          <a:xfrm>
            <a:off x="6384758" y="1106905"/>
            <a:ext cx="5020056" cy="923330"/>
          </a:xfrm>
          <a:prstGeom prst="rect">
            <a:avLst/>
          </a:prstGeom>
          <a:noFill/>
        </p:spPr>
        <p:txBody>
          <a:bodyPr wrap="square" rtlCol="0">
            <a:spAutoFit/>
          </a:bodyPr>
          <a:lstStyle/>
          <a:p>
            <a:r>
              <a:rPr lang="en-US" dirty="0"/>
              <a:t>Now we are in our tent.</a:t>
            </a:r>
          </a:p>
          <a:p>
            <a:r>
              <a:rPr lang="en-US" dirty="0"/>
              <a:t>Let’s think about our story and what we have learned.</a:t>
            </a:r>
          </a:p>
        </p:txBody>
      </p:sp>
      <p:pic>
        <p:nvPicPr>
          <p:cNvPr id="5" name="Picture 4" descr="Cartoon of kids in a tent&#10;&#10;AI-generated content may be incorrect.">
            <a:extLst>
              <a:ext uri="{FF2B5EF4-FFF2-40B4-BE49-F238E27FC236}">
                <a16:creationId xmlns:a16="http://schemas.microsoft.com/office/drawing/2014/main" id="{01D85D8C-F459-F8F9-959E-8DEFEB9FF7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302" y="3834230"/>
            <a:ext cx="4676435" cy="3365000"/>
          </a:xfrm>
          <a:prstGeom prst="rect">
            <a:avLst/>
          </a:prstGeom>
        </p:spPr>
      </p:pic>
    </p:spTree>
    <p:extLst>
      <p:ext uri="{BB962C8B-B14F-4D97-AF65-F5344CB8AC3E}">
        <p14:creationId xmlns:p14="http://schemas.microsoft.com/office/powerpoint/2010/main" val="3518886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F2B9E3C9-2399-0AAD-EE7E-0228A1055D99}"/>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55158FB7-0303-3358-C8DC-0A15F933DC2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7505" r="20794" b="27996"/>
          <a:stretch>
            <a:fillRect/>
          </a:stretch>
        </p:blipFill>
        <p:spPr>
          <a:xfrm>
            <a:off x="4259020" y="189835"/>
            <a:ext cx="2658592" cy="781211"/>
          </a:xfrm>
          <a:prstGeom prst="flowChartTerminator">
            <a:avLst/>
          </a:prstGeom>
          <a:ln w="57150">
            <a:solidFill>
              <a:srgbClr val="002060"/>
            </a:solidFill>
          </a:ln>
        </p:spPr>
      </p:pic>
      <p:sp>
        <p:nvSpPr>
          <p:cNvPr id="2" name="Title 1">
            <a:extLst>
              <a:ext uri="{FF2B5EF4-FFF2-40B4-BE49-F238E27FC236}">
                <a16:creationId xmlns:a16="http://schemas.microsoft.com/office/drawing/2014/main" id="{783DB2E1-1034-8397-271E-A44BF32C9E69}"/>
              </a:ext>
            </a:extLst>
          </p:cNvPr>
          <p:cNvSpPr>
            <a:spLocks noGrp="1"/>
          </p:cNvSpPr>
          <p:nvPr>
            <p:ph type="title"/>
          </p:nvPr>
        </p:nvSpPr>
        <p:spPr>
          <a:xfrm>
            <a:off x="4259019" y="269965"/>
            <a:ext cx="2607003" cy="701081"/>
          </a:xfrm>
        </p:spPr>
        <p:txBody>
          <a:bodyPr/>
          <a:lstStyle/>
          <a:p>
            <a:pPr algn="ctr"/>
            <a:r>
              <a:rPr lang="en-US" dirty="0"/>
              <a:t>Reflect</a:t>
            </a:r>
          </a:p>
        </p:txBody>
      </p:sp>
      <p:sp>
        <p:nvSpPr>
          <p:cNvPr id="14" name="Rectangle 13">
            <a:extLst>
              <a:ext uri="{FF2B5EF4-FFF2-40B4-BE49-F238E27FC236}">
                <a16:creationId xmlns:a16="http://schemas.microsoft.com/office/drawing/2014/main" id="{6F66F71C-7A8B-66AB-A58A-B6AF7B6771C7}"/>
              </a:ext>
            </a:extLst>
          </p:cNvPr>
          <p:cNvSpPr/>
          <p:nvPr/>
        </p:nvSpPr>
        <p:spPr>
          <a:xfrm>
            <a:off x="521208"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FB8FD3B-136E-B962-6497-873F52715B86}"/>
              </a:ext>
            </a:extLst>
          </p:cNvPr>
          <p:cNvSpPr/>
          <p:nvPr/>
        </p:nvSpPr>
        <p:spPr>
          <a:xfrm>
            <a:off x="521209"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nd with palm trees and mountains in the background&#10;&#10;AI-generated content may be incorrect.">
            <a:extLst>
              <a:ext uri="{FF2B5EF4-FFF2-40B4-BE49-F238E27FC236}">
                <a16:creationId xmlns:a16="http://schemas.microsoft.com/office/drawing/2014/main" id="{038BF25B-7F4F-CA1F-FF5C-69E8B7ABB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575" y="3223035"/>
            <a:ext cx="5618836" cy="3365000"/>
          </a:xfrm>
          <a:prstGeom prst="rect">
            <a:avLst/>
          </a:prstGeom>
        </p:spPr>
      </p:pic>
      <p:sp>
        <p:nvSpPr>
          <p:cNvPr id="11" name="TextBox 10">
            <a:extLst>
              <a:ext uri="{FF2B5EF4-FFF2-40B4-BE49-F238E27FC236}">
                <a16:creationId xmlns:a16="http://schemas.microsoft.com/office/drawing/2014/main" id="{A2C17C4D-6545-475E-FD87-5DD7B8665828}"/>
              </a:ext>
            </a:extLst>
          </p:cNvPr>
          <p:cNvSpPr txBox="1"/>
          <p:nvPr/>
        </p:nvSpPr>
        <p:spPr>
          <a:xfrm>
            <a:off x="279502" y="1680338"/>
            <a:ext cx="5816498" cy="830997"/>
          </a:xfrm>
          <a:prstGeom prst="rect">
            <a:avLst/>
          </a:prstGeom>
          <a:noFill/>
        </p:spPr>
        <p:txBody>
          <a:bodyPr wrap="square" rtlCol="0">
            <a:spAutoFit/>
          </a:bodyPr>
          <a:lstStyle/>
          <a:p>
            <a:r>
              <a:rPr lang="en-US" sz="2400" dirty="0"/>
              <a:t>The Israelites came to bitter water.</a:t>
            </a:r>
          </a:p>
          <a:p>
            <a:r>
              <a:rPr lang="en-US" sz="2400" dirty="0"/>
              <a:t>Have you ever had a bitter experience?</a:t>
            </a:r>
          </a:p>
        </p:txBody>
      </p:sp>
      <p:pic>
        <p:nvPicPr>
          <p:cNvPr id="5" name="Picture 4" descr="Cartoon of kids in a tent&#10;&#10;AI-generated content may be incorrect.">
            <a:extLst>
              <a:ext uri="{FF2B5EF4-FFF2-40B4-BE49-F238E27FC236}">
                <a16:creationId xmlns:a16="http://schemas.microsoft.com/office/drawing/2014/main" id="{BCA112E9-4159-71A6-568E-334B780B20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1813" y="5165558"/>
            <a:ext cx="2352034" cy="1692442"/>
          </a:xfrm>
          <a:prstGeom prst="rect">
            <a:avLst/>
          </a:prstGeom>
        </p:spPr>
      </p:pic>
      <p:grpSp>
        <p:nvGrpSpPr>
          <p:cNvPr id="10" name="Group 9">
            <a:extLst>
              <a:ext uri="{FF2B5EF4-FFF2-40B4-BE49-F238E27FC236}">
                <a16:creationId xmlns:a16="http://schemas.microsoft.com/office/drawing/2014/main" id="{91A12BF7-69CE-2C45-0C11-91C2AC753E9C}"/>
              </a:ext>
            </a:extLst>
          </p:cNvPr>
          <p:cNvGrpSpPr/>
          <p:nvPr/>
        </p:nvGrpSpPr>
        <p:grpSpPr>
          <a:xfrm>
            <a:off x="6025164" y="3224660"/>
            <a:ext cx="3046434" cy="2872961"/>
            <a:chOff x="6199181" y="1384304"/>
            <a:chExt cx="3046434" cy="2872961"/>
          </a:xfrm>
        </p:grpSpPr>
        <p:pic>
          <p:nvPicPr>
            <p:cNvPr id="6" name="Picture 5" descr="Cartoon characters crying and crying&#10;&#10;AI-generated content may be incorrect.">
              <a:extLst>
                <a:ext uri="{FF2B5EF4-FFF2-40B4-BE49-F238E27FC236}">
                  <a16:creationId xmlns:a16="http://schemas.microsoft.com/office/drawing/2014/main" id="{A3842F86-C3F6-B588-E3DD-4D394C8F4FD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91969" y="2042030"/>
              <a:ext cx="2953646" cy="2215235"/>
            </a:xfrm>
            <a:prstGeom prst="rect">
              <a:avLst/>
            </a:prstGeom>
          </p:spPr>
        </p:pic>
        <p:sp>
          <p:nvSpPr>
            <p:cNvPr id="7" name="TextBox 6">
              <a:extLst>
                <a:ext uri="{FF2B5EF4-FFF2-40B4-BE49-F238E27FC236}">
                  <a16:creationId xmlns:a16="http://schemas.microsoft.com/office/drawing/2014/main" id="{0778BD13-DB29-CF1C-0E80-0F65913EA205}"/>
                </a:ext>
              </a:extLst>
            </p:cNvPr>
            <p:cNvSpPr txBox="1"/>
            <p:nvPr/>
          </p:nvSpPr>
          <p:spPr>
            <a:xfrm>
              <a:off x="6199181" y="1384304"/>
              <a:ext cx="2607003" cy="923330"/>
            </a:xfrm>
            <a:prstGeom prst="rect">
              <a:avLst/>
            </a:prstGeom>
            <a:noFill/>
          </p:spPr>
          <p:txBody>
            <a:bodyPr wrap="square" rtlCol="0">
              <a:spAutoFit/>
            </a:bodyPr>
            <a:lstStyle/>
            <a:p>
              <a:pPr algn="r"/>
              <a:r>
                <a:rPr lang="en-US" dirty="0"/>
                <a:t>Maybe a friend moved away and you had to say good-bye</a:t>
              </a:r>
            </a:p>
          </p:txBody>
        </p:sp>
      </p:grpSp>
      <p:grpSp>
        <p:nvGrpSpPr>
          <p:cNvPr id="17" name="Group 16">
            <a:extLst>
              <a:ext uri="{FF2B5EF4-FFF2-40B4-BE49-F238E27FC236}">
                <a16:creationId xmlns:a16="http://schemas.microsoft.com/office/drawing/2014/main" id="{2865B957-3EB9-E216-4174-AD9791940AEA}"/>
              </a:ext>
            </a:extLst>
          </p:cNvPr>
          <p:cNvGrpSpPr/>
          <p:nvPr/>
        </p:nvGrpSpPr>
        <p:grpSpPr>
          <a:xfrm>
            <a:off x="9071598" y="4403093"/>
            <a:ext cx="2971879" cy="2184942"/>
            <a:chOff x="9545053" y="4395368"/>
            <a:chExt cx="2971879" cy="2184942"/>
          </a:xfrm>
        </p:grpSpPr>
        <p:sp>
          <p:nvSpPr>
            <p:cNvPr id="12" name="TextBox 11">
              <a:extLst>
                <a:ext uri="{FF2B5EF4-FFF2-40B4-BE49-F238E27FC236}">
                  <a16:creationId xmlns:a16="http://schemas.microsoft.com/office/drawing/2014/main" id="{F1C62778-AC56-F30A-E2DB-5BDC20878E5A}"/>
                </a:ext>
              </a:extLst>
            </p:cNvPr>
            <p:cNvSpPr txBox="1"/>
            <p:nvPr/>
          </p:nvSpPr>
          <p:spPr>
            <a:xfrm>
              <a:off x="9545053" y="4395368"/>
              <a:ext cx="2125738" cy="646331"/>
            </a:xfrm>
            <a:prstGeom prst="rect">
              <a:avLst/>
            </a:prstGeom>
            <a:noFill/>
          </p:spPr>
          <p:txBody>
            <a:bodyPr wrap="square" rtlCol="0">
              <a:spAutoFit/>
            </a:bodyPr>
            <a:lstStyle/>
            <a:p>
              <a:r>
                <a:rPr lang="en-US" dirty="0"/>
                <a:t>Maybe someone you loved died.</a:t>
              </a:r>
            </a:p>
          </p:txBody>
        </p:sp>
        <p:pic>
          <p:nvPicPr>
            <p:cNvPr id="16" name="Picture 15" descr="A stone with a cross on it&#10;&#10;AI-generated content may be incorrect.">
              <a:extLst>
                <a:ext uri="{FF2B5EF4-FFF2-40B4-BE49-F238E27FC236}">
                  <a16:creationId xmlns:a16="http://schemas.microsoft.com/office/drawing/2014/main" id="{BB3A35B7-972B-8843-B8AF-C2A0F3793700}"/>
                </a:ext>
              </a:extLst>
            </p:cNvPr>
            <p:cNvPicPr>
              <a:picLocks noChangeAspect="1"/>
            </p:cNvPicPr>
            <p:nvPr/>
          </p:nvPicPr>
          <p:blipFill>
            <a:blip r:embed="rId7">
              <a:extLst>
                <a:ext uri="{28A0092B-C50C-407E-A947-70E740481C1C}">
                  <a14:useLocalDpi xmlns:a14="http://schemas.microsoft.com/office/drawing/2010/main" val="0"/>
                </a:ext>
              </a:extLst>
            </a:blip>
            <a:srcRect l="14839" t="22374" r="10024" b="21942"/>
            <a:stretch>
              <a:fillRect/>
            </a:stretch>
          </p:blipFill>
          <p:spPr>
            <a:xfrm>
              <a:off x="9817768" y="4579981"/>
              <a:ext cx="2699164" cy="2000329"/>
            </a:xfrm>
            <a:prstGeom prst="rect">
              <a:avLst/>
            </a:prstGeom>
          </p:spPr>
        </p:pic>
      </p:grpSp>
      <p:grpSp>
        <p:nvGrpSpPr>
          <p:cNvPr id="21" name="Group 20">
            <a:extLst>
              <a:ext uri="{FF2B5EF4-FFF2-40B4-BE49-F238E27FC236}">
                <a16:creationId xmlns:a16="http://schemas.microsoft.com/office/drawing/2014/main" id="{5817D025-2F5C-9C12-6AA4-6EC7D071AAB8}"/>
              </a:ext>
            </a:extLst>
          </p:cNvPr>
          <p:cNvGrpSpPr/>
          <p:nvPr/>
        </p:nvGrpSpPr>
        <p:grpSpPr>
          <a:xfrm>
            <a:off x="9164386" y="1109536"/>
            <a:ext cx="2626507" cy="2986999"/>
            <a:chOff x="9164386" y="1109536"/>
            <a:chExt cx="2626507" cy="2986999"/>
          </a:xfrm>
        </p:grpSpPr>
        <p:pic>
          <p:nvPicPr>
            <p:cNvPr id="19" name="Picture 18" descr="A cartoon of a person flexing his muscles&#10;&#10;AI-generated content may be incorrect.">
              <a:extLst>
                <a:ext uri="{FF2B5EF4-FFF2-40B4-BE49-F238E27FC236}">
                  <a16:creationId xmlns:a16="http://schemas.microsoft.com/office/drawing/2014/main" id="{0F3DBA4D-B4CB-AE0F-35FF-454509C57662}"/>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64386" y="1632429"/>
              <a:ext cx="2422898" cy="2464106"/>
            </a:xfrm>
            <a:prstGeom prst="rect">
              <a:avLst/>
            </a:prstGeom>
          </p:spPr>
        </p:pic>
        <p:sp>
          <p:nvSpPr>
            <p:cNvPr id="20" name="TextBox 19">
              <a:extLst>
                <a:ext uri="{FF2B5EF4-FFF2-40B4-BE49-F238E27FC236}">
                  <a16:creationId xmlns:a16="http://schemas.microsoft.com/office/drawing/2014/main" id="{8BE1C510-8DB8-0F16-7C52-CD82BB0E4B08}"/>
                </a:ext>
              </a:extLst>
            </p:cNvPr>
            <p:cNvSpPr txBox="1"/>
            <p:nvPr/>
          </p:nvSpPr>
          <p:spPr>
            <a:xfrm>
              <a:off x="9296133" y="1109536"/>
              <a:ext cx="2494760" cy="646331"/>
            </a:xfrm>
            <a:prstGeom prst="rect">
              <a:avLst/>
            </a:prstGeom>
            <a:noFill/>
          </p:spPr>
          <p:txBody>
            <a:bodyPr wrap="square" rtlCol="0">
              <a:spAutoFit/>
            </a:bodyPr>
            <a:lstStyle/>
            <a:p>
              <a:r>
                <a:rPr lang="en-US" dirty="0"/>
                <a:t>Maybe someone was mean to you.</a:t>
              </a:r>
            </a:p>
          </p:txBody>
        </p:sp>
      </p:grpSp>
    </p:spTree>
    <p:extLst>
      <p:ext uri="{BB962C8B-B14F-4D97-AF65-F5344CB8AC3E}">
        <p14:creationId xmlns:p14="http://schemas.microsoft.com/office/powerpoint/2010/main" val="2902020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7C7C1672-D03C-1223-8727-4030CD03D31B}"/>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9280D827-F1D2-972D-CDAE-F51369D2908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7505" r="20794" b="27996"/>
          <a:stretch>
            <a:fillRect/>
          </a:stretch>
        </p:blipFill>
        <p:spPr>
          <a:xfrm>
            <a:off x="521209" y="806958"/>
            <a:ext cx="5020056" cy="1075674"/>
          </a:xfrm>
          <a:prstGeom prst="flowChartTerminator">
            <a:avLst/>
          </a:prstGeom>
          <a:ln w="57150">
            <a:solidFill>
              <a:srgbClr val="002060"/>
            </a:solidFill>
          </a:ln>
        </p:spPr>
      </p:pic>
      <p:sp>
        <p:nvSpPr>
          <p:cNvPr id="2" name="Title 1">
            <a:extLst>
              <a:ext uri="{FF2B5EF4-FFF2-40B4-BE49-F238E27FC236}">
                <a16:creationId xmlns:a16="http://schemas.microsoft.com/office/drawing/2014/main" id="{FC38DA3B-F4B7-7A0C-C236-AC445B215C2E}"/>
              </a:ext>
            </a:extLst>
          </p:cNvPr>
          <p:cNvSpPr>
            <a:spLocks noGrp="1"/>
          </p:cNvSpPr>
          <p:nvPr>
            <p:ph type="title"/>
          </p:nvPr>
        </p:nvSpPr>
        <p:spPr>
          <a:xfrm>
            <a:off x="521208" y="887088"/>
            <a:ext cx="5020056" cy="995544"/>
          </a:xfrm>
        </p:spPr>
        <p:txBody>
          <a:bodyPr/>
          <a:lstStyle/>
          <a:p>
            <a:pPr algn="ctr"/>
            <a:r>
              <a:rPr lang="en-US" dirty="0"/>
              <a:t>God’s promises</a:t>
            </a:r>
          </a:p>
        </p:txBody>
      </p:sp>
      <p:sp>
        <p:nvSpPr>
          <p:cNvPr id="14" name="Rectangle 13">
            <a:extLst>
              <a:ext uri="{FF2B5EF4-FFF2-40B4-BE49-F238E27FC236}">
                <a16:creationId xmlns:a16="http://schemas.microsoft.com/office/drawing/2014/main" id="{5BDC34DA-D4D7-FED8-D76A-9680140A763C}"/>
              </a:ext>
            </a:extLst>
          </p:cNvPr>
          <p:cNvSpPr/>
          <p:nvPr/>
        </p:nvSpPr>
        <p:spPr>
          <a:xfrm>
            <a:off x="521208"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3DEDD-7E60-BE71-E07C-FDA6F5F0BE7E}"/>
              </a:ext>
            </a:extLst>
          </p:cNvPr>
          <p:cNvSpPr/>
          <p:nvPr/>
        </p:nvSpPr>
        <p:spPr>
          <a:xfrm>
            <a:off x="521209"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nd with palm trees and mountains in the background&#10;&#10;AI-generated content may be incorrect.">
            <a:extLst>
              <a:ext uri="{FF2B5EF4-FFF2-40B4-BE49-F238E27FC236}">
                <a16:creationId xmlns:a16="http://schemas.microsoft.com/office/drawing/2014/main" id="{F5ECCC33-6F26-2197-C2A5-61CD13CE7E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6364" y="2591638"/>
            <a:ext cx="5618836" cy="3365000"/>
          </a:xfrm>
          <a:prstGeom prst="rect">
            <a:avLst/>
          </a:prstGeom>
        </p:spPr>
      </p:pic>
      <p:pic>
        <p:nvPicPr>
          <p:cNvPr id="6" name="Picture 5" descr="A group of girls sitting around a campfire&#10;&#10;AI-generated content may be incorrect.">
            <a:extLst>
              <a:ext uri="{FF2B5EF4-FFF2-40B4-BE49-F238E27FC236}">
                <a16:creationId xmlns:a16="http://schemas.microsoft.com/office/drawing/2014/main" id="{F2C9E5BC-E318-3F03-578D-D3E0D9F9E44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5676" y="5219081"/>
            <a:ext cx="2236754" cy="1475114"/>
          </a:xfrm>
          <a:prstGeom prst="rect">
            <a:avLst/>
          </a:prstGeom>
        </p:spPr>
      </p:pic>
      <p:sp>
        <p:nvSpPr>
          <p:cNvPr id="11" name="TextBox 10">
            <a:extLst>
              <a:ext uri="{FF2B5EF4-FFF2-40B4-BE49-F238E27FC236}">
                <a16:creationId xmlns:a16="http://schemas.microsoft.com/office/drawing/2014/main" id="{5650926E-FA9D-0ACC-E932-920E43370F2A}"/>
              </a:ext>
            </a:extLst>
          </p:cNvPr>
          <p:cNvSpPr txBox="1"/>
          <p:nvPr/>
        </p:nvSpPr>
        <p:spPr>
          <a:xfrm>
            <a:off x="6261521" y="806958"/>
            <a:ext cx="5020056" cy="1477328"/>
          </a:xfrm>
          <a:prstGeom prst="rect">
            <a:avLst/>
          </a:prstGeom>
          <a:noFill/>
        </p:spPr>
        <p:txBody>
          <a:bodyPr wrap="square" rtlCol="0">
            <a:spAutoFit/>
          </a:bodyPr>
          <a:lstStyle/>
          <a:p>
            <a:r>
              <a:rPr lang="en-US" dirty="0"/>
              <a:t>Those are really bitter times.</a:t>
            </a:r>
          </a:p>
          <a:p>
            <a:r>
              <a:rPr lang="en-US" dirty="0"/>
              <a:t>Just like God healed the bitter water, He will heal our hearts and minds.  Let’s read some promises from the Bible.</a:t>
            </a:r>
          </a:p>
          <a:p>
            <a:r>
              <a:rPr lang="en-US" dirty="0"/>
              <a:t>.</a:t>
            </a:r>
          </a:p>
        </p:txBody>
      </p:sp>
      <p:sp>
        <p:nvSpPr>
          <p:cNvPr id="5" name="Text Placeholder 4">
            <a:extLst>
              <a:ext uri="{FF2B5EF4-FFF2-40B4-BE49-F238E27FC236}">
                <a16:creationId xmlns:a16="http://schemas.microsoft.com/office/drawing/2014/main" id="{F5968A02-9F39-BBB7-4D47-0854F6B64244}"/>
              </a:ext>
            </a:extLst>
          </p:cNvPr>
          <p:cNvSpPr>
            <a:spLocks noGrp="1"/>
          </p:cNvSpPr>
          <p:nvPr>
            <p:ph type="body" sz="half" idx="2"/>
          </p:nvPr>
        </p:nvSpPr>
        <p:spPr>
          <a:xfrm>
            <a:off x="2920279" y="2290028"/>
            <a:ext cx="1963305" cy="1673583"/>
          </a:xfrm>
        </p:spPr>
        <p:txBody>
          <a:bodyPr/>
          <a:lstStyle/>
          <a:p>
            <a:r>
              <a:rPr lang="en-US" dirty="0"/>
              <a:t>Psalms 30:11</a:t>
            </a:r>
          </a:p>
          <a:p>
            <a:endParaRPr lang="en-US" dirty="0"/>
          </a:p>
          <a:p>
            <a:r>
              <a:rPr lang="en-US" dirty="0"/>
              <a:t>Isaiah 61:3</a:t>
            </a:r>
          </a:p>
        </p:txBody>
      </p:sp>
      <p:pic>
        <p:nvPicPr>
          <p:cNvPr id="12" name="Picture 11" descr="A book with a bookmark&#10;&#10;AI-generated content may be incorrect.">
            <a:extLst>
              <a:ext uri="{FF2B5EF4-FFF2-40B4-BE49-F238E27FC236}">
                <a16:creationId xmlns:a16="http://schemas.microsoft.com/office/drawing/2014/main" id="{888E0CB4-2561-5B86-2BC1-1C419419C6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6717" y="1609113"/>
            <a:ext cx="1963305" cy="1445706"/>
          </a:xfrm>
          <a:prstGeom prst="rect">
            <a:avLst/>
          </a:prstGeom>
        </p:spPr>
      </p:pic>
      <p:sp>
        <p:nvSpPr>
          <p:cNvPr id="13" name="Scroll: Vertical 12">
            <a:extLst>
              <a:ext uri="{FF2B5EF4-FFF2-40B4-BE49-F238E27FC236}">
                <a16:creationId xmlns:a16="http://schemas.microsoft.com/office/drawing/2014/main" id="{D14FE3AA-D700-01DC-D811-5315682D7956}"/>
              </a:ext>
            </a:extLst>
          </p:cNvPr>
          <p:cNvSpPr/>
          <p:nvPr/>
        </p:nvSpPr>
        <p:spPr>
          <a:xfrm rot="21009022">
            <a:off x="-2972" y="3377664"/>
            <a:ext cx="3193609" cy="3027192"/>
          </a:xfrm>
          <a:prstGeom prst="verticalScroll">
            <a:avLst/>
          </a:prstGeom>
          <a:ln>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You turned my wailing into dancing;</a:t>
            </a:r>
            <a:br>
              <a:rPr lang="en-US" dirty="0"/>
            </a:br>
            <a:r>
              <a:rPr lang="en-US" dirty="0"/>
              <a:t>    you removed</a:t>
            </a:r>
          </a:p>
          <a:p>
            <a:pPr algn="ctr"/>
            <a:r>
              <a:rPr lang="en-US" dirty="0"/>
              <a:t> my sackcloth and clothed me with joy,</a:t>
            </a:r>
          </a:p>
          <a:p>
            <a:pPr algn="ctr"/>
            <a:endParaRPr lang="en-US" dirty="0"/>
          </a:p>
          <a:p>
            <a:pPr algn="ctr"/>
            <a:r>
              <a:rPr lang="en-US" dirty="0"/>
              <a:t>Psalms 30:11</a:t>
            </a:r>
          </a:p>
        </p:txBody>
      </p:sp>
      <p:sp>
        <p:nvSpPr>
          <p:cNvPr id="16" name="Scroll: Vertical 15">
            <a:extLst>
              <a:ext uri="{FF2B5EF4-FFF2-40B4-BE49-F238E27FC236}">
                <a16:creationId xmlns:a16="http://schemas.microsoft.com/office/drawing/2014/main" id="{3776D736-EF17-F5B4-4AB3-8FA50A1EF3F9}"/>
              </a:ext>
            </a:extLst>
          </p:cNvPr>
          <p:cNvSpPr/>
          <p:nvPr/>
        </p:nvSpPr>
        <p:spPr>
          <a:xfrm rot="21009022">
            <a:off x="4741987" y="2171092"/>
            <a:ext cx="4691172" cy="4785052"/>
          </a:xfrm>
          <a:prstGeom prst="verticalScroll">
            <a:avLst/>
          </a:prstGeom>
          <a:ln>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 and provide for those who grieve in Zion—</a:t>
            </a:r>
            <a:br>
              <a:rPr lang="en-US" dirty="0"/>
            </a:br>
            <a:r>
              <a:rPr lang="en-US" dirty="0"/>
              <a:t>to bestow on them a crown of beauty</a:t>
            </a:r>
            <a:br>
              <a:rPr lang="en-US" dirty="0"/>
            </a:br>
            <a:r>
              <a:rPr lang="en-US" dirty="0"/>
              <a:t>    instead of ashes,</a:t>
            </a:r>
            <a:br>
              <a:rPr lang="en-US" dirty="0"/>
            </a:br>
            <a:r>
              <a:rPr lang="en-US" dirty="0"/>
              <a:t>the oil of joy</a:t>
            </a:r>
            <a:br>
              <a:rPr lang="en-US" dirty="0"/>
            </a:br>
            <a:r>
              <a:rPr lang="en-US" dirty="0"/>
              <a:t>    instead of mourning,</a:t>
            </a:r>
            <a:br>
              <a:rPr lang="en-US" dirty="0"/>
            </a:br>
            <a:r>
              <a:rPr lang="en-US" dirty="0"/>
              <a:t>and a garment of praise</a:t>
            </a:r>
            <a:br>
              <a:rPr lang="en-US" dirty="0"/>
            </a:br>
            <a:r>
              <a:rPr lang="en-US" dirty="0"/>
              <a:t>    instead of a spirit of despair.</a:t>
            </a:r>
            <a:br>
              <a:rPr lang="en-US" dirty="0"/>
            </a:br>
            <a:r>
              <a:rPr lang="en-US" dirty="0"/>
              <a:t>They will be called oaks of righteousness,</a:t>
            </a:r>
            <a:br>
              <a:rPr lang="en-US" dirty="0"/>
            </a:br>
            <a:r>
              <a:rPr lang="en-US" dirty="0"/>
              <a:t>    a planting of the </a:t>
            </a:r>
            <a:r>
              <a:rPr lang="en-US" cap="small" dirty="0">
                <a:effectLst/>
              </a:rPr>
              <a:t>Lord</a:t>
            </a:r>
            <a:br>
              <a:rPr lang="en-US" dirty="0"/>
            </a:br>
            <a:r>
              <a:rPr lang="en-US" dirty="0"/>
              <a:t>    for the display of his splendor.</a:t>
            </a:r>
          </a:p>
          <a:p>
            <a:pPr algn="ctr"/>
            <a:r>
              <a:rPr lang="en-US" dirty="0"/>
              <a:t>Isaiah 61:3</a:t>
            </a:r>
          </a:p>
        </p:txBody>
      </p:sp>
    </p:spTree>
    <p:extLst>
      <p:ext uri="{BB962C8B-B14F-4D97-AF65-F5344CB8AC3E}">
        <p14:creationId xmlns:p14="http://schemas.microsoft.com/office/powerpoint/2010/main" val="40929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out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4C33BFD3-9E53-D032-2BCD-1E2D9B0C3C72}"/>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7D0D801A-BB8F-44E6-E1ED-84030572E70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7505" r="20794" b="27996"/>
          <a:stretch>
            <a:fillRect/>
          </a:stretch>
        </p:blipFill>
        <p:spPr>
          <a:xfrm>
            <a:off x="4259020" y="189835"/>
            <a:ext cx="2658592" cy="781211"/>
          </a:xfrm>
          <a:prstGeom prst="flowChartTerminator">
            <a:avLst/>
          </a:prstGeom>
          <a:ln w="57150">
            <a:solidFill>
              <a:srgbClr val="002060"/>
            </a:solidFill>
          </a:ln>
        </p:spPr>
      </p:pic>
      <p:sp>
        <p:nvSpPr>
          <p:cNvPr id="2" name="Title 1">
            <a:extLst>
              <a:ext uri="{FF2B5EF4-FFF2-40B4-BE49-F238E27FC236}">
                <a16:creationId xmlns:a16="http://schemas.microsoft.com/office/drawing/2014/main" id="{878BE85B-6B64-CC1E-5D6F-0E3C566BE657}"/>
              </a:ext>
            </a:extLst>
          </p:cNvPr>
          <p:cNvSpPr>
            <a:spLocks noGrp="1"/>
          </p:cNvSpPr>
          <p:nvPr>
            <p:ph type="title"/>
          </p:nvPr>
        </p:nvSpPr>
        <p:spPr>
          <a:xfrm>
            <a:off x="4259019" y="269965"/>
            <a:ext cx="2607003" cy="701081"/>
          </a:xfrm>
        </p:spPr>
        <p:txBody>
          <a:bodyPr/>
          <a:lstStyle/>
          <a:p>
            <a:pPr algn="ctr"/>
            <a:r>
              <a:rPr lang="en-US" dirty="0"/>
              <a:t>Reflect</a:t>
            </a:r>
          </a:p>
        </p:txBody>
      </p:sp>
      <p:sp>
        <p:nvSpPr>
          <p:cNvPr id="14" name="Rectangle 13">
            <a:extLst>
              <a:ext uri="{FF2B5EF4-FFF2-40B4-BE49-F238E27FC236}">
                <a16:creationId xmlns:a16="http://schemas.microsoft.com/office/drawing/2014/main" id="{A7AA0D5A-B7E0-4A7F-3EF1-E96EA6D5357D}"/>
              </a:ext>
            </a:extLst>
          </p:cNvPr>
          <p:cNvSpPr/>
          <p:nvPr/>
        </p:nvSpPr>
        <p:spPr>
          <a:xfrm>
            <a:off x="521208"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D8C7BC8-9AB0-150F-8ED9-C126A6ADA071}"/>
              </a:ext>
            </a:extLst>
          </p:cNvPr>
          <p:cNvSpPr/>
          <p:nvPr/>
        </p:nvSpPr>
        <p:spPr>
          <a:xfrm>
            <a:off x="521209" y="2781300"/>
            <a:ext cx="2783300"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nd with palm trees and mountains in the background&#10;&#10;AI-generated content may be incorrect.">
            <a:extLst>
              <a:ext uri="{FF2B5EF4-FFF2-40B4-BE49-F238E27FC236}">
                <a16:creationId xmlns:a16="http://schemas.microsoft.com/office/drawing/2014/main" id="{E306CB58-4237-02D7-83DE-01E2616FDF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4967" y="1075208"/>
            <a:ext cx="5231943" cy="3365000"/>
          </a:xfrm>
          <a:prstGeom prst="rect">
            <a:avLst/>
          </a:prstGeom>
        </p:spPr>
      </p:pic>
      <p:sp>
        <p:nvSpPr>
          <p:cNvPr id="11" name="TextBox 10">
            <a:extLst>
              <a:ext uri="{FF2B5EF4-FFF2-40B4-BE49-F238E27FC236}">
                <a16:creationId xmlns:a16="http://schemas.microsoft.com/office/drawing/2014/main" id="{63B5455B-9695-FA67-FE8A-E3C41B92C96A}"/>
              </a:ext>
            </a:extLst>
          </p:cNvPr>
          <p:cNvSpPr txBox="1"/>
          <p:nvPr/>
        </p:nvSpPr>
        <p:spPr>
          <a:xfrm>
            <a:off x="252575" y="1063176"/>
            <a:ext cx="6469067" cy="1938992"/>
          </a:xfrm>
          <a:prstGeom prst="rect">
            <a:avLst/>
          </a:prstGeom>
          <a:noFill/>
        </p:spPr>
        <p:txBody>
          <a:bodyPr wrap="square" rtlCol="0">
            <a:spAutoFit/>
          </a:bodyPr>
          <a:lstStyle/>
          <a:p>
            <a:r>
              <a:rPr lang="en-US" sz="2000" dirty="0"/>
              <a:t>God didn’t just leave the people there at Marah.</a:t>
            </a:r>
          </a:p>
          <a:p>
            <a:r>
              <a:rPr lang="en-US" sz="2000" dirty="0"/>
              <a:t>He took them to a really great place with lots of water and lots of trees where the people could really rest.</a:t>
            </a:r>
          </a:p>
          <a:p>
            <a:endParaRPr lang="en-US" sz="2000" dirty="0"/>
          </a:p>
          <a:p>
            <a:r>
              <a:rPr lang="en-US" sz="2000" dirty="0"/>
              <a:t>He wants us not only to be good, but to be great! </a:t>
            </a:r>
          </a:p>
          <a:p>
            <a:r>
              <a:rPr lang="en-US" sz="2000" dirty="0"/>
              <a:t> Not just happy, but to be filled with joy! </a:t>
            </a:r>
          </a:p>
        </p:txBody>
      </p:sp>
      <p:pic>
        <p:nvPicPr>
          <p:cNvPr id="5" name="Picture 4" descr="Cartoon of kids in a tent&#10;&#10;AI-generated content may be incorrect.">
            <a:extLst>
              <a:ext uri="{FF2B5EF4-FFF2-40B4-BE49-F238E27FC236}">
                <a16:creationId xmlns:a16="http://schemas.microsoft.com/office/drawing/2014/main" id="{8DABAFDE-52EF-80C4-6A4B-1E29A7DD07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1305" y="3129639"/>
            <a:ext cx="2550695" cy="1835392"/>
          </a:xfrm>
          <a:prstGeom prst="rect">
            <a:avLst/>
          </a:prstGeom>
        </p:spPr>
      </p:pic>
      <p:pic>
        <p:nvPicPr>
          <p:cNvPr id="6" name="Picture 5" descr="A group of kids jumping&#10;&#10;AI-generated content may be incorrect.">
            <a:extLst>
              <a:ext uri="{FF2B5EF4-FFF2-40B4-BE49-F238E27FC236}">
                <a16:creationId xmlns:a16="http://schemas.microsoft.com/office/drawing/2014/main" id="{D2071677-9553-1130-5426-5D13564B20D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5501" y="3187260"/>
            <a:ext cx="12192000" cy="4876800"/>
          </a:xfrm>
          <a:prstGeom prst="rect">
            <a:avLst/>
          </a:prstGeom>
        </p:spPr>
      </p:pic>
    </p:spTree>
    <p:extLst>
      <p:ext uri="{BB962C8B-B14F-4D97-AF65-F5344CB8AC3E}">
        <p14:creationId xmlns:p14="http://schemas.microsoft.com/office/powerpoint/2010/main" val="2677114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39DFB727-26E7-FF98-A978-30BC6D53D6B9}"/>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97895AA5-EA56-FAC9-DCD1-4E59ECD265CD}"/>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521208" y="1117600"/>
            <a:ext cx="5020055" cy="5491106"/>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90255A3E-E920-3D70-C155-0B998C0F67D8}"/>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6206604" y="1121934"/>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8CE68EA6-BF66-4231-A50A-322E40CDADBD}"/>
              </a:ext>
            </a:extLst>
          </p:cNvPr>
          <p:cNvSpPr>
            <a:spLocks noGrp="1"/>
          </p:cNvSpPr>
          <p:nvPr>
            <p:ph type="title"/>
          </p:nvPr>
        </p:nvSpPr>
        <p:spPr>
          <a:xfrm>
            <a:off x="6206603" y="1202065"/>
            <a:ext cx="5020056" cy="869442"/>
          </a:xfrm>
        </p:spPr>
        <p:txBody>
          <a:bodyPr/>
          <a:lstStyle/>
          <a:p>
            <a:pPr algn="ctr"/>
            <a:r>
              <a:rPr lang="en-US" dirty="0"/>
              <a:t>Let’s pray</a:t>
            </a:r>
          </a:p>
        </p:txBody>
      </p:sp>
      <p:sp>
        <p:nvSpPr>
          <p:cNvPr id="14" name="Rectangle 13">
            <a:extLst>
              <a:ext uri="{FF2B5EF4-FFF2-40B4-BE49-F238E27FC236}">
                <a16:creationId xmlns:a16="http://schemas.microsoft.com/office/drawing/2014/main" id="{D0E316FD-144C-BE1B-C66B-442593E2B2E2}"/>
              </a:ext>
            </a:extLst>
          </p:cNvPr>
          <p:cNvSpPr/>
          <p:nvPr/>
        </p:nvSpPr>
        <p:spPr>
          <a:xfrm>
            <a:off x="521208" y="1821915"/>
            <a:ext cx="5020056" cy="45240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D285CF7-2CB2-C769-1C05-CC768C4FB640}"/>
              </a:ext>
            </a:extLst>
          </p:cNvPr>
          <p:cNvSpPr/>
          <p:nvPr/>
        </p:nvSpPr>
        <p:spPr>
          <a:xfrm>
            <a:off x="521208" y="1821915"/>
            <a:ext cx="5020055" cy="45240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C29F0285-23BF-EB00-96A0-B1FA8E0B1C19}"/>
              </a:ext>
            </a:extLst>
          </p:cNvPr>
          <p:cNvSpPr>
            <a:spLocks noGrp="1"/>
          </p:cNvSpPr>
          <p:nvPr>
            <p:ph type="body" sz="half" idx="2"/>
          </p:nvPr>
        </p:nvSpPr>
        <p:spPr>
          <a:xfrm>
            <a:off x="521207" y="1117600"/>
            <a:ext cx="5020056" cy="5491106"/>
          </a:xfrm>
        </p:spPr>
        <p:txBody>
          <a:bodyPr>
            <a:normAutofit fontScale="85000" lnSpcReduction="20000"/>
          </a:bodyPr>
          <a:lstStyle/>
          <a:p>
            <a:r>
              <a:rPr lang="en-US" dirty="0"/>
              <a:t>Dear Heavenly Father,</a:t>
            </a:r>
          </a:p>
          <a:p>
            <a:r>
              <a:rPr lang="en-US" dirty="0"/>
              <a:t>Some of us have come to a bitter time also.  For some friends are leaving, there is sickness, there is death, there are big problems only You can fix.</a:t>
            </a:r>
          </a:p>
          <a:p>
            <a:r>
              <a:rPr lang="en-US" dirty="0"/>
              <a:t>But we remember, just like the Israelites could, that You bring victory.  You brought them out of Egypt slavery.  You give us freedom also.</a:t>
            </a:r>
          </a:p>
          <a:p>
            <a:r>
              <a:rPr lang="en-US" dirty="0"/>
              <a:t>  You made a way when there seemed to be no way.  You brought them through the Red Sea.  We know that you are with us too. </a:t>
            </a:r>
          </a:p>
          <a:p>
            <a:r>
              <a:rPr lang="en-US" dirty="0"/>
              <a:t> When they were thirsty and the water was bad, you made it good.  You give us Living Water.  You have given Jesus.  He is our Savior.  He gives us everlasting life and joy.  Thank you Heavenly Father!  Thank you Jesus!.</a:t>
            </a:r>
          </a:p>
          <a:p>
            <a:r>
              <a:rPr lang="en-US" dirty="0"/>
              <a:t>We love you.	Amen.</a:t>
            </a:r>
          </a:p>
        </p:txBody>
      </p:sp>
      <p:pic>
        <p:nvPicPr>
          <p:cNvPr id="4" name="Picture 3" descr="A person giving a cup to a person&#10;&#10;AI-generated content may be incorrect.">
            <a:extLst>
              <a:ext uri="{FF2B5EF4-FFF2-40B4-BE49-F238E27FC236}">
                <a16:creationId xmlns:a16="http://schemas.microsoft.com/office/drawing/2014/main" id="{3CDD9FC6-FE96-4BA1-7726-D222691DB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6631" y="3918974"/>
            <a:ext cx="3153324" cy="2364993"/>
          </a:xfrm>
          <a:prstGeom prst="rect">
            <a:avLst/>
          </a:prstGeom>
          <a:ln w="57150">
            <a:solidFill>
              <a:schemeClr val="accent1">
                <a:lumMod val="50000"/>
              </a:schemeClr>
            </a:solidFill>
          </a:ln>
        </p:spPr>
      </p:pic>
      <p:pic>
        <p:nvPicPr>
          <p:cNvPr id="3" name="Picture 2" descr="A person in a red dress standing in water&#10;&#10;AI-generated content may be incorrect.">
            <a:extLst>
              <a:ext uri="{FF2B5EF4-FFF2-40B4-BE49-F238E27FC236}">
                <a16:creationId xmlns:a16="http://schemas.microsoft.com/office/drawing/2014/main" id="{4F2D2800-60AA-2923-F59D-CFC1A5C925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6506" y="3381121"/>
            <a:ext cx="3153324" cy="2364993"/>
          </a:xfrm>
          <a:prstGeom prst="rect">
            <a:avLst/>
          </a:prstGeom>
          <a:ln w="38100">
            <a:solidFill>
              <a:schemeClr val="accent1">
                <a:lumMod val="50000"/>
              </a:schemeClr>
            </a:solidFill>
          </a:ln>
        </p:spPr>
      </p:pic>
    </p:spTree>
    <p:extLst>
      <p:ext uri="{BB962C8B-B14F-4D97-AF65-F5344CB8AC3E}">
        <p14:creationId xmlns:p14="http://schemas.microsoft.com/office/powerpoint/2010/main" val="3757453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3EE141F6-6D68-8663-1D75-3579D1A3C2C3}"/>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7773E3AF-0410-ED67-6A5E-886207EF58D7}"/>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rot="16200000">
            <a:off x="-1443425" y="3244209"/>
            <a:ext cx="5216687" cy="986767"/>
          </a:xfrm>
          <a:prstGeom prst="flowChartTerminator">
            <a:avLst/>
          </a:prstGeom>
          <a:ln w="57150">
            <a:solidFill>
              <a:srgbClr val="002060"/>
            </a:solidFill>
          </a:ln>
        </p:spPr>
      </p:pic>
      <p:sp>
        <p:nvSpPr>
          <p:cNvPr id="2" name="Title 1">
            <a:extLst>
              <a:ext uri="{FF2B5EF4-FFF2-40B4-BE49-F238E27FC236}">
                <a16:creationId xmlns:a16="http://schemas.microsoft.com/office/drawing/2014/main" id="{6AAE1E7F-5FF4-9E24-BC5F-97EB9C0AE92F}"/>
              </a:ext>
            </a:extLst>
          </p:cNvPr>
          <p:cNvSpPr>
            <a:spLocks noGrp="1"/>
          </p:cNvSpPr>
          <p:nvPr>
            <p:ph type="title"/>
          </p:nvPr>
        </p:nvSpPr>
        <p:spPr>
          <a:xfrm rot="16200000">
            <a:off x="-1345794" y="3421972"/>
            <a:ext cx="5024561" cy="903497"/>
          </a:xfrm>
        </p:spPr>
        <p:txBody>
          <a:bodyPr/>
          <a:lstStyle/>
          <a:p>
            <a:pPr algn="ctr"/>
            <a:r>
              <a:rPr lang="en-US" dirty="0"/>
              <a:t>I’m So happy</a:t>
            </a:r>
          </a:p>
        </p:txBody>
      </p:sp>
      <p:sp>
        <p:nvSpPr>
          <p:cNvPr id="14" name="Rectangle 13">
            <a:extLst>
              <a:ext uri="{FF2B5EF4-FFF2-40B4-BE49-F238E27FC236}">
                <a16:creationId xmlns:a16="http://schemas.microsoft.com/office/drawing/2014/main" id="{3048B4D8-F111-3E46-3C7B-7F8A647BD5EA}"/>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A2E3C9-652B-4C73-2E64-60B20FDCB0C5}"/>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title="I'm So Happy And Here's The Reason Why – DVBS 2021">
            <a:hlinkClick r:id="" action="ppaction://media"/>
            <a:extLst>
              <a:ext uri="{FF2B5EF4-FFF2-40B4-BE49-F238E27FC236}">
                <a16:creationId xmlns:a16="http://schemas.microsoft.com/office/drawing/2014/main" id="{F332494A-BF6F-5944-8DCF-EE0ACDB53555}"/>
              </a:ext>
            </a:extLst>
          </p:cNvPr>
          <p:cNvPicPr>
            <a:picLocks noRot="1" noChangeAspect="1"/>
          </p:cNvPicPr>
          <p:nvPr>
            <a:videoFile r:link="rId1"/>
          </p:nvPr>
        </p:nvPicPr>
        <p:blipFill>
          <a:blip r:embed="rId5"/>
          <a:stretch>
            <a:fillRect/>
          </a:stretch>
        </p:blipFill>
        <p:spPr>
          <a:xfrm>
            <a:off x="2069431" y="974823"/>
            <a:ext cx="9506373" cy="5371113"/>
          </a:xfrm>
          <a:prstGeom prst="rect">
            <a:avLst/>
          </a:prstGeom>
        </p:spPr>
      </p:pic>
    </p:spTree>
    <p:extLst>
      <p:ext uri="{BB962C8B-B14F-4D97-AF65-F5344CB8AC3E}">
        <p14:creationId xmlns:p14="http://schemas.microsoft.com/office/powerpoint/2010/main" val="249154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62EA626F-3407-3A25-3A80-304D39383071}"/>
            </a:ext>
          </a:extLst>
        </p:cNvPr>
        <p:cNvGrpSpPr/>
        <p:nvPr/>
      </p:nvGrpSpPr>
      <p:grpSpPr>
        <a:xfrm>
          <a:off x="0" y="0"/>
          <a:ext cx="0" cy="0"/>
          <a:chOff x="0" y="0"/>
          <a:chExt cx="0" cy="0"/>
        </a:xfrm>
      </p:grpSpPr>
      <p:pic>
        <p:nvPicPr>
          <p:cNvPr id="10" name="Picture 9" descr="A sandy desert with blue sky&#10;&#10;AI-generated content may be incorrect.">
            <a:extLst>
              <a:ext uri="{FF2B5EF4-FFF2-40B4-BE49-F238E27FC236}">
                <a16:creationId xmlns:a16="http://schemas.microsoft.com/office/drawing/2014/main" id="{09227863-CF3C-86E2-ACE3-42B6C61DA423}"/>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41330" t="21037"/>
          <a:stretch>
            <a:fillRect/>
          </a:stretch>
        </p:blipFill>
        <p:spPr>
          <a:xfrm>
            <a:off x="345994" y="1556084"/>
            <a:ext cx="4524901" cy="4949490"/>
          </a:xfrm>
          <a:prstGeom prst="rect">
            <a:avLst/>
          </a:prstGeom>
          <a:ln w="57150">
            <a:solidFill>
              <a:schemeClr val="accent1">
                <a:lumMod val="50000"/>
              </a:schemeClr>
            </a:solidFill>
          </a:ln>
        </p:spPr>
      </p:pic>
      <p:pic>
        <p:nvPicPr>
          <p:cNvPr id="8" name="Content Placeholder 7" descr="A blue water with a black background&#10;&#10;AI-generated content may be incorrect.">
            <a:extLst>
              <a:ext uri="{FF2B5EF4-FFF2-40B4-BE49-F238E27FC236}">
                <a16:creationId xmlns:a16="http://schemas.microsoft.com/office/drawing/2014/main" id="{27A031C5-460E-83FC-C855-262A26153953}"/>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a:off x="3256479" y="216392"/>
            <a:ext cx="4219143" cy="798076"/>
          </a:xfrm>
          <a:prstGeom prst="flowChartTerminator">
            <a:avLst/>
          </a:prstGeom>
          <a:ln w="57150">
            <a:solidFill>
              <a:srgbClr val="002060"/>
            </a:solidFill>
          </a:ln>
        </p:spPr>
      </p:pic>
      <p:sp>
        <p:nvSpPr>
          <p:cNvPr id="2" name="Title 1">
            <a:extLst>
              <a:ext uri="{FF2B5EF4-FFF2-40B4-BE49-F238E27FC236}">
                <a16:creationId xmlns:a16="http://schemas.microsoft.com/office/drawing/2014/main" id="{16EB244A-40AF-B80D-9707-0B156F02F24F}"/>
              </a:ext>
            </a:extLst>
          </p:cNvPr>
          <p:cNvSpPr>
            <a:spLocks noGrp="1"/>
          </p:cNvSpPr>
          <p:nvPr>
            <p:ph type="title"/>
          </p:nvPr>
        </p:nvSpPr>
        <p:spPr>
          <a:xfrm>
            <a:off x="3256478" y="294703"/>
            <a:ext cx="4219143" cy="719765"/>
          </a:xfrm>
        </p:spPr>
        <p:txBody>
          <a:bodyPr/>
          <a:lstStyle/>
          <a:p>
            <a:pPr algn="ctr"/>
            <a:r>
              <a:rPr lang="en-US" dirty="0"/>
              <a:t>Craft Time</a:t>
            </a:r>
          </a:p>
        </p:txBody>
      </p:sp>
      <p:sp>
        <p:nvSpPr>
          <p:cNvPr id="14" name="Rectangle 13">
            <a:extLst>
              <a:ext uri="{FF2B5EF4-FFF2-40B4-BE49-F238E27FC236}">
                <a16:creationId xmlns:a16="http://schemas.microsoft.com/office/drawing/2014/main" id="{988B2FD1-7907-87A7-9226-F26A9BCEE52F}"/>
              </a:ext>
            </a:extLst>
          </p:cNvPr>
          <p:cNvSpPr/>
          <p:nvPr/>
        </p:nvSpPr>
        <p:spPr>
          <a:xfrm>
            <a:off x="521208" y="1821915"/>
            <a:ext cx="5020056" cy="45240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B03A9B6-E364-84D8-B18C-2D43F61AF05D}"/>
              </a:ext>
            </a:extLst>
          </p:cNvPr>
          <p:cNvSpPr/>
          <p:nvPr/>
        </p:nvSpPr>
        <p:spPr>
          <a:xfrm>
            <a:off x="521208" y="1821915"/>
            <a:ext cx="5020055" cy="45240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636884EF-383A-ED85-05CD-C8605788113F}"/>
              </a:ext>
            </a:extLst>
          </p:cNvPr>
          <p:cNvSpPr>
            <a:spLocks noGrp="1"/>
          </p:cNvSpPr>
          <p:nvPr>
            <p:ph type="body" sz="half" idx="2"/>
          </p:nvPr>
        </p:nvSpPr>
        <p:spPr>
          <a:xfrm>
            <a:off x="521207" y="2807368"/>
            <a:ext cx="3970582" cy="3801337"/>
          </a:xfrm>
        </p:spPr>
        <p:txBody>
          <a:bodyPr>
            <a:normAutofit/>
          </a:bodyPr>
          <a:lstStyle/>
          <a:p>
            <a:r>
              <a:rPr lang="en-US" dirty="0"/>
              <a:t>Let’s put colored sand in this container.  Make lots of pretty layers.</a:t>
            </a:r>
          </a:p>
          <a:p>
            <a:r>
              <a:rPr lang="en-US" dirty="0"/>
              <a:t>We’ll put a verse on the container to remind us that God turns bitterness to beauty, despair to delight,  sad to glad.</a:t>
            </a:r>
          </a:p>
          <a:p>
            <a:r>
              <a:rPr lang="en-US" dirty="0"/>
              <a:t>  We can trust God.  He will fill us with good things.</a:t>
            </a:r>
          </a:p>
        </p:txBody>
      </p:sp>
      <p:pic>
        <p:nvPicPr>
          <p:cNvPr id="6" name="Picture 5" descr="A collage of different colored sand&#10;&#10;AI-generated content may be incorrect.">
            <a:hlinkClick r:id="rId5"/>
            <a:extLst>
              <a:ext uri="{FF2B5EF4-FFF2-40B4-BE49-F238E27FC236}">
                <a16:creationId xmlns:a16="http://schemas.microsoft.com/office/drawing/2014/main" id="{264A081D-F876-7573-B441-CBD6009F84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25113" y="1690529"/>
            <a:ext cx="3045679" cy="4786792"/>
          </a:xfrm>
          <a:prstGeom prst="rect">
            <a:avLst/>
          </a:prstGeom>
        </p:spPr>
      </p:pic>
      <p:pic>
        <p:nvPicPr>
          <p:cNvPr id="9" name="Picture 8" descr="A group of colorful bottles&#10;&#10;AI-generated content may be incorrect.">
            <a:extLst>
              <a:ext uri="{FF2B5EF4-FFF2-40B4-BE49-F238E27FC236}">
                <a16:creationId xmlns:a16="http://schemas.microsoft.com/office/drawing/2014/main" id="{67AA40CF-4741-33C1-C425-922DFFED2E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46108" y="3995404"/>
            <a:ext cx="3346893" cy="2510170"/>
          </a:xfrm>
          <a:prstGeom prst="rect">
            <a:avLst/>
          </a:prstGeom>
        </p:spPr>
      </p:pic>
      <p:pic>
        <p:nvPicPr>
          <p:cNvPr id="12" name="Picture 11" descr="A couple of bottles filled with colorful sand&#10;&#10;AI-generated content may be incorrect.">
            <a:extLst>
              <a:ext uri="{FF2B5EF4-FFF2-40B4-BE49-F238E27FC236}">
                <a16:creationId xmlns:a16="http://schemas.microsoft.com/office/drawing/2014/main" id="{6A864357-5028-1FBA-4AA7-C8BB4E8EA7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37479" y="1280299"/>
            <a:ext cx="1634271" cy="2451406"/>
          </a:xfrm>
          <a:prstGeom prst="rect">
            <a:avLst/>
          </a:prstGeom>
        </p:spPr>
      </p:pic>
      <p:sp>
        <p:nvSpPr>
          <p:cNvPr id="13" name="Scroll: Vertical 12">
            <a:extLst>
              <a:ext uri="{FF2B5EF4-FFF2-40B4-BE49-F238E27FC236}">
                <a16:creationId xmlns:a16="http://schemas.microsoft.com/office/drawing/2014/main" id="{53AD3594-6CCC-6855-4AB3-33C8BF72EEBA}"/>
              </a:ext>
            </a:extLst>
          </p:cNvPr>
          <p:cNvSpPr/>
          <p:nvPr/>
        </p:nvSpPr>
        <p:spPr>
          <a:xfrm rot="21009022">
            <a:off x="5977676" y="1259795"/>
            <a:ext cx="3193609" cy="2663793"/>
          </a:xfrm>
          <a:prstGeom prst="verticalScroll">
            <a:avLst/>
          </a:prstGeom>
          <a:ln>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You turned my wailing into dancing;</a:t>
            </a:r>
            <a:br>
              <a:rPr lang="en-US" dirty="0"/>
            </a:br>
            <a:r>
              <a:rPr lang="en-US" dirty="0"/>
              <a:t>    you removed</a:t>
            </a:r>
          </a:p>
          <a:p>
            <a:pPr algn="ctr"/>
            <a:r>
              <a:rPr lang="en-US" dirty="0"/>
              <a:t> my sackcloth and clothed me with joy,</a:t>
            </a:r>
          </a:p>
          <a:p>
            <a:pPr algn="ctr"/>
            <a:endParaRPr lang="en-US" dirty="0"/>
          </a:p>
          <a:p>
            <a:pPr algn="ctr"/>
            <a:r>
              <a:rPr lang="en-US" dirty="0"/>
              <a:t>Psalms 30:11</a:t>
            </a:r>
          </a:p>
        </p:txBody>
      </p:sp>
    </p:spTree>
    <p:extLst>
      <p:ext uri="{BB962C8B-B14F-4D97-AF65-F5344CB8AC3E}">
        <p14:creationId xmlns:p14="http://schemas.microsoft.com/office/powerpoint/2010/main" val="2631190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3EE141F6-6D68-8663-1D75-3579D1A3C2C3}"/>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7773E3AF-0410-ED67-6A5E-886207EF58D7}"/>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rot="16200000">
            <a:off x="-1443425" y="3244209"/>
            <a:ext cx="5216687" cy="986767"/>
          </a:xfrm>
          <a:prstGeom prst="flowChartTerminator">
            <a:avLst/>
          </a:prstGeom>
          <a:ln w="57150">
            <a:solidFill>
              <a:srgbClr val="002060"/>
            </a:solidFill>
          </a:ln>
        </p:spPr>
      </p:pic>
      <p:sp>
        <p:nvSpPr>
          <p:cNvPr id="2" name="Title 1">
            <a:extLst>
              <a:ext uri="{FF2B5EF4-FFF2-40B4-BE49-F238E27FC236}">
                <a16:creationId xmlns:a16="http://schemas.microsoft.com/office/drawing/2014/main" id="{6AAE1E7F-5FF4-9E24-BC5F-97EB9C0AE92F}"/>
              </a:ext>
            </a:extLst>
          </p:cNvPr>
          <p:cNvSpPr>
            <a:spLocks noGrp="1"/>
          </p:cNvSpPr>
          <p:nvPr>
            <p:ph type="title"/>
          </p:nvPr>
        </p:nvSpPr>
        <p:spPr>
          <a:xfrm rot="16200000">
            <a:off x="-1345794" y="3421972"/>
            <a:ext cx="5024561" cy="903497"/>
          </a:xfrm>
        </p:spPr>
        <p:txBody>
          <a:bodyPr/>
          <a:lstStyle/>
          <a:p>
            <a:pPr algn="ctr"/>
            <a:r>
              <a:rPr lang="en-US" dirty="0"/>
              <a:t>God Provides</a:t>
            </a:r>
          </a:p>
        </p:txBody>
      </p:sp>
      <p:sp>
        <p:nvSpPr>
          <p:cNvPr id="14" name="Rectangle 13">
            <a:extLst>
              <a:ext uri="{FF2B5EF4-FFF2-40B4-BE49-F238E27FC236}">
                <a16:creationId xmlns:a16="http://schemas.microsoft.com/office/drawing/2014/main" id="{3048B4D8-F111-3E46-3C7B-7F8A647BD5EA}"/>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A2E3C9-652B-4C73-2E64-60B20FDCB0C5}"/>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My God Will Meet All of Your Needs">
            <a:hlinkClick r:id="" action="ppaction://media"/>
            <a:extLst>
              <a:ext uri="{FF2B5EF4-FFF2-40B4-BE49-F238E27FC236}">
                <a16:creationId xmlns:a16="http://schemas.microsoft.com/office/drawing/2014/main" id="{E846B78C-8016-DD03-2FFE-F20483BFBE38}"/>
              </a:ext>
            </a:extLst>
          </p:cNvPr>
          <p:cNvPicPr>
            <a:picLocks noRot="1" noChangeAspect="1"/>
          </p:cNvPicPr>
          <p:nvPr>
            <a:videoFile r:link="rId1"/>
          </p:nvPr>
        </p:nvPicPr>
        <p:blipFill>
          <a:blip r:embed="rId5"/>
          <a:stretch>
            <a:fillRect/>
          </a:stretch>
        </p:blipFill>
        <p:spPr>
          <a:xfrm>
            <a:off x="2723029" y="786112"/>
            <a:ext cx="7870613" cy="5902960"/>
          </a:xfrm>
          <a:prstGeom prst="rect">
            <a:avLst/>
          </a:prstGeom>
        </p:spPr>
      </p:pic>
    </p:spTree>
    <p:extLst>
      <p:ext uri="{BB962C8B-B14F-4D97-AF65-F5344CB8AC3E}">
        <p14:creationId xmlns:p14="http://schemas.microsoft.com/office/powerpoint/2010/main" val="396590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3EE141F6-6D68-8663-1D75-3579D1A3C2C3}"/>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7773E3AF-0410-ED67-6A5E-886207EF58D7}"/>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rot="16200000">
            <a:off x="-1387681" y="3188464"/>
            <a:ext cx="5105202" cy="986767"/>
          </a:xfrm>
          <a:prstGeom prst="flowChartTerminator">
            <a:avLst/>
          </a:prstGeom>
          <a:ln w="57150">
            <a:solidFill>
              <a:srgbClr val="002060"/>
            </a:solidFill>
          </a:ln>
        </p:spPr>
      </p:pic>
      <p:sp>
        <p:nvSpPr>
          <p:cNvPr id="2" name="Title 1">
            <a:extLst>
              <a:ext uri="{FF2B5EF4-FFF2-40B4-BE49-F238E27FC236}">
                <a16:creationId xmlns:a16="http://schemas.microsoft.com/office/drawing/2014/main" id="{6AAE1E7F-5FF4-9E24-BC5F-97EB9C0AE92F}"/>
              </a:ext>
            </a:extLst>
          </p:cNvPr>
          <p:cNvSpPr>
            <a:spLocks noGrp="1"/>
          </p:cNvSpPr>
          <p:nvPr>
            <p:ph type="title"/>
          </p:nvPr>
        </p:nvSpPr>
        <p:spPr>
          <a:xfrm rot="16200000">
            <a:off x="-1345794" y="3421972"/>
            <a:ext cx="5024561" cy="903497"/>
          </a:xfrm>
        </p:spPr>
        <p:txBody>
          <a:bodyPr/>
          <a:lstStyle/>
          <a:p>
            <a:pPr algn="ctr"/>
            <a:r>
              <a:rPr lang="en-US" dirty="0"/>
              <a:t>God Provides</a:t>
            </a:r>
          </a:p>
        </p:txBody>
      </p:sp>
      <p:sp>
        <p:nvSpPr>
          <p:cNvPr id="14" name="Rectangle 13">
            <a:extLst>
              <a:ext uri="{FF2B5EF4-FFF2-40B4-BE49-F238E27FC236}">
                <a16:creationId xmlns:a16="http://schemas.microsoft.com/office/drawing/2014/main" id="{3048B4D8-F111-3E46-3C7B-7F8A647BD5EA}"/>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A2E3C9-652B-4C73-2E64-60B20FDCB0C5}"/>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title="I Will Trust You God | #Preschool Worship Song | Sing-along Christian kids song 🎵 #kidsworship">
            <a:hlinkClick r:id="" action="ppaction://media"/>
            <a:extLst>
              <a:ext uri="{FF2B5EF4-FFF2-40B4-BE49-F238E27FC236}">
                <a16:creationId xmlns:a16="http://schemas.microsoft.com/office/drawing/2014/main" id="{45160931-295F-D733-500D-72ED871E0A25}"/>
              </a:ext>
            </a:extLst>
          </p:cNvPr>
          <p:cNvPicPr>
            <a:picLocks noRot="1" noChangeAspect="1"/>
          </p:cNvPicPr>
          <p:nvPr>
            <a:videoFile r:link="rId1"/>
          </p:nvPr>
        </p:nvPicPr>
        <p:blipFill>
          <a:blip r:embed="rId5"/>
          <a:stretch>
            <a:fillRect/>
          </a:stretch>
        </p:blipFill>
        <p:spPr>
          <a:xfrm>
            <a:off x="2441530" y="1129249"/>
            <a:ext cx="9035733" cy="5105201"/>
          </a:xfrm>
          <a:prstGeom prst="rect">
            <a:avLst/>
          </a:prstGeom>
        </p:spPr>
      </p:pic>
    </p:spTree>
    <p:extLst>
      <p:ext uri="{BB962C8B-B14F-4D97-AF65-F5344CB8AC3E}">
        <p14:creationId xmlns:p14="http://schemas.microsoft.com/office/powerpoint/2010/main" val="67880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3000"/>
            <a:lum/>
          </a:blip>
          <a:srcRect/>
          <a:tile tx="0" ty="0" sx="100000" sy="100000" flip="none" algn="tl"/>
        </a:blipFill>
        <a:effectLst/>
      </p:bgPr>
    </p:bg>
    <p:spTree>
      <p:nvGrpSpPr>
        <p:cNvPr id="1" name="">
          <a:extLst>
            <a:ext uri="{FF2B5EF4-FFF2-40B4-BE49-F238E27FC236}">
              <a16:creationId xmlns:a16="http://schemas.microsoft.com/office/drawing/2014/main" id="{3F22447D-E52C-4B3E-DFD5-D69A06184C48}"/>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6043B29D-C9B0-3940-E748-EE76C45FDF7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7505" r="20794" b="27996"/>
          <a:stretch>
            <a:fillRect/>
          </a:stretch>
        </p:blipFill>
        <p:spPr>
          <a:xfrm rot="16200000">
            <a:off x="-1756771" y="3361121"/>
            <a:ext cx="5020056" cy="949573"/>
          </a:xfrm>
          <a:prstGeom prst="flowChartTerminator">
            <a:avLst/>
          </a:prstGeom>
          <a:ln w="57150">
            <a:solidFill>
              <a:srgbClr val="002060"/>
            </a:solidFill>
          </a:ln>
        </p:spPr>
      </p:pic>
      <p:sp>
        <p:nvSpPr>
          <p:cNvPr id="2" name="Title 1">
            <a:extLst>
              <a:ext uri="{FF2B5EF4-FFF2-40B4-BE49-F238E27FC236}">
                <a16:creationId xmlns:a16="http://schemas.microsoft.com/office/drawing/2014/main" id="{00778BEB-0C38-C7E2-B687-CB863CA1CF60}"/>
              </a:ext>
            </a:extLst>
          </p:cNvPr>
          <p:cNvSpPr>
            <a:spLocks noGrp="1"/>
          </p:cNvSpPr>
          <p:nvPr>
            <p:ph type="title"/>
          </p:nvPr>
        </p:nvSpPr>
        <p:spPr>
          <a:xfrm rot="16200000">
            <a:off x="-1756772" y="3441252"/>
            <a:ext cx="5020056" cy="869442"/>
          </a:xfrm>
        </p:spPr>
        <p:txBody>
          <a:bodyPr/>
          <a:lstStyle/>
          <a:p>
            <a:pPr algn="ctr"/>
            <a:r>
              <a:rPr lang="en-US" dirty="0"/>
              <a:t>I Can Trust God</a:t>
            </a:r>
          </a:p>
        </p:txBody>
      </p:sp>
      <p:sp>
        <p:nvSpPr>
          <p:cNvPr id="14" name="Rectangle 13">
            <a:extLst>
              <a:ext uri="{FF2B5EF4-FFF2-40B4-BE49-F238E27FC236}">
                <a16:creationId xmlns:a16="http://schemas.microsoft.com/office/drawing/2014/main" id="{7F8DB23D-87F3-5B1B-90AB-6E0AEACE5FA0}"/>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53F6D64-D4AE-2807-B267-AA44A60F5F5F}"/>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nline Media 5" title="I Can Trust God | OFFICIAL MUSIC VIDEO | LifeKids">
            <a:hlinkClick r:id="" action="ppaction://media"/>
            <a:extLst>
              <a:ext uri="{FF2B5EF4-FFF2-40B4-BE49-F238E27FC236}">
                <a16:creationId xmlns:a16="http://schemas.microsoft.com/office/drawing/2014/main" id="{403320DD-FF56-4009-71E6-989C3C77159C}"/>
              </a:ext>
            </a:extLst>
          </p:cNvPr>
          <p:cNvPicPr>
            <a:picLocks noRot="1" noChangeAspect="1"/>
          </p:cNvPicPr>
          <p:nvPr>
            <a:videoFile r:link="rId1"/>
          </p:nvPr>
        </p:nvPicPr>
        <p:blipFill>
          <a:blip r:embed="rId5"/>
          <a:stretch>
            <a:fillRect/>
          </a:stretch>
        </p:blipFill>
        <p:spPr>
          <a:xfrm>
            <a:off x="2065567" y="918971"/>
            <a:ext cx="9605225" cy="5426965"/>
          </a:xfrm>
          <a:prstGeom prst="rect">
            <a:avLst/>
          </a:prstGeom>
        </p:spPr>
      </p:pic>
    </p:spTree>
    <p:extLst>
      <p:ext uri="{BB962C8B-B14F-4D97-AF65-F5344CB8AC3E}">
        <p14:creationId xmlns:p14="http://schemas.microsoft.com/office/powerpoint/2010/main" val="392196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45A6C9FB-453A-5B3B-AB25-5A2498E88345}"/>
            </a:ext>
          </a:extLst>
        </p:cNvPr>
        <p:cNvGrpSpPr/>
        <p:nvPr/>
      </p:nvGrpSpPr>
      <p:grpSpPr>
        <a:xfrm>
          <a:off x="0" y="0"/>
          <a:ext cx="0" cy="0"/>
          <a:chOff x="0" y="0"/>
          <a:chExt cx="0" cy="0"/>
        </a:xfrm>
      </p:grpSpPr>
      <p:pic>
        <p:nvPicPr>
          <p:cNvPr id="8" name="Content Placeholder 7" descr="A blue water with a black background&#10;&#10;AI-generated content may be incorrect.">
            <a:extLst>
              <a:ext uri="{FF2B5EF4-FFF2-40B4-BE49-F238E27FC236}">
                <a16:creationId xmlns:a16="http://schemas.microsoft.com/office/drawing/2014/main" id="{E722FCEF-6556-C771-E5D3-4D78A5122DC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7505" r="20794" b="27996"/>
          <a:stretch>
            <a:fillRect/>
          </a:stretch>
        </p:blipFill>
        <p:spPr>
          <a:xfrm>
            <a:off x="4567909" y="353822"/>
            <a:ext cx="3056181" cy="578095"/>
          </a:xfrm>
          <a:prstGeom prst="flowChartTerminator">
            <a:avLst/>
          </a:prstGeom>
          <a:ln w="57150">
            <a:solidFill>
              <a:srgbClr val="002060"/>
            </a:solidFill>
          </a:ln>
        </p:spPr>
      </p:pic>
      <p:sp>
        <p:nvSpPr>
          <p:cNvPr id="2" name="Title 1">
            <a:extLst>
              <a:ext uri="{FF2B5EF4-FFF2-40B4-BE49-F238E27FC236}">
                <a16:creationId xmlns:a16="http://schemas.microsoft.com/office/drawing/2014/main" id="{56CE82DD-70C9-0389-D036-FC9704C26233}"/>
              </a:ext>
            </a:extLst>
          </p:cNvPr>
          <p:cNvSpPr>
            <a:spLocks noGrp="1"/>
          </p:cNvSpPr>
          <p:nvPr>
            <p:ph type="title"/>
          </p:nvPr>
        </p:nvSpPr>
        <p:spPr>
          <a:xfrm>
            <a:off x="4567908" y="433953"/>
            <a:ext cx="3056181" cy="396280"/>
          </a:xfrm>
        </p:spPr>
        <p:txBody>
          <a:bodyPr/>
          <a:lstStyle/>
          <a:p>
            <a:pPr algn="ctr"/>
            <a:r>
              <a:rPr lang="en-US" sz="1600" dirty="0"/>
              <a:t>Recipe for teacher</a:t>
            </a:r>
          </a:p>
        </p:txBody>
      </p:sp>
      <p:sp>
        <p:nvSpPr>
          <p:cNvPr id="14" name="Rectangle 13">
            <a:extLst>
              <a:ext uri="{FF2B5EF4-FFF2-40B4-BE49-F238E27FC236}">
                <a16:creationId xmlns:a16="http://schemas.microsoft.com/office/drawing/2014/main" id="{72AF7E43-C026-06E0-6C46-177675546BBF}"/>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712B3F6-60F9-A01C-4F8E-80969817E602}"/>
              </a:ext>
            </a:extLst>
          </p:cNvPr>
          <p:cNvSpPr/>
          <p:nvPr/>
        </p:nvSpPr>
        <p:spPr>
          <a:xfrm>
            <a:off x="521208" y="2781300"/>
            <a:ext cx="5020055"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7">
            <a:extLst>
              <a:ext uri="{FF2B5EF4-FFF2-40B4-BE49-F238E27FC236}">
                <a16:creationId xmlns:a16="http://schemas.microsoft.com/office/drawing/2014/main" id="{B75728E9-8571-4D24-6571-7B8EA192965D}"/>
              </a:ext>
            </a:extLst>
          </p:cNvPr>
          <p:cNvSpPr>
            <a:spLocks noGrp="1"/>
          </p:cNvSpPr>
          <p:nvPr>
            <p:ph type="body" sz="half" idx="2"/>
          </p:nvPr>
        </p:nvSpPr>
        <p:spPr>
          <a:xfrm>
            <a:off x="521206" y="1684421"/>
            <a:ext cx="7949025" cy="4802366"/>
          </a:xfrm>
        </p:spPr>
        <p:txBody>
          <a:bodyPr>
            <a:normAutofit fontScale="55000" lnSpcReduction="20000"/>
          </a:bodyPr>
          <a:lstStyle/>
          <a:p>
            <a:r>
              <a:rPr lang="en-US" b="1" dirty="0"/>
              <a:t>Ingredients</a:t>
            </a:r>
          </a:p>
          <a:p>
            <a:r>
              <a:rPr lang="en-US" dirty="0"/>
              <a:t>¼ cup </a:t>
            </a:r>
            <a:r>
              <a:rPr lang="en-US" dirty="0">
                <a:hlinkClick r:id="rId4"/>
              </a:rPr>
              <a:t>unsweetened cocoa powder</a:t>
            </a:r>
            <a:endParaRPr lang="en-US" dirty="0"/>
          </a:p>
          <a:p>
            <a:r>
              <a:rPr lang="en-US" dirty="0"/>
              <a:t>½ cup granulated sugar</a:t>
            </a:r>
          </a:p>
          <a:p>
            <a:r>
              <a:rPr lang="en-US" dirty="0"/>
              <a:t>⅓ cup hot water</a:t>
            </a:r>
          </a:p>
          <a:p>
            <a:r>
              <a:rPr lang="en-US" dirty="0"/>
              <a:t>⅛ teaspoon salt</a:t>
            </a:r>
          </a:p>
          <a:p>
            <a:r>
              <a:rPr lang="en-US" dirty="0"/>
              <a:t>4 cups milk, dairy or non-dairy</a:t>
            </a:r>
          </a:p>
          <a:p>
            <a:r>
              <a:rPr lang="en-US" dirty="0"/>
              <a:t>1 teaspoon </a:t>
            </a:r>
            <a:r>
              <a:rPr lang="en-US" dirty="0">
                <a:hlinkClick r:id="rId5"/>
              </a:rPr>
              <a:t>vanilla extract</a:t>
            </a:r>
            <a:endParaRPr lang="en-US" dirty="0"/>
          </a:p>
          <a:p>
            <a:r>
              <a:rPr lang="en-US" b="1" dirty="0"/>
              <a:t>Instructions</a:t>
            </a:r>
          </a:p>
          <a:p>
            <a:r>
              <a:rPr lang="en-US" dirty="0"/>
              <a:t>In a medium saucepan, combine the cocoa powder, sugar, water, and salt over medium heat.</a:t>
            </a:r>
          </a:p>
          <a:p>
            <a:r>
              <a:rPr lang="en-US" dirty="0"/>
              <a:t>Cook, stirring constantly, until smooth and bring to a simmer.</a:t>
            </a:r>
          </a:p>
          <a:p>
            <a:r>
              <a:rPr lang="en-US" dirty="0"/>
              <a:t>Reduce heat, and stir in the milk, do not boil.</a:t>
            </a:r>
          </a:p>
          <a:p>
            <a:r>
              <a:rPr lang="en-US" dirty="0"/>
              <a:t>Remove from the heat and stir in the vanilla. Pour into mugs and serve immediately.</a:t>
            </a:r>
          </a:p>
          <a:p>
            <a:r>
              <a:rPr lang="en-US" b="1" dirty="0"/>
              <a:t>Notes</a:t>
            </a:r>
          </a:p>
          <a:p>
            <a:r>
              <a:rPr lang="en-US" b="1" dirty="0"/>
              <a:t>For one: </a:t>
            </a:r>
            <a:r>
              <a:rPr lang="en-US" dirty="0"/>
              <a:t>in the bottom of a mug, mix 2 teaspoons of cocoa powder and 2 tablespoons of sugar. Heat 1 ¼ cups of milk until hot but not boiling (in the microwave or stovetop). Pour a little bit of the hot milk, just enough to cover the powdered mixture, and with a spoon or small whisk, dissolve the cocoa and sugar. Once you have a chocolatey base, add ¼ teaspoon of vanilla. Pour the rest of the hot milk into the mug and stir to combine.</a:t>
            </a:r>
          </a:p>
        </p:txBody>
      </p:sp>
      <p:sp>
        <p:nvSpPr>
          <p:cNvPr id="3" name="TextBox 2">
            <a:extLst>
              <a:ext uri="{FF2B5EF4-FFF2-40B4-BE49-F238E27FC236}">
                <a16:creationId xmlns:a16="http://schemas.microsoft.com/office/drawing/2014/main" id="{F940DFFD-4DA5-61B1-CF78-D17212C6A96F}"/>
              </a:ext>
            </a:extLst>
          </p:cNvPr>
          <p:cNvSpPr txBox="1"/>
          <p:nvPr/>
        </p:nvSpPr>
        <p:spPr>
          <a:xfrm>
            <a:off x="521206" y="812816"/>
            <a:ext cx="5309937" cy="646331"/>
          </a:xfrm>
          <a:prstGeom prst="rect">
            <a:avLst/>
          </a:prstGeom>
          <a:noFill/>
        </p:spPr>
        <p:txBody>
          <a:bodyPr wrap="square" rtlCol="0">
            <a:spAutoFit/>
          </a:bodyPr>
          <a:lstStyle/>
          <a:p>
            <a:r>
              <a:rPr lang="en-US" dirty="0">
                <a:hlinkClick r:id="rId6"/>
              </a:rPr>
              <a:t>Hot Cocoa Recipe</a:t>
            </a:r>
            <a:endParaRPr lang="en-US" dirty="0"/>
          </a:p>
          <a:p>
            <a:r>
              <a:rPr lang="en-US" dirty="0"/>
              <a:t>	by Laura Fuentes.</a:t>
            </a:r>
          </a:p>
        </p:txBody>
      </p:sp>
    </p:spTree>
    <p:extLst>
      <p:ext uri="{BB962C8B-B14F-4D97-AF65-F5344CB8AC3E}">
        <p14:creationId xmlns:p14="http://schemas.microsoft.com/office/powerpoint/2010/main" val="3691841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3000"/>
            <a:lum/>
          </a:blip>
          <a:srcRect/>
          <a:tile tx="0" ty="0" sx="100000" sy="100000" flip="none" algn="tl"/>
        </a:blipFill>
        <a:effectLst/>
      </p:bgPr>
    </p:bg>
    <p:spTree>
      <p:nvGrpSpPr>
        <p:cNvPr id="1" name="">
          <a:extLst>
            <a:ext uri="{FF2B5EF4-FFF2-40B4-BE49-F238E27FC236}">
              <a16:creationId xmlns:a16="http://schemas.microsoft.com/office/drawing/2014/main" id="{3BEC62F2-B8FD-A192-5E4D-19F1E0B8B51F}"/>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D7EAD45-58BC-AF57-2167-DE7A0F4F9AEB}"/>
              </a:ext>
            </a:extLst>
          </p:cNvPr>
          <p:cNvSpPr/>
          <p:nvPr/>
        </p:nvSpPr>
        <p:spPr>
          <a:xfrm>
            <a:off x="521208" y="2781300"/>
            <a:ext cx="5020056" cy="356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white background with blue text&#10;&#10;AI-generated content may be incorrect.">
            <a:extLst>
              <a:ext uri="{FF2B5EF4-FFF2-40B4-BE49-F238E27FC236}">
                <a16:creationId xmlns:a16="http://schemas.microsoft.com/office/drawing/2014/main" id="{B29D6FCA-CF59-89BA-D1CB-AFF178CB03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01" y="3701122"/>
            <a:ext cx="6696533" cy="2644814"/>
          </a:xfrm>
          <a:prstGeom prst="rect">
            <a:avLst/>
          </a:prstGeom>
        </p:spPr>
      </p:pic>
      <p:pic>
        <p:nvPicPr>
          <p:cNvPr id="16" name="Picture 15" descr="A black background with a black square&#10;&#10;AI-generated content may be incorrect.">
            <a:extLst>
              <a:ext uri="{FF2B5EF4-FFF2-40B4-BE49-F238E27FC236}">
                <a16:creationId xmlns:a16="http://schemas.microsoft.com/office/drawing/2014/main" id="{9E884ACD-45A1-9A0C-C201-BD703E9BAE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4203" y="1107549"/>
            <a:ext cx="2995528" cy="1673751"/>
          </a:xfrm>
          <a:prstGeom prst="rect">
            <a:avLst/>
          </a:prstGeom>
        </p:spPr>
      </p:pic>
    </p:spTree>
    <p:extLst>
      <p:ext uri="{BB962C8B-B14F-4D97-AF65-F5344CB8AC3E}">
        <p14:creationId xmlns:p14="http://schemas.microsoft.com/office/powerpoint/2010/main" val="3668604394"/>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3176</TotalTime>
  <Words>1649</Words>
  <Application>Microsoft Office PowerPoint</Application>
  <PresentationFormat>Widescreen</PresentationFormat>
  <Paragraphs>176</Paragraphs>
  <Slides>27</Slides>
  <Notes>1</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Arial</vt:lpstr>
      <vt:lpstr>Bierstadt</vt:lpstr>
      <vt:lpstr>Neue Haas Grotesk Text Pro</vt:lpstr>
      <vt:lpstr>GestaltVTI</vt:lpstr>
      <vt:lpstr>Marah  Bitter Water</vt:lpstr>
      <vt:lpstr>Desert</vt:lpstr>
      <vt:lpstr>Exodus 15</vt:lpstr>
      <vt:lpstr>With family</vt:lpstr>
      <vt:lpstr>Day 2</vt:lpstr>
      <vt:lpstr>Chocolate</vt:lpstr>
      <vt:lpstr>Have you ever been really really thirsty?</vt:lpstr>
      <vt:lpstr>Bitter water</vt:lpstr>
      <vt:lpstr>Bitter to Sweet</vt:lpstr>
      <vt:lpstr>Chocolate</vt:lpstr>
      <vt:lpstr>Water to drink</vt:lpstr>
      <vt:lpstr>God will Take Care of Me</vt:lpstr>
      <vt:lpstr>The Lord heals</vt:lpstr>
      <vt:lpstr>Let’s Go</vt:lpstr>
      <vt:lpstr>God brings us to   a good place!</vt:lpstr>
      <vt:lpstr>God brings us to   a good place!</vt:lpstr>
      <vt:lpstr>Reflect</vt:lpstr>
      <vt:lpstr>God’s promises</vt:lpstr>
      <vt:lpstr>Reflect</vt:lpstr>
      <vt:lpstr>Let’s pray</vt:lpstr>
      <vt:lpstr>I’m So happy</vt:lpstr>
      <vt:lpstr>Craft Time</vt:lpstr>
      <vt:lpstr>God Provides</vt:lpstr>
      <vt:lpstr>God Provides</vt:lpstr>
      <vt:lpstr>I Can Trust God</vt:lpstr>
      <vt:lpstr>Recipe for teacher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cp:revision>
  <dcterms:created xsi:type="dcterms:W3CDTF">2025-05-22T02:52:41Z</dcterms:created>
  <dcterms:modified xsi:type="dcterms:W3CDTF">2025-05-25T19:48:13Z</dcterms:modified>
</cp:coreProperties>
</file>