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7" r:id="rId4"/>
    <p:sldId id="260" r:id="rId5"/>
    <p:sldId id="266" r:id="rId6"/>
    <p:sldId id="274" r:id="rId7"/>
    <p:sldId id="275" r:id="rId8"/>
    <p:sldId id="276" r:id="rId9"/>
    <p:sldId id="277" r:id="rId10"/>
    <p:sldId id="278" r:id="rId11"/>
    <p:sldId id="279" r:id="rId12"/>
    <p:sldId id="59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3" autoAdjust="0"/>
    <p:restoredTop sz="94660"/>
  </p:normalViewPr>
  <p:slideViewPr>
    <p:cSldViewPr snapToGrid="0">
      <p:cViewPr varScale="1">
        <p:scale>
          <a:sx n="47" d="100"/>
          <a:sy n="47" d="100"/>
        </p:scale>
        <p:origin x="54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616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5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553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99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68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237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97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274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937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9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737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29062-3CEB-FE79-1408-221D371F96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6A9437-34F4-4E9E-4E72-6C095EE97B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B3C32-C3C5-B8EA-4E63-378B29634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6A699-A0B9-BFEF-E486-6E01BAEDA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3F78F-44EA-E995-FE19-D13CE1E51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455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A5C55-2E40-CFDE-55A3-67751DF77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81DDB-FC20-B7DF-A52A-04C72BC74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766CF-ECA9-FBA9-EE93-B8FC817C4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7EF70-0F4A-D5CB-6AA1-566805EAB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8C460-49AA-4DD8-C34B-E08E8A97C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73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6ACFA-A34E-1A7E-9FCF-A297E2886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498E87-4F16-C426-609F-BF145D74C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C37D8-5AF6-F904-8506-7A07106B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A34FD-0835-D45A-431E-2360DCB23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0E0C7-2550-0E99-E5D2-1589CBA4D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649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99797-D53C-0A12-BA1C-4C94096E6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C8341-B349-5F1D-7120-6381AC5D6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9A8744-34D9-BFD5-ED4E-A210DD7A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B45AC-591E-DBB1-465E-3F9536DAD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A40B91-7476-06A8-9A12-A95F142B2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4DCB92-6392-2ACD-B5DB-5D8F082A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03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7AEAE-F28B-9161-911D-34A423500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95F4B-50A6-16CA-A511-020B5B5DB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C47830-B064-A649-EB62-A9A4B174F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196A48-FBAF-8008-7013-978AD67427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0C00DD-5BB3-5514-65DB-FBC545B048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791CE6-6089-D904-8988-04428C900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F932F5-C4D7-08E4-2AF1-FC338D33C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8DCCDB-B793-9F0D-F8C6-B9B1CACA8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905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4920C-FD82-3C35-1D52-7E3CB5096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51797B-24C3-8013-DF84-E7284EED0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F4EF91-CE8B-9132-E1B8-06279ECBD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E94C93-C8A6-7C63-D52F-40213703B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07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867A2E-0EDE-A453-BED7-6DC5F576B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DF270F-C466-BCB1-AF6F-530A89D77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DEF416-9285-1F0D-98F0-1C0F50B44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0270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5504-A941-B4FF-C65D-05BD8FF13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44BC9-437A-34F0-8534-6D29C3E2D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2288-D152-FCC7-7BA2-4DE382F1C3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5AFBE-D23A-7B48-1E0E-5625663C5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CE21B3-FFE1-8F23-EF2C-EC5926417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00B9AA-CFE1-B5BB-6FC1-BF5A8DA0A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67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B2A1E-5646-100D-B2DF-67802A7E1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C805D3-56DA-D182-7778-40A2A48057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549B6-8F71-D441-EC67-DDE8B6236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F9EBDD-B1E6-7B69-E0AC-FDAA13917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E6A207-2395-B3C2-93E5-3A1ED8C88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2630B-82DE-A196-7A8F-ECE1A19CD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5277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51F3F-4CE1-B9D2-AC44-D0E4B2740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5BEE33-0320-F1B4-DF7C-C6B7ED7B8A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4EECF-7D35-78C6-6434-C709E04B0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6E5E1-16DE-00F5-341A-3A80C255F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4F127-6D55-F043-1605-1B4FADF57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44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C6AA3E-C9C8-AFB1-07CF-15236A8D4A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17A8F6-6F57-D695-5DB5-D11D285D74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A618C-8837-0267-78C2-4C0D473B6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84F3-B0B9-4F3E-BB38-E76B66BBD64C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B7AFB-9AEA-C489-FC66-40B9084FD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EC600-1457-E70C-6A5F-8387E00BD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127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3645-DCFE-47FC-8A66-F9A45A42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1150" y="1247140"/>
            <a:ext cx="7891760" cy="3450844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509FA-7BD7-4D45-998F-0E43038F1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1150" y="4818126"/>
            <a:ext cx="7891760" cy="126898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FA51C-E4FE-4BF2-A2DD-E32DE57D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1449AA12-8195-4182-A7AC-2E7E59DFBDAF}" type="datetimeFigureOut">
              <a:rPr lang="en-US" smtClean="0"/>
              <a:pPr algn="r"/>
              <a:t>1/20/2025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438448-FC2D-4A2F-B7C0-04AC5031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B07C67E-EAD9-47D8-9559-4E091BC0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526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5DD8-8608-4B55-96D8-0AB848C0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CC0B-7B21-422D-937D-FBD49EE93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0EAFA-89BC-43E9-8EB9-B6B3CD13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50944-70C2-487F-A102-58CDFB94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B7B8-A972-455E-9D8C-9B8026A5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CC95119-6D9D-3542-9E0E-4171B33DC9C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FC92F19-7317-314C-81B7-43B8B687F4E4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045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87F2-AA0E-4F0C-9AD6-23530215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150" y="1251674"/>
            <a:ext cx="7891760" cy="2914688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37807-96B8-4061-A845-1287216BF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1150" y="4818126"/>
            <a:ext cx="7891760" cy="12715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AF346-9503-4767-BCB4-84B823E2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9605B-A39D-4BEE-B46F-16CF13FA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5834A-942D-410B-A430-43F9E01F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D199D5-C485-D449-9804-F755E0907B51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90D1A7-C550-2540-86C9-EB0FB2EB2E71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7465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FCAD2-C321-4E81-AEBE-696A90E2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20CD1-0E09-4415-911C-0F5B7341D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7709" y="2160016"/>
            <a:ext cx="4425437" cy="39270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63EDD-031A-49CA-9130-067550BD0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8963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08E79-A0BE-49F3-AE92-7EE5CC78F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8B87C-BF1E-47CF-9A4E-FD4BE32C0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06E71-46F6-469C-A9CA-E707EBE51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2659F6-6B3B-A545-A45F-FAD238210D47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0637F8-15DE-2240-8BF8-D6E57A337B1A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1221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3B26D-64DE-4314-8BD2-25FD618FB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1554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77613-5CEE-4B05-A937-CD43EAAAB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E4779-3B5A-4993-9C7F-FB19F1633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056" y="2988998"/>
            <a:ext cx="4425697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1081A-685C-4C18-9AE9-425106A02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87214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80F424-FE3A-4B7D-B60C-7AEA2118A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87214" y="2988998"/>
            <a:ext cx="4425696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D2A96-CD7D-41BC-BDBE-5E29B7C0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1471D-6DDE-4E56-84E9-48136966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A3F451-CF28-4F57-B844-52A66544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FA03E-7A83-AB41-BB4B-25B04946559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702630-3C98-A142-9D04-1D852974DC2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971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2D7A-4502-49C3-BAFB-6D46F7A2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B67EE-A167-43D1-9C58-7B736CF2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605B7-599B-450E-9E8D-2A9AE3F3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BD2B1-8C5F-430B-A0F2-CD5281AB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A877B-B45A-BD48-8FC8-E752E7D7174F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F3343D-2AFA-B544-B40A-315F5EC680B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7761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308016-71BA-4CD3-918D-51613F7F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24F46-0425-47C6-9FFB-F69AFFFE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E7A99-1593-4189-A514-8209CC32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15DFD-AB97-AB43-A6C9-2808708C91B4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05BA89-ECA6-2247-ABBB-3C67160202E9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914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E933B-3FC6-4B08-9FBE-2DD48307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2" y="455362"/>
            <a:ext cx="4043440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FBD4A-4514-4DCE-8F18-914DF3F4E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232" y="565151"/>
            <a:ext cx="5358384" cy="552196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18C85-0675-4202-B796-35276685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2" y="2039874"/>
            <a:ext cx="4043440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079E5-F934-4D04-866F-F7CB5B08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5FC94-7915-439A-B937-F02D1BB0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69B19-4156-4584-B1DC-4F42F200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B6031-8ABE-F648-8E05-3D08D0D54B53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ABD855-35E6-BE4F-8B03-FD12DDB32E10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435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E1F3B-090C-4BB5-84BE-8ED0FC59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1" y="455362"/>
            <a:ext cx="4043436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7C49E-9426-4B24-B2A7-C54B89DA6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1232" y="565150"/>
            <a:ext cx="5355607" cy="5522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7F011-0A5F-44E9-88CD-C95A33351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1" y="2039874"/>
            <a:ext cx="4043436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21C85-27BB-4533-A21B-C379FE03A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18850-01F1-4247-9BFD-1DDC5DDDC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365A9-4C28-480F-B370-2DFF23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EAFF3-0A84-F84B-90E4-A596F00B3DC2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392559-3C15-B249-93C9-B0F7E9E5DDD8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235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53B0-59B2-4B39-93E0-DCFBB932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525200" cy="15504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5F7B-98AC-425B-80BD-6C6F3032D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2160016"/>
            <a:ext cx="9525200" cy="39261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8C2EE-2433-424A-878C-24514FF5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FD20-ADE2-40F3-A071-6D1E97F8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7D1D5-5E92-48E1-9475-EC122D3F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FCF945-5CF3-5542-A36A-9CBB738E735E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7D61B-66C5-4341-8F2D-129A9E4D8283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550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7FBCF-6EDB-4883-92D4-612F4D1C5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6380" y="565149"/>
            <a:ext cx="2266530" cy="5611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D2DF8-B588-416F-AA11-9F3A0DDE6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565149"/>
            <a:ext cx="7088929" cy="5611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7B1D-405D-4EE7-9A23-3F21916C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9304-686C-431A-8E7F-D9DD19F4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A240B-DB2E-46ED-8AC6-744B2C1C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275F2C-778B-864A-8379-6D0726B18FDC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0051C8-76B3-384B-BCF1-60BB80301FCD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3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EBE34EF1-60E6-408D-9CB6-5C4E462856A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075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7CBE71-6853-8F60-021F-9349963A8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92778-B3F6-049F-08A7-F8604B7EF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B45EF-A999-E51A-7F67-6F394ADEB1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284F3-B0B9-4F3E-BB38-E76B66BBD64C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20A79-BAF8-B59D-5643-482154ECF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28A7C-4EBD-189E-094E-19D1D8B4A8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F6C48-5836-4BEA-A9CA-FD2B38A7B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334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ACD69-D2F4-4938-B590-C4140490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62BD4-BA0F-4CA4-BAE3-DF2B5087C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7710" y="2160016"/>
            <a:ext cx="9486690" cy="392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B2FEE-249E-42F1-94D8-A8C0759EF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18632" y="6292850"/>
            <a:ext cx="3094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AA12-8195-4182-A7AC-2E7E59DFBDAF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C617-A890-4920-83B0-143C03349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711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B4F1-B06B-4BBE-BFFF-C0B386E24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9574" y="6292850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479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DA2E7-A5B0-984C-FCB7-8517441813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068" y="3429000"/>
            <a:ext cx="9144000" cy="2387600"/>
          </a:xfrm>
        </p:spPr>
        <p:txBody>
          <a:bodyPr/>
          <a:lstStyle/>
          <a:p>
            <a:r>
              <a:rPr lang="en-US" dirty="0"/>
              <a:t>Pathfinder</a:t>
            </a:r>
            <a:br>
              <a:rPr lang="en-US" dirty="0"/>
            </a:br>
            <a:r>
              <a:rPr lang="en-US" dirty="0"/>
              <a:t> Pledge and Emblem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A1FAB9-659A-CA41-7CDA-D428000E4A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6068" y="3429000"/>
            <a:ext cx="9144000" cy="561949"/>
          </a:xfrm>
        </p:spPr>
        <p:txBody>
          <a:bodyPr/>
          <a:lstStyle/>
          <a:p>
            <a:r>
              <a:rPr lang="en-US" dirty="0"/>
              <a:t>Explorer IA</a:t>
            </a:r>
          </a:p>
        </p:txBody>
      </p:sp>
      <p:pic>
        <p:nvPicPr>
          <p:cNvPr id="5" name="Picture 4" descr="A child scout holding a flag&#10;&#10;Description automatically generated">
            <a:extLst>
              <a:ext uri="{FF2B5EF4-FFF2-40B4-BE49-F238E27FC236}">
                <a16:creationId xmlns:a16="http://schemas.microsoft.com/office/drawing/2014/main" id="{BEBDED4A-6234-1354-84E2-8BE82B1E3E1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46"/>
          <a:stretch/>
        </p:blipFill>
        <p:spPr>
          <a:xfrm>
            <a:off x="8004785" y="-177414"/>
            <a:ext cx="4187215" cy="498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37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E08A4-A8FD-C577-D22B-956C097B2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1. Describe the Pathfinder emblem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54B20-D34C-776B-02BE-388F91485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269207"/>
            <a:ext cx="3150321" cy="82391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Pathfinder Flag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F5F0DA-3802-00DC-9A86-730004D9B0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852055"/>
            <a:ext cx="5183188" cy="5337608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The middle emblem is _________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Pathfinder emblem</a:t>
            </a:r>
          </a:p>
          <a:p>
            <a:r>
              <a:rPr lang="en-US" dirty="0">
                <a:solidFill>
                  <a:schemeClr val="bg1"/>
                </a:solidFill>
              </a:rPr>
              <a:t>The shield represents ____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The protection of God</a:t>
            </a:r>
          </a:p>
          <a:p>
            <a:r>
              <a:rPr lang="en-US" dirty="0">
                <a:solidFill>
                  <a:schemeClr val="bg1"/>
                </a:solidFill>
              </a:rPr>
              <a:t>Red represents Jesus’ _____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Sacrifice, shed blood</a:t>
            </a:r>
          </a:p>
          <a:p>
            <a:r>
              <a:rPr lang="en-US" dirty="0">
                <a:solidFill>
                  <a:schemeClr val="bg1"/>
                </a:solidFill>
              </a:rPr>
              <a:t>The gold represents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excellence</a:t>
            </a:r>
          </a:p>
          <a:p>
            <a:r>
              <a:rPr lang="en-US" dirty="0">
                <a:solidFill>
                  <a:schemeClr val="bg1"/>
                </a:solidFill>
              </a:rPr>
              <a:t>The triangle represent __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Completeness, The Godhead, and the 3 parts of education: mental, physical, and spiritual</a:t>
            </a:r>
          </a:p>
          <a:p>
            <a:r>
              <a:rPr lang="en-US" dirty="0">
                <a:solidFill>
                  <a:schemeClr val="bg1"/>
                </a:solidFill>
              </a:rPr>
              <a:t>The sword represents __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The Word of God, the Bible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chemeClr val="bg1"/>
                </a:solidFill>
              </a:rPr>
              <a:t>Blue represents ___________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Loyalty</a:t>
            </a:r>
          </a:p>
          <a:p>
            <a:r>
              <a:rPr lang="en-US" dirty="0">
                <a:solidFill>
                  <a:schemeClr val="bg1"/>
                </a:solidFill>
              </a:rPr>
              <a:t>white represents ___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Purity 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1" name="Content Placeholder 10" descr="A picture containing text, underpants&#10;&#10;Description automatically generated">
            <a:extLst>
              <a:ext uri="{FF2B5EF4-FFF2-40B4-BE49-F238E27FC236}">
                <a16:creationId xmlns:a16="http://schemas.microsoft.com/office/drawing/2014/main" id="{A5757800-D3EF-06D3-DDFA-EFCE4789E9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39" y="2552341"/>
            <a:ext cx="4871413" cy="3637322"/>
          </a:xfrm>
        </p:spPr>
      </p:pic>
    </p:spTree>
    <p:extLst>
      <p:ext uri="{BB962C8B-B14F-4D97-AF65-F5344CB8AC3E}">
        <p14:creationId xmlns:p14="http://schemas.microsoft.com/office/powerpoint/2010/main" val="337882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9D9DF-32F3-C851-D20C-C823606F2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C5BB3F4F-5E6B-624D-9C7E-47A81AB3B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6535" r="6730" b="55576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CA938900-3834-137C-62B2-3F7D5C820666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C7396241-E0C5-F02A-FAB9-38FB062B16D2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DAEC657-6A3F-AE31-B65F-EFB4BCC2817A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01DF0DB1-E8AC-78A2-4137-5CF1DF9ED232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016A07F0-ED21-52DD-609B-30C359567FBA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C6509783-9209-8981-C742-5BF0FFBFEED7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7C72FC7F-1857-3863-BFD0-5AAAD94A3229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A7DDD1A-7D5E-37D8-3B32-A7F29870BD15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694656CF-2228-A13C-26B7-DFEC9076A2F0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D45319F-88BA-AC1A-352D-38B3DBE765FF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1905A18C-1B0B-A317-97CF-500C2E5A6643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30D98D6C-E9A4-F83C-9A23-8F3E05239437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C0500E49-CCA5-A8C5-5031-BA91FC25F3FA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D0AD32AB-FE91-F5F5-2D8D-C77BA2934394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5C31138-BFF2-D297-1A0C-B4CAD661C16B}"/>
              </a:ext>
            </a:extLst>
          </p:cNvPr>
          <p:cNvGrpSpPr/>
          <p:nvPr/>
        </p:nvGrpSpPr>
        <p:grpSpPr>
          <a:xfrm>
            <a:off x="-80562" y="80271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F1431C8-2853-D54B-1AD1-759B25E8AA2C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86A344DD-C73C-EC90-D30C-19B1DF0B2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9AEFBE9-B820-9D60-0C4A-8601BF644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4425550" cy="1550072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By the grace of God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7DB3F-3192-BF1F-D0EF-1E565C316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5" y="3931920"/>
            <a:ext cx="5316742" cy="2428512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Meaning that only 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as I rely on God to help me, can I do His will.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1978CB9C-F76E-75B2-AA83-75A8AB729FC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9" y="3201467"/>
            <a:ext cx="2093384" cy="3786295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AC7B1F3-41F1-637F-BF92-F05A26EEA8F9}"/>
              </a:ext>
            </a:extLst>
          </p:cNvPr>
          <p:cNvSpPr/>
          <p:nvPr/>
        </p:nvSpPr>
        <p:spPr>
          <a:xfrm>
            <a:off x="8604173" y="2133517"/>
            <a:ext cx="2553268" cy="293414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23171C5-596A-D286-CCE5-D1EC49F73353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 is our desire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pledge:</a:t>
            </a:r>
          </a:p>
        </p:txBody>
      </p:sp>
    </p:spTree>
    <p:extLst>
      <p:ext uri="{BB962C8B-B14F-4D97-AF65-F5344CB8AC3E}">
        <p14:creationId xmlns:p14="http://schemas.microsoft.com/office/powerpoint/2010/main" val="1558211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58B66-FE27-3729-CD7B-06CC89378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374926EB-637D-0CD4-0812-972971009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6535" r="6730" b="55576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2D8CD153-3F44-D15B-AA93-50C6565CE11A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C165ED3A-21E2-AE00-4AA5-0CF92821D98C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5FA39BC-9CE8-68A3-E31E-8C116CB87B1A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41EF9AD0-CAB3-9285-B446-AD023A919792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DD94F912-3623-3F8B-7469-1A5BCF30DD51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038AF9F2-022D-3EAC-C61A-EE0F5450C9E3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B1974F32-9BB2-DF39-D0A2-6D3A1FC79F2B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A2A1789-8229-CEE7-B77A-D148751AE0A5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A8619CE3-847B-1553-F7D5-55EFC976477C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60DA404-CE4F-651F-E432-BC0A8C047493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6DA6CAA-CF26-2909-0D3C-FA211CAAC7E3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461B80C2-E29C-9FBA-4352-25012AC3C4FA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58D2FA5B-CB72-268C-F13D-82ED53DFB366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F68C58DB-8E2A-81B6-6570-F5083A4BDA41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DE68DF3-6523-315E-3C3F-98704E4A8453}"/>
              </a:ext>
            </a:extLst>
          </p:cNvPr>
          <p:cNvGrpSpPr/>
          <p:nvPr/>
        </p:nvGrpSpPr>
        <p:grpSpPr>
          <a:xfrm>
            <a:off x="-80562" y="80271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6B1D4DA-90A1-7F29-7A5C-7AF95ADF243D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44FCB33A-F8B3-6913-BFE2-1026A3C69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717593A-B3BD-1C51-BA65-1A8627832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4" y="2190132"/>
            <a:ext cx="4425550" cy="834212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I will be pure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E5472-95B6-0DDC-D236-E4C5727F0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4" y="3032591"/>
            <a:ext cx="5264491" cy="3327841"/>
          </a:xfrm>
        </p:spPr>
        <p:txBody>
          <a:bodyPr anchor="ctr" anchorCtr="1">
            <a:normAutofit fontScale="77500" lnSpcReduction="20000"/>
          </a:bodyPr>
          <a:lstStyle/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	Meaning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that I will rise above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the wicked world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in which I live 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and keep my life clean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with words and actions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that will make others happy.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6027C139-753D-5031-65A0-1C5680E4D7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9" y="3201467"/>
            <a:ext cx="2093384" cy="3786295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9256584-D65D-DA29-F8EB-73E0D3C712A0}"/>
              </a:ext>
            </a:extLst>
          </p:cNvPr>
          <p:cNvSpPr/>
          <p:nvPr/>
        </p:nvSpPr>
        <p:spPr>
          <a:xfrm>
            <a:off x="9258640" y="2473570"/>
            <a:ext cx="2380366" cy="217379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685825-DF75-5802-A86B-161B4768AAAA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 is our desire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pledge:</a:t>
            </a:r>
          </a:p>
        </p:txBody>
      </p:sp>
    </p:spTree>
    <p:extLst>
      <p:ext uri="{BB962C8B-B14F-4D97-AF65-F5344CB8AC3E}">
        <p14:creationId xmlns:p14="http://schemas.microsoft.com/office/powerpoint/2010/main" val="2543690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F97A1-2572-B09E-8716-AAB3D092B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71632078-4C9A-4B6F-B8F2-27DD16132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6535" r="6730" b="55576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86FF8BFE-8EA5-A368-8006-E6DD678E6BC1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D122CB7B-C6A6-FE0F-A300-8E38DE97475E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D90480F-0204-17C9-ABC9-777905B21EBE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E1BE999D-9081-590E-DB80-406EF4A678C2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6830A9CE-750F-C208-004F-9AB016D52193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F0C966CE-D43F-218F-097C-57704667A4FE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621EBF06-AF57-D0BD-E12D-A8B6BE4016EF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B4C0C4-B17E-1921-7072-121A1D43CF94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DF446F0A-9010-8D5F-243F-709C604AA9FA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3761596-AC14-1E89-B9EF-196BA35D86C4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FF0AA171-60C6-1AE6-1EA1-6C3C252F3307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7C632E0E-D94B-A24A-7CDB-2B913E9833BB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92BA989A-DD9D-D4A5-18ED-D62282116B23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5BE407C-5907-12A2-B004-EDCE60CC5C6D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70ECDC7-0E94-0421-F190-854006F33071}"/>
              </a:ext>
            </a:extLst>
          </p:cNvPr>
          <p:cNvGrpSpPr/>
          <p:nvPr/>
        </p:nvGrpSpPr>
        <p:grpSpPr>
          <a:xfrm>
            <a:off x="-80562" y="80271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1498E3D-D9BD-AF25-5F3C-F04EE75C0419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A949D778-2D84-6FF6-C640-22DBDC410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DEACCA-F76B-BAAD-59BD-EB30866FF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4425550" cy="958340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I will be kind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90F23-2A52-6EB2-0517-6E9B5D54A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5" y="3175692"/>
            <a:ext cx="4754147" cy="3209686"/>
          </a:xfrm>
        </p:spPr>
        <p:txBody>
          <a:bodyPr anchor="ctr" anchorCtr="1">
            <a:normAutofit fontScale="85000" lnSpcReduction="20000"/>
          </a:bodyPr>
          <a:lstStyle/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	Meaning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That I will not only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be considerate and kind 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to my fellow mankind, 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but also, to all of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God’s creation.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A770ACAA-D231-682E-B1E3-E643AD45F8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9" y="3201467"/>
            <a:ext cx="2093384" cy="3786295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69979947-A6DF-D570-5CFE-BF72D796117E}"/>
              </a:ext>
            </a:extLst>
          </p:cNvPr>
          <p:cNvSpPr/>
          <p:nvPr/>
        </p:nvSpPr>
        <p:spPr>
          <a:xfrm>
            <a:off x="9258640" y="2473570"/>
            <a:ext cx="2380366" cy="217379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5AE1B13-3E04-BA61-B926-2C9B9E735984}"/>
              </a:ext>
            </a:extLst>
          </p:cNvPr>
          <p:cNvSpPr txBox="1"/>
          <p:nvPr/>
        </p:nvSpPr>
        <p:spPr>
          <a:xfrm>
            <a:off x="-1" y="705305"/>
            <a:ext cx="44255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 is our desire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pledge: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2522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8B2EB-9A67-74B9-499C-03849736F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C17968A4-92D2-D823-20A6-1B1370E20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6535" r="6730" b="55576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D0D14D02-CCF8-D834-EBD3-9ABB29F3031E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C4368880-A345-8421-B058-59BF6A0A0B25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F699E61-09E3-9F6E-8012-4FF0DAB32482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044D3E5A-A797-7E77-580E-6E3FC478C760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E3B9761B-EBB5-F563-AA76-8AE4A13520CA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3BE98D07-8EE6-4955-5680-B7DB676887E3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1DA82ABE-0B93-ED50-17DB-96CD66166796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9B1CF93-51E5-27A9-D08A-543D77961E0D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B9B52798-E563-5041-959E-9CA079994BBD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DB5B8DD-0113-512A-E4E3-8087ACAA8308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1A8B7B59-29D1-0F40-E92E-781BC4727165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7E62EF1F-105F-64A3-DC21-6FA2DAFE73E0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5B71E331-9D1D-80DF-AA1D-149E2B72046E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E474A372-B5E5-6A29-24C4-CDD558E83ADA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F9B412D-ABD5-6CA2-81E0-DBA2700279D2}"/>
              </a:ext>
            </a:extLst>
          </p:cNvPr>
          <p:cNvGrpSpPr/>
          <p:nvPr/>
        </p:nvGrpSpPr>
        <p:grpSpPr>
          <a:xfrm>
            <a:off x="-80562" y="80271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02116E2-0FFA-C7DE-58A5-B33AE62FFD22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9D76DD25-3BC3-3EB4-CCA1-C6331ED24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4ED3B1E-397A-E587-1D1E-4F0B880AA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4425550" cy="1550072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I will be true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1DFDB-DB23-A5C3-D48B-8151619C54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4" y="3343716"/>
            <a:ext cx="5453221" cy="3016716"/>
          </a:xfrm>
        </p:spPr>
        <p:txBody>
          <a:bodyPr anchor="ctr" anchorCtr="1">
            <a:normAutofit fontScale="85000" lnSpcReduction="10000"/>
          </a:bodyPr>
          <a:lstStyle/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	Meaning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I will be honest and upright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in study, work and play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and can always be counted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upon to do my very best.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C71D3960-17F7-E3D1-EC85-DD5A96F202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9" y="3201467"/>
            <a:ext cx="2093384" cy="3786295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538FAE5A-1896-A8F8-1ED7-0A20CEADE9D8}"/>
              </a:ext>
            </a:extLst>
          </p:cNvPr>
          <p:cNvSpPr/>
          <p:nvPr/>
        </p:nvSpPr>
        <p:spPr>
          <a:xfrm>
            <a:off x="9258640" y="2473570"/>
            <a:ext cx="2380366" cy="217379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D56A852-DF19-775B-8ADD-F007F2952422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 is our desire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pledge:</a:t>
            </a:r>
          </a:p>
        </p:txBody>
      </p:sp>
    </p:spTree>
    <p:extLst>
      <p:ext uri="{BB962C8B-B14F-4D97-AF65-F5344CB8AC3E}">
        <p14:creationId xmlns:p14="http://schemas.microsoft.com/office/powerpoint/2010/main" val="2359935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BF6B7-A07C-D8A9-AF3D-12F4CC1E6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30C43FDF-0896-EE1C-D6B3-6884F8D9B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6535" r="6730" b="55576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F79280D2-83FF-EEBF-55BA-396D716EA63D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368BE04D-A3BC-CD95-D6C8-91B2A3C7B293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498BA1A-3F91-0C94-BDE6-C8ABB81A6642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EE3C96BE-0976-EE68-91A4-ACE25BBB4B98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284D5279-DDDB-75CB-CDF5-B6A15782A5C6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7B796527-D1DD-FED7-0B0E-765C79980E94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712B6222-60C7-378A-7F37-61655E6BED18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3C34F-7E32-EE39-32E2-7F0E41D0E6D7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E955F4B1-D669-9DA0-47CB-4FDDC97EF9E9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6D0B29D-E0DD-B564-4388-167F97602E32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5BD238A1-E22E-BAC0-6E98-BFB8A47FFF58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ADB9095B-737B-A627-E678-F4FBEEBCDEC5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C368B89D-EDDF-0C62-FA57-95B35B99FA81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7C25BF95-9209-85F9-9FDA-FDA2A001CD8C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107AC4D-CAE4-AD53-2A28-3800622F7A1A}"/>
              </a:ext>
            </a:extLst>
          </p:cNvPr>
          <p:cNvGrpSpPr/>
          <p:nvPr/>
        </p:nvGrpSpPr>
        <p:grpSpPr>
          <a:xfrm>
            <a:off x="-80562" y="80271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BBA4CA8-36F2-82F3-F2D4-F2AF1D92D92B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31362888-0939-A3D2-E8CC-B881D4988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C45995B-F2CF-B7A1-23EC-B6CC08144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4425550" cy="1550072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I will keep the Pathfinder Law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FA7AC-0E74-DFAA-752E-607E96704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4" y="3568044"/>
            <a:ext cx="5186115" cy="2792388"/>
          </a:xfrm>
        </p:spPr>
        <p:txBody>
          <a:bodyPr anchor="ctr" anchorCtr="1">
            <a:normAutofit fontScale="62500" lnSpcReduction="20000"/>
          </a:bodyPr>
          <a:lstStyle/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Meaning  I will seek to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understand the meaning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of the Pathfinder Law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and will strive to live up to its spirit,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realizing that obedience to law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is essential in any organization.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A07D438D-81E3-BC14-4609-C2F7BBAAEFA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9" y="3201467"/>
            <a:ext cx="2093384" cy="3786295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883CC6AB-8496-FEB1-D0C6-12310151E5BD}"/>
              </a:ext>
            </a:extLst>
          </p:cNvPr>
          <p:cNvSpPr/>
          <p:nvPr/>
        </p:nvSpPr>
        <p:spPr>
          <a:xfrm>
            <a:off x="9258640" y="2676583"/>
            <a:ext cx="2380366" cy="236434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EF5A5B-9652-EC8D-0D3F-CB38A689E8E7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 is our desire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pledge:</a:t>
            </a:r>
          </a:p>
        </p:txBody>
      </p:sp>
    </p:spTree>
    <p:extLst>
      <p:ext uri="{BB962C8B-B14F-4D97-AF65-F5344CB8AC3E}">
        <p14:creationId xmlns:p14="http://schemas.microsoft.com/office/powerpoint/2010/main" val="4110948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0BEC1-5E7B-B3DE-EE25-22A42EE41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9FF4A55A-7E37-CD95-610A-35D1CE71A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6535" r="6730" b="55576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51CB642A-E5AA-FD6F-107C-952C9916223E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D1F72367-4054-5575-1B8B-AE69682F8562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2BA9BE3-CB1C-71FB-D5F2-C604A65C1FDF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B2FD0EA8-5061-D496-BE21-C57F512F0715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FD8D69DC-C107-A0BF-C2E1-ABDC9EA59B26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9E519589-56F7-57A8-0F2F-49AA12A0E10F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E66823CE-F764-FCC6-3EE8-C60C0006F43B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BA3D9F8-1C79-3195-63FF-CBF24049D6B9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1E989002-B281-C8FC-A07D-95389FEEDE8A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1B3D78F-6539-0DE7-28F4-AD6EEB8403A1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6997DB8A-29E3-80CE-D341-F9232C0FCAEC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8A3CE553-12ED-11E1-CEAE-C393617C2171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25D68388-7E87-5893-E403-46BCA01FDF11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47E3A6DC-2CD7-C30F-7236-CD668410B08C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72AB30F-0D03-AEBC-4F44-E4C5A73EF4D4}"/>
              </a:ext>
            </a:extLst>
          </p:cNvPr>
          <p:cNvGrpSpPr/>
          <p:nvPr/>
        </p:nvGrpSpPr>
        <p:grpSpPr>
          <a:xfrm>
            <a:off x="-80562" y="80271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684F86D-229D-3E59-4548-6E0A7584D2D4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C91DE6CC-7BD3-3B6E-4271-9C5B391B2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C14D487-4A90-76A2-F8BF-6CE88F67D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5495202" cy="966290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I will be a servant of God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7F6C8-3219-71BD-DB38-F432B7505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5" y="2962146"/>
            <a:ext cx="6466274" cy="3398286"/>
          </a:xfrm>
        </p:spPr>
        <p:txBody>
          <a:bodyPr anchor="ctr" anchorCtr="1">
            <a:normAutofit fontScale="85000" lnSpcReduction="10000"/>
          </a:bodyPr>
          <a:lstStyle/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	Meaning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I will pledge myself to serve God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first, last and best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in everything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I am called upon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 to be or do.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46022E26-25E1-C094-E677-7627C9DF38D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084" y="3393575"/>
            <a:ext cx="2093384" cy="3786295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A62D81CE-613C-1EFA-076B-85E1F8B8C928}"/>
              </a:ext>
            </a:extLst>
          </p:cNvPr>
          <p:cNvSpPr/>
          <p:nvPr/>
        </p:nvSpPr>
        <p:spPr>
          <a:xfrm>
            <a:off x="9258640" y="2906093"/>
            <a:ext cx="2380366" cy="217379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C3B0E13-D2F2-A3CF-6713-A83CAB6C02E9}"/>
              </a:ext>
            </a:extLst>
          </p:cNvPr>
          <p:cNvSpPr txBox="1"/>
          <p:nvPr/>
        </p:nvSpPr>
        <p:spPr>
          <a:xfrm>
            <a:off x="-1" y="705305"/>
            <a:ext cx="4425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 is our desire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pledge:</a:t>
            </a:r>
          </a:p>
        </p:txBody>
      </p:sp>
    </p:spTree>
    <p:extLst>
      <p:ext uri="{BB962C8B-B14F-4D97-AF65-F5344CB8AC3E}">
        <p14:creationId xmlns:p14="http://schemas.microsoft.com/office/powerpoint/2010/main" val="1499969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5F7BB-EBE4-C66C-2CE0-CA3F22C50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7CED7D47-55E9-2103-5107-4CB6406A4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6535" r="6730" b="55576"/>
          <a:stretch/>
        </p:blipFill>
        <p:spPr>
          <a:xfrm>
            <a:off x="7400409" y="980439"/>
            <a:ext cx="4628765" cy="376225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B9D97EF9-DB1B-91FC-468D-C9ABAC50C724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EFE5B5D1-E7DE-7848-AEA4-4BE8C32AC8BE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3A86167-E467-BD2D-7334-58E05278EE94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4331230F-9AF6-0F94-785F-6CFA16030F81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29F95A03-FC2D-6886-7ADE-6C88815FCFC2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25F6527C-5939-C2ED-9A3C-4B2CA2E342E4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30BC8A6E-3B5F-E2BA-82DF-83254AB2B818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BFCCE3A-10B5-B255-663B-EBF85BBA90EA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91FA7D5-7C80-CB46-F75B-78AF4FD12F64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AB4EDDC-5904-B488-3183-FCDCA2CEED2A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A9BB92DF-6DC8-8F1C-C228-5676F88856B7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8DA3A996-670F-1143-08F3-DEF49A88B2F9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CDD6084F-E5F6-04A4-718E-45AE17D3A5FD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66941B22-79E4-6051-DB19-BCFAE6CD7902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E9196DF-2F9A-850F-884E-670F515809CD}"/>
              </a:ext>
            </a:extLst>
          </p:cNvPr>
          <p:cNvGrpSpPr/>
          <p:nvPr/>
        </p:nvGrpSpPr>
        <p:grpSpPr>
          <a:xfrm>
            <a:off x="-80562" y="80271"/>
            <a:ext cx="12192000" cy="3209686"/>
            <a:chOff x="-80562" y="80271"/>
            <a:chExt cx="12192000" cy="320968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63BB0CF-8176-256E-CA4A-7B4FF83098D6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B5D99F40-BA50-7386-1CF4-EB98240CD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4A838F7-1B16-E928-7AA3-3A83A6C0A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5" y="2157182"/>
            <a:ext cx="5453220" cy="1044285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I will be a friend to man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ECD59-19AD-49BC-E45D-8160AC029C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034" y="2962146"/>
            <a:ext cx="5721691" cy="3398286"/>
          </a:xfrm>
        </p:spPr>
        <p:txBody>
          <a:bodyPr anchor="ctr" anchorCtr="1">
            <a:normAutofit/>
          </a:bodyPr>
          <a:lstStyle/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Meaning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I will live to bless others and to do unto them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as I would have them</a:t>
            </a:r>
          </a:p>
          <a:p>
            <a:r>
              <a:rPr lang="en-US" sz="40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to do me.</a:t>
            </a:r>
          </a:p>
        </p:txBody>
      </p:sp>
      <p:pic>
        <p:nvPicPr>
          <p:cNvPr id="36" name="Picture 35" descr="A close-up of a candle&#10;&#10;Description automatically generated">
            <a:extLst>
              <a:ext uri="{FF2B5EF4-FFF2-40B4-BE49-F238E27FC236}">
                <a16:creationId xmlns:a16="http://schemas.microsoft.com/office/drawing/2014/main" id="{FF133F96-75A8-EC6C-EA52-863750DBE9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9" y="3201467"/>
            <a:ext cx="2093384" cy="3786295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539D6B6F-FBB8-A410-4000-D0C47E61B655}"/>
              </a:ext>
            </a:extLst>
          </p:cNvPr>
          <p:cNvSpPr/>
          <p:nvPr/>
        </p:nvSpPr>
        <p:spPr>
          <a:xfrm>
            <a:off x="9180439" y="3139400"/>
            <a:ext cx="2380366" cy="217379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D3AB57C-16C4-3F4C-0CCC-B1BF2D9DA57B}"/>
              </a:ext>
            </a:extLst>
          </p:cNvPr>
          <p:cNvSpPr txBox="1"/>
          <p:nvPr/>
        </p:nvSpPr>
        <p:spPr>
          <a:xfrm>
            <a:off x="-1" y="705305"/>
            <a:ext cx="44255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Pathfinders,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 is our desire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pledge: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5960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615C0-340B-F91D-4AE7-26280CCB9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823912"/>
          </a:xfrm>
        </p:spPr>
        <p:txBody>
          <a:bodyPr/>
          <a:lstStyle/>
          <a:p>
            <a:pPr algn="ctr"/>
            <a:r>
              <a:rPr lang="en-US" dirty="0"/>
              <a:t>Pathfinder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0251E-26A7-B1CE-B0DB-A548EEDB6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1365733"/>
            <a:ext cx="4425696" cy="823912"/>
          </a:xfrm>
        </p:spPr>
        <p:txBody>
          <a:bodyPr>
            <a:normAutofit/>
          </a:bodyPr>
          <a:lstStyle/>
          <a:p>
            <a:r>
              <a:rPr lang="en-US" sz="4000" dirty="0"/>
              <a:t>Pledge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0C2882-BE15-23F3-C5F4-927EFFF7CD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055" y="2166088"/>
            <a:ext cx="4425697" cy="389746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By the grace of God, </a:t>
            </a:r>
          </a:p>
          <a:p>
            <a:pPr marL="0" indent="0">
              <a:buNone/>
            </a:pPr>
            <a:r>
              <a:rPr lang="en-US" dirty="0"/>
              <a:t>I will be pure, and kind, and true. </a:t>
            </a:r>
          </a:p>
          <a:p>
            <a:pPr marL="0" indent="0">
              <a:buNone/>
            </a:pPr>
            <a:r>
              <a:rPr lang="en-US" dirty="0"/>
              <a:t>I will keep the Pathfinder Law.</a:t>
            </a:r>
          </a:p>
          <a:p>
            <a:pPr marL="0" indent="0">
              <a:buNone/>
            </a:pPr>
            <a:r>
              <a:rPr lang="en-US" dirty="0"/>
              <a:t> I will be a servant of God</a:t>
            </a:r>
          </a:p>
          <a:p>
            <a:pPr marL="0" indent="0">
              <a:buNone/>
            </a:pPr>
            <a:r>
              <a:rPr lang="en-US" dirty="0"/>
              <a:t> and a friend to man.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23E7DD-725F-1331-8DF2-705EB41DFB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60184" y="1281112"/>
            <a:ext cx="3236275" cy="823912"/>
          </a:xfrm>
        </p:spPr>
        <p:txBody>
          <a:bodyPr>
            <a:normAutofit/>
          </a:bodyPr>
          <a:lstStyle/>
          <a:p>
            <a:r>
              <a:rPr lang="en-US" sz="4000" dirty="0"/>
              <a:t>Law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5E7310-653E-0CED-CD25-A02978126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184" y="2105024"/>
            <a:ext cx="4425696" cy="389746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Keep the morning watch</a:t>
            </a:r>
            <a:br>
              <a:rPr lang="en-US" dirty="0"/>
            </a:br>
            <a:r>
              <a:rPr lang="en-US" dirty="0"/>
              <a:t>Do my honest part</a:t>
            </a:r>
            <a:br>
              <a:rPr lang="en-US" dirty="0"/>
            </a:br>
            <a:r>
              <a:rPr lang="en-US" dirty="0"/>
              <a:t>Care for my body,</a:t>
            </a:r>
            <a:br>
              <a:rPr lang="en-US" dirty="0"/>
            </a:br>
            <a:r>
              <a:rPr lang="en-US" dirty="0"/>
              <a:t>Keep a level eye</a:t>
            </a:r>
            <a:br>
              <a:rPr lang="en-US" dirty="0"/>
            </a:br>
            <a:r>
              <a:rPr lang="en-US" dirty="0"/>
              <a:t>Be courteous and obedient</a:t>
            </a:r>
            <a:br>
              <a:rPr lang="en-US" dirty="0"/>
            </a:br>
            <a:r>
              <a:rPr lang="en-US" dirty="0"/>
              <a:t>Walk softly in the sanctuary,</a:t>
            </a:r>
            <a:br>
              <a:rPr lang="en-US" dirty="0"/>
            </a:br>
            <a:r>
              <a:rPr lang="en-US" dirty="0"/>
              <a:t>Keep a song in my heart,</a:t>
            </a:r>
            <a:br>
              <a:rPr lang="en-US" dirty="0"/>
            </a:br>
            <a:r>
              <a:rPr lang="en-US" dirty="0"/>
              <a:t>Go on God's errand.</a:t>
            </a:r>
          </a:p>
        </p:txBody>
      </p:sp>
    </p:spTree>
    <p:extLst>
      <p:ext uri="{BB962C8B-B14F-4D97-AF65-F5344CB8AC3E}">
        <p14:creationId xmlns:p14="http://schemas.microsoft.com/office/powerpoint/2010/main" val="12391483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Pathfinder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02060"/>
      </a:accent1>
      <a:accent2>
        <a:srgbClr val="FF0000"/>
      </a:accent2>
      <a:accent3>
        <a:srgbClr val="12501B"/>
      </a:accent3>
      <a:accent4>
        <a:srgbClr val="7F7F7F"/>
      </a:accent4>
      <a:accent5>
        <a:srgbClr val="BF4F14"/>
      </a:accent5>
      <a:accent6>
        <a:srgbClr val="FFC000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nterweaveVTI">
  <a:themeElements>
    <a:clrScheme name="AnalogousFromRegularSeedRightStep">
      <a:dk1>
        <a:srgbClr val="000000"/>
      </a:dk1>
      <a:lt1>
        <a:srgbClr val="FFFFFF"/>
      </a:lt1>
      <a:dk2>
        <a:srgbClr val="413324"/>
      </a:dk2>
      <a:lt2>
        <a:srgbClr val="E2E8E6"/>
      </a:lt2>
      <a:accent1>
        <a:srgbClr val="E7295C"/>
      </a:accent1>
      <a:accent2>
        <a:srgbClr val="D53317"/>
      </a:accent2>
      <a:accent3>
        <a:srgbClr val="E49126"/>
      </a:accent3>
      <a:accent4>
        <a:srgbClr val="ABA813"/>
      </a:accent4>
      <a:accent5>
        <a:srgbClr val="7AB520"/>
      </a:accent5>
      <a:accent6>
        <a:srgbClr val="34BD15"/>
      </a:accent6>
      <a:hlink>
        <a:srgbClr val="319379"/>
      </a:hlink>
      <a:folHlink>
        <a:srgbClr val="7F7F7F"/>
      </a:folHlink>
    </a:clrScheme>
    <a:fontScheme name="Interweave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weaveVTI" id="{2A5AE21D-FC75-4AD0-BC12-FA563BC24905}" vid="{9A4A41B8-EB69-44BB-8E15-B517E25CF8C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474</Words>
  <Application>Microsoft Office PowerPoint</Application>
  <PresentationFormat>Widescreen</PresentationFormat>
  <Paragraphs>95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Calibri Light</vt:lpstr>
      <vt:lpstr>Neue Haas Grotesk Text Pro</vt:lpstr>
      <vt:lpstr>1_Office Theme</vt:lpstr>
      <vt:lpstr>Office Theme</vt:lpstr>
      <vt:lpstr>InterweaveVTI</vt:lpstr>
      <vt:lpstr>Pathfinder  Pledge and Emblem</vt:lpstr>
      <vt:lpstr>1. Describe the Pathfinder emblem</vt:lpstr>
      <vt:lpstr>By the grace of God</vt:lpstr>
      <vt:lpstr>I will be pure</vt:lpstr>
      <vt:lpstr>I will be kind</vt:lpstr>
      <vt:lpstr>I will be true</vt:lpstr>
      <vt:lpstr>I will keep the Pathfinder Law</vt:lpstr>
      <vt:lpstr>I will be a servant of God</vt:lpstr>
      <vt:lpstr>I will be a friend to man</vt:lpstr>
      <vt:lpstr>Pathfinder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Janelle Clendenon</dc:creator>
  <cp:lastModifiedBy>Janelle Clendenon</cp:lastModifiedBy>
  <cp:revision>1</cp:revision>
  <dcterms:created xsi:type="dcterms:W3CDTF">2025-01-20T18:40:36Z</dcterms:created>
  <dcterms:modified xsi:type="dcterms:W3CDTF">2025-01-20T18:50:28Z</dcterms:modified>
</cp:coreProperties>
</file>