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5" r:id="rId3"/>
  </p:sldMasterIdLst>
  <p:notesMasterIdLst>
    <p:notesMasterId r:id="rId32"/>
  </p:notesMasterIdLst>
  <p:sldIdLst>
    <p:sldId id="257" r:id="rId4"/>
    <p:sldId id="592" r:id="rId5"/>
    <p:sldId id="593" r:id="rId6"/>
    <p:sldId id="595" r:id="rId7"/>
    <p:sldId id="594" r:id="rId8"/>
    <p:sldId id="596" r:id="rId9"/>
    <p:sldId id="597" r:id="rId10"/>
    <p:sldId id="598" r:id="rId11"/>
    <p:sldId id="582" r:id="rId12"/>
    <p:sldId id="588" r:id="rId13"/>
    <p:sldId id="591" r:id="rId14"/>
    <p:sldId id="599" r:id="rId15"/>
    <p:sldId id="600" r:id="rId16"/>
    <p:sldId id="266" r:id="rId17"/>
    <p:sldId id="274" r:id="rId18"/>
    <p:sldId id="275" r:id="rId19"/>
    <p:sldId id="276" r:id="rId20"/>
    <p:sldId id="277" r:id="rId21"/>
    <p:sldId id="278" r:id="rId22"/>
    <p:sldId id="279" r:id="rId23"/>
    <p:sldId id="330" r:id="rId24"/>
    <p:sldId id="331" r:id="rId25"/>
    <p:sldId id="332" r:id="rId26"/>
    <p:sldId id="333" r:id="rId27"/>
    <p:sldId id="334" r:id="rId28"/>
    <p:sldId id="335" r:id="rId29"/>
    <p:sldId id="336" r:id="rId30"/>
    <p:sldId id="337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3" autoAdjust="0"/>
    <p:restoredTop sz="94660"/>
  </p:normalViewPr>
  <p:slideViewPr>
    <p:cSldViewPr snapToGrid="0">
      <p:cViewPr varScale="1">
        <p:scale>
          <a:sx n="64" d="100"/>
          <a:sy n="64" d="100"/>
        </p:scale>
        <p:origin x="96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0C277F-FE41-4DAB-9982-D5ACC3F70411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88BD43-F426-4011-ADE6-7050D7028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668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594D979D-AC63-DEAE-8CA5-5F12299DEA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01255">
              <a:spcBef>
                <a:spcPct val="20000"/>
              </a:spcBef>
              <a:buChar char="•"/>
              <a:defRPr sz="1200">
                <a:solidFill>
                  <a:schemeClr val="tx1"/>
                </a:solidFill>
                <a:latin typeface="QuillScript" pitchFamily="66" charset="0"/>
              </a:defRPr>
            </a:lvl1pPr>
            <a:lvl2pPr marL="563134" indent="-216591" defTabSz="901255">
              <a:spcBef>
                <a:spcPct val="20000"/>
              </a:spcBef>
              <a:buChar char="•"/>
              <a:defRPr sz="1200">
                <a:solidFill>
                  <a:schemeClr val="tx1"/>
                </a:solidFill>
                <a:latin typeface="QuillScript" pitchFamily="66" charset="0"/>
              </a:defRPr>
            </a:lvl2pPr>
            <a:lvl3pPr marL="866357" indent="-173273" defTabSz="901255">
              <a:spcBef>
                <a:spcPct val="20000"/>
              </a:spcBef>
              <a:buChar char="•"/>
              <a:defRPr sz="1200">
                <a:solidFill>
                  <a:schemeClr val="tx1"/>
                </a:solidFill>
                <a:latin typeface="QuillScript" pitchFamily="66" charset="0"/>
              </a:defRPr>
            </a:lvl3pPr>
            <a:lvl4pPr marL="1212903" indent="-173273" defTabSz="901255">
              <a:spcBef>
                <a:spcPct val="20000"/>
              </a:spcBef>
              <a:buChar char="•"/>
              <a:defRPr sz="1200">
                <a:solidFill>
                  <a:schemeClr val="tx1"/>
                </a:solidFill>
                <a:latin typeface="QuillScript" pitchFamily="66" charset="0"/>
              </a:defRPr>
            </a:lvl4pPr>
            <a:lvl5pPr marL="1559447" indent="-173273" defTabSz="901255">
              <a:spcBef>
                <a:spcPct val="20000"/>
              </a:spcBef>
              <a:buChar char="•"/>
              <a:defRPr sz="1200">
                <a:solidFill>
                  <a:schemeClr val="tx1"/>
                </a:solidFill>
                <a:latin typeface="QuillScript" pitchFamily="66" charset="0"/>
              </a:defRPr>
            </a:lvl5pPr>
            <a:lvl6pPr marL="1905989" indent="-173273" defTabSz="901255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QuillScript" pitchFamily="66" charset="0"/>
              </a:defRPr>
            </a:lvl6pPr>
            <a:lvl7pPr marL="2252533" indent="-173273" defTabSz="901255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QuillScript" pitchFamily="66" charset="0"/>
              </a:defRPr>
            </a:lvl7pPr>
            <a:lvl8pPr marL="2599076" indent="-173273" defTabSz="901255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QuillScript" pitchFamily="66" charset="0"/>
              </a:defRPr>
            </a:lvl8pPr>
            <a:lvl9pPr marL="2945617" indent="-173273" defTabSz="901255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QuillScript" pitchFamily="66" charset="0"/>
              </a:defRPr>
            </a:lvl9pPr>
          </a:lstStyle>
          <a:p>
            <a:pPr marL="0" marR="0" lvl="0" indent="0" algn="r" defTabSz="9012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6B2E52-B898-4162-B0B8-8914F4BDDC2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0125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CB0D5C6C-FFA2-2D5B-B6F1-B65925E29A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AB61B625-3CB7-4A90-8C9C-E34A7ABA97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8730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594D979D-AC63-DEAE-8CA5-5F12299DEA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01255">
              <a:spcBef>
                <a:spcPct val="20000"/>
              </a:spcBef>
              <a:buChar char="•"/>
              <a:defRPr sz="1200">
                <a:solidFill>
                  <a:schemeClr val="tx1"/>
                </a:solidFill>
                <a:latin typeface="QuillScript" pitchFamily="66" charset="0"/>
              </a:defRPr>
            </a:lvl1pPr>
            <a:lvl2pPr marL="563134" indent="-216591" defTabSz="901255">
              <a:spcBef>
                <a:spcPct val="20000"/>
              </a:spcBef>
              <a:buChar char="•"/>
              <a:defRPr sz="1200">
                <a:solidFill>
                  <a:schemeClr val="tx1"/>
                </a:solidFill>
                <a:latin typeface="QuillScript" pitchFamily="66" charset="0"/>
              </a:defRPr>
            </a:lvl2pPr>
            <a:lvl3pPr marL="866357" indent="-173273" defTabSz="901255">
              <a:spcBef>
                <a:spcPct val="20000"/>
              </a:spcBef>
              <a:buChar char="•"/>
              <a:defRPr sz="1200">
                <a:solidFill>
                  <a:schemeClr val="tx1"/>
                </a:solidFill>
                <a:latin typeface="QuillScript" pitchFamily="66" charset="0"/>
              </a:defRPr>
            </a:lvl3pPr>
            <a:lvl4pPr marL="1212903" indent="-173273" defTabSz="901255">
              <a:spcBef>
                <a:spcPct val="20000"/>
              </a:spcBef>
              <a:buChar char="•"/>
              <a:defRPr sz="1200">
                <a:solidFill>
                  <a:schemeClr val="tx1"/>
                </a:solidFill>
                <a:latin typeface="QuillScript" pitchFamily="66" charset="0"/>
              </a:defRPr>
            </a:lvl4pPr>
            <a:lvl5pPr marL="1559447" indent="-173273" defTabSz="901255">
              <a:spcBef>
                <a:spcPct val="20000"/>
              </a:spcBef>
              <a:buChar char="•"/>
              <a:defRPr sz="1200">
                <a:solidFill>
                  <a:schemeClr val="tx1"/>
                </a:solidFill>
                <a:latin typeface="QuillScript" pitchFamily="66" charset="0"/>
              </a:defRPr>
            </a:lvl5pPr>
            <a:lvl6pPr marL="1905989" indent="-173273" defTabSz="901255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QuillScript" pitchFamily="66" charset="0"/>
              </a:defRPr>
            </a:lvl6pPr>
            <a:lvl7pPr marL="2252533" indent="-173273" defTabSz="901255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QuillScript" pitchFamily="66" charset="0"/>
              </a:defRPr>
            </a:lvl7pPr>
            <a:lvl8pPr marL="2599076" indent="-173273" defTabSz="901255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QuillScript" pitchFamily="66" charset="0"/>
              </a:defRPr>
            </a:lvl8pPr>
            <a:lvl9pPr marL="2945617" indent="-173273" defTabSz="901255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QuillScript" pitchFamily="66" charset="0"/>
              </a:defRPr>
            </a:lvl9pPr>
          </a:lstStyle>
          <a:p>
            <a:pPr marL="0" marR="0" lvl="0" indent="0" algn="r" defTabSz="9012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6B2E52-B898-4162-B0B8-8914F4BDDC2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0125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CB0D5C6C-FFA2-2D5B-B6F1-B65925E29A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AB61B625-3CB7-4A90-8C9C-E34A7ABA97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4471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03645-DCFE-47FC-8A66-F9A45A42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1150" y="1247140"/>
            <a:ext cx="7891760" cy="3450844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D509FA-7BD7-4D45-998F-0E43038F17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21150" y="4818126"/>
            <a:ext cx="7891760" cy="1268984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03A0B2-4A2F-D846-A5E6-FB7CB9A031F7}"/>
              </a:ext>
            </a:extLst>
          </p:cNvPr>
          <p:cNvSpPr/>
          <p:nvPr/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573F1D-73A7-FB41-BCAD-FC9AA7DEF4F5}"/>
              </a:ext>
            </a:extLst>
          </p:cNvPr>
          <p:cNvSpPr/>
          <p:nvPr/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FA51C-E4FE-4BF2-A2DD-E32DE57D8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1449AA12-8195-4182-A7AC-2E7E59DFBDAF}" type="datetimeFigureOut">
              <a:rPr lang="en-US" smtClean="0"/>
              <a:pPr algn="r"/>
              <a:t>1/19/2025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438448-FC2D-4A2F-B7C0-04AC50311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1150" y="6292850"/>
            <a:ext cx="4114800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B07C67E-EAD9-47D8-9559-4E091BC03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913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C5DD8-8608-4B55-96D8-0AB848C02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3CC0B-7B21-422D-937D-FBD49EE93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0EAFA-89BC-43E9-8EB9-B6B3CD136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50944-70C2-487F-A102-58CDFB94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7B7B8-A972-455E-9D8C-9B8026A53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CC95119-6D9D-3542-9E0E-4171B33DC9CA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FC92F19-7317-314C-81B7-43B8B687F4E4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474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087F2-AA0E-4F0C-9AD6-235302157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1150" y="1251674"/>
            <a:ext cx="7891760" cy="2914688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37807-96B8-4061-A845-1287216BF5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21150" y="4818126"/>
            <a:ext cx="7891760" cy="127152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2AF346-9503-4767-BCB4-84B823E27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9605B-A39D-4BEE-B46F-16CF13FA0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1150" y="62928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75834A-942D-410B-A430-43F9E01FC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D199D5-C485-D449-9804-F755E0907B51}"/>
              </a:ext>
            </a:extLst>
          </p:cNvPr>
          <p:cNvSpPr/>
          <p:nvPr/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90D1A7-C550-2540-86C9-EB0FB2EB2E71}"/>
              </a:ext>
            </a:extLst>
          </p:cNvPr>
          <p:cNvSpPr/>
          <p:nvPr/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348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FCAD2-C321-4E81-AEBE-696A90E2D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486690" cy="15504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20CD1-0E09-4415-911C-0F5B7341DD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87709" y="2160016"/>
            <a:ext cx="4425437" cy="39270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963EDD-031A-49CA-9130-067550BD0D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48963" y="2160016"/>
            <a:ext cx="4425437" cy="39270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808E79-A0BE-49F3-AE92-7EE5CC78F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8B87C-BF1E-47CF-9A4E-FD4BE32C0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C06E71-46F6-469C-A9CA-E707EBE51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2659F6-6B3B-A545-A45F-FAD238210D47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0637F8-15DE-2240-8BF8-D6E57A337B1A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120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3B26D-64DE-4314-8BD2-25FD618FB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056" y="457200"/>
            <a:ext cx="9521854" cy="15544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D77613-5CEE-4B05-A937-CD43EAAAB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91057" y="2165086"/>
            <a:ext cx="442569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3E4779-3B5A-4993-9C7F-FB19F1633F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91056" y="2988998"/>
            <a:ext cx="4425697" cy="30981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1081A-685C-4C18-9AE9-425106A02F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87214" y="2165086"/>
            <a:ext cx="442569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80F424-FE3A-4B7D-B60C-7AEA2118A5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87214" y="2988998"/>
            <a:ext cx="4425696" cy="30981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4D2A96-CD7D-41BC-BDBE-5E29B7C0B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1471D-6DDE-4E56-84E9-48136966A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A3F451-CF28-4F57-B844-52A665440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1FA03E-7A83-AB41-BB4B-25B04946559A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702630-3C98-A142-9D04-1D852974DC26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24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22D7A-4502-49C3-BAFB-6D46F7A2E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AB67EE-A167-43D1-9C58-7B736CF28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5605B7-599B-450E-9E8D-2A9AE3F30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5BD2B1-8C5F-430B-A0F2-CD5281AB7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BA877B-B45A-BD48-8FC8-E752E7D7174F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F3343D-2AFA-B544-B40A-315F5EC680B6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548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308016-71BA-4CD3-918D-51613F7F4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B24F46-0425-47C6-9FFB-F69AFFFE8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E7A99-1593-4189-A514-8209CC32A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C15DFD-AB97-AB43-A6C9-2808708C91B4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05BA89-ECA6-2247-ABBB-3C67160202E9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620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E933B-3FC6-4B08-9FBE-2DD48307A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2" y="455362"/>
            <a:ext cx="4043440" cy="1584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FBD4A-4514-4DCE-8F18-914DF3F4E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1232" y="565151"/>
            <a:ext cx="5358384" cy="552196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18C85-0675-4202-B796-3527668549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7712" y="2039874"/>
            <a:ext cx="4043440" cy="38291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0079E5-F934-4D04-866F-F7CB5B08A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05FC94-7915-439A-B937-F02D1BB03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B69B19-4156-4584-B1DC-4F42F200B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1B6031-8ABE-F648-8E05-3D08D0D54B53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ABD855-35E6-BE4F-8B03-FD12DDB32E10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802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E1F3B-090C-4BB5-84BE-8ED0FC59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1" y="455362"/>
            <a:ext cx="4043436" cy="1584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97C49E-9426-4B24-B2A7-C54B89DA60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1232" y="565150"/>
            <a:ext cx="5355607" cy="552267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7F011-0A5F-44E9-88CD-C95A33351B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7711" y="2039874"/>
            <a:ext cx="4043436" cy="38291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721C85-27BB-4533-A21B-C379FE03A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018850-01F1-4247-9BFD-1DDC5DDDC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B365A9-4C28-480F-B370-2DFF234B7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0EAFF3-0A84-F84B-90E4-A596F00B3DC2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392559-3C15-B249-93C9-B0F7E9E5DDD8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5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C53B0-59B2-4B39-93E0-DCFBB932C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525200" cy="15504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8C5F7B-98AC-425B-80BD-6C6F3032D0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87710" y="2160016"/>
            <a:ext cx="9525200" cy="392615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8C2EE-2433-424A-878C-24514FF5D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EFD20-ADE2-40F3-A071-6D1E97F8F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7D1D5-5E92-48E1-9475-EC122D3FE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FCF945-5CF3-5542-A36A-9CBB738E735E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7D61B-66C5-4341-8F2D-129A9E4D8283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835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47FBCF-6EDB-4883-92D4-612F4D1C55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46380" y="565149"/>
            <a:ext cx="2266530" cy="56118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9D2DF8-B588-416F-AA11-9F3A0DDE67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87710" y="565149"/>
            <a:ext cx="7088929" cy="56118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2F7B1D-405D-4EE7-9A23-3F21916C9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7B9304-686C-431A-8E7F-D9DD19F4D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A240B-DB2E-46ED-8AC6-744B2C1C7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275F2C-778B-864A-8379-6D0726B18FDC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0051C8-76B3-384B-BCF1-60BB80301FCD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336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1990"/>
            <a:ext cx="9144000" cy="2388253"/>
          </a:xfrm>
          <a:prstGeom prst="rect">
            <a:avLst/>
          </a:prstGeom>
        </p:spPr>
        <p:txBody>
          <a:bodyPr anchor="b"/>
          <a:lstStyle>
            <a:lvl1pPr algn="ctr">
              <a:defRPr sz="3530">
                <a:latin typeface="Bohemian Typewriter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692"/>
            <a:ext cx="9144000" cy="1655669"/>
          </a:xfrm>
        </p:spPr>
        <p:txBody>
          <a:bodyPr/>
          <a:lstStyle>
            <a:lvl1pPr marL="0" indent="0" algn="ctr">
              <a:buNone/>
              <a:defRPr sz="1235">
                <a:latin typeface="Arial Narrow" panose="020B0606020202030204" pitchFamily="34" charset="0"/>
              </a:defRPr>
            </a:lvl1pPr>
            <a:lvl2pPr marL="403433" indent="0" algn="ctr">
              <a:buNone/>
              <a:defRPr sz="1765"/>
            </a:lvl2pPr>
            <a:lvl3pPr marL="806867" indent="0" algn="ctr">
              <a:buNone/>
              <a:defRPr sz="1588"/>
            </a:lvl3pPr>
            <a:lvl4pPr marL="1210300" indent="0" algn="ctr">
              <a:buNone/>
              <a:defRPr sz="1412"/>
            </a:lvl4pPr>
            <a:lvl5pPr marL="1613733" indent="0" algn="ctr">
              <a:buNone/>
              <a:defRPr sz="1412"/>
            </a:lvl5pPr>
            <a:lvl6pPr marL="2017166" indent="0" algn="ctr">
              <a:buNone/>
              <a:defRPr sz="1412"/>
            </a:lvl6pPr>
            <a:lvl7pPr marL="2420600" indent="0" algn="ctr">
              <a:buNone/>
              <a:defRPr sz="1412"/>
            </a:lvl7pPr>
            <a:lvl8pPr marL="2824033" indent="0" algn="ctr">
              <a:buNone/>
              <a:defRPr sz="1412"/>
            </a:lvl8pPr>
            <a:lvl9pPr marL="3227466" indent="0" algn="ctr">
              <a:buNone/>
              <a:defRPr sz="1412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B05DE3-FD43-B202-9004-168106CF71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 altLang="en-US"/>
              <a:t>Orchards Pathfinder Journal 2022</a:t>
            </a:r>
            <a:endParaRPr lang="en-US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2CEC76-A7EC-BA23-5F6E-FBEF3DEE0D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9B20C3E-A8D5-4EC2-86CB-3843A7C546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1400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597" y="365593"/>
            <a:ext cx="10516810" cy="1325096"/>
          </a:xfrm>
          <a:prstGeom prst="rect">
            <a:avLst/>
          </a:prstGeom>
        </p:spPr>
        <p:txBody>
          <a:bodyPr/>
          <a:lstStyle>
            <a:lvl1pPr>
              <a:defRPr sz="3530">
                <a:latin typeface="Bohemian Typewriter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9C466A-F16F-8CA7-0311-1AE1ED7F4E1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 altLang="en-US"/>
              <a:t>Orchards Pathfinder Journal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E08949-6C77-601A-DC58-0851429F993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972006-69EE-4398-9535-3FF66EE97F9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384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549" y="1710298"/>
            <a:ext cx="10516810" cy="2851897"/>
          </a:xfrm>
          <a:prstGeom prst="rect">
            <a:avLst/>
          </a:prstGeom>
        </p:spPr>
        <p:txBody>
          <a:bodyPr anchor="b"/>
          <a:lstStyle>
            <a:lvl1pPr>
              <a:defRPr sz="5294">
                <a:latin typeface="Bohemian Typewriter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549" y="4588809"/>
            <a:ext cx="10516810" cy="1500188"/>
          </a:xfrm>
        </p:spPr>
        <p:txBody>
          <a:bodyPr/>
          <a:lstStyle>
            <a:lvl1pPr marL="0" indent="0">
              <a:buNone/>
              <a:defRPr sz="2118">
                <a:latin typeface="Arial Narrow" panose="020B0606020202030204" pitchFamily="34" charset="0"/>
              </a:defRPr>
            </a:lvl1pPr>
            <a:lvl2pPr marL="403433" indent="0">
              <a:buNone/>
              <a:defRPr sz="1765"/>
            </a:lvl2pPr>
            <a:lvl3pPr marL="806867" indent="0">
              <a:buNone/>
              <a:defRPr sz="1588"/>
            </a:lvl3pPr>
            <a:lvl4pPr marL="1210300" indent="0">
              <a:buNone/>
              <a:defRPr sz="1412"/>
            </a:lvl4pPr>
            <a:lvl5pPr marL="1613733" indent="0">
              <a:buNone/>
              <a:defRPr sz="1412"/>
            </a:lvl5pPr>
            <a:lvl6pPr marL="2017166" indent="0">
              <a:buNone/>
              <a:defRPr sz="1412"/>
            </a:lvl6pPr>
            <a:lvl7pPr marL="2420600" indent="0">
              <a:buNone/>
              <a:defRPr sz="1412"/>
            </a:lvl7pPr>
            <a:lvl8pPr marL="2824033" indent="0">
              <a:buNone/>
              <a:defRPr sz="1412"/>
            </a:lvl8pPr>
            <a:lvl9pPr marL="3227466" indent="0">
              <a:buNone/>
              <a:defRPr sz="1412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9C5290-3A36-4537-818E-C6D6AAA67A4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 altLang="en-US"/>
              <a:t>Orchards Pathfinder Journal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D4B01D-E782-2951-EA2E-409532B7C8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6EE798C-1289-443D-90AF-95720A7C98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31539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597" y="365593"/>
            <a:ext cx="10516810" cy="1325096"/>
          </a:xfrm>
          <a:prstGeom prst="rect">
            <a:avLst/>
          </a:prstGeom>
        </p:spPr>
        <p:txBody>
          <a:bodyPr/>
          <a:lstStyle>
            <a:lvl1pPr>
              <a:defRPr>
                <a:latin typeface="Bohemian Typewriter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0810" y="739588"/>
            <a:ext cx="5340048" cy="5311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1144" y="739588"/>
            <a:ext cx="5340048" cy="5311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44A8C-2B4E-5C91-4493-36E2641A6D9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 altLang="en-US"/>
              <a:t>Orchards Pathfinder Journal 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23EB9-C377-DB27-07D0-715624806A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599F7DB-0757-4979-948D-C0672E1806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03384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619" y="365593"/>
            <a:ext cx="10513787" cy="1325096"/>
          </a:xfrm>
          <a:prstGeom prst="rect">
            <a:avLst/>
          </a:prstGeom>
        </p:spPr>
        <p:txBody>
          <a:bodyPr/>
          <a:lstStyle>
            <a:lvl1pPr>
              <a:defRPr sz="3530">
                <a:latin typeface="Bohemian Typewriter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619" y="1680883"/>
            <a:ext cx="5155596" cy="823632"/>
          </a:xfrm>
        </p:spPr>
        <p:txBody>
          <a:bodyPr anchor="b"/>
          <a:lstStyle>
            <a:lvl1pPr marL="0" indent="0">
              <a:buNone/>
              <a:defRPr sz="2118" b="1"/>
            </a:lvl1pPr>
            <a:lvl2pPr marL="403433" indent="0">
              <a:buNone/>
              <a:defRPr sz="1765" b="1"/>
            </a:lvl2pPr>
            <a:lvl3pPr marL="806867" indent="0">
              <a:buNone/>
              <a:defRPr sz="1588" b="1"/>
            </a:lvl3pPr>
            <a:lvl4pPr marL="1210300" indent="0">
              <a:buNone/>
              <a:defRPr sz="1412" b="1"/>
            </a:lvl4pPr>
            <a:lvl5pPr marL="1613733" indent="0">
              <a:buNone/>
              <a:defRPr sz="1412" b="1"/>
            </a:lvl5pPr>
            <a:lvl6pPr marL="2017166" indent="0">
              <a:buNone/>
              <a:defRPr sz="1412" b="1"/>
            </a:lvl6pPr>
            <a:lvl7pPr marL="2420600" indent="0">
              <a:buNone/>
              <a:defRPr sz="1412" b="1"/>
            </a:lvl7pPr>
            <a:lvl8pPr marL="2824033" indent="0">
              <a:buNone/>
              <a:defRPr sz="1412" b="1"/>
            </a:lvl8pPr>
            <a:lvl9pPr marL="3227466" indent="0">
              <a:buNone/>
              <a:defRPr sz="141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619" y="2504515"/>
            <a:ext cx="5155596" cy="36853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1597" y="1680883"/>
            <a:ext cx="5182810" cy="823632"/>
          </a:xfrm>
        </p:spPr>
        <p:txBody>
          <a:bodyPr anchor="b"/>
          <a:lstStyle>
            <a:lvl1pPr marL="0" indent="0">
              <a:buNone/>
              <a:defRPr sz="2118" b="1"/>
            </a:lvl1pPr>
            <a:lvl2pPr marL="403433" indent="0">
              <a:buNone/>
              <a:defRPr sz="1765" b="1"/>
            </a:lvl2pPr>
            <a:lvl3pPr marL="806867" indent="0">
              <a:buNone/>
              <a:defRPr sz="1588" b="1"/>
            </a:lvl3pPr>
            <a:lvl4pPr marL="1210300" indent="0">
              <a:buNone/>
              <a:defRPr sz="1412" b="1"/>
            </a:lvl4pPr>
            <a:lvl5pPr marL="1613733" indent="0">
              <a:buNone/>
              <a:defRPr sz="1412" b="1"/>
            </a:lvl5pPr>
            <a:lvl6pPr marL="2017166" indent="0">
              <a:buNone/>
              <a:defRPr sz="1412" b="1"/>
            </a:lvl6pPr>
            <a:lvl7pPr marL="2420600" indent="0">
              <a:buNone/>
              <a:defRPr sz="1412" b="1"/>
            </a:lvl7pPr>
            <a:lvl8pPr marL="2824033" indent="0">
              <a:buNone/>
              <a:defRPr sz="1412" b="1"/>
            </a:lvl8pPr>
            <a:lvl9pPr marL="3227466" indent="0">
              <a:buNone/>
              <a:defRPr sz="141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1597" y="2504515"/>
            <a:ext cx="5182810" cy="36853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B700E1C-D61B-B03F-98EF-0CCFBEE1FC1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 altLang="en-US"/>
              <a:t>Orchards Pathfinder Journal 2022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D800B56-ABB8-B581-C12C-275019A0E5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A633184-C2FF-41D3-988E-105912500A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77183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597" y="365593"/>
            <a:ext cx="10516810" cy="1325096"/>
          </a:xfrm>
          <a:prstGeom prst="rect">
            <a:avLst/>
          </a:prstGeom>
        </p:spPr>
        <p:txBody>
          <a:bodyPr/>
          <a:lstStyle>
            <a:lvl1pPr>
              <a:defRPr sz="3530">
                <a:latin typeface="Bohemian Typewriter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798561-EF06-5FBE-C212-8D7700A45AD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 altLang="en-US"/>
              <a:t>Orchards Pathfinder Journal 2022</a:t>
            </a:r>
            <a:endParaRPr lang="en-US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704DBA-3996-86C0-BA3C-86668D2F38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1254798-1BCE-451F-AC1D-81650E20DD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16159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68747230-D074-D779-8E35-6874152D872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Orchards Pathfinder Journal 2022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938253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619" y="456640"/>
            <a:ext cx="3930952" cy="1601041"/>
          </a:xfrm>
          <a:prstGeom prst="rect">
            <a:avLst/>
          </a:prstGeom>
        </p:spPr>
        <p:txBody>
          <a:bodyPr anchor="b"/>
          <a:lstStyle>
            <a:lvl1pPr>
              <a:defRPr sz="2471">
                <a:latin typeface="Bohemian Typewriter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2810" y="987519"/>
            <a:ext cx="6171596" cy="4873158"/>
          </a:xfrm>
        </p:spPr>
        <p:txBody>
          <a:bodyPr/>
          <a:lstStyle>
            <a:lvl1pPr>
              <a:defRPr sz="2824"/>
            </a:lvl1pPr>
            <a:lvl2pPr>
              <a:defRPr sz="2471"/>
            </a:lvl2pPr>
            <a:lvl3pPr>
              <a:defRPr sz="2118"/>
            </a:lvl3pPr>
            <a:lvl4pPr>
              <a:defRPr sz="1765"/>
            </a:lvl4pPr>
            <a:lvl5pPr>
              <a:defRPr sz="1765"/>
            </a:lvl5pPr>
            <a:lvl6pPr>
              <a:defRPr sz="1765"/>
            </a:lvl6pPr>
            <a:lvl7pPr>
              <a:defRPr sz="1765"/>
            </a:lvl7pPr>
            <a:lvl8pPr>
              <a:defRPr sz="1765"/>
            </a:lvl8pPr>
            <a:lvl9pPr>
              <a:defRPr sz="176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619" y="2057681"/>
            <a:ext cx="3930952" cy="3811400"/>
          </a:xfrm>
        </p:spPr>
        <p:txBody>
          <a:bodyPr/>
          <a:lstStyle>
            <a:lvl1pPr marL="0" indent="0">
              <a:buNone/>
              <a:defRPr sz="1412"/>
            </a:lvl1pPr>
            <a:lvl2pPr marL="403433" indent="0">
              <a:buNone/>
              <a:defRPr sz="1235"/>
            </a:lvl2pPr>
            <a:lvl3pPr marL="806867" indent="0">
              <a:buNone/>
              <a:defRPr sz="1059"/>
            </a:lvl3pPr>
            <a:lvl4pPr marL="1210300" indent="0">
              <a:buNone/>
              <a:defRPr sz="882"/>
            </a:lvl4pPr>
            <a:lvl5pPr marL="1613733" indent="0">
              <a:buNone/>
              <a:defRPr sz="882"/>
            </a:lvl5pPr>
            <a:lvl6pPr marL="2017166" indent="0">
              <a:buNone/>
              <a:defRPr sz="882"/>
            </a:lvl6pPr>
            <a:lvl7pPr marL="2420600" indent="0">
              <a:buNone/>
              <a:defRPr sz="882"/>
            </a:lvl7pPr>
            <a:lvl8pPr marL="2824033" indent="0">
              <a:buNone/>
              <a:defRPr sz="882"/>
            </a:lvl8pPr>
            <a:lvl9pPr marL="3227466" indent="0">
              <a:buNone/>
              <a:defRPr sz="88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09B8A02-38C9-C71E-63D5-EA82E89EF86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Orchards Pathfinder Journal 2022</a:t>
            </a: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112A493-AB30-ED85-139D-D276D6C814B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6B470-2B90-4D0A-9CED-D39CA8B490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34387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619" y="456640"/>
            <a:ext cx="3930952" cy="1601041"/>
          </a:xfrm>
          <a:prstGeom prst="rect">
            <a:avLst/>
          </a:prstGeom>
        </p:spPr>
        <p:txBody>
          <a:bodyPr anchor="b"/>
          <a:lstStyle>
            <a:lvl1pPr>
              <a:defRPr sz="2471">
                <a:latin typeface="Bohemian Typewriter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2810" y="987519"/>
            <a:ext cx="6171596" cy="4873158"/>
          </a:xfrm>
        </p:spPr>
        <p:txBody>
          <a:bodyPr/>
          <a:lstStyle>
            <a:lvl1pPr marL="0" indent="0">
              <a:buNone/>
              <a:defRPr sz="2824"/>
            </a:lvl1pPr>
            <a:lvl2pPr marL="403433" indent="0">
              <a:buNone/>
              <a:defRPr sz="2471"/>
            </a:lvl2pPr>
            <a:lvl3pPr marL="806867" indent="0">
              <a:buNone/>
              <a:defRPr sz="2118"/>
            </a:lvl3pPr>
            <a:lvl4pPr marL="1210300" indent="0">
              <a:buNone/>
              <a:defRPr sz="1765"/>
            </a:lvl4pPr>
            <a:lvl5pPr marL="1613733" indent="0">
              <a:buNone/>
              <a:defRPr sz="1765"/>
            </a:lvl5pPr>
            <a:lvl6pPr marL="2017166" indent="0">
              <a:buNone/>
              <a:defRPr sz="1765"/>
            </a:lvl6pPr>
            <a:lvl7pPr marL="2420600" indent="0">
              <a:buNone/>
              <a:defRPr sz="1765"/>
            </a:lvl7pPr>
            <a:lvl8pPr marL="2824033" indent="0">
              <a:buNone/>
              <a:defRPr sz="1765"/>
            </a:lvl8pPr>
            <a:lvl9pPr marL="3227466" indent="0">
              <a:buNone/>
              <a:defRPr sz="1765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619" y="2057681"/>
            <a:ext cx="3930952" cy="3811400"/>
          </a:xfrm>
        </p:spPr>
        <p:txBody>
          <a:bodyPr/>
          <a:lstStyle>
            <a:lvl1pPr marL="0" indent="0">
              <a:buNone/>
              <a:defRPr sz="1412"/>
            </a:lvl1pPr>
            <a:lvl2pPr marL="403433" indent="0">
              <a:buNone/>
              <a:defRPr sz="1235"/>
            </a:lvl2pPr>
            <a:lvl3pPr marL="806867" indent="0">
              <a:buNone/>
              <a:defRPr sz="1059"/>
            </a:lvl3pPr>
            <a:lvl4pPr marL="1210300" indent="0">
              <a:buNone/>
              <a:defRPr sz="882"/>
            </a:lvl4pPr>
            <a:lvl5pPr marL="1613733" indent="0">
              <a:buNone/>
              <a:defRPr sz="882"/>
            </a:lvl5pPr>
            <a:lvl6pPr marL="2017166" indent="0">
              <a:buNone/>
              <a:defRPr sz="882"/>
            </a:lvl6pPr>
            <a:lvl7pPr marL="2420600" indent="0">
              <a:buNone/>
              <a:defRPr sz="882"/>
            </a:lvl7pPr>
            <a:lvl8pPr marL="2824033" indent="0">
              <a:buNone/>
              <a:defRPr sz="882"/>
            </a:lvl8pPr>
            <a:lvl9pPr marL="3227466" indent="0">
              <a:buNone/>
              <a:defRPr sz="88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B05659E-D79A-B88C-60FE-54EF365D124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Orchards Pathfinder Journal 2022</a:t>
            </a: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51ABDA5-40A2-C40D-1C2C-29288088FD0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6B641-3AE5-4D70-BEF1-D2E0C54398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53321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597" y="365593"/>
            <a:ext cx="10516810" cy="1325096"/>
          </a:xfrm>
          <a:prstGeom prst="rect">
            <a:avLst/>
          </a:prstGeom>
        </p:spPr>
        <p:txBody>
          <a:bodyPr/>
          <a:lstStyle>
            <a:lvl1pPr>
              <a:defRPr sz="3530">
                <a:latin typeface="Bohemian Typewriter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46DE93C-0038-7C34-D962-9376F5FEF81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Orchards Pathfinder Journal 2022</a:t>
            </a:r>
            <a:endParaRPr lang="en-US" alt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86A4AEC-524F-4A3F-CFBC-88632B830DB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6D197F-CF6F-496E-B7CD-4A6DEBBF5D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66691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596" y="365592"/>
            <a:ext cx="2742594" cy="5685584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0810" y="365592"/>
            <a:ext cx="7937501" cy="56855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ADCEF5F-13A0-3280-FC74-EAD4BED50F1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Orchards Pathfinder Journal 2022</a:t>
            </a:r>
            <a:endParaRPr lang="en-US" alt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1302AEC-6C9F-FD06-5E57-72FBB764FAB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9AED84-562A-456B-8EBA-23DD3D1558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24514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597" y="365593"/>
            <a:ext cx="10516810" cy="1325096"/>
          </a:xfrm>
          <a:prstGeom prst="rect">
            <a:avLst/>
          </a:prstGeom>
        </p:spPr>
        <p:txBody>
          <a:bodyPr/>
          <a:lstStyle>
            <a:lvl1pPr>
              <a:defRPr sz="3530">
                <a:latin typeface="Bohemian Typewriter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10810" y="739588"/>
            <a:ext cx="5340048" cy="5311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1144" y="739588"/>
            <a:ext cx="5340048" cy="5311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85F44C2-A6D5-F69E-43E3-6BD721AF995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Orchards Pathfinder Journal 2022</a:t>
            </a: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DD0478A-DB2F-3622-789E-D767F2CC377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28F05A-9850-4018-9CF8-7EC67715C1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88685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4EF1-60E6-408D-9CB6-5C4E462856A4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429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4EF1-60E6-408D-9CB6-5C4E462856A4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087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4EF1-60E6-408D-9CB6-5C4E462856A4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9757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4EF1-60E6-408D-9CB6-5C4E462856A4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9825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4EF1-60E6-408D-9CB6-5C4E462856A4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5979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4EF1-60E6-408D-9CB6-5C4E462856A4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257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4EF1-60E6-408D-9CB6-5C4E462856A4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2680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4EF1-60E6-408D-9CB6-5C4E462856A4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2467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4EF1-60E6-408D-9CB6-5C4E462856A4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7400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4EF1-60E6-408D-9CB6-5C4E462856A4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1239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4EF1-60E6-408D-9CB6-5C4E462856A4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685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7ACD69-D2F4-4938-B590-C41404901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486690" cy="15504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62BD4-BA0F-4CA4-BAE3-DF2B5087C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87710" y="2160016"/>
            <a:ext cx="9486690" cy="3926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0B2FEE-249E-42F1-94D8-A8C0759EF4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18632" y="6292850"/>
            <a:ext cx="30942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9AA12-8195-4182-A7AC-2E7E59DFBDAF}" type="datetimeFigureOut">
              <a:rPr lang="en-US" smtClean="0"/>
              <a:pPr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0C617-A890-4920-83B0-143C033490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711" y="62928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1B4F1-B06B-4BBE-BFFF-C0B386E244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9574" y="6292850"/>
            <a:ext cx="813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FC975-2FD7-44A5-9E78-ECBA461560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484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>
            <a:extLst>
              <a:ext uri="{FF2B5EF4-FFF2-40B4-BE49-F238E27FC236}">
                <a16:creationId xmlns:a16="http://schemas.microsoft.com/office/drawing/2014/main" id="{58CD8A92-3A32-4A50-DA61-C42D1F8BDB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10810" y="739588"/>
            <a:ext cx="10970381" cy="531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5B6D0A7-4133-0EC3-E308-55F828F3CA7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3382" y="6045574"/>
            <a:ext cx="6440714" cy="2661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FontTx/>
              <a:buNone/>
              <a:defRPr sz="882"/>
            </a:lvl1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82"/>
              <a:t>Orchards Pathfinder Journal 2022</a:t>
            </a:r>
            <a:endParaRPr lang="en-US" altLang="en-US" sz="882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4A4B002-65A0-38E3-126C-3B33ADB688C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8810" y="6045574"/>
            <a:ext cx="2697238" cy="2661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FontTx/>
              <a:buNone/>
              <a:defRPr b="1" smtClean="0"/>
            </a:lvl1pPr>
          </a:lstStyle>
          <a:p>
            <a:pPr>
              <a:defRPr/>
            </a:pPr>
            <a:fld id="{2AC07104-9FF9-4A87-841B-B4683029C4D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2" name="Picture 11">
            <a:extLst>
              <a:ext uri="{FF2B5EF4-FFF2-40B4-BE49-F238E27FC236}">
                <a16:creationId xmlns:a16="http://schemas.microsoft.com/office/drawing/2014/main" id="{7F82E113-B8AB-20E2-2209-71B6CAAB0627}"/>
              </a:ext>
            </a:extLst>
          </p:cNvPr>
          <p:cNvPicPr>
            <a:picLocks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88977" cy="483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7">
            <a:extLst>
              <a:ext uri="{FF2B5EF4-FFF2-40B4-BE49-F238E27FC236}">
                <a16:creationId xmlns:a16="http://schemas.microsoft.com/office/drawing/2014/main" id="{C614E826-79B4-56CC-2AC5-34E44FC03EE7}"/>
              </a:ext>
            </a:extLst>
          </p:cNvPr>
          <p:cNvPicPr>
            <a:picLocks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" y="6378949"/>
            <a:ext cx="12188975" cy="483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6221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883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883">
          <a:solidFill>
            <a:schemeClr val="tx2"/>
          </a:solidFill>
          <a:latin typeface="Dope Jam" panose="00000400000000000000" pitchFamily="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883">
          <a:solidFill>
            <a:schemeClr val="tx2"/>
          </a:solidFill>
          <a:latin typeface="Dope Jam" panose="00000400000000000000" pitchFamily="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883">
          <a:solidFill>
            <a:schemeClr val="tx2"/>
          </a:solidFill>
          <a:latin typeface="Dope Jam" panose="00000400000000000000" pitchFamily="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883">
          <a:solidFill>
            <a:schemeClr val="tx2"/>
          </a:solidFill>
          <a:latin typeface="Dope Jam" panose="00000400000000000000" pitchFamily="2" charset="0"/>
        </a:defRPr>
      </a:lvl5pPr>
      <a:lvl6pPr marL="403433" algn="ctr" rtl="0" fontAlgn="base">
        <a:spcBef>
          <a:spcPct val="0"/>
        </a:spcBef>
        <a:spcAft>
          <a:spcPct val="0"/>
        </a:spcAft>
        <a:defRPr sz="3883">
          <a:solidFill>
            <a:schemeClr val="tx2"/>
          </a:solidFill>
          <a:latin typeface="Arial" panose="020B0604020202020204" pitchFamily="34" charset="0"/>
        </a:defRPr>
      </a:lvl6pPr>
      <a:lvl7pPr marL="806867" algn="ctr" rtl="0" fontAlgn="base">
        <a:spcBef>
          <a:spcPct val="0"/>
        </a:spcBef>
        <a:spcAft>
          <a:spcPct val="0"/>
        </a:spcAft>
        <a:defRPr sz="3883">
          <a:solidFill>
            <a:schemeClr val="tx2"/>
          </a:solidFill>
          <a:latin typeface="Arial" panose="020B0604020202020204" pitchFamily="34" charset="0"/>
        </a:defRPr>
      </a:lvl7pPr>
      <a:lvl8pPr marL="1210300" algn="ctr" rtl="0" fontAlgn="base">
        <a:spcBef>
          <a:spcPct val="0"/>
        </a:spcBef>
        <a:spcAft>
          <a:spcPct val="0"/>
        </a:spcAft>
        <a:defRPr sz="3883">
          <a:solidFill>
            <a:schemeClr val="tx2"/>
          </a:solidFill>
          <a:latin typeface="Arial" panose="020B0604020202020204" pitchFamily="34" charset="0"/>
        </a:defRPr>
      </a:lvl8pPr>
      <a:lvl9pPr marL="1613733" algn="ctr" rtl="0" fontAlgn="base">
        <a:spcBef>
          <a:spcPct val="0"/>
        </a:spcBef>
        <a:spcAft>
          <a:spcPct val="0"/>
        </a:spcAft>
        <a:defRPr sz="3883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0" indent="0" algn="l" rtl="0" eaLnBrk="0" fontAlgn="base" hangingPunct="0">
        <a:spcBef>
          <a:spcPct val="0"/>
        </a:spcBef>
        <a:spcAft>
          <a:spcPct val="0"/>
        </a:spcAft>
        <a:buNone/>
        <a:defRPr sz="1235" kern="1200">
          <a:solidFill>
            <a:schemeClr val="tx1"/>
          </a:solidFill>
          <a:latin typeface="Bohemian Typewriter" panose="02000000000000000000" pitchFamily="2" charset="0"/>
          <a:ea typeface="+mn-ea"/>
          <a:cs typeface="+mn-cs"/>
        </a:defRPr>
      </a:lvl1pPr>
      <a:lvl2pPr marL="806867" indent="-302575" algn="l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buChar char="•"/>
        <a:defRPr sz="1235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2pPr>
      <a:lvl3pPr marL="1109442" indent="-201717" algn="l" rtl="0" eaLnBrk="0" fontAlgn="base" hangingPunct="0">
        <a:spcBef>
          <a:spcPct val="0"/>
        </a:spcBef>
        <a:spcAft>
          <a:spcPct val="0"/>
        </a:spcAft>
        <a:buFont typeface="Courier New" panose="02070309020205020404" pitchFamily="49" charset="0"/>
        <a:buChar char="o"/>
        <a:defRPr sz="1235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3pPr>
      <a:lvl4pPr marL="1462446" indent="-201717" algn="l" rtl="0" eaLnBrk="0" fontAlgn="base" hangingPunct="0">
        <a:spcBef>
          <a:spcPct val="0"/>
        </a:spcBef>
        <a:spcAft>
          <a:spcPct val="0"/>
        </a:spcAft>
        <a:buChar char="–"/>
        <a:defRPr sz="1235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4pPr>
      <a:lvl5pPr marL="1815450" indent="-201717" algn="l" rtl="0" eaLnBrk="0" fontAlgn="base" hangingPunct="0">
        <a:spcBef>
          <a:spcPct val="0"/>
        </a:spcBef>
        <a:spcAft>
          <a:spcPct val="0"/>
        </a:spcAft>
        <a:buChar char="»"/>
        <a:defRPr sz="1235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5pPr>
      <a:lvl6pPr marL="2218883" indent="-201717" algn="l" defTabSz="806867" rtl="0" eaLnBrk="1" latinLnBrk="0" hangingPunct="1">
        <a:lnSpc>
          <a:spcPct val="90000"/>
        </a:lnSpc>
        <a:spcBef>
          <a:spcPts val="441"/>
        </a:spcBef>
        <a:buFont typeface="Arial" panose="020B0604020202020204" pitchFamily="34" charset="0"/>
        <a:buChar char="•"/>
        <a:defRPr sz="1588" kern="1200">
          <a:solidFill>
            <a:schemeClr val="tx1"/>
          </a:solidFill>
          <a:latin typeface="+mn-lt"/>
          <a:ea typeface="+mn-ea"/>
          <a:cs typeface="+mn-cs"/>
        </a:defRPr>
      </a:lvl6pPr>
      <a:lvl7pPr marL="2622316" indent="-201717" algn="l" defTabSz="806867" rtl="0" eaLnBrk="1" latinLnBrk="0" hangingPunct="1">
        <a:lnSpc>
          <a:spcPct val="90000"/>
        </a:lnSpc>
        <a:spcBef>
          <a:spcPts val="441"/>
        </a:spcBef>
        <a:buFont typeface="Arial" panose="020B0604020202020204" pitchFamily="34" charset="0"/>
        <a:buChar char="•"/>
        <a:defRPr sz="1588" kern="1200">
          <a:solidFill>
            <a:schemeClr val="tx1"/>
          </a:solidFill>
          <a:latin typeface="+mn-lt"/>
          <a:ea typeface="+mn-ea"/>
          <a:cs typeface="+mn-cs"/>
        </a:defRPr>
      </a:lvl7pPr>
      <a:lvl8pPr marL="3025750" indent="-201717" algn="l" defTabSz="806867" rtl="0" eaLnBrk="1" latinLnBrk="0" hangingPunct="1">
        <a:lnSpc>
          <a:spcPct val="90000"/>
        </a:lnSpc>
        <a:spcBef>
          <a:spcPts val="441"/>
        </a:spcBef>
        <a:buFont typeface="Arial" panose="020B0604020202020204" pitchFamily="34" charset="0"/>
        <a:buChar char="•"/>
        <a:defRPr sz="1588" kern="1200">
          <a:solidFill>
            <a:schemeClr val="tx1"/>
          </a:solidFill>
          <a:latin typeface="+mn-lt"/>
          <a:ea typeface="+mn-ea"/>
          <a:cs typeface="+mn-cs"/>
        </a:defRPr>
      </a:lvl8pPr>
      <a:lvl9pPr marL="3429183" indent="-201717" algn="l" defTabSz="806867" rtl="0" eaLnBrk="1" latinLnBrk="0" hangingPunct="1">
        <a:lnSpc>
          <a:spcPct val="90000"/>
        </a:lnSpc>
        <a:spcBef>
          <a:spcPts val="441"/>
        </a:spcBef>
        <a:buFont typeface="Arial" panose="020B0604020202020204" pitchFamily="34" charset="0"/>
        <a:buChar char="•"/>
        <a:defRPr sz="15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06867" rtl="0" eaLnBrk="1" latinLnBrk="0" hangingPunct="1">
        <a:defRPr sz="1588" kern="1200">
          <a:solidFill>
            <a:schemeClr val="tx1"/>
          </a:solidFill>
          <a:latin typeface="+mn-lt"/>
          <a:ea typeface="+mn-ea"/>
          <a:cs typeface="+mn-cs"/>
        </a:defRPr>
      </a:lvl1pPr>
      <a:lvl2pPr marL="403433" algn="l" defTabSz="806867" rtl="0" eaLnBrk="1" latinLnBrk="0" hangingPunct="1">
        <a:defRPr sz="1588" kern="1200">
          <a:solidFill>
            <a:schemeClr val="tx1"/>
          </a:solidFill>
          <a:latin typeface="+mn-lt"/>
          <a:ea typeface="+mn-ea"/>
          <a:cs typeface="+mn-cs"/>
        </a:defRPr>
      </a:lvl2pPr>
      <a:lvl3pPr marL="806867" algn="l" defTabSz="806867" rtl="0" eaLnBrk="1" latinLnBrk="0" hangingPunct="1">
        <a:defRPr sz="1588" kern="1200">
          <a:solidFill>
            <a:schemeClr val="tx1"/>
          </a:solidFill>
          <a:latin typeface="+mn-lt"/>
          <a:ea typeface="+mn-ea"/>
          <a:cs typeface="+mn-cs"/>
        </a:defRPr>
      </a:lvl3pPr>
      <a:lvl4pPr marL="1210300" algn="l" defTabSz="806867" rtl="0" eaLnBrk="1" latinLnBrk="0" hangingPunct="1">
        <a:defRPr sz="1588" kern="1200">
          <a:solidFill>
            <a:schemeClr val="tx1"/>
          </a:solidFill>
          <a:latin typeface="+mn-lt"/>
          <a:ea typeface="+mn-ea"/>
          <a:cs typeface="+mn-cs"/>
        </a:defRPr>
      </a:lvl4pPr>
      <a:lvl5pPr marL="1613733" algn="l" defTabSz="806867" rtl="0" eaLnBrk="1" latinLnBrk="0" hangingPunct="1">
        <a:defRPr sz="1588" kern="1200">
          <a:solidFill>
            <a:schemeClr val="tx1"/>
          </a:solidFill>
          <a:latin typeface="+mn-lt"/>
          <a:ea typeface="+mn-ea"/>
          <a:cs typeface="+mn-cs"/>
        </a:defRPr>
      </a:lvl5pPr>
      <a:lvl6pPr marL="2017166" algn="l" defTabSz="806867" rtl="0" eaLnBrk="1" latinLnBrk="0" hangingPunct="1">
        <a:defRPr sz="1588" kern="1200">
          <a:solidFill>
            <a:schemeClr val="tx1"/>
          </a:solidFill>
          <a:latin typeface="+mn-lt"/>
          <a:ea typeface="+mn-ea"/>
          <a:cs typeface="+mn-cs"/>
        </a:defRPr>
      </a:lvl6pPr>
      <a:lvl7pPr marL="2420600" algn="l" defTabSz="806867" rtl="0" eaLnBrk="1" latinLnBrk="0" hangingPunct="1">
        <a:defRPr sz="1588" kern="1200">
          <a:solidFill>
            <a:schemeClr val="tx1"/>
          </a:solidFill>
          <a:latin typeface="+mn-lt"/>
          <a:ea typeface="+mn-ea"/>
          <a:cs typeface="+mn-cs"/>
        </a:defRPr>
      </a:lvl7pPr>
      <a:lvl8pPr marL="2824033" algn="l" defTabSz="806867" rtl="0" eaLnBrk="1" latinLnBrk="0" hangingPunct="1">
        <a:defRPr sz="1588" kern="1200">
          <a:solidFill>
            <a:schemeClr val="tx1"/>
          </a:solidFill>
          <a:latin typeface="+mn-lt"/>
          <a:ea typeface="+mn-ea"/>
          <a:cs typeface="+mn-cs"/>
        </a:defRPr>
      </a:lvl8pPr>
      <a:lvl9pPr marL="3227466" algn="l" defTabSz="806867" rtl="0" eaLnBrk="1" latinLnBrk="0" hangingPunct="1">
        <a:defRPr sz="15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EBE34EF1-60E6-408D-9CB6-5C4E462856A4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1304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https://www.youtube.com/embed/QiefF7oOjbs?feature=oembed" TargetMode="External"/><Relationship Id="rId1" Type="http://schemas.openxmlformats.org/officeDocument/2006/relationships/video" Target="https://www.youtube.com/embed/q_XXU41LVag?feature=oembed" TargetMode="Externa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g"/><Relationship Id="rId7" Type="http://schemas.openxmlformats.org/officeDocument/2006/relationships/image" Target="../media/image19.gi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gif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gif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jpg"/><Relationship Id="rId5" Type="http://schemas.openxmlformats.org/officeDocument/2006/relationships/image" Target="../media/image26.jpe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jpg"/><Relationship Id="rId7" Type="http://schemas.openxmlformats.org/officeDocument/2006/relationships/image" Target="../media/image3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9.jpg"/><Relationship Id="rId5" Type="http://schemas.openxmlformats.org/officeDocument/2006/relationships/image" Target="../media/image26.jpe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XAxf3ITRqqI?feature=oembed" TargetMode="External"/><Relationship Id="rId5" Type="http://schemas.openxmlformats.org/officeDocument/2006/relationships/image" Target="../media/image34.png"/><Relationship Id="rId4" Type="http://schemas.openxmlformats.org/officeDocument/2006/relationships/image" Target="../media/image33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eacherspayteachers.com/Product/Friendship-Escape-Room-4623755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7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7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7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7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7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8F843D-1C1B-C740-AC27-E3238D0F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D6A0B4-B4EE-F926-9A1D-3CD9F4AACA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62033" y="1247140"/>
            <a:ext cx="5657899" cy="3450844"/>
          </a:xfrm>
        </p:spPr>
        <p:txBody>
          <a:bodyPr>
            <a:normAutofit/>
          </a:bodyPr>
          <a:lstStyle/>
          <a:p>
            <a:r>
              <a:rPr lang="en-US" dirty="0"/>
              <a:t>FRIENDS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C2E1AD-8B27-913E-EBCC-E94364DDBA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62033" y="2972562"/>
            <a:ext cx="5657899" cy="2429510"/>
          </a:xfrm>
        </p:spPr>
        <p:txBody>
          <a:bodyPr>
            <a:normAutofit/>
          </a:bodyPr>
          <a:lstStyle/>
          <a:p>
            <a:r>
              <a:rPr lang="en-US" dirty="0"/>
              <a:t>Pathfinder Song</a:t>
            </a:r>
          </a:p>
          <a:p>
            <a:r>
              <a:rPr lang="en-US" dirty="0"/>
              <a:t>Pathfinder Pledge and Law</a:t>
            </a:r>
          </a:p>
          <a:p>
            <a:r>
              <a:rPr lang="en-US" dirty="0"/>
              <a:t>New Testament Books</a:t>
            </a:r>
          </a:p>
          <a:p>
            <a:r>
              <a:rPr lang="en-US" dirty="0"/>
              <a:t>Qualities of a Good Friend</a:t>
            </a:r>
          </a:p>
        </p:txBody>
      </p:sp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E7B04240-F09E-2490-1306-CE3D540063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89" r="7775"/>
          <a:stretch/>
        </p:blipFill>
        <p:spPr>
          <a:xfrm>
            <a:off x="20" y="10"/>
            <a:ext cx="5104813" cy="6857990"/>
          </a:xfrm>
          <a:custGeom>
            <a:avLst/>
            <a:gdLst/>
            <a:ahLst/>
            <a:cxnLst/>
            <a:rect l="l" t="t" r="r" b="b"/>
            <a:pathLst>
              <a:path w="5104833" h="6858000">
                <a:moveTo>
                  <a:pt x="0" y="0"/>
                </a:moveTo>
                <a:lnTo>
                  <a:pt x="3707702" y="0"/>
                </a:lnTo>
                <a:lnTo>
                  <a:pt x="3707702" y="1375489"/>
                </a:lnTo>
                <a:lnTo>
                  <a:pt x="5104833" y="1375489"/>
                </a:lnTo>
                <a:lnTo>
                  <a:pt x="510483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21C8291-E3D5-4240-8FF4-E5213CBCC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4134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B44AFE-C181-7047-8CC9-CA00BD385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4134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9109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0DA7D-6568-27FA-DA8B-9D2335B69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3"/>
            <a:ext cx="9486690" cy="1238526"/>
          </a:xfrm>
        </p:spPr>
        <p:txBody>
          <a:bodyPr>
            <a:normAutofit/>
          </a:bodyPr>
          <a:lstStyle/>
          <a:p>
            <a:r>
              <a:rPr lang="en-US" dirty="0"/>
              <a:t>Pathfinder Song</a:t>
            </a:r>
          </a:p>
        </p:txBody>
      </p:sp>
      <p:pic>
        <p:nvPicPr>
          <p:cNvPr id="4" name="Online Media 3" title="Oh We Are The Pathfinder Strong (Pathfinder Song) | Lautoka District Pathfinders">
            <a:hlinkClick r:id="" action="ppaction://media"/>
            <a:extLst>
              <a:ext uri="{FF2B5EF4-FFF2-40B4-BE49-F238E27FC236}">
                <a16:creationId xmlns:a16="http://schemas.microsoft.com/office/drawing/2014/main" id="{F3BEDC68-57AF-EECD-F5A8-38690C25642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255201" y="4967537"/>
            <a:ext cx="2540000" cy="1435100"/>
          </a:xfrm>
          <a:prstGeom prst="rect">
            <a:avLst/>
          </a:prstGeom>
        </p:spPr>
      </p:pic>
      <p:pic>
        <p:nvPicPr>
          <p:cNvPr id="5" name="Online Media 4" title="Pathfinder Song">
            <a:hlinkClick r:id="" action="ppaction://media"/>
            <a:extLst>
              <a:ext uri="{FF2B5EF4-FFF2-40B4-BE49-F238E27FC236}">
                <a16:creationId xmlns:a16="http://schemas.microsoft.com/office/drawing/2014/main" id="{0A27865A-4358-F1D0-7816-34327E7D2E2B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4213530" y="1693889"/>
            <a:ext cx="6969882" cy="393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979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615C0-340B-F91D-4AE7-26280CCB9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056" y="457200"/>
            <a:ext cx="9521854" cy="823912"/>
          </a:xfrm>
        </p:spPr>
        <p:txBody>
          <a:bodyPr/>
          <a:lstStyle/>
          <a:p>
            <a:pPr algn="ctr"/>
            <a:r>
              <a:rPr lang="en-US" dirty="0"/>
              <a:t>Pathfinder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60251E-26A7-B1CE-B0DB-A548EEDB6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91057" y="1365733"/>
            <a:ext cx="4425696" cy="823912"/>
          </a:xfrm>
        </p:spPr>
        <p:txBody>
          <a:bodyPr>
            <a:normAutofit/>
          </a:bodyPr>
          <a:lstStyle/>
          <a:p>
            <a:r>
              <a:rPr lang="en-US" sz="4000" dirty="0"/>
              <a:t>Pledge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0C2882-BE15-23F3-C5F4-927EFFF7CD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91055" y="2166088"/>
            <a:ext cx="4425697" cy="389746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By the grace of God, </a:t>
            </a:r>
          </a:p>
          <a:p>
            <a:pPr marL="0" indent="0">
              <a:buNone/>
            </a:pPr>
            <a:r>
              <a:rPr lang="en-US" dirty="0"/>
              <a:t>I will be pure, and kind, and true. </a:t>
            </a:r>
          </a:p>
          <a:p>
            <a:pPr marL="0" indent="0">
              <a:buNone/>
            </a:pPr>
            <a:r>
              <a:rPr lang="en-US" dirty="0"/>
              <a:t>I will keep the Pathfinder Law.</a:t>
            </a:r>
          </a:p>
          <a:p>
            <a:pPr marL="0" indent="0">
              <a:buNone/>
            </a:pPr>
            <a:r>
              <a:rPr lang="en-US" dirty="0"/>
              <a:t> I will be a servant of God</a:t>
            </a:r>
          </a:p>
          <a:p>
            <a:pPr marL="0" indent="0">
              <a:buNone/>
            </a:pPr>
            <a:r>
              <a:rPr lang="en-US" dirty="0"/>
              <a:t> and a friend to man.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23E7DD-725F-1331-8DF2-705EB41DFB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60184" y="1281112"/>
            <a:ext cx="3236275" cy="823912"/>
          </a:xfrm>
        </p:spPr>
        <p:txBody>
          <a:bodyPr>
            <a:normAutofit/>
          </a:bodyPr>
          <a:lstStyle/>
          <a:p>
            <a:r>
              <a:rPr lang="en-US" sz="4000" dirty="0"/>
              <a:t>Law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5E7310-653E-0CED-CD25-A02978126B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60184" y="2105024"/>
            <a:ext cx="4425696" cy="389746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Keep the morning watch</a:t>
            </a:r>
            <a:br>
              <a:rPr lang="en-US" dirty="0"/>
            </a:br>
            <a:r>
              <a:rPr lang="en-US" dirty="0"/>
              <a:t>Do my honest part</a:t>
            </a:r>
            <a:br>
              <a:rPr lang="en-US" dirty="0"/>
            </a:br>
            <a:r>
              <a:rPr lang="en-US" dirty="0"/>
              <a:t>Care for my body,</a:t>
            </a:r>
            <a:br>
              <a:rPr lang="en-US" dirty="0"/>
            </a:br>
            <a:r>
              <a:rPr lang="en-US" dirty="0"/>
              <a:t>Keep a level eye</a:t>
            </a:r>
            <a:br>
              <a:rPr lang="en-US" dirty="0"/>
            </a:br>
            <a:r>
              <a:rPr lang="en-US" dirty="0"/>
              <a:t>Be courteous and obedient</a:t>
            </a:r>
            <a:br>
              <a:rPr lang="en-US" dirty="0"/>
            </a:br>
            <a:r>
              <a:rPr lang="en-US" dirty="0"/>
              <a:t>Walk softly in the sanctuary,</a:t>
            </a:r>
            <a:br>
              <a:rPr lang="en-US" dirty="0"/>
            </a:br>
            <a:r>
              <a:rPr lang="en-US" dirty="0"/>
              <a:t>Keep a song in my heart,</a:t>
            </a:r>
            <a:br>
              <a:rPr lang="en-US" dirty="0"/>
            </a:br>
            <a:r>
              <a:rPr lang="en-US" dirty="0"/>
              <a:t>Go on God's errand.</a:t>
            </a:r>
          </a:p>
        </p:txBody>
      </p:sp>
    </p:spTree>
    <p:extLst>
      <p:ext uri="{BB962C8B-B14F-4D97-AF65-F5344CB8AC3E}">
        <p14:creationId xmlns:p14="http://schemas.microsoft.com/office/powerpoint/2010/main" val="1239148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615C0-340B-F91D-4AE7-26280CCB9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056" y="457200"/>
            <a:ext cx="4273031" cy="823912"/>
          </a:xfrm>
        </p:spPr>
        <p:txBody>
          <a:bodyPr/>
          <a:lstStyle/>
          <a:p>
            <a:r>
              <a:rPr lang="en-US" dirty="0"/>
              <a:t>Pathfinder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60251E-26A7-B1CE-B0DB-A548EEDB6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91057" y="1365733"/>
            <a:ext cx="4425696" cy="823912"/>
          </a:xfrm>
        </p:spPr>
        <p:txBody>
          <a:bodyPr>
            <a:normAutofit/>
          </a:bodyPr>
          <a:lstStyle/>
          <a:p>
            <a:r>
              <a:rPr lang="en-US" sz="4000" dirty="0"/>
              <a:t>Pledge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0C2882-BE15-23F3-C5F4-927EFFF7CD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7351" y="2221832"/>
            <a:ext cx="5230857" cy="389746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By the </a:t>
            </a:r>
            <a:r>
              <a:rPr lang="en-US" sz="2800" dirty="0">
                <a:solidFill>
                  <a:schemeClr val="accent1"/>
                </a:solidFill>
              </a:rPr>
              <a:t>grace of God</a:t>
            </a:r>
            <a:r>
              <a:rPr lang="en-US" dirty="0"/>
              <a:t>, </a:t>
            </a:r>
          </a:p>
          <a:p>
            <a:pPr marL="0" indent="0">
              <a:buNone/>
            </a:pPr>
            <a:r>
              <a:rPr lang="en-US" dirty="0"/>
              <a:t>I will be </a:t>
            </a:r>
            <a:r>
              <a:rPr lang="en-US" sz="2800" dirty="0"/>
              <a:t>pure</a:t>
            </a:r>
            <a:r>
              <a:rPr lang="en-US" dirty="0"/>
              <a:t>, and 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kind</a:t>
            </a:r>
            <a:r>
              <a:rPr lang="en-US" dirty="0"/>
              <a:t>, and </a:t>
            </a:r>
            <a:r>
              <a:rPr lang="en-US" sz="2800" dirty="0">
                <a:solidFill>
                  <a:srgbClr val="00B0F0"/>
                </a:solidFill>
              </a:rPr>
              <a:t>true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/>
              <a:t>I will </a:t>
            </a:r>
            <a:r>
              <a:rPr lang="en-US" sz="2800" dirty="0">
                <a:solidFill>
                  <a:srgbClr val="66CCFF"/>
                </a:solidFill>
              </a:rPr>
              <a:t>keep the Pathfinder Law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 I will be </a:t>
            </a:r>
            <a:r>
              <a:rPr lang="en-US" sz="28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a servant of God</a:t>
            </a:r>
          </a:p>
          <a:p>
            <a:pPr marL="0" indent="0">
              <a:buNone/>
            </a:pPr>
            <a:r>
              <a:rPr lang="en-US" dirty="0"/>
              <a:t> and a 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friend to man</a:t>
            </a:r>
            <a:r>
              <a:rPr lang="en-US" dirty="0"/>
              <a:t>.</a:t>
            </a:r>
          </a:p>
        </p:txBody>
      </p:sp>
      <p:pic>
        <p:nvPicPr>
          <p:cNvPr id="12" name="Content Placeholder 11" descr="A picture containing clipart&#10;&#10;Description automatically generated">
            <a:extLst>
              <a:ext uri="{FF2B5EF4-FFF2-40B4-BE49-F238E27FC236}">
                <a16:creationId xmlns:a16="http://schemas.microsoft.com/office/drawing/2014/main" id="{63FCE344-0648-1D23-2459-8F0D269F7B1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0392">
            <a:off x="6360698" y="1646728"/>
            <a:ext cx="2504713" cy="2069111"/>
          </a:xfr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D66B2E7-4FDD-8A81-96BF-6506AB02AE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3471">
            <a:off x="8876207" y="503313"/>
            <a:ext cx="2492926" cy="2019846"/>
          </a:xfrm>
          <a:prstGeom prst="rect">
            <a:avLst/>
          </a:prstGeom>
        </p:spPr>
      </p:pic>
      <p:pic>
        <p:nvPicPr>
          <p:cNvPr id="16" name="Picture 15" descr="A picture containing toy, vector graphics&#10;&#10;Description automatically generated">
            <a:extLst>
              <a:ext uri="{FF2B5EF4-FFF2-40B4-BE49-F238E27FC236}">
                <a16:creationId xmlns:a16="http://schemas.microsoft.com/office/drawing/2014/main" id="{15F1714B-44F1-0387-0E14-57CFFC8787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3372">
            <a:off x="9084600" y="2912484"/>
            <a:ext cx="2076138" cy="2076138"/>
          </a:xfrm>
          <a:prstGeom prst="rect">
            <a:avLst/>
          </a:prstGeom>
        </p:spPr>
      </p:pic>
      <p:pic>
        <p:nvPicPr>
          <p:cNvPr id="18" name="Picture 17" descr="Website&#10;&#10;Description automatically generated with low confidence">
            <a:extLst>
              <a:ext uri="{FF2B5EF4-FFF2-40B4-BE49-F238E27FC236}">
                <a16:creationId xmlns:a16="http://schemas.microsoft.com/office/drawing/2014/main" id="{7579FCD5-B1DD-B08A-70E3-D32693B312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160" y="4026712"/>
            <a:ext cx="2474626" cy="247462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BF25BF6-B399-7354-5A01-EFE5DC9C8007}"/>
              </a:ext>
            </a:extLst>
          </p:cNvPr>
          <p:cNvSpPr txBox="1"/>
          <p:nvPr/>
        </p:nvSpPr>
        <p:spPr>
          <a:xfrm>
            <a:off x="9008194" y="5417222"/>
            <a:ext cx="2971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What would be the friendly, kind thing to do?</a:t>
            </a:r>
          </a:p>
        </p:txBody>
      </p:sp>
    </p:spTree>
    <p:extLst>
      <p:ext uri="{BB962C8B-B14F-4D97-AF65-F5344CB8AC3E}">
        <p14:creationId xmlns:p14="http://schemas.microsoft.com/office/powerpoint/2010/main" val="309232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615C0-340B-F91D-4AE7-26280CCB9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056" y="457200"/>
            <a:ext cx="9521854" cy="823912"/>
          </a:xfrm>
        </p:spPr>
        <p:txBody>
          <a:bodyPr/>
          <a:lstStyle/>
          <a:p>
            <a:pPr algn="ctr"/>
            <a:r>
              <a:rPr lang="en-US" dirty="0"/>
              <a:t>Pathfinder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23E7DD-725F-1331-8DF2-705EB41DFB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60184" y="1281112"/>
            <a:ext cx="3236275" cy="823912"/>
          </a:xfrm>
        </p:spPr>
        <p:txBody>
          <a:bodyPr>
            <a:normAutofit/>
          </a:bodyPr>
          <a:lstStyle/>
          <a:p>
            <a:r>
              <a:rPr lang="en-US" sz="4000" dirty="0"/>
              <a:t>Law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5E7310-653E-0CED-CD25-A02978126B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60183" y="2105024"/>
            <a:ext cx="5872183" cy="3897465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/>
              <a:t>Keep the morning watch</a:t>
            </a:r>
            <a:br>
              <a:rPr lang="en-US" dirty="0"/>
            </a:br>
            <a:r>
              <a:rPr lang="en-US" sz="3200" dirty="0"/>
              <a:t>Do my honest part</a:t>
            </a:r>
            <a:br>
              <a:rPr lang="en-US" dirty="0"/>
            </a:br>
            <a:r>
              <a:rPr lang="en-US" dirty="0"/>
              <a:t>Care for my body,</a:t>
            </a:r>
            <a:br>
              <a:rPr lang="en-US" dirty="0"/>
            </a:br>
            <a:r>
              <a:rPr lang="en-US" dirty="0"/>
              <a:t>Keep a level eye</a:t>
            </a:r>
            <a:br>
              <a:rPr lang="en-US" dirty="0"/>
            </a:br>
            <a:r>
              <a:rPr lang="en-US" dirty="0"/>
              <a:t>Be courteous and obedient</a:t>
            </a:r>
            <a:br>
              <a:rPr lang="en-US" dirty="0"/>
            </a:br>
            <a:r>
              <a:rPr lang="en-US" dirty="0"/>
              <a:t>Walk softly in the sanctuary,</a:t>
            </a:r>
            <a:br>
              <a:rPr lang="en-US" dirty="0"/>
            </a:br>
            <a:r>
              <a:rPr lang="en-US" dirty="0"/>
              <a:t>Keep a song in my heart,</a:t>
            </a:r>
            <a:br>
              <a:rPr lang="en-US" dirty="0"/>
            </a:br>
            <a:r>
              <a:rPr lang="en-US" dirty="0"/>
              <a:t>Go on God's errand.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03BD2A8-C6F6-6D10-49A2-022387C201A8}"/>
              </a:ext>
            </a:extLst>
          </p:cNvPr>
          <p:cNvGrpSpPr/>
          <p:nvPr/>
        </p:nvGrpSpPr>
        <p:grpSpPr>
          <a:xfrm>
            <a:off x="1251231" y="1151410"/>
            <a:ext cx="1754639" cy="1327633"/>
            <a:chOff x="10235590" y="107073"/>
            <a:chExt cx="1754639" cy="1327633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AFEF3A0-6A60-29BB-D1FE-B4516627D815}"/>
                </a:ext>
              </a:extLst>
            </p:cNvPr>
            <p:cNvSpPr/>
            <p:nvPr/>
          </p:nvSpPr>
          <p:spPr>
            <a:xfrm>
              <a:off x="10508105" y="269823"/>
              <a:ext cx="1244184" cy="50106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pic>
          <p:nvPicPr>
            <p:cNvPr id="8" name="Picture 7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AF61EBB6-1389-8B68-08EC-B5D05B83AC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35590" y="107073"/>
              <a:ext cx="1754639" cy="1327633"/>
            </a:xfrm>
            <a:prstGeom prst="rect">
              <a:avLst/>
            </a:prstGeom>
          </p:spPr>
        </p:pic>
      </p:grpSp>
      <p:pic>
        <p:nvPicPr>
          <p:cNvPr id="12" name="Picture 11" descr="A picture containing light, vector graphics&#10;&#10;Description automatically generated">
            <a:extLst>
              <a:ext uri="{FF2B5EF4-FFF2-40B4-BE49-F238E27FC236}">
                <a16:creationId xmlns:a16="http://schemas.microsoft.com/office/drawing/2014/main" id="{3FF17890-785A-8E2E-3917-219CB2F385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793" y="2714747"/>
            <a:ext cx="1991450" cy="1327633"/>
          </a:xfrm>
          <a:prstGeom prst="rect">
            <a:avLst/>
          </a:prstGeom>
        </p:spPr>
      </p:pic>
      <p:sp>
        <p:nvSpPr>
          <p:cNvPr id="17" name="Arrow: Left 16">
            <a:extLst>
              <a:ext uri="{FF2B5EF4-FFF2-40B4-BE49-F238E27FC236}">
                <a16:creationId xmlns:a16="http://schemas.microsoft.com/office/drawing/2014/main" id="{ADA827E2-7434-020D-6215-90ECD6F7C1B2}"/>
              </a:ext>
            </a:extLst>
          </p:cNvPr>
          <p:cNvSpPr/>
          <p:nvPr/>
        </p:nvSpPr>
        <p:spPr>
          <a:xfrm rot="511431">
            <a:off x="2932001" y="1627611"/>
            <a:ext cx="2787697" cy="82391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Read the Bible &amp; pray</a:t>
            </a:r>
          </a:p>
        </p:txBody>
      </p:sp>
      <p:sp>
        <p:nvSpPr>
          <p:cNvPr id="19" name="Arrow: Left 18">
            <a:extLst>
              <a:ext uri="{FF2B5EF4-FFF2-40B4-BE49-F238E27FC236}">
                <a16:creationId xmlns:a16="http://schemas.microsoft.com/office/drawing/2014/main" id="{2A643824-04AE-A8B0-BD5B-99DD054ACE91}"/>
              </a:ext>
            </a:extLst>
          </p:cNvPr>
          <p:cNvSpPr/>
          <p:nvPr/>
        </p:nvSpPr>
        <p:spPr>
          <a:xfrm rot="21247394">
            <a:off x="2878429" y="2711553"/>
            <a:ext cx="2787697" cy="82391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Work together</a:t>
            </a:r>
          </a:p>
        </p:txBody>
      </p:sp>
    </p:spTree>
    <p:extLst>
      <p:ext uri="{BB962C8B-B14F-4D97-AF65-F5344CB8AC3E}">
        <p14:creationId xmlns:p14="http://schemas.microsoft.com/office/powerpoint/2010/main" val="536481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615C0-340B-F91D-4AE7-26280CCB9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180" y="457200"/>
            <a:ext cx="5352729" cy="823912"/>
          </a:xfrm>
        </p:spPr>
        <p:txBody>
          <a:bodyPr/>
          <a:lstStyle/>
          <a:p>
            <a:r>
              <a:rPr lang="en-US" dirty="0"/>
              <a:t>Pathfinder Law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5E7310-653E-0CED-CD25-A02978126B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60183" y="2105024"/>
            <a:ext cx="5872183" cy="389746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Keep the morning watch</a:t>
            </a:r>
            <a:br>
              <a:rPr lang="en-US" dirty="0"/>
            </a:br>
            <a:r>
              <a:rPr lang="en-US" dirty="0"/>
              <a:t>Do my honest part</a:t>
            </a:r>
            <a:br>
              <a:rPr lang="en-US" dirty="0"/>
            </a:br>
            <a:r>
              <a:rPr lang="en-US" sz="3200" dirty="0"/>
              <a:t>Care for my body,</a:t>
            </a:r>
            <a:br>
              <a:rPr lang="en-US" sz="3200" dirty="0"/>
            </a:br>
            <a:r>
              <a:rPr lang="en-US" dirty="0"/>
              <a:t>Keep a level eye</a:t>
            </a:r>
            <a:br>
              <a:rPr lang="en-US" dirty="0"/>
            </a:br>
            <a:r>
              <a:rPr lang="en-US" dirty="0"/>
              <a:t>Be courteous and obedient</a:t>
            </a:r>
            <a:br>
              <a:rPr lang="en-US" dirty="0"/>
            </a:br>
            <a:r>
              <a:rPr lang="en-US" dirty="0"/>
              <a:t>Walk softly in the sanctuary,</a:t>
            </a:r>
            <a:br>
              <a:rPr lang="en-US" dirty="0"/>
            </a:br>
            <a:r>
              <a:rPr lang="en-US" sz="3200" dirty="0"/>
              <a:t>Keep a song in my heart,</a:t>
            </a:r>
            <a:br>
              <a:rPr lang="en-US" sz="3200" dirty="0"/>
            </a:br>
            <a:r>
              <a:rPr lang="en-US" dirty="0"/>
              <a:t>Go on God's errand.</a:t>
            </a:r>
          </a:p>
        </p:txBody>
      </p:sp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FCB87F20-F979-A8A9-67EF-7FA8C6BF3F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34" y="189054"/>
            <a:ext cx="4956746" cy="2489387"/>
          </a:xfrm>
          <a:prstGeom prst="rect">
            <a:avLst/>
          </a:prstGeom>
        </p:spPr>
      </p:pic>
      <p:sp>
        <p:nvSpPr>
          <p:cNvPr id="17" name="Arrow: Left 16">
            <a:extLst>
              <a:ext uri="{FF2B5EF4-FFF2-40B4-BE49-F238E27FC236}">
                <a16:creationId xmlns:a16="http://schemas.microsoft.com/office/drawing/2014/main" id="{ADA827E2-7434-020D-6215-90ECD6F7C1B2}"/>
              </a:ext>
            </a:extLst>
          </p:cNvPr>
          <p:cNvSpPr/>
          <p:nvPr/>
        </p:nvSpPr>
        <p:spPr>
          <a:xfrm rot="511431">
            <a:off x="3609360" y="2536287"/>
            <a:ext cx="2101366" cy="82391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Keep healthy</a:t>
            </a:r>
          </a:p>
        </p:txBody>
      </p:sp>
      <p:sp>
        <p:nvSpPr>
          <p:cNvPr id="19" name="Arrow: Left 18">
            <a:extLst>
              <a:ext uri="{FF2B5EF4-FFF2-40B4-BE49-F238E27FC236}">
                <a16:creationId xmlns:a16="http://schemas.microsoft.com/office/drawing/2014/main" id="{2A643824-04AE-A8B0-BD5B-99DD054ACE91}"/>
              </a:ext>
            </a:extLst>
          </p:cNvPr>
          <p:cNvSpPr/>
          <p:nvPr/>
        </p:nvSpPr>
        <p:spPr>
          <a:xfrm rot="21262042">
            <a:off x="3562931" y="4290182"/>
            <a:ext cx="2170591" cy="101962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Rejoice in the Lord always</a:t>
            </a:r>
          </a:p>
        </p:txBody>
      </p:sp>
      <p:pic>
        <p:nvPicPr>
          <p:cNvPr id="11" name="Picture 10" descr="A picture containing shape&#10;&#10;Description automatically generated">
            <a:extLst>
              <a:ext uri="{FF2B5EF4-FFF2-40B4-BE49-F238E27FC236}">
                <a16:creationId xmlns:a16="http://schemas.microsoft.com/office/drawing/2014/main" id="{91230DF6-252A-6A41-8981-B7216907D58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72" y="3903261"/>
            <a:ext cx="3359934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678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C3698C9A-A5E3-2D1B-3DC9-2FEA79C0E51A}"/>
              </a:ext>
            </a:extLst>
          </p:cNvPr>
          <p:cNvSpPr/>
          <p:nvPr/>
        </p:nvSpPr>
        <p:spPr>
          <a:xfrm>
            <a:off x="2489118" y="4752225"/>
            <a:ext cx="209496" cy="18742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03F8C79-0004-83CA-28FF-4AE17DE64DD0}"/>
              </a:ext>
            </a:extLst>
          </p:cNvPr>
          <p:cNvSpPr/>
          <p:nvPr/>
        </p:nvSpPr>
        <p:spPr>
          <a:xfrm>
            <a:off x="1979068" y="4264653"/>
            <a:ext cx="209496" cy="18742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7615C0-340B-F91D-4AE7-26280CCB9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180" y="457200"/>
            <a:ext cx="5352729" cy="823912"/>
          </a:xfrm>
        </p:spPr>
        <p:txBody>
          <a:bodyPr/>
          <a:lstStyle/>
          <a:p>
            <a:r>
              <a:rPr lang="en-US" dirty="0"/>
              <a:t>Pathfinder Law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5E7310-653E-0CED-CD25-A02978126B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9636" y="2105024"/>
            <a:ext cx="5517623" cy="389746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Keep the morning watch</a:t>
            </a:r>
            <a:br>
              <a:rPr lang="en-US" dirty="0"/>
            </a:br>
            <a:r>
              <a:rPr lang="en-US" dirty="0"/>
              <a:t>Do my honest part</a:t>
            </a:r>
            <a:br>
              <a:rPr lang="en-US" dirty="0"/>
            </a:br>
            <a:r>
              <a:rPr lang="en-US" dirty="0"/>
              <a:t>Care for my body,</a:t>
            </a:r>
            <a:br>
              <a:rPr lang="en-US" dirty="0"/>
            </a:br>
            <a:r>
              <a:rPr lang="en-US" sz="3200" dirty="0"/>
              <a:t>Keep a level eye</a:t>
            </a:r>
            <a:br>
              <a:rPr lang="en-US" dirty="0"/>
            </a:br>
            <a:r>
              <a:rPr lang="en-US" sz="3200" dirty="0"/>
              <a:t>Be courteous and obedient</a:t>
            </a:r>
            <a:br>
              <a:rPr lang="en-US" dirty="0"/>
            </a:br>
            <a:r>
              <a:rPr lang="en-US" dirty="0"/>
              <a:t>Walk softly in the sanctuary,</a:t>
            </a:r>
            <a:br>
              <a:rPr lang="en-US" dirty="0"/>
            </a:br>
            <a:r>
              <a:rPr lang="en-US" dirty="0"/>
              <a:t>Keep a song in my heart,</a:t>
            </a:r>
            <a:br>
              <a:rPr lang="en-US" dirty="0"/>
            </a:br>
            <a:r>
              <a:rPr lang="en-US" dirty="0"/>
              <a:t>Go on God's errand.</a:t>
            </a:r>
          </a:p>
        </p:txBody>
      </p:sp>
      <p:pic>
        <p:nvPicPr>
          <p:cNvPr id="16" name="Picture 15" descr="Text&#10;&#10;Description automatically generated">
            <a:extLst>
              <a:ext uri="{FF2B5EF4-FFF2-40B4-BE49-F238E27FC236}">
                <a16:creationId xmlns:a16="http://schemas.microsoft.com/office/drawing/2014/main" id="{9CFE53D5-4562-28CF-16EA-E2C1900D25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7" r="20997"/>
          <a:stretch/>
        </p:blipFill>
        <p:spPr>
          <a:xfrm>
            <a:off x="1368963" y="1520352"/>
            <a:ext cx="1485594" cy="1346939"/>
          </a:xfrm>
          <a:prstGeom prst="rect">
            <a:avLst/>
          </a:prstGeom>
        </p:spPr>
      </p:pic>
      <p:pic>
        <p:nvPicPr>
          <p:cNvPr id="18" name="Picture 17" descr="Icon&#10;&#10;Description automatically generated with low confidence">
            <a:extLst>
              <a:ext uri="{FF2B5EF4-FFF2-40B4-BE49-F238E27FC236}">
                <a16:creationId xmlns:a16="http://schemas.microsoft.com/office/drawing/2014/main" id="{44397772-B95D-29C0-A5CB-58F8B855F5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74" y="1281112"/>
            <a:ext cx="1591055" cy="239240"/>
          </a:xfrm>
          <a:prstGeom prst="rect">
            <a:avLst/>
          </a:prstGeom>
        </p:spPr>
      </p:pic>
      <p:sp>
        <p:nvSpPr>
          <p:cNvPr id="19" name="Arrow: Left 18">
            <a:extLst>
              <a:ext uri="{FF2B5EF4-FFF2-40B4-BE49-F238E27FC236}">
                <a16:creationId xmlns:a16="http://schemas.microsoft.com/office/drawing/2014/main" id="{2A643824-04AE-A8B0-BD5B-99DD054ACE91}"/>
              </a:ext>
            </a:extLst>
          </p:cNvPr>
          <p:cNvSpPr/>
          <p:nvPr/>
        </p:nvSpPr>
        <p:spPr>
          <a:xfrm rot="20549551">
            <a:off x="3478038" y="3966126"/>
            <a:ext cx="2787697" cy="82391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Be respectful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96D41B9-06B4-9FFF-3051-37A3538C2D2D}"/>
              </a:ext>
            </a:extLst>
          </p:cNvPr>
          <p:cNvGrpSpPr/>
          <p:nvPr/>
        </p:nvGrpSpPr>
        <p:grpSpPr>
          <a:xfrm>
            <a:off x="1335674" y="192924"/>
            <a:ext cx="1623520" cy="1524638"/>
            <a:chOff x="3095581" y="288821"/>
            <a:chExt cx="1905000" cy="190500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B509182-ADFE-1003-5394-63ECF1CB3867}"/>
                </a:ext>
              </a:extLst>
            </p:cNvPr>
            <p:cNvSpPr/>
            <p:nvPr/>
          </p:nvSpPr>
          <p:spPr>
            <a:xfrm>
              <a:off x="3427042" y="659567"/>
              <a:ext cx="1070007" cy="1033501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pic>
          <p:nvPicPr>
            <p:cNvPr id="4" name="Picture 3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A604CDA4-2B47-5358-9342-D1CA3AE154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5581" y="288821"/>
              <a:ext cx="1905000" cy="1905000"/>
            </a:xfrm>
            <a:prstGeom prst="rect">
              <a:avLst/>
            </a:prstGeom>
          </p:spPr>
        </p:pic>
      </p:grpSp>
      <p:pic>
        <p:nvPicPr>
          <p:cNvPr id="9" name="Picture 8" descr="Logo&#10;&#10;Description automatically generated with low confidence">
            <a:extLst>
              <a:ext uri="{FF2B5EF4-FFF2-40B4-BE49-F238E27FC236}">
                <a16:creationId xmlns:a16="http://schemas.microsoft.com/office/drawing/2014/main" id="{BAA83CBD-CF75-5821-337D-A82CCABDC23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600" y="1316792"/>
            <a:ext cx="2816068" cy="2249106"/>
          </a:xfrm>
          <a:prstGeom prst="rect">
            <a:avLst/>
          </a:prstGeom>
        </p:spPr>
      </p:pic>
      <p:sp>
        <p:nvSpPr>
          <p:cNvPr id="17" name="Arrow: Left 16">
            <a:extLst>
              <a:ext uri="{FF2B5EF4-FFF2-40B4-BE49-F238E27FC236}">
                <a16:creationId xmlns:a16="http://schemas.microsoft.com/office/drawing/2014/main" id="{ADA827E2-7434-020D-6215-90ECD6F7C1B2}"/>
              </a:ext>
            </a:extLst>
          </p:cNvPr>
          <p:cNvSpPr/>
          <p:nvPr/>
        </p:nvSpPr>
        <p:spPr>
          <a:xfrm rot="725923">
            <a:off x="3441421" y="2689292"/>
            <a:ext cx="2800256" cy="82391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Make good choices</a:t>
            </a:r>
          </a:p>
        </p:txBody>
      </p:sp>
      <p:pic>
        <p:nvPicPr>
          <p:cNvPr id="13" name="Picture 12" descr="A person in a garment&#10;&#10;Description automatically generated with medium confidence">
            <a:extLst>
              <a:ext uri="{FF2B5EF4-FFF2-40B4-BE49-F238E27FC236}">
                <a16:creationId xmlns:a16="http://schemas.microsoft.com/office/drawing/2014/main" id="{998A6396-11FF-6B7E-3B73-BC135C3ECA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884" y="228757"/>
            <a:ext cx="1296784" cy="1901168"/>
          </a:xfrm>
          <a:prstGeom prst="rect">
            <a:avLst/>
          </a:prstGeom>
        </p:spPr>
      </p:pic>
      <p:pic>
        <p:nvPicPr>
          <p:cNvPr id="20" name="Picture 19" descr="A picture containing clipart&#10;&#10;Description automatically generated">
            <a:extLst>
              <a:ext uri="{FF2B5EF4-FFF2-40B4-BE49-F238E27FC236}">
                <a16:creationId xmlns:a16="http://schemas.microsoft.com/office/drawing/2014/main" id="{88EAA34F-90DD-CB37-CF34-49DFC4B1978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35" y="3858542"/>
            <a:ext cx="2128951" cy="2663453"/>
          </a:xfrm>
          <a:prstGeom prst="rect">
            <a:avLst/>
          </a:prstGeom>
        </p:spPr>
      </p:pic>
      <p:pic>
        <p:nvPicPr>
          <p:cNvPr id="24" name="Picture 23" descr="Diagram&#10;&#10;Description automatically generated">
            <a:extLst>
              <a:ext uri="{FF2B5EF4-FFF2-40B4-BE49-F238E27FC236}">
                <a16:creationId xmlns:a16="http://schemas.microsoft.com/office/drawing/2014/main" id="{F47C2C89-7E57-F570-4B2C-DAAB1161B6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0906" y="4452079"/>
            <a:ext cx="1488689" cy="210577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5C786926-C6D5-36D5-648D-F5748A964465}"/>
              </a:ext>
            </a:extLst>
          </p:cNvPr>
          <p:cNvSpPr txBox="1"/>
          <p:nvPr/>
        </p:nvSpPr>
        <p:spPr>
          <a:xfrm>
            <a:off x="5760180" y="1394396"/>
            <a:ext cx="60935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 will not lie, cheat or deceive and will despise dirty talk and evil thinking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7" name="Speech Bubble: Rectangle 26">
            <a:extLst>
              <a:ext uri="{FF2B5EF4-FFF2-40B4-BE49-F238E27FC236}">
                <a16:creationId xmlns:a16="http://schemas.microsoft.com/office/drawing/2014/main" id="{0A2310D2-327E-0CBD-9BC5-BD3B9173C98E}"/>
              </a:ext>
            </a:extLst>
          </p:cNvPr>
          <p:cNvSpPr/>
          <p:nvPr/>
        </p:nvSpPr>
        <p:spPr>
          <a:xfrm>
            <a:off x="201657" y="228757"/>
            <a:ext cx="987371" cy="3337139"/>
          </a:xfrm>
          <a:prstGeom prst="wedgeRectCallout">
            <a:avLst>
              <a:gd name="adj1" fmla="val 74813"/>
              <a:gd name="adj2" fmla="val -28675"/>
            </a:avLst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 will not lie, cheat or deceive and will despise dirty talk and evil thinking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332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615C0-340B-F91D-4AE7-26280CCB9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180" y="457200"/>
            <a:ext cx="5352729" cy="823912"/>
          </a:xfrm>
        </p:spPr>
        <p:txBody>
          <a:bodyPr/>
          <a:lstStyle/>
          <a:p>
            <a:r>
              <a:rPr lang="en-US" dirty="0"/>
              <a:t>Pathfinder Law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5E7310-653E-0CED-CD25-A02978126B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9636" y="2105024"/>
            <a:ext cx="5517623" cy="389746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Keep the morning watch</a:t>
            </a:r>
            <a:br>
              <a:rPr lang="en-US" dirty="0"/>
            </a:br>
            <a:r>
              <a:rPr lang="en-US" dirty="0"/>
              <a:t>Do my honest part</a:t>
            </a:r>
            <a:br>
              <a:rPr lang="en-US" dirty="0"/>
            </a:br>
            <a:r>
              <a:rPr lang="en-US" dirty="0"/>
              <a:t>Care for my body,</a:t>
            </a:r>
            <a:br>
              <a:rPr lang="en-US" dirty="0"/>
            </a:br>
            <a:r>
              <a:rPr lang="en-US" dirty="0"/>
              <a:t>Keep a level eye</a:t>
            </a:r>
            <a:br>
              <a:rPr lang="en-US" dirty="0"/>
            </a:br>
            <a:r>
              <a:rPr lang="en-US" dirty="0"/>
              <a:t>Be courteous and obedient</a:t>
            </a:r>
            <a:br>
              <a:rPr lang="en-US" dirty="0"/>
            </a:br>
            <a:r>
              <a:rPr lang="en-US" sz="3200" dirty="0"/>
              <a:t>Walk softly in the sanctuary,</a:t>
            </a:r>
            <a:br>
              <a:rPr lang="en-US" sz="3200" dirty="0"/>
            </a:br>
            <a:r>
              <a:rPr lang="en-US" dirty="0"/>
              <a:t>Keep a song in my heart,</a:t>
            </a:r>
            <a:br>
              <a:rPr lang="en-US" dirty="0"/>
            </a:br>
            <a:r>
              <a:rPr lang="en-US" sz="3200" dirty="0"/>
              <a:t>Go on God's errand.</a:t>
            </a:r>
          </a:p>
        </p:txBody>
      </p:sp>
      <p:sp>
        <p:nvSpPr>
          <p:cNvPr id="19" name="Arrow: Left 18">
            <a:extLst>
              <a:ext uri="{FF2B5EF4-FFF2-40B4-BE49-F238E27FC236}">
                <a16:creationId xmlns:a16="http://schemas.microsoft.com/office/drawing/2014/main" id="{2A643824-04AE-A8B0-BD5B-99DD054ACE91}"/>
              </a:ext>
            </a:extLst>
          </p:cNvPr>
          <p:cNvSpPr/>
          <p:nvPr/>
        </p:nvSpPr>
        <p:spPr>
          <a:xfrm rot="20549551">
            <a:off x="3460567" y="5049093"/>
            <a:ext cx="2787697" cy="101000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Care for one another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Share God’s Love</a:t>
            </a:r>
          </a:p>
        </p:txBody>
      </p:sp>
      <p:sp>
        <p:nvSpPr>
          <p:cNvPr id="17" name="Arrow: Left 16">
            <a:extLst>
              <a:ext uri="{FF2B5EF4-FFF2-40B4-BE49-F238E27FC236}">
                <a16:creationId xmlns:a16="http://schemas.microsoft.com/office/drawing/2014/main" id="{ADA827E2-7434-020D-6215-90ECD6F7C1B2}"/>
              </a:ext>
            </a:extLst>
          </p:cNvPr>
          <p:cNvSpPr/>
          <p:nvPr/>
        </p:nvSpPr>
        <p:spPr>
          <a:xfrm rot="725923">
            <a:off x="3400962" y="3341399"/>
            <a:ext cx="2800256" cy="104503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Be quiet and respectful in church</a:t>
            </a:r>
          </a:p>
        </p:txBody>
      </p:sp>
      <p:pic>
        <p:nvPicPr>
          <p:cNvPr id="8" name="Picture 7" descr="A picture containing logo&#10;&#10;Description automatically generated">
            <a:extLst>
              <a:ext uri="{FF2B5EF4-FFF2-40B4-BE49-F238E27FC236}">
                <a16:creationId xmlns:a16="http://schemas.microsoft.com/office/drawing/2014/main" id="{BB1DA2F1-BCA5-6152-6573-D8DCD440DD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908" y="402980"/>
            <a:ext cx="2854092" cy="2428407"/>
          </a:xfrm>
          <a:prstGeom prst="rect">
            <a:avLst/>
          </a:prstGeom>
        </p:spPr>
      </p:pic>
      <p:pic>
        <p:nvPicPr>
          <p:cNvPr id="11" name="Picture 10" descr="A group of people in a room&#10;&#10;Description automatically generated">
            <a:extLst>
              <a:ext uri="{FF2B5EF4-FFF2-40B4-BE49-F238E27FC236}">
                <a16:creationId xmlns:a16="http://schemas.microsoft.com/office/drawing/2014/main" id="{A01EAB97-9F73-2956-3165-18D7A90B8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697" y="1406968"/>
            <a:ext cx="3116393" cy="20220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238BB724-A34E-A243-48FE-061F812AEB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5551">
            <a:off x="213779" y="4105185"/>
            <a:ext cx="1801848" cy="180184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A401271-F7CE-B164-2013-7A085DDE68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6488">
            <a:off x="1968719" y="4744002"/>
            <a:ext cx="1517972" cy="1778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863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983D4BC3-580F-B700-846B-4AC23B0C24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173" y="-134959"/>
            <a:ext cx="6199655" cy="6868909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B64DBBAB-CA75-D6A1-F1BD-9DFE60F2D318}"/>
              </a:ext>
            </a:extLst>
          </p:cNvPr>
          <p:cNvGrpSpPr/>
          <p:nvPr/>
        </p:nvGrpSpPr>
        <p:grpSpPr>
          <a:xfrm>
            <a:off x="3007378" y="-283247"/>
            <a:ext cx="6188449" cy="7405986"/>
            <a:chOff x="-300038" y="-321014"/>
            <a:chExt cx="7013576" cy="8393451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CD69407-ACEB-56CE-FDEA-39677B1DBF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9728"/>
              <a:ext cx="6400800" cy="560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8">
              <a:extLst>
                <a:ext uri="{FF2B5EF4-FFF2-40B4-BE49-F238E27FC236}">
                  <a16:creationId xmlns:a16="http://schemas.microsoft.com/office/drawing/2014/main" id="{2F6E627B-6ECE-DA5D-60E1-4BDB9403F0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191375"/>
              <a:ext cx="6400800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Frame 18">
              <a:extLst>
                <a:ext uri="{FF2B5EF4-FFF2-40B4-BE49-F238E27FC236}">
                  <a16:creationId xmlns:a16="http://schemas.microsoft.com/office/drawing/2014/main" id="{424D9367-3023-CC0A-F1EC-CB2FC8E3BF4B}"/>
                </a:ext>
              </a:extLst>
            </p:cNvPr>
            <p:cNvSpPr/>
            <p:nvPr/>
          </p:nvSpPr>
          <p:spPr bwMode="auto">
            <a:xfrm>
              <a:off x="-300038" y="-321014"/>
              <a:ext cx="7013576" cy="8393451"/>
            </a:xfrm>
            <a:prstGeom prst="frame">
              <a:avLst>
                <a:gd name="adj1" fmla="val 4448"/>
              </a:avLst>
            </a:prstGeom>
            <a:solidFill>
              <a:schemeClr val="bg1"/>
            </a:solidFill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806867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1412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illScript" pitchFamily="66" charset="0"/>
                <a:ea typeface="+mn-ea"/>
                <a:cs typeface="+mn-cs"/>
              </a:endParaRPr>
            </a:p>
          </p:txBody>
        </p:sp>
      </p:grp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8CC79BC4-2C56-E42A-24C7-39330D6D74FD}"/>
              </a:ext>
            </a:extLst>
          </p:cNvPr>
          <p:cNvSpPr/>
          <p:nvPr/>
        </p:nvSpPr>
        <p:spPr bwMode="auto">
          <a:xfrm rot="10800000">
            <a:off x="3781423" y="485876"/>
            <a:ext cx="308996" cy="203583"/>
          </a:xfrm>
          <a:prstGeom prst="triangle">
            <a:avLst/>
          </a:prstGeom>
          <a:solidFill>
            <a:srgbClr val="EAEAE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0682" tIns="40341" rIns="80682" bIns="40341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806867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412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illScript" pitchFamily="66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C3C108D-5A34-86FA-7CDB-3D7FBBCA6136}"/>
              </a:ext>
            </a:extLst>
          </p:cNvPr>
          <p:cNvSpPr/>
          <p:nvPr/>
        </p:nvSpPr>
        <p:spPr bwMode="auto">
          <a:xfrm>
            <a:off x="3245641" y="485876"/>
            <a:ext cx="403412" cy="1148662"/>
          </a:xfrm>
          <a:prstGeom prst="rect">
            <a:avLst/>
          </a:prstGeom>
          <a:solidFill>
            <a:srgbClr val="89898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80686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3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A8EF925-76F4-C7B6-2326-50C34E6A1FE8}"/>
              </a:ext>
            </a:extLst>
          </p:cNvPr>
          <p:cNvGrpSpPr/>
          <p:nvPr/>
        </p:nvGrpSpPr>
        <p:grpSpPr>
          <a:xfrm>
            <a:off x="3588684" y="6467811"/>
            <a:ext cx="5130259" cy="266140"/>
            <a:chOff x="358775" y="7262089"/>
            <a:chExt cx="5814293" cy="301625"/>
          </a:xfrm>
        </p:grpSpPr>
        <p:sp>
          <p:nvSpPr>
            <p:cNvPr id="9" name="Footer Placeholder 3">
              <a:extLst>
                <a:ext uri="{FF2B5EF4-FFF2-40B4-BE49-F238E27FC236}">
                  <a16:creationId xmlns:a16="http://schemas.microsoft.com/office/drawing/2014/main" id="{1B6BD926-82BF-4E28-7888-F5ADB652CE5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58775" y="7262089"/>
              <a:ext cx="4320229" cy="301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80682" tIns="40341" rIns="80682" bIns="40341" numCol="1" anchor="b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1" fontAlgn="base" hangingPunct="1">
                <a:spcBef>
                  <a:spcPct val="20000"/>
                </a:spcBef>
                <a:spcAft>
                  <a:spcPct val="0"/>
                </a:spcAft>
                <a:buFontTx/>
                <a:buChar char="•"/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80686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35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leargothic-Serial-Medium" pitchFamily="2" charset="0"/>
                  <a:ea typeface="+mn-ea"/>
                  <a:cs typeface="+mn-cs"/>
                </a:rPr>
                <a:t>Orchards Pathfinder Journal 2023</a:t>
              </a:r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6DC476A7-CEB4-13AA-9B9B-472C5759DAAD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4757018" y="7262089"/>
              <a:ext cx="1416050" cy="301625"/>
            </a:xfrm>
            <a:prstGeom prst="rect">
              <a:avLst/>
            </a:prstGeom>
            <a:ln/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9pPr>
            </a:lstStyle>
            <a:p>
              <a:pPr marL="0" marR="0" lvl="0" indent="0" algn="r" defTabSz="80686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fld id="{05A53AA2-540F-43DC-B9E9-27740909CBAB}" type="slidenum">
                <a:rPr kumimoji="0" lang="en-US" altLang="en-US" sz="1235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leargothic-Serial-Medium" pitchFamily="2" charset="0"/>
                  <a:ea typeface="+mn-ea"/>
                  <a:cs typeface="+mn-cs"/>
                </a:rPr>
                <a:pPr marL="0" marR="0" lvl="0" indent="0" algn="r" defTabSz="80686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t>9</a:t>
              </a:fld>
              <a:endParaRPr kumimoji="0" lang="en-US" altLang="en-US" sz="123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leargothic-Serial-Medium" pitchFamily="2" charset="0"/>
                <a:ea typeface="+mn-ea"/>
                <a:cs typeface="+mn-cs"/>
              </a:endParaRPr>
            </a:p>
          </p:txBody>
        </p:sp>
      </p:grpSp>
      <p:pic>
        <p:nvPicPr>
          <p:cNvPr id="3" name="Picture 2" descr="A picture containing clipart&#10;&#10;Description automatically generated">
            <a:extLst>
              <a:ext uri="{FF2B5EF4-FFF2-40B4-BE49-F238E27FC236}">
                <a16:creationId xmlns:a16="http://schemas.microsoft.com/office/drawing/2014/main" id="{3A3A9076-233C-F1AA-CA6C-DD1E03E9BE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7248">
            <a:off x="625023" y="1255623"/>
            <a:ext cx="2039815" cy="921741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73E9305F-0C25-C247-804D-F5F2D994443F}"/>
              </a:ext>
            </a:extLst>
          </p:cNvPr>
          <p:cNvSpPr/>
          <p:nvPr/>
        </p:nvSpPr>
        <p:spPr bwMode="auto">
          <a:xfrm>
            <a:off x="3272117" y="2179853"/>
            <a:ext cx="2832288" cy="840260"/>
          </a:xfrm>
          <a:prstGeom prst="ellipse">
            <a:avLst/>
          </a:prstGeom>
          <a:noFill/>
          <a:ln w="3810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illScript" pitchFamily="66" charset="0"/>
              <a:ea typeface="+mn-ea"/>
              <a:cs typeface="+mn-cs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ADDEF643-9BD8-42A7-F966-37DAA76BFDB5}"/>
              </a:ext>
            </a:extLst>
          </p:cNvPr>
          <p:cNvSpPr/>
          <p:nvPr/>
        </p:nvSpPr>
        <p:spPr bwMode="auto">
          <a:xfrm rot="21126469">
            <a:off x="661146" y="2431123"/>
            <a:ext cx="2502555" cy="458256"/>
          </a:xfrm>
          <a:prstGeom prst="rightArrow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illScript" pitchFamily="66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E83421-A9D3-4970-0322-D17C1BC1DAF9}"/>
              </a:ext>
            </a:extLst>
          </p:cNvPr>
          <p:cNvSpPr txBox="1"/>
          <p:nvPr/>
        </p:nvSpPr>
        <p:spPr>
          <a:xfrm>
            <a:off x="351023" y="3049861"/>
            <a:ext cx="283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Discuss the questions on the next few slides.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9038EF-3E40-325C-19BB-AEEB9595485A}"/>
              </a:ext>
            </a:extLst>
          </p:cNvPr>
          <p:cNvSpPr txBox="1"/>
          <p:nvPr/>
        </p:nvSpPr>
        <p:spPr>
          <a:xfrm>
            <a:off x="8919881" y="485876"/>
            <a:ext cx="3272119" cy="5539978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Qualities of a good friend: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• Genuine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• Giving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• Considerate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• Approachable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• Friendly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• Accepting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• Respectful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• Dependable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• Loyal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• Flexible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• Supportive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• Truthful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• Encouraging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• Positive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• Appreciative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• An active listener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• Understanding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• Enriching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• Honest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• Understanding of one’s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personal space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4536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9324D5B-F900-91BF-663A-08C30F77CD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378" y="-8584"/>
            <a:ext cx="6188449" cy="661837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B64DBBAB-CA75-D6A1-F1BD-9DFE60F2D318}"/>
              </a:ext>
            </a:extLst>
          </p:cNvPr>
          <p:cNvGrpSpPr/>
          <p:nvPr/>
        </p:nvGrpSpPr>
        <p:grpSpPr>
          <a:xfrm>
            <a:off x="3007378" y="-283247"/>
            <a:ext cx="6188449" cy="7405986"/>
            <a:chOff x="-300038" y="-321014"/>
            <a:chExt cx="7013576" cy="8393451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CD69407-ACEB-56CE-FDEA-39677B1DBF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9728"/>
              <a:ext cx="6400800" cy="560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8">
              <a:extLst>
                <a:ext uri="{FF2B5EF4-FFF2-40B4-BE49-F238E27FC236}">
                  <a16:creationId xmlns:a16="http://schemas.microsoft.com/office/drawing/2014/main" id="{2F6E627B-6ECE-DA5D-60E1-4BDB9403F0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191375"/>
              <a:ext cx="6400800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Frame 18">
              <a:extLst>
                <a:ext uri="{FF2B5EF4-FFF2-40B4-BE49-F238E27FC236}">
                  <a16:creationId xmlns:a16="http://schemas.microsoft.com/office/drawing/2014/main" id="{424D9367-3023-CC0A-F1EC-CB2FC8E3BF4B}"/>
                </a:ext>
              </a:extLst>
            </p:cNvPr>
            <p:cNvSpPr/>
            <p:nvPr/>
          </p:nvSpPr>
          <p:spPr bwMode="auto">
            <a:xfrm>
              <a:off x="-300038" y="-321014"/>
              <a:ext cx="7013576" cy="8393451"/>
            </a:xfrm>
            <a:prstGeom prst="frame">
              <a:avLst>
                <a:gd name="adj1" fmla="val 4448"/>
              </a:avLst>
            </a:prstGeom>
            <a:solidFill>
              <a:schemeClr val="bg1"/>
            </a:solidFill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806867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1412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illScript" pitchFamily="66" charset="0"/>
                <a:ea typeface="+mn-ea"/>
                <a:cs typeface="+mn-cs"/>
              </a:endParaRPr>
            </a:p>
          </p:txBody>
        </p:sp>
      </p:grp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8CC79BC4-2C56-E42A-24C7-39330D6D74FD}"/>
              </a:ext>
            </a:extLst>
          </p:cNvPr>
          <p:cNvSpPr/>
          <p:nvPr/>
        </p:nvSpPr>
        <p:spPr bwMode="auto">
          <a:xfrm rot="10800000">
            <a:off x="3679511" y="485876"/>
            <a:ext cx="308996" cy="203583"/>
          </a:xfrm>
          <a:prstGeom prst="triangle">
            <a:avLst/>
          </a:prstGeom>
          <a:solidFill>
            <a:srgbClr val="A8A8A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0682" tIns="40341" rIns="80682" bIns="40341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806867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412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illScript" pitchFamily="66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189B20-363E-761B-7A68-C1ECA0D18213}"/>
              </a:ext>
            </a:extLst>
          </p:cNvPr>
          <p:cNvSpPr/>
          <p:nvPr/>
        </p:nvSpPr>
        <p:spPr bwMode="auto">
          <a:xfrm>
            <a:off x="3201858" y="485876"/>
            <a:ext cx="403412" cy="991886"/>
          </a:xfrm>
          <a:prstGeom prst="rect">
            <a:avLst/>
          </a:prstGeom>
          <a:solidFill>
            <a:srgbClr val="83838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80686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3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8D6C9C6-125D-B6F6-5536-BA107105B578}"/>
              </a:ext>
            </a:extLst>
          </p:cNvPr>
          <p:cNvGrpSpPr/>
          <p:nvPr/>
        </p:nvGrpSpPr>
        <p:grpSpPr>
          <a:xfrm>
            <a:off x="3588684" y="6467811"/>
            <a:ext cx="5130259" cy="266140"/>
            <a:chOff x="358775" y="7262089"/>
            <a:chExt cx="5814293" cy="301625"/>
          </a:xfrm>
        </p:grpSpPr>
        <p:sp>
          <p:nvSpPr>
            <p:cNvPr id="8" name="Footer Placeholder 3">
              <a:extLst>
                <a:ext uri="{FF2B5EF4-FFF2-40B4-BE49-F238E27FC236}">
                  <a16:creationId xmlns:a16="http://schemas.microsoft.com/office/drawing/2014/main" id="{78D1111D-199A-3AF0-9BF7-FC97FD0BDD8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58775" y="7262089"/>
              <a:ext cx="4320229" cy="301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80682" tIns="40341" rIns="80682" bIns="40341" numCol="1" anchor="b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1" fontAlgn="base" hangingPunct="1">
                <a:spcBef>
                  <a:spcPct val="20000"/>
                </a:spcBef>
                <a:spcAft>
                  <a:spcPct val="0"/>
                </a:spcAft>
                <a:buFontTx/>
                <a:buChar char="•"/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80686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35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leargothic-Serial-Medium" pitchFamily="2" charset="0"/>
                  <a:ea typeface="+mn-ea"/>
                  <a:cs typeface="+mn-cs"/>
                </a:rPr>
                <a:t>Orchards Pathfinder Journal 2023</a:t>
              </a:r>
            </a:p>
          </p:txBody>
        </p:sp>
        <p:sp>
          <p:nvSpPr>
            <p:cNvPr id="9" name="Rectangle 6">
              <a:extLst>
                <a:ext uri="{FF2B5EF4-FFF2-40B4-BE49-F238E27FC236}">
                  <a16:creationId xmlns:a16="http://schemas.microsoft.com/office/drawing/2014/main" id="{41B31896-4CE9-C9C7-297F-D160C16BAEC1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4757018" y="7262089"/>
              <a:ext cx="1416050" cy="301625"/>
            </a:xfrm>
            <a:prstGeom prst="rect">
              <a:avLst/>
            </a:prstGeom>
            <a:ln/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QuillScript" pitchFamily="66" charset="0"/>
                  <a:ea typeface="+mn-ea"/>
                  <a:cs typeface="+mn-cs"/>
                </a:defRPr>
              </a:lvl9pPr>
            </a:lstStyle>
            <a:p>
              <a:pPr marL="0" marR="0" lvl="0" indent="0" algn="r" defTabSz="80686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fld id="{05A53AA2-540F-43DC-B9E9-27740909CBAB}" type="slidenum">
                <a:rPr kumimoji="0" lang="en-US" altLang="en-US" sz="1235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leargothic-Serial-Medium" pitchFamily="2" charset="0"/>
                  <a:ea typeface="+mn-ea"/>
                  <a:cs typeface="+mn-cs"/>
                </a:rPr>
                <a:pPr marL="0" marR="0" lvl="0" indent="0" algn="r" defTabSz="80686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t>10</a:t>
              </a:fld>
              <a:endParaRPr kumimoji="0" lang="en-US" altLang="en-US" sz="123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leargothic-Serial-Medium" pitchFamily="2" charset="0"/>
                <a:ea typeface="+mn-ea"/>
                <a:cs typeface="+mn-cs"/>
              </a:endParaRPr>
            </a:p>
          </p:txBody>
        </p:sp>
      </p:grpSp>
      <p:pic>
        <p:nvPicPr>
          <p:cNvPr id="4" name="Picture 3" descr="A picture containing circle&#10;&#10;Description automatically generated">
            <a:extLst>
              <a:ext uri="{FF2B5EF4-FFF2-40B4-BE49-F238E27FC236}">
                <a16:creationId xmlns:a16="http://schemas.microsoft.com/office/drawing/2014/main" id="{A11CE00A-EE0F-09E4-92CF-107273E916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34" y="739588"/>
            <a:ext cx="2438400" cy="2148840"/>
          </a:xfrm>
          <a:prstGeom prst="rect">
            <a:avLst/>
          </a:prstGeom>
        </p:spPr>
      </p:pic>
      <p:pic>
        <p:nvPicPr>
          <p:cNvPr id="11" name="Picture 10" descr="A group of children's faces&#10;&#10;Description automatically generated with medium confidence">
            <a:extLst>
              <a:ext uri="{FF2B5EF4-FFF2-40B4-BE49-F238E27FC236}">
                <a16:creationId xmlns:a16="http://schemas.microsoft.com/office/drawing/2014/main" id="{33FD482A-3ACB-B878-05B9-D368B80D78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090" y="1814008"/>
            <a:ext cx="2779539" cy="4171337"/>
          </a:xfrm>
          <a:prstGeom prst="rect">
            <a:avLst/>
          </a:prstGeom>
        </p:spPr>
      </p:pic>
      <p:pic>
        <p:nvPicPr>
          <p:cNvPr id="13" name="Picture 12" descr="A picture containing text, measuring stick&#10;&#10;Description automatically generated">
            <a:extLst>
              <a:ext uri="{FF2B5EF4-FFF2-40B4-BE49-F238E27FC236}">
                <a16:creationId xmlns:a16="http://schemas.microsoft.com/office/drawing/2014/main" id="{205CA295-02EF-A5AD-46F3-49233EA537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622" y="760541"/>
            <a:ext cx="2985086" cy="79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950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0DA7D-6568-27FA-DA8B-9D2335B69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843" y="370986"/>
            <a:ext cx="7286126" cy="1238526"/>
          </a:xfrm>
        </p:spPr>
        <p:txBody>
          <a:bodyPr>
            <a:normAutofit fontScale="90000"/>
          </a:bodyPr>
          <a:lstStyle/>
          <a:p>
            <a:r>
              <a:rPr lang="en-US" dirty="0"/>
              <a:t>Learn the books </a:t>
            </a:r>
            <a:br>
              <a:rPr lang="en-US" dirty="0"/>
            </a:br>
            <a:r>
              <a:rPr lang="en-US" dirty="0"/>
              <a:t>of the New Testament</a:t>
            </a:r>
          </a:p>
        </p:txBody>
      </p:sp>
      <p:pic>
        <p:nvPicPr>
          <p:cNvPr id="3" name="Online Media 2" title="Books of the Bible Song (New Testament)">
            <a:hlinkClick r:id="" action="ppaction://media"/>
            <a:extLst>
              <a:ext uri="{FF2B5EF4-FFF2-40B4-BE49-F238E27FC236}">
                <a16:creationId xmlns:a16="http://schemas.microsoft.com/office/drawing/2014/main" id="{06E7ACFB-AB0B-CDBC-EB5D-724BDAC47F6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73754" y="1733047"/>
            <a:ext cx="6181787" cy="3492709"/>
          </a:xfrm>
          <a:prstGeom prst="rect">
            <a:avLst/>
          </a:prstGeom>
        </p:spPr>
      </p:pic>
      <p:pic>
        <p:nvPicPr>
          <p:cNvPr id="5" name="Picture 4" descr="Timeline&#10;&#10;Description automatically generated with medium confidence">
            <a:extLst>
              <a:ext uri="{FF2B5EF4-FFF2-40B4-BE49-F238E27FC236}">
                <a16:creationId xmlns:a16="http://schemas.microsoft.com/office/drawing/2014/main" id="{3B15C59C-F8E1-7203-0C71-D926945EC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129" y="247451"/>
            <a:ext cx="5078783" cy="4541791"/>
          </a:xfrm>
          <a:prstGeom prst="rect">
            <a:avLst/>
          </a:prstGeom>
        </p:spPr>
      </p:pic>
      <p:pic>
        <p:nvPicPr>
          <p:cNvPr id="6" name="Picture 5" descr="A couple of women playing basketball&#10;&#10;Description automatically generated">
            <a:extLst>
              <a:ext uri="{FF2B5EF4-FFF2-40B4-BE49-F238E27FC236}">
                <a16:creationId xmlns:a16="http://schemas.microsoft.com/office/drawing/2014/main" id="{734E1877-3D4D-07AC-1B76-8F94194C31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057" y="4120682"/>
            <a:ext cx="3560387" cy="2518347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81C29437-6F43-D3D3-9C02-FA1CCDD8FDFC}"/>
              </a:ext>
            </a:extLst>
          </p:cNvPr>
          <p:cNvSpPr/>
          <p:nvPr/>
        </p:nvSpPr>
        <p:spPr>
          <a:xfrm>
            <a:off x="1561171" y="5400504"/>
            <a:ext cx="5354958" cy="123852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Now take turns saying the books</a:t>
            </a:r>
          </a:p>
          <a:p>
            <a:pPr algn="ctr"/>
            <a:r>
              <a:rPr lang="en-US" dirty="0"/>
              <a:t> while you bounce a ball to a friend.</a:t>
            </a:r>
          </a:p>
        </p:txBody>
      </p:sp>
    </p:spTree>
    <p:extLst>
      <p:ext uri="{BB962C8B-B14F-4D97-AF65-F5344CB8AC3E}">
        <p14:creationId xmlns:p14="http://schemas.microsoft.com/office/powerpoint/2010/main" val="2065875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3978E-6C23-9E13-1D7D-EBACEB381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Optional Friendship Quality Activity: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>
                <a:hlinkClick r:id="rId2"/>
              </a:rPr>
              <a:t>Friendship Escape room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68786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FFEFC-BFA5-6398-8C63-65CE807DA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2425" y="2868778"/>
            <a:ext cx="9486690" cy="1550419"/>
          </a:xfrm>
        </p:spPr>
        <p:txBody>
          <a:bodyPr/>
          <a:lstStyle/>
          <a:p>
            <a:r>
              <a:rPr lang="en-US" dirty="0"/>
              <a:t>Another option for Pledge and Law slides:</a:t>
            </a:r>
          </a:p>
        </p:txBody>
      </p:sp>
    </p:spTree>
    <p:extLst>
      <p:ext uri="{BB962C8B-B14F-4D97-AF65-F5344CB8AC3E}">
        <p14:creationId xmlns:p14="http://schemas.microsoft.com/office/powerpoint/2010/main" val="27019439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9D9DF-32F3-C851-D20C-C823606F2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A white flag with yellow tassels&#10;&#10;Description automatically generated">
            <a:extLst>
              <a:ext uri="{FF2B5EF4-FFF2-40B4-BE49-F238E27FC236}">
                <a16:creationId xmlns:a16="http://schemas.microsoft.com/office/drawing/2014/main" id="{C5BB3F4F-5E6B-624D-9C7E-47A81AB3BB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6" t="6535" r="6730" b="55576"/>
          <a:stretch/>
        </p:blipFill>
        <p:spPr>
          <a:xfrm>
            <a:off x="7400409" y="980439"/>
            <a:ext cx="4628765" cy="3762252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CA938900-3834-137C-62B2-3F7D5C820666}"/>
              </a:ext>
            </a:extLst>
          </p:cNvPr>
          <p:cNvGrpSpPr/>
          <p:nvPr/>
        </p:nvGrpSpPr>
        <p:grpSpPr>
          <a:xfrm rot="4282642">
            <a:off x="1294110" y="-1444505"/>
            <a:ext cx="1224415" cy="3610685"/>
            <a:chOff x="3588521" y="260350"/>
            <a:chExt cx="1224415" cy="3610685"/>
          </a:xfrm>
        </p:grpSpPr>
        <p:sp>
          <p:nvSpPr>
            <p:cNvPr id="15" name="Diagonal Stripe 14">
              <a:extLst>
                <a:ext uri="{FF2B5EF4-FFF2-40B4-BE49-F238E27FC236}">
                  <a16:creationId xmlns:a16="http://schemas.microsoft.com/office/drawing/2014/main" id="{C7396241-E0C5-F02A-FAB9-38FB062B16D2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DAEC657-6A3F-AE31-B65F-EFB4BCC2817A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01DF0DB1-E8AC-78A2-4137-5CF1DF9ED232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016A07F0-ED21-52DD-609B-30C359567FBA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C6509783-9209-8981-C742-5BF0FFBFEED7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7C72FC7F-1857-3863-BFD0-5AAAD94A3229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A7DDD1A-7D5E-37D8-3B32-A7F29870BD15}"/>
              </a:ext>
            </a:extLst>
          </p:cNvPr>
          <p:cNvGrpSpPr/>
          <p:nvPr/>
        </p:nvGrpSpPr>
        <p:grpSpPr>
          <a:xfrm rot="17317358" flipH="1">
            <a:off x="9633194" y="-1428011"/>
            <a:ext cx="1224415" cy="3610685"/>
            <a:chOff x="3588521" y="260350"/>
            <a:chExt cx="1224415" cy="3610685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694656CF-2228-A13C-26B7-DFEC9076A2F0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D45319F-88BA-AC1A-352D-38B3DBE765FF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1905A18C-1B0B-A317-97CF-500C2E5A6643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30D98D6C-E9A4-F83C-9A23-8F3E05239437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C0500E49-CCA5-A8C5-5031-BA91FC25F3FA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D0AD32AB-FE91-F5F5-2D8D-C77BA2934394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5C31138-BFF2-D297-1A0C-B4CAD661C16B}"/>
              </a:ext>
            </a:extLst>
          </p:cNvPr>
          <p:cNvGrpSpPr/>
          <p:nvPr/>
        </p:nvGrpSpPr>
        <p:grpSpPr>
          <a:xfrm>
            <a:off x="-80562" y="80271"/>
            <a:ext cx="12192000" cy="3209686"/>
            <a:chOff x="-80562" y="80271"/>
            <a:chExt cx="12192000" cy="320968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F1431C8-2853-D54B-1AD1-759B25E8AA2C}"/>
                </a:ext>
              </a:extLst>
            </p:cNvPr>
            <p:cNvCxnSpPr/>
            <p:nvPr/>
          </p:nvCxnSpPr>
          <p:spPr>
            <a:xfrm>
              <a:off x="2214154" y="497568"/>
              <a:ext cx="0" cy="37954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 descr="A yellow bandana with a logo&#10;&#10;Description automatically generated">
              <a:extLst>
                <a:ext uri="{FF2B5EF4-FFF2-40B4-BE49-F238E27FC236}">
                  <a16:creationId xmlns:a16="http://schemas.microsoft.com/office/drawing/2014/main" id="{86A344DD-C73C-EC90-D30C-19B1DF0B2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" t="50669" r="-107" b="-1667"/>
            <a:stretch/>
          </p:blipFill>
          <p:spPr>
            <a:xfrm>
              <a:off x="-80562" y="80271"/>
              <a:ext cx="12192000" cy="3209686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9AEFBE9-B820-9D60-0C4A-8601BF644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035" y="2157182"/>
            <a:ext cx="4425550" cy="1550072"/>
          </a:xfrm>
        </p:spPr>
        <p:txBody>
          <a:bodyPr anchor="ctr" anchorCtr="1">
            <a:normAutofit/>
          </a:bodyPr>
          <a:lstStyle/>
          <a:p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By the grace of God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07DB3F-3192-BF1F-D0EF-1E565C316E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8035" y="3931920"/>
            <a:ext cx="5316742" cy="2428512"/>
          </a:xfrm>
        </p:spPr>
        <p:txBody>
          <a:bodyPr anchor="ctr" anchorCtr="1">
            <a:normAutofit/>
          </a:bodyPr>
          <a:lstStyle/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Meaning that only 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as I rely on God to help me, can I do His will.</a:t>
            </a:r>
          </a:p>
        </p:txBody>
      </p:sp>
      <p:pic>
        <p:nvPicPr>
          <p:cNvPr id="36" name="Picture 35" descr="A close-up of a candle&#10;&#10;Description automatically generated">
            <a:extLst>
              <a:ext uri="{FF2B5EF4-FFF2-40B4-BE49-F238E27FC236}">
                <a16:creationId xmlns:a16="http://schemas.microsoft.com/office/drawing/2014/main" id="{1978CB9C-F76E-75B2-AA83-75A8AB729FC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519" y="3201467"/>
            <a:ext cx="2093384" cy="3786295"/>
          </a:xfrm>
          <a:prstGeom prst="rect">
            <a:avLst/>
          </a:prstGeom>
        </p:spPr>
      </p:pic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EAC7B1F3-41F1-637F-BF92-F05A26EEA8F9}"/>
              </a:ext>
            </a:extLst>
          </p:cNvPr>
          <p:cNvSpPr/>
          <p:nvPr/>
        </p:nvSpPr>
        <p:spPr>
          <a:xfrm>
            <a:off x="8604173" y="2133517"/>
            <a:ext cx="2553268" cy="293414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23171C5-596A-D286-CCE5-D1EC49F73353}"/>
              </a:ext>
            </a:extLst>
          </p:cNvPr>
          <p:cNvSpPr txBox="1"/>
          <p:nvPr/>
        </p:nvSpPr>
        <p:spPr>
          <a:xfrm>
            <a:off x="-1" y="705305"/>
            <a:ext cx="44255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 Pathfinders,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 is our desire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and pledge:</a:t>
            </a:r>
          </a:p>
        </p:txBody>
      </p:sp>
    </p:spTree>
    <p:extLst>
      <p:ext uri="{BB962C8B-B14F-4D97-AF65-F5344CB8AC3E}">
        <p14:creationId xmlns:p14="http://schemas.microsoft.com/office/powerpoint/2010/main" val="1558211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58B66-FE27-3729-CD7B-06CC89378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A white flag with yellow tassels&#10;&#10;Description automatically generated">
            <a:extLst>
              <a:ext uri="{FF2B5EF4-FFF2-40B4-BE49-F238E27FC236}">
                <a16:creationId xmlns:a16="http://schemas.microsoft.com/office/drawing/2014/main" id="{374926EB-637D-0CD4-0812-9729710093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6" t="6535" r="6730" b="55576"/>
          <a:stretch/>
        </p:blipFill>
        <p:spPr>
          <a:xfrm>
            <a:off x="7400409" y="980439"/>
            <a:ext cx="4628765" cy="3762252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2D8CD153-3F44-D15B-AA93-50C6565CE11A}"/>
              </a:ext>
            </a:extLst>
          </p:cNvPr>
          <p:cNvGrpSpPr/>
          <p:nvPr/>
        </p:nvGrpSpPr>
        <p:grpSpPr>
          <a:xfrm rot="4282642">
            <a:off x="1294110" y="-1444505"/>
            <a:ext cx="1224415" cy="3610685"/>
            <a:chOff x="3588521" y="260350"/>
            <a:chExt cx="1224415" cy="3610685"/>
          </a:xfrm>
        </p:grpSpPr>
        <p:sp>
          <p:nvSpPr>
            <p:cNvPr id="15" name="Diagonal Stripe 14">
              <a:extLst>
                <a:ext uri="{FF2B5EF4-FFF2-40B4-BE49-F238E27FC236}">
                  <a16:creationId xmlns:a16="http://schemas.microsoft.com/office/drawing/2014/main" id="{C165ED3A-21E2-AE00-4AA5-0CF92821D98C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5FA39BC-9CE8-68A3-E31E-8C116CB87B1A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41EF9AD0-CAB3-9285-B446-AD023A919792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DD94F912-3623-3F8B-7469-1A5BCF30DD51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038AF9F2-022D-3EAC-C61A-EE0F5450C9E3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B1974F32-9BB2-DF39-D0A2-6D3A1FC79F2B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A2A1789-8229-CEE7-B77A-D148751AE0A5}"/>
              </a:ext>
            </a:extLst>
          </p:cNvPr>
          <p:cNvGrpSpPr/>
          <p:nvPr/>
        </p:nvGrpSpPr>
        <p:grpSpPr>
          <a:xfrm rot="17317358" flipH="1">
            <a:off x="9633194" y="-1428011"/>
            <a:ext cx="1224415" cy="3610685"/>
            <a:chOff x="3588521" y="260350"/>
            <a:chExt cx="1224415" cy="3610685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A8619CE3-847B-1553-F7D5-55EFC976477C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60DA404-CE4F-651F-E432-BC0A8C047493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B6DA6CAA-CF26-2909-0D3C-FA211CAAC7E3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461B80C2-E29C-9FBA-4352-25012AC3C4FA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58D2FA5B-CB72-268C-F13D-82ED53DFB366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F68C58DB-8E2A-81B6-6570-F5083A4BDA41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DE68DF3-6523-315E-3C3F-98704E4A8453}"/>
              </a:ext>
            </a:extLst>
          </p:cNvPr>
          <p:cNvGrpSpPr/>
          <p:nvPr/>
        </p:nvGrpSpPr>
        <p:grpSpPr>
          <a:xfrm>
            <a:off x="-80562" y="80271"/>
            <a:ext cx="12192000" cy="3209686"/>
            <a:chOff x="-80562" y="80271"/>
            <a:chExt cx="12192000" cy="320968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6B1D4DA-90A1-7F29-7A5C-7AF95ADF243D}"/>
                </a:ext>
              </a:extLst>
            </p:cNvPr>
            <p:cNvCxnSpPr/>
            <p:nvPr/>
          </p:nvCxnSpPr>
          <p:spPr>
            <a:xfrm>
              <a:off x="2214154" y="497568"/>
              <a:ext cx="0" cy="37954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 descr="A yellow bandana with a logo&#10;&#10;Description automatically generated">
              <a:extLst>
                <a:ext uri="{FF2B5EF4-FFF2-40B4-BE49-F238E27FC236}">
                  <a16:creationId xmlns:a16="http://schemas.microsoft.com/office/drawing/2014/main" id="{44FCB33A-F8B3-6913-BFE2-1026A3C694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" t="50669" r="-107" b="-1667"/>
            <a:stretch/>
          </p:blipFill>
          <p:spPr>
            <a:xfrm>
              <a:off x="-80562" y="80271"/>
              <a:ext cx="12192000" cy="3209686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717593A-B3BD-1C51-BA65-1A8627832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034" y="2190132"/>
            <a:ext cx="4425550" cy="834212"/>
          </a:xfrm>
        </p:spPr>
        <p:txBody>
          <a:bodyPr anchor="ctr" anchorCtr="1">
            <a:normAutofit/>
          </a:bodyPr>
          <a:lstStyle/>
          <a:p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I will be pure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E5472-95B6-0DDC-D236-E4C5727F04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8034" y="3032591"/>
            <a:ext cx="5264491" cy="3327841"/>
          </a:xfrm>
        </p:spPr>
        <p:txBody>
          <a:bodyPr anchor="ctr" anchorCtr="1">
            <a:normAutofit fontScale="77500" lnSpcReduction="20000"/>
          </a:bodyPr>
          <a:lstStyle/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	Meaning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 that I will rise above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 the wicked world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 in which I live 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and keep my life clean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 with words and actions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 that will make others happy.</a:t>
            </a:r>
          </a:p>
        </p:txBody>
      </p:sp>
      <p:pic>
        <p:nvPicPr>
          <p:cNvPr id="36" name="Picture 35" descr="A close-up of a candle&#10;&#10;Description automatically generated">
            <a:extLst>
              <a:ext uri="{FF2B5EF4-FFF2-40B4-BE49-F238E27FC236}">
                <a16:creationId xmlns:a16="http://schemas.microsoft.com/office/drawing/2014/main" id="{6027C139-753D-5031-65A0-1C5680E4D78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519" y="3201467"/>
            <a:ext cx="2093384" cy="3786295"/>
          </a:xfrm>
          <a:prstGeom prst="rect">
            <a:avLst/>
          </a:prstGeom>
        </p:spPr>
      </p:pic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E9256584-D65D-DA29-F8EB-73E0D3C712A0}"/>
              </a:ext>
            </a:extLst>
          </p:cNvPr>
          <p:cNvSpPr/>
          <p:nvPr/>
        </p:nvSpPr>
        <p:spPr>
          <a:xfrm>
            <a:off x="9258640" y="2473570"/>
            <a:ext cx="2380366" cy="217379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7685825-DF75-5802-A86B-161B4768AAAA}"/>
              </a:ext>
            </a:extLst>
          </p:cNvPr>
          <p:cNvSpPr txBox="1"/>
          <p:nvPr/>
        </p:nvSpPr>
        <p:spPr>
          <a:xfrm>
            <a:off x="-1" y="705305"/>
            <a:ext cx="44255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 Pathfinders,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 is our desire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and pledge:</a:t>
            </a:r>
          </a:p>
        </p:txBody>
      </p:sp>
    </p:spTree>
    <p:extLst>
      <p:ext uri="{BB962C8B-B14F-4D97-AF65-F5344CB8AC3E}">
        <p14:creationId xmlns:p14="http://schemas.microsoft.com/office/powerpoint/2010/main" val="2543690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F97A1-2572-B09E-8716-AAB3D092B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A white flag with yellow tassels&#10;&#10;Description automatically generated">
            <a:extLst>
              <a:ext uri="{FF2B5EF4-FFF2-40B4-BE49-F238E27FC236}">
                <a16:creationId xmlns:a16="http://schemas.microsoft.com/office/drawing/2014/main" id="{71632078-4C9A-4B6F-B8F2-27DD161323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6" t="6535" r="6730" b="55576"/>
          <a:stretch/>
        </p:blipFill>
        <p:spPr>
          <a:xfrm>
            <a:off x="7400409" y="980439"/>
            <a:ext cx="4628765" cy="3762252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86FF8BFE-8EA5-A368-8006-E6DD678E6BC1}"/>
              </a:ext>
            </a:extLst>
          </p:cNvPr>
          <p:cNvGrpSpPr/>
          <p:nvPr/>
        </p:nvGrpSpPr>
        <p:grpSpPr>
          <a:xfrm rot="4282642">
            <a:off x="1294110" y="-1444505"/>
            <a:ext cx="1224415" cy="3610685"/>
            <a:chOff x="3588521" y="260350"/>
            <a:chExt cx="1224415" cy="3610685"/>
          </a:xfrm>
        </p:grpSpPr>
        <p:sp>
          <p:nvSpPr>
            <p:cNvPr id="15" name="Diagonal Stripe 14">
              <a:extLst>
                <a:ext uri="{FF2B5EF4-FFF2-40B4-BE49-F238E27FC236}">
                  <a16:creationId xmlns:a16="http://schemas.microsoft.com/office/drawing/2014/main" id="{D122CB7B-C6A6-FE0F-A300-8E38DE97475E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D90480F-0204-17C9-ABC9-777905B21EBE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E1BE999D-9081-590E-DB80-406EF4A678C2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6830A9CE-750F-C208-004F-9AB016D52193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F0C966CE-D43F-218F-097C-57704667A4FE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621EBF06-AF57-D0BD-E12D-A8B6BE4016EF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0B4C0C4-B17E-1921-7072-121A1D43CF94}"/>
              </a:ext>
            </a:extLst>
          </p:cNvPr>
          <p:cNvGrpSpPr/>
          <p:nvPr/>
        </p:nvGrpSpPr>
        <p:grpSpPr>
          <a:xfrm rot="17317358" flipH="1">
            <a:off x="9633194" y="-1428011"/>
            <a:ext cx="1224415" cy="3610685"/>
            <a:chOff x="3588521" y="260350"/>
            <a:chExt cx="1224415" cy="3610685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DF446F0A-9010-8D5F-243F-709C604AA9FA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3761596-AC14-1E89-B9EF-196BA35D86C4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FF0AA171-60C6-1AE6-1EA1-6C3C252F3307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7C632E0E-D94B-A24A-7CDB-2B913E9833BB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92BA989A-DD9D-D4A5-18ED-D62282116B23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95BE407C-5907-12A2-B004-EDCE60CC5C6D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70ECDC7-0E94-0421-F190-854006F33071}"/>
              </a:ext>
            </a:extLst>
          </p:cNvPr>
          <p:cNvGrpSpPr/>
          <p:nvPr/>
        </p:nvGrpSpPr>
        <p:grpSpPr>
          <a:xfrm>
            <a:off x="-80562" y="80271"/>
            <a:ext cx="12192000" cy="3209686"/>
            <a:chOff x="-80562" y="80271"/>
            <a:chExt cx="12192000" cy="320968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1498E3D-D9BD-AF25-5F3C-F04EE75C0419}"/>
                </a:ext>
              </a:extLst>
            </p:cNvPr>
            <p:cNvCxnSpPr/>
            <p:nvPr/>
          </p:nvCxnSpPr>
          <p:spPr>
            <a:xfrm>
              <a:off x="2214154" y="497568"/>
              <a:ext cx="0" cy="37954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 descr="A yellow bandana with a logo&#10;&#10;Description automatically generated">
              <a:extLst>
                <a:ext uri="{FF2B5EF4-FFF2-40B4-BE49-F238E27FC236}">
                  <a16:creationId xmlns:a16="http://schemas.microsoft.com/office/drawing/2014/main" id="{A949D778-2D84-6FF6-C640-22DBDC410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" t="50669" r="-107" b="-1667"/>
            <a:stretch/>
          </p:blipFill>
          <p:spPr>
            <a:xfrm>
              <a:off x="-80562" y="80271"/>
              <a:ext cx="12192000" cy="3209686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ADEACCA-F76B-BAAD-59BD-EB30866FF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035" y="2157182"/>
            <a:ext cx="4425550" cy="958340"/>
          </a:xfrm>
        </p:spPr>
        <p:txBody>
          <a:bodyPr anchor="ctr" anchorCtr="1">
            <a:normAutofit/>
          </a:bodyPr>
          <a:lstStyle/>
          <a:p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I will be kind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890F23-2A52-6EB2-0517-6E9B5D54AF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8035" y="3175692"/>
            <a:ext cx="4754147" cy="3209686"/>
          </a:xfrm>
        </p:spPr>
        <p:txBody>
          <a:bodyPr anchor="ctr" anchorCtr="1">
            <a:normAutofit fontScale="85000" lnSpcReduction="20000"/>
          </a:bodyPr>
          <a:lstStyle/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	Meaning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That I will not only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be considerate and kind 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to my fellow mankind, 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but also, to all of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God’s creation.</a:t>
            </a:r>
          </a:p>
        </p:txBody>
      </p:sp>
      <p:pic>
        <p:nvPicPr>
          <p:cNvPr id="36" name="Picture 35" descr="A close-up of a candle&#10;&#10;Description automatically generated">
            <a:extLst>
              <a:ext uri="{FF2B5EF4-FFF2-40B4-BE49-F238E27FC236}">
                <a16:creationId xmlns:a16="http://schemas.microsoft.com/office/drawing/2014/main" id="{A770ACAA-D231-682E-B1E3-E643AD45F8B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519" y="3201467"/>
            <a:ext cx="2093384" cy="3786295"/>
          </a:xfrm>
          <a:prstGeom prst="rect">
            <a:avLst/>
          </a:prstGeom>
        </p:spPr>
      </p:pic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69979947-A6DF-D570-5CFE-BF72D796117E}"/>
              </a:ext>
            </a:extLst>
          </p:cNvPr>
          <p:cNvSpPr/>
          <p:nvPr/>
        </p:nvSpPr>
        <p:spPr>
          <a:xfrm>
            <a:off x="9258640" y="2473570"/>
            <a:ext cx="2380366" cy="217379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5AE1B13-3E04-BA61-B926-2C9B9E735984}"/>
              </a:ext>
            </a:extLst>
          </p:cNvPr>
          <p:cNvSpPr txBox="1"/>
          <p:nvPr/>
        </p:nvSpPr>
        <p:spPr>
          <a:xfrm>
            <a:off x="-1" y="705305"/>
            <a:ext cx="442555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 Pathfinders,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 is our desire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and pledge: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25229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8B2EB-9A67-74B9-499C-03849736F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A white flag with yellow tassels&#10;&#10;Description automatically generated">
            <a:extLst>
              <a:ext uri="{FF2B5EF4-FFF2-40B4-BE49-F238E27FC236}">
                <a16:creationId xmlns:a16="http://schemas.microsoft.com/office/drawing/2014/main" id="{C17968A4-92D2-D823-20A6-1B1370E209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6" t="6535" r="6730" b="55576"/>
          <a:stretch/>
        </p:blipFill>
        <p:spPr>
          <a:xfrm>
            <a:off x="7400409" y="980439"/>
            <a:ext cx="4628765" cy="3762252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D0D14D02-CCF8-D834-EBD3-9ABB29F3031E}"/>
              </a:ext>
            </a:extLst>
          </p:cNvPr>
          <p:cNvGrpSpPr/>
          <p:nvPr/>
        </p:nvGrpSpPr>
        <p:grpSpPr>
          <a:xfrm rot="4282642">
            <a:off x="1294110" y="-1444505"/>
            <a:ext cx="1224415" cy="3610685"/>
            <a:chOff x="3588521" y="260350"/>
            <a:chExt cx="1224415" cy="3610685"/>
          </a:xfrm>
        </p:grpSpPr>
        <p:sp>
          <p:nvSpPr>
            <p:cNvPr id="15" name="Diagonal Stripe 14">
              <a:extLst>
                <a:ext uri="{FF2B5EF4-FFF2-40B4-BE49-F238E27FC236}">
                  <a16:creationId xmlns:a16="http://schemas.microsoft.com/office/drawing/2014/main" id="{C4368880-A345-8421-B058-59BF6A0A0B25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F699E61-09E3-9F6E-8012-4FF0DAB32482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044D3E5A-A797-7E77-580E-6E3FC478C760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E3B9761B-EBB5-F563-AA76-8AE4A13520CA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3BE98D07-8EE6-4955-5680-B7DB676887E3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1DA82ABE-0B93-ED50-17DB-96CD66166796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9B1CF93-51E5-27A9-D08A-543D77961E0D}"/>
              </a:ext>
            </a:extLst>
          </p:cNvPr>
          <p:cNvGrpSpPr/>
          <p:nvPr/>
        </p:nvGrpSpPr>
        <p:grpSpPr>
          <a:xfrm rot="17317358" flipH="1">
            <a:off x="9633194" y="-1428011"/>
            <a:ext cx="1224415" cy="3610685"/>
            <a:chOff x="3588521" y="260350"/>
            <a:chExt cx="1224415" cy="3610685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B9B52798-E563-5041-959E-9CA079994BBD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DB5B8DD-0113-512A-E4E3-8087ACAA8308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1A8B7B59-29D1-0F40-E92E-781BC4727165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7E62EF1F-105F-64A3-DC21-6FA2DAFE73E0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5B71E331-9D1D-80DF-AA1D-149E2B72046E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E474A372-B5E5-6A29-24C4-CDD558E83ADA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F9B412D-ABD5-6CA2-81E0-DBA2700279D2}"/>
              </a:ext>
            </a:extLst>
          </p:cNvPr>
          <p:cNvGrpSpPr/>
          <p:nvPr/>
        </p:nvGrpSpPr>
        <p:grpSpPr>
          <a:xfrm>
            <a:off x="-80562" y="80271"/>
            <a:ext cx="12192000" cy="3209686"/>
            <a:chOff x="-80562" y="80271"/>
            <a:chExt cx="12192000" cy="320968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02116E2-0FFA-C7DE-58A5-B33AE62FFD22}"/>
                </a:ext>
              </a:extLst>
            </p:cNvPr>
            <p:cNvCxnSpPr/>
            <p:nvPr/>
          </p:nvCxnSpPr>
          <p:spPr>
            <a:xfrm>
              <a:off x="2214154" y="497568"/>
              <a:ext cx="0" cy="37954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 descr="A yellow bandana with a logo&#10;&#10;Description automatically generated">
              <a:extLst>
                <a:ext uri="{FF2B5EF4-FFF2-40B4-BE49-F238E27FC236}">
                  <a16:creationId xmlns:a16="http://schemas.microsoft.com/office/drawing/2014/main" id="{9D76DD25-3BC3-3EB4-CCA1-C6331ED24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" t="50669" r="-107" b="-1667"/>
            <a:stretch/>
          </p:blipFill>
          <p:spPr>
            <a:xfrm>
              <a:off x="-80562" y="80271"/>
              <a:ext cx="12192000" cy="3209686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4ED3B1E-397A-E587-1D1E-4F0B880AA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035" y="2157182"/>
            <a:ext cx="4425550" cy="1550072"/>
          </a:xfrm>
        </p:spPr>
        <p:txBody>
          <a:bodyPr anchor="ctr" anchorCtr="1">
            <a:normAutofit/>
          </a:bodyPr>
          <a:lstStyle/>
          <a:p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I will be true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61DFDB-DB23-A5C3-D48B-8151619C54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8034" y="3343716"/>
            <a:ext cx="5453221" cy="3016716"/>
          </a:xfrm>
        </p:spPr>
        <p:txBody>
          <a:bodyPr anchor="ctr" anchorCtr="1">
            <a:normAutofit fontScale="85000" lnSpcReduction="10000"/>
          </a:bodyPr>
          <a:lstStyle/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	Meaning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I will be honest and upright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in study, work and play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and can always be counted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 upon to do my very best.</a:t>
            </a:r>
          </a:p>
        </p:txBody>
      </p:sp>
      <p:pic>
        <p:nvPicPr>
          <p:cNvPr id="36" name="Picture 35" descr="A close-up of a candle&#10;&#10;Description automatically generated">
            <a:extLst>
              <a:ext uri="{FF2B5EF4-FFF2-40B4-BE49-F238E27FC236}">
                <a16:creationId xmlns:a16="http://schemas.microsoft.com/office/drawing/2014/main" id="{C71D3960-17F7-E3D1-EC85-DD5A96F2022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519" y="3201467"/>
            <a:ext cx="2093384" cy="3786295"/>
          </a:xfrm>
          <a:prstGeom prst="rect">
            <a:avLst/>
          </a:prstGeom>
        </p:spPr>
      </p:pic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538FAE5A-1896-A8F8-1ED7-0A20CEADE9D8}"/>
              </a:ext>
            </a:extLst>
          </p:cNvPr>
          <p:cNvSpPr/>
          <p:nvPr/>
        </p:nvSpPr>
        <p:spPr>
          <a:xfrm>
            <a:off x="9258640" y="2473570"/>
            <a:ext cx="2380366" cy="217379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D56A852-DF19-775B-8ADD-F007F2952422}"/>
              </a:ext>
            </a:extLst>
          </p:cNvPr>
          <p:cNvSpPr txBox="1"/>
          <p:nvPr/>
        </p:nvSpPr>
        <p:spPr>
          <a:xfrm>
            <a:off x="-1" y="705305"/>
            <a:ext cx="44255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 Pathfinders,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 is our desire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and pledge:</a:t>
            </a:r>
          </a:p>
        </p:txBody>
      </p:sp>
    </p:spTree>
    <p:extLst>
      <p:ext uri="{BB962C8B-B14F-4D97-AF65-F5344CB8AC3E}">
        <p14:creationId xmlns:p14="http://schemas.microsoft.com/office/powerpoint/2010/main" val="23599350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BF6B7-A07C-D8A9-AF3D-12F4CC1E6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A white flag with yellow tassels&#10;&#10;Description automatically generated">
            <a:extLst>
              <a:ext uri="{FF2B5EF4-FFF2-40B4-BE49-F238E27FC236}">
                <a16:creationId xmlns:a16="http://schemas.microsoft.com/office/drawing/2014/main" id="{30C43FDF-0896-EE1C-D6B3-6884F8D9B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6" t="6535" r="6730" b="55576"/>
          <a:stretch/>
        </p:blipFill>
        <p:spPr>
          <a:xfrm>
            <a:off x="7400409" y="980439"/>
            <a:ext cx="4628765" cy="3762252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F79280D2-83FF-EEBF-55BA-396D716EA63D}"/>
              </a:ext>
            </a:extLst>
          </p:cNvPr>
          <p:cNvGrpSpPr/>
          <p:nvPr/>
        </p:nvGrpSpPr>
        <p:grpSpPr>
          <a:xfrm rot="4282642">
            <a:off x="1294110" y="-1444505"/>
            <a:ext cx="1224415" cy="3610685"/>
            <a:chOff x="3588521" y="260350"/>
            <a:chExt cx="1224415" cy="3610685"/>
          </a:xfrm>
        </p:grpSpPr>
        <p:sp>
          <p:nvSpPr>
            <p:cNvPr id="15" name="Diagonal Stripe 14">
              <a:extLst>
                <a:ext uri="{FF2B5EF4-FFF2-40B4-BE49-F238E27FC236}">
                  <a16:creationId xmlns:a16="http://schemas.microsoft.com/office/drawing/2014/main" id="{368BE04D-A3BC-CD95-D6C8-91B2A3C7B293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498BA1A-3F91-0C94-BDE6-C8ABB81A6642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EE3C96BE-0976-EE68-91A4-ACE25BBB4B98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284D5279-DDDB-75CB-CDF5-B6A15782A5C6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7B796527-D1DD-FED7-0B0E-765C79980E94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712B6222-60C7-378A-7F37-61655E6BED18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883C34F-7E32-EE39-32E2-7F0E41D0E6D7}"/>
              </a:ext>
            </a:extLst>
          </p:cNvPr>
          <p:cNvGrpSpPr/>
          <p:nvPr/>
        </p:nvGrpSpPr>
        <p:grpSpPr>
          <a:xfrm rot="17317358" flipH="1">
            <a:off x="9633194" y="-1428011"/>
            <a:ext cx="1224415" cy="3610685"/>
            <a:chOff x="3588521" y="260350"/>
            <a:chExt cx="1224415" cy="3610685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E955F4B1-D669-9DA0-47CB-4FDDC97EF9E9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6D0B29D-E0DD-B564-4388-167F97602E32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5BD238A1-E22E-BAC0-6E98-BFB8A47FFF58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ADB9095B-737B-A627-E678-F4FBEEBCDEC5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C368B89D-EDDF-0C62-FA57-95B35B99FA81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7C25BF95-9209-85F9-9FDA-FDA2A001CD8C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107AC4D-CAE4-AD53-2A28-3800622F7A1A}"/>
              </a:ext>
            </a:extLst>
          </p:cNvPr>
          <p:cNvGrpSpPr/>
          <p:nvPr/>
        </p:nvGrpSpPr>
        <p:grpSpPr>
          <a:xfrm>
            <a:off x="-80562" y="80271"/>
            <a:ext cx="12192000" cy="3209686"/>
            <a:chOff x="-80562" y="80271"/>
            <a:chExt cx="12192000" cy="320968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BBA4CA8-36F2-82F3-F2D4-F2AF1D92D92B}"/>
                </a:ext>
              </a:extLst>
            </p:cNvPr>
            <p:cNvCxnSpPr/>
            <p:nvPr/>
          </p:nvCxnSpPr>
          <p:spPr>
            <a:xfrm>
              <a:off x="2214154" y="497568"/>
              <a:ext cx="0" cy="37954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 descr="A yellow bandana with a logo&#10;&#10;Description automatically generated">
              <a:extLst>
                <a:ext uri="{FF2B5EF4-FFF2-40B4-BE49-F238E27FC236}">
                  <a16:creationId xmlns:a16="http://schemas.microsoft.com/office/drawing/2014/main" id="{31362888-0939-A3D2-E8CC-B881D4988F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" t="50669" r="-107" b="-1667"/>
            <a:stretch/>
          </p:blipFill>
          <p:spPr>
            <a:xfrm>
              <a:off x="-80562" y="80271"/>
              <a:ext cx="12192000" cy="3209686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C45995B-F2CF-B7A1-23EC-B6CC08144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035" y="2157182"/>
            <a:ext cx="4425550" cy="1550072"/>
          </a:xfrm>
        </p:spPr>
        <p:txBody>
          <a:bodyPr anchor="ctr" anchorCtr="1">
            <a:normAutofit/>
          </a:bodyPr>
          <a:lstStyle/>
          <a:p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I will keep the Pathfinder Law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4FA7AC-0E74-DFAA-752E-607E96704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8034" y="3568044"/>
            <a:ext cx="5186115" cy="2792388"/>
          </a:xfrm>
        </p:spPr>
        <p:txBody>
          <a:bodyPr anchor="ctr" anchorCtr="1">
            <a:normAutofit fontScale="62500" lnSpcReduction="20000"/>
          </a:bodyPr>
          <a:lstStyle/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Meaning  I will seek to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understand the meaning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of the Pathfinder Law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and will strive to live up to its spirit,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realizing that obedience to law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is essential in any organization.</a:t>
            </a:r>
          </a:p>
        </p:txBody>
      </p:sp>
      <p:pic>
        <p:nvPicPr>
          <p:cNvPr id="36" name="Picture 35" descr="A close-up of a candle&#10;&#10;Description automatically generated">
            <a:extLst>
              <a:ext uri="{FF2B5EF4-FFF2-40B4-BE49-F238E27FC236}">
                <a16:creationId xmlns:a16="http://schemas.microsoft.com/office/drawing/2014/main" id="{A07D438D-81E3-BC14-4609-C2F7BBAAEFA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519" y="3201467"/>
            <a:ext cx="2093384" cy="3786295"/>
          </a:xfrm>
          <a:prstGeom prst="rect">
            <a:avLst/>
          </a:prstGeom>
        </p:spPr>
      </p:pic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883CC6AB-8496-FEB1-D0C6-12310151E5BD}"/>
              </a:ext>
            </a:extLst>
          </p:cNvPr>
          <p:cNvSpPr/>
          <p:nvPr/>
        </p:nvSpPr>
        <p:spPr>
          <a:xfrm>
            <a:off x="9258640" y="2676583"/>
            <a:ext cx="2380366" cy="236434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AEF5A5B-9652-EC8D-0D3F-CB38A689E8E7}"/>
              </a:ext>
            </a:extLst>
          </p:cNvPr>
          <p:cNvSpPr txBox="1"/>
          <p:nvPr/>
        </p:nvSpPr>
        <p:spPr>
          <a:xfrm>
            <a:off x="-1" y="705305"/>
            <a:ext cx="44255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 Pathfinders,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 is our desire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and pledge:</a:t>
            </a:r>
          </a:p>
        </p:txBody>
      </p:sp>
    </p:spTree>
    <p:extLst>
      <p:ext uri="{BB962C8B-B14F-4D97-AF65-F5344CB8AC3E}">
        <p14:creationId xmlns:p14="http://schemas.microsoft.com/office/powerpoint/2010/main" val="41109487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0BEC1-5E7B-B3DE-EE25-22A42EE41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A white flag with yellow tassels&#10;&#10;Description automatically generated">
            <a:extLst>
              <a:ext uri="{FF2B5EF4-FFF2-40B4-BE49-F238E27FC236}">
                <a16:creationId xmlns:a16="http://schemas.microsoft.com/office/drawing/2014/main" id="{9FF4A55A-7E37-CD95-610A-35D1CE71A9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6" t="6535" r="6730" b="55576"/>
          <a:stretch/>
        </p:blipFill>
        <p:spPr>
          <a:xfrm>
            <a:off x="7400409" y="980439"/>
            <a:ext cx="4628765" cy="3762252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51CB642A-E5AA-FD6F-107C-952C9916223E}"/>
              </a:ext>
            </a:extLst>
          </p:cNvPr>
          <p:cNvGrpSpPr/>
          <p:nvPr/>
        </p:nvGrpSpPr>
        <p:grpSpPr>
          <a:xfrm rot="4282642">
            <a:off x="1294110" y="-1444505"/>
            <a:ext cx="1224415" cy="3610685"/>
            <a:chOff x="3588521" y="260350"/>
            <a:chExt cx="1224415" cy="3610685"/>
          </a:xfrm>
        </p:grpSpPr>
        <p:sp>
          <p:nvSpPr>
            <p:cNvPr id="15" name="Diagonal Stripe 14">
              <a:extLst>
                <a:ext uri="{FF2B5EF4-FFF2-40B4-BE49-F238E27FC236}">
                  <a16:creationId xmlns:a16="http://schemas.microsoft.com/office/drawing/2014/main" id="{D1F72367-4054-5575-1B8B-AE69682F8562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2BA9BE3-CB1C-71FB-D5F2-C604A65C1FDF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B2FD0EA8-5061-D496-BE21-C57F512F0715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FD8D69DC-C107-A0BF-C2E1-ABDC9EA59B26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9E519589-56F7-57A8-0F2F-49AA12A0E10F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E66823CE-F764-FCC6-3EE8-C60C0006F43B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BA3D9F8-1C79-3195-63FF-CBF24049D6B9}"/>
              </a:ext>
            </a:extLst>
          </p:cNvPr>
          <p:cNvGrpSpPr/>
          <p:nvPr/>
        </p:nvGrpSpPr>
        <p:grpSpPr>
          <a:xfrm rot="17317358" flipH="1">
            <a:off x="9633194" y="-1428011"/>
            <a:ext cx="1224415" cy="3610685"/>
            <a:chOff x="3588521" y="260350"/>
            <a:chExt cx="1224415" cy="3610685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1E989002-B281-C8FC-A07D-95389FEEDE8A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1B3D78F-6539-0DE7-28F4-AD6EEB8403A1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6997DB8A-29E3-80CE-D341-F9232C0FCAEC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8A3CE553-12ED-11E1-CEAE-C393617C2171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25D68388-7E87-5893-E403-46BCA01FDF11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47E3A6DC-2CD7-C30F-7236-CD668410B08C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72AB30F-0D03-AEBC-4F44-E4C5A73EF4D4}"/>
              </a:ext>
            </a:extLst>
          </p:cNvPr>
          <p:cNvGrpSpPr/>
          <p:nvPr/>
        </p:nvGrpSpPr>
        <p:grpSpPr>
          <a:xfrm>
            <a:off x="-80562" y="80271"/>
            <a:ext cx="12192000" cy="3209686"/>
            <a:chOff x="-80562" y="80271"/>
            <a:chExt cx="12192000" cy="320968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684F86D-229D-3E59-4548-6E0A7584D2D4}"/>
                </a:ext>
              </a:extLst>
            </p:cNvPr>
            <p:cNvCxnSpPr/>
            <p:nvPr/>
          </p:nvCxnSpPr>
          <p:spPr>
            <a:xfrm>
              <a:off x="2214154" y="497568"/>
              <a:ext cx="0" cy="37954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 descr="A yellow bandana with a logo&#10;&#10;Description automatically generated">
              <a:extLst>
                <a:ext uri="{FF2B5EF4-FFF2-40B4-BE49-F238E27FC236}">
                  <a16:creationId xmlns:a16="http://schemas.microsoft.com/office/drawing/2014/main" id="{C91DE6CC-7BD3-3B6E-4271-9C5B391B2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" t="50669" r="-107" b="-1667"/>
            <a:stretch/>
          </p:blipFill>
          <p:spPr>
            <a:xfrm>
              <a:off x="-80562" y="80271"/>
              <a:ext cx="12192000" cy="3209686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C14D487-4A90-76A2-F8BF-6CE88F67D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035" y="2157182"/>
            <a:ext cx="5495202" cy="966290"/>
          </a:xfrm>
        </p:spPr>
        <p:txBody>
          <a:bodyPr anchor="ctr" anchorCtr="1">
            <a:normAutofit/>
          </a:bodyPr>
          <a:lstStyle/>
          <a:p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I will be a servant of God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17F6C8-3219-71BD-DB38-F432B7505C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8035" y="2962146"/>
            <a:ext cx="6466274" cy="3398286"/>
          </a:xfrm>
        </p:spPr>
        <p:txBody>
          <a:bodyPr anchor="ctr" anchorCtr="1">
            <a:normAutofit fontScale="85000" lnSpcReduction="10000"/>
          </a:bodyPr>
          <a:lstStyle/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	Meaning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I will pledge myself to serve God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 first, last and best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 in everything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 I am called upon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 to be or do.</a:t>
            </a:r>
          </a:p>
        </p:txBody>
      </p:sp>
      <p:pic>
        <p:nvPicPr>
          <p:cNvPr id="36" name="Picture 35" descr="A close-up of a candle&#10;&#10;Description automatically generated">
            <a:extLst>
              <a:ext uri="{FF2B5EF4-FFF2-40B4-BE49-F238E27FC236}">
                <a16:creationId xmlns:a16="http://schemas.microsoft.com/office/drawing/2014/main" id="{46022E26-25E1-C094-E677-7627C9DF38D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084" y="3393575"/>
            <a:ext cx="2093384" cy="3786295"/>
          </a:xfrm>
          <a:prstGeom prst="rect">
            <a:avLst/>
          </a:prstGeom>
        </p:spPr>
      </p:pic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A62D81CE-613C-1EFA-076B-85E1F8B8C928}"/>
              </a:ext>
            </a:extLst>
          </p:cNvPr>
          <p:cNvSpPr/>
          <p:nvPr/>
        </p:nvSpPr>
        <p:spPr>
          <a:xfrm>
            <a:off x="9258640" y="2906093"/>
            <a:ext cx="2380366" cy="217379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C3B0E13-D2F2-A3CF-6713-A83CAB6C02E9}"/>
              </a:ext>
            </a:extLst>
          </p:cNvPr>
          <p:cNvSpPr txBox="1"/>
          <p:nvPr/>
        </p:nvSpPr>
        <p:spPr>
          <a:xfrm>
            <a:off x="-1" y="705305"/>
            <a:ext cx="44255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 Pathfinders,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 is our desire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and pledge:</a:t>
            </a:r>
          </a:p>
        </p:txBody>
      </p:sp>
    </p:spTree>
    <p:extLst>
      <p:ext uri="{BB962C8B-B14F-4D97-AF65-F5344CB8AC3E}">
        <p14:creationId xmlns:p14="http://schemas.microsoft.com/office/powerpoint/2010/main" val="14999690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5F7BB-EBE4-C66C-2CE0-CA3F22C50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A white flag with yellow tassels&#10;&#10;Description automatically generated">
            <a:extLst>
              <a:ext uri="{FF2B5EF4-FFF2-40B4-BE49-F238E27FC236}">
                <a16:creationId xmlns:a16="http://schemas.microsoft.com/office/drawing/2014/main" id="{7CED7D47-55E9-2103-5107-4CB6406A47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6" t="6535" r="6730" b="55576"/>
          <a:stretch/>
        </p:blipFill>
        <p:spPr>
          <a:xfrm>
            <a:off x="7400409" y="980439"/>
            <a:ext cx="4628765" cy="3762252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B9D97EF9-DB1B-91FC-468D-C9ABAC50C724}"/>
              </a:ext>
            </a:extLst>
          </p:cNvPr>
          <p:cNvGrpSpPr/>
          <p:nvPr/>
        </p:nvGrpSpPr>
        <p:grpSpPr>
          <a:xfrm rot="4282642">
            <a:off x="1294110" y="-1444505"/>
            <a:ext cx="1224415" cy="3610685"/>
            <a:chOff x="3588521" y="260350"/>
            <a:chExt cx="1224415" cy="3610685"/>
          </a:xfrm>
        </p:grpSpPr>
        <p:sp>
          <p:nvSpPr>
            <p:cNvPr id="15" name="Diagonal Stripe 14">
              <a:extLst>
                <a:ext uri="{FF2B5EF4-FFF2-40B4-BE49-F238E27FC236}">
                  <a16:creationId xmlns:a16="http://schemas.microsoft.com/office/drawing/2014/main" id="{EFE5B5D1-E7DE-7848-AEA4-4BE8C32AC8BE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3A86167-E467-BD2D-7334-58E05278EE94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4331230F-9AF6-0F94-785F-6CFA16030F81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29F95A03-FC2D-6886-7ADE-6C88815FCFC2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25F6527C-5939-C2ED-9A3C-4B2CA2E342E4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30BC8A6E-3B5F-E2BA-82DF-83254AB2B818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BFCCE3A-10B5-B255-663B-EBF85BBA90EA}"/>
              </a:ext>
            </a:extLst>
          </p:cNvPr>
          <p:cNvGrpSpPr/>
          <p:nvPr/>
        </p:nvGrpSpPr>
        <p:grpSpPr>
          <a:xfrm rot="17317358" flipH="1">
            <a:off x="9633194" y="-1428011"/>
            <a:ext cx="1224415" cy="3610685"/>
            <a:chOff x="3588521" y="260350"/>
            <a:chExt cx="1224415" cy="3610685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291FA7D5-7C80-CB46-F75B-78AF4FD12F64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AB4EDDC-5904-B488-3183-FCDCA2CEED2A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A9BB92DF-6DC8-8F1C-C228-5676F88856B7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8DA3A996-670F-1143-08F3-DEF49A88B2F9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CDD6084F-E5F6-04A4-718E-45AE17D3A5FD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66941B22-79E4-6051-DB19-BCFAE6CD7902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E9196DF-2F9A-850F-884E-670F515809CD}"/>
              </a:ext>
            </a:extLst>
          </p:cNvPr>
          <p:cNvGrpSpPr/>
          <p:nvPr/>
        </p:nvGrpSpPr>
        <p:grpSpPr>
          <a:xfrm>
            <a:off x="-80562" y="80271"/>
            <a:ext cx="12192000" cy="3209686"/>
            <a:chOff x="-80562" y="80271"/>
            <a:chExt cx="12192000" cy="320968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63BB0CF-8176-256E-CA4A-7B4FF83098D6}"/>
                </a:ext>
              </a:extLst>
            </p:cNvPr>
            <p:cNvCxnSpPr/>
            <p:nvPr/>
          </p:nvCxnSpPr>
          <p:spPr>
            <a:xfrm>
              <a:off x="2214154" y="497568"/>
              <a:ext cx="0" cy="37954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 descr="A yellow bandana with a logo&#10;&#10;Description automatically generated">
              <a:extLst>
                <a:ext uri="{FF2B5EF4-FFF2-40B4-BE49-F238E27FC236}">
                  <a16:creationId xmlns:a16="http://schemas.microsoft.com/office/drawing/2014/main" id="{B5D99F40-BA50-7386-1CF4-EB98240CDE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" t="50669" r="-107" b="-1667"/>
            <a:stretch/>
          </p:blipFill>
          <p:spPr>
            <a:xfrm>
              <a:off x="-80562" y="80271"/>
              <a:ext cx="12192000" cy="3209686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4A838F7-1B16-E928-7AA3-3A83A6C0A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035" y="2157182"/>
            <a:ext cx="5453220" cy="1044285"/>
          </a:xfrm>
        </p:spPr>
        <p:txBody>
          <a:bodyPr anchor="ctr" anchorCtr="1">
            <a:normAutofit/>
          </a:bodyPr>
          <a:lstStyle/>
          <a:p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I will be a friend to man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CECD59-19AD-49BC-E45D-8160AC029C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8034" y="2962146"/>
            <a:ext cx="5721691" cy="3398286"/>
          </a:xfrm>
        </p:spPr>
        <p:txBody>
          <a:bodyPr anchor="ctr" anchorCtr="1">
            <a:normAutofit/>
          </a:bodyPr>
          <a:lstStyle/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Meaning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I will live to bless others and to do unto them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as I would have them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to do me.</a:t>
            </a:r>
          </a:p>
        </p:txBody>
      </p:sp>
      <p:pic>
        <p:nvPicPr>
          <p:cNvPr id="36" name="Picture 35" descr="A close-up of a candle&#10;&#10;Description automatically generated">
            <a:extLst>
              <a:ext uri="{FF2B5EF4-FFF2-40B4-BE49-F238E27FC236}">
                <a16:creationId xmlns:a16="http://schemas.microsoft.com/office/drawing/2014/main" id="{FF133F96-75A8-EC6C-EA52-863750DBE99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519" y="3201467"/>
            <a:ext cx="2093384" cy="3786295"/>
          </a:xfrm>
          <a:prstGeom prst="rect">
            <a:avLst/>
          </a:prstGeom>
        </p:spPr>
      </p:pic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539D6B6F-FBB8-A410-4000-D0C47E61B655}"/>
              </a:ext>
            </a:extLst>
          </p:cNvPr>
          <p:cNvSpPr/>
          <p:nvPr/>
        </p:nvSpPr>
        <p:spPr>
          <a:xfrm>
            <a:off x="9180439" y="3139400"/>
            <a:ext cx="2380366" cy="217379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D3AB57C-16C4-3F4C-0CCC-B1BF2D9DA57B}"/>
              </a:ext>
            </a:extLst>
          </p:cNvPr>
          <p:cNvSpPr txBox="1"/>
          <p:nvPr/>
        </p:nvSpPr>
        <p:spPr>
          <a:xfrm>
            <a:off x="-1" y="705305"/>
            <a:ext cx="442555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 Pathfinders,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 is our desire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and pledge: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59609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F079B-A37A-65D3-0123-5DAFD5AEA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A white flag with yellow tassels&#10;&#10;Description automatically generated">
            <a:extLst>
              <a:ext uri="{FF2B5EF4-FFF2-40B4-BE49-F238E27FC236}">
                <a16:creationId xmlns:a16="http://schemas.microsoft.com/office/drawing/2014/main" id="{DA33AFBE-7AAA-FBF7-FCA4-3829D94B7D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3" t="51040" r="6023" b="11071"/>
          <a:stretch/>
        </p:blipFill>
        <p:spPr>
          <a:xfrm>
            <a:off x="7400409" y="980439"/>
            <a:ext cx="4628765" cy="3762252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0BFAAF3C-38E3-CDB9-3DCE-1C4D07BBB790}"/>
              </a:ext>
            </a:extLst>
          </p:cNvPr>
          <p:cNvGrpSpPr/>
          <p:nvPr/>
        </p:nvGrpSpPr>
        <p:grpSpPr>
          <a:xfrm rot="4282642">
            <a:off x="1294110" y="-1444505"/>
            <a:ext cx="1224415" cy="3610685"/>
            <a:chOff x="3588521" y="260350"/>
            <a:chExt cx="1224415" cy="3610685"/>
          </a:xfrm>
        </p:grpSpPr>
        <p:sp>
          <p:nvSpPr>
            <p:cNvPr id="15" name="Diagonal Stripe 14">
              <a:extLst>
                <a:ext uri="{FF2B5EF4-FFF2-40B4-BE49-F238E27FC236}">
                  <a16:creationId xmlns:a16="http://schemas.microsoft.com/office/drawing/2014/main" id="{71D3762C-8463-BC29-0BDD-F1AD3F85456A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9001EB2-FC3D-A0CC-D20E-AD6B6AB52653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5FE78706-E037-F81D-D420-0F3D9FBD6F06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580E9D79-3AD8-2DF2-0991-96B924EBB689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415D5119-F70F-32B7-486A-946D593A23AB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11E41B20-0868-C0FC-F5DD-DF69DC2F9A58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9F85556-E97F-6A7D-1EDB-262BF8722E47}"/>
              </a:ext>
            </a:extLst>
          </p:cNvPr>
          <p:cNvGrpSpPr/>
          <p:nvPr/>
        </p:nvGrpSpPr>
        <p:grpSpPr>
          <a:xfrm rot="17317358" flipH="1">
            <a:off x="9633194" y="-1428011"/>
            <a:ext cx="1224415" cy="3610685"/>
            <a:chOff x="3588521" y="260350"/>
            <a:chExt cx="1224415" cy="3610685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C045A0C0-BC99-BFA5-067A-3BE917EAA167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8218533-34EA-E400-A2AE-644AC5BCFF1A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26C788FC-A229-9800-3F31-70857A5A1721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C5352E44-43E5-ECE2-F244-2E2936E9652D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3CD1FE6F-05E1-BD0B-D785-06DD2971AA39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46A4C95B-8DDE-4F57-DCCA-FC64DF8322FA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9AF4F5C-2F5D-C6A5-7E1A-2EE54B220B03}"/>
              </a:ext>
            </a:extLst>
          </p:cNvPr>
          <p:cNvGrpSpPr/>
          <p:nvPr/>
        </p:nvGrpSpPr>
        <p:grpSpPr>
          <a:xfrm>
            <a:off x="-152393" y="82006"/>
            <a:ext cx="12192000" cy="3209686"/>
            <a:chOff x="-80562" y="80271"/>
            <a:chExt cx="12192000" cy="320968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FC457DB-1FBA-38C7-2FF7-6ACA3289F3DA}"/>
                </a:ext>
              </a:extLst>
            </p:cNvPr>
            <p:cNvCxnSpPr/>
            <p:nvPr/>
          </p:nvCxnSpPr>
          <p:spPr>
            <a:xfrm>
              <a:off x="2214154" y="497568"/>
              <a:ext cx="0" cy="37954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 descr="A yellow bandana with a logo&#10;&#10;Description automatically generated">
              <a:extLst>
                <a:ext uri="{FF2B5EF4-FFF2-40B4-BE49-F238E27FC236}">
                  <a16:creationId xmlns:a16="http://schemas.microsoft.com/office/drawing/2014/main" id="{698D788B-6E70-4E7E-5D60-8FD3B685EC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" t="50669" r="-107" b="-1667"/>
            <a:stretch/>
          </p:blipFill>
          <p:spPr>
            <a:xfrm>
              <a:off x="-80562" y="80271"/>
              <a:ext cx="12192000" cy="3209686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244B50C-0E83-BFEB-D961-6C66D62A2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035" y="2157182"/>
            <a:ext cx="5145316" cy="1550072"/>
          </a:xfrm>
        </p:spPr>
        <p:txBody>
          <a:bodyPr anchor="ctr" anchorCtr="1">
            <a:normAutofit/>
          </a:bodyPr>
          <a:lstStyle/>
          <a:p>
            <a:r>
              <a:rPr lang="en-US" sz="4000">
                <a:solidFill>
                  <a:schemeClr val="accent6">
                    <a:lumMod val="40000"/>
                    <a:lumOff val="60000"/>
                  </a:schemeClr>
                </a:solidFill>
              </a:rPr>
              <a:t>Keep the morning watch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E295D1-E943-1DEC-8D40-0D7D268F03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8034" y="3436293"/>
            <a:ext cx="5294349" cy="2924139"/>
          </a:xfrm>
        </p:spPr>
        <p:txBody>
          <a:bodyPr anchor="ctr" anchorCtr="1">
            <a:normAutofit lnSpcReduction="10000"/>
          </a:bodyPr>
          <a:lstStyle/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Because God wants me to know Him,</a:t>
            </a:r>
          </a:p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I will have prayer and personal Bible study each day.</a:t>
            </a:r>
          </a:p>
        </p:txBody>
      </p:sp>
      <p:pic>
        <p:nvPicPr>
          <p:cNvPr id="36" name="Picture 35" descr="A close-up of a candle&#10;&#10;Description automatically generated">
            <a:extLst>
              <a:ext uri="{FF2B5EF4-FFF2-40B4-BE49-F238E27FC236}">
                <a16:creationId xmlns:a16="http://schemas.microsoft.com/office/drawing/2014/main" id="{FC18AEF8-9A13-ED87-D487-FB317396428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519" y="3201467"/>
            <a:ext cx="2093384" cy="3786295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84CA2585-5859-A119-C9E7-842B8B9F83DE}"/>
              </a:ext>
            </a:extLst>
          </p:cNvPr>
          <p:cNvSpPr txBox="1"/>
          <p:nvPr/>
        </p:nvSpPr>
        <p:spPr>
          <a:xfrm>
            <a:off x="-1" y="705305"/>
            <a:ext cx="44255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 Pathfinders,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We will strive to keep the law, by God grace: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D6367288-E127-D0B3-6499-9804717FEDCB}"/>
              </a:ext>
            </a:extLst>
          </p:cNvPr>
          <p:cNvSpPr/>
          <p:nvPr/>
        </p:nvSpPr>
        <p:spPr>
          <a:xfrm>
            <a:off x="9258640" y="2367860"/>
            <a:ext cx="2380366" cy="270837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79162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39625-C0A1-FD13-C58A-F67A2669A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A white flag with yellow tassels&#10;&#10;Description automatically generated">
            <a:extLst>
              <a:ext uri="{FF2B5EF4-FFF2-40B4-BE49-F238E27FC236}">
                <a16:creationId xmlns:a16="http://schemas.microsoft.com/office/drawing/2014/main" id="{215144AF-612F-0C51-FC65-E2E25670F1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3" t="51040" r="6023" b="11071"/>
          <a:stretch/>
        </p:blipFill>
        <p:spPr>
          <a:xfrm>
            <a:off x="7400409" y="980439"/>
            <a:ext cx="4628765" cy="3762252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37E4F65A-87E5-A051-30B0-1DD7A06E1E03}"/>
              </a:ext>
            </a:extLst>
          </p:cNvPr>
          <p:cNvGrpSpPr/>
          <p:nvPr/>
        </p:nvGrpSpPr>
        <p:grpSpPr>
          <a:xfrm rot="4282642">
            <a:off x="1294110" y="-1444505"/>
            <a:ext cx="1224415" cy="3610685"/>
            <a:chOff x="3588521" y="260350"/>
            <a:chExt cx="1224415" cy="3610685"/>
          </a:xfrm>
        </p:grpSpPr>
        <p:sp>
          <p:nvSpPr>
            <p:cNvPr id="15" name="Diagonal Stripe 14">
              <a:extLst>
                <a:ext uri="{FF2B5EF4-FFF2-40B4-BE49-F238E27FC236}">
                  <a16:creationId xmlns:a16="http://schemas.microsoft.com/office/drawing/2014/main" id="{C4A452DE-A106-1E51-CF48-2701FCCB9B53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E699143-882B-CE74-3F69-5AC2FE6C31DC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BB53A2CA-39F1-3EFE-BCCC-418A70160A22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E66F0DAF-3A5D-ECC8-34CC-BDBBBDEF5644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6AC51028-A788-A562-6A6D-46E026EC1BF8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D0B7BA82-7465-B23A-E70B-2E6E815380FF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309A3B8-7C01-FB0F-E73A-6B94E8DAF0EF}"/>
              </a:ext>
            </a:extLst>
          </p:cNvPr>
          <p:cNvGrpSpPr/>
          <p:nvPr/>
        </p:nvGrpSpPr>
        <p:grpSpPr>
          <a:xfrm rot="17317358" flipH="1">
            <a:off x="9633194" y="-1428011"/>
            <a:ext cx="1224415" cy="3610685"/>
            <a:chOff x="3588521" y="260350"/>
            <a:chExt cx="1224415" cy="3610685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74FBD9AD-9134-BF80-4A54-096FBB657C10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8BF007D-2D70-4207-5B93-EC177F85C5CD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83AC303D-A50C-8E95-30AF-3B090F7FABAA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DF65DE85-2A70-A9D4-0178-DDEDBC03D37E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4EF536B3-CD45-7030-B505-51E72B3A8BB8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9A8939AE-4C64-A043-1D94-C0674FBBC801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F588EAD-8BA5-7C7A-66BC-0EBEE0A6504D}"/>
              </a:ext>
            </a:extLst>
          </p:cNvPr>
          <p:cNvGrpSpPr/>
          <p:nvPr/>
        </p:nvGrpSpPr>
        <p:grpSpPr>
          <a:xfrm>
            <a:off x="-152393" y="82006"/>
            <a:ext cx="12192000" cy="3209686"/>
            <a:chOff x="-80562" y="80271"/>
            <a:chExt cx="12192000" cy="320968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5F0AC83-87D3-7C40-E5A0-C36F6ADDB663}"/>
                </a:ext>
              </a:extLst>
            </p:cNvPr>
            <p:cNvCxnSpPr/>
            <p:nvPr/>
          </p:nvCxnSpPr>
          <p:spPr>
            <a:xfrm>
              <a:off x="2214154" y="497568"/>
              <a:ext cx="0" cy="37954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 descr="A yellow bandana with a logo&#10;&#10;Description automatically generated">
              <a:extLst>
                <a:ext uri="{FF2B5EF4-FFF2-40B4-BE49-F238E27FC236}">
                  <a16:creationId xmlns:a16="http://schemas.microsoft.com/office/drawing/2014/main" id="{2B684F71-05B0-CD1D-3610-3AF5993ADD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" t="50669" r="-107" b="-1667"/>
            <a:stretch/>
          </p:blipFill>
          <p:spPr>
            <a:xfrm>
              <a:off x="-80562" y="80271"/>
              <a:ext cx="12192000" cy="3209686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B22A45E-94FB-622B-0469-326349959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035" y="2157182"/>
            <a:ext cx="4425550" cy="1550072"/>
          </a:xfrm>
        </p:spPr>
        <p:txBody>
          <a:bodyPr anchor="ctr" anchorCtr="1">
            <a:normAutofit/>
          </a:bodyPr>
          <a:lstStyle/>
          <a:p>
            <a:r>
              <a:rPr lang="en-US" sz="4000">
                <a:solidFill>
                  <a:schemeClr val="accent6">
                    <a:lumMod val="40000"/>
                    <a:lumOff val="60000"/>
                  </a:schemeClr>
                </a:solidFill>
              </a:rPr>
              <a:t>Do my honest part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37E0EC-8C34-B7DC-1372-0F90CDDE53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2389" y="3347186"/>
            <a:ext cx="5115350" cy="3209686"/>
          </a:xfrm>
        </p:spPr>
        <p:txBody>
          <a:bodyPr anchor="ctr" anchorCtr="1">
            <a:normAutofit fontScale="85000" lnSpcReduction="20000"/>
          </a:bodyPr>
          <a:lstStyle/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Because God is faithful,</a:t>
            </a:r>
          </a:p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by the power of God, </a:t>
            </a:r>
          </a:p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I will help others, </a:t>
            </a:r>
          </a:p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and do my duty </a:t>
            </a:r>
          </a:p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and my honest share</a:t>
            </a:r>
          </a:p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 wherever I may be.</a:t>
            </a:r>
          </a:p>
        </p:txBody>
      </p:sp>
      <p:pic>
        <p:nvPicPr>
          <p:cNvPr id="36" name="Picture 35" descr="A close-up of a candle&#10;&#10;Description automatically generated">
            <a:extLst>
              <a:ext uri="{FF2B5EF4-FFF2-40B4-BE49-F238E27FC236}">
                <a16:creationId xmlns:a16="http://schemas.microsoft.com/office/drawing/2014/main" id="{17356DAA-04DB-433B-7A3F-6D16F20B301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519" y="3201467"/>
            <a:ext cx="2093384" cy="3786295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9F868056-0111-1DE3-ECAA-6E4549757B30}"/>
              </a:ext>
            </a:extLst>
          </p:cNvPr>
          <p:cNvSpPr txBox="1"/>
          <p:nvPr/>
        </p:nvSpPr>
        <p:spPr>
          <a:xfrm>
            <a:off x="-1" y="705305"/>
            <a:ext cx="44255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 Pathfinders,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We will strive to keep the law, by God grace: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4461682C-9313-585C-92A0-7D38BDC50879}"/>
              </a:ext>
            </a:extLst>
          </p:cNvPr>
          <p:cNvSpPr/>
          <p:nvPr/>
        </p:nvSpPr>
        <p:spPr>
          <a:xfrm>
            <a:off x="9258640" y="2566131"/>
            <a:ext cx="2380366" cy="270837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58947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9FC80-24BF-1AF1-1401-CA0382070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A white flag with yellow tassels&#10;&#10;Description automatically generated">
            <a:extLst>
              <a:ext uri="{FF2B5EF4-FFF2-40B4-BE49-F238E27FC236}">
                <a16:creationId xmlns:a16="http://schemas.microsoft.com/office/drawing/2014/main" id="{BBB1B3B0-9AB9-7DF7-8F71-EFCC6CF5B4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3" t="51040" r="6023" b="11071"/>
          <a:stretch/>
        </p:blipFill>
        <p:spPr>
          <a:xfrm>
            <a:off x="7400409" y="980439"/>
            <a:ext cx="4628765" cy="3762252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B59400DF-F82C-0284-09F0-12B3FFAA5078}"/>
              </a:ext>
            </a:extLst>
          </p:cNvPr>
          <p:cNvGrpSpPr/>
          <p:nvPr/>
        </p:nvGrpSpPr>
        <p:grpSpPr>
          <a:xfrm rot="4282642">
            <a:off x="1294110" y="-1444505"/>
            <a:ext cx="1224415" cy="3610685"/>
            <a:chOff x="3588521" y="260350"/>
            <a:chExt cx="1224415" cy="3610685"/>
          </a:xfrm>
        </p:grpSpPr>
        <p:sp>
          <p:nvSpPr>
            <p:cNvPr id="15" name="Diagonal Stripe 14">
              <a:extLst>
                <a:ext uri="{FF2B5EF4-FFF2-40B4-BE49-F238E27FC236}">
                  <a16:creationId xmlns:a16="http://schemas.microsoft.com/office/drawing/2014/main" id="{D11977F3-1CB0-1C70-52D4-22AB22C04329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7AC78B9-E5F5-9CA0-3219-5CB735EE81B5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3295B32F-27B5-3749-956E-9978F4296E39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01D912F8-75CE-6855-AAA0-6C90592739BE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B8DA8918-EB4B-1157-D2AB-3F1B134A3DAB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05F59C6B-64CE-8581-5393-3191AD950678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58EF090-DBF8-06F6-EC45-6F93C5C2A323}"/>
              </a:ext>
            </a:extLst>
          </p:cNvPr>
          <p:cNvGrpSpPr/>
          <p:nvPr/>
        </p:nvGrpSpPr>
        <p:grpSpPr>
          <a:xfrm rot="17317358" flipH="1">
            <a:off x="9633194" y="-1428011"/>
            <a:ext cx="1224415" cy="3610685"/>
            <a:chOff x="3588521" y="260350"/>
            <a:chExt cx="1224415" cy="3610685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10959F60-951D-C909-8B03-9EB02A9CB979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2C34C4B-1AB5-B9FD-A256-08149BEEC04C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6EF61D46-C1D8-C281-8D62-80F3E383E70F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02507A63-078E-1686-515F-89028B6CF1FB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0826C72A-A013-11E0-93A6-47132059D00E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F44A0A7C-EAF7-A2E3-2975-97EFA4601BFD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71BD9FE-FD9D-0F0E-F07C-986829EEF91C}"/>
              </a:ext>
            </a:extLst>
          </p:cNvPr>
          <p:cNvGrpSpPr/>
          <p:nvPr/>
        </p:nvGrpSpPr>
        <p:grpSpPr>
          <a:xfrm>
            <a:off x="-152393" y="82006"/>
            <a:ext cx="12192000" cy="3209686"/>
            <a:chOff x="-80562" y="80271"/>
            <a:chExt cx="12192000" cy="320968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5C0B633-9556-8A30-E2FA-BA3F883284FB}"/>
                </a:ext>
              </a:extLst>
            </p:cNvPr>
            <p:cNvCxnSpPr/>
            <p:nvPr/>
          </p:nvCxnSpPr>
          <p:spPr>
            <a:xfrm>
              <a:off x="2214154" y="497568"/>
              <a:ext cx="0" cy="37954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 descr="A yellow bandana with a logo&#10;&#10;Description automatically generated">
              <a:extLst>
                <a:ext uri="{FF2B5EF4-FFF2-40B4-BE49-F238E27FC236}">
                  <a16:creationId xmlns:a16="http://schemas.microsoft.com/office/drawing/2014/main" id="{648DA95A-1066-1884-15FF-9731E179E1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" t="50669" r="-107" b="-1667"/>
            <a:stretch/>
          </p:blipFill>
          <p:spPr>
            <a:xfrm>
              <a:off x="-80562" y="80271"/>
              <a:ext cx="12192000" cy="3209686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3D6C87B-23B6-D23A-70D2-B07925F46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035" y="2157182"/>
            <a:ext cx="4425550" cy="1550072"/>
          </a:xfrm>
        </p:spPr>
        <p:txBody>
          <a:bodyPr anchor="ctr" anchorCtr="1">
            <a:normAutofit/>
          </a:bodyPr>
          <a:lstStyle/>
          <a:p>
            <a:r>
              <a:rPr lang="en-US" sz="4000">
                <a:solidFill>
                  <a:schemeClr val="accent6">
                    <a:lumMod val="40000"/>
                    <a:lumOff val="60000"/>
                  </a:schemeClr>
                </a:solidFill>
              </a:rPr>
              <a:t>Care for my body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3A1070-7F0A-CD4A-B654-949FE02655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013" y="3410533"/>
            <a:ext cx="5847966" cy="2949899"/>
          </a:xfrm>
        </p:spPr>
        <p:txBody>
          <a:bodyPr anchor="ctr" anchorCtr="1">
            <a:normAutofit fontScale="85000" lnSpcReduction="20000"/>
          </a:bodyPr>
          <a:lstStyle/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Because my Creator places His Holy Spirit within me,</a:t>
            </a:r>
          </a:p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I will be temperate</a:t>
            </a:r>
          </a:p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in all things </a:t>
            </a:r>
          </a:p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and strive to reach a high</a:t>
            </a:r>
          </a:p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standard of physical fitness.</a:t>
            </a:r>
          </a:p>
        </p:txBody>
      </p:sp>
      <p:pic>
        <p:nvPicPr>
          <p:cNvPr id="36" name="Picture 35" descr="A close-up of a candle&#10;&#10;Description automatically generated">
            <a:extLst>
              <a:ext uri="{FF2B5EF4-FFF2-40B4-BE49-F238E27FC236}">
                <a16:creationId xmlns:a16="http://schemas.microsoft.com/office/drawing/2014/main" id="{0355015C-F5D5-F4F1-A276-8D33059F86E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519" y="3201467"/>
            <a:ext cx="2093384" cy="3786295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E7D2557D-F642-26C4-C0ED-E9255A5CD7EA}"/>
              </a:ext>
            </a:extLst>
          </p:cNvPr>
          <p:cNvSpPr txBox="1"/>
          <p:nvPr/>
        </p:nvSpPr>
        <p:spPr>
          <a:xfrm>
            <a:off x="-1" y="705305"/>
            <a:ext cx="44255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 Pathfinders,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We will strive to keep the law, by God grace: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8A4B8CAE-34D3-099F-6469-4AFCE9FD276A}"/>
              </a:ext>
            </a:extLst>
          </p:cNvPr>
          <p:cNvSpPr/>
          <p:nvPr/>
        </p:nvSpPr>
        <p:spPr>
          <a:xfrm>
            <a:off x="9180439" y="2752272"/>
            <a:ext cx="2380366" cy="270837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54494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30F22-FF7C-0629-1327-5D1A3719C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A white flag with yellow tassels&#10;&#10;Description automatically generated">
            <a:extLst>
              <a:ext uri="{FF2B5EF4-FFF2-40B4-BE49-F238E27FC236}">
                <a16:creationId xmlns:a16="http://schemas.microsoft.com/office/drawing/2014/main" id="{3FC5DFA6-63D0-19F1-8690-19C8EE7831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3" t="51040" r="6023" b="11071"/>
          <a:stretch/>
        </p:blipFill>
        <p:spPr>
          <a:xfrm>
            <a:off x="7400409" y="980439"/>
            <a:ext cx="4628765" cy="3762252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E0CE987B-59B4-BD49-7067-9D39AA7B2F11}"/>
              </a:ext>
            </a:extLst>
          </p:cNvPr>
          <p:cNvGrpSpPr/>
          <p:nvPr/>
        </p:nvGrpSpPr>
        <p:grpSpPr>
          <a:xfrm rot="4282642">
            <a:off x="1294110" y="-1444505"/>
            <a:ext cx="1224415" cy="3610685"/>
            <a:chOff x="3588521" y="260350"/>
            <a:chExt cx="1224415" cy="3610685"/>
          </a:xfrm>
        </p:grpSpPr>
        <p:sp>
          <p:nvSpPr>
            <p:cNvPr id="15" name="Diagonal Stripe 14">
              <a:extLst>
                <a:ext uri="{FF2B5EF4-FFF2-40B4-BE49-F238E27FC236}">
                  <a16:creationId xmlns:a16="http://schemas.microsoft.com/office/drawing/2014/main" id="{8503C213-5DBD-C009-6957-5439B94025E3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4BBBEB5-D945-313D-5713-5FA260598981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FF704760-FDAB-EB12-C92E-64242FC6BAC4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CB68F640-C753-7BCA-2C06-08A576F83122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9A8EC7A1-0207-2E8E-5689-AB1417A66FB4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AE049A79-78DE-45F2-AC02-356789F05E65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CE4404F-46F3-52D6-A887-487BDE8308BC}"/>
              </a:ext>
            </a:extLst>
          </p:cNvPr>
          <p:cNvGrpSpPr/>
          <p:nvPr/>
        </p:nvGrpSpPr>
        <p:grpSpPr>
          <a:xfrm rot="17317358" flipH="1">
            <a:off x="9633194" y="-1428011"/>
            <a:ext cx="1224415" cy="3610685"/>
            <a:chOff x="3588521" y="260350"/>
            <a:chExt cx="1224415" cy="3610685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CF655B33-0689-9A85-DFCE-4BFE5C476821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189768B-8537-6C81-221C-C583F375A3DC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D9254D99-9987-6B1C-0EC3-289BE47CD873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69D3BCA3-D7C5-0BFB-C204-18998D08BD24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F0C548F1-DCA2-986E-CE07-840D5BAA541F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97473AED-644C-D4E0-BDED-D12711106015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60B6B5C-213C-5CC7-2820-F05E69C57A6E}"/>
              </a:ext>
            </a:extLst>
          </p:cNvPr>
          <p:cNvGrpSpPr/>
          <p:nvPr/>
        </p:nvGrpSpPr>
        <p:grpSpPr>
          <a:xfrm>
            <a:off x="-152393" y="82006"/>
            <a:ext cx="12192000" cy="3209686"/>
            <a:chOff x="-80562" y="80271"/>
            <a:chExt cx="12192000" cy="320968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343B58C-F662-3E0C-DD2C-34FACA3FB67F}"/>
                </a:ext>
              </a:extLst>
            </p:cNvPr>
            <p:cNvCxnSpPr/>
            <p:nvPr/>
          </p:nvCxnSpPr>
          <p:spPr>
            <a:xfrm>
              <a:off x="2214154" y="497568"/>
              <a:ext cx="0" cy="37954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 descr="A yellow bandana with a logo&#10;&#10;Description automatically generated">
              <a:extLst>
                <a:ext uri="{FF2B5EF4-FFF2-40B4-BE49-F238E27FC236}">
                  <a16:creationId xmlns:a16="http://schemas.microsoft.com/office/drawing/2014/main" id="{66926AFA-B3C8-705B-3ED2-B3A9E41721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" t="50669" r="-107" b="-1667"/>
            <a:stretch/>
          </p:blipFill>
          <p:spPr>
            <a:xfrm>
              <a:off x="-80562" y="80271"/>
              <a:ext cx="12192000" cy="3209686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2F81E41-7FB0-423D-E5D3-31B550273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035" y="2157182"/>
            <a:ext cx="4425550" cy="1134510"/>
          </a:xfrm>
        </p:spPr>
        <p:txBody>
          <a:bodyPr anchor="ctr" anchorCtr="1">
            <a:normAutofit/>
          </a:bodyPr>
          <a:lstStyle/>
          <a:p>
            <a:r>
              <a:rPr lang="en-US" sz="4000">
                <a:solidFill>
                  <a:schemeClr val="accent6">
                    <a:lumMod val="40000"/>
                    <a:lumOff val="60000"/>
                  </a:schemeClr>
                </a:solidFill>
              </a:rPr>
              <a:t>Keep a level eye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D314F2-142E-B6BD-F7E0-3E1F76DC33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8035" y="3201468"/>
            <a:ext cx="5525051" cy="3157230"/>
          </a:xfrm>
        </p:spPr>
        <p:txBody>
          <a:bodyPr anchor="ctr" anchorCtr="1">
            <a:normAutofit fontScale="85000" lnSpcReduction="20000"/>
          </a:bodyPr>
          <a:lstStyle/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Because God is the </a:t>
            </a:r>
          </a:p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LORD of Truth,</a:t>
            </a:r>
          </a:p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I will not lie, cheat,</a:t>
            </a:r>
          </a:p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or deceive, </a:t>
            </a:r>
          </a:p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and will despise dirty talk</a:t>
            </a:r>
          </a:p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or evil thinking.</a:t>
            </a:r>
          </a:p>
        </p:txBody>
      </p:sp>
      <p:pic>
        <p:nvPicPr>
          <p:cNvPr id="36" name="Picture 35" descr="A close-up of a candle&#10;&#10;Description automatically generated">
            <a:extLst>
              <a:ext uri="{FF2B5EF4-FFF2-40B4-BE49-F238E27FC236}">
                <a16:creationId xmlns:a16="http://schemas.microsoft.com/office/drawing/2014/main" id="{E7CB5F4C-D6A4-50D2-8DDD-0C23ABD8926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519" y="3201467"/>
            <a:ext cx="2093384" cy="3786295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FE243832-9A79-34EB-AFB5-C08E3FCF8EB7}"/>
              </a:ext>
            </a:extLst>
          </p:cNvPr>
          <p:cNvSpPr txBox="1"/>
          <p:nvPr/>
        </p:nvSpPr>
        <p:spPr>
          <a:xfrm>
            <a:off x="-1" y="705305"/>
            <a:ext cx="44255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 Pathfinders,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We will strive to keep the law, by God grace: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38C68E37-D039-8ED6-3B61-C325F3AB3EBA}"/>
              </a:ext>
            </a:extLst>
          </p:cNvPr>
          <p:cNvSpPr/>
          <p:nvPr/>
        </p:nvSpPr>
        <p:spPr>
          <a:xfrm>
            <a:off x="9258640" y="2930630"/>
            <a:ext cx="2380366" cy="270837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83957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A9BB6-4657-7E55-798A-3A4C39088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A white flag with yellow tassels&#10;&#10;Description automatically generated">
            <a:extLst>
              <a:ext uri="{FF2B5EF4-FFF2-40B4-BE49-F238E27FC236}">
                <a16:creationId xmlns:a16="http://schemas.microsoft.com/office/drawing/2014/main" id="{3A3366FF-2AD0-B786-CAC0-324EACB04D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3" t="51040" r="6023" b="11071"/>
          <a:stretch/>
        </p:blipFill>
        <p:spPr>
          <a:xfrm>
            <a:off x="7400409" y="980439"/>
            <a:ext cx="4628765" cy="3762252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A1D778D7-E62A-6CFA-71FD-B3D3D7297B0F}"/>
              </a:ext>
            </a:extLst>
          </p:cNvPr>
          <p:cNvGrpSpPr/>
          <p:nvPr/>
        </p:nvGrpSpPr>
        <p:grpSpPr>
          <a:xfrm rot="4282642">
            <a:off x="1294110" y="-1444505"/>
            <a:ext cx="1224415" cy="3610685"/>
            <a:chOff x="3588521" y="260350"/>
            <a:chExt cx="1224415" cy="3610685"/>
          </a:xfrm>
        </p:grpSpPr>
        <p:sp>
          <p:nvSpPr>
            <p:cNvPr id="15" name="Diagonal Stripe 14">
              <a:extLst>
                <a:ext uri="{FF2B5EF4-FFF2-40B4-BE49-F238E27FC236}">
                  <a16:creationId xmlns:a16="http://schemas.microsoft.com/office/drawing/2014/main" id="{A46EA20B-AD7B-DD3F-ADA0-F479EB656AFB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4874F8D-F71C-7563-E86B-82A998F5E46C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68CF1309-34FD-002A-475F-D8F15483681E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A1D5E99C-305D-C866-D284-C7913FECE7EC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8083C153-F67B-D10C-6FF5-7EA151A28531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4910B12A-3E51-55B8-833A-33CB08C85692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86D9C8B-FBFC-87EC-746D-B68A18B296A4}"/>
              </a:ext>
            </a:extLst>
          </p:cNvPr>
          <p:cNvGrpSpPr/>
          <p:nvPr/>
        </p:nvGrpSpPr>
        <p:grpSpPr>
          <a:xfrm rot="17317358" flipH="1">
            <a:off x="9633194" y="-1428011"/>
            <a:ext cx="1224415" cy="3610685"/>
            <a:chOff x="3588521" y="260350"/>
            <a:chExt cx="1224415" cy="3610685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603EEBBD-DE1B-74AF-9D3C-46A7F799605B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57B1F1D-F7B5-3398-AD31-A141A0ED47F8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B19EDCAA-70F1-3C91-38FD-B1335AFAE4C7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C2D9A287-27E1-F92A-414B-58A234FDDC33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6A1282AE-5EBB-1384-FA5B-38B4F7F4B7EB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89AFF7A2-7C09-FA8D-9EB5-2FE0A98F4B9F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9691F99-B82D-A737-5A31-68E1A5965EBB}"/>
              </a:ext>
            </a:extLst>
          </p:cNvPr>
          <p:cNvGrpSpPr/>
          <p:nvPr/>
        </p:nvGrpSpPr>
        <p:grpSpPr>
          <a:xfrm>
            <a:off x="-152393" y="82006"/>
            <a:ext cx="12192000" cy="3209686"/>
            <a:chOff x="-80562" y="80271"/>
            <a:chExt cx="12192000" cy="320968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EBAFA7F-E6C7-F1A0-1CD8-8E3F8565DDDD}"/>
                </a:ext>
              </a:extLst>
            </p:cNvPr>
            <p:cNvCxnSpPr/>
            <p:nvPr/>
          </p:nvCxnSpPr>
          <p:spPr>
            <a:xfrm>
              <a:off x="2214154" y="497568"/>
              <a:ext cx="0" cy="37954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 descr="A yellow bandana with a logo&#10;&#10;Description automatically generated">
              <a:extLst>
                <a:ext uri="{FF2B5EF4-FFF2-40B4-BE49-F238E27FC236}">
                  <a16:creationId xmlns:a16="http://schemas.microsoft.com/office/drawing/2014/main" id="{66F15241-B640-3A33-5310-34B64F990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" t="50669" r="-107" b="-1667"/>
            <a:stretch/>
          </p:blipFill>
          <p:spPr>
            <a:xfrm>
              <a:off x="-80562" y="80271"/>
              <a:ext cx="12192000" cy="3209686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7565838-8BA3-34DB-0B3E-E63E776F5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034" y="2157182"/>
            <a:ext cx="5847965" cy="1550072"/>
          </a:xfrm>
        </p:spPr>
        <p:txBody>
          <a:bodyPr anchor="ctr" anchorCtr="1">
            <a:normAutofit/>
          </a:bodyPr>
          <a:lstStyle/>
          <a:p>
            <a:r>
              <a:rPr lang="en-US" sz="4000">
                <a:solidFill>
                  <a:schemeClr val="accent6">
                    <a:lumMod val="40000"/>
                    <a:lumOff val="60000"/>
                  </a:schemeClr>
                </a:solidFill>
              </a:rPr>
              <a:t>Be courteous and obedient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A0EFF2-F8D2-A9FF-CE89-3D915B25BD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045" y="3291692"/>
            <a:ext cx="5839925" cy="3305051"/>
          </a:xfrm>
        </p:spPr>
        <p:txBody>
          <a:bodyPr anchor="ctr" anchorCtr="1">
            <a:normAutofit fontScale="92500" lnSpcReduction="20000"/>
          </a:bodyPr>
          <a:lstStyle/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Because God loves me,</a:t>
            </a:r>
          </a:p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I will be kind and</a:t>
            </a:r>
          </a:p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thoughtful of others,</a:t>
            </a:r>
          </a:p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reflecting the love of Jesus</a:t>
            </a:r>
          </a:p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in all my association</a:t>
            </a:r>
          </a:p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with others.</a:t>
            </a:r>
          </a:p>
        </p:txBody>
      </p:sp>
      <p:pic>
        <p:nvPicPr>
          <p:cNvPr id="36" name="Picture 35" descr="A close-up of a candle&#10;&#10;Description automatically generated">
            <a:extLst>
              <a:ext uri="{FF2B5EF4-FFF2-40B4-BE49-F238E27FC236}">
                <a16:creationId xmlns:a16="http://schemas.microsoft.com/office/drawing/2014/main" id="{EAC40E5A-B581-A740-D270-313DC7A7C10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558" y="3252784"/>
            <a:ext cx="2093384" cy="3786295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F6784694-86C6-69E2-C78E-FBC6ECC2CF5C}"/>
              </a:ext>
            </a:extLst>
          </p:cNvPr>
          <p:cNvSpPr txBox="1"/>
          <p:nvPr/>
        </p:nvSpPr>
        <p:spPr>
          <a:xfrm>
            <a:off x="-1" y="705305"/>
            <a:ext cx="44255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 Pathfinders,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We will strive to keep the law, by God grace: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1BD13800-E0C1-46D3-6855-1CACC073C053}"/>
              </a:ext>
            </a:extLst>
          </p:cNvPr>
          <p:cNvSpPr/>
          <p:nvPr/>
        </p:nvSpPr>
        <p:spPr>
          <a:xfrm>
            <a:off x="9189352" y="3128600"/>
            <a:ext cx="2380366" cy="270837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5509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9E8B-DA2F-4CF3-5D89-07BF00BB8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A white flag with yellow tassels&#10;&#10;Description automatically generated">
            <a:extLst>
              <a:ext uri="{FF2B5EF4-FFF2-40B4-BE49-F238E27FC236}">
                <a16:creationId xmlns:a16="http://schemas.microsoft.com/office/drawing/2014/main" id="{5685672B-E52D-ED42-64D4-F8960CA683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3" t="51040" r="6023" b="11071"/>
          <a:stretch/>
        </p:blipFill>
        <p:spPr>
          <a:xfrm>
            <a:off x="7400409" y="980439"/>
            <a:ext cx="4628765" cy="3762252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DFB76954-F670-65E3-A7FD-A1DA491D3DD3}"/>
              </a:ext>
            </a:extLst>
          </p:cNvPr>
          <p:cNvGrpSpPr/>
          <p:nvPr/>
        </p:nvGrpSpPr>
        <p:grpSpPr>
          <a:xfrm rot="4282642">
            <a:off x="1294110" y="-1444505"/>
            <a:ext cx="1224415" cy="3610685"/>
            <a:chOff x="3588521" y="260350"/>
            <a:chExt cx="1224415" cy="3610685"/>
          </a:xfrm>
        </p:grpSpPr>
        <p:sp>
          <p:nvSpPr>
            <p:cNvPr id="15" name="Diagonal Stripe 14">
              <a:extLst>
                <a:ext uri="{FF2B5EF4-FFF2-40B4-BE49-F238E27FC236}">
                  <a16:creationId xmlns:a16="http://schemas.microsoft.com/office/drawing/2014/main" id="{8A44E73D-8B2F-513B-021D-134CFF391918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8C3D8FA-1216-A96A-B768-093C73443E60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19D3400C-C578-A491-8EA9-E29A349FCAD3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54964AB9-30F1-A675-B0FD-349F0F16594D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9B351689-17D2-646A-A1A8-DD937F939A0A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E3E5BB54-64D3-6802-98F2-BDC8A2DEFB09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F63F5F0-6D09-9223-4622-9EF4380622D5}"/>
              </a:ext>
            </a:extLst>
          </p:cNvPr>
          <p:cNvGrpSpPr/>
          <p:nvPr/>
        </p:nvGrpSpPr>
        <p:grpSpPr>
          <a:xfrm rot="17317358" flipH="1">
            <a:off x="9633194" y="-1428011"/>
            <a:ext cx="1224415" cy="3610685"/>
            <a:chOff x="3588521" y="260350"/>
            <a:chExt cx="1224415" cy="3610685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3FC62FFB-A3B4-B5E7-312D-95F0138FBEA8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591F0CF-2727-1CA4-979C-D6DED84F7935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89E3947F-D8B3-7CD0-207F-E2E975792BEC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F1243C39-1C04-678D-40AD-52A4333E42C8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413437E9-5804-2B01-57B6-5153817100FB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4236A7E4-31FD-48DD-3541-02A4A81B69FA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96DC4C1-FF2C-2681-9F6A-5AAE09391217}"/>
              </a:ext>
            </a:extLst>
          </p:cNvPr>
          <p:cNvGrpSpPr/>
          <p:nvPr/>
        </p:nvGrpSpPr>
        <p:grpSpPr>
          <a:xfrm>
            <a:off x="-119618" y="27010"/>
            <a:ext cx="12192000" cy="3209686"/>
            <a:chOff x="-80562" y="80271"/>
            <a:chExt cx="12192000" cy="320968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0256854-BA90-FE43-FDCA-9F461D0AD86F}"/>
                </a:ext>
              </a:extLst>
            </p:cNvPr>
            <p:cNvCxnSpPr/>
            <p:nvPr/>
          </p:nvCxnSpPr>
          <p:spPr>
            <a:xfrm>
              <a:off x="2214154" y="497568"/>
              <a:ext cx="0" cy="37954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 descr="A yellow bandana with a logo&#10;&#10;Description automatically generated">
              <a:extLst>
                <a:ext uri="{FF2B5EF4-FFF2-40B4-BE49-F238E27FC236}">
                  <a16:creationId xmlns:a16="http://schemas.microsoft.com/office/drawing/2014/main" id="{1E065492-668A-8269-B7C7-5FE152607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" t="50669" r="-107" b="-1667"/>
            <a:stretch/>
          </p:blipFill>
          <p:spPr>
            <a:xfrm>
              <a:off x="-80562" y="80271"/>
              <a:ext cx="12192000" cy="3209686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5A9656F-831A-CB16-B264-7ACCA4D54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035" y="2312698"/>
            <a:ext cx="5943759" cy="1164447"/>
          </a:xfrm>
        </p:spPr>
        <p:txBody>
          <a:bodyPr anchor="ctr" anchorCtr="1">
            <a:normAutofit/>
          </a:bodyPr>
          <a:lstStyle/>
          <a:p>
            <a:r>
              <a:rPr lang="en-US" sz="4000">
                <a:solidFill>
                  <a:schemeClr val="accent6">
                    <a:lumMod val="40000"/>
                    <a:lumOff val="60000"/>
                  </a:schemeClr>
                </a:solidFill>
              </a:rPr>
              <a:t>Walk softly in the sanctuary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58AECC-8612-2FD5-42DA-4B5BF40F45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8034" y="3254733"/>
            <a:ext cx="5847965" cy="3105699"/>
          </a:xfrm>
        </p:spPr>
        <p:txBody>
          <a:bodyPr anchor="ctr" anchorCtr="1">
            <a:normAutofit/>
          </a:bodyPr>
          <a:lstStyle/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Because God Almighty is majestic and Holy,</a:t>
            </a:r>
          </a:p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In any devotional exercise I will be quiet, respectful, and reverent.</a:t>
            </a:r>
          </a:p>
        </p:txBody>
      </p:sp>
      <p:pic>
        <p:nvPicPr>
          <p:cNvPr id="36" name="Picture 35" descr="A close-up of a candle&#10;&#10;Description automatically generated">
            <a:extLst>
              <a:ext uri="{FF2B5EF4-FFF2-40B4-BE49-F238E27FC236}">
                <a16:creationId xmlns:a16="http://schemas.microsoft.com/office/drawing/2014/main" id="{C053A21B-0D82-58CA-998D-CE02A9DEA89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3225510"/>
            <a:ext cx="1780904" cy="3786295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5FAA0900-5490-EA83-7502-1E5F6D2EC60C}"/>
              </a:ext>
            </a:extLst>
          </p:cNvPr>
          <p:cNvSpPr txBox="1"/>
          <p:nvPr/>
        </p:nvSpPr>
        <p:spPr>
          <a:xfrm>
            <a:off x="-1" y="705305"/>
            <a:ext cx="44255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 Pathfinders,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We will strive to keep the law, by God grace: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12037B19-B6FF-28E5-CFD7-0546A1CC12F4}"/>
              </a:ext>
            </a:extLst>
          </p:cNvPr>
          <p:cNvSpPr/>
          <p:nvPr/>
        </p:nvSpPr>
        <p:spPr>
          <a:xfrm>
            <a:off x="9311428" y="3334660"/>
            <a:ext cx="2380366" cy="270837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6584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273E3-C4B4-A9CE-3190-7B82DBAA9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A white flag with yellow tassels&#10;&#10;Description automatically generated">
            <a:extLst>
              <a:ext uri="{FF2B5EF4-FFF2-40B4-BE49-F238E27FC236}">
                <a16:creationId xmlns:a16="http://schemas.microsoft.com/office/drawing/2014/main" id="{25DE02CB-2E30-B4A7-9396-40C9DB9478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3" t="51040" r="6023" b="11071"/>
          <a:stretch/>
        </p:blipFill>
        <p:spPr>
          <a:xfrm>
            <a:off x="7400409" y="980439"/>
            <a:ext cx="4628765" cy="3762252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E4C1D448-2F13-33C9-6C85-D46FB6C1D97E}"/>
              </a:ext>
            </a:extLst>
          </p:cNvPr>
          <p:cNvGrpSpPr/>
          <p:nvPr/>
        </p:nvGrpSpPr>
        <p:grpSpPr>
          <a:xfrm rot="4282642">
            <a:off x="1294110" y="-1444505"/>
            <a:ext cx="1224415" cy="3610685"/>
            <a:chOff x="3588521" y="260350"/>
            <a:chExt cx="1224415" cy="3610685"/>
          </a:xfrm>
        </p:grpSpPr>
        <p:sp>
          <p:nvSpPr>
            <p:cNvPr id="15" name="Diagonal Stripe 14">
              <a:extLst>
                <a:ext uri="{FF2B5EF4-FFF2-40B4-BE49-F238E27FC236}">
                  <a16:creationId xmlns:a16="http://schemas.microsoft.com/office/drawing/2014/main" id="{F523BC79-1D0A-7446-B1A6-9623281EC58A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272C6B2-B832-8C2E-86C3-9E5DA9B1BCC7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227F22FE-B743-EF63-3807-A4917356A101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5CD7BADA-105C-23A5-278C-C63BC44A2F48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D6E23BFA-5A68-1CE5-D066-1F22ADFCA9AF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AFFE5E4B-3040-008F-5E3D-F49E3C3F6F3B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6E3474B-D174-101E-4265-6161F9D0C163}"/>
              </a:ext>
            </a:extLst>
          </p:cNvPr>
          <p:cNvGrpSpPr/>
          <p:nvPr/>
        </p:nvGrpSpPr>
        <p:grpSpPr>
          <a:xfrm rot="17317358" flipH="1">
            <a:off x="9633194" y="-1428011"/>
            <a:ext cx="1224415" cy="3610685"/>
            <a:chOff x="3588521" y="260350"/>
            <a:chExt cx="1224415" cy="3610685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F4344594-254C-8F6D-02EE-C974A08A7758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1DE0F34-F3DA-1D01-76F0-067FCDA29CB1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9FE57882-EEC4-1713-038F-356A2C158CB8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BF357D87-EB5D-A656-9CC3-4B24589FDD37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1F203171-FB8F-4D48-BA2E-C2E04DFC0865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B1C96DAB-A0A0-0A9B-2924-E90CBC6C957D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AECB8C1-5C43-AD5A-22AB-1CD75F394E58}"/>
              </a:ext>
            </a:extLst>
          </p:cNvPr>
          <p:cNvGrpSpPr/>
          <p:nvPr/>
        </p:nvGrpSpPr>
        <p:grpSpPr>
          <a:xfrm>
            <a:off x="-152393" y="82006"/>
            <a:ext cx="12192000" cy="3209686"/>
            <a:chOff x="-80562" y="80271"/>
            <a:chExt cx="12192000" cy="320968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7F3DA44-2C22-2C6A-2B33-A8F823B60750}"/>
                </a:ext>
              </a:extLst>
            </p:cNvPr>
            <p:cNvCxnSpPr/>
            <p:nvPr/>
          </p:nvCxnSpPr>
          <p:spPr>
            <a:xfrm>
              <a:off x="2214154" y="497568"/>
              <a:ext cx="0" cy="37954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 descr="A yellow bandana with a logo&#10;&#10;Description automatically generated">
              <a:extLst>
                <a:ext uri="{FF2B5EF4-FFF2-40B4-BE49-F238E27FC236}">
                  <a16:creationId xmlns:a16="http://schemas.microsoft.com/office/drawing/2014/main" id="{7A7D83DA-6DB4-E628-4C77-8831B7DABE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" t="50669" r="-107" b="-1667"/>
            <a:stretch/>
          </p:blipFill>
          <p:spPr>
            <a:xfrm>
              <a:off x="-80562" y="80271"/>
              <a:ext cx="12192000" cy="3209686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44D6B56-2765-8808-DA2C-B9E3B4215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035" y="2157182"/>
            <a:ext cx="5287448" cy="1550072"/>
          </a:xfrm>
        </p:spPr>
        <p:txBody>
          <a:bodyPr anchor="ctr" anchorCtr="1">
            <a:normAutofit/>
          </a:bodyPr>
          <a:lstStyle/>
          <a:p>
            <a:r>
              <a:rPr lang="en-US" sz="4000">
                <a:solidFill>
                  <a:schemeClr val="accent6">
                    <a:lumMod val="40000"/>
                    <a:lumOff val="60000"/>
                  </a:schemeClr>
                </a:solidFill>
              </a:rPr>
              <a:t>Keep a song in my heart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46220C-7BC0-5AD1-67B2-AE8F6AC417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462" y="3489029"/>
            <a:ext cx="6408484" cy="2924139"/>
          </a:xfrm>
        </p:spPr>
        <p:txBody>
          <a:bodyPr anchor="ctr" anchorCtr="1">
            <a:normAutofit fontScale="92500" lnSpcReduction="10000"/>
          </a:bodyPr>
          <a:lstStyle/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Because God is with me</a:t>
            </a:r>
          </a:p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 and fills me with joy, </a:t>
            </a:r>
          </a:p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I will be cheerful and happy</a:t>
            </a:r>
          </a:p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and let the influence of my life </a:t>
            </a:r>
          </a:p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be as sunshine to others.</a:t>
            </a:r>
          </a:p>
        </p:txBody>
      </p:sp>
      <p:pic>
        <p:nvPicPr>
          <p:cNvPr id="36" name="Picture 35" descr="A close-up of a candle&#10;&#10;Description automatically generated">
            <a:extLst>
              <a:ext uri="{FF2B5EF4-FFF2-40B4-BE49-F238E27FC236}">
                <a16:creationId xmlns:a16="http://schemas.microsoft.com/office/drawing/2014/main" id="{0B526279-BCCE-22FC-497B-D0B602FF3AB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053" y="3201468"/>
            <a:ext cx="1408956" cy="3786293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C88FAD5F-0461-1A0D-4AAD-E85937CBBF1D}"/>
              </a:ext>
            </a:extLst>
          </p:cNvPr>
          <p:cNvSpPr txBox="1"/>
          <p:nvPr/>
        </p:nvSpPr>
        <p:spPr>
          <a:xfrm>
            <a:off x="-1" y="705305"/>
            <a:ext cx="44255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 Pathfinders,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We will strive to keep the law, by God grace: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CD0835CB-0AA4-99FE-814D-E89CDFBDF380}"/>
              </a:ext>
            </a:extLst>
          </p:cNvPr>
          <p:cNvSpPr/>
          <p:nvPr/>
        </p:nvSpPr>
        <p:spPr>
          <a:xfrm>
            <a:off x="9180439" y="3533754"/>
            <a:ext cx="2380366" cy="270837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20545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A0823-302A-625A-D980-351D9C84E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A white flag with yellow tassels&#10;&#10;Description automatically generated">
            <a:extLst>
              <a:ext uri="{FF2B5EF4-FFF2-40B4-BE49-F238E27FC236}">
                <a16:creationId xmlns:a16="http://schemas.microsoft.com/office/drawing/2014/main" id="{7D03F308-B363-866C-EA65-02911FF85D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3" t="51040" r="6023" b="11071"/>
          <a:stretch/>
        </p:blipFill>
        <p:spPr>
          <a:xfrm>
            <a:off x="7400409" y="980439"/>
            <a:ext cx="4628765" cy="3762252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266E4E07-6FF8-6057-E23F-25AAAE12ADF6}"/>
              </a:ext>
            </a:extLst>
          </p:cNvPr>
          <p:cNvGrpSpPr/>
          <p:nvPr/>
        </p:nvGrpSpPr>
        <p:grpSpPr>
          <a:xfrm rot="4282642">
            <a:off x="1294110" y="-1444505"/>
            <a:ext cx="1224415" cy="3610685"/>
            <a:chOff x="3588521" y="260350"/>
            <a:chExt cx="1224415" cy="3610685"/>
          </a:xfrm>
        </p:grpSpPr>
        <p:sp>
          <p:nvSpPr>
            <p:cNvPr id="15" name="Diagonal Stripe 14">
              <a:extLst>
                <a:ext uri="{FF2B5EF4-FFF2-40B4-BE49-F238E27FC236}">
                  <a16:creationId xmlns:a16="http://schemas.microsoft.com/office/drawing/2014/main" id="{14E756A3-A3E8-4C67-58BD-AC9089B5D5CE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0C7BCC1-B441-8D24-6E60-9A3EFCEA52CD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45436A8D-7DC6-A16C-53C4-CBEDE3DA2DB8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8A169304-3AC6-B346-37CB-638BD2E9D85B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01B3C1ED-58AD-F612-ED3E-936D7810E41C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3A9BB9CE-78DC-BD4A-38DB-831BC98817C9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2C57753-14D2-BF43-2109-26F62E4C1F6D}"/>
              </a:ext>
            </a:extLst>
          </p:cNvPr>
          <p:cNvGrpSpPr/>
          <p:nvPr/>
        </p:nvGrpSpPr>
        <p:grpSpPr>
          <a:xfrm rot="17317358" flipH="1">
            <a:off x="9633194" y="-1428011"/>
            <a:ext cx="1224415" cy="3610685"/>
            <a:chOff x="3588521" y="260350"/>
            <a:chExt cx="1224415" cy="3610685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C52A9E55-C767-7A34-CB3A-666C03272E19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C5C3077-56A0-7792-A7FB-91D9A292C2BC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41AE91C2-6313-02F5-4DDD-2A3FB6595220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2B2E07FD-C069-1A1C-C4B3-39141690F708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1523479F-B519-DB35-11C7-FF441C6A184E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3E4EE23E-0C5B-30EB-76A4-BBE113989E5B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8B8ADA1-F7E0-CF8E-59E4-601EE24406EF}"/>
              </a:ext>
            </a:extLst>
          </p:cNvPr>
          <p:cNvGrpSpPr/>
          <p:nvPr/>
        </p:nvGrpSpPr>
        <p:grpSpPr>
          <a:xfrm>
            <a:off x="-152393" y="82006"/>
            <a:ext cx="12192000" cy="3209686"/>
            <a:chOff x="-80562" y="80271"/>
            <a:chExt cx="12192000" cy="320968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F47CA62-81F8-0558-F0B3-4A2321454944}"/>
                </a:ext>
              </a:extLst>
            </p:cNvPr>
            <p:cNvCxnSpPr/>
            <p:nvPr/>
          </p:nvCxnSpPr>
          <p:spPr>
            <a:xfrm>
              <a:off x="2214154" y="497568"/>
              <a:ext cx="0" cy="37954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 descr="A yellow bandana with a logo&#10;&#10;Description automatically generated">
              <a:extLst>
                <a:ext uri="{FF2B5EF4-FFF2-40B4-BE49-F238E27FC236}">
                  <a16:creationId xmlns:a16="http://schemas.microsoft.com/office/drawing/2014/main" id="{AB905AB9-D046-64D9-9B9D-4E1C6B6335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" t="50669" r="-107" b="-1667"/>
            <a:stretch/>
          </p:blipFill>
          <p:spPr>
            <a:xfrm>
              <a:off x="-80562" y="80271"/>
              <a:ext cx="12192000" cy="3209686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E85B86E-9B4E-516C-DF88-15891C2C9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035" y="2157182"/>
            <a:ext cx="4425550" cy="1550072"/>
          </a:xfrm>
        </p:spPr>
        <p:txBody>
          <a:bodyPr anchor="ctr" anchorCtr="1">
            <a:normAutofit/>
          </a:bodyPr>
          <a:lstStyle/>
          <a:p>
            <a:r>
              <a:rPr lang="en-US" sz="4000">
                <a:solidFill>
                  <a:schemeClr val="accent6">
                    <a:lumMod val="40000"/>
                    <a:lumOff val="60000"/>
                  </a:schemeClr>
                </a:solidFill>
              </a:rPr>
              <a:t>Go on God’s errands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75B717-99B0-A970-E975-E9D6927CE4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8034" y="3321629"/>
            <a:ext cx="5794405" cy="3038803"/>
          </a:xfrm>
        </p:spPr>
        <p:txBody>
          <a:bodyPr anchor="ctr" anchorCtr="1">
            <a:normAutofit fontScale="77500" lnSpcReduction="20000"/>
          </a:bodyPr>
          <a:lstStyle/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Because God seeks to save the lost and bring light to darkness,</a:t>
            </a:r>
          </a:p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I will always be ready to</a:t>
            </a:r>
          </a:p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share my faith </a:t>
            </a:r>
          </a:p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and go about doing good</a:t>
            </a:r>
          </a:p>
          <a:p>
            <a:r>
              <a:rPr lang="en-US" sz="4000">
                <a:solidFill>
                  <a:schemeClr val="bg2">
                    <a:lumMod val="25000"/>
                    <a:lumOff val="75000"/>
                  </a:schemeClr>
                </a:solidFill>
              </a:rPr>
              <a:t>as Jesus did.</a:t>
            </a:r>
          </a:p>
        </p:txBody>
      </p:sp>
      <p:pic>
        <p:nvPicPr>
          <p:cNvPr id="36" name="Picture 35" descr="A close-up of a candle&#10;&#10;Description automatically generated">
            <a:extLst>
              <a:ext uri="{FF2B5EF4-FFF2-40B4-BE49-F238E27FC236}">
                <a16:creationId xmlns:a16="http://schemas.microsoft.com/office/drawing/2014/main" id="{581C4CBB-8BD4-FCB2-50B4-BD2ADC956CE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555" y="3149090"/>
            <a:ext cx="2093384" cy="3786295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5696C1DF-C170-99B6-9F04-9878FEB33D7A}"/>
              </a:ext>
            </a:extLst>
          </p:cNvPr>
          <p:cNvSpPr txBox="1"/>
          <p:nvPr/>
        </p:nvSpPr>
        <p:spPr>
          <a:xfrm>
            <a:off x="-1" y="705305"/>
            <a:ext cx="44255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 Pathfinders,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We will strive to keep the law, by God grace: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222018FD-3A6C-E53F-2F5F-1076FB8BA024}"/>
              </a:ext>
            </a:extLst>
          </p:cNvPr>
          <p:cNvSpPr/>
          <p:nvPr/>
        </p:nvSpPr>
        <p:spPr>
          <a:xfrm>
            <a:off x="9180439" y="3734121"/>
            <a:ext cx="2380366" cy="270837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8901185"/>
      </p:ext>
    </p:extLst>
  </p:cSld>
  <p:clrMapOvr>
    <a:masterClrMapping/>
  </p:clrMapOvr>
</p:sld>
</file>

<file path=ppt/theme/theme1.xml><?xml version="1.0" encoding="utf-8"?>
<a:theme xmlns:a="http://schemas.openxmlformats.org/drawingml/2006/main" name="InterweaveVTI">
  <a:themeElements>
    <a:clrScheme name="AnalogousFromRegularSeedRightStep">
      <a:dk1>
        <a:srgbClr val="000000"/>
      </a:dk1>
      <a:lt1>
        <a:srgbClr val="FFFFFF"/>
      </a:lt1>
      <a:dk2>
        <a:srgbClr val="413324"/>
      </a:dk2>
      <a:lt2>
        <a:srgbClr val="E2E8E6"/>
      </a:lt2>
      <a:accent1>
        <a:srgbClr val="E7295C"/>
      </a:accent1>
      <a:accent2>
        <a:srgbClr val="D53317"/>
      </a:accent2>
      <a:accent3>
        <a:srgbClr val="E49126"/>
      </a:accent3>
      <a:accent4>
        <a:srgbClr val="ABA813"/>
      </a:accent4>
      <a:accent5>
        <a:srgbClr val="7AB520"/>
      </a:accent5>
      <a:accent6>
        <a:srgbClr val="34BD15"/>
      </a:accent6>
      <a:hlink>
        <a:srgbClr val="319379"/>
      </a:hlink>
      <a:folHlink>
        <a:srgbClr val="7F7F7F"/>
      </a:folHlink>
    </a:clrScheme>
    <a:fontScheme name="Interweave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rweaveVTI" id="{2A5AE21D-FC75-4AD0-BC12-FA563BC24905}" vid="{9A4A41B8-EB69-44BB-8E15-B517E25CF8C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1">
      <a:majorFont>
        <a:latin typeface="Dope Jam"/>
        <a:ea typeface=""/>
        <a:cs typeface=""/>
      </a:majorFont>
      <a:minorFont>
        <a:latin typeface="Century School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QuillScript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QuillScript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Pathfinder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002060"/>
      </a:accent1>
      <a:accent2>
        <a:srgbClr val="FF0000"/>
      </a:accent2>
      <a:accent3>
        <a:srgbClr val="12501B"/>
      </a:accent3>
      <a:accent4>
        <a:srgbClr val="7F7F7F"/>
      </a:accent4>
      <a:accent5>
        <a:srgbClr val="BF4F14"/>
      </a:accent5>
      <a:accent6>
        <a:srgbClr val="FFC000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C0A3E416-13B0-4CFE-8B85-8989D8AEFB51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1216</Words>
  <Application>Microsoft Office PowerPoint</Application>
  <PresentationFormat>Widescreen</PresentationFormat>
  <Paragraphs>197</Paragraphs>
  <Slides>28</Slides>
  <Notes>2</Notes>
  <HiddenSlides>0</HiddenSlides>
  <MMClips>3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42" baseType="lpstr">
      <vt:lpstr>Aptos</vt:lpstr>
      <vt:lpstr>Aptos Display</vt:lpstr>
      <vt:lpstr>Arial</vt:lpstr>
      <vt:lpstr>Arial Narrow</vt:lpstr>
      <vt:lpstr>Bohemian Typewriter</vt:lpstr>
      <vt:lpstr>Century Schoolbook</vt:lpstr>
      <vt:lpstr>Cleargothic-Serial-Medium</vt:lpstr>
      <vt:lpstr>Courier New</vt:lpstr>
      <vt:lpstr>Dope Jam</vt:lpstr>
      <vt:lpstr>Neue Haas Grotesk Text Pro</vt:lpstr>
      <vt:lpstr>QuillScript</vt:lpstr>
      <vt:lpstr>InterweaveVTI</vt:lpstr>
      <vt:lpstr>Default Design</vt:lpstr>
      <vt:lpstr>Office Theme</vt:lpstr>
      <vt:lpstr>FRIENDS</vt:lpstr>
      <vt:lpstr>Pathfinder Song</vt:lpstr>
      <vt:lpstr>Pathfinder</vt:lpstr>
      <vt:lpstr>Pathfinder</vt:lpstr>
      <vt:lpstr>Pathfinder</vt:lpstr>
      <vt:lpstr>Pathfinder Law</vt:lpstr>
      <vt:lpstr>Pathfinder Law</vt:lpstr>
      <vt:lpstr>Pathfinder Law</vt:lpstr>
      <vt:lpstr>PowerPoint Presentation</vt:lpstr>
      <vt:lpstr>PowerPoint Presentation</vt:lpstr>
      <vt:lpstr>Learn the books  of the New Testament</vt:lpstr>
      <vt:lpstr>Optional Friendship Quality Activity:  Friendship Escape room</vt:lpstr>
      <vt:lpstr>Another option for Pledge and Law slides:</vt:lpstr>
      <vt:lpstr>By the grace of God</vt:lpstr>
      <vt:lpstr>I will be pure</vt:lpstr>
      <vt:lpstr>I will be kind</vt:lpstr>
      <vt:lpstr>I will be true</vt:lpstr>
      <vt:lpstr>I will keep the Pathfinder Law</vt:lpstr>
      <vt:lpstr>I will be a servant of God</vt:lpstr>
      <vt:lpstr>I will be a friend to man</vt:lpstr>
      <vt:lpstr>Keep the morning watch</vt:lpstr>
      <vt:lpstr>Do my honest part</vt:lpstr>
      <vt:lpstr>Care for my body</vt:lpstr>
      <vt:lpstr>Keep a level eye</vt:lpstr>
      <vt:lpstr>Be courteous and obedient</vt:lpstr>
      <vt:lpstr>Walk softly in the sanctuary</vt:lpstr>
      <vt:lpstr>Keep a song in my heart</vt:lpstr>
      <vt:lpstr>Go on God’s errands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Janelle Clendenon</dc:creator>
  <cp:lastModifiedBy>Janelle Clendenon</cp:lastModifiedBy>
  <cp:revision>4</cp:revision>
  <dcterms:created xsi:type="dcterms:W3CDTF">2025-01-20T00:27:11Z</dcterms:created>
  <dcterms:modified xsi:type="dcterms:W3CDTF">2025-01-20T00:46:57Z</dcterms:modified>
</cp:coreProperties>
</file>