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6" r:id="rId2"/>
    <p:sldId id="304" r:id="rId3"/>
    <p:sldId id="322" r:id="rId4"/>
    <p:sldId id="339" r:id="rId5"/>
    <p:sldId id="257" r:id="rId6"/>
    <p:sldId id="267" r:id="rId7"/>
    <p:sldId id="268" r:id="rId8"/>
    <p:sldId id="270" r:id="rId9"/>
    <p:sldId id="269" r:id="rId10"/>
    <p:sldId id="271" r:id="rId11"/>
    <p:sldId id="272" r:id="rId12"/>
    <p:sldId id="338" r:id="rId13"/>
    <p:sldId id="288" r:id="rId14"/>
    <p:sldId id="266" r:id="rId15"/>
    <p:sldId id="274" r:id="rId16"/>
    <p:sldId id="275" r:id="rId17"/>
    <p:sldId id="276" r:id="rId18"/>
    <p:sldId id="277" r:id="rId19"/>
    <p:sldId id="278" r:id="rId20"/>
    <p:sldId id="279" r:id="rId21"/>
    <p:sldId id="298" r:id="rId22"/>
    <p:sldId id="330" r:id="rId23"/>
    <p:sldId id="331" r:id="rId24"/>
    <p:sldId id="332" r:id="rId25"/>
    <p:sldId id="333" r:id="rId26"/>
    <p:sldId id="334" r:id="rId27"/>
    <p:sldId id="335" r:id="rId28"/>
    <p:sldId id="336" r:id="rId29"/>
    <p:sldId id="337" r:id="rId30"/>
    <p:sldId id="300" r:id="rId31"/>
    <p:sldId id="340" r:id="rId32"/>
    <p:sldId id="324" r:id="rId33"/>
    <p:sldId id="291" r:id="rId34"/>
    <p:sldId id="292" r:id="rId35"/>
    <p:sldId id="327" r:id="rId36"/>
    <p:sldId id="341" r:id="rId37"/>
    <p:sldId id="310" r:id="rId38"/>
    <p:sldId id="259" r:id="rId39"/>
    <p:sldId id="260" r:id="rId40"/>
    <p:sldId id="325" r:id="rId41"/>
    <p:sldId id="262" r:id="rId42"/>
    <p:sldId id="263" r:id="rId43"/>
    <p:sldId id="264" r:id="rId44"/>
    <p:sldId id="265" r:id="rId45"/>
    <p:sldId id="311" r:id="rId46"/>
    <p:sldId id="312" r:id="rId47"/>
    <p:sldId id="313" r:id="rId48"/>
    <p:sldId id="314" r:id="rId49"/>
    <p:sldId id="315" r:id="rId50"/>
    <p:sldId id="316" r:id="rId51"/>
    <p:sldId id="317" r:id="rId52"/>
    <p:sldId id="326" r:id="rId53"/>
    <p:sldId id="318" r:id="rId54"/>
    <p:sldId id="319" r:id="rId55"/>
    <p:sldId id="320"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0AB916-D7AC-4CE7-8069-7DA93C6E4CAA}" v="11" dt="2024-11-14T06:17:43.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9" autoAdjust="0"/>
    <p:restoredTop sz="94660"/>
  </p:normalViewPr>
  <p:slideViewPr>
    <p:cSldViewPr snapToGrid="0">
      <p:cViewPr varScale="1">
        <p:scale>
          <a:sx n="70" d="100"/>
          <a:sy n="70" d="100"/>
        </p:scale>
        <p:origin x="9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A80AB916-D7AC-4CE7-8069-7DA93C6E4CAA}"/>
    <pc:docChg chg="custSel addSld delSld modSld">
      <pc:chgData name="Janelle Clendenon" userId="da17313139568148" providerId="LiveId" clId="{A80AB916-D7AC-4CE7-8069-7DA93C6E4CAA}" dt="2024-11-14T06:19:23.840" v="121" actId="1076"/>
      <pc:docMkLst>
        <pc:docMk/>
      </pc:docMkLst>
      <pc:sldChg chg="add del setBg">
        <pc:chgData name="Janelle Clendenon" userId="da17313139568148" providerId="LiveId" clId="{A80AB916-D7AC-4CE7-8069-7DA93C6E4CAA}" dt="2024-11-14T06:17:43.425" v="75"/>
        <pc:sldMkLst>
          <pc:docMk/>
          <pc:sldMk cId="0" sldId="259"/>
        </pc:sldMkLst>
      </pc:sldChg>
      <pc:sldChg chg="add del setBg">
        <pc:chgData name="Janelle Clendenon" userId="da17313139568148" providerId="LiveId" clId="{A80AB916-D7AC-4CE7-8069-7DA93C6E4CAA}" dt="2024-11-14T06:17:43.425" v="75"/>
        <pc:sldMkLst>
          <pc:docMk/>
          <pc:sldMk cId="0" sldId="260"/>
        </pc:sldMkLst>
      </pc:sldChg>
      <pc:sldChg chg="modSp add del mod setBg">
        <pc:chgData name="Janelle Clendenon" userId="da17313139568148" providerId="LiveId" clId="{A80AB916-D7AC-4CE7-8069-7DA93C6E4CAA}" dt="2024-11-14T06:19:23.840" v="121" actId="1076"/>
        <pc:sldMkLst>
          <pc:docMk/>
          <pc:sldMk cId="0" sldId="262"/>
        </pc:sldMkLst>
        <pc:spChg chg="mod">
          <ac:chgData name="Janelle Clendenon" userId="da17313139568148" providerId="LiveId" clId="{A80AB916-D7AC-4CE7-8069-7DA93C6E4CAA}" dt="2024-11-14T06:19:23.840" v="121" actId="1076"/>
          <ac:spMkLst>
            <pc:docMk/>
            <pc:sldMk cId="0" sldId="262"/>
            <ac:spMk id="2" creationId="{00000000-0000-0000-0000-000000000000}"/>
          </ac:spMkLst>
        </pc:spChg>
        <pc:grpChg chg="mod">
          <ac:chgData name="Janelle Clendenon" userId="da17313139568148" providerId="LiveId" clId="{A80AB916-D7AC-4CE7-8069-7DA93C6E4CAA}" dt="2024-11-14T06:19:07.543" v="118" actId="1076"/>
          <ac:grpSpMkLst>
            <pc:docMk/>
            <pc:sldMk cId="0" sldId="262"/>
            <ac:grpSpMk id="5" creationId="{2F640396-44F5-3969-FE3C-A2C603C1D78A}"/>
          </ac:grpSpMkLst>
        </pc:grpChg>
      </pc:sldChg>
      <pc:sldChg chg="add del setBg">
        <pc:chgData name="Janelle Clendenon" userId="da17313139568148" providerId="LiveId" clId="{A80AB916-D7AC-4CE7-8069-7DA93C6E4CAA}" dt="2024-11-14T06:17:43.425" v="75"/>
        <pc:sldMkLst>
          <pc:docMk/>
          <pc:sldMk cId="0" sldId="263"/>
        </pc:sldMkLst>
      </pc:sldChg>
      <pc:sldChg chg="add del setBg">
        <pc:chgData name="Janelle Clendenon" userId="da17313139568148" providerId="LiveId" clId="{A80AB916-D7AC-4CE7-8069-7DA93C6E4CAA}" dt="2024-11-14T06:17:43.425" v="75"/>
        <pc:sldMkLst>
          <pc:docMk/>
          <pc:sldMk cId="0" sldId="264"/>
        </pc:sldMkLst>
      </pc:sldChg>
      <pc:sldChg chg="add del setBg">
        <pc:chgData name="Janelle Clendenon" userId="da17313139568148" providerId="LiveId" clId="{A80AB916-D7AC-4CE7-8069-7DA93C6E4CAA}" dt="2024-11-14T06:17:43.425" v="75"/>
        <pc:sldMkLst>
          <pc:docMk/>
          <pc:sldMk cId="0" sldId="265"/>
        </pc:sldMkLst>
      </pc:sldChg>
      <pc:sldChg chg="del">
        <pc:chgData name="Janelle Clendenon" userId="da17313139568148" providerId="LiveId" clId="{A80AB916-D7AC-4CE7-8069-7DA93C6E4CAA}" dt="2024-11-14T06:13:13.586" v="10" actId="47"/>
        <pc:sldMkLst>
          <pc:docMk/>
          <pc:sldMk cId="2297251862" sldId="273"/>
        </pc:sldMkLst>
      </pc:sldChg>
      <pc:sldChg chg="del">
        <pc:chgData name="Janelle Clendenon" userId="da17313139568148" providerId="LiveId" clId="{A80AB916-D7AC-4CE7-8069-7DA93C6E4CAA}" dt="2024-11-14T06:12:22.581" v="8" actId="47"/>
        <pc:sldMkLst>
          <pc:docMk/>
          <pc:sldMk cId="2194208788" sldId="280"/>
        </pc:sldMkLst>
      </pc:sldChg>
      <pc:sldChg chg="del">
        <pc:chgData name="Janelle Clendenon" userId="da17313139568148" providerId="LiveId" clId="{A80AB916-D7AC-4CE7-8069-7DA93C6E4CAA}" dt="2024-11-14T06:12:22.581" v="8" actId="47"/>
        <pc:sldMkLst>
          <pc:docMk/>
          <pc:sldMk cId="1035943203" sldId="281"/>
        </pc:sldMkLst>
      </pc:sldChg>
      <pc:sldChg chg="del">
        <pc:chgData name="Janelle Clendenon" userId="da17313139568148" providerId="LiveId" clId="{A80AB916-D7AC-4CE7-8069-7DA93C6E4CAA}" dt="2024-11-14T06:12:22.581" v="8" actId="47"/>
        <pc:sldMkLst>
          <pc:docMk/>
          <pc:sldMk cId="1206224678" sldId="282"/>
        </pc:sldMkLst>
      </pc:sldChg>
      <pc:sldChg chg="del">
        <pc:chgData name="Janelle Clendenon" userId="da17313139568148" providerId="LiveId" clId="{A80AB916-D7AC-4CE7-8069-7DA93C6E4CAA}" dt="2024-11-14T06:12:22.581" v="8" actId="47"/>
        <pc:sldMkLst>
          <pc:docMk/>
          <pc:sldMk cId="2986411173" sldId="283"/>
        </pc:sldMkLst>
      </pc:sldChg>
      <pc:sldChg chg="del">
        <pc:chgData name="Janelle Clendenon" userId="da17313139568148" providerId="LiveId" clId="{A80AB916-D7AC-4CE7-8069-7DA93C6E4CAA}" dt="2024-11-14T06:12:22.581" v="8" actId="47"/>
        <pc:sldMkLst>
          <pc:docMk/>
          <pc:sldMk cId="4091671937" sldId="284"/>
        </pc:sldMkLst>
      </pc:sldChg>
      <pc:sldChg chg="del">
        <pc:chgData name="Janelle Clendenon" userId="da17313139568148" providerId="LiveId" clId="{A80AB916-D7AC-4CE7-8069-7DA93C6E4CAA}" dt="2024-11-14T06:12:22.581" v="8" actId="47"/>
        <pc:sldMkLst>
          <pc:docMk/>
          <pc:sldMk cId="3207431844" sldId="285"/>
        </pc:sldMkLst>
      </pc:sldChg>
      <pc:sldChg chg="del">
        <pc:chgData name="Janelle Clendenon" userId="da17313139568148" providerId="LiveId" clId="{A80AB916-D7AC-4CE7-8069-7DA93C6E4CAA}" dt="2024-11-14T06:12:22.581" v="8" actId="47"/>
        <pc:sldMkLst>
          <pc:docMk/>
          <pc:sldMk cId="1573211670" sldId="286"/>
        </pc:sldMkLst>
      </pc:sldChg>
      <pc:sldChg chg="del">
        <pc:chgData name="Janelle Clendenon" userId="da17313139568148" providerId="LiveId" clId="{A80AB916-D7AC-4CE7-8069-7DA93C6E4CAA}" dt="2024-11-14T06:12:22.581" v="8" actId="47"/>
        <pc:sldMkLst>
          <pc:docMk/>
          <pc:sldMk cId="2531324802" sldId="287"/>
        </pc:sldMkLst>
      </pc:sldChg>
      <pc:sldChg chg="add del">
        <pc:chgData name="Janelle Clendenon" userId="da17313139568148" providerId="LiveId" clId="{A80AB916-D7AC-4CE7-8069-7DA93C6E4CAA}" dt="2024-11-14T06:17:49.934" v="77" actId="47"/>
        <pc:sldMkLst>
          <pc:docMk/>
          <pc:sldMk cId="1799398341" sldId="289"/>
        </pc:sldMkLst>
      </pc:sldChg>
      <pc:sldChg chg="add">
        <pc:chgData name="Janelle Clendenon" userId="da17313139568148" providerId="LiveId" clId="{A80AB916-D7AC-4CE7-8069-7DA93C6E4CAA}" dt="2024-11-04T22:52:58.585" v="0"/>
        <pc:sldMkLst>
          <pc:docMk/>
          <pc:sldMk cId="1372112227" sldId="291"/>
        </pc:sldMkLst>
      </pc:sldChg>
      <pc:sldChg chg="add">
        <pc:chgData name="Janelle Clendenon" userId="da17313139568148" providerId="LiveId" clId="{A80AB916-D7AC-4CE7-8069-7DA93C6E4CAA}" dt="2024-11-04T22:52:58.585" v="0"/>
        <pc:sldMkLst>
          <pc:docMk/>
          <pc:sldMk cId="2772090607" sldId="292"/>
        </pc:sldMkLst>
      </pc:sldChg>
      <pc:sldChg chg="add">
        <pc:chgData name="Janelle Clendenon" userId="da17313139568148" providerId="LiveId" clId="{A80AB916-D7AC-4CE7-8069-7DA93C6E4CAA}" dt="2024-11-14T06:12:09.584" v="6"/>
        <pc:sldMkLst>
          <pc:docMk/>
          <pc:sldMk cId="2208732389" sldId="298"/>
        </pc:sldMkLst>
      </pc:sldChg>
      <pc:sldChg chg="modSp add mod">
        <pc:chgData name="Janelle Clendenon" userId="da17313139568148" providerId="LiveId" clId="{A80AB916-D7AC-4CE7-8069-7DA93C6E4CAA}" dt="2024-11-14T06:15:17.662" v="30" actId="1076"/>
        <pc:sldMkLst>
          <pc:docMk/>
          <pc:sldMk cId="2015308987" sldId="300"/>
        </pc:sldMkLst>
        <pc:spChg chg="mod">
          <ac:chgData name="Janelle Clendenon" userId="da17313139568148" providerId="LiveId" clId="{A80AB916-D7AC-4CE7-8069-7DA93C6E4CAA}" dt="2024-11-14T06:15:17.662" v="30" actId="1076"/>
          <ac:spMkLst>
            <pc:docMk/>
            <pc:sldMk cId="2015308987" sldId="300"/>
            <ac:spMk id="12" creationId="{92B82043-01D8-F9A7-3492-7FE6B3182410}"/>
          </ac:spMkLst>
        </pc:spChg>
      </pc:sldChg>
      <pc:sldChg chg="modSp add mod">
        <pc:chgData name="Janelle Clendenon" userId="da17313139568148" providerId="LiveId" clId="{A80AB916-D7AC-4CE7-8069-7DA93C6E4CAA}" dt="2024-11-14T06:13:51.425" v="12" actId="6549"/>
        <pc:sldMkLst>
          <pc:docMk/>
          <pc:sldMk cId="396007580" sldId="304"/>
        </pc:sldMkLst>
        <pc:spChg chg="mod">
          <ac:chgData name="Janelle Clendenon" userId="da17313139568148" providerId="LiveId" clId="{A80AB916-D7AC-4CE7-8069-7DA93C6E4CAA}" dt="2024-11-14T06:13:51.425" v="12" actId="6549"/>
          <ac:spMkLst>
            <pc:docMk/>
            <pc:sldMk cId="396007580" sldId="304"/>
            <ac:spMk id="2" creationId="{11BAA83A-D04D-0B77-27FF-E7731634DE85}"/>
          </ac:spMkLst>
        </pc:spChg>
      </pc:sldChg>
      <pc:sldChg chg="add del setBg">
        <pc:chgData name="Janelle Clendenon" userId="da17313139568148" providerId="LiveId" clId="{A80AB916-D7AC-4CE7-8069-7DA93C6E4CAA}" dt="2024-11-14T06:17:43.425" v="75"/>
        <pc:sldMkLst>
          <pc:docMk/>
          <pc:sldMk cId="3846790200" sldId="310"/>
        </pc:sldMkLst>
      </pc:sldChg>
      <pc:sldChg chg="add del setBg">
        <pc:chgData name="Janelle Clendenon" userId="da17313139568148" providerId="LiveId" clId="{A80AB916-D7AC-4CE7-8069-7DA93C6E4CAA}" dt="2024-11-14T06:17:43.425" v="75"/>
        <pc:sldMkLst>
          <pc:docMk/>
          <pc:sldMk cId="0" sldId="311"/>
        </pc:sldMkLst>
      </pc:sldChg>
      <pc:sldChg chg="add del setBg">
        <pc:chgData name="Janelle Clendenon" userId="da17313139568148" providerId="LiveId" clId="{A80AB916-D7AC-4CE7-8069-7DA93C6E4CAA}" dt="2024-11-14T06:17:43.425" v="75"/>
        <pc:sldMkLst>
          <pc:docMk/>
          <pc:sldMk cId="0" sldId="312"/>
        </pc:sldMkLst>
      </pc:sldChg>
      <pc:sldChg chg="add del setBg">
        <pc:chgData name="Janelle Clendenon" userId="da17313139568148" providerId="LiveId" clId="{A80AB916-D7AC-4CE7-8069-7DA93C6E4CAA}" dt="2024-11-14T06:17:43.425" v="75"/>
        <pc:sldMkLst>
          <pc:docMk/>
          <pc:sldMk cId="0" sldId="313"/>
        </pc:sldMkLst>
      </pc:sldChg>
      <pc:sldChg chg="add del setBg">
        <pc:chgData name="Janelle Clendenon" userId="da17313139568148" providerId="LiveId" clId="{A80AB916-D7AC-4CE7-8069-7DA93C6E4CAA}" dt="2024-11-14T06:17:43.425" v="75"/>
        <pc:sldMkLst>
          <pc:docMk/>
          <pc:sldMk cId="0" sldId="314"/>
        </pc:sldMkLst>
      </pc:sldChg>
      <pc:sldChg chg="add del setBg">
        <pc:chgData name="Janelle Clendenon" userId="da17313139568148" providerId="LiveId" clId="{A80AB916-D7AC-4CE7-8069-7DA93C6E4CAA}" dt="2024-11-14T06:17:43.425" v="75"/>
        <pc:sldMkLst>
          <pc:docMk/>
          <pc:sldMk cId="0" sldId="315"/>
        </pc:sldMkLst>
      </pc:sldChg>
      <pc:sldChg chg="add del setBg">
        <pc:chgData name="Janelle Clendenon" userId="da17313139568148" providerId="LiveId" clId="{A80AB916-D7AC-4CE7-8069-7DA93C6E4CAA}" dt="2024-11-14T06:17:43.425" v="75"/>
        <pc:sldMkLst>
          <pc:docMk/>
          <pc:sldMk cId="0" sldId="316"/>
        </pc:sldMkLst>
      </pc:sldChg>
      <pc:sldChg chg="add del setBg">
        <pc:chgData name="Janelle Clendenon" userId="da17313139568148" providerId="LiveId" clId="{A80AB916-D7AC-4CE7-8069-7DA93C6E4CAA}" dt="2024-11-14T06:17:43.425" v="75"/>
        <pc:sldMkLst>
          <pc:docMk/>
          <pc:sldMk cId="0" sldId="317"/>
        </pc:sldMkLst>
      </pc:sldChg>
      <pc:sldChg chg="modSp add del mod setBg">
        <pc:chgData name="Janelle Clendenon" userId="da17313139568148" providerId="LiveId" clId="{A80AB916-D7AC-4CE7-8069-7DA93C6E4CAA}" dt="2024-11-14T06:18:31.003" v="91" actId="1076"/>
        <pc:sldMkLst>
          <pc:docMk/>
          <pc:sldMk cId="0" sldId="318"/>
        </pc:sldMkLst>
        <pc:spChg chg="mod">
          <ac:chgData name="Janelle Clendenon" userId="da17313139568148" providerId="LiveId" clId="{A80AB916-D7AC-4CE7-8069-7DA93C6E4CAA}" dt="2024-11-14T06:18:31.003" v="91" actId="1076"/>
          <ac:spMkLst>
            <pc:docMk/>
            <pc:sldMk cId="0" sldId="318"/>
            <ac:spMk id="5" creationId="{00000000-0000-0000-0000-000000000000}"/>
          </ac:spMkLst>
        </pc:spChg>
        <pc:spChg chg="mod">
          <ac:chgData name="Janelle Clendenon" userId="da17313139568148" providerId="LiveId" clId="{A80AB916-D7AC-4CE7-8069-7DA93C6E4CAA}" dt="2024-11-14T06:18:15.374" v="86" actId="20577"/>
          <ac:spMkLst>
            <pc:docMk/>
            <pc:sldMk cId="0" sldId="318"/>
            <ac:spMk id="11" creationId="{7D4AFFAC-B060-F8A6-F44D-60B9EF26C5BE}"/>
          </ac:spMkLst>
        </pc:spChg>
      </pc:sldChg>
      <pc:sldChg chg="modSp add del mod setBg">
        <pc:chgData name="Janelle Clendenon" userId="da17313139568148" providerId="LiveId" clId="{A80AB916-D7AC-4CE7-8069-7DA93C6E4CAA}" dt="2024-11-14T06:18:49.263" v="117" actId="20577"/>
        <pc:sldMkLst>
          <pc:docMk/>
          <pc:sldMk cId="0" sldId="319"/>
        </pc:sldMkLst>
        <pc:spChg chg="mod">
          <ac:chgData name="Janelle Clendenon" userId="da17313139568148" providerId="LiveId" clId="{A80AB916-D7AC-4CE7-8069-7DA93C6E4CAA}" dt="2024-11-14T06:18:39.239" v="100" actId="20577"/>
          <ac:spMkLst>
            <pc:docMk/>
            <pc:sldMk cId="0" sldId="319"/>
            <ac:spMk id="3" creationId="{00000000-0000-0000-0000-000000000000}"/>
          </ac:spMkLst>
        </pc:spChg>
        <pc:spChg chg="mod">
          <ac:chgData name="Janelle Clendenon" userId="da17313139568148" providerId="LiveId" clId="{A80AB916-D7AC-4CE7-8069-7DA93C6E4CAA}" dt="2024-11-14T06:18:49.263" v="117" actId="20577"/>
          <ac:spMkLst>
            <pc:docMk/>
            <pc:sldMk cId="0" sldId="319"/>
            <ac:spMk id="5" creationId="{00000000-0000-0000-0000-000000000000}"/>
          </ac:spMkLst>
        </pc:spChg>
      </pc:sldChg>
      <pc:sldChg chg="add del setBg">
        <pc:chgData name="Janelle Clendenon" userId="da17313139568148" providerId="LiveId" clId="{A80AB916-D7AC-4CE7-8069-7DA93C6E4CAA}" dt="2024-11-14T06:17:43.425" v="75"/>
        <pc:sldMkLst>
          <pc:docMk/>
          <pc:sldMk cId="0" sldId="320"/>
        </pc:sldMkLst>
      </pc:sldChg>
      <pc:sldChg chg="add">
        <pc:chgData name="Janelle Clendenon" userId="da17313139568148" providerId="LiveId" clId="{A80AB916-D7AC-4CE7-8069-7DA93C6E4CAA}" dt="2024-11-14T06:13:45.717" v="11"/>
        <pc:sldMkLst>
          <pc:docMk/>
          <pc:sldMk cId="133318824" sldId="322"/>
        </pc:sldMkLst>
      </pc:sldChg>
      <pc:sldChg chg="add">
        <pc:chgData name="Janelle Clendenon" userId="da17313139568148" providerId="LiveId" clId="{A80AB916-D7AC-4CE7-8069-7DA93C6E4CAA}" dt="2024-11-14T06:10:32.216" v="2"/>
        <pc:sldMkLst>
          <pc:docMk/>
          <pc:sldMk cId="3983336871" sldId="324"/>
        </pc:sldMkLst>
      </pc:sldChg>
      <pc:sldChg chg="add del setBg">
        <pc:chgData name="Janelle Clendenon" userId="da17313139568148" providerId="LiveId" clId="{A80AB916-D7AC-4CE7-8069-7DA93C6E4CAA}" dt="2024-11-14T06:17:43.425" v="75"/>
        <pc:sldMkLst>
          <pc:docMk/>
          <pc:sldMk cId="1846255078" sldId="325"/>
        </pc:sldMkLst>
      </pc:sldChg>
      <pc:sldChg chg="add del">
        <pc:chgData name="Janelle Clendenon" userId="da17313139568148" providerId="LiveId" clId="{A80AB916-D7AC-4CE7-8069-7DA93C6E4CAA}" dt="2024-11-14T06:17:43.425" v="75"/>
        <pc:sldMkLst>
          <pc:docMk/>
          <pc:sldMk cId="0" sldId="326"/>
        </pc:sldMkLst>
      </pc:sldChg>
      <pc:sldChg chg="add">
        <pc:chgData name="Janelle Clendenon" userId="da17313139568148" providerId="LiveId" clId="{A80AB916-D7AC-4CE7-8069-7DA93C6E4CAA}" dt="2024-11-14T06:09:52.496" v="1"/>
        <pc:sldMkLst>
          <pc:docMk/>
          <pc:sldMk cId="3017590354" sldId="327"/>
        </pc:sldMkLst>
      </pc:sldChg>
      <pc:sldChg chg="new del">
        <pc:chgData name="Janelle Clendenon" userId="da17313139568148" providerId="LiveId" clId="{A80AB916-D7AC-4CE7-8069-7DA93C6E4CAA}" dt="2024-11-14T06:12:12.593" v="7" actId="47"/>
        <pc:sldMkLst>
          <pc:docMk/>
          <pc:sldMk cId="605265901" sldId="328"/>
        </pc:sldMkLst>
      </pc:sldChg>
      <pc:sldChg chg="new del">
        <pc:chgData name="Janelle Clendenon" userId="da17313139568148" providerId="LiveId" clId="{A80AB916-D7AC-4CE7-8069-7DA93C6E4CAA}" dt="2024-11-14T06:14:26.515" v="13" actId="47"/>
        <pc:sldMkLst>
          <pc:docMk/>
          <pc:sldMk cId="946464691" sldId="329"/>
        </pc:sldMkLst>
      </pc:sldChg>
      <pc:sldChg chg="add">
        <pc:chgData name="Janelle Clendenon" userId="da17313139568148" providerId="LiveId" clId="{A80AB916-D7AC-4CE7-8069-7DA93C6E4CAA}" dt="2024-11-14T06:11:46.807" v="5"/>
        <pc:sldMkLst>
          <pc:docMk/>
          <pc:sldMk cId="1647916214" sldId="330"/>
        </pc:sldMkLst>
      </pc:sldChg>
      <pc:sldChg chg="add">
        <pc:chgData name="Janelle Clendenon" userId="da17313139568148" providerId="LiveId" clId="{A80AB916-D7AC-4CE7-8069-7DA93C6E4CAA}" dt="2024-11-14T06:11:46.807" v="5"/>
        <pc:sldMkLst>
          <pc:docMk/>
          <pc:sldMk cId="2375894718" sldId="331"/>
        </pc:sldMkLst>
      </pc:sldChg>
      <pc:sldChg chg="add">
        <pc:chgData name="Janelle Clendenon" userId="da17313139568148" providerId="LiveId" clId="{A80AB916-D7AC-4CE7-8069-7DA93C6E4CAA}" dt="2024-11-14T06:11:46.807" v="5"/>
        <pc:sldMkLst>
          <pc:docMk/>
          <pc:sldMk cId="2895449435" sldId="332"/>
        </pc:sldMkLst>
      </pc:sldChg>
      <pc:sldChg chg="add">
        <pc:chgData name="Janelle Clendenon" userId="da17313139568148" providerId="LiveId" clId="{A80AB916-D7AC-4CE7-8069-7DA93C6E4CAA}" dt="2024-11-14T06:11:46.807" v="5"/>
        <pc:sldMkLst>
          <pc:docMk/>
          <pc:sldMk cId="2438395797" sldId="333"/>
        </pc:sldMkLst>
      </pc:sldChg>
      <pc:sldChg chg="add">
        <pc:chgData name="Janelle Clendenon" userId="da17313139568148" providerId="LiveId" clId="{A80AB916-D7AC-4CE7-8069-7DA93C6E4CAA}" dt="2024-11-14T06:11:46.807" v="5"/>
        <pc:sldMkLst>
          <pc:docMk/>
          <pc:sldMk cId="257550940" sldId="334"/>
        </pc:sldMkLst>
      </pc:sldChg>
      <pc:sldChg chg="add">
        <pc:chgData name="Janelle Clendenon" userId="da17313139568148" providerId="LiveId" clId="{A80AB916-D7AC-4CE7-8069-7DA93C6E4CAA}" dt="2024-11-14T06:11:46.807" v="5"/>
        <pc:sldMkLst>
          <pc:docMk/>
          <pc:sldMk cId="280658488" sldId="335"/>
        </pc:sldMkLst>
      </pc:sldChg>
      <pc:sldChg chg="add">
        <pc:chgData name="Janelle Clendenon" userId="da17313139568148" providerId="LiveId" clId="{A80AB916-D7AC-4CE7-8069-7DA93C6E4CAA}" dt="2024-11-14T06:11:46.807" v="5"/>
        <pc:sldMkLst>
          <pc:docMk/>
          <pc:sldMk cId="1142054574" sldId="336"/>
        </pc:sldMkLst>
      </pc:sldChg>
      <pc:sldChg chg="add">
        <pc:chgData name="Janelle Clendenon" userId="da17313139568148" providerId="LiveId" clId="{A80AB916-D7AC-4CE7-8069-7DA93C6E4CAA}" dt="2024-11-14T06:11:46.807" v="5"/>
        <pc:sldMkLst>
          <pc:docMk/>
          <pc:sldMk cId="528901185" sldId="337"/>
        </pc:sldMkLst>
      </pc:sldChg>
      <pc:sldChg chg="add">
        <pc:chgData name="Janelle Clendenon" userId="da17313139568148" providerId="LiveId" clId="{A80AB916-D7AC-4CE7-8069-7DA93C6E4CAA}" dt="2024-11-14T06:12:55.446" v="9"/>
        <pc:sldMkLst>
          <pc:docMk/>
          <pc:sldMk cId="1207518836" sldId="338"/>
        </pc:sldMkLst>
      </pc:sldChg>
      <pc:sldChg chg="add">
        <pc:chgData name="Janelle Clendenon" userId="da17313139568148" providerId="LiveId" clId="{A80AB916-D7AC-4CE7-8069-7DA93C6E4CAA}" dt="2024-11-14T06:13:45.717" v="11"/>
        <pc:sldMkLst>
          <pc:docMk/>
          <pc:sldMk cId="424940401" sldId="339"/>
        </pc:sldMkLst>
      </pc:sldChg>
      <pc:sldChg chg="add">
        <pc:chgData name="Janelle Clendenon" userId="da17313139568148" providerId="LiveId" clId="{A80AB916-D7AC-4CE7-8069-7DA93C6E4CAA}" dt="2024-11-14T06:15:27.448" v="32" actId="2890"/>
        <pc:sldMkLst>
          <pc:docMk/>
          <pc:sldMk cId="1466534553" sldId="340"/>
        </pc:sldMkLst>
      </pc:sldChg>
      <pc:sldChg chg="modSp new mod">
        <pc:chgData name="Janelle Clendenon" userId="da17313139568148" providerId="LiveId" clId="{A80AB916-D7AC-4CE7-8069-7DA93C6E4CAA}" dt="2024-11-14T06:17:24.049" v="72" actId="20577"/>
        <pc:sldMkLst>
          <pc:docMk/>
          <pc:sldMk cId="3545432936" sldId="341"/>
        </pc:sldMkLst>
        <pc:spChg chg="mod">
          <ac:chgData name="Janelle Clendenon" userId="da17313139568148" providerId="LiveId" clId="{A80AB916-D7AC-4CE7-8069-7DA93C6E4CAA}" dt="2024-11-14T06:17:24.049" v="72" actId="20577"/>
          <ac:spMkLst>
            <pc:docMk/>
            <pc:sldMk cId="3545432936" sldId="341"/>
            <ac:spMk id="2" creationId="{E3DAA7CF-75D4-57A0-9C90-32C94E751482}"/>
          </ac:spMkLst>
        </pc:spChg>
      </pc:sldChg>
      <pc:sldChg chg="add del">
        <pc:chgData name="Janelle Clendenon" userId="da17313139568148" providerId="LiveId" clId="{A80AB916-D7AC-4CE7-8069-7DA93C6E4CAA}" dt="2024-11-14T06:17:47.899" v="76" actId="47"/>
        <pc:sldMkLst>
          <pc:docMk/>
          <pc:sldMk cId="298674802" sldId="342"/>
        </pc:sldMkLst>
      </pc:sldChg>
      <pc:sldChg chg="add del">
        <pc:chgData name="Janelle Clendenon" userId="da17313139568148" providerId="LiveId" clId="{A80AB916-D7AC-4CE7-8069-7DA93C6E4CAA}" dt="2024-11-14T06:17:37.228" v="74"/>
        <pc:sldMkLst>
          <pc:docMk/>
          <pc:sldMk cId="3001174760" sldId="3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93123-5191-460D-8D5A-67C84740B3D2}"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8B9610-B0CE-4AFD-9220-5D8F04772136}" type="slidenum">
              <a:rPr lang="en-US" smtClean="0"/>
              <a:t>‹#›</a:t>
            </a:fld>
            <a:endParaRPr lang="en-US"/>
          </a:p>
        </p:txBody>
      </p:sp>
    </p:spTree>
    <p:extLst>
      <p:ext uri="{BB962C8B-B14F-4D97-AF65-F5344CB8AC3E}">
        <p14:creationId xmlns:p14="http://schemas.microsoft.com/office/powerpoint/2010/main" val="208702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C9DE5B-787A-F640-A798-746F8CAD65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4396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C9DE5B-787A-F640-A798-746F8CAD65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621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C9DE5B-787A-F640-A798-746F8CAD65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670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candles you have lit this afternoon symbolize the light of Jesus shining through you and through our clubs into our community.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Because volunteers are so essential to club ministries, it is exciting each time a person steps forward and volunteers to become staff. </a:t>
            </a:r>
          </a:p>
          <a:p>
            <a:endParaRPr lang="en-US"/>
          </a:p>
          <a:p>
            <a:r>
              <a:rPr lang="en-US"/>
              <a:t>I met Monica last fall when she and her daughter Aria joined Adventurers. I have enjoyed getting to know them.  It's scary when you first start teaching an Adventurer class - especially a class with both young children and their parents! Monica enthusiastically jumped in last spring when I asked the parents to fill in for the Little Lambs teacher for a few meetings. I am thrilled that she has chosen to become an official staff member in our club. This year Monica is teaching our Eager Beavers.</a:t>
            </a:r>
          </a:p>
          <a:p>
            <a:endParaRPr lang="en-US"/>
          </a:p>
          <a:p>
            <a:r>
              <a:rPr lang="en-US"/>
              <a:t>Her mom tells me three words that describe Monica are loving, supportive, and genuine.</a:t>
            </a:r>
          </a:p>
          <a:p>
            <a:endParaRPr lang="en-US"/>
          </a:p>
          <a:p>
            <a:r>
              <a:rPr lang="en-US"/>
              <a:t>Welcome to the team, Monica.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this time, we will induct our new Adventurers. When I call your name, please come up and bring your adults with you.</a:t>
            </a:r>
          </a:p>
          <a:p>
            <a:endParaRPr lang="en-US"/>
          </a:p>
          <a:p>
            <a:r>
              <a:rPr lang="en-US"/>
              <a:t>Daniel Serna: Daniel is in third grade and attends Emerald Elementary School. Three words that describe Daniel are bright, emphatic, and brave.</a:t>
            </a:r>
          </a:p>
          <a:p>
            <a:endParaRPr lang="en-US"/>
          </a:p>
          <a:p>
            <a:endParaRPr lang="en-US"/>
          </a:p>
          <a:p>
            <a:r>
              <a:rPr lang="en-US"/>
              <a:t>Daniel </a:t>
            </a:r>
            <a:r>
              <a:rPr lang="en-US" err="1"/>
              <a:t>Spitsyn</a:t>
            </a:r>
            <a:r>
              <a:rPr lang="en-US"/>
              <a:t>: Daniel is in third grade and attends Maple Grove Elementary School. Three words that describe Daniel are curious, crafty, and adventurous.</a:t>
            </a:r>
          </a:p>
          <a:p>
            <a:endParaRPr lang="en-US"/>
          </a:p>
          <a:p>
            <a:endParaRPr lang="en-US"/>
          </a:p>
          <a:p>
            <a:r>
              <a:rPr lang="en-US"/>
              <a:t>Maline </a:t>
            </a:r>
            <a:r>
              <a:rPr lang="en-US" err="1"/>
              <a:t>Touray</a:t>
            </a:r>
            <a:r>
              <a:rPr lang="en-US"/>
              <a:t>: Maline is in third grade and attends Emerald Elementary School. Three words that describe Maline are adventurous, energetic, and playful.</a:t>
            </a:r>
          </a:p>
          <a:p>
            <a:endParaRPr lang="en-US"/>
          </a:p>
          <a:p>
            <a:endParaRPr lang="en-US"/>
          </a:p>
          <a:p>
            <a:r>
              <a:rPr lang="en-US"/>
              <a:t>Matthew </a:t>
            </a:r>
            <a:r>
              <a:rPr lang="en-US" err="1"/>
              <a:t>Reuk</a:t>
            </a:r>
            <a:r>
              <a:rPr lang="en-US"/>
              <a:t>: Matthew is four years old. Three words that describe Matthew are funny, cheerful, and curious.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hereby declare these candidate to be accepted into the Orchards Adventurer Club.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2783129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235917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E34EF1-60E6-408D-9CB6-5C4E462856A4}"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382254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E34EF1-60E6-408D-9CB6-5C4E462856A4}"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182392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E34EF1-60E6-408D-9CB6-5C4E462856A4}" type="datetimeFigureOut">
              <a:rPr lang="en-US" smtClean="0"/>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2153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E34EF1-60E6-408D-9CB6-5C4E462856A4}" type="datetimeFigureOut">
              <a:rPr lang="en-US" smtClean="0"/>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818172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34EF1-60E6-408D-9CB6-5C4E462856A4}" type="datetimeFigureOut">
              <a:rPr lang="en-US" smtClean="0"/>
              <a:t>11/13/2024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3618480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E34EF1-60E6-408D-9CB6-5C4E462856A4}"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122984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E34EF1-60E6-408D-9CB6-5C4E462856A4}"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2180518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2162836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3151536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EBE34EF1-60E6-408D-9CB6-5C4E462856A4}" type="datetimeFigureOut">
              <a:rPr lang="en-US" smtClean="0"/>
              <a:t>11/13/2024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03AEA93E-788C-4A4C-A846-0E532D5D7F53}" type="slidenum">
              <a:rPr lang="en-US" smtClean="0"/>
              <a:t>‹#›</a:t>
            </a:fld>
            <a:endParaRPr lang="en-US"/>
          </a:p>
        </p:txBody>
      </p:sp>
    </p:spTree>
    <p:extLst>
      <p:ext uri="{BB962C8B-B14F-4D97-AF65-F5344CB8AC3E}">
        <p14:creationId xmlns:p14="http://schemas.microsoft.com/office/powerpoint/2010/main" val="136038863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video" Target="https://www.youtube.com/embed/XKVr_WSszo8?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activityarray.wordpress.com/"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DA2E7-A5B0-984C-FCB7-8517441813EB}"/>
              </a:ext>
            </a:extLst>
          </p:cNvPr>
          <p:cNvSpPr>
            <a:spLocks noGrp="1"/>
          </p:cNvSpPr>
          <p:nvPr>
            <p:ph type="ctrTitle"/>
          </p:nvPr>
        </p:nvSpPr>
        <p:spPr>
          <a:xfrm>
            <a:off x="1746068" y="3429000"/>
            <a:ext cx="9144000" cy="2387600"/>
          </a:xfrm>
        </p:spPr>
        <p:txBody>
          <a:bodyPr/>
          <a:lstStyle/>
          <a:p>
            <a:r>
              <a:rPr lang="en-US" dirty="0"/>
              <a:t>Pathfinder Induction</a:t>
            </a:r>
          </a:p>
        </p:txBody>
      </p:sp>
      <p:sp>
        <p:nvSpPr>
          <p:cNvPr id="3" name="Subtitle 2">
            <a:extLst>
              <a:ext uri="{FF2B5EF4-FFF2-40B4-BE49-F238E27FC236}">
                <a16:creationId xmlns:a16="http://schemas.microsoft.com/office/drawing/2014/main" id="{C9A1FAB9-659A-CA41-7CDA-D428000E4A51}"/>
              </a:ext>
            </a:extLst>
          </p:cNvPr>
          <p:cNvSpPr>
            <a:spLocks noGrp="1"/>
          </p:cNvSpPr>
          <p:nvPr>
            <p:ph type="subTitle" idx="1"/>
          </p:nvPr>
        </p:nvSpPr>
        <p:spPr/>
        <p:txBody>
          <a:bodyPr/>
          <a:lstStyle/>
          <a:p>
            <a:r>
              <a:rPr lang="en-US" dirty="0"/>
              <a:t>Ceremony</a:t>
            </a:r>
          </a:p>
        </p:txBody>
      </p:sp>
      <p:pic>
        <p:nvPicPr>
          <p:cNvPr id="5" name="Picture 4" descr="A child scout holding a flag&#10;&#10;Description automatically generated">
            <a:extLst>
              <a:ext uri="{FF2B5EF4-FFF2-40B4-BE49-F238E27FC236}">
                <a16:creationId xmlns:a16="http://schemas.microsoft.com/office/drawing/2014/main" id="{BEBDED4A-6234-1354-84E2-8BE82B1E3E1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36046"/>
          <a:stretch/>
        </p:blipFill>
        <p:spPr>
          <a:xfrm>
            <a:off x="8004785" y="-177414"/>
            <a:ext cx="4187215" cy="4987153"/>
          </a:xfrm>
          <a:prstGeom prst="rect">
            <a:avLst/>
          </a:prstGeom>
        </p:spPr>
      </p:pic>
    </p:spTree>
    <p:extLst>
      <p:ext uri="{BB962C8B-B14F-4D97-AF65-F5344CB8AC3E}">
        <p14:creationId xmlns:p14="http://schemas.microsoft.com/office/powerpoint/2010/main" val="3047137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hands folded over a book&#10;&#10;Description automatically generated">
            <a:extLst>
              <a:ext uri="{FF2B5EF4-FFF2-40B4-BE49-F238E27FC236}">
                <a16:creationId xmlns:a16="http://schemas.microsoft.com/office/drawing/2014/main" id="{E39CE66A-065B-A222-820B-4549792DA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BAA83A-D04D-0B77-27FF-E7731634DE85}"/>
              </a:ext>
            </a:extLst>
          </p:cNvPr>
          <p:cNvSpPr>
            <a:spLocks noGrp="1"/>
          </p:cNvSpPr>
          <p:nvPr>
            <p:ph type="title"/>
          </p:nvPr>
        </p:nvSpPr>
        <p:spPr>
          <a:xfrm>
            <a:off x="1267409" y="1959430"/>
            <a:ext cx="10515600" cy="1810138"/>
          </a:xfrm>
        </p:spPr>
        <p:txBody>
          <a:bodyPr>
            <a:normAutofit/>
          </a:bodyPr>
          <a:lstStyle/>
          <a:p>
            <a:r>
              <a:rPr lang="en-US" dirty="0"/>
              <a:t>Invocation					</a:t>
            </a:r>
          </a:p>
        </p:txBody>
      </p:sp>
    </p:spTree>
    <p:extLst>
      <p:ext uri="{BB962C8B-B14F-4D97-AF65-F5344CB8AC3E}">
        <p14:creationId xmlns:p14="http://schemas.microsoft.com/office/powerpoint/2010/main" val="39600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1C28-9C0A-D3CF-4F25-C379015BB413}"/>
            </a:ext>
          </a:extLst>
        </p:cNvPr>
        <p:cNvGrpSpPr/>
        <p:nvPr/>
      </p:nvGrpSpPr>
      <p:grpSpPr>
        <a:xfrm>
          <a:off x="0" y="0"/>
          <a:ext cx="0" cy="0"/>
          <a:chOff x="0" y="0"/>
          <a:chExt cx="0" cy="0"/>
        </a:xfrm>
      </p:grpSpPr>
      <p:pic>
        <p:nvPicPr>
          <p:cNvPr id="6" name="Picture 5" descr="A flag with a red white and blue flag&#10;&#10;Description automatically generated">
            <a:extLst>
              <a:ext uri="{FF2B5EF4-FFF2-40B4-BE49-F238E27FC236}">
                <a16:creationId xmlns:a16="http://schemas.microsoft.com/office/drawing/2014/main" id="{FA825562-4A0A-AF11-1523-A576AA0D99C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4B9A105-672C-9856-792A-445B615C06AF}"/>
              </a:ext>
            </a:extLst>
          </p:cNvPr>
          <p:cNvSpPr>
            <a:spLocks noGrp="1"/>
          </p:cNvSpPr>
          <p:nvPr>
            <p:ph type="title"/>
          </p:nvPr>
        </p:nvSpPr>
        <p:spPr>
          <a:xfrm>
            <a:off x="4575110" y="223937"/>
            <a:ext cx="7616890" cy="2052734"/>
          </a:xfrm>
        </p:spPr>
        <p:txBody>
          <a:bodyPr>
            <a:normAutofit/>
          </a:bodyPr>
          <a:lstStyle/>
          <a:p>
            <a:r>
              <a:rPr lang="en-US"/>
              <a:t>Pledge of Allegiance			All</a:t>
            </a:r>
          </a:p>
        </p:txBody>
      </p:sp>
    </p:spTree>
    <p:extLst>
      <p:ext uri="{BB962C8B-B14F-4D97-AF65-F5344CB8AC3E}">
        <p14:creationId xmlns:p14="http://schemas.microsoft.com/office/powerpoint/2010/main" val="133318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D379-6BB3-BBC1-7BFE-4F399375D3F4}"/>
              </a:ext>
            </a:extLst>
          </p:cNvPr>
          <p:cNvSpPr>
            <a:spLocks noGrp="1"/>
          </p:cNvSpPr>
          <p:nvPr>
            <p:ph type="title"/>
          </p:nvPr>
        </p:nvSpPr>
        <p:spPr/>
        <p:txBody>
          <a:bodyPr/>
          <a:lstStyle/>
          <a:p>
            <a:r>
              <a:rPr lang="en-US"/>
              <a:t>Pathfinder Song</a:t>
            </a:r>
          </a:p>
        </p:txBody>
      </p:sp>
      <p:sp>
        <p:nvSpPr>
          <p:cNvPr id="3" name="TextBox 2">
            <a:extLst>
              <a:ext uri="{FF2B5EF4-FFF2-40B4-BE49-F238E27FC236}">
                <a16:creationId xmlns:a16="http://schemas.microsoft.com/office/drawing/2014/main" id="{C22D8797-AD39-970E-F194-F2E6E3B7C72B}"/>
              </a:ext>
            </a:extLst>
          </p:cNvPr>
          <p:cNvSpPr txBox="1"/>
          <p:nvPr/>
        </p:nvSpPr>
        <p:spPr>
          <a:xfrm>
            <a:off x="524691" y="1847442"/>
            <a:ext cx="7809411" cy="4524315"/>
          </a:xfrm>
          <a:prstGeom prst="rect">
            <a:avLst/>
          </a:prstGeom>
          <a:noFill/>
        </p:spPr>
        <p:txBody>
          <a:bodyPr wrap="square" rtlCol="0">
            <a:spAutoFit/>
          </a:bodyPr>
          <a:lstStyle/>
          <a:p>
            <a:r>
              <a:rPr lang="en-US" sz="3600">
                <a:solidFill>
                  <a:schemeClr val="accent6">
                    <a:lumMod val="60000"/>
                    <a:lumOff val="40000"/>
                  </a:schemeClr>
                </a:solidFill>
              </a:rPr>
              <a:t>Oh, we are the Pathfinders strong,</a:t>
            </a:r>
            <a:br>
              <a:rPr lang="en-US" sz="3600">
                <a:solidFill>
                  <a:schemeClr val="accent6">
                    <a:lumMod val="60000"/>
                    <a:lumOff val="40000"/>
                  </a:schemeClr>
                </a:solidFill>
              </a:rPr>
            </a:br>
            <a:r>
              <a:rPr lang="en-US" sz="3600">
                <a:solidFill>
                  <a:schemeClr val="accent6">
                    <a:lumMod val="60000"/>
                    <a:lumOff val="40000"/>
                  </a:schemeClr>
                </a:solidFill>
              </a:rPr>
              <a:t>The servants of God are we.</a:t>
            </a:r>
            <a:br>
              <a:rPr lang="en-US" sz="3600">
                <a:solidFill>
                  <a:schemeClr val="accent6">
                    <a:lumMod val="60000"/>
                    <a:lumOff val="40000"/>
                  </a:schemeClr>
                </a:solidFill>
              </a:rPr>
            </a:br>
            <a:r>
              <a:rPr lang="en-US" sz="3600">
                <a:solidFill>
                  <a:schemeClr val="accent6">
                    <a:lumMod val="60000"/>
                    <a:lumOff val="40000"/>
                  </a:schemeClr>
                </a:solidFill>
              </a:rPr>
              <a:t>Faithful as we march along,</a:t>
            </a:r>
            <a:br>
              <a:rPr lang="en-US" sz="3600">
                <a:solidFill>
                  <a:schemeClr val="accent6">
                    <a:lumMod val="60000"/>
                    <a:lumOff val="40000"/>
                  </a:schemeClr>
                </a:solidFill>
              </a:rPr>
            </a:br>
            <a:r>
              <a:rPr lang="en-US" sz="3600">
                <a:solidFill>
                  <a:schemeClr val="accent6">
                    <a:lumMod val="60000"/>
                    <a:lumOff val="40000"/>
                  </a:schemeClr>
                </a:solidFill>
              </a:rPr>
              <a:t>In kindness, truth, and purity</a:t>
            </a:r>
            <a:br>
              <a:rPr lang="en-US" sz="3600">
                <a:solidFill>
                  <a:schemeClr val="accent6">
                    <a:lumMod val="60000"/>
                    <a:lumOff val="40000"/>
                  </a:schemeClr>
                </a:solidFill>
              </a:rPr>
            </a:br>
            <a:r>
              <a:rPr lang="en-US" sz="3600">
                <a:solidFill>
                  <a:schemeClr val="accent6">
                    <a:lumMod val="60000"/>
                    <a:lumOff val="40000"/>
                  </a:schemeClr>
                </a:solidFill>
              </a:rPr>
              <a:t>A Message to tell to the world,</a:t>
            </a:r>
            <a:br>
              <a:rPr lang="en-US" sz="3600">
                <a:solidFill>
                  <a:schemeClr val="accent6">
                    <a:lumMod val="60000"/>
                    <a:lumOff val="40000"/>
                  </a:schemeClr>
                </a:solidFill>
              </a:rPr>
            </a:br>
            <a:r>
              <a:rPr lang="en-US" sz="3600">
                <a:solidFill>
                  <a:schemeClr val="accent6">
                    <a:lumMod val="60000"/>
                    <a:lumOff val="40000"/>
                  </a:schemeClr>
                </a:solidFill>
              </a:rPr>
              <a:t>A truth that will set us free!</a:t>
            </a:r>
            <a:br>
              <a:rPr lang="en-US" sz="3600">
                <a:solidFill>
                  <a:schemeClr val="accent6">
                    <a:lumMod val="60000"/>
                    <a:lumOff val="40000"/>
                  </a:schemeClr>
                </a:solidFill>
              </a:rPr>
            </a:br>
            <a:r>
              <a:rPr lang="en-US" sz="3600">
                <a:solidFill>
                  <a:schemeClr val="accent6">
                    <a:lumMod val="60000"/>
                    <a:lumOff val="40000"/>
                  </a:schemeClr>
                </a:solidFill>
              </a:rPr>
              <a:t>King Jesus the Savior's coming back</a:t>
            </a:r>
            <a:br>
              <a:rPr lang="en-US" sz="3600">
                <a:solidFill>
                  <a:schemeClr val="accent6">
                    <a:lumMod val="60000"/>
                    <a:lumOff val="40000"/>
                  </a:schemeClr>
                </a:solidFill>
              </a:rPr>
            </a:br>
            <a:r>
              <a:rPr lang="en-US" sz="3600">
                <a:solidFill>
                  <a:schemeClr val="accent6">
                    <a:lumMod val="60000"/>
                    <a:lumOff val="40000"/>
                  </a:schemeClr>
                </a:solidFill>
              </a:rPr>
              <a:t>For you, and me!</a:t>
            </a:r>
          </a:p>
        </p:txBody>
      </p:sp>
      <p:pic>
        <p:nvPicPr>
          <p:cNvPr id="4" name="Picture 3" descr="A child scout holding a flag&#10;&#10;Description automatically generated">
            <a:extLst>
              <a:ext uri="{FF2B5EF4-FFF2-40B4-BE49-F238E27FC236}">
                <a16:creationId xmlns:a16="http://schemas.microsoft.com/office/drawing/2014/main" id="{E959AEF6-D123-4D43-3C2C-797615D68AF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36046"/>
          <a:stretch/>
        </p:blipFill>
        <p:spPr>
          <a:xfrm>
            <a:off x="8004785" y="-177414"/>
            <a:ext cx="4187215" cy="4987153"/>
          </a:xfrm>
          <a:prstGeom prst="rect">
            <a:avLst/>
          </a:prstGeom>
        </p:spPr>
      </p:pic>
    </p:spTree>
    <p:extLst>
      <p:ext uri="{BB962C8B-B14F-4D97-AF65-F5344CB8AC3E}">
        <p14:creationId xmlns:p14="http://schemas.microsoft.com/office/powerpoint/2010/main" val="42494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4D3B4CD3-6A04-27FC-25D3-C5B00EE01B0A}"/>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4237655B-9EB5-89BF-69B0-55A13C1E968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304F939A-8282-25A7-AC75-4CC0A90217D9}"/>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13B317A-A2CC-8DE5-25A6-9D44897D46F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A55AE0FA-D037-5DF5-FD94-F57653E9337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02ED7CE3-6FD8-75FF-6F2F-61B11479FF4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17EAA841-5E34-2BCD-E5DA-E38AAC55A80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01BE9C76-E147-208D-3618-E1986AD915CB}"/>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3B9489FD-3D1A-FB47-B63A-2ABAFBDE6C4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179F517C-C7A5-A4DB-2671-07EE2F62F05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90C4378-8386-D0D2-964B-5CBCEEEE683D}"/>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61F8244-07C6-44C4-F5D6-3715300AF5E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E1E82A22-C3B1-0219-EC4B-5364FAAB88E8}"/>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0EDBE1A-E853-FC36-747E-87A2F863DF2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CFF7BDAC-A3E1-33BE-88B1-DC67C81D5A7F}"/>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9792C6DF-1B82-1D0D-3ADD-EF16BEEC6F18}"/>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5C3A106C-7593-6F82-CA15-9C55201A4391}"/>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BC0C34AC-F555-A12D-70C1-0EC7857D4732}"/>
              </a:ext>
            </a:extLst>
          </p:cNvPr>
          <p:cNvSpPr>
            <a:spLocks noGrp="1"/>
          </p:cNvSpPr>
          <p:nvPr>
            <p:ph type="title"/>
          </p:nvPr>
        </p:nvSpPr>
        <p:spPr>
          <a:xfrm>
            <a:off x="40281" y="3425904"/>
            <a:ext cx="9425681" cy="3380027"/>
          </a:xfrm>
        </p:spPr>
        <p:txBody>
          <a:bodyPr anchor="ctr" anchorCtr="1">
            <a:noAutofit/>
          </a:bodyPr>
          <a:lstStyle/>
          <a:p>
            <a:pPr algn="ctr"/>
            <a:r>
              <a:rPr lang="en-US" sz="4000" dirty="0">
                <a:solidFill>
                  <a:schemeClr val="accent6">
                    <a:lumMod val="40000"/>
                    <a:lumOff val="60000"/>
                  </a:schemeClr>
                </a:solidFill>
              </a:rPr>
              <a:t>It is the spirit of adventure, fun, learning, camaraderie, awareness, and awakening </a:t>
            </a:r>
            <a:br>
              <a:rPr lang="en-US" sz="4000" dirty="0">
                <a:solidFill>
                  <a:schemeClr val="accent6">
                    <a:lumMod val="40000"/>
                    <a:lumOff val="60000"/>
                  </a:schemeClr>
                </a:solidFill>
              </a:rPr>
            </a:br>
            <a:r>
              <a:rPr lang="en-US" sz="4000" dirty="0">
                <a:solidFill>
                  <a:schemeClr val="accent6">
                    <a:lumMod val="40000"/>
                    <a:lumOff val="60000"/>
                  </a:schemeClr>
                </a:solidFill>
              </a:rPr>
              <a:t>and above all, a spirit of reverence </a:t>
            </a:r>
            <a:br>
              <a:rPr lang="en-US" sz="4000" dirty="0">
                <a:solidFill>
                  <a:schemeClr val="accent6">
                    <a:lumMod val="40000"/>
                    <a:lumOff val="60000"/>
                  </a:schemeClr>
                </a:solidFill>
              </a:rPr>
            </a:br>
            <a:r>
              <a:rPr lang="en-US" sz="4000" dirty="0">
                <a:solidFill>
                  <a:schemeClr val="accent6">
                    <a:lumMod val="40000"/>
                    <a:lumOff val="60000"/>
                  </a:schemeClr>
                </a:solidFill>
              </a:rPr>
              <a:t>and a spirit of service to God and man.</a:t>
            </a:r>
          </a:p>
        </p:txBody>
      </p:sp>
      <p:pic>
        <p:nvPicPr>
          <p:cNvPr id="36" name="Picture 35" descr="A close-up of a candle&#10;&#10;Description automatically generated">
            <a:extLst>
              <a:ext uri="{FF2B5EF4-FFF2-40B4-BE49-F238E27FC236}">
                <a16:creationId xmlns:a16="http://schemas.microsoft.com/office/drawing/2014/main" id="{476CCE21-65EB-8AB7-F873-084DA1D2605F}"/>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177453" y="1300875"/>
            <a:ext cx="2523661" cy="6003657"/>
          </a:xfrm>
          <a:prstGeom prst="rect">
            <a:avLst/>
          </a:prstGeom>
        </p:spPr>
      </p:pic>
      <p:sp>
        <p:nvSpPr>
          <p:cNvPr id="44" name="TextBox 43">
            <a:extLst>
              <a:ext uri="{FF2B5EF4-FFF2-40B4-BE49-F238E27FC236}">
                <a16:creationId xmlns:a16="http://schemas.microsoft.com/office/drawing/2014/main" id="{C1E5491F-2F6D-ADB8-A591-82F94C27AC4E}"/>
              </a:ext>
            </a:extLst>
          </p:cNvPr>
          <p:cNvSpPr txBox="1"/>
          <p:nvPr/>
        </p:nvSpPr>
        <p:spPr>
          <a:xfrm>
            <a:off x="-58784" y="1267835"/>
            <a:ext cx="7022115" cy="2554545"/>
          </a:xfrm>
          <a:prstGeom prst="rect">
            <a:avLst/>
          </a:prstGeom>
          <a:noFill/>
        </p:spPr>
        <p:txBody>
          <a:bodyPr wrap="square" rtlCol="0">
            <a:spAutoFit/>
          </a:bodyPr>
          <a:lstStyle/>
          <a:p>
            <a:pPr algn="ctr"/>
            <a:r>
              <a:rPr lang="en-US" sz="4000" dirty="0"/>
              <a:t>The candle</a:t>
            </a:r>
          </a:p>
          <a:p>
            <a:pPr algn="ctr"/>
            <a:r>
              <a:rPr lang="en-US" sz="4000" dirty="0"/>
              <a:t> we light first</a:t>
            </a:r>
          </a:p>
          <a:p>
            <a:pPr algn="ctr"/>
            <a:r>
              <a:rPr lang="en-US" sz="4000" dirty="0"/>
              <a:t> is the </a:t>
            </a:r>
          </a:p>
          <a:p>
            <a:pPr algn="ctr"/>
            <a:r>
              <a:rPr lang="en-US" sz="4000" dirty="0"/>
              <a:t>SPIRIT OF PATHFINDERING</a:t>
            </a:r>
          </a:p>
        </p:txBody>
      </p:sp>
    </p:spTree>
    <p:extLst>
      <p:ext uri="{BB962C8B-B14F-4D97-AF65-F5344CB8AC3E}">
        <p14:creationId xmlns:p14="http://schemas.microsoft.com/office/powerpoint/2010/main" val="3993297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BCCFA-5118-7333-5FA1-DBB46243CF5C}"/>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632BE4B9-AB87-E9DB-D2EC-28D56DAD06DD}"/>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47D1804-7B8E-86DA-105E-44D2DF8F1AE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2070F370-95B9-8F41-68F2-4C8D580887E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9E75BBD8-2237-375D-EB4C-B1D67FE230DF}"/>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F82B92D1-B0FE-1721-0EDE-56EE8704C7E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A6116BC-3A1A-115D-BA6E-1D3191C9905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CAA50E4A-D183-22F0-B9C1-03AEDDA80613}"/>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5A3E392-243C-2077-0520-9495A78D94DE}"/>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E391552A-541A-7C18-8D64-023B97DB9E47}"/>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C6C8EC05-A68E-0EFD-456E-980BC909222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F30D4048-E50A-4765-6A36-134D356CD8CA}"/>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9DE41FA9-854F-9CB9-3CE0-182E6E03809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90121D56-E62E-05B0-2459-4023C3676E0D}"/>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151700B5-CC54-142D-52F1-D05BAF37DB3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C7E15CC-A8E8-2081-A9E0-1216061EA563}"/>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7E1C3219-D009-EF35-BCB5-EA9CFC1EDE05}"/>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BDFEF293-2B88-B371-E296-C38F8FA1C930}"/>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AD46530F-F5E6-B7B1-41C1-C90EFCF22041}"/>
              </a:ext>
            </a:extLst>
          </p:cNvPr>
          <p:cNvSpPr>
            <a:spLocks noGrp="1"/>
          </p:cNvSpPr>
          <p:nvPr>
            <p:ph type="title"/>
          </p:nvPr>
        </p:nvSpPr>
        <p:spPr>
          <a:xfrm>
            <a:off x="-297823" y="3472442"/>
            <a:ext cx="9884378" cy="2435475"/>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in learning, skills, and physical fitness</a:t>
            </a:r>
            <a:br>
              <a:rPr lang="en-US" sz="4000" dirty="0">
                <a:solidFill>
                  <a:schemeClr val="accent6">
                    <a:lumMod val="40000"/>
                    <a:lumOff val="60000"/>
                  </a:schemeClr>
                </a:solidFill>
              </a:rPr>
            </a:br>
            <a:r>
              <a:rPr lang="en-US" sz="4000" dirty="0">
                <a:solidFill>
                  <a:schemeClr val="accent6">
                    <a:lumMod val="40000"/>
                    <a:lumOff val="60000"/>
                  </a:schemeClr>
                </a:solidFill>
              </a:rPr>
              <a:t> that will help one to be a better neighbor now and a friend of God throughout eternity.</a:t>
            </a:r>
          </a:p>
        </p:txBody>
      </p:sp>
      <p:sp>
        <p:nvSpPr>
          <p:cNvPr id="44" name="TextBox 43">
            <a:extLst>
              <a:ext uri="{FF2B5EF4-FFF2-40B4-BE49-F238E27FC236}">
                <a16:creationId xmlns:a16="http://schemas.microsoft.com/office/drawing/2014/main" id="{7ED08633-1FED-0BDC-26C3-A5822F5DB7A5}"/>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1">
                    <a:lumMod val="25000"/>
                    <a:lumOff val="75000"/>
                  </a:schemeClr>
                </a:solidFill>
              </a:rPr>
              <a:t>FRIEND</a:t>
            </a:r>
          </a:p>
          <a:p>
            <a:pPr algn="ctr"/>
            <a:r>
              <a:rPr lang="en-US" sz="4000" dirty="0">
                <a:solidFill>
                  <a:schemeClr val="accent6">
                    <a:lumMod val="40000"/>
                    <a:lumOff val="60000"/>
                  </a:schemeClr>
                </a:solidFill>
              </a:rPr>
              <a:t> Investiture Achievement</a:t>
            </a:r>
          </a:p>
        </p:txBody>
      </p:sp>
      <p:pic>
        <p:nvPicPr>
          <p:cNvPr id="4" name="Picture 3" descr="A blue candle with a flame&#10;&#10;Description automatically generated">
            <a:extLst>
              <a:ext uri="{FF2B5EF4-FFF2-40B4-BE49-F238E27FC236}">
                <a16:creationId xmlns:a16="http://schemas.microsoft.com/office/drawing/2014/main" id="{9C15F4B6-68F4-5AE4-85C4-D611B40EE4AF}"/>
              </a:ext>
            </a:extLst>
          </p:cNvPr>
          <p:cNvPicPr>
            <a:picLocks noChangeAspect="1"/>
          </p:cNvPicPr>
          <p:nvPr/>
        </p:nvPicPr>
        <p:blipFill>
          <a:blip r:embed="rId3">
            <a:extLst>
              <a:ext uri="{28A0092B-C50C-407E-A947-70E740481C1C}">
                <a14:useLocalDpi xmlns:a14="http://schemas.microsoft.com/office/drawing/2010/main" val="0"/>
              </a:ext>
            </a:extLst>
          </a:blip>
          <a:srcRect l="28751" r="28526"/>
          <a:stretch/>
        </p:blipFill>
        <p:spPr>
          <a:xfrm>
            <a:off x="10225586" y="2466702"/>
            <a:ext cx="1688599" cy="3952349"/>
          </a:xfrm>
          <a:prstGeom prst="rect">
            <a:avLst/>
          </a:prstGeom>
        </p:spPr>
      </p:pic>
      <p:pic>
        <p:nvPicPr>
          <p:cNvPr id="6" name="Picture 5" descr="A group of colorful circular signs&#10;&#10;Description automatically generated with medium confidence">
            <a:extLst>
              <a:ext uri="{FF2B5EF4-FFF2-40B4-BE49-F238E27FC236}">
                <a16:creationId xmlns:a16="http://schemas.microsoft.com/office/drawing/2014/main" id="{77644E8C-95B7-2080-04B4-9F4118BDC329}"/>
              </a:ext>
            </a:extLst>
          </p:cNvPr>
          <p:cNvPicPr>
            <a:picLocks noChangeAspect="1"/>
          </p:cNvPicPr>
          <p:nvPr/>
        </p:nvPicPr>
        <p:blipFill>
          <a:blip r:embed="rId4">
            <a:extLst>
              <a:ext uri="{28A0092B-C50C-407E-A947-70E740481C1C}">
                <a14:useLocalDpi xmlns:a14="http://schemas.microsoft.com/office/drawing/2010/main" val="0"/>
              </a:ext>
            </a:extLst>
          </a:blip>
          <a:srcRect r="50299" b="67239"/>
          <a:stretch/>
        </p:blipFill>
        <p:spPr>
          <a:xfrm>
            <a:off x="8339734" y="2017116"/>
            <a:ext cx="1688599" cy="1669618"/>
          </a:xfrm>
          <a:prstGeom prst="ellipse">
            <a:avLst/>
          </a:prstGeom>
        </p:spPr>
      </p:pic>
      <p:sp>
        <p:nvSpPr>
          <p:cNvPr id="7" name="Rectangle: Rounded Corners 6">
            <a:extLst>
              <a:ext uri="{FF2B5EF4-FFF2-40B4-BE49-F238E27FC236}">
                <a16:creationId xmlns:a16="http://schemas.microsoft.com/office/drawing/2014/main" id="{B7AE1196-AF1F-40E0-003A-C529368178B8}"/>
              </a:ext>
            </a:extLst>
          </p:cNvPr>
          <p:cNvSpPr/>
          <p:nvPr/>
        </p:nvSpPr>
        <p:spPr>
          <a:xfrm>
            <a:off x="8369847" y="811000"/>
            <a:ext cx="3007290" cy="862148"/>
          </a:xfrm>
          <a:prstGeom prst="roundRect">
            <a:avLst/>
          </a:prstGeom>
          <a:solidFill>
            <a:schemeClr val="accent1">
              <a:lumMod val="90000"/>
              <a:lumOff val="10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38F93AC-85B6-BD94-023B-D2D36D140288}"/>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124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3C0C9-1DEF-334E-3BA5-671E47B9DCE7}"/>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56CC2334-1984-A439-8138-85A06F4C5CAB}"/>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0A1C4F5C-3FEF-D186-CFC7-C23036F9096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45EB1F85-32CB-0F8E-3CE5-79FDCF803E9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1AB3B68-C886-D33E-04CA-915459545516}"/>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0C271B4-C67D-DDAB-6CC4-6FB7CF13E27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51D65F0-C6EC-9E0E-2F53-082593947E4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51B038A8-0732-1C5A-6370-9C9EB5A7A2B4}"/>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8CCDBC9-D1E8-3539-716E-B9C69AB456BB}"/>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91E9646A-D71A-DBC0-EA55-D8FD68F4851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864139BD-6D6C-CF28-DA8F-C204F28D1A03}"/>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A55739F8-0D1D-6A7E-2904-E74FB4FDA9A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DB126B5-EC22-43DB-F188-9583BC68224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7D09D2ED-B259-28EF-0E76-C0204AEA857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FF2DD52C-B0FD-BBA2-A799-445F35B286B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060FB642-B41B-F570-CF81-EE95C0D9148D}"/>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170D955D-8839-4502-851D-8FB3C9EB35AA}"/>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959F1EC4-0562-F7F3-5A87-3B5812177B50}"/>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65CF63FD-51C1-15DD-34B2-CB496D7252B4}"/>
              </a:ext>
            </a:extLst>
          </p:cNvPr>
          <p:cNvSpPr>
            <a:spLocks noGrp="1"/>
          </p:cNvSpPr>
          <p:nvPr>
            <p:ph type="title"/>
          </p:nvPr>
        </p:nvSpPr>
        <p:spPr>
          <a:xfrm>
            <a:off x="156753" y="3472442"/>
            <a:ext cx="9429801" cy="2784667"/>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in learning, skills, and physical fitness</a:t>
            </a:r>
            <a:br>
              <a:rPr lang="en-US" sz="4000" dirty="0">
                <a:solidFill>
                  <a:schemeClr val="accent6">
                    <a:lumMod val="40000"/>
                    <a:lumOff val="60000"/>
                  </a:schemeClr>
                </a:solidFill>
              </a:rPr>
            </a:br>
            <a:r>
              <a:rPr lang="en-US" sz="4000" dirty="0">
                <a:solidFill>
                  <a:schemeClr val="accent6">
                    <a:lumMod val="40000"/>
                    <a:lumOff val="60000"/>
                  </a:schemeClr>
                </a:solidFill>
              </a:rPr>
              <a:t> that will give more meaning to life</a:t>
            </a:r>
            <a:br>
              <a:rPr lang="en-US" sz="4000" dirty="0">
                <a:solidFill>
                  <a:schemeClr val="accent6">
                    <a:lumMod val="40000"/>
                    <a:lumOff val="60000"/>
                  </a:schemeClr>
                </a:solidFill>
              </a:rPr>
            </a:br>
            <a:r>
              <a:rPr lang="en-US" sz="4000" dirty="0">
                <a:solidFill>
                  <a:schemeClr val="accent6">
                    <a:lumMod val="40000"/>
                    <a:lumOff val="60000"/>
                  </a:schemeClr>
                </a:solidFill>
              </a:rPr>
              <a:t> and a companionship with Jesus Christ </a:t>
            </a:r>
            <a:br>
              <a:rPr lang="en-US" sz="4000" dirty="0">
                <a:solidFill>
                  <a:schemeClr val="accent6">
                    <a:lumMod val="40000"/>
                    <a:lumOff val="60000"/>
                  </a:schemeClr>
                </a:solidFill>
              </a:rPr>
            </a:br>
            <a:r>
              <a:rPr lang="en-US" sz="4000" dirty="0">
                <a:solidFill>
                  <a:schemeClr val="accent6">
                    <a:lumMod val="40000"/>
                    <a:lumOff val="60000"/>
                  </a:schemeClr>
                </a:solidFill>
              </a:rPr>
              <a:t>every hour of the day.</a:t>
            </a:r>
          </a:p>
        </p:txBody>
      </p:sp>
      <p:sp>
        <p:nvSpPr>
          <p:cNvPr id="44" name="TextBox 43">
            <a:extLst>
              <a:ext uri="{FF2B5EF4-FFF2-40B4-BE49-F238E27FC236}">
                <a16:creationId xmlns:a16="http://schemas.microsoft.com/office/drawing/2014/main" id="{E782FCE6-07A2-A867-F7A0-793C4DE12993}"/>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2">
                    <a:lumMod val="40000"/>
                    <a:lumOff val="60000"/>
                  </a:schemeClr>
                </a:solidFill>
              </a:rPr>
              <a:t>COMPANION</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E9768B14-0931-87F2-1411-980AF4D46524}"/>
              </a:ext>
            </a:extLst>
          </p:cNvPr>
          <p:cNvPicPr>
            <a:picLocks noChangeAspect="1"/>
          </p:cNvPicPr>
          <p:nvPr/>
        </p:nvPicPr>
        <p:blipFill>
          <a:blip r:embed="rId3">
            <a:extLst>
              <a:ext uri="{28A0092B-C50C-407E-A947-70E740481C1C}">
                <a14:useLocalDpi xmlns:a14="http://schemas.microsoft.com/office/drawing/2010/main" val="0"/>
              </a:ext>
            </a:extLst>
          </a:blip>
          <a:srcRect l="53177" t="2801" r="1185" b="68526"/>
          <a:stretch/>
        </p:blipFill>
        <p:spPr>
          <a:xfrm>
            <a:off x="8477794" y="2106796"/>
            <a:ext cx="1550539" cy="1461248"/>
          </a:xfrm>
          <a:prstGeom prst="ellipse">
            <a:avLst/>
          </a:prstGeom>
        </p:spPr>
      </p:pic>
      <p:sp>
        <p:nvSpPr>
          <p:cNvPr id="7" name="Rectangle: Rounded Corners 6">
            <a:extLst>
              <a:ext uri="{FF2B5EF4-FFF2-40B4-BE49-F238E27FC236}">
                <a16:creationId xmlns:a16="http://schemas.microsoft.com/office/drawing/2014/main" id="{9DA65EAB-B3BC-8579-0D9D-42E4D0AC9FA0}"/>
              </a:ext>
            </a:extLst>
          </p:cNvPr>
          <p:cNvSpPr/>
          <p:nvPr/>
        </p:nvSpPr>
        <p:spPr>
          <a:xfrm>
            <a:off x="8369847" y="811000"/>
            <a:ext cx="3007290" cy="862148"/>
          </a:xfrm>
          <a:prstGeom prst="roundRect">
            <a:avLst/>
          </a:prstGeom>
          <a:solidFill>
            <a:srgbClr val="C00000"/>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5544B6D-669C-0975-D687-4D4BA228BBA2}"/>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candle with a flame&#10;&#10;Description automatically generated">
            <a:extLst>
              <a:ext uri="{FF2B5EF4-FFF2-40B4-BE49-F238E27FC236}">
                <a16:creationId xmlns:a16="http://schemas.microsoft.com/office/drawing/2014/main" id="{CADF15F6-58C9-3162-16FF-38F67F20A81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0606" r="31965"/>
          <a:stretch/>
        </p:blipFill>
        <p:spPr>
          <a:xfrm>
            <a:off x="10042707" y="2217612"/>
            <a:ext cx="1706804" cy="4560117"/>
          </a:xfrm>
          <a:prstGeom prst="rect">
            <a:avLst/>
          </a:prstGeom>
        </p:spPr>
      </p:pic>
    </p:spTree>
    <p:extLst>
      <p:ext uri="{BB962C8B-B14F-4D97-AF65-F5344CB8AC3E}">
        <p14:creationId xmlns:p14="http://schemas.microsoft.com/office/powerpoint/2010/main" val="22604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D805C-508E-7777-8904-B6F5FF3381E6}"/>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DE962CA0-9FCF-F201-F5A1-6229E7D60898}"/>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602174E5-C5BA-87CC-A456-70125E66E75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5C12E9BC-D5D8-B6C2-454E-A7D0546DF2AE}"/>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DB699C7-5842-81E1-E029-FD3BD148C7FD}"/>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E3D7803B-BA92-5B16-7332-1CA3CD6BACF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D9E02365-10E5-D33C-A2AA-B67E2745BE8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6041BD62-C30C-F035-BCE9-C985FC8AF0D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89E67B87-CAB8-B6A5-2E81-B2505D9AEE22}"/>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A5BC815C-2B78-5107-70AE-BA8AB6BFFA9F}"/>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ED76F05-8B15-9925-B68F-7A79DDAB5CAE}"/>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E4071EE2-9032-E17F-F2EF-5CDCE3A68C8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923E1856-F388-95F4-40C6-F9053E63588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B041B39B-4F0B-49D5-3485-B83559BB7C2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F49C6F2-D7FF-F9EE-9102-AB024582A54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4930D1DC-F2FE-E461-5DD0-6111703FC1BF}"/>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2563EA37-8F90-7294-FF01-71B74C218B10}"/>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F447FF48-5D9A-C5F3-C60D-A5B44810AEE9}"/>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1DFDFDDE-EBF5-B0BB-CAC5-795B1A35DDE4}"/>
              </a:ext>
            </a:extLst>
          </p:cNvPr>
          <p:cNvSpPr>
            <a:spLocks noGrp="1"/>
          </p:cNvSpPr>
          <p:nvPr>
            <p:ph type="title"/>
          </p:nvPr>
        </p:nvSpPr>
        <p:spPr>
          <a:xfrm>
            <a:off x="-297823" y="3472442"/>
            <a:ext cx="9884378" cy="2435475"/>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that will help one find new adventure </a:t>
            </a:r>
            <a:br>
              <a:rPr lang="en-US" sz="4000" dirty="0">
                <a:solidFill>
                  <a:schemeClr val="accent6">
                    <a:lumMod val="40000"/>
                    <a:lumOff val="60000"/>
                  </a:schemeClr>
                </a:solidFill>
              </a:rPr>
            </a:br>
            <a:r>
              <a:rPr lang="en-US" sz="4000" dirty="0">
                <a:solidFill>
                  <a:schemeClr val="accent6">
                    <a:lumMod val="40000"/>
                    <a:lumOff val="60000"/>
                  </a:schemeClr>
                </a:solidFill>
              </a:rPr>
              <a:t>in exploring God’s world to secure true </a:t>
            </a:r>
            <a:br>
              <a:rPr lang="en-US" sz="4000" dirty="0">
                <a:solidFill>
                  <a:schemeClr val="accent6">
                    <a:lumMod val="40000"/>
                    <a:lumOff val="60000"/>
                  </a:schemeClr>
                </a:solidFill>
              </a:rPr>
            </a:br>
            <a:r>
              <a:rPr lang="en-US" sz="4000" dirty="0">
                <a:solidFill>
                  <a:schemeClr val="accent6">
                    <a:lumMod val="40000"/>
                    <a:lumOff val="60000"/>
                  </a:schemeClr>
                </a:solidFill>
              </a:rPr>
              <a:t>and genuine happiness.</a:t>
            </a:r>
          </a:p>
        </p:txBody>
      </p:sp>
      <p:sp>
        <p:nvSpPr>
          <p:cNvPr id="44" name="TextBox 43">
            <a:extLst>
              <a:ext uri="{FF2B5EF4-FFF2-40B4-BE49-F238E27FC236}">
                <a16:creationId xmlns:a16="http://schemas.microsoft.com/office/drawing/2014/main" id="{0ADCD064-4139-1B37-583A-2E5BC8A22254}"/>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3">
                    <a:lumMod val="75000"/>
                    <a:lumOff val="25000"/>
                  </a:schemeClr>
                </a:solidFill>
              </a:rPr>
              <a:t>EXPLORER</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287F347D-7158-E634-D4B1-D9C2C3DDF048}"/>
              </a:ext>
            </a:extLst>
          </p:cNvPr>
          <p:cNvPicPr>
            <a:picLocks noChangeAspect="1"/>
          </p:cNvPicPr>
          <p:nvPr/>
        </p:nvPicPr>
        <p:blipFill>
          <a:blip r:embed="rId3">
            <a:extLst>
              <a:ext uri="{28A0092B-C50C-407E-A947-70E740481C1C}">
                <a14:useLocalDpi xmlns:a14="http://schemas.microsoft.com/office/drawing/2010/main" val="0"/>
              </a:ext>
            </a:extLst>
          </a:blip>
          <a:srcRect l="-682" t="33064" r="50981" b="34175"/>
          <a:stretch/>
        </p:blipFill>
        <p:spPr>
          <a:xfrm>
            <a:off x="8339734" y="2017116"/>
            <a:ext cx="1688599" cy="1669618"/>
          </a:xfrm>
          <a:prstGeom prst="ellipse">
            <a:avLst/>
          </a:prstGeom>
        </p:spPr>
      </p:pic>
      <p:sp>
        <p:nvSpPr>
          <p:cNvPr id="7" name="Rectangle: Rounded Corners 6">
            <a:extLst>
              <a:ext uri="{FF2B5EF4-FFF2-40B4-BE49-F238E27FC236}">
                <a16:creationId xmlns:a16="http://schemas.microsoft.com/office/drawing/2014/main" id="{E33A603C-5252-784A-4DC9-1AFBD42BD316}"/>
              </a:ext>
            </a:extLst>
          </p:cNvPr>
          <p:cNvSpPr/>
          <p:nvPr/>
        </p:nvSpPr>
        <p:spPr>
          <a:xfrm>
            <a:off x="8369847" y="811000"/>
            <a:ext cx="3007290" cy="862148"/>
          </a:xfrm>
          <a:prstGeom prst="roundRect">
            <a:avLst/>
          </a:prstGeom>
          <a:solidFill>
            <a:schemeClr val="accent3">
              <a:lumMod val="90000"/>
              <a:lumOff val="10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FD1F740F-37F6-EA84-8370-C031BC5E7944}"/>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een candle with a flame&#10;&#10;Description automatically generated">
            <a:extLst>
              <a:ext uri="{FF2B5EF4-FFF2-40B4-BE49-F238E27FC236}">
                <a16:creationId xmlns:a16="http://schemas.microsoft.com/office/drawing/2014/main" id="{DEB4B785-91F1-0370-F7A8-54281ADD8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5677" y="3411754"/>
            <a:ext cx="3429000" cy="3429000"/>
          </a:xfrm>
          <a:prstGeom prst="rect">
            <a:avLst/>
          </a:prstGeom>
        </p:spPr>
      </p:pic>
    </p:spTree>
    <p:extLst>
      <p:ext uri="{BB962C8B-B14F-4D97-AF65-F5344CB8AC3E}">
        <p14:creationId xmlns:p14="http://schemas.microsoft.com/office/powerpoint/2010/main" val="1161242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51AC3-51E2-7FE5-9A9F-8A0D431849C8}"/>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ACA85281-44F0-2075-86E4-992CFBB5B303}"/>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F5C7B54E-6915-3CF8-E7F1-4A9FB215D392}"/>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EBC1B4CD-7449-66BB-4886-02F7518619F9}"/>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0F885A29-045D-72B8-428E-8FE887FC804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C396B8D6-9CAC-3DA5-4471-AA34B0A31F3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EBA60857-4F9F-DDC8-64DF-46C9AED3464D}"/>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F26518E2-DD4B-B10F-9D79-BD28A7719F8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E010460-8A4A-BB51-F333-3253C424ACC1}"/>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7AD5764A-2B38-10AE-05F2-58C8C1C7E8E0}"/>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542E5F6D-75D6-D04C-6F0A-5EB8FA4D665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448403D-23CF-E9CE-6C3F-1534F78E24E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FA890D8-B10A-2DE9-5B8C-B7EF05B2A2EF}"/>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160F9AB3-3C1A-D699-E005-8622F2E38B32}"/>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5A2E0DFE-9113-E6FA-1C92-3071AE3AAB5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F3764A8D-F067-6779-5EA3-97EEF7BDEBBC}"/>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DC4F97A2-0C7E-2D6B-6653-51092673BE8C}"/>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470F870F-BE3F-D828-3435-903D020CDDCB}"/>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73F7B3AC-AE42-D181-E776-B51C5C825277}"/>
              </a:ext>
            </a:extLst>
          </p:cNvPr>
          <p:cNvSpPr>
            <a:spLocks noGrp="1"/>
          </p:cNvSpPr>
          <p:nvPr>
            <p:ph type="title"/>
          </p:nvPr>
        </p:nvSpPr>
        <p:spPr>
          <a:xfrm>
            <a:off x="-297823" y="3472442"/>
            <a:ext cx="9884378" cy="2435475"/>
          </a:xfrm>
        </p:spPr>
        <p:txBody>
          <a:bodyPr anchor="ctr" anchorCtr="1">
            <a:noAutofit/>
          </a:bodyPr>
          <a:lstStyle/>
          <a:p>
            <a:pPr algn="ctr"/>
            <a:r>
              <a:rPr lang="en-US" sz="4000" dirty="0">
                <a:solidFill>
                  <a:schemeClr val="accent6">
                    <a:lumMod val="40000"/>
                    <a:lumOff val="60000"/>
                  </a:schemeClr>
                </a:solidFill>
              </a:rPr>
              <a:t>is a course of study that will</a:t>
            </a:r>
            <a:br>
              <a:rPr lang="en-US" sz="4000" dirty="0">
                <a:solidFill>
                  <a:schemeClr val="accent6">
                    <a:lumMod val="40000"/>
                    <a:lumOff val="60000"/>
                  </a:schemeClr>
                </a:solidFill>
              </a:rPr>
            </a:br>
            <a:r>
              <a:rPr lang="en-US" sz="4000" dirty="0">
                <a:solidFill>
                  <a:schemeClr val="accent6">
                    <a:lumMod val="40000"/>
                    <a:lumOff val="60000"/>
                  </a:schemeClr>
                </a:solidFill>
              </a:rPr>
              <a:t> open up new areas of discovery</a:t>
            </a:r>
            <a:br>
              <a:rPr lang="en-US" sz="4000" dirty="0">
                <a:solidFill>
                  <a:schemeClr val="accent6">
                    <a:lumMod val="40000"/>
                    <a:lumOff val="60000"/>
                  </a:schemeClr>
                </a:solidFill>
              </a:rPr>
            </a:br>
            <a:r>
              <a:rPr lang="en-US" sz="4000" dirty="0">
                <a:solidFill>
                  <a:schemeClr val="accent6">
                    <a:lumMod val="40000"/>
                    <a:lumOff val="60000"/>
                  </a:schemeClr>
                </a:solidFill>
              </a:rPr>
              <a:t> in the natural and spiritual world</a:t>
            </a:r>
            <a:br>
              <a:rPr lang="en-US" sz="4000" dirty="0">
                <a:solidFill>
                  <a:schemeClr val="accent6">
                    <a:lumMod val="40000"/>
                    <a:lumOff val="60000"/>
                  </a:schemeClr>
                </a:solidFill>
              </a:rPr>
            </a:br>
            <a:r>
              <a:rPr lang="en-US" sz="4000" dirty="0">
                <a:solidFill>
                  <a:schemeClr val="accent6">
                    <a:lumMod val="40000"/>
                    <a:lumOff val="60000"/>
                  </a:schemeClr>
                </a:solidFill>
              </a:rPr>
              <a:t> to secure true and genuine happiness.</a:t>
            </a:r>
          </a:p>
        </p:txBody>
      </p:sp>
      <p:sp>
        <p:nvSpPr>
          <p:cNvPr id="44" name="TextBox 43">
            <a:extLst>
              <a:ext uri="{FF2B5EF4-FFF2-40B4-BE49-F238E27FC236}">
                <a16:creationId xmlns:a16="http://schemas.microsoft.com/office/drawing/2014/main" id="{BB2C0D61-2D3E-0632-DD07-2020955DC724}"/>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tx1">
                    <a:lumMod val="75000"/>
                  </a:schemeClr>
                </a:solidFill>
              </a:rPr>
              <a:t>RANGER</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05D312D3-5CF2-8481-1B20-A513F52270BC}"/>
              </a:ext>
            </a:extLst>
          </p:cNvPr>
          <p:cNvPicPr>
            <a:picLocks noChangeAspect="1"/>
          </p:cNvPicPr>
          <p:nvPr/>
        </p:nvPicPr>
        <p:blipFill>
          <a:blip r:embed="rId3">
            <a:extLst>
              <a:ext uri="{28A0092B-C50C-407E-A947-70E740481C1C}">
                <a14:useLocalDpi xmlns:a14="http://schemas.microsoft.com/office/drawing/2010/main" val="0"/>
              </a:ext>
            </a:extLst>
          </a:blip>
          <a:srcRect l="52412" t="35670" r="1950" b="35657"/>
          <a:stretch/>
        </p:blipFill>
        <p:spPr>
          <a:xfrm>
            <a:off x="8477794" y="2106796"/>
            <a:ext cx="1550539" cy="1461248"/>
          </a:xfrm>
          <a:prstGeom prst="ellipse">
            <a:avLst/>
          </a:prstGeom>
        </p:spPr>
      </p:pic>
      <p:sp>
        <p:nvSpPr>
          <p:cNvPr id="7" name="Rectangle: Rounded Corners 6">
            <a:extLst>
              <a:ext uri="{FF2B5EF4-FFF2-40B4-BE49-F238E27FC236}">
                <a16:creationId xmlns:a16="http://schemas.microsoft.com/office/drawing/2014/main" id="{8346AE51-108B-01E9-DC54-02CD79E51D30}"/>
              </a:ext>
            </a:extLst>
          </p:cNvPr>
          <p:cNvSpPr/>
          <p:nvPr/>
        </p:nvSpPr>
        <p:spPr>
          <a:xfrm>
            <a:off x="8369847" y="811000"/>
            <a:ext cx="3007290" cy="862148"/>
          </a:xfrm>
          <a:prstGeom prst="roundRect">
            <a:avLst/>
          </a:prstGeom>
          <a:solidFill>
            <a:schemeClr val="tx1">
              <a:lumMod val="65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2D1AB1D-0670-C0BB-C3AE-2E0086F2B459}"/>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candle with a flame&#10;&#10;Description automatically generated">
            <a:extLst>
              <a:ext uri="{FF2B5EF4-FFF2-40B4-BE49-F238E27FC236}">
                <a16:creationId xmlns:a16="http://schemas.microsoft.com/office/drawing/2014/main" id="{12630A11-FB64-D193-DA99-958B4544B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6555" y="2535889"/>
            <a:ext cx="2520099" cy="3933814"/>
          </a:xfrm>
          <a:prstGeom prst="rect">
            <a:avLst/>
          </a:prstGeom>
        </p:spPr>
      </p:pic>
    </p:spTree>
    <p:extLst>
      <p:ext uri="{BB962C8B-B14F-4D97-AF65-F5344CB8AC3E}">
        <p14:creationId xmlns:p14="http://schemas.microsoft.com/office/powerpoint/2010/main" val="3238649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670B8-5592-58B6-9190-B3D9E4FB781F}"/>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729F6056-2624-03A1-6E41-75FE46C9E307}"/>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55D87931-A6AC-4484-3BD8-62F0EA1050B1}"/>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4217BFAA-1965-CB37-4D4D-234729A2405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D62EC7D-3198-BDFA-119F-6CD38C92BBB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3C82C4F5-8BFC-CFA2-427F-BEF7C2296F8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1BBC3839-2D46-1250-78B7-FA118FF5FA6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0EA54684-90B5-37FF-1C7B-739046D63C8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E8E0CAD2-BFF7-8E52-D1CF-66CC55895B17}"/>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8DB1D1CF-EC91-7FA3-3EC2-6FC1AA4E5D37}"/>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79E64D7E-7220-4826-7DCB-B789C4075AB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89CEC617-3129-086F-D43E-CFFEBBF07936}"/>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43303932-2C90-E58F-9A01-A518C3BC00F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67C0A61B-6061-C665-6083-D5ADD84342B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269A3307-DDE2-13D1-CE10-02B03CC9F04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B17F814-FE8E-0634-BD5E-69D09E2094CE}"/>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72D0A84-EA97-CA58-5305-6A5AB73187D2}"/>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541C9CDB-61B0-6C61-41D8-F5E682638FC4}"/>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D3EC9378-640F-45A2-839E-6B7C0615AEE9}"/>
              </a:ext>
            </a:extLst>
          </p:cNvPr>
          <p:cNvSpPr>
            <a:spLocks noGrp="1"/>
          </p:cNvSpPr>
          <p:nvPr>
            <p:ph type="title"/>
          </p:nvPr>
        </p:nvSpPr>
        <p:spPr>
          <a:xfrm>
            <a:off x="-297823" y="3823929"/>
            <a:ext cx="9884378" cy="2435475"/>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in physical, mental, cultural, and spiritual development that challenges the teen to develop a wholesome self-concept and Christian life-style.</a:t>
            </a:r>
          </a:p>
        </p:txBody>
      </p:sp>
      <p:sp>
        <p:nvSpPr>
          <p:cNvPr id="44" name="TextBox 43">
            <a:extLst>
              <a:ext uri="{FF2B5EF4-FFF2-40B4-BE49-F238E27FC236}">
                <a16:creationId xmlns:a16="http://schemas.microsoft.com/office/drawing/2014/main" id="{B2881F63-7647-5896-A78B-D4EC2EE1CB96}"/>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2">
                    <a:lumMod val="75000"/>
                  </a:schemeClr>
                </a:solidFill>
                <a:effectLst>
                  <a:outerShdw blurRad="38100" dist="38100" dir="2700000" algn="tl">
                    <a:srgbClr val="000000">
                      <a:alpha val="43137"/>
                    </a:srgbClr>
                  </a:outerShdw>
                </a:effectLst>
              </a:rPr>
              <a:t>VOYAGER</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E639E534-58F1-4699-8470-2E818758B7B0}"/>
              </a:ext>
            </a:extLst>
          </p:cNvPr>
          <p:cNvPicPr>
            <a:picLocks noChangeAspect="1"/>
          </p:cNvPicPr>
          <p:nvPr/>
        </p:nvPicPr>
        <p:blipFill>
          <a:blip r:embed="rId3">
            <a:extLst>
              <a:ext uri="{28A0092B-C50C-407E-A947-70E740481C1C}">
                <a14:useLocalDpi xmlns:a14="http://schemas.microsoft.com/office/drawing/2010/main" val="0"/>
              </a:ext>
            </a:extLst>
          </a:blip>
          <a:srcRect l="-1186" t="67155" r="51485" b="84"/>
          <a:stretch/>
        </p:blipFill>
        <p:spPr>
          <a:xfrm>
            <a:off x="8339734" y="2017116"/>
            <a:ext cx="1688599" cy="1669618"/>
          </a:xfrm>
          <a:prstGeom prst="ellipse">
            <a:avLst/>
          </a:prstGeom>
        </p:spPr>
      </p:pic>
      <p:sp>
        <p:nvSpPr>
          <p:cNvPr id="7" name="Rectangle: Rounded Corners 6">
            <a:extLst>
              <a:ext uri="{FF2B5EF4-FFF2-40B4-BE49-F238E27FC236}">
                <a16:creationId xmlns:a16="http://schemas.microsoft.com/office/drawing/2014/main" id="{227CDBDE-86BD-22BC-C4F1-8433AB1F97FF}"/>
              </a:ext>
            </a:extLst>
          </p:cNvPr>
          <p:cNvSpPr/>
          <p:nvPr/>
        </p:nvSpPr>
        <p:spPr>
          <a:xfrm>
            <a:off x="8369847" y="811000"/>
            <a:ext cx="3007290" cy="862148"/>
          </a:xfrm>
          <a:prstGeom prst="roundRect">
            <a:avLst/>
          </a:prstGeom>
          <a:solidFill>
            <a:schemeClr val="accent2">
              <a:lumMod val="50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E5281B3-A3E6-669B-E276-EC4C80F1FB0E}"/>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red candle with a flame&#10;&#10;Description automatically generated">
            <a:extLst>
              <a:ext uri="{FF2B5EF4-FFF2-40B4-BE49-F238E27FC236}">
                <a16:creationId xmlns:a16="http://schemas.microsoft.com/office/drawing/2014/main" id="{5F8431D0-7F61-BF55-4D5A-BC421AA404A4}"/>
              </a:ext>
            </a:extLst>
          </p:cNvPr>
          <p:cNvPicPr>
            <a:picLocks noChangeAspect="1"/>
          </p:cNvPicPr>
          <p:nvPr/>
        </p:nvPicPr>
        <p:blipFill>
          <a:blip r:embed="rId4">
            <a:clrChange>
              <a:clrFrom>
                <a:srgbClr val="F5F5F5"/>
              </a:clrFrom>
              <a:clrTo>
                <a:srgbClr val="F5F5F5">
                  <a:alpha val="0"/>
                </a:srgbClr>
              </a:clrTo>
            </a:clrChange>
            <a:extLst>
              <a:ext uri="{28A0092B-C50C-407E-A947-70E740481C1C}">
                <a14:useLocalDpi xmlns:a14="http://schemas.microsoft.com/office/drawing/2010/main" val="0"/>
              </a:ext>
            </a:extLst>
          </a:blip>
          <a:srcRect l="25395" r="26146" b="9335"/>
          <a:stretch/>
        </p:blipFill>
        <p:spPr>
          <a:xfrm>
            <a:off x="10013027" y="2276200"/>
            <a:ext cx="1977609" cy="4517177"/>
          </a:xfrm>
          <a:prstGeom prst="rect">
            <a:avLst/>
          </a:prstGeom>
        </p:spPr>
      </p:pic>
      <p:pic>
        <p:nvPicPr>
          <p:cNvPr id="23" name="Picture 22" descr="A flame with a black background&#10;&#10;Description automatically generated">
            <a:extLst>
              <a:ext uri="{FF2B5EF4-FFF2-40B4-BE49-F238E27FC236}">
                <a16:creationId xmlns:a16="http://schemas.microsoft.com/office/drawing/2014/main" id="{F5131AAB-35F8-469D-2849-38AD5E0F6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73398" y="2782390"/>
            <a:ext cx="456865" cy="1078060"/>
          </a:xfrm>
          <a:prstGeom prst="rect">
            <a:avLst/>
          </a:prstGeom>
        </p:spPr>
      </p:pic>
    </p:spTree>
    <p:extLst>
      <p:ext uri="{BB962C8B-B14F-4D97-AF65-F5344CB8AC3E}">
        <p14:creationId xmlns:p14="http://schemas.microsoft.com/office/powerpoint/2010/main" val="3355379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03277-4D9B-7D76-30D7-01F479FDAB46}"/>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9E66D814-7AFC-0931-6D01-24CCAEB6C67F}"/>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31A00E76-5500-7426-F2DB-CB4822E4026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41C19C38-1318-54D1-1228-A52F98B4B566}"/>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282CFC1F-CD63-C606-35D6-B45B3FA6C6B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83DA532-0720-FD92-573E-70EDDBB72DF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13F9FF7-A2D6-367E-F9F3-95E97CBC1E6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C1FBDC32-CE1F-4F5B-989E-BD415549F8C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3F4DD62-BDFC-6A01-9963-CAC05FECFBAF}"/>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22D70915-142E-3995-6613-29D15F187204}"/>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2E95D9E-6286-1CE7-DEFA-38B58158CB1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334051F0-9E60-0914-4E13-FEA5C5B0B15E}"/>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7D09E42-16C2-E7DD-4BF4-C14F1CE5FEF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BB85CDE-712B-DA39-912C-62405C6CF5D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D0F171AE-27B4-D2DE-3E13-B41FA7D9111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79656806-3069-7DD2-41AE-3BC80ABC0F90}"/>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ADE45F47-D8E8-8956-1722-A2F4D5000FF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E8962734-5838-D921-FF85-8909E0B965C1}"/>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DD2A3957-A953-6FCA-8EAC-A4DED87F463C}"/>
              </a:ext>
            </a:extLst>
          </p:cNvPr>
          <p:cNvSpPr>
            <a:spLocks noGrp="1"/>
          </p:cNvSpPr>
          <p:nvPr>
            <p:ph type="title"/>
          </p:nvPr>
        </p:nvSpPr>
        <p:spPr>
          <a:xfrm>
            <a:off x="251108" y="3863848"/>
            <a:ext cx="9884378" cy="2785146"/>
          </a:xfrm>
        </p:spPr>
        <p:txBody>
          <a:bodyPr anchor="ctr" anchorCtr="1">
            <a:noAutofit/>
          </a:bodyPr>
          <a:lstStyle/>
          <a:p>
            <a:pPr algn="ctr"/>
            <a:r>
              <a:rPr lang="en-US" sz="4000" dirty="0">
                <a:solidFill>
                  <a:schemeClr val="accent6">
                    <a:lumMod val="40000"/>
                    <a:lumOff val="60000"/>
                  </a:schemeClr>
                </a:solidFill>
              </a:rPr>
              <a:t>is a course of study  that emphasizes</a:t>
            </a:r>
            <a:br>
              <a:rPr lang="en-US" sz="4000" dirty="0">
                <a:solidFill>
                  <a:schemeClr val="accent6">
                    <a:lumMod val="40000"/>
                    <a:lumOff val="60000"/>
                  </a:schemeClr>
                </a:solidFill>
              </a:rPr>
            </a:br>
            <a:r>
              <a:rPr lang="en-US" sz="4000" dirty="0">
                <a:solidFill>
                  <a:schemeClr val="accent6">
                    <a:lumMod val="40000"/>
                    <a:lumOff val="60000"/>
                  </a:schemeClr>
                </a:solidFill>
              </a:rPr>
              <a:t> personal growth and spiritual discoveries</a:t>
            </a:r>
            <a:br>
              <a:rPr lang="en-US" sz="4000" dirty="0">
                <a:solidFill>
                  <a:schemeClr val="accent6">
                    <a:lumMod val="40000"/>
                    <a:lumOff val="60000"/>
                  </a:schemeClr>
                </a:solidFill>
              </a:rPr>
            </a:br>
            <a:r>
              <a:rPr lang="en-US" sz="4000" dirty="0">
                <a:solidFill>
                  <a:schemeClr val="accent6">
                    <a:lumMod val="40000"/>
                    <a:lumOff val="60000"/>
                  </a:schemeClr>
                </a:solidFill>
              </a:rPr>
              <a:t> and prepares the Pathfinder for development</a:t>
            </a:r>
            <a:br>
              <a:rPr lang="en-US" sz="4000" dirty="0">
                <a:solidFill>
                  <a:schemeClr val="accent6">
                    <a:lumMod val="40000"/>
                    <a:lumOff val="60000"/>
                  </a:schemeClr>
                </a:solidFill>
              </a:rPr>
            </a:br>
            <a:r>
              <a:rPr lang="en-US" sz="4000" dirty="0">
                <a:solidFill>
                  <a:schemeClr val="accent6">
                    <a:lumMod val="40000"/>
                    <a:lumOff val="60000"/>
                  </a:schemeClr>
                </a:solidFill>
              </a:rPr>
              <a:t> of new skills in leadership</a:t>
            </a:r>
            <a:br>
              <a:rPr lang="en-US" sz="4000" dirty="0">
                <a:solidFill>
                  <a:schemeClr val="accent6">
                    <a:lumMod val="40000"/>
                    <a:lumOff val="60000"/>
                  </a:schemeClr>
                </a:solidFill>
              </a:rPr>
            </a:br>
            <a:r>
              <a:rPr lang="en-US" sz="4000" dirty="0">
                <a:solidFill>
                  <a:schemeClr val="accent6">
                    <a:lumMod val="40000"/>
                    <a:lumOff val="60000"/>
                  </a:schemeClr>
                </a:solidFill>
              </a:rPr>
              <a:t> and survival techniques.</a:t>
            </a:r>
          </a:p>
        </p:txBody>
      </p:sp>
      <p:sp>
        <p:nvSpPr>
          <p:cNvPr id="44" name="TextBox 43">
            <a:extLst>
              <a:ext uri="{FF2B5EF4-FFF2-40B4-BE49-F238E27FC236}">
                <a16:creationId xmlns:a16="http://schemas.microsoft.com/office/drawing/2014/main" id="{C6F908E3-5B12-2682-5512-E71AE63FC8D2}"/>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6">
                    <a:lumMod val="60000"/>
                    <a:lumOff val="40000"/>
                  </a:schemeClr>
                </a:solidFill>
              </a:rPr>
              <a:t>GUIDE</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8F43DFCB-00C1-D851-B13A-92EE664839C0}"/>
              </a:ext>
            </a:extLst>
          </p:cNvPr>
          <p:cNvPicPr>
            <a:picLocks noChangeAspect="1"/>
          </p:cNvPicPr>
          <p:nvPr/>
        </p:nvPicPr>
        <p:blipFill>
          <a:blip r:embed="rId3">
            <a:extLst>
              <a:ext uri="{28A0092B-C50C-407E-A947-70E740481C1C}">
                <a14:useLocalDpi xmlns:a14="http://schemas.microsoft.com/office/drawing/2010/main" val="0"/>
              </a:ext>
            </a:extLst>
          </a:blip>
          <a:srcRect l="50857" t="69687" r="3505" b="1640"/>
          <a:stretch/>
        </p:blipFill>
        <p:spPr>
          <a:xfrm>
            <a:off x="8477794" y="2106796"/>
            <a:ext cx="1550539" cy="1461248"/>
          </a:xfrm>
          <a:prstGeom prst="ellipse">
            <a:avLst/>
          </a:prstGeom>
        </p:spPr>
      </p:pic>
      <p:sp>
        <p:nvSpPr>
          <p:cNvPr id="7" name="Rectangle: Rounded Corners 6">
            <a:extLst>
              <a:ext uri="{FF2B5EF4-FFF2-40B4-BE49-F238E27FC236}">
                <a16:creationId xmlns:a16="http://schemas.microsoft.com/office/drawing/2014/main" id="{4877704F-291D-E471-C3E8-46D32DBDC30E}"/>
              </a:ext>
            </a:extLst>
          </p:cNvPr>
          <p:cNvSpPr/>
          <p:nvPr/>
        </p:nvSpPr>
        <p:spPr>
          <a:xfrm>
            <a:off x="8369847" y="811000"/>
            <a:ext cx="3007290" cy="862148"/>
          </a:xfrm>
          <a:prstGeom prst="roundRect">
            <a:avLst/>
          </a:prstGeom>
          <a:solidFill>
            <a:srgbClr val="FFC000"/>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EC113EF-EB98-47C3-A3EE-59C744189726}"/>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candle&#10;&#10;Description automatically generated">
            <a:extLst>
              <a:ext uri="{FF2B5EF4-FFF2-40B4-BE49-F238E27FC236}">
                <a16:creationId xmlns:a16="http://schemas.microsoft.com/office/drawing/2014/main" id="{B34385ED-4B23-A4FA-AD41-3B0AE08DDE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9845" y="2512716"/>
            <a:ext cx="2228764" cy="4136278"/>
          </a:xfrm>
          <a:prstGeom prst="rect">
            <a:avLst/>
          </a:prstGeom>
        </p:spPr>
      </p:pic>
    </p:spTree>
    <p:extLst>
      <p:ext uri="{BB962C8B-B14F-4D97-AF65-F5344CB8AC3E}">
        <p14:creationId xmlns:p14="http://schemas.microsoft.com/office/powerpoint/2010/main" val="3596336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1DA6-FBE3-1A26-BC42-FFE020332EEB}"/>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EB9A9C4E-2DDF-A7D9-7DCA-3F2559D6F91C}"/>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BD0EB737-D12D-3357-7B22-03E5F30A290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1173C37-C1C3-1A7F-01A7-29E4E6D75DE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82736E9C-6B41-0B92-0590-4F08844EEC2C}"/>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B185FF3F-F765-DD18-EA7D-13EDF3470F8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757F57EA-A6CA-9CD8-4ABB-AEC65ECA404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9A7C06F4-2CFC-AAA3-0CCB-7519004E181C}"/>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6B64A8A-9DF1-7A45-A3ED-404AA2139046}"/>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97F910A4-1A08-A00B-10B7-B8171921E204}"/>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1AC8A03-806C-A6B3-F1D1-8822479F1C90}"/>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5B4BD2D5-941D-A886-4ABF-013995599DFD}"/>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72ED56B-C90B-63DA-647C-AD1451BDBDB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DE27DEC2-D43D-A8A2-7864-6DD77C06BD37}"/>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BC359DBB-D187-8082-3ABE-34BCBFC2F0B0}"/>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CDD0A456-0976-1C4C-23A9-8891434F83DF}"/>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2D676611-2E9C-1E6B-0B98-889FEEE4903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B2508182-6D4E-B21E-7645-A86BDBA3BA3B}"/>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0966EA2B-B66A-6690-FE09-89989DA325D9}"/>
              </a:ext>
            </a:extLst>
          </p:cNvPr>
          <p:cNvSpPr>
            <a:spLocks noGrp="1"/>
          </p:cNvSpPr>
          <p:nvPr>
            <p:ph type="title"/>
          </p:nvPr>
        </p:nvSpPr>
        <p:spPr>
          <a:xfrm>
            <a:off x="435361" y="3028695"/>
            <a:ext cx="11191955" cy="3531718"/>
          </a:xfrm>
        </p:spPr>
        <p:txBody>
          <a:bodyPr anchor="ctr" anchorCtr="1">
            <a:noAutofit/>
          </a:bodyPr>
          <a:lstStyle/>
          <a:p>
            <a:pPr algn="ctr"/>
            <a:r>
              <a:rPr lang="en-US" sz="4000">
                <a:solidFill>
                  <a:schemeClr val="accent6">
                    <a:lumMod val="40000"/>
                    <a:lumOff val="60000"/>
                  </a:schemeClr>
                </a:solidFill>
              </a:rPr>
              <a:t>The Pathfinder program promotes</a:t>
            </a:r>
            <a:br>
              <a:rPr lang="en-US" sz="4000">
                <a:solidFill>
                  <a:schemeClr val="accent6">
                    <a:lumMod val="40000"/>
                    <a:lumOff val="60000"/>
                  </a:schemeClr>
                </a:solidFill>
              </a:rPr>
            </a:br>
            <a:r>
              <a:rPr lang="en-US" sz="4000">
                <a:solidFill>
                  <a:schemeClr val="accent6">
                    <a:lumMod val="40000"/>
                    <a:lumOff val="60000"/>
                  </a:schemeClr>
                </a:solidFill>
              </a:rPr>
              <a:t>physical, mental, emotional, and spiritual growth</a:t>
            </a:r>
            <a:br>
              <a:rPr lang="en-US" sz="4000">
                <a:solidFill>
                  <a:schemeClr val="accent6">
                    <a:lumMod val="40000"/>
                    <a:lumOff val="60000"/>
                  </a:schemeClr>
                </a:solidFill>
              </a:rPr>
            </a:br>
            <a:r>
              <a:rPr lang="en-US" sz="4000">
                <a:solidFill>
                  <a:schemeClr val="accent6">
                    <a:lumMod val="40000"/>
                    <a:lumOff val="60000"/>
                  </a:schemeClr>
                </a:solidFill>
              </a:rPr>
              <a:t> in all ages of pathfinders from pre-teens to staff. </a:t>
            </a:r>
            <a:br>
              <a:rPr lang="en-US" sz="4000">
                <a:solidFill>
                  <a:schemeClr val="accent6">
                    <a:lumMod val="40000"/>
                    <a:lumOff val="60000"/>
                  </a:schemeClr>
                </a:solidFill>
              </a:rPr>
            </a:br>
            <a:br>
              <a:rPr lang="en-US" sz="4000">
                <a:solidFill>
                  <a:schemeClr val="accent6">
                    <a:lumMod val="40000"/>
                    <a:lumOff val="60000"/>
                  </a:schemeClr>
                </a:solidFill>
              </a:rPr>
            </a:br>
            <a:r>
              <a:rPr lang="en-US" sz="4000">
                <a:solidFill>
                  <a:schemeClr val="accent6">
                    <a:lumMod val="40000"/>
                    <a:lumOff val="60000"/>
                  </a:schemeClr>
                </a:solidFill>
              </a:rPr>
              <a:t> Our pledge and law reflect these goals.</a:t>
            </a:r>
          </a:p>
        </p:txBody>
      </p:sp>
      <p:pic>
        <p:nvPicPr>
          <p:cNvPr id="4" name="Picture 3" descr="A yellow bandana with a blue and yellow design&#10;&#10;Description automatically generated">
            <a:extLst>
              <a:ext uri="{FF2B5EF4-FFF2-40B4-BE49-F238E27FC236}">
                <a16:creationId xmlns:a16="http://schemas.microsoft.com/office/drawing/2014/main" id="{C09675E2-20F5-DCB4-8A31-F3B06281EBD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9265"/>
          <a:stretch/>
        </p:blipFill>
        <p:spPr>
          <a:xfrm>
            <a:off x="2252328" y="76313"/>
            <a:ext cx="7671711" cy="2957129"/>
          </a:xfrm>
          <a:prstGeom prst="rect">
            <a:avLst/>
          </a:prstGeom>
        </p:spPr>
      </p:pic>
      <p:pic>
        <p:nvPicPr>
          <p:cNvPr id="10" name="Picture 9" descr="A red triangle with yellow stripes in a black circle&#10;&#10;Description automatically generated">
            <a:extLst>
              <a:ext uri="{FF2B5EF4-FFF2-40B4-BE49-F238E27FC236}">
                <a16:creationId xmlns:a16="http://schemas.microsoft.com/office/drawing/2014/main" id="{0844ADC0-09D0-6AA3-DE8E-504D20662F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9847" y="1521746"/>
            <a:ext cx="656903" cy="656903"/>
          </a:xfrm>
          <a:prstGeom prst="rect">
            <a:avLst/>
          </a:prstGeom>
        </p:spPr>
      </p:pic>
      <p:pic>
        <p:nvPicPr>
          <p:cNvPr id="13" name="Picture 12" descr="A logo with a blue arrow in a circle&#10;&#10;Description automatically generated">
            <a:extLst>
              <a:ext uri="{FF2B5EF4-FFF2-40B4-BE49-F238E27FC236}">
                <a16:creationId xmlns:a16="http://schemas.microsoft.com/office/drawing/2014/main" id="{97704503-1674-9E77-A158-282FA63BC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7649" y="1521746"/>
            <a:ext cx="655830" cy="655830"/>
          </a:xfrm>
          <a:prstGeom prst="rect">
            <a:avLst/>
          </a:prstGeom>
        </p:spPr>
      </p:pic>
      <p:pic>
        <p:nvPicPr>
          <p:cNvPr id="18" name="Picture 17" descr="A hexagon shaped sign with a globe and stars&#10;&#10;Description automatically generated">
            <a:extLst>
              <a:ext uri="{FF2B5EF4-FFF2-40B4-BE49-F238E27FC236}">
                <a16:creationId xmlns:a16="http://schemas.microsoft.com/office/drawing/2014/main" id="{F990E6D0-799F-A677-6576-190C823B38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31422" y="643693"/>
            <a:ext cx="826865" cy="785522"/>
          </a:xfrm>
          <a:prstGeom prst="rect">
            <a:avLst/>
          </a:prstGeom>
        </p:spPr>
      </p:pic>
      <p:pic>
        <p:nvPicPr>
          <p:cNvPr id="23" name="Picture 22" descr="A red and yellow logo&#10;&#10;Description automatically generated">
            <a:extLst>
              <a:ext uri="{FF2B5EF4-FFF2-40B4-BE49-F238E27FC236}">
                <a16:creationId xmlns:a16="http://schemas.microsoft.com/office/drawing/2014/main" id="{D5D61A40-5D02-1544-B6FF-CA0DB2717A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42399" y="1521747"/>
            <a:ext cx="655829" cy="655829"/>
          </a:xfrm>
          <a:prstGeom prst="rect">
            <a:avLst/>
          </a:prstGeom>
        </p:spPr>
      </p:pic>
      <p:pic>
        <p:nvPicPr>
          <p:cNvPr id="37" name="Picture 36" descr="A red and yellow logo&#10;&#10;Description automatically generated">
            <a:extLst>
              <a:ext uri="{FF2B5EF4-FFF2-40B4-BE49-F238E27FC236}">
                <a16:creationId xmlns:a16="http://schemas.microsoft.com/office/drawing/2014/main" id="{9351AE59-400D-01D3-A91C-1E20086DD5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81345" y="1508106"/>
            <a:ext cx="655828" cy="655828"/>
          </a:xfrm>
          <a:prstGeom prst="rect">
            <a:avLst/>
          </a:prstGeom>
        </p:spPr>
      </p:pic>
      <p:pic>
        <p:nvPicPr>
          <p:cNvPr id="39" name="Picture 38" descr="A red circle with white text and white letters on it&#10;&#10;Description automatically generated">
            <a:extLst>
              <a:ext uri="{FF2B5EF4-FFF2-40B4-BE49-F238E27FC236}">
                <a16:creationId xmlns:a16="http://schemas.microsoft.com/office/drawing/2014/main" id="{4C572D7B-D66C-3169-0E1A-A0311D94E1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27631" y="591279"/>
            <a:ext cx="826864" cy="863972"/>
          </a:xfrm>
          <a:prstGeom prst="rect">
            <a:avLst/>
          </a:prstGeom>
        </p:spPr>
      </p:pic>
      <p:pic>
        <p:nvPicPr>
          <p:cNvPr id="3" name="Picture 2" descr="A green circle with yellow text and sword in it&#10;&#10;Description automatically generated">
            <a:extLst>
              <a:ext uri="{FF2B5EF4-FFF2-40B4-BE49-F238E27FC236}">
                <a16:creationId xmlns:a16="http://schemas.microsoft.com/office/drawing/2014/main" id="{1A906A95-79E5-64DA-0201-F47F342651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82984" y="752476"/>
            <a:ext cx="754885" cy="746356"/>
          </a:xfrm>
          <a:prstGeom prst="rect">
            <a:avLst/>
          </a:prstGeom>
        </p:spPr>
      </p:pic>
      <p:pic>
        <p:nvPicPr>
          <p:cNvPr id="5" name="Picture 4" descr="A red circle with yellow and black text&#10;&#10;Description automatically generated">
            <a:extLst>
              <a:ext uri="{FF2B5EF4-FFF2-40B4-BE49-F238E27FC236}">
                <a16:creationId xmlns:a16="http://schemas.microsoft.com/office/drawing/2014/main" id="{CF8BE78B-6EA6-1970-57BF-38A84BF37D8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11640" y="795486"/>
            <a:ext cx="696894" cy="655739"/>
          </a:xfrm>
          <a:prstGeom prst="rect">
            <a:avLst/>
          </a:prstGeom>
        </p:spPr>
      </p:pic>
      <p:pic>
        <p:nvPicPr>
          <p:cNvPr id="6" name="Picture 5" descr="A blue circle with yellow and black text&#10;&#10;Description automatically generated">
            <a:extLst>
              <a:ext uri="{FF2B5EF4-FFF2-40B4-BE49-F238E27FC236}">
                <a16:creationId xmlns:a16="http://schemas.microsoft.com/office/drawing/2014/main" id="{AB207BC6-1A27-6423-934B-1835DE86EE8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2212" y="752476"/>
            <a:ext cx="735497" cy="727531"/>
          </a:xfrm>
          <a:prstGeom prst="rect">
            <a:avLst/>
          </a:prstGeom>
        </p:spPr>
      </p:pic>
      <p:pic>
        <p:nvPicPr>
          <p:cNvPr id="7" name="Picture 6" descr="A yellow logo with a sword and shield&#10;&#10;Description automatically generated">
            <a:extLst>
              <a:ext uri="{FF2B5EF4-FFF2-40B4-BE49-F238E27FC236}">
                <a16:creationId xmlns:a16="http://schemas.microsoft.com/office/drawing/2014/main" id="{291D4315-8393-3040-BC7A-7B14A9F30AD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40859" y="1562764"/>
            <a:ext cx="688186" cy="650188"/>
          </a:xfrm>
          <a:prstGeom prst="rect">
            <a:avLst/>
          </a:prstGeom>
        </p:spPr>
      </p:pic>
      <p:pic>
        <p:nvPicPr>
          <p:cNvPr id="8" name="Picture 7" descr="A yellow logo with a sword in a triangle&#10;&#10;Description automatically generated">
            <a:extLst>
              <a:ext uri="{FF2B5EF4-FFF2-40B4-BE49-F238E27FC236}">
                <a16:creationId xmlns:a16="http://schemas.microsoft.com/office/drawing/2014/main" id="{B2D17003-3C25-E53A-E564-6629EBF3B11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0929" y="1534386"/>
            <a:ext cx="701925" cy="663168"/>
          </a:xfrm>
          <a:prstGeom prst="rect">
            <a:avLst/>
          </a:prstGeom>
        </p:spPr>
      </p:pic>
      <p:pic>
        <p:nvPicPr>
          <p:cNvPr id="9" name="Picture 8" descr="A logo with yellow lines and a sword&#10;&#10;Description automatically generated">
            <a:extLst>
              <a:ext uri="{FF2B5EF4-FFF2-40B4-BE49-F238E27FC236}">
                <a16:creationId xmlns:a16="http://schemas.microsoft.com/office/drawing/2014/main" id="{3A56814C-E6F3-D80C-188C-94689F17C1C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13685" y="1533810"/>
            <a:ext cx="732624" cy="724346"/>
          </a:xfrm>
          <a:prstGeom prst="rect">
            <a:avLst/>
          </a:prstGeom>
        </p:spPr>
      </p:pic>
    </p:spTree>
    <p:extLst>
      <p:ext uri="{BB962C8B-B14F-4D97-AF65-F5344CB8AC3E}">
        <p14:creationId xmlns:p14="http://schemas.microsoft.com/office/powerpoint/2010/main" val="1207518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8E81-5821-242F-168F-005785218448}"/>
              </a:ext>
            </a:extLst>
          </p:cNvPr>
          <p:cNvSpPr>
            <a:spLocks noGrp="1"/>
          </p:cNvSpPr>
          <p:nvPr>
            <p:ph type="title"/>
          </p:nvPr>
        </p:nvSpPr>
        <p:spPr/>
        <p:txBody>
          <a:bodyPr/>
          <a:lstStyle/>
          <a:p>
            <a:r>
              <a:rPr lang="en-US" dirty="0">
                <a:solidFill>
                  <a:schemeClr val="accent6">
                    <a:lumMod val="60000"/>
                    <a:lumOff val="40000"/>
                  </a:schemeClr>
                </a:solidFill>
              </a:rPr>
              <a:t>Introducing our new Pathfinders:</a:t>
            </a:r>
          </a:p>
        </p:txBody>
      </p:sp>
      <p:pic>
        <p:nvPicPr>
          <p:cNvPr id="4" name="Picture 3" descr="Cartoon child in a uniform&#10;&#10;Description automatically generated">
            <a:extLst>
              <a:ext uri="{FF2B5EF4-FFF2-40B4-BE49-F238E27FC236}">
                <a16:creationId xmlns:a16="http://schemas.microsoft.com/office/drawing/2014/main" id="{8DDBE5AE-7FC8-CB01-E8FC-E8C748C7E76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698" y="3641989"/>
            <a:ext cx="2282530" cy="3216011"/>
          </a:xfrm>
          <a:prstGeom prst="rect">
            <a:avLst/>
          </a:prstGeom>
        </p:spPr>
      </p:pic>
      <p:pic>
        <p:nvPicPr>
          <p:cNvPr id="6" name="Picture 5" descr="A cartoon of a child scout pointing&#10;&#10;Description automatically generated">
            <a:extLst>
              <a:ext uri="{FF2B5EF4-FFF2-40B4-BE49-F238E27FC236}">
                <a16:creationId xmlns:a16="http://schemas.microsoft.com/office/drawing/2014/main" id="{3AD515D3-8EB4-5DC0-ABF3-B55CC578799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44892" y="3641989"/>
            <a:ext cx="2337410" cy="3216011"/>
          </a:xfrm>
          <a:prstGeom prst="rect">
            <a:avLst/>
          </a:prstGeom>
        </p:spPr>
      </p:pic>
    </p:spTree>
    <p:extLst>
      <p:ext uri="{BB962C8B-B14F-4D97-AF65-F5344CB8AC3E}">
        <p14:creationId xmlns:p14="http://schemas.microsoft.com/office/powerpoint/2010/main" val="1161918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9D9DF-32F3-C851-D20C-C823606F27F1}"/>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C5BB3F4F-5E6B-624D-9C7E-47A81AB3BBE5}"/>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CA938900-3834-137C-62B2-3F7D5C820666}"/>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7396241-E0C5-F02A-FAB9-38FB062B16D2}"/>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5DAEC657-6A3F-AE31-B65F-EFB4BCC2817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01DF0DB1-E8AC-78A2-4137-5CF1DF9ED23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16A07F0-ED21-52DD-609B-30C359567FB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C6509783-9209-8981-C742-5BF0FFBFEED7}"/>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7C72FC7F-1857-3863-BFD0-5AAAD94A322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A7DDD1A-7D5E-37D8-3B32-A7F29870BD15}"/>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694656CF-2228-A13C-26B7-DFEC9076A2F0}"/>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FD45319F-88BA-AC1A-352D-38B3DBE765FF}"/>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905A18C-1B0B-A317-97CF-500C2E5A664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30D98D6C-E9A4-F83C-9A23-8F3E05239437}"/>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0500E49-CCA5-A8C5-5031-BA91FC25F3FA}"/>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D0AD32AB-FE91-F5F5-2D8D-C77BA2934394}"/>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F5C31138-BFF2-D297-1A0C-B4CAD661C16B}"/>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F1431C8-2853-D54B-1AD1-759B25E8AA2C}"/>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86A344DD-C73C-EC90-D30C-19B1DF0B2245}"/>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9AEFBE9-B820-9D60-0C4A-8601BF6445E0}"/>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By the grace of God</a:t>
            </a:r>
          </a:p>
        </p:txBody>
      </p:sp>
      <p:sp>
        <p:nvSpPr>
          <p:cNvPr id="4" name="Text Placeholder 3">
            <a:extLst>
              <a:ext uri="{FF2B5EF4-FFF2-40B4-BE49-F238E27FC236}">
                <a16:creationId xmlns:a16="http://schemas.microsoft.com/office/drawing/2014/main" id="{BB07DB3F-3192-BF1F-D0EF-1E565C316E93}"/>
              </a:ext>
            </a:extLst>
          </p:cNvPr>
          <p:cNvSpPr>
            <a:spLocks noGrp="1"/>
          </p:cNvSpPr>
          <p:nvPr>
            <p:ph type="body" sz="half" idx="2"/>
          </p:nvPr>
        </p:nvSpPr>
        <p:spPr>
          <a:xfrm>
            <a:off x="248035" y="3931920"/>
            <a:ext cx="5316742" cy="2428512"/>
          </a:xfrm>
        </p:spPr>
        <p:txBody>
          <a:bodyPr anchor="ctr" anchorCtr="1">
            <a:normAutofit/>
          </a:bodyPr>
          <a:lstStyle/>
          <a:p>
            <a:r>
              <a:rPr lang="en-US" sz="4000" dirty="0">
                <a:solidFill>
                  <a:schemeClr val="bg2">
                    <a:lumMod val="25000"/>
                    <a:lumOff val="75000"/>
                  </a:schemeClr>
                </a:solidFill>
              </a:rPr>
              <a:t>Meaning that only </a:t>
            </a:r>
          </a:p>
          <a:p>
            <a:r>
              <a:rPr lang="en-US" sz="4000" dirty="0">
                <a:solidFill>
                  <a:schemeClr val="bg2">
                    <a:lumMod val="25000"/>
                    <a:lumOff val="75000"/>
                  </a:schemeClr>
                </a:solidFill>
              </a:rPr>
              <a:t>as I rely on God to help me, can I do His will.</a:t>
            </a:r>
          </a:p>
        </p:txBody>
      </p:sp>
      <p:pic>
        <p:nvPicPr>
          <p:cNvPr id="36" name="Picture 35" descr="A close-up of a candle&#10;&#10;Description automatically generated">
            <a:extLst>
              <a:ext uri="{FF2B5EF4-FFF2-40B4-BE49-F238E27FC236}">
                <a16:creationId xmlns:a16="http://schemas.microsoft.com/office/drawing/2014/main" id="{1978CB9C-F76E-75B2-AA83-75A8AB729FCC}"/>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EAC7B1F3-41F1-637F-BF92-F05A26EEA8F9}"/>
              </a:ext>
            </a:extLst>
          </p:cNvPr>
          <p:cNvSpPr/>
          <p:nvPr/>
        </p:nvSpPr>
        <p:spPr>
          <a:xfrm>
            <a:off x="8604173" y="2133517"/>
            <a:ext cx="2553268" cy="293414"/>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023171C5-596A-D286-CCE5-D1EC49F73353}"/>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1558211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58B66-FE27-3729-CD7B-06CC89378C34}"/>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74926EB-637D-0CD4-0812-9729710093B8}"/>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2D8CD153-3F44-D15B-AA93-50C6565CE11A}"/>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165ED3A-21E2-AE00-4AA5-0CF92821D98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35FA39BC-9CE8-68A3-E31E-8C116CB87B1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1EF9AD0-CAB3-9285-B446-AD023A91979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DD94F912-3623-3F8B-7469-1A5BCF30DD51}"/>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038AF9F2-022D-3EAC-C61A-EE0F5450C9E3}"/>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B1974F32-9BB2-DF39-D0A2-6D3A1FC79F2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AA2A1789-8229-CEE7-B77A-D148751AE0A5}"/>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A8619CE3-847B-1553-F7D5-55EFC976477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60DA404-CE4F-651F-E432-BC0A8C047493}"/>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B6DA6CAA-CF26-2909-0D3C-FA211CAAC7E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461B80C2-E29C-9FBA-4352-25012AC3C4F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58D2FA5B-CB72-268C-F13D-82ED53DFB366}"/>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F68C58DB-8E2A-81B6-6570-F5083A4BDA4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8DE68DF3-6523-315E-3C3F-98704E4A8453}"/>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76B1D4DA-90A1-7F29-7A5C-7AF95ADF243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44FCB33A-F8B3-6913-BFE2-1026A3C69402}"/>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717593A-B3BD-1C51-BA65-1A8627832B0E}"/>
              </a:ext>
            </a:extLst>
          </p:cNvPr>
          <p:cNvSpPr>
            <a:spLocks noGrp="1"/>
          </p:cNvSpPr>
          <p:nvPr>
            <p:ph type="title"/>
          </p:nvPr>
        </p:nvSpPr>
        <p:spPr>
          <a:xfrm>
            <a:off x="248034" y="2190132"/>
            <a:ext cx="4425550" cy="834212"/>
          </a:xfrm>
        </p:spPr>
        <p:txBody>
          <a:bodyPr anchor="ctr" anchorCtr="1">
            <a:normAutofit/>
          </a:bodyPr>
          <a:lstStyle/>
          <a:p>
            <a:r>
              <a:rPr lang="en-US" sz="4000" dirty="0">
                <a:solidFill>
                  <a:schemeClr val="accent6">
                    <a:lumMod val="40000"/>
                    <a:lumOff val="60000"/>
                  </a:schemeClr>
                </a:solidFill>
              </a:rPr>
              <a:t>I will be pure</a:t>
            </a:r>
          </a:p>
        </p:txBody>
      </p:sp>
      <p:sp>
        <p:nvSpPr>
          <p:cNvPr id="4" name="Text Placeholder 3">
            <a:extLst>
              <a:ext uri="{FF2B5EF4-FFF2-40B4-BE49-F238E27FC236}">
                <a16:creationId xmlns:a16="http://schemas.microsoft.com/office/drawing/2014/main" id="{6D6E5472-95B6-0DDC-D236-E4C5727F0403}"/>
              </a:ext>
            </a:extLst>
          </p:cNvPr>
          <p:cNvSpPr>
            <a:spLocks noGrp="1"/>
          </p:cNvSpPr>
          <p:nvPr>
            <p:ph type="body" sz="half" idx="2"/>
          </p:nvPr>
        </p:nvSpPr>
        <p:spPr>
          <a:xfrm>
            <a:off x="248034" y="3032591"/>
            <a:ext cx="5264491" cy="3327841"/>
          </a:xfrm>
        </p:spPr>
        <p:txBody>
          <a:bodyPr anchor="ctr" anchorCtr="1">
            <a:normAutofit fontScale="77500" lnSpcReduction="2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 that I will rise above</a:t>
            </a:r>
          </a:p>
          <a:p>
            <a:r>
              <a:rPr lang="en-US" sz="4000" dirty="0">
                <a:solidFill>
                  <a:schemeClr val="bg2">
                    <a:lumMod val="25000"/>
                    <a:lumOff val="75000"/>
                  </a:schemeClr>
                </a:solidFill>
              </a:rPr>
              <a:t> the wicked world</a:t>
            </a:r>
          </a:p>
          <a:p>
            <a:r>
              <a:rPr lang="en-US" sz="4000" dirty="0">
                <a:solidFill>
                  <a:schemeClr val="bg2">
                    <a:lumMod val="25000"/>
                    <a:lumOff val="75000"/>
                  </a:schemeClr>
                </a:solidFill>
              </a:rPr>
              <a:t> in which I live </a:t>
            </a:r>
          </a:p>
          <a:p>
            <a:r>
              <a:rPr lang="en-US" sz="4000" dirty="0">
                <a:solidFill>
                  <a:schemeClr val="bg2">
                    <a:lumMod val="25000"/>
                    <a:lumOff val="75000"/>
                  </a:schemeClr>
                </a:solidFill>
              </a:rPr>
              <a:t>and keep my life clean</a:t>
            </a:r>
          </a:p>
          <a:p>
            <a:r>
              <a:rPr lang="en-US" sz="4000" dirty="0">
                <a:solidFill>
                  <a:schemeClr val="bg2">
                    <a:lumMod val="25000"/>
                    <a:lumOff val="75000"/>
                  </a:schemeClr>
                </a:solidFill>
              </a:rPr>
              <a:t> with words and actions</a:t>
            </a:r>
          </a:p>
          <a:p>
            <a:r>
              <a:rPr lang="en-US" sz="4000" dirty="0">
                <a:solidFill>
                  <a:schemeClr val="bg2">
                    <a:lumMod val="25000"/>
                    <a:lumOff val="75000"/>
                  </a:schemeClr>
                </a:solidFill>
              </a:rPr>
              <a:t> that will make others happy.</a:t>
            </a:r>
          </a:p>
        </p:txBody>
      </p:sp>
      <p:pic>
        <p:nvPicPr>
          <p:cNvPr id="36" name="Picture 35" descr="A close-up of a candle&#10;&#10;Description automatically generated">
            <a:extLst>
              <a:ext uri="{FF2B5EF4-FFF2-40B4-BE49-F238E27FC236}">
                <a16:creationId xmlns:a16="http://schemas.microsoft.com/office/drawing/2014/main" id="{6027C139-753D-5031-65A0-1C5680E4D78B}"/>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E9256584-D65D-DA29-F8EB-73E0D3C712A0}"/>
              </a:ext>
            </a:extLst>
          </p:cNvPr>
          <p:cNvSpPr/>
          <p:nvPr/>
        </p:nvSpPr>
        <p:spPr>
          <a:xfrm>
            <a:off x="9258640" y="247357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37685825-DF75-5802-A86B-161B4768AAAA}"/>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2543690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F97A1-2572-B09E-8716-AAB3D092B88E}"/>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71632078-4C9A-4B6F-B8F2-27DD16132373}"/>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86FF8BFE-8EA5-A368-8006-E6DD678E6BC1}"/>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D122CB7B-C6A6-FE0F-A300-8E38DE97475E}"/>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BD90480F-0204-17C9-ABC9-777905B21EBE}"/>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1BE999D-9081-590E-DB80-406EF4A678C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6830A9CE-750F-C208-004F-9AB016D52193}"/>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F0C966CE-D43F-218F-097C-57704667A4F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621EBF06-AF57-D0BD-E12D-A8B6BE4016E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0B4C0C4-B17E-1921-7072-121A1D43CF94}"/>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DF446F0A-9010-8D5F-243F-709C604AA9F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13761596-AC14-1E89-B9EF-196BA35D86C4}"/>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FF0AA171-60C6-1AE6-1EA1-6C3C252F330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C632E0E-D94B-A24A-7CDB-2B913E9833BB}"/>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92BA989A-DD9D-D4A5-18ED-D62282116B23}"/>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5BE407C-5907-12A2-B004-EDCE60CC5C6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A70ECDC7-0E94-0421-F190-854006F33071}"/>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61498E3D-D9BD-AF25-5F3C-F04EE75C0419}"/>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A949D778-2D84-6FF6-C640-22DBDC4108A9}"/>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7ADEACCA-F76B-BAAD-59BD-EB30866FFAFE}"/>
              </a:ext>
            </a:extLst>
          </p:cNvPr>
          <p:cNvSpPr>
            <a:spLocks noGrp="1"/>
          </p:cNvSpPr>
          <p:nvPr>
            <p:ph type="title"/>
          </p:nvPr>
        </p:nvSpPr>
        <p:spPr>
          <a:xfrm>
            <a:off x="248035" y="2157182"/>
            <a:ext cx="4425550" cy="958340"/>
          </a:xfrm>
        </p:spPr>
        <p:txBody>
          <a:bodyPr anchor="ctr" anchorCtr="1">
            <a:normAutofit/>
          </a:bodyPr>
          <a:lstStyle/>
          <a:p>
            <a:r>
              <a:rPr lang="en-US" sz="4000" dirty="0">
                <a:solidFill>
                  <a:schemeClr val="accent6">
                    <a:lumMod val="40000"/>
                    <a:lumOff val="60000"/>
                  </a:schemeClr>
                </a:solidFill>
              </a:rPr>
              <a:t>I will be kind</a:t>
            </a:r>
          </a:p>
        </p:txBody>
      </p:sp>
      <p:sp>
        <p:nvSpPr>
          <p:cNvPr id="4" name="Text Placeholder 3">
            <a:extLst>
              <a:ext uri="{FF2B5EF4-FFF2-40B4-BE49-F238E27FC236}">
                <a16:creationId xmlns:a16="http://schemas.microsoft.com/office/drawing/2014/main" id="{28890F23-2A52-6EB2-0517-6E9B5D54AF9B}"/>
              </a:ext>
            </a:extLst>
          </p:cNvPr>
          <p:cNvSpPr>
            <a:spLocks noGrp="1"/>
          </p:cNvSpPr>
          <p:nvPr>
            <p:ph type="body" sz="half" idx="2"/>
          </p:nvPr>
        </p:nvSpPr>
        <p:spPr>
          <a:xfrm>
            <a:off x="248035" y="3175692"/>
            <a:ext cx="4754147" cy="3209686"/>
          </a:xfrm>
        </p:spPr>
        <p:txBody>
          <a:bodyPr anchor="ctr" anchorCtr="1">
            <a:normAutofit fontScale="85000" lnSpcReduction="2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That I will not only</a:t>
            </a:r>
          </a:p>
          <a:p>
            <a:r>
              <a:rPr lang="en-US" sz="4000" dirty="0">
                <a:solidFill>
                  <a:schemeClr val="bg2">
                    <a:lumMod val="25000"/>
                    <a:lumOff val="75000"/>
                  </a:schemeClr>
                </a:solidFill>
              </a:rPr>
              <a:t>be considerate and kind </a:t>
            </a:r>
          </a:p>
          <a:p>
            <a:r>
              <a:rPr lang="en-US" sz="4000" dirty="0">
                <a:solidFill>
                  <a:schemeClr val="bg2">
                    <a:lumMod val="25000"/>
                    <a:lumOff val="75000"/>
                  </a:schemeClr>
                </a:solidFill>
              </a:rPr>
              <a:t>to my fellow mankind, </a:t>
            </a:r>
          </a:p>
          <a:p>
            <a:r>
              <a:rPr lang="en-US" sz="4000" dirty="0">
                <a:solidFill>
                  <a:schemeClr val="bg2">
                    <a:lumMod val="25000"/>
                    <a:lumOff val="75000"/>
                  </a:schemeClr>
                </a:solidFill>
              </a:rPr>
              <a:t>but also, to all of</a:t>
            </a:r>
          </a:p>
          <a:p>
            <a:r>
              <a:rPr lang="en-US" sz="4000" dirty="0">
                <a:solidFill>
                  <a:schemeClr val="bg2">
                    <a:lumMod val="25000"/>
                    <a:lumOff val="75000"/>
                  </a:schemeClr>
                </a:solidFill>
              </a:rPr>
              <a:t>God’s creation.</a:t>
            </a:r>
          </a:p>
        </p:txBody>
      </p:sp>
      <p:pic>
        <p:nvPicPr>
          <p:cNvPr id="36" name="Picture 35" descr="A close-up of a candle&#10;&#10;Description automatically generated">
            <a:extLst>
              <a:ext uri="{FF2B5EF4-FFF2-40B4-BE49-F238E27FC236}">
                <a16:creationId xmlns:a16="http://schemas.microsoft.com/office/drawing/2014/main" id="{A770ACAA-D231-682E-B1E3-E643AD45F8B7}"/>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69979947-A6DF-D570-5CFE-BF72D796117E}"/>
              </a:ext>
            </a:extLst>
          </p:cNvPr>
          <p:cNvSpPr/>
          <p:nvPr/>
        </p:nvSpPr>
        <p:spPr>
          <a:xfrm>
            <a:off x="9258640" y="247357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5AE1B13-3E04-BA61-B926-2C9B9E735984}"/>
              </a:ext>
            </a:extLst>
          </p:cNvPr>
          <p:cNvSpPr txBox="1"/>
          <p:nvPr/>
        </p:nvSpPr>
        <p:spPr>
          <a:xfrm>
            <a:off x="-1" y="705305"/>
            <a:ext cx="4425550" cy="2062103"/>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a:p>
            <a:pPr algn="ctr"/>
            <a:endParaRPr lang="en-US" sz="3200" dirty="0"/>
          </a:p>
        </p:txBody>
      </p:sp>
    </p:spTree>
    <p:extLst>
      <p:ext uri="{BB962C8B-B14F-4D97-AF65-F5344CB8AC3E}">
        <p14:creationId xmlns:p14="http://schemas.microsoft.com/office/powerpoint/2010/main" val="2532522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B2EB-9A67-74B9-499C-03849736F0BC}"/>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C17968A4-92D2-D823-20A6-1B1370E20945}"/>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D0D14D02-CCF8-D834-EBD3-9ABB29F3031E}"/>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4368880-A345-8421-B058-59BF6A0A0B2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5F699E61-09E3-9F6E-8012-4FF0DAB3248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044D3E5A-A797-7E77-580E-6E3FC478C76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E3B9761B-EBB5-F563-AA76-8AE4A13520C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3BE98D07-8EE6-4955-5680-B7DB676887E3}"/>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1DA82ABE-0B93-ED50-17DB-96CD6616679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9B1CF93-51E5-27A9-D08A-543D77961E0D}"/>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B9B52798-E563-5041-959E-9CA079994BBD}"/>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8DB5B8DD-0113-512A-E4E3-8087ACAA8308}"/>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A8B7B59-29D1-0F40-E92E-781BC472716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E62EF1F-105F-64A3-DC21-6FA2DAFE73E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5B71E331-9D1D-80DF-AA1D-149E2B72046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E474A372-B5E5-6A29-24C4-CDD558E83ADA}"/>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0F9B412D-ABD5-6CA2-81E0-DBA2700279D2}"/>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02116E2-0FFA-C7DE-58A5-B33AE62FFD22}"/>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9D76DD25-3BC3-3EB4-CCA1-C6331ED24E5A}"/>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04ED3B1E-397A-E587-1D1E-4F0B880AA3B8}"/>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I will be true</a:t>
            </a:r>
          </a:p>
        </p:txBody>
      </p:sp>
      <p:sp>
        <p:nvSpPr>
          <p:cNvPr id="4" name="Text Placeholder 3">
            <a:extLst>
              <a:ext uri="{FF2B5EF4-FFF2-40B4-BE49-F238E27FC236}">
                <a16:creationId xmlns:a16="http://schemas.microsoft.com/office/drawing/2014/main" id="{AC61DFDB-DB23-A5C3-D48B-8151619C5406}"/>
              </a:ext>
            </a:extLst>
          </p:cNvPr>
          <p:cNvSpPr>
            <a:spLocks noGrp="1"/>
          </p:cNvSpPr>
          <p:nvPr>
            <p:ph type="body" sz="half" idx="2"/>
          </p:nvPr>
        </p:nvSpPr>
        <p:spPr>
          <a:xfrm>
            <a:off x="248034" y="3343716"/>
            <a:ext cx="5453221" cy="3016716"/>
          </a:xfrm>
        </p:spPr>
        <p:txBody>
          <a:bodyPr anchor="ctr" anchorCtr="1">
            <a:normAutofit fontScale="85000" lnSpcReduction="1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I will be honest and upright</a:t>
            </a:r>
          </a:p>
          <a:p>
            <a:r>
              <a:rPr lang="en-US" sz="4000" dirty="0">
                <a:solidFill>
                  <a:schemeClr val="bg2">
                    <a:lumMod val="25000"/>
                    <a:lumOff val="75000"/>
                  </a:schemeClr>
                </a:solidFill>
              </a:rPr>
              <a:t>in study, work and play</a:t>
            </a:r>
          </a:p>
          <a:p>
            <a:r>
              <a:rPr lang="en-US" sz="4000" dirty="0">
                <a:solidFill>
                  <a:schemeClr val="bg2">
                    <a:lumMod val="25000"/>
                    <a:lumOff val="75000"/>
                  </a:schemeClr>
                </a:solidFill>
              </a:rPr>
              <a:t>and can always be counted</a:t>
            </a:r>
          </a:p>
          <a:p>
            <a:r>
              <a:rPr lang="en-US" sz="4000" dirty="0">
                <a:solidFill>
                  <a:schemeClr val="bg2">
                    <a:lumMod val="25000"/>
                    <a:lumOff val="75000"/>
                  </a:schemeClr>
                </a:solidFill>
              </a:rPr>
              <a:t> upon to do my very best.</a:t>
            </a:r>
          </a:p>
        </p:txBody>
      </p:sp>
      <p:pic>
        <p:nvPicPr>
          <p:cNvPr id="36" name="Picture 35" descr="A close-up of a candle&#10;&#10;Description automatically generated">
            <a:extLst>
              <a:ext uri="{FF2B5EF4-FFF2-40B4-BE49-F238E27FC236}">
                <a16:creationId xmlns:a16="http://schemas.microsoft.com/office/drawing/2014/main" id="{C71D3960-17F7-E3D1-EC85-DD5A96F20223}"/>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538FAE5A-1896-A8F8-1ED7-0A20CEADE9D8}"/>
              </a:ext>
            </a:extLst>
          </p:cNvPr>
          <p:cNvSpPr/>
          <p:nvPr/>
        </p:nvSpPr>
        <p:spPr>
          <a:xfrm>
            <a:off x="9258640" y="247357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D56A852-DF19-775B-8ADD-F007F2952422}"/>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2359935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BF6B7-A07C-D8A9-AF3D-12F4CC1E6CBF}"/>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0C43FDF-0896-EE1C-D6B3-6884F8D9BE99}"/>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F79280D2-83FF-EEBF-55BA-396D716EA63D}"/>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368BE04D-A3BC-CD95-D6C8-91B2A3C7B293}"/>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E498BA1A-3F91-0C94-BDE6-C8ABB81A664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E3C96BE-0976-EE68-91A4-ACE25BBB4B9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284D5279-DDDB-75CB-CDF5-B6A15782A5C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7B796527-D1DD-FED7-0B0E-765C79980E9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712B6222-60C7-378A-7F37-61655E6BED1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883C34F-7E32-EE39-32E2-7F0E41D0E6D7}"/>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E955F4B1-D669-9DA0-47CB-4FDDC97EF9E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6D0B29D-E0DD-B564-4388-167F97602E3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5BD238A1-E22E-BAC0-6E98-BFB8A47FFF5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ADB9095B-737B-A627-E678-F4FBEEBCDEC5}"/>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368B89D-EDDF-0C62-FA57-95B35B99FA8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7C25BF95-9209-85F9-9FDA-FDA2A001CD8C}"/>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3107AC4D-CAE4-AD53-2A28-3800622F7A1A}"/>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6BBA4CA8-36F2-82F3-F2D4-F2AF1D92D92B}"/>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31362888-0939-A3D2-E8CC-B881D4988F79}"/>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AC45995B-F2CF-B7A1-23EC-B6CC08144898}"/>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I will keep the Pathfinder Law</a:t>
            </a:r>
          </a:p>
        </p:txBody>
      </p:sp>
      <p:sp>
        <p:nvSpPr>
          <p:cNvPr id="4" name="Text Placeholder 3">
            <a:extLst>
              <a:ext uri="{FF2B5EF4-FFF2-40B4-BE49-F238E27FC236}">
                <a16:creationId xmlns:a16="http://schemas.microsoft.com/office/drawing/2014/main" id="{EB4FA7AC-0E74-DFAA-752E-607E9670474E}"/>
              </a:ext>
            </a:extLst>
          </p:cNvPr>
          <p:cNvSpPr>
            <a:spLocks noGrp="1"/>
          </p:cNvSpPr>
          <p:nvPr>
            <p:ph type="body" sz="half" idx="2"/>
          </p:nvPr>
        </p:nvSpPr>
        <p:spPr>
          <a:xfrm>
            <a:off x="248034" y="3568044"/>
            <a:ext cx="5186115" cy="2792388"/>
          </a:xfrm>
        </p:spPr>
        <p:txBody>
          <a:bodyPr anchor="ctr" anchorCtr="1">
            <a:normAutofit fontScale="62500" lnSpcReduction="20000"/>
          </a:bodyPr>
          <a:lstStyle/>
          <a:p>
            <a:r>
              <a:rPr lang="en-US" sz="4000" dirty="0">
                <a:solidFill>
                  <a:schemeClr val="bg2">
                    <a:lumMod val="25000"/>
                    <a:lumOff val="75000"/>
                  </a:schemeClr>
                </a:solidFill>
              </a:rPr>
              <a:t>Meaning  I will seek to</a:t>
            </a:r>
          </a:p>
          <a:p>
            <a:r>
              <a:rPr lang="en-US" sz="4000" dirty="0">
                <a:solidFill>
                  <a:schemeClr val="bg2">
                    <a:lumMod val="25000"/>
                    <a:lumOff val="75000"/>
                  </a:schemeClr>
                </a:solidFill>
              </a:rPr>
              <a:t>understand the meaning</a:t>
            </a:r>
          </a:p>
          <a:p>
            <a:r>
              <a:rPr lang="en-US" sz="4000" dirty="0">
                <a:solidFill>
                  <a:schemeClr val="bg2">
                    <a:lumMod val="25000"/>
                    <a:lumOff val="75000"/>
                  </a:schemeClr>
                </a:solidFill>
              </a:rPr>
              <a:t>of the Pathfinder Law</a:t>
            </a:r>
          </a:p>
          <a:p>
            <a:r>
              <a:rPr lang="en-US" sz="4000" dirty="0">
                <a:solidFill>
                  <a:schemeClr val="bg2">
                    <a:lumMod val="25000"/>
                    <a:lumOff val="75000"/>
                  </a:schemeClr>
                </a:solidFill>
              </a:rPr>
              <a:t>and will strive to live up to its spirit,</a:t>
            </a:r>
          </a:p>
          <a:p>
            <a:r>
              <a:rPr lang="en-US" sz="4000" dirty="0">
                <a:solidFill>
                  <a:schemeClr val="bg2">
                    <a:lumMod val="25000"/>
                    <a:lumOff val="75000"/>
                  </a:schemeClr>
                </a:solidFill>
              </a:rPr>
              <a:t>realizing that obedience to law</a:t>
            </a:r>
          </a:p>
          <a:p>
            <a:r>
              <a:rPr lang="en-US" sz="4000" dirty="0">
                <a:solidFill>
                  <a:schemeClr val="bg2">
                    <a:lumMod val="25000"/>
                    <a:lumOff val="75000"/>
                  </a:schemeClr>
                </a:solidFill>
              </a:rPr>
              <a:t>is essential in any organization.</a:t>
            </a:r>
          </a:p>
        </p:txBody>
      </p:sp>
      <p:pic>
        <p:nvPicPr>
          <p:cNvPr id="36" name="Picture 35" descr="A close-up of a candle&#10;&#10;Description automatically generated">
            <a:extLst>
              <a:ext uri="{FF2B5EF4-FFF2-40B4-BE49-F238E27FC236}">
                <a16:creationId xmlns:a16="http://schemas.microsoft.com/office/drawing/2014/main" id="{A07D438D-81E3-BC14-4609-C2F7BBAAEFA9}"/>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883CC6AB-8496-FEB1-D0C6-12310151E5BD}"/>
              </a:ext>
            </a:extLst>
          </p:cNvPr>
          <p:cNvSpPr/>
          <p:nvPr/>
        </p:nvSpPr>
        <p:spPr>
          <a:xfrm>
            <a:off x="9258640" y="2676583"/>
            <a:ext cx="2380366" cy="236434"/>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0AEF5A5B-9652-EC8D-0D3F-CB38A689E8E7}"/>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4110948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0BEC1-5E7B-B3DE-EE25-22A42EE41375}"/>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9FF4A55A-7E37-CD95-610A-35D1CE71A942}"/>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51CB642A-E5AA-FD6F-107C-952C9916223E}"/>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D1F72367-4054-5575-1B8B-AE69682F8562}"/>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82BA9BE3-CB1C-71FB-D5F2-C604A65C1FDF}"/>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2FD0EA8-5061-D496-BE21-C57F512F071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FD8D69DC-C107-A0BF-C2E1-ABDC9EA59B2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9E519589-56F7-57A8-0F2F-49AA12A0E10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E66823CE-F764-FCC6-3EE8-C60C0006F43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BA3D9F8-1C79-3195-63FF-CBF24049D6B9}"/>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1E989002-B281-C8FC-A07D-95389FEEDE8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81B3D78F-6539-0DE7-28F4-AD6EEB8403A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6997DB8A-29E3-80CE-D341-F9232C0FCAEC}"/>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8A3CE553-12ED-11E1-CEAE-C393617C2171}"/>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25D68388-7E87-5893-E403-46BCA01FDF1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7E3A6DC-2CD7-C30F-7236-CD668410B08C}"/>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72AB30F-0D03-AEBC-4F44-E4C5A73EF4D4}"/>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1684F86D-229D-3E59-4548-6E0A7584D2D4}"/>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C91DE6CC-7BD3-3B6E-4271-9C5B391B2236}"/>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8C14D487-4A90-76A2-F8BF-6CE88F67D7A3}"/>
              </a:ext>
            </a:extLst>
          </p:cNvPr>
          <p:cNvSpPr>
            <a:spLocks noGrp="1"/>
          </p:cNvSpPr>
          <p:nvPr>
            <p:ph type="title"/>
          </p:nvPr>
        </p:nvSpPr>
        <p:spPr>
          <a:xfrm>
            <a:off x="248035" y="2157182"/>
            <a:ext cx="5495202" cy="966290"/>
          </a:xfrm>
        </p:spPr>
        <p:txBody>
          <a:bodyPr anchor="ctr" anchorCtr="1">
            <a:normAutofit/>
          </a:bodyPr>
          <a:lstStyle/>
          <a:p>
            <a:r>
              <a:rPr lang="en-US" sz="4000" dirty="0">
                <a:solidFill>
                  <a:schemeClr val="accent6">
                    <a:lumMod val="40000"/>
                    <a:lumOff val="60000"/>
                  </a:schemeClr>
                </a:solidFill>
              </a:rPr>
              <a:t>I will be a servant of God</a:t>
            </a:r>
          </a:p>
        </p:txBody>
      </p:sp>
      <p:sp>
        <p:nvSpPr>
          <p:cNvPr id="4" name="Text Placeholder 3">
            <a:extLst>
              <a:ext uri="{FF2B5EF4-FFF2-40B4-BE49-F238E27FC236}">
                <a16:creationId xmlns:a16="http://schemas.microsoft.com/office/drawing/2014/main" id="{A717F6C8-3219-71BD-DB38-F432B7505CD1}"/>
              </a:ext>
            </a:extLst>
          </p:cNvPr>
          <p:cNvSpPr>
            <a:spLocks noGrp="1"/>
          </p:cNvSpPr>
          <p:nvPr>
            <p:ph type="body" sz="half" idx="2"/>
          </p:nvPr>
        </p:nvSpPr>
        <p:spPr>
          <a:xfrm>
            <a:off x="248035" y="2962146"/>
            <a:ext cx="6466274" cy="3398286"/>
          </a:xfrm>
        </p:spPr>
        <p:txBody>
          <a:bodyPr anchor="ctr" anchorCtr="1">
            <a:normAutofit fontScale="85000" lnSpcReduction="1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I will pledge myself to serve God</a:t>
            </a:r>
          </a:p>
          <a:p>
            <a:r>
              <a:rPr lang="en-US" sz="4000" dirty="0">
                <a:solidFill>
                  <a:schemeClr val="bg2">
                    <a:lumMod val="25000"/>
                    <a:lumOff val="75000"/>
                  </a:schemeClr>
                </a:solidFill>
              </a:rPr>
              <a:t> first, last and best</a:t>
            </a:r>
          </a:p>
          <a:p>
            <a:r>
              <a:rPr lang="en-US" sz="4000" dirty="0">
                <a:solidFill>
                  <a:schemeClr val="bg2">
                    <a:lumMod val="25000"/>
                    <a:lumOff val="75000"/>
                  </a:schemeClr>
                </a:solidFill>
              </a:rPr>
              <a:t> in everything</a:t>
            </a:r>
          </a:p>
          <a:p>
            <a:r>
              <a:rPr lang="en-US" sz="4000" dirty="0">
                <a:solidFill>
                  <a:schemeClr val="bg2">
                    <a:lumMod val="25000"/>
                    <a:lumOff val="75000"/>
                  </a:schemeClr>
                </a:solidFill>
              </a:rPr>
              <a:t> I am called upon</a:t>
            </a:r>
          </a:p>
          <a:p>
            <a:r>
              <a:rPr lang="en-US" sz="4000" dirty="0">
                <a:solidFill>
                  <a:schemeClr val="bg2">
                    <a:lumMod val="25000"/>
                    <a:lumOff val="75000"/>
                  </a:schemeClr>
                </a:solidFill>
              </a:rPr>
              <a:t> to be or do.</a:t>
            </a:r>
          </a:p>
        </p:txBody>
      </p:sp>
      <p:pic>
        <p:nvPicPr>
          <p:cNvPr id="36" name="Picture 35" descr="A close-up of a candle&#10;&#10;Description automatically generated">
            <a:extLst>
              <a:ext uri="{FF2B5EF4-FFF2-40B4-BE49-F238E27FC236}">
                <a16:creationId xmlns:a16="http://schemas.microsoft.com/office/drawing/2014/main" id="{46022E26-25E1-C094-E677-7627C9DF38D8}"/>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901084" y="3393575"/>
            <a:ext cx="2093384" cy="3786295"/>
          </a:xfrm>
          <a:prstGeom prst="rect">
            <a:avLst/>
          </a:prstGeom>
        </p:spPr>
      </p:pic>
      <p:sp>
        <p:nvSpPr>
          <p:cNvPr id="43" name="Rectangle: Rounded Corners 42">
            <a:extLst>
              <a:ext uri="{FF2B5EF4-FFF2-40B4-BE49-F238E27FC236}">
                <a16:creationId xmlns:a16="http://schemas.microsoft.com/office/drawing/2014/main" id="{A62D81CE-613C-1EFA-076B-85E1F8B8C928}"/>
              </a:ext>
            </a:extLst>
          </p:cNvPr>
          <p:cNvSpPr/>
          <p:nvPr/>
        </p:nvSpPr>
        <p:spPr>
          <a:xfrm>
            <a:off x="9258640" y="2906093"/>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AC3B0E13-D2F2-A3CF-6713-A83CAB6C02E9}"/>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1499969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5F7BB-EBE4-C66C-2CE0-CA3F22C50C79}"/>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7CED7D47-55E9-2103-5107-4CB6406A478A}"/>
              </a:ext>
            </a:extLst>
          </p:cNvPr>
          <p:cNvPicPr>
            <a:picLocks noChangeAspect="1"/>
          </p:cNvPicPr>
          <p:nvPr/>
        </p:nvPicPr>
        <p:blipFill>
          <a:blip r:embed="rId2">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B9D97EF9-DB1B-91FC-468D-C9ABAC50C724}"/>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EFE5B5D1-E7DE-7848-AEA4-4BE8C32AC8BE}"/>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63A86167-E467-BD2D-7334-58E05278EE94}"/>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331230F-9AF6-0F94-785F-6CFA16030F8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29F95A03-FC2D-6886-7ADE-6C88815FCFC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25F6527C-5939-C2ED-9A3C-4B2CA2E342E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30BC8A6E-3B5F-E2BA-82DF-83254AB2B81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6BFCCE3A-10B5-B255-663B-EBF85BBA90EA}"/>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291FA7D5-7C80-CB46-F75B-78AF4FD12F64}"/>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AAB4EDDC-5904-B488-3183-FCDCA2CEED2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A9BB92DF-6DC8-8F1C-C228-5676F88856B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8DA3A996-670F-1143-08F3-DEF49A88B2F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DD6084F-E5F6-04A4-718E-45AE17D3A5FD}"/>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66941B22-79E4-6051-DB19-BCFAE6CD790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E9196DF-2F9A-850F-884E-670F515809CD}"/>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63BB0CF-8176-256E-CA4A-7B4FF83098D6}"/>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B5D99F40-BA50-7386-1CF4-EB98240CDEE5}"/>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4A838F7-1B16-E928-7AA3-3A83A6C0A48A}"/>
              </a:ext>
            </a:extLst>
          </p:cNvPr>
          <p:cNvSpPr>
            <a:spLocks noGrp="1"/>
          </p:cNvSpPr>
          <p:nvPr>
            <p:ph type="title"/>
          </p:nvPr>
        </p:nvSpPr>
        <p:spPr>
          <a:xfrm>
            <a:off x="248035" y="2157182"/>
            <a:ext cx="5453220" cy="1044285"/>
          </a:xfrm>
        </p:spPr>
        <p:txBody>
          <a:bodyPr anchor="ctr" anchorCtr="1">
            <a:normAutofit/>
          </a:bodyPr>
          <a:lstStyle/>
          <a:p>
            <a:r>
              <a:rPr lang="en-US" sz="4000" dirty="0">
                <a:solidFill>
                  <a:schemeClr val="accent6">
                    <a:lumMod val="40000"/>
                    <a:lumOff val="60000"/>
                  </a:schemeClr>
                </a:solidFill>
              </a:rPr>
              <a:t>I will be a friend to man</a:t>
            </a:r>
          </a:p>
        </p:txBody>
      </p:sp>
      <p:sp>
        <p:nvSpPr>
          <p:cNvPr id="4" name="Text Placeholder 3">
            <a:extLst>
              <a:ext uri="{FF2B5EF4-FFF2-40B4-BE49-F238E27FC236}">
                <a16:creationId xmlns:a16="http://schemas.microsoft.com/office/drawing/2014/main" id="{08CECD59-19AD-49BC-E45D-8160AC029C06}"/>
              </a:ext>
            </a:extLst>
          </p:cNvPr>
          <p:cNvSpPr>
            <a:spLocks noGrp="1"/>
          </p:cNvSpPr>
          <p:nvPr>
            <p:ph type="body" sz="half" idx="2"/>
          </p:nvPr>
        </p:nvSpPr>
        <p:spPr>
          <a:xfrm>
            <a:off x="248034" y="2962146"/>
            <a:ext cx="5721691" cy="3398286"/>
          </a:xfrm>
        </p:spPr>
        <p:txBody>
          <a:bodyPr anchor="ctr" anchorCtr="1">
            <a:normAutofit/>
          </a:bodyPr>
          <a:lstStyle/>
          <a:p>
            <a:r>
              <a:rPr lang="en-US" sz="4000" dirty="0">
                <a:solidFill>
                  <a:schemeClr val="bg2">
                    <a:lumMod val="25000"/>
                    <a:lumOff val="75000"/>
                  </a:schemeClr>
                </a:solidFill>
              </a:rPr>
              <a:t>Meaning</a:t>
            </a:r>
          </a:p>
          <a:p>
            <a:r>
              <a:rPr lang="en-US" sz="4000" dirty="0">
                <a:solidFill>
                  <a:schemeClr val="bg2">
                    <a:lumMod val="25000"/>
                    <a:lumOff val="75000"/>
                  </a:schemeClr>
                </a:solidFill>
              </a:rPr>
              <a:t>I will live to bless others and to do unto them</a:t>
            </a:r>
          </a:p>
          <a:p>
            <a:r>
              <a:rPr lang="en-US" sz="4000" dirty="0">
                <a:solidFill>
                  <a:schemeClr val="bg2">
                    <a:lumMod val="25000"/>
                    <a:lumOff val="75000"/>
                  </a:schemeClr>
                </a:solidFill>
              </a:rPr>
              <a:t>as I would have them</a:t>
            </a:r>
          </a:p>
          <a:p>
            <a:r>
              <a:rPr lang="en-US" sz="4000" dirty="0">
                <a:solidFill>
                  <a:schemeClr val="bg2">
                    <a:lumMod val="25000"/>
                    <a:lumOff val="75000"/>
                  </a:schemeClr>
                </a:solidFill>
              </a:rPr>
              <a:t>to do me.</a:t>
            </a:r>
          </a:p>
        </p:txBody>
      </p:sp>
      <p:pic>
        <p:nvPicPr>
          <p:cNvPr id="36" name="Picture 35" descr="A close-up of a candle&#10;&#10;Description automatically generated">
            <a:extLst>
              <a:ext uri="{FF2B5EF4-FFF2-40B4-BE49-F238E27FC236}">
                <a16:creationId xmlns:a16="http://schemas.microsoft.com/office/drawing/2014/main" id="{FF133F96-75A8-EC6C-EA52-863750DBE990}"/>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539D6B6F-FBB8-A410-4000-D0C47E61B655}"/>
              </a:ext>
            </a:extLst>
          </p:cNvPr>
          <p:cNvSpPr/>
          <p:nvPr/>
        </p:nvSpPr>
        <p:spPr>
          <a:xfrm>
            <a:off x="9180439" y="313940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D3AB57C-16C4-3F4C-0CCC-B1BF2D9DA57B}"/>
              </a:ext>
            </a:extLst>
          </p:cNvPr>
          <p:cNvSpPr txBox="1"/>
          <p:nvPr/>
        </p:nvSpPr>
        <p:spPr>
          <a:xfrm>
            <a:off x="-1" y="705305"/>
            <a:ext cx="4425550" cy="2062103"/>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a:p>
            <a:pPr algn="ctr"/>
            <a:endParaRPr lang="en-US" sz="3200" dirty="0"/>
          </a:p>
        </p:txBody>
      </p:sp>
    </p:spTree>
    <p:extLst>
      <p:ext uri="{BB962C8B-B14F-4D97-AF65-F5344CB8AC3E}">
        <p14:creationId xmlns:p14="http://schemas.microsoft.com/office/powerpoint/2010/main" val="3565960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9B90-489B-138F-7D4F-EDBB3273D5C7}"/>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C4712990-2951-A47C-7FC9-DE12D24EA4D6}"/>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110DA9C-A171-C73B-81AF-89897F70C65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3CB6015F-F56A-D3C5-AA3A-AB8101648385}"/>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A1C6E31A-AD89-7A08-085B-75328826D93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D82C58C2-27C3-91C8-244A-9D7101C7AE9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E16F54A6-7AAA-40C9-AB07-DE0BE7613E59}"/>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85D812EF-17CA-8768-F72A-A4DEB5EFBDE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3EF7B43-7B2C-CA6D-AD62-096B460BE8C1}"/>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AE1089F6-8816-4039-35AF-3F087B16B051}"/>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B97FB53-6CEB-FFCC-8280-F139B20FA42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DB7D2E90-6B9D-0EB2-7C53-8DF6461B954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B2D402A-F43B-3B53-2F5A-38929E23644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6D2D5AC4-31A1-C19F-6E09-78A89E90763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0BD36DA7-E8DD-5C50-D5EE-473540A2D1D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2F7D5F6D-69E2-DA29-B93E-1F0CD454DC00}"/>
              </a:ext>
            </a:extLst>
          </p:cNvPr>
          <p:cNvGrpSpPr/>
          <p:nvPr/>
        </p:nvGrpSpPr>
        <p:grpSpPr>
          <a:xfrm>
            <a:off x="-40281" y="17246"/>
            <a:ext cx="12192000" cy="3209686"/>
            <a:chOff x="-80562" y="80271"/>
            <a:chExt cx="12192000" cy="3209686"/>
          </a:xfrm>
        </p:grpSpPr>
        <p:cxnSp>
          <p:nvCxnSpPr>
            <p:cNvPr id="14" name="Straight Connector 13">
              <a:extLst>
                <a:ext uri="{FF2B5EF4-FFF2-40B4-BE49-F238E27FC236}">
                  <a16:creationId xmlns:a16="http://schemas.microsoft.com/office/drawing/2014/main" id="{C4AADF33-ED94-53F5-BE63-C87C8D676205}"/>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7B0A5D2E-425E-16FD-5973-9089ED6B92B1}"/>
                </a:ext>
              </a:extLst>
            </p:cNvPr>
            <p:cNvPicPr>
              <a:picLocks noChangeAspect="1"/>
            </p:cNvPicPr>
            <p:nvPr/>
          </p:nvPicPr>
          <p:blipFill>
            <a:blip r:embed="rId2">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44" name="TextBox 43">
            <a:extLst>
              <a:ext uri="{FF2B5EF4-FFF2-40B4-BE49-F238E27FC236}">
                <a16:creationId xmlns:a16="http://schemas.microsoft.com/office/drawing/2014/main" id="{0340AC6A-1723-64D0-DE4F-57BE3EA0AEB1}"/>
              </a:ext>
            </a:extLst>
          </p:cNvPr>
          <p:cNvSpPr txBox="1"/>
          <p:nvPr/>
        </p:nvSpPr>
        <p:spPr>
          <a:xfrm>
            <a:off x="571285" y="3008359"/>
            <a:ext cx="11328271" cy="3539430"/>
          </a:xfrm>
          <a:prstGeom prst="rect">
            <a:avLst/>
          </a:prstGeom>
          <a:noFill/>
        </p:spPr>
        <p:txBody>
          <a:bodyPr wrap="square" rtlCol="0">
            <a:spAutoFit/>
          </a:bodyPr>
          <a:lstStyle/>
          <a:p>
            <a:pPr algn="ctr"/>
            <a:r>
              <a:rPr lang="en-US" sz="2800"/>
              <a:t>Pathfinders, please come up to help us light the candles</a:t>
            </a:r>
          </a:p>
          <a:p>
            <a:pPr algn="ctr"/>
            <a:r>
              <a:rPr lang="en-US" sz="2800"/>
              <a:t> representing the Pathfinder law.</a:t>
            </a:r>
          </a:p>
          <a:p>
            <a:pPr algn="ctr"/>
            <a:endParaRPr lang="en-US" sz="2800"/>
          </a:p>
          <a:p>
            <a:pPr algn="ctr"/>
            <a:r>
              <a:rPr lang="en-US" sz="2800"/>
              <a:t>Pathfinders will say the law phrase.</a:t>
            </a:r>
          </a:p>
          <a:p>
            <a:pPr algn="ctr"/>
            <a:r>
              <a:rPr lang="en-US" sz="2800"/>
              <a:t>One Pathfinder will receive a candle and place it on the table.</a:t>
            </a:r>
          </a:p>
          <a:p>
            <a:pPr algn="ctr"/>
            <a:endParaRPr lang="en-US" sz="2800"/>
          </a:p>
          <a:p>
            <a:pPr algn="ctr"/>
            <a:r>
              <a:rPr lang="en-US" sz="2800"/>
              <a:t>Each of you will take turns putting a candle on the table to represent the section of the law as the rest of us tell what that law means.</a:t>
            </a:r>
          </a:p>
        </p:txBody>
      </p:sp>
      <p:grpSp>
        <p:nvGrpSpPr>
          <p:cNvPr id="9" name="Group 8">
            <a:extLst>
              <a:ext uri="{FF2B5EF4-FFF2-40B4-BE49-F238E27FC236}">
                <a16:creationId xmlns:a16="http://schemas.microsoft.com/office/drawing/2014/main" id="{2CFD15F0-4915-ACCC-E7FF-D88509AFEC90}"/>
              </a:ext>
            </a:extLst>
          </p:cNvPr>
          <p:cNvGrpSpPr/>
          <p:nvPr/>
        </p:nvGrpSpPr>
        <p:grpSpPr>
          <a:xfrm>
            <a:off x="435361" y="890346"/>
            <a:ext cx="948148" cy="1127273"/>
            <a:chOff x="1306287" y="699813"/>
            <a:chExt cx="1541334" cy="1981715"/>
          </a:xfrm>
        </p:grpSpPr>
        <p:sp>
          <p:nvSpPr>
            <p:cNvPr id="8" name="Oval 7">
              <a:extLst>
                <a:ext uri="{FF2B5EF4-FFF2-40B4-BE49-F238E27FC236}">
                  <a16:creationId xmlns:a16="http://schemas.microsoft.com/office/drawing/2014/main" id="{FD1A22CE-6CE2-3D77-2EB4-7A0AD7462FEF}"/>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ylinder 6">
              <a:extLst>
                <a:ext uri="{FF2B5EF4-FFF2-40B4-BE49-F238E27FC236}">
                  <a16:creationId xmlns:a16="http://schemas.microsoft.com/office/drawing/2014/main" id="{2CE70DEB-B81E-CD9B-E59B-ED4BED649FF7}"/>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6" name="Picture 5" descr="A close-up of a candle&#10;&#10;Description automatically generated">
              <a:extLst>
                <a:ext uri="{FF2B5EF4-FFF2-40B4-BE49-F238E27FC236}">
                  <a16:creationId xmlns:a16="http://schemas.microsoft.com/office/drawing/2014/main" id="{10F108FF-FA41-763B-FBDE-9DEDB147175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10" name="Group 9">
            <a:extLst>
              <a:ext uri="{FF2B5EF4-FFF2-40B4-BE49-F238E27FC236}">
                <a16:creationId xmlns:a16="http://schemas.microsoft.com/office/drawing/2014/main" id="{3F0DA89D-6378-A20B-D4E3-2445F77E7B0D}"/>
              </a:ext>
            </a:extLst>
          </p:cNvPr>
          <p:cNvGrpSpPr/>
          <p:nvPr/>
        </p:nvGrpSpPr>
        <p:grpSpPr>
          <a:xfrm>
            <a:off x="1452058" y="884449"/>
            <a:ext cx="948148" cy="1127273"/>
            <a:chOff x="1306287" y="699813"/>
            <a:chExt cx="1541334" cy="1981715"/>
          </a:xfrm>
        </p:grpSpPr>
        <p:sp>
          <p:nvSpPr>
            <p:cNvPr id="12" name="Oval 11">
              <a:extLst>
                <a:ext uri="{FF2B5EF4-FFF2-40B4-BE49-F238E27FC236}">
                  <a16:creationId xmlns:a16="http://schemas.microsoft.com/office/drawing/2014/main" id="{D5186529-56DC-F6F5-EDE9-0011C6F3E92D}"/>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ylinder 12">
              <a:extLst>
                <a:ext uri="{FF2B5EF4-FFF2-40B4-BE49-F238E27FC236}">
                  <a16:creationId xmlns:a16="http://schemas.microsoft.com/office/drawing/2014/main" id="{7819F4EA-1C64-8830-0A73-737AEECD837F}"/>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6" name="Picture 15" descr="A close-up of a candle&#10;&#10;Description automatically generated">
              <a:extLst>
                <a:ext uri="{FF2B5EF4-FFF2-40B4-BE49-F238E27FC236}">
                  <a16:creationId xmlns:a16="http://schemas.microsoft.com/office/drawing/2014/main" id="{9023CD73-7DA5-7B33-0B4E-3BE7F649503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18" name="Group 17">
            <a:extLst>
              <a:ext uri="{FF2B5EF4-FFF2-40B4-BE49-F238E27FC236}">
                <a16:creationId xmlns:a16="http://schemas.microsoft.com/office/drawing/2014/main" id="{67A0F29E-AF9C-9D23-F693-B233128F6B77}"/>
              </a:ext>
            </a:extLst>
          </p:cNvPr>
          <p:cNvGrpSpPr/>
          <p:nvPr/>
        </p:nvGrpSpPr>
        <p:grpSpPr>
          <a:xfrm>
            <a:off x="2541374" y="857778"/>
            <a:ext cx="948148" cy="1127273"/>
            <a:chOff x="1306287" y="699813"/>
            <a:chExt cx="1541334" cy="1981715"/>
          </a:xfrm>
        </p:grpSpPr>
        <p:sp>
          <p:nvSpPr>
            <p:cNvPr id="19" name="Oval 18">
              <a:extLst>
                <a:ext uri="{FF2B5EF4-FFF2-40B4-BE49-F238E27FC236}">
                  <a16:creationId xmlns:a16="http://schemas.microsoft.com/office/drawing/2014/main" id="{5680F8B9-E7F8-A551-F310-0374CFCBB9BF}"/>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ylinder 22">
              <a:extLst>
                <a:ext uri="{FF2B5EF4-FFF2-40B4-BE49-F238E27FC236}">
                  <a16:creationId xmlns:a16="http://schemas.microsoft.com/office/drawing/2014/main" id="{3000D30F-D49B-F923-E4DE-747DA86F46EC}"/>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34" name="Picture 33" descr="A close-up of a candle&#10;&#10;Description automatically generated">
              <a:extLst>
                <a:ext uri="{FF2B5EF4-FFF2-40B4-BE49-F238E27FC236}">
                  <a16:creationId xmlns:a16="http://schemas.microsoft.com/office/drawing/2014/main" id="{A12BC7CF-9A32-EC15-4D9F-98B6936F7DB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35" name="Group 34">
            <a:extLst>
              <a:ext uri="{FF2B5EF4-FFF2-40B4-BE49-F238E27FC236}">
                <a16:creationId xmlns:a16="http://schemas.microsoft.com/office/drawing/2014/main" id="{060B61CE-17AF-19F7-78A2-FEF0E8F1BE93}"/>
              </a:ext>
            </a:extLst>
          </p:cNvPr>
          <p:cNvGrpSpPr/>
          <p:nvPr/>
        </p:nvGrpSpPr>
        <p:grpSpPr>
          <a:xfrm>
            <a:off x="3641959" y="857778"/>
            <a:ext cx="948148" cy="1127273"/>
            <a:chOff x="1306287" y="699813"/>
            <a:chExt cx="1541334" cy="1981715"/>
          </a:xfrm>
        </p:grpSpPr>
        <p:sp>
          <p:nvSpPr>
            <p:cNvPr id="36" name="Oval 35">
              <a:extLst>
                <a:ext uri="{FF2B5EF4-FFF2-40B4-BE49-F238E27FC236}">
                  <a16:creationId xmlns:a16="http://schemas.microsoft.com/office/drawing/2014/main" id="{958EAF15-079E-C323-674C-3A9DE14712DA}"/>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ylinder 36">
              <a:extLst>
                <a:ext uri="{FF2B5EF4-FFF2-40B4-BE49-F238E27FC236}">
                  <a16:creationId xmlns:a16="http://schemas.microsoft.com/office/drawing/2014/main" id="{B5D223FD-1831-9EA7-5DCE-5AEB2C970A94}"/>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38" name="Picture 37" descr="A close-up of a candle&#10;&#10;Description automatically generated">
              <a:extLst>
                <a:ext uri="{FF2B5EF4-FFF2-40B4-BE49-F238E27FC236}">
                  <a16:creationId xmlns:a16="http://schemas.microsoft.com/office/drawing/2014/main" id="{7CA483D3-546A-7020-7A08-8DA59B26421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39" name="Group 38">
            <a:extLst>
              <a:ext uri="{FF2B5EF4-FFF2-40B4-BE49-F238E27FC236}">
                <a16:creationId xmlns:a16="http://schemas.microsoft.com/office/drawing/2014/main" id="{8FA85EB2-9B53-D3F5-38E9-B3A38FA98E11}"/>
              </a:ext>
            </a:extLst>
          </p:cNvPr>
          <p:cNvGrpSpPr/>
          <p:nvPr/>
        </p:nvGrpSpPr>
        <p:grpSpPr>
          <a:xfrm>
            <a:off x="7748219" y="888054"/>
            <a:ext cx="948148" cy="1127273"/>
            <a:chOff x="1306287" y="699813"/>
            <a:chExt cx="1541334" cy="1981715"/>
          </a:xfrm>
        </p:grpSpPr>
        <p:sp>
          <p:nvSpPr>
            <p:cNvPr id="40" name="Oval 39">
              <a:extLst>
                <a:ext uri="{FF2B5EF4-FFF2-40B4-BE49-F238E27FC236}">
                  <a16:creationId xmlns:a16="http://schemas.microsoft.com/office/drawing/2014/main" id="{02646D66-15D9-949D-FF73-724B4380FA22}"/>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ylinder 40">
              <a:extLst>
                <a:ext uri="{FF2B5EF4-FFF2-40B4-BE49-F238E27FC236}">
                  <a16:creationId xmlns:a16="http://schemas.microsoft.com/office/drawing/2014/main" id="{600BDC04-F6E6-4890-94F2-9CD40200BA4C}"/>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43" name="Picture 42" descr="A close-up of a candle&#10;&#10;Description automatically generated">
              <a:extLst>
                <a:ext uri="{FF2B5EF4-FFF2-40B4-BE49-F238E27FC236}">
                  <a16:creationId xmlns:a16="http://schemas.microsoft.com/office/drawing/2014/main" id="{B61BB066-B2E9-966B-56A7-5D6742BCBE2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45" name="Group 44">
            <a:extLst>
              <a:ext uri="{FF2B5EF4-FFF2-40B4-BE49-F238E27FC236}">
                <a16:creationId xmlns:a16="http://schemas.microsoft.com/office/drawing/2014/main" id="{20B78477-C0E9-699B-E224-5E5B5E550C02}"/>
              </a:ext>
            </a:extLst>
          </p:cNvPr>
          <p:cNvGrpSpPr/>
          <p:nvPr/>
        </p:nvGrpSpPr>
        <p:grpSpPr>
          <a:xfrm>
            <a:off x="8764916" y="882157"/>
            <a:ext cx="948148" cy="1127273"/>
            <a:chOff x="1306287" y="699813"/>
            <a:chExt cx="1541334" cy="1981715"/>
          </a:xfrm>
        </p:grpSpPr>
        <p:sp>
          <p:nvSpPr>
            <p:cNvPr id="46" name="Oval 45">
              <a:extLst>
                <a:ext uri="{FF2B5EF4-FFF2-40B4-BE49-F238E27FC236}">
                  <a16:creationId xmlns:a16="http://schemas.microsoft.com/office/drawing/2014/main" id="{950ADA97-362E-DB75-56C8-B41AE9FD61FF}"/>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ylinder 46">
              <a:extLst>
                <a:ext uri="{FF2B5EF4-FFF2-40B4-BE49-F238E27FC236}">
                  <a16:creationId xmlns:a16="http://schemas.microsoft.com/office/drawing/2014/main" id="{83CA7666-9FA4-474E-3909-B254041F5AD9}"/>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48" name="Picture 47" descr="A close-up of a candle&#10;&#10;Description automatically generated">
              <a:extLst>
                <a:ext uri="{FF2B5EF4-FFF2-40B4-BE49-F238E27FC236}">
                  <a16:creationId xmlns:a16="http://schemas.microsoft.com/office/drawing/2014/main" id="{56BECD27-546F-ADE9-1CB2-EC2B4F80BED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49" name="Group 48">
            <a:extLst>
              <a:ext uri="{FF2B5EF4-FFF2-40B4-BE49-F238E27FC236}">
                <a16:creationId xmlns:a16="http://schemas.microsoft.com/office/drawing/2014/main" id="{ED4CDF36-AB95-FDD5-A817-303F0EA88424}"/>
              </a:ext>
            </a:extLst>
          </p:cNvPr>
          <p:cNvGrpSpPr/>
          <p:nvPr/>
        </p:nvGrpSpPr>
        <p:grpSpPr>
          <a:xfrm>
            <a:off x="9854232" y="855486"/>
            <a:ext cx="948148" cy="1127273"/>
            <a:chOff x="1306287" y="699813"/>
            <a:chExt cx="1541334" cy="1981715"/>
          </a:xfrm>
        </p:grpSpPr>
        <p:sp>
          <p:nvSpPr>
            <p:cNvPr id="50" name="Oval 49">
              <a:extLst>
                <a:ext uri="{FF2B5EF4-FFF2-40B4-BE49-F238E27FC236}">
                  <a16:creationId xmlns:a16="http://schemas.microsoft.com/office/drawing/2014/main" id="{DB6D2C97-3FE4-216C-1720-AFC38786990D}"/>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ylinder 50">
              <a:extLst>
                <a:ext uri="{FF2B5EF4-FFF2-40B4-BE49-F238E27FC236}">
                  <a16:creationId xmlns:a16="http://schemas.microsoft.com/office/drawing/2014/main" id="{8D262FFC-284B-EE84-AAA2-44E5ECF11B33}"/>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2" name="Picture 51" descr="A close-up of a candle&#10;&#10;Description automatically generated">
              <a:extLst>
                <a:ext uri="{FF2B5EF4-FFF2-40B4-BE49-F238E27FC236}">
                  <a16:creationId xmlns:a16="http://schemas.microsoft.com/office/drawing/2014/main" id="{95C12E9A-08BB-7434-8555-4E18BDE2C82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53" name="Group 52">
            <a:extLst>
              <a:ext uri="{FF2B5EF4-FFF2-40B4-BE49-F238E27FC236}">
                <a16:creationId xmlns:a16="http://schemas.microsoft.com/office/drawing/2014/main" id="{B1B9C1EA-7EFD-41DD-C8EB-A857AAFB281C}"/>
              </a:ext>
            </a:extLst>
          </p:cNvPr>
          <p:cNvGrpSpPr/>
          <p:nvPr/>
        </p:nvGrpSpPr>
        <p:grpSpPr>
          <a:xfrm>
            <a:off x="10954817" y="855486"/>
            <a:ext cx="948148" cy="1127273"/>
            <a:chOff x="1306287" y="699813"/>
            <a:chExt cx="1541334" cy="1981715"/>
          </a:xfrm>
        </p:grpSpPr>
        <p:sp>
          <p:nvSpPr>
            <p:cNvPr id="54" name="Oval 53">
              <a:extLst>
                <a:ext uri="{FF2B5EF4-FFF2-40B4-BE49-F238E27FC236}">
                  <a16:creationId xmlns:a16="http://schemas.microsoft.com/office/drawing/2014/main" id="{250DEFD0-4E7F-F204-D293-4C48422554FA}"/>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ylinder 54">
              <a:extLst>
                <a:ext uri="{FF2B5EF4-FFF2-40B4-BE49-F238E27FC236}">
                  <a16:creationId xmlns:a16="http://schemas.microsoft.com/office/drawing/2014/main" id="{3728A7EB-60B0-BD48-1C88-FB38B0B93B7C}"/>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6" name="Picture 55" descr="A close-up of a candle&#10;&#10;Description automatically generated">
              <a:extLst>
                <a:ext uri="{FF2B5EF4-FFF2-40B4-BE49-F238E27FC236}">
                  <a16:creationId xmlns:a16="http://schemas.microsoft.com/office/drawing/2014/main" id="{D92C7A5D-8BF1-133F-FA06-DFB0974BDAE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spTree>
    <p:extLst>
      <p:ext uri="{BB962C8B-B14F-4D97-AF65-F5344CB8AC3E}">
        <p14:creationId xmlns:p14="http://schemas.microsoft.com/office/powerpoint/2010/main" val="2208732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F079B-A37A-65D3-0123-5DAFD5AEAF64}"/>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DA33AFBE-7AAA-FBF7-FCA4-3829D94B7D97}"/>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0BFAAF3C-38E3-CDB9-3DCE-1C4D07BBB790}"/>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71D3762C-8463-BC29-0BDD-F1AD3F85456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19001EB2-FC3D-A0CC-D20E-AD6B6AB52653}"/>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5FE78706-E037-F81D-D420-0F3D9FBD6F06}"/>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80E9D79-3AD8-2DF2-0991-96B924EBB68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415D5119-F70F-32B7-486A-946D593A23A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11E41B20-0868-C0FC-F5DD-DF69DC2F9A5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99F85556-E97F-6A7D-1EDB-262BF8722E47}"/>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C045A0C0-BC99-BFA5-067A-3BE917EAA167}"/>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8218533-34EA-E400-A2AE-644AC5BCFF1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26C788FC-A229-9800-3F31-70857A5A172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5352E44-43E5-ECE2-F244-2E2936E9652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3CD1FE6F-05E1-BD0B-D785-06DD2971AA39}"/>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6A4C95B-8DDE-4F57-DCCA-FC64DF8322FA}"/>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89AF4F5C-2F5D-C6A5-7E1A-2EE54B220B03}"/>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BFC457DB-1FBA-38C7-2FF7-6ACA3289F3DA}"/>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98D788B-6E70-4E7E-5D60-8FD3B685EC8B}"/>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244B50C-0E83-BFEB-D961-6C66D62A29CE}"/>
              </a:ext>
            </a:extLst>
          </p:cNvPr>
          <p:cNvSpPr>
            <a:spLocks noGrp="1"/>
          </p:cNvSpPr>
          <p:nvPr>
            <p:ph type="title"/>
          </p:nvPr>
        </p:nvSpPr>
        <p:spPr>
          <a:xfrm>
            <a:off x="248035" y="2157182"/>
            <a:ext cx="5145316" cy="1550072"/>
          </a:xfrm>
        </p:spPr>
        <p:txBody>
          <a:bodyPr anchor="ctr" anchorCtr="1">
            <a:normAutofit/>
          </a:bodyPr>
          <a:lstStyle/>
          <a:p>
            <a:r>
              <a:rPr lang="en-US" sz="4000">
                <a:solidFill>
                  <a:schemeClr val="accent6">
                    <a:lumMod val="40000"/>
                    <a:lumOff val="60000"/>
                  </a:schemeClr>
                </a:solidFill>
              </a:rPr>
              <a:t>Keep the morning watch</a:t>
            </a:r>
          </a:p>
        </p:txBody>
      </p:sp>
      <p:sp>
        <p:nvSpPr>
          <p:cNvPr id="4" name="Text Placeholder 3">
            <a:extLst>
              <a:ext uri="{FF2B5EF4-FFF2-40B4-BE49-F238E27FC236}">
                <a16:creationId xmlns:a16="http://schemas.microsoft.com/office/drawing/2014/main" id="{8BE295D1-E943-1DEC-8D40-0D7D268F0308}"/>
              </a:ext>
            </a:extLst>
          </p:cNvPr>
          <p:cNvSpPr>
            <a:spLocks noGrp="1"/>
          </p:cNvSpPr>
          <p:nvPr>
            <p:ph type="body" sz="half" idx="2"/>
          </p:nvPr>
        </p:nvSpPr>
        <p:spPr>
          <a:xfrm>
            <a:off x="248034" y="3436293"/>
            <a:ext cx="5294349" cy="2924139"/>
          </a:xfrm>
        </p:spPr>
        <p:txBody>
          <a:bodyPr anchor="ctr" anchorCtr="1">
            <a:normAutofit lnSpcReduction="10000"/>
          </a:bodyPr>
          <a:lstStyle/>
          <a:p>
            <a:r>
              <a:rPr lang="en-US" sz="4000">
                <a:solidFill>
                  <a:schemeClr val="bg2">
                    <a:lumMod val="25000"/>
                    <a:lumOff val="75000"/>
                  </a:schemeClr>
                </a:solidFill>
              </a:rPr>
              <a:t>Because God wants me to know Him,</a:t>
            </a:r>
          </a:p>
          <a:p>
            <a:r>
              <a:rPr lang="en-US" sz="4000">
                <a:solidFill>
                  <a:schemeClr val="bg2">
                    <a:lumMod val="25000"/>
                    <a:lumOff val="75000"/>
                  </a:schemeClr>
                </a:solidFill>
              </a:rPr>
              <a:t>I will have prayer and personal Bible study each day.</a:t>
            </a:r>
          </a:p>
        </p:txBody>
      </p:sp>
      <p:pic>
        <p:nvPicPr>
          <p:cNvPr id="36" name="Picture 35" descr="A close-up of a candle&#10;&#10;Description automatically generated">
            <a:extLst>
              <a:ext uri="{FF2B5EF4-FFF2-40B4-BE49-F238E27FC236}">
                <a16:creationId xmlns:a16="http://schemas.microsoft.com/office/drawing/2014/main" id="{FC18AEF8-9A13-ED87-D487-FB3173964280}"/>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84CA2585-5859-A119-C9E7-842B8B9F83DE}"/>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D6367288-E127-D0B3-6499-9804717FEDCB}"/>
              </a:ext>
            </a:extLst>
          </p:cNvPr>
          <p:cNvSpPr/>
          <p:nvPr/>
        </p:nvSpPr>
        <p:spPr>
          <a:xfrm>
            <a:off x="9258640" y="236786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916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39625-C0A1-FD13-C58A-F67A2669A06D}"/>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215144AF-612F-0C51-FC65-E2E25670F138}"/>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37E4F65A-87E5-A051-30B0-1DD7A06E1E03}"/>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4A452DE-A106-1E51-CF48-2701FCCB9B53}"/>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2E699143-882B-CE74-3F69-5AC2FE6C31D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B53A2CA-39F1-3EFE-BCCC-418A70160A2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E66F0DAF-3A5D-ECC8-34CC-BDBBBDEF5644}"/>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AC51028-A788-A562-6A6D-46E026EC1BF8}"/>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D0B7BA82-7465-B23A-E70B-2E6E815380F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3309A3B8-7C01-FB0F-E73A-6B94E8DAF0EF}"/>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74FBD9AD-9134-BF80-4A54-096FBB657C10}"/>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68BF007D-2D70-4207-5B93-EC177F85C5C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83AC303D-A50C-8E95-30AF-3B090F7FABAA}"/>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DF65DE85-2A70-A9D4-0178-DDEDBC03D37E}"/>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EF536B3-CD45-7030-B505-51E72B3A8BB8}"/>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A8939AE-4C64-A043-1D94-C0674FBBC80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F588EAD-8BA5-7C7A-66BC-0EBEE0A6504D}"/>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F5F0AC83-87D3-7C40-E5A0-C36F6ADDB663}"/>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2B684F71-05B0-CD1D-3610-3AF5993ADD94}"/>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CB22A45E-94FB-622B-0469-3263499590F4}"/>
              </a:ext>
            </a:extLst>
          </p:cNvPr>
          <p:cNvSpPr>
            <a:spLocks noGrp="1"/>
          </p:cNvSpPr>
          <p:nvPr>
            <p:ph type="title"/>
          </p:nvPr>
        </p:nvSpPr>
        <p:spPr>
          <a:xfrm>
            <a:off x="248035" y="2157182"/>
            <a:ext cx="4425550" cy="1550072"/>
          </a:xfrm>
        </p:spPr>
        <p:txBody>
          <a:bodyPr anchor="ctr" anchorCtr="1">
            <a:normAutofit/>
          </a:bodyPr>
          <a:lstStyle/>
          <a:p>
            <a:r>
              <a:rPr lang="en-US" sz="4000">
                <a:solidFill>
                  <a:schemeClr val="accent6">
                    <a:lumMod val="40000"/>
                    <a:lumOff val="60000"/>
                  </a:schemeClr>
                </a:solidFill>
              </a:rPr>
              <a:t>Do my honest part</a:t>
            </a:r>
          </a:p>
        </p:txBody>
      </p:sp>
      <p:sp>
        <p:nvSpPr>
          <p:cNvPr id="4" name="Text Placeholder 3">
            <a:extLst>
              <a:ext uri="{FF2B5EF4-FFF2-40B4-BE49-F238E27FC236}">
                <a16:creationId xmlns:a16="http://schemas.microsoft.com/office/drawing/2014/main" id="{9637E0EC-8C34-B7DC-1372-0F90CDDE531C}"/>
              </a:ext>
            </a:extLst>
          </p:cNvPr>
          <p:cNvSpPr>
            <a:spLocks noGrp="1"/>
          </p:cNvSpPr>
          <p:nvPr>
            <p:ph type="body" sz="half" idx="2"/>
          </p:nvPr>
        </p:nvSpPr>
        <p:spPr>
          <a:xfrm>
            <a:off x="352389" y="3347186"/>
            <a:ext cx="5115350" cy="3209686"/>
          </a:xfrm>
        </p:spPr>
        <p:txBody>
          <a:bodyPr anchor="ctr" anchorCtr="1">
            <a:normAutofit fontScale="85000" lnSpcReduction="20000"/>
          </a:bodyPr>
          <a:lstStyle/>
          <a:p>
            <a:r>
              <a:rPr lang="en-US" sz="4000">
                <a:solidFill>
                  <a:schemeClr val="bg2">
                    <a:lumMod val="25000"/>
                    <a:lumOff val="75000"/>
                  </a:schemeClr>
                </a:solidFill>
              </a:rPr>
              <a:t>Because God is faithful,</a:t>
            </a:r>
          </a:p>
          <a:p>
            <a:r>
              <a:rPr lang="en-US" sz="4000">
                <a:solidFill>
                  <a:schemeClr val="bg2">
                    <a:lumMod val="25000"/>
                    <a:lumOff val="75000"/>
                  </a:schemeClr>
                </a:solidFill>
              </a:rPr>
              <a:t>by the power of God, </a:t>
            </a:r>
          </a:p>
          <a:p>
            <a:r>
              <a:rPr lang="en-US" sz="4000">
                <a:solidFill>
                  <a:schemeClr val="bg2">
                    <a:lumMod val="25000"/>
                    <a:lumOff val="75000"/>
                  </a:schemeClr>
                </a:solidFill>
              </a:rPr>
              <a:t>I will help others, </a:t>
            </a:r>
          </a:p>
          <a:p>
            <a:r>
              <a:rPr lang="en-US" sz="4000">
                <a:solidFill>
                  <a:schemeClr val="bg2">
                    <a:lumMod val="25000"/>
                    <a:lumOff val="75000"/>
                  </a:schemeClr>
                </a:solidFill>
              </a:rPr>
              <a:t>and do my duty </a:t>
            </a:r>
          </a:p>
          <a:p>
            <a:r>
              <a:rPr lang="en-US" sz="4000">
                <a:solidFill>
                  <a:schemeClr val="bg2">
                    <a:lumMod val="25000"/>
                    <a:lumOff val="75000"/>
                  </a:schemeClr>
                </a:solidFill>
              </a:rPr>
              <a:t>and my honest share</a:t>
            </a:r>
          </a:p>
          <a:p>
            <a:r>
              <a:rPr lang="en-US" sz="4000">
                <a:solidFill>
                  <a:schemeClr val="bg2">
                    <a:lumMod val="25000"/>
                    <a:lumOff val="75000"/>
                  </a:schemeClr>
                </a:solidFill>
              </a:rPr>
              <a:t> wherever I may be.</a:t>
            </a:r>
          </a:p>
        </p:txBody>
      </p:sp>
      <p:pic>
        <p:nvPicPr>
          <p:cNvPr id="36" name="Picture 35" descr="A close-up of a candle&#10;&#10;Description automatically generated">
            <a:extLst>
              <a:ext uri="{FF2B5EF4-FFF2-40B4-BE49-F238E27FC236}">
                <a16:creationId xmlns:a16="http://schemas.microsoft.com/office/drawing/2014/main" id="{17356DAA-04DB-433B-7A3F-6D16F20B301D}"/>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9F868056-0111-1DE3-ECAA-6E4549757B30}"/>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4461682C-9313-585C-92A0-7D38BDC50879}"/>
              </a:ext>
            </a:extLst>
          </p:cNvPr>
          <p:cNvSpPr/>
          <p:nvPr/>
        </p:nvSpPr>
        <p:spPr>
          <a:xfrm>
            <a:off x="9258640" y="2566131"/>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5894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9FC80-24BF-1AF1-1401-CA038207071F}"/>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BBB1B3B0-9AB9-7DF7-8F71-EFCC6CF5B43B}"/>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B59400DF-F82C-0284-09F0-12B3FFAA5078}"/>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D11977F3-1CB0-1C70-52D4-22AB22C0432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7AC78B9-E5F5-9CA0-3219-5CB735EE81B5}"/>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3295B32F-27B5-3749-956E-9978F4296E39}"/>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1D912F8-75CE-6855-AAA0-6C90592739BE}"/>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B8DA8918-EB4B-1157-D2AB-3F1B134A3DA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05F59C6B-64CE-8581-5393-3191AD95067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858EF090-DBF8-06F6-EC45-6F93C5C2A323}"/>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10959F60-951D-C909-8B03-9EB02A9CB97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C2C34C4B-1AB5-B9FD-A256-08149BEEC04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6EF61D46-C1D8-C281-8D62-80F3E383E70F}"/>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02507A63-078E-1686-515F-89028B6CF1FB}"/>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0826C72A-A013-11E0-93A6-47132059D00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F44A0A7C-EAF7-A2E3-2975-97EFA4601BF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571BD9FE-FD9D-0F0E-F07C-986829EEF91C}"/>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25C0B633-9556-8A30-E2FA-BA3F883284FB}"/>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48DA95A-1066-1884-15FF-9731E179E145}"/>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F3D6C87B-23B6-D23A-70D2-B07925F469DE}"/>
              </a:ext>
            </a:extLst>
          </p:cNvPr>
          <p:cNvSpPr>
            <a:spLocks noGrp="1"/>
          </p:cNvSpPr>
          <p:nvPr>
            <p:ph type="title"/>
          </p:nvPr>
        </p:nvSpPr>
        <p:spPr>
          <a:xfrm>
            <a:off x="248035" y="2157182"/>
            <a:ext cx="4425550" cy="1550072"/>
          </a:xfrm>
        </p:spPr>
        <p:txBody>
          <a:bodyPr anchor="ctr" anchorCtr="1">
            <a:normAutofit/>
          </a:bodyPr>
          <a:lstStyle/>
          <a:p>
            <a:r>
              <a:rPr lang="en-US" sz="4000">
                <a:solidFill>
                  <a:schemeClr val="accent6">
                    <a:lumMod val="40000"/>
                    <a:lumOff val="60000"/>
                  </a:schemeClr>
                </a:solidFill>
              </a:rPr>
              <a:t>Care for my body</a:t>
            </a:r>
          </a:p>
        </p:txBody>
      </p:sp>
      <p:sp>
        <p:nvSpPr>
          <p:cNvPr id="4" name="Text Placeholder 3">
            <a:extLst>
              <a:ext uri="{FF2B5EF4-FFF2-40B4-BE49-F238E27FC236}">
                <a16:creationId xmlns:a16="http://schemas.microsoft.com/office/drawing/2014/main" id="{453A1070-7F0A-CD4A-B654-949FE0265538}"/>
              </a:ext>
            </a:extLst>
          </p:cNvPr>
          <p:cNvSpPr>
            <a:spLocks noGrp="1"/>
          </p:cNvSpPr>
          <p:nvPr>
            <p:ph type="body" sz="half" idx="2"/>
          </p:nvPr>
        </p:nvSpPr>
        <p:spPr>
          <a:xfrm>
            <a:off x="65013" y="3410533"/>
            <a:ext cx="5847966" cy="2949899"/>
          </a:xfrm>
        </p:spPr>
        <p:txBody>
          <a:bodyPr anchor="ctr" anchorCtr="1">
            <a:normAutofit fontScale="85000" lnSpcReduction="20000"/>
          </a:bodyPr>
          <a:lstStyle/>
          <a:p>
            <a:r>
              <a:rPr lang="en-US" sz="4000">
                <a:solidFill>
                  <a:schemeClr val="bg2">
                    <a:lumMod val="25000"/>
                    <a:lumOff val="75000"/>
                  </a:schemeClr>
                </a:solidFill>
              </a:rPr>
              <a:t>Because my Creator places His Holy Spirit within me,</a:t>
            </a:r>
          </a:p>
          <a:p>
            <a:r>
              <a:rPr lang="en-US" sz="4000">
                <a:solidFill>
                  <a:schemeClr val="bg2">
                    <a:lumMod val="25000"/>
                    <a:lumOff val="75000"/>
                  </a:schemeClr>
                </a:solidFill>
              </a:rPr>
              <a:t>I will be temperate</a:t>
            </a:r>
          </a:p>
          <a:p>
            <a:r>
              <a:rPr lang="en-US" sz="4000">
                <a:solidFill>
                  <a:schemeClr val="bg2">
                    <a:lumMod val="25000"/>
                    <a:lumOff val="75000"/>
                  </a:schemeClr>
                </a:solidFill>
              </a:rPr>
              <a:t>in all things </a:t>
            </a:r>
          </a:p>
          <a:p>
            <a:r>
              <a:rPr lang="en-US" sz="4000">
                <a:solidFill>
                  <a:schemeClr val="bg2">
                    <a:lumMod val="25000"/>
                    <a:lumOff val="75000"/>
                  </a:schemeClr>
                </a:solidFill>
              </a:rPr>
              <a:t>and strive to reach a high</a:t>
            </a:r>
          </a:p>
          <a:p>
            <a:r>
              <a:rPr lang="en-US" sz="4000">
                <a:solidFill>
                  <a:schemeClr val="bg2">
                    <a:lumMod val="25000"/>
                    <a:lumOff val="75000"/>
                  </a:schemeClr>
                </a:solidFill>
              </a:rPr>
              <a:t>standard of physical fitness.</a:t>
            </a:r>
          </a:p>
        </p:txBody>
      </p:sp>
      <p:pic>
        <p:nvPicPr>
          <p:cNvPr id="36" name="Picture 35" descr="A close-up of a candle&#10;&#10;Description automatically generated">
            <a:extLst>
              <a:ext uri="{FF2B5EF4-FFF2-40B4-BE49-F238E27FC236}">
                <a16:creationId xmlns:a16="http://schemas.microsoft.com/office/drawing/2014/main" id="{0355015C-F5D5-F4F1-A276-8D33059F86E9}"/>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E7D2557D-F642-26C4-C0ED-E9255A5CD7EA}"/>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8A4B8CAE-34D3-099F-6469-4AFCE9FD276A}"/>
              </a:ext>
            </a:extLst>
          </p:cNvPr>
          <p:cNvSpPr/>
          <p:nvPr/>
        </p:nvSpPr>
        <p:spPr>
          <a:xfrm>
            <a:off x="9180439" y="2752272"/>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5449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0F22-FF7C-0629-1327-5D1A3719CFAD}"/>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FC5DFA6-63D0-19F1-8690-19C8EE7831FB}"/>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E0CE987B-59B4-BD49-7067-9D39AA7B2F11}"/>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503C213-5DBD-C009-6957-5439B94025E3}"/>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04BBBEB5-D945-313D-5713-5FA26059898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FF704760-FDAB-EB12-C92E-64242FC6BAC4}"/>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CB68F640-C753-7BCA-2C06-08A576F8312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9A8EC7A1-0207-2E8E-5689-AB1417A66FB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AE049A79-78DE-45F2-AC02-356789F05E65}"/>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3CE4404F-46F3-52D6-A887-487BDE8308BC}"/>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CF655B33-0689-9A85-DFCE-4BFE5C476821}"/>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3189768B-8537-6C81-221C-C583F375A3D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D9254D99-9987-6B1C-0EC3-289BE47CD87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9D3BCA3-D7C5-0BFB-C204-18998D08BD24}"/>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F0C548F1-DCA2-986E-CE07-840D5BAA541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7473AED-644C-D4E0-BDED-D12711106015}"/>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B60B6B5C-213C-5CC7-2820-F05E69C57A6E}"/>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0343B58C-F662-3E0C-DD2C-34FACA3FB67F}"/>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6926AFA-B3C8-705B-3ED2-B3A9E417217F}"/>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2F81E41-7FB0-423D-E5D3-31B550273C18}"/>
              </a:ext>
            </a:extLst>
          </p:cNvPr>
          <p:cNvSpPr>
            <a:spLocks noGrp="1"/>
          </p:cNvSpPr>
          <p:nvPr>
            <p:ph type="title"/>
          </p:nvPr>
        </p:nvSpPr>
        <p:spPr>
          <a:xfrm>
            <a:off x="248035" y="2157182"/>
            <a:ext cx="4425550" cy="1134510"/>
          </a:xfrm>
        </p:spPr>
        <p:txBody>
          <a:bodyPr anchor="ctr" anchorCtr="1">
            <a:normAutofit/>
          </a:bodyPr>
          <a:lstStyle/>
          <a:p>
            <a:r>
              <a:rPr lang="en-US" sz="4000">
                <a:solidFill>
                  <a:schemeClr val="accent6">
                    <a:lumMod val="40000"/>
                    <a:lumOff val="60000"/>
                  </a:schemeClr>
                </a:solidFill>
              </a:rPr>
              <a:t>Keep a level eye</a:t>
            </a:r>
          </a:p>
        </p:txBody>
      </p:sp>
      <p:sp>
        <p:nvSpPr>
          <p:cNvPr id="4" name="Text Placeholder 3">
            <a:extLst>
              <a:ext uri="{FF2B5EF4-FFF2-40B4-BE49-F238E27FC236}">
                <a16:creationId xmlns:a16="http://schemas.microsoft.com/office/drawing/2014/main" id="{BFD314F2-142E-B6BD-F7E0-3E1F76DC33DB}"/>
              </a:ext>
            </a:extLst>
          </p:cNvPr>
          <p:cNvSpPr>
            <a:spLocks noGrp="1"/>
          </p:cNvSpPr>
          <p:nvPr>
            <p:ph type="body" sz="half" idx="2"/>
          </p:nvPr>
        </p:nvSpPr>
        <p:spPr>
          <a:xfrm>
            <a:off x="248035" y="3201468"/>
            <a:ext cx="5525051" cy="3157230"/>
          </a:xfrm>
        </p:spPr>
        <p:txBody>
          <a:bodyPr anchor="ctr" anchorCtr="1">
            <a:normAutofit fontScale="85000" lnSpcReduction="20000"/>
          </a:bodyPr>
          <a:lstStyle/>
          <a:p>
            <a:r>
              <a:rPr lang="en-US" sz="4000">
                <a:solidFill>
                  <a:schemeClr val="bg2">
                    <a:lumMod val="25000"/>
                    <a:lumOff val="75000"/>
                  </a:schemeClr>
                </a:solidFill>
              </a:rPr>
              <a:t>Because God is the </a:t>
            </a:r>
          </a:p>
          <a:p>
            <a:r>
              <a:rPr lang="en-US" sz="4000">
                <a:solidFill>
                  <a:schemeClr val="bg2">
                    <a:lumMod val="25000"/>
                    <a:lumOff val="75000"/>
                  </a:schemeClr>
                </a:solidFill>
              </a:rPr>
              <a:t>LORD of Truth,</a:t>
            </a:r>
          </a:p>
          <a:p>
            <a:r>
              <a:rPr lang="en-US" sz="4000">
                <a:solidFill>
                  <a:schemeClr val="bg2">
                    <a:lumMod val="25000"/>
                    <a:lumOff val="75000"/>
                  </a:schemeClr>
                </a:solidFill>
              </a:rPr>
              <a:t>I will not lie, cheat,</a:t>
            </a:r>
          </a:p>
          <a:p>
            <a:r>
              <a:rPr lang="en-US" sz="4000">
                <a:solidFill>
                  <a:schemeClr val="bg2">
                    <a:lumMod val="25000"/>
                    <a:lumOff val="75000"/>
                  </a:schemeClr>
                </a:solidFill>
              </a:rPr>
              <a:t>or deceive, </a:t>
            </a:r>
          </a:p>
          <a:p>
            <a:r>
              <a:rPr lang="en-US" sz="4000">
                <a:solidFill>
                  <a:schemeClr val="bg2">
                    <a:lumMod val="25000"/>
                    <a:lumOff val="75000"/>
                  </a:schemeClr>
                </a:solidFill>
              </a:rPr>
              <a:t>and will despise dirty talk</a:t>
            </a:r>
          </a:p>
          <a:p>
            <a:r>
              <a:rPr lang="en-US" sz="4000">
                <a:solidFill>
                  <a:schemeClr val="bg2">
                    <a:lumMod val="25000"/>
                    <a:lumOff val="75000"/>
                  </a:schemeClr>
                </a:solidFill>
              </a:rPr>
              <a:t>or evil thinking.</a:t>
            </a:r>
          </a:p>
        </p:txBody>
      </p:sp>
      <p:pic>
        <p:nvPicPr>
          <p:cNvPr id="36" name="Picture 35" descr="A close-up of a candle&#10;&#10;Description automatically generated">
            <a:extLst>
              <a:ext uri="{FF2B5EF4-FFF2-40B4-BE49-F238E27FC236}">
                <a16:creationId xmlns:a16="http://schemas.microsoft.com/office/drawing/2014/main" id="{E7CB5F4C-D6A4-50D2-8DDD-0C23ABD8926B}"/>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FE243832-9A79-34EB-AFB5-C08E3FCF8EB7}"/>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38C68E37-D039-8ED6-3B61-C325F3AB3EBA}"/>
              </a:ext>
            </a:extLst>
          </p:cNvPr>
          <p:cNvSpPr/>
          <p:nvPr/>
        </p:nvSpPr>
        <p:spPr>
          <a:xfrm>
            <a:off x="9258640" y="293063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395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A9BB6-4657-7E55-798A-3A4C3908857F}"/>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A3366FF-2AD0-B786-CAC0-324EACB04DB1}"/>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A1D778D7-E62A-6CFA-71FD-B3D3D7297B0F}"/>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A46EA20B-AD7B-DD3F-ADA0-F479EB656AF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E4874F8D-F71C-7563-E86B-82A998F5E46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68CF1309-34FD-002A-475F-D8F15483681E}"/>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A1D5E99C-305D-C866-D284-C7913FECE7EC}"/>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8083C153-F67B-D10C-6FF5-7EA151A2853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4910B12A-3E51-55B8-833A-33CB08C8569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F86D9C8B-FBFC-87EC-746D-B68A18B296A4}"/>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603EEBBD-DE1B-74AF-9D3C-46A7F799605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357B1F1D-F7B5-3398-AD31-A141A0ED47F8}"/>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B19EDCAA-70F1-3C91-38FD-B1335AFAE4C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2D9A287-27E1-F92A-414B-58A234FDDC33}"/>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6A1282AE-5EBB-1384-FA5B-38B4F7F4B7E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89AFF7A2-7C09-FA8D-9EB5-2FE0A98F4B9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9691F99-B82D-A737-5A31-68E1A5965EBB}"/>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0EBAFA7F-E6C7-F1A0-1CD8-8E3F8565DDD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6F15241-B640-3A33-5310-34B64F990A9F}"/>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57565838-8BA3-34DB-0B3E-E63E776F5A7F}"/>
              </a:ext>
            </a:extLst>
          </p:cNvPr>
          <p:cNvSpPr>
            <a:spLocks noGrp="1"/>
          </p:cNvSpPr>
          <p:nvPr>
            <p:ph type="title"/>
          </p:nvPr>
        </p:nvSpPr>
        <p:spPr>
          <a:xfrm>
            <a:off x="248034" y="2157182"/>
            <a:ext cx="5847965" cy="1550072"/>
          </a:xfrm>
        </p:spPr>
        <p:txBody>
          <a:bodyPr anchor="ctr" anchorCtr="1">
            <a:normAutofit/>
          </a:bodyPr>
          <a:lstStyle/>
          <a:p>
            <a:r>
              <a:rPr lang="en-US" sz="4000">
                <a:solidFill>
                  <a:schemeClr val="accent6">
                    <a:lumMod val="40000"/>
                    <a:lumOff val="60000"/>
                  </a:schemeClr>
                </a:solidFill>
              </a:rPr>
              <a:t>Be courteous and obedient</a:t>
            </a:r>
          </a:p>
        </p:txBody>
      </p:sp>
      <p:sp>
        <p:nvSpPr>
          <p:cNvPr id="4" name="Text Placeholder 3">
            <a:extLst>
              <a:ext uri="{FF2B5EF4-FFF2-40B4-BE49-F238E27FC236}">
                <a16:creationId xmlns:a16="http://schemas.microsoft.com/office/drawing/2014/main" id="{C4A0EFF2-F8D2-A9FF-CE89-3D915B25BDBA}"/>
              </a:ext>
            </a:extLst>
          </p:cNvPr>
          <p:cNvSpPr>
            <a:spLocks noGrp="1"/>
          </p:cNvSpPr>
          <p:nvPr>
            <p:ph type="body" sz="half" idx="2"/>
          </p:nvPr>
        </p:nvSpPr>
        <p:spPr>
          <a:xfrm>
            <a:off x="28045" y="3291692"/>
            <a:ext cx="5839925" cy="3305051"/>
          </a:xfrm>
        </p:spPr>
        <p:txBody>
          <a:bodyPr anchor="ctr" anchorCtr="1">
            <a:normAutofit fontScale="92500" lnSpcReduction="20000"/>
          </a:bodyPr>
          <a:lstStyle/>
          <a:p>
            <a:r>
              <a:rPr lang="en-US" sz="4000">
                <a:solidFill>
                  <a:schemeClr val="bg2">
                    <a:lumMod val="25000"/>
                    <a:lumOff val="75000"/>
                  </a:schemeClr>
                </a:solidFill>
              </a:rPr>
              <a:t>Because God loves me,</a:t>
            </a:r>
          </a:p>
          <a:p>
            <a:r>
              <a:rPr lang="en-US" sz="4000">
                <a:solidFill>
                  <a:schemeClr val="bg2">
                    <a:lumMod val="25000"/>
                    <a:lumOff val="75000"/>
                  </a:schemeClr>
                </a:solidFill>
              </a:rPr>
              <a:t>I will be kind and</a:t>
            </a:r>
          </a:p>
          <a:p>
            <a:r>
              <a:rPr lang="en-US" sz="4000">
                <a:solidFill>
                  <a:schemeClr val="bg2">
                    <a:lumMod val="25000"/>
                    <a:lumOff val="75000"/>
                  </a:schemeClr>
                </a:solidFill>
              </a:rPr>
              <a:t>thoughtful of others,</a:t>
            </a:r>
          </a:p>
          <a:p>
            <a:r>
              <a:rPr lang="en-US" sz="4000">
                <a:solidFill>
                  <a:schemeClr val="bg2">
                    <a:lumMod val="25000"/>
                    <a:lumOff val="75000"/>
                  </a:schemeClr>
                </a:solidFill>
              </a:rPr>
              <a:t>reflecting the love of Jesus</a:t>
            </a:r>
          </a:p>
          <a:p>
            <a:r>
              <a:rPr lang="en-US" sz="4000">
                <a:solidFill>
                  <a:schemeClr val="bg2">
                    <a:lumMod val="25000"/>
                    <a:lumOff val="75000"/>
                  </a:schemeClr>
                </a:solidFill>
              </a:rPr>
              <a:t>in all my association</a:t>
            </a:r>
          </a:p>
          <a:p>
            <a:r>
              <a:rPr lang="en-US" sz="4000">
                <a:solidFill>
                  <a:schemeClr val="bg2">
                    <a:lumMod val="25000"/>
                    <a:lumOff val="75000"/>
                  </a:schemeClr>
                </a:solidFill>
              </a:rPr>
              <a:t>with others.</a:t>
            </a:r>
          </a:p>
        </p:txBody>
      </p:sp>
      <p:pic>
        <p:nvPicPr>
          <p:cNvPr id="36" name="Picture 35" descr="A close-up of a candle&#10;&#10;Description automatically generated">
            <a:extLst>
              <a:ext uri="{FF2B5EF4-FFF2-40B4-BE49-F238E27FC236}">
                <a16:creationId xmlns:a16="http://schemas.microsoft.com/office/drawing/2014/main" id="{EAC40E5A-B581-A740-D270-313DC7A7C10D}"/>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91558" y="3252784"/>
            <a:ext cx="2093384" cy="3786295"/>
          </a:xfrm>
          <a:prstGeom prst="rect">
            <a:avLst/>
          </a:prstGeom>
        </p:spPr>
      </p:pic>
      <p:sp>
        <p:nvSpPr>
          <p:cNvPr id="44" name="TextBox 43">
            <a:extLst>
              <a:ext uri="{FF2B5EF4-FFF2-40B4-BE49-F238E27FC236}">
                <a16:creationId xmlns:a16="http://schemas.microsoft.com/office/drawing/2014/main" id="{F6784694-86C6-69E2-C78E-FBC6ECC2CF5C}"/>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1BD13800-E0C1-46D3-6855-1CACC073C053}"/>
              </a:ext>
            </a:extLst>
          </p:cNvPr>
          <p:cNvSpPr/>
          <p:nvPr/>
        </p:nvSpPr>
        <p:spPr>
          <a:xfrm>
            <a:off x="9189352" y="312860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50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89E8B-DA2F-4CF3-5D89-07BF00BB8C8C}"/>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5685672B-E52D-ED42-64D4-F8960CA68350}"/>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DFB76954-F670-65E3-A7FD-A1DA491D3DD3}"/>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A44E73D-8B2F-513B-021D-134CFF39191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98C3D8FA-1216-A96A-B768-093C73443E60}"/>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19D3400C-C578-A491-8EA9-E29A349FCAD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4964AB9-30F1-A675-B0FD-349F0F16594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9B351689-17D2-646A-A1A8-DD937F939A0A}"/>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E3E5BB54-64D3-6802-98F2-BDC8A2DEFB0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2F63F5F0-6D09-9223-4622-9EF4380622D5}"/>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3FC62FFB-A3B4-B5E7-312D-95F0138FBEA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2591F0CF-2727-1CA4-979C-D6DED84F7935}"/>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89E3947F-D8B3-7CD0-207F-E2E975792BEC}"/>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F1243C39-1C04-678D-40AD-52A4333E42C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13437E9-5804-2B01-57B6-5153817100F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236A7E4-31FD-48DD-3541-02A4A81B69FA}"/>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D96DC4C1-FF2C-2681-9F6A-5AAE09391217}"/>
              </a:ext>
            </a:extLst>
          </p:cNvPr>
          <p:cNvGrpSpPr/>
          <p:nvPr/>
        </p:nvGrpSpPr>
        <p:grpSpPr>
          <a:xfrm>
            <a:off x="-119618" y="27010"/>
            <a:ext cx="12192000" cy="3209686"/>
            <a:chOff x="-80562" y="80271"/>
            <a:chExt cx="12192000" cy="3209686"/>
          </a:xfrm>
        </p:grpSpPr>
        <p:cxnSp>
          <p:nvCxnSpPr>
            <p:cNvPr id="14" name="Straight Connector 13">
              <a:extLst>
                <a:ext uri="{FF2B5EF4-FFF2-40B4-BE49-F238E27FC236}">
                  <a16:creationId xmlns:a16="http://schemas.microsoft.com/office/drawing/2014/main" id="{50256854-BA90-FE43-FDCA-9F461D0AD86F}"/>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1E065492-668A-8269-B7C7-5FE1526074EB}"/>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5A9656F-831A-CB16-B264-7ACCA4D54ADD}"/>
              </a:ext>
            </a:extLst>
          </p:cNvPr>
          <p:cNvSpPr>
            <a:spLocks noGrp="1"/>
          </p:cNvSpPr>
          <p:nvPr>
            <p:ph type="title"/>
          </p:nvPr>
        </p:nvSpPr>
        <p:spPr>
          <a:xfrm>
            <a:off x="248035" y="2312698"/>
            <a:ext cx="5943759" cy="1164447"/>
          </a:xfrm>
        </p:spPr>
        <p:txBody>
          <a:bodyPr anchor="ctr" anchorCtr="1">
            <a:normAutofit/>
          </a:bodyPr>
          <a:lstStyle/>
          <a:p>
            <a:r>
              <a:rPr lang="en-US" sz="4000">
                <a:solidFill>
                  <a:schemeClr val="accent6">
                    <a:lumMod val="40000"/>
                    <a:lumOff val="60000"/>
                  </a:schemeClr>
                </a:solidFill>
              </a:rPr>
              <a:t>Walk softly in the sanctuary</a:t>
            </a:r>
          </a:p>
        </p:txBody>
      </p:sp>
      <p:sp>
        <p:nvSpPr>
          <p:cNvPr id="4" name="Text Placeholder 3">
            <a:extLst>
              <a:ext uri="{FF2B5EF4-FFF2-40B4-BE49-F238E27FC236}">
                <a16:creationId xmlns:a16="http://schemas.microsoft.com/office/drawing/2014/main" id="{EF58AECC-8612-2FD5-42DA-4B5BF40F4578}"/>
              </a:ext>
            </a:extLst>
          </p:cNvPr>
          <p:cNvSpPr>
            <a:spLocks noGrp="1"/>
          </p:cNvSpPr>
          <p:nvPr>
            <p:ph type="body" sz="half" idx="2"/>
          </p:nvPr>
        </p:nvSpPr>
        <p:spPr>
          <a:xfrm>
            <a:off x="248034" y="3254733"/>
            <a:ext cx="5847965" cy="3105699"/>
          </a:xfrm>
        </p:spPr>
        <p:txBody>
          <a:bodyPr anchor="ctr" anchorCtr="1">
            <a:normAutofit/>
          </a:bodyPr>
          <a:lstStyle/>
          <a:p>
            <a:r>
              <a:rPr lang="en-US" sz="4000">
                <a:solidFill>
                  <a:schemeClr val="bg2">
                    <a:lumMod val="25000"/>
                    <a:lumOff val="75000"/>
                  </a:schemeClr>
                </a:solidFill>
              </a:rPr>
              <a:t>Because God Almighty is majestic and Holy,</a:t>
            </a:r>
          </a:p>
          <a:p>
            <a:r>
              <a:rPr lang="en-US" sz="4000">
                <a:solidFill>
                  <a:schemeClr val="bg2">
                    <a:lumMod val="25000"/>
                    <a:lumOff val="75000"/>
                  </a:schemeClr>
                </a:solidFill>
              </a:rPr>
              <a:t>In any devotional exercise I will be quiet, respectful, and reverent.</a:t>
            </a:r>
          </a:p>
        </p:txBody>
      </p:sp>
      <p:pic>
        <p:nvPicPr>
          <p:cNvPr id="36" name="Picture 35" descr="A close-up of a candle&#10;&#10;Description automatically generated">
            <a:extLst>
              <a:ext uri="{FF2B5EF4-FFF2-40B4-BE49-F238E27FC236}">
                <a16:creationId xmlns:a16="http://schemas.microsoft.com/office/drawing/2014/main" id="{C053A21B-0D82-58CA-998D-CE02A9DEA89F}"/>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095999" y="3225510"/>
            <a:ext cx="1780904" cy="3786295"/>
          </a:xfrm>
          <a:prstGeom prst="rect">
            <a:avLst/>
          </a:prstGeom>
        </p:spPr>
      </p:pic>
      <p:sp>
        <p:nvSpPr>
          <p:cNvPr id="44" name="TextBox 43">
            <a:extLst>
              <a:ext uri="{FF2B5EF4-FFF2-40B4-BE49-F238E27FC236}">
                <a16:creationId xmlns:a16="http://schemas.microsoft.com/office/drawing/2014/main" id="{5FAA0900-5490-EA83-7502-1E5F6D2EC60C}"/>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12037B19-B6FF-28E5-CFD7-0546A1CC12F4}"/>
              </a:ext>
            </a:extLst>
          </p:cNvPr>
          <p:cNvSpPr/>
          <p:nvPr/>
        </p:nvSpPr>
        <p:spPr>
          <a:xfrm>
            <a:off x="9311428" y="333466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658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73E3-C4B4-A9CE-3190-7B82DBAA9CDD}"/>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25DE02CB-2E30-B4A7-9396-40C9DB9478F7}"/>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E4C1D448-2F13-33C9-6C85-D46FB6C1D97E}"/>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F523BC79-1D0A-7446-B1A6-9623281EC58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0272C6B2-B832-8C2E-86C3-9E5DA9B1BCC7}"/>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227F22FE-B743-EF63-3807-A4917356A10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CD7BADA-105C-23A5-278C-C63BC44A2F4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D6E23BFA-5A68-1CE5-D066-1F22ADFCA9A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AFFE5E4B-3040-008F-5E3D-F49E3C3F6F3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06E3474B-D174-101E-4265-6161F9D0C163}"/>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F4344594-254C-8F6D-02EE-C974A08A775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C1DE0F34-F3DA-1D01-76F0-067FCDA29CB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9FE57882-EEC4-1713-038F-356A2C158CB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BF357D87-EB5D-A656-9CC3-4B24589FDD37}"/>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1F203171-FB8F-4D48-BA2E-C2E04DFC0865}"/>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B1C96DAB-A0A0-0A9B-2924-E90CBC6C957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AAECB8C1-5C43-AD5A-22AB-1CD75F394E58}"/>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E7F3DA44-2C22-2C6A-2B33-A8F823B60750}"/>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7A7D83DA-6DB4-E628-4C77-8831B7DABEB3}"/>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44D6B56-2765-8808-DA2C-B9E3B42152BB}"/>
              </a:ext>
            </a:extLst>
          </p:cNvPr>
          <p:cNvSpPr>
            <a:spLocks noGrp="1"/>
          </p:cNvSpPr>
          <p:nvPr>
            <p:ph type="title"/>
          </p:nvPr>
        </p:nvSpPr>
        <p:spPr>
          <a:xfrm>
            <a:off x="248035" y="2157182"/>
            <a:ext cx="5287448" cy="1550072"/>
          </a:xfrm>
        </p:spPr>
        <p:txBody>
          <a:bodyPr anchor="ctr" anchorCtr="1">
            <a:normAutofit/>
          </a:bodyPr>
          <a:lstStyle/>
          <a:p>
            <a:r>
              <a:rPr lang="en-US" sz="4000">
                <a:solidFill>
                  <a:schemeClr val="accent6">
                    <a:lumMod val="40000"/>
                    <a:lumOff val="60000"/>
                  </a:schemeClr>
                </a:solidFill>
              </a:rPr>
              <a:t>Keep a song in my heart</a:t>
            </a:r>
          </a:p>
        </p:txBody>
      </p:sp>
      <p:sp>
        <p:nvSpPr>
          <p:cNvPr id="4" name="Text Placeholder 3">
            <a:extLst>
              <a:ext uri="{FF2B5EF4-FFF2-40B4-BE49-F238E27FC236}">
                <a16:creationId xmlns:a16="http://schemas.microsoft.com/office/drawing/2014/main" id="{BE46220C-7BC0-5AD1-67B2-AE8F6AC417FD}"/>
              </a:ext>
            </a:extLst>
          </p:cNvPr>
          <p:cNvSpPr>
            <a:spLocks noGrp="1"/>
          </p:cNvSpPr>
          <p:nvPr>
            <p:ph type="body" sz="half" idx="2"/>
          </p:nvPr>
        </p:nvSpPr>
        <p:spPr>
          <a:xfrm>
            <a:off x="59462" y="3489029"/>
            <a:ext cx="6408484" cy="2924139"/>
          </a:xfrm>
        </p:spPr>
        <p:txBody>
          <a:bodyPr anchor="ctr" anchorCtr="1">
            <a:normAutofit fontScale="92500" lnSpcReduction="10000"/>
          </a:bodyPr>
          <a:lstStyle/>
          <a:p>
            <a:r>
              <a:rPr lang="en-US" sz="4000">
                <a:solidFill>
                  <a:schemeClr val="bg2">
                    <a:lumMod val="25000"/>
                    <a:lumOff val="75000"/>
                  </a:schemeClr>
                </a:solidFill>
              </a:rPr>
              <a:t>Because God is with me</a:t>
            </a:r>
          </a:p>
          <a:p>
            <a:r>
              <a:rPr lang="en-US" sz="4000">
                <a:solidFill>
                  <a:schemeClr val="bg2">
                    <a:lumMod val="25000"/>
                    <a:lumOff val="75000"/>
                  </a:schemeClr>
                </a:solidFill>
              </a:rPr>
              <a:t> and fills me with joy, </a:t>
            </a:r>
          </a:p>
          <a:p>
            <a:r>
              <a:rPr lang="en-US" sz="4000">
                <a:solidFill>
                  <a:schemeClr val="bg2">
                    <a:lumMod val="25000"/>
                    <a:lumOff val="75000"/>
                  </a:schemeClr>
                </a:solidFill>
              </a:rPr>
              <a:t>I will be cheerful and happy</a:t>
            </a:r>
          </a:p>
          <a:p>
            <a:r>
              <a:rPr lang="en-US" sz="4000">
                <a:solidFill>
                  <a:schemeClr val="bg2">
                    <a:lumMod val="25000"/>
                    <a:lumOff val="75000"/>
                  </a:schemeClr>
                </a:solidFill>
              </a:rPr>
              <a:t>and let the influence of my life </a:t>
            </a:r>
          </a:p>
          <a:p>
            <a:r>
              <a:rPr lang="en-US" sz="4000">
                <a:solidFill>
                  <a:schemeClr val="bg2">
                    <a:lumMod val="25000"/>
                    <a:lumOff val="75000"/>
                  </a:schemeClr>
                </a:solidFill>
              </a:rPr>
              <a:t>be as sunshine to others.</a:t>
            </a:r>
          </a:p>
        </p:txBody>
      </p:sp>
      <p:pic>
        <p:nvPicPr>
          <p:cNvPr id="36" name="Picture 35" descr="A close-up of a candle&#10;&#10;Description automatically generated">
            <a:extLst>
              <a:ext uri="{FF2B5EF4-FFF2-40B4-BE49-F238E27FC236}">
                <a16:creationId xmlns:a16="http://schemas.microsoft.com/office/drawing/2014/main" id="{0B526279-BCCE-22FC-497B-D0B602FF3AB8}"/>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284053" y="3201468"/>
            <a:ext cx="1408956" cy="3786293"/>
          </a:xfrm>
          <a:prstGeom prst="rect">
            <a:avLst/>
          </a:prstGeom>
        </p:spPr>
      </p:pic>
      <p:sp>
        <p:nvSpPr>
          <p:cNvPr id="44" name="TextBox 43">
            <a:extLst>
              <a:ext uri="{FF2B5EF4-FFF2-40B4-BE49-F238E27FC236}">
                <a16:creationId xmlns:a16="http://schemas.microsoft.com/office/drawing/2014/main" id="{C88FAD5F-0461-1A0D-4AAD-E85937CBBF1D}"/>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CD0835CB-0AA4-99FE-814D-E89CDFBDF380}"/>
              </a:ext>
            </a:extLst>
          </p:cNvPr>
          <p:cNvSpPr/>
          <p:nvPr/>
        </p:nvSpPr>
        <p:spPr>
          <a:xfrm>
            <a:off x="9180439" y="3533754"/>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054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A0823-302A-625A-D980-351D9C84EF7A}"/>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7D03F308-B363-866C-EA65-02911FF85D44}"/>
              </a:ext>
            </a:extLst>
          </p:cNvPr>
          <p:cNvPicPr>
            <a:picLocks noChangeAspect="1"/>
          </p:cNvPicPr>
          <p:nvPr/>
        </p:nvPicPr>
        <p:blipFill>
          <a:blip r:embed="rId2">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266E4E07-6FF8-6057-E23F-25AAAE12ADF6}"/>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14E756A3-A3E8-4C67-58BD-AC9089B5D5CE}"/>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0C7BCC1-B441-8D24-6E60-9A3EFCEA52C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5436A8D-7DC6-A16C-53C4-CBEDE3DA2DB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8A169304-3AC6-B346-37CB-638BD2E9D85B}"/>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01B3C1ED-58AD-F612-ED3E-936D7810E41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3A9BB9CE-78DC-BD4A-38DB-831BC98817C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B2C57753-14D2-BF43-2109-26F62E4C1F6D}"/>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C52A9E55-C767-7A34-CB3A-666C03272E1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FC5C3077-56A0-7792-A7FB-91D9A292C2B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41AE91C2-6313-02F5-4DDD-2A3FB659522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2B2E07FD-C069-1A1C-C4B3-39141690F70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1523479F-B519-DB35-11C7-FF441C6A184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3E4EE23E-0C5B-30EB-76A4-BBE113989E5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88B8ADA1-F7E0-CF8E-59E4-601EE24406EF}"/>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EF47CA62-81F8-0558-F0B3-4A2321454944}"/>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AB905AB9-D046-64D9-9B9D-4E1C6B633558}"/>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CE85B86E-9B4E-516C-DF88-15891C2C9F77}"/>
              </a:ext>
            </a:extLst>
          </p:cNvPr>
          <p:cNvSpPr>
            <a:spLocks noGrp="1"/>
          </p:cNvSpPr>
          <p:nvPr>
            <p:ph type="title"/>
          </p:nvPr>
        </p:nvSpPr>
        <p:spPr>
          <a:xfrm>
            <a:off x="248035" y="2157182"/>
            <a:ext cx="4425550" cy="1550072"/>
          </a:xfrm>
        </p:spPr>
        <p:txBody>
          <a:bodyPr anchor="ctr" anchorCtr="1">
            <a:normAutofit/>
          </a:bodyPr>
          <a:lstStyle/>
          <a:p>
            <a:r>
              <a:rPr lang="en-US" sz="4000">
                <a:solidFill>
                  <a:schemeClr val="accent6">
                    <a:lumMod val="40000"/>
                    <a:lumOff val="60000"/>
                  </a:schemeClr>
                </a:solidFill>
              </a:rPr>
              <a:t>Go on God’s errands</a:t>
            </a:r>
          </a:p>
        </p:txBody>
      </p:sp>
      <p:sp>
        <p:nvSpPr>
          <p:cNvPr id="4" name="Text Placeholder 3">
            <a:extLst>
              <a:ext uri="{FF2B5EF4-FFF2-40B4-BE49-F238E27FC236}">
                <a16:creationId xmlns:a16="http://schemas.microsoft.com/office/drawing/2014/main" id="{8775B717-99B0-A970-E975-E9D6927CE4EA}"/>
              </a:ext>
            </a:extLst>
          </p:cNvPr>
          <p:cNvSpPr>
            <a:spLocks noGrp="1"/>
          </p:cNvSpPr>
          <p:nvPr>
            <p:ph type="body" sz="half" idx="2"/>
          </p:nvPr>
        </p:nvSpPr>
        <p:spPr>
          <a:xfrm>
            <a:off x="248034" y="3321629"/>
            <a:ext cx="5794405" cy="3038803"/>
          </a:xfrm>
        </p:spPr>
        <p:txBody>
          <a:bodyPr anchor="ctr" anchorCtr="1">
            <a:normAutofit fontScale="77500" lnSpcReduction="20000"/>
          </a:bodyPr>
          <a:lstStyle/>
          <a:p>
            <a:r>
              <a:rPr lang="en-US" sz="4000">
                <a:solidFill>
                  <a:schemeClr val="bg2">
                    <a:lumMod val="25000"/>
                    <a:lumOff val="75000"/>
                  </a:schemeClr>
                </a:solidFill>
              </a:rPr>
              <a:t>Because God seeks to save the lost and bring light to darkness,</a:t>
            </a:r>
          </a:p>
          <a:p>
            <a:r>
              <a:rPr lang="en-US" sz="4000">
                <a:solidFill>
                  <a:schemeClr val="bg2">
                    <a:lumMod val="25000"/>
                    <a:lumOff val="75000"/>
                  </a:schemeClr>
                </a:solidFill>
              </a:rPr>
              <a:t>I will always be ready to</a:t>
            </a:r>
          </a:p>
          <a:p>
            <a:r>
              <a:rPr lang="en-US" sz="4000">
                <a:solidFill>
                  <a:schemeClr val="bg2">
                    <a:lumMod val="25000"/>
                    <a:lumOff val="75000"/>
                  </a:schemeClr>
                </a:solidFill>
              </a:rPr>
              <a:t>share my faith </a:t>
            </a:r>
          </a:p>
          <a:p>
            <a:r>
              <a:rPr lang="en-US" sz="4000">
                <a:solidFill>
                  <a:schemeClr val="bg2">
                    <a:lumMod val="25000"/>
                    <a:lumOff val="75000"/>
                  </a:schemeClr>
                </a:solidFill>
              </a:rPr>
              <a:t>and go about doing good</a:t>
            </a:r>
          </a:p>
          <a:p>
            <a:r>
              <a:rPr lang="en-US" sz="4000">
                <a:solidFill>
                  <a:schemeClr val="bg2">
                    <a:lumMod val="25000"/>
                    <a:lumOff val="75000"/>
                  </a:schemeClr>
                </a:solidFill>
              </a:rPr>
              <a:t>as Jesus did.</a:t>
            </a:r>
          </a:p>
        </p:txBody>
      </p:sp>
      <p:pic>
        <p:nvPicPr>
          <p:cNvPr id="36" name="Picture 35" descr="A close-up of a candle&#10;&#10;Description automatically generated">
            <a:extLst>
              <a:ext uri="{FF2B5EF4-FFF2-40B4-BE49-F238E27FC236}">
                <a16:creationId xmlns:a16="http://schemas.microsoft.com/office/drawing/2014/main" id="{581C4CBB-8BD4-FCB2-50B4-BD2ADC956CE4}"/>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031555" y="3149090"/>
            <a:ext cx="2093384" cy="3786295"/>
          </a:xfrm>
          <a:prstGeom prst="rect">
            <a:avLst/>
          </a:prstGeom>
        </p:spPr>
      </p:pic>
      <p:sp>
        <p:nvSpPr>
          <p:cNvPr id="44" name="TextBox 43">
            <a:extLst>
              <a:ext uri="{FF2B5EF4-FFF2-40B4-BE49-F238E27FC236}">
                <a16:creationId xmlns:a16="http://schemas.microsoft.com/office/drawing/2014/main" id="{5696C1DF-C170-99B6-9F04-9878FEB33D7A}"/>
              </a:ext>
            </a:extLst>
          </p:cNvPr>
          <p:cNvSpPr txBox="1"/>
          <p:nvPr/>
        </p:nvSpPr>
        <p:spPr>
          <a:xfrm>
            <a:off x="-1" y="705305"/>
            <a:ext cx="4425550" cy="1569660"/>
          </a:xfrm>
          <a:prstGeom prst="rect">
            <a:avLst/>
          </a:prstGeom>
          <a:noFill/>
        </p:spPr>
        <p:txBody>
          <a:bodyPr wrap="square" rtlCol="0">
            <a:spAutoFit/>
          </a:bodyPr>
          <a:lstStyle/>
          <a:p>
            <a:pPr algn="ctr"/>
            <a:r>
              <a:rPr lang="en-US" sz="3200"/>
              <a:t>As Pathfinders, </a:t>
            </a:r>
          </a:p>
          <a:p>
            <a:pPr algn="ctr"/>
            <a:r>
              <a:rPr lang="en-US" sz="3200"/>
              <a:t>We will strive to keep the law, by God grace:</a:t>
            </a:r>
          </a:p>
        </p:txBody>
      </p:sp>
      <p:sp>
        <p:nvSpPr>
          <p:cNvPr id="43" name="Rectangle: Rounded Corners 42">
            <a:extLst>
              <a:ext uri="{FF2B5EF4-FFF2-40B4-BE49-F238E27FC236}">
                <a16:creationId xmlns:a16="http://schemas.microsoft.com/office/drawing/2014/main" id="{222018FD-3A6C-E53F-2F5F-1076FB8BA024}"/>
              </a:ext>
            </a:extLst>
          </p:cNvPr>
          <p:cNvSpPr/>
          <p:nvPr/>
        </p:nvSpPr>
        <p:spPr>
          <a:xfrm>
            <a:off x="9180439" y="3734121"/>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901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AA6E-9E5D-689A-8B3A-F463EBA8C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87C64-B299-E0E7-BCEF-0CBBC1909395}"/>
              </a:ext>
            </a:extLst>
          </p:cNvPr>
          <p:cNvSpPr>
            <a:spLocks noGrp="1"/>
          </p:cNvSpPr>
          <p:nvPr>
            <p:ph type="title"/>
          </p:nvPr>
        </p:nvSpPr>
        <p:spPr>
          <a:xfrm>
            <a:off x="250372" y="365125"/>
            <a:ext cx="11636828" cy="1325563"/>
          </a:xfrm>
        </p:spPr>
        <p:txBody>
          <a:bodyPr>
            <a:normAutofit/>
          </a:bodyPr>
          <a:lstStyle/>
          <a:p>
            <a:pPr algn="ctr"/>
            <a:r>
              <a:rPr lang="en-US"/>
              <a:t>We now welcome to our Orchards Pathfinder club:</a:t>
            </a:r>
          </a:p>
        </p:txBody>
      </p:sp>
      <p:sp>
        <p:nvSpPr>
          <p:cNvPr id="3" name="TextBox 2">
            <a:extLst>
              <a:ext uri="{FF2B5EF4-FFF2-40B4-BE49-F238E27FC236}">
                <a16:creationId xmlns:a16="http://schemas.microsoft.com/office/drawing/2014/main" id="{9662361D-9062-4E59-83E9-FB537D46DA8E}"/>
              </a:ext>
            </a:extLst>
          </p:cNvPr>
          <p:cNvSpPr txBox="1"/>
          <p:nvPr/>
        </p:nvSpPr>
        <p:spPr>
          <a:xfrm>
            <a:off x="31746" y="5767479"/>
            <a:ext cx="8998131" cy="584775"/>
          </a:xfrm>
          <a:prstGeom prst="rect">
            <a:avLst/>
          </a:prstGeom>
          <a:noFill/>
        </p:spPr>
        <p:txBody>
          <a:bodyPr wrap="square" rtlCol="0">
            <a:spAutoFit/>
          </a:bodyPr>
          <a:lstStyle/>
          <a:p>
            <a:r>
              <a:rPr lang="en-US" sz="3200">
                <a:solidFill>
                  <a:schemeClr val="accent6">
                    <a:lumMod val="60000"/>
                    <a:lumOff val="40000"/>
                  </a:schemeClr>
                </a:solidFill>
              </a:rPr>
              <a:t>Come and receive your scarf, slide, and Bible.</a:t>
            </a:r>
          </a:p>
        </p:txBody>
      </p:sp>
      <p:pic>
        <p:nvPicPr>
          <p:cNvPr id="5" name="Picture 4" descr="A yellow bandana with a logo&#10;&#10;Description automatically generated">
            <a:extLst>
              <a:ext uri="{FF2B5EF4-FFF2-40B4-BE49-F238E27FC236}">
                <a16:creationId xmlns:a16="http://schemas.microsoft.com/office/drawing/2014/main" id="{CABD7714-8D88-C6A7-A6A5-64A9800EC95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1189" y="4637638"/>
            <a:ext cx="2333206" cy="1936355"/>
          </a:xfrm>
          <a:prstGeom prst="rect">
            <a:avLst/>
          </a:prstGeom>
        </p:spPr>
      </p:pic>
      <p:pic>
        <p:nvPicPr>
          <p:cNvPr id="7" name="Picture 6" descr="A patch with a world map on it&#10;&#10;Description automatically generated">
            <a:extLst>
              <a:ext uri="{FF2B5EF4-FFF2-40B4-BE49-F238E27FC236}">
                <a16:creationId xmlns:a16="http://schemas.microsoft.com/office/drawing/2014/main" id="{0BD96F03-0C09-DA2C-324B-CB8A6023BECD}"/>
              </a:ext>
            </a:extLst>
          </p:cNvPr>
          <p:cNvPicPr>
            <a:picLocks noChangeAspect="1"/>
          </p:cNvPicPr>
          <p:nvPr/>
        </p:nvPicPr>
        <p:blipFill>
          <a:blip r:embed="rId3">
            <a:clrChange>
              <a:clrFrom>
                <a:srgbClr val="DED8CC"/>
              </a:clrFrom>
              <a:clrTo>
                <a:srgbClr val="DED8CC">
                  <a:alpha val="0"/>
                </a:srgbClr>
              </a:clrTo>
            </a:clrChange>
            <a:extLst>
              <a:ext uri="{28A0092B-C50C-407E-A947-70E740481C1C}">
                <a14:useLocalDpi xmlns:a14="http://schemas.microsoft.com/office/drawing/2010/main" val="0"/>
              </a:ext>
            </a:extLst>
          </a:blip>
          <a:srcRect l="13930" t="9349" r="15183" b="7323"/>
          <a:stretch/>
        </p:blipFill>
        <p:spPr>
          <a:xfrm>
            <a:off x="9449150" y="5647467"/>
            <a:ext cx="701653" cy="824800"/>
          </a:xfrm>
          <a:prstGeom prst="rect">
            <a:avLst/>
          </a:prstGeom>
        </p:spPr>
      </p:pic>
      <p:pic>
        <p:nvPicPr>
          <p:cNvPr id="9" name="Picture 8" descr="A blue and yellow book with a compass&#10;&#10;Description automatically generated">
            <a:extLst>
              <a:ext uri="{FF2B5EF4-FFF2-40B4-BE49-F238E27FC236}">
                <a16:creationId xmlns:a16="http://schemas.microsoft.com/office/drawing/2014/main" id="{EF4EE780-DC91-3534-AD0E-B0675DD1D9E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4811" r="23588"/>
          <a:stretch/>
        </p:blipFill>
        <p:spPr>
          <a:xfrm rot="20639633">
            <a:off x="10141569" y="4100002"/>
            <a:ext cx="1758495" cy="2724870"/>
          </a:xfrm>
          <a:prstGeom prst="rect">
            <a:avLst/>
          </a:prstGeom>
        </p:spPr>
      </p:pic>
      <p:sp>
        <p:nvSpPr>
          <p:cNvPr id="12" name="TextBox 11">
            <a:extLst>
              <a:ext uri="{FF2B5EF4-FFF2-40B4-BE49-F238E27FC236}">
                <a16:creationId xmlns:a16="http://schemas.microsoft.com/office/drawing/2014/main" id="{92B82043-01D8-F9A7-3492-7FE6B3182410}"/>
              </a:ext>
            </a:extLst>
          </p:cNvPr>
          <p:cNvSpPr txBox="1"/>
          <p:nvPr/>
        </p:nvSpPr>
        <p:spPr>
          <a:xfrm>
            <a:off x="2898977" y="1888809"/>
            <a:ext cx="5279904" cy="2308324"/>
          </a:xfrm>
          <a:prstGeom prst="rect">
            <a:avLst/>
          </a:prstGeom>
          <a:noFill/>
        </p:spPr>
        <p:txBody>
          <a:bodyPr wrap="square" rtlCol="0">
            <a:spAutoFit/>
          </a:bodyPr>
          <a:lstStyle/>
          <a:p>
            <a:pPr algn="ctr"/>
            <a:r>
              <a:rPr lang="en-US" sz="7200" b="1" dirty="0">
                <a:solidFill>
                  <a:srgbClr val="0070C0"/>
                </a:solidFill>
                <a:latin typeface="Berlin Sans FB" panose="020E0602020502020306" pitchFamily="34" charset="0"/>
              </a:rPr>
              <a:t>Pathfinder</a:t>
            </a:r>
          </a:p>
          <a:p>
            <a:pPr algn="ctr"/>
            <a:r>
              <a:rPr lang="en-US" sz="7200" b="1" dirty="0">
                <a:solidFill>
                  <a:srgbClr val="0070C0"/>
                </a:solidFill>
                <a:latin typeface="Berlin Sans FB" panose="020E0602020502020306" pitchFamily="34" charset="0"/>
              </a:rPr>
              <a:t>Name</a:t>
            </a:r>
          </a:p>
        </p:txBody>
      </p:sp>
    </p:spTree>
    <p:extLst>
      <p:ext uri="{BB962C8B-B14F-4D97-AF65-F5344CB8AC3E}">
        <p14:creationId xmlns:p14="http://schemas.microsoft.com/office/powerpoint/2010/main" val="2015308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4D0FF-3BEA-7200-691F-90FFBF6B4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F8C68-3768-BE6E-A6DA-2244D58EF422}"/>
              </a:ext>
            </a:extLst>
          </p:cNvPr>
          <p:cNvSpPr>
            <a:spLocks noGrp="1"/>
          </p:cNvSpPr>
          <p:nvPr>
            <p:ph type="title"/>
          </p:nvPr>
        </p:nvSpPr>
        <p:spPr>
          <a:xfrm>
            <a:off x="250372" y="365125"/>
            <a:ext cx="11636828" cy="1325563"/>
          </a:xfrm>
        </p:spPr>
        <p:txBody>
          <a:bodyPr>
            <a:normAutofit/>
          </a:bodyPr>
          <a:lstStyle/>
          <a:p>
            <a:pPr algn="ctr"/>
            <a:r>
              <a:rPr lang="en-US"/>
              <a:t>We now welcome to our Orchards Pathfinder club:</a:t>
            </a:r>
          </a:p>
        </p:txBody>
      </p:sp>
      <p:sp>
        <p:nvSpPr>
          <p:cNvPr id="3" name="TextBox 2">
            <a:extLst>
              <a:ext uri="{FF2B5EF4-FFF2-40B4-BE49-F238E27FC236}">
                <a16:creationId xmlns:a16="http://schemas.microsoft.com/office/drawing/2014/main" id="{104FC079-DBAC-D546-B13C-F01EEF0C2135}"/>
              </a:ext>
            </a:extLst>
          </p:cNvPr>
          <p:cNvSpPr txBox="1"/>
          <p:nvPr/>
        </p:nvSpPr>
        <p:spPr>
          <a:xfrm>
            <a:off x="31746" y="5767479"/>
            <a:ext cx="8998131" cy="584775"/>
          </a:xfrm>
          <a:prstGeom prst="rect">
            <a:avLst/>
          </a:prstGeom>
          <a:noFill/>
        </p:spPr>
        <p:txBody>
          <a:bodyPr wrap="square" rtlCol="0">
            <a:spAutoFit/>
          </a:bodyPr>
          <a:lstStyle/>
          <a:p>
            <a:r>
              <a:rPr lang="en-US" sz="3200">
                <a:solidFill>
                  <a:schemeClr val="accent6">
                    <a:lumMod val="60000"/>
                    <a:lumOff val="40000"/>
                  </a:schemeClr>
                </a:solidFill>
              </a:rPr>
              <a:t>Come and receive your scarf, slide, and Bible.</a:t>
            </a:r>
          </a:p>
        </p:txBody>
      </p:sp>
      <p:pic>
        <p:nvPicPr>
          <p:cNvPr id="5" name="Picture 4" descr="A yellow bandana with a logo&#10;&#10;Description automatically generated">
            <a:extLst>
              <a:ext uri="{FF2B5EF4-FFF2-40B4-BE49-F238E27FC236}">
                <a16:creationId xmlns:a16="http://schemas.microsoft.com/office/drawing/2014/main" id="{CADE7763-485E-1AA6-2B24-3E2112A5718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1189" y="4637638"/>
            <a:ext cx="2333206" cy="1936355"/>
          </a:xfrm>
          <a:prstGeom prst="rect">
            <a:avLst/>
          </a:prstGeom>
        </p:spPr>
      </p:pic>
      <p:pic>
        <p:nvPicPr>
          <p:cNvPr id="7" name="Picture 6" descr="A patch with a world map on it&#10;&#10;Description automatically generated">
            <a:extLst>
              <a:ext uri="{FF2B5EF4-FFF2-40B4-BE49-F238E27FC236}">
                <a16:creationId xmlns:a16="http://schemas.microsoft.com/office/drawing/2014/main" id="{AB0F3B55-002F-8024-38B7-151E88AAE3E7}"/>
              </a:ext>
            </a:extLst>
          </p:cNvPr>
          <p:cNvPicPr>
            <a:picLocks noChangeAspect="1"/>
          </p:cNvPicPr>
          <p:nvPr/>
        </p:nvPicPr>
        <p:blipFill>
          <a:blip r:embed="rId3">
            <a:clrChange>
              <a:clrFrom>
                <a:srgbClr val="DED8CC"/>
              </a:clrFrom>
              <a:clrTo>
                <a:srgbClr val="DED8CC">
                  <a:alpha val="0"/>
                </a:srgbClr>
              </a:clrTo>
            </a:clrChange>
            <a:extLst>
              <a:ext uri="{28A0092B-C50C-407E-A947-70E740481C1C}">
                <a14:useLocalDpi xmlns:a14="http://schemas.microsoft.com/office/drawing/2010/main" val="0"/>
              </a:ext>
            </a:extLst>
          </a:blip>
          <a:srcRect l="13930" t="9349" r="15183" b="7323"/>
          <a:stretch/>
        </p:blipFill>
        <p:spPr>
          <a:xfrm>
            <a:off x="9449150" y="5647467"/>
            <a:ext cx="701653" cy="824800"/>
          </a:xfrm>
          <a:prstGeom prst="rect">
            <a:avLst/>
          </a:prstGeom>
        </p:spPr>
      </p:pic>
      <p:pic>
        <p:nvPicPr>
          <p:cNvPr id="9" name="Picture 8" descr="A blue and yellow book with a compass&#10;&#10;Description automatically generated">
            <a:extLst>
              <a:ext uri="{FF2B5EF4-FFF2-40B4-BE49-F238E27FC236}">
                <a16:creationId xmlns:a16="http://schemas.microsoft.com/office/drawing/2014/main" id="{08F2C57F-A82C-3F22-22A6-D9EADA071E3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4811" r="23588"/>
          <a:stretch/>
        </p:blipFill>
        <p:spPr>
          <a:xfrm rot="20639633">
            <a:off x="10141569" y="4100002"/>
            <a:ext cx="1758495" cy="2724870"/>
          </a:xfrm>
          <a:prstGeom prst="rect">
            <a:avLst/>
          </a:prstGeom>
        </p:spPr>
      </p:pic>
      <p:sp>
        <p:nvSpPr>
          <p:cNvPr id="12" name="TextBox 11">
            <a:extLst>
              <a:ext uri="{FF2B5EF4-FFF2-40B4-BE49-F238E27FC236}">
                <a16:creationId xmlns:a16="http://schemas.microsoft.com/office/drawing/2014/main" id="{4EEF2AA7-4241-81E3-A502-9095FCA168F4}"/>
              </a:ext>
            </a:extLst>
          </p:cNvPr>
          <p:cNvSpPr txBox="1"/>
          <p:nvPr/>
        </p:nvSpPr>
        <p:spPr>
          <a:xfrm>
            <a:off x="2898977" y="1888809"/>
            <a:ext cx="5279904" cy="2308324"/>
          </a:xfrm>
          <a:prstGeom prst="rect">
            <a:avLst/>
          </a:prstGeom>
          <a:noFill/>
        </p:spPr>
        <p:txBody>
          <a:bodyPr wrap="square" rtlCol="0">
            <a:spAutoFit/>
          </a:bodyPr>
          <a:lstStyle/>
          <a:p>
            <a:pPr algn="ctr"/>
            <a:r>
              <a:rPr lang="en-US" sz="7200" b="1" dirty="0">
                <a:solidFill>
                  <a:srgbClr val="0070C0"/>
                </a:solidFill>
                <a:latin typeface="Berlin Sans FB" panose="020E0602020502020306" pitchFamily="34" charset="0"/>
              </a:rPr>
              <a:t>Pathfinder</a:t>
            </a:r>
          </a:p>
          <a:p>
            <a:pPr algn="ctr"/>
            <a:r>
              <a:rPr lang="en-US" sz="7200" b="1" dirty="0">
                <a:solidFill>
                  <a:srgbClr val="0070C0"/>
                </a:solidFill>
                <a:latin typeface="Berlin Sans FB" panose="020E0602020502020306" pitchFamily="34" charset="0"/>
              </a:rPr>
              <a:t>Name</a:t>
            </a:r>
          </a:p>
        </p:txBody>
      </p:sp>
    </p:spTree>
    <p:extLst>
      <p:ext uri="{BB962C8B-B14F-4D97-AF65-F5344CB8AC3E}">
        <p14:creationId xmlns:p14="http://schemas.microsoft.com/office/powerpoint/2010/main" val="1466534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8FE0F-2A3E-A7B9-4FA0-9AFF444BB4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C8149E-10A0-3835-8149-F8B0559F2E76}"/>
              </a:ext>
            </a:extLst>
          </p:cNvPr>
          <p:cNvSpPr>
            <a:spLocks noGrp="1"/>
          </p:cNvSpPr>
          <p:nvPr>
            <p:ph type="title"/>
          </p:nvPr>
        </p:nvSpPr>
        <p:spPr>
          <a:xfrm>
            <a:off x="3283435" y="329510"/>
            <a:ext cx="5637245" cy="1325563"/>
          </a:xfrm>
        </p:spPr>
        <p:txBody>
          <a:bodyPr/>
          <a:lstStyle/>
          <a:p>
            <a:pPr algn="ctr"/>
            <a:r>
              <a:rPr lang="en-US"/>
              <a:t>Prayer of Dedication</a:t>
            </a:r>
          </a:p>
        </p:txBody>
      </p:sp>
      <p:sp>
        <p:nvSpPr>
          <p:cNvPr id="3" name="TextBox 2">
            <a:extLst>
              <a:ext uri="{FF2B5EF4-FFF2-40B4-BE49-F238E27FC236}">
                <a16:creationId xmlns:a16="http://schemas.microsoft.com/office/drawing/2014/main" id="{DB1E849E-8351-41AE-3A1A-CB6CD7577DD2}"/>
              </a:ext>
            </a:extLst>
          </p:cNvPr>
          <p:cNvSpPr txBox="1"/>
          <p:nvPr/>
        </p:nvSpPr>
        <p:spPr>
          <a:xfrm>
            <a:off x="353425" y="5451272"/>
            <a:ext cx="11473393" cy="1077218"/>
          </a:xfrm>
          <a:prstGeom prst="rect">
            <a:avLst/>
          </a:prstGeom>
          <a:noFill/>
        </p:spPr>
        <p:txBody>
          <a:bodyPr wrap="square" rtlCol="0">
            <a:spAutoFit/>
          </a:bodyPr>
          <a:lstStyle/>
          <a:p>
            <a:pPr algn="ctr"/>
            <a:r>
              <a:rPr lang="en-US" sz="3200">
                <a:solidFill>
                  <a:schemeClr val="accent6">
                    <a:lumMod val="60000"/>
                    <a:lumOff val="40000"/>
                  </a:schemeClr>
                </a:solidFill>
              </a:rPr>
              <a:t>Pathfinder, Adventurers and families please come up front</a:t>
            </a:r>
          </a:p>
          <a:p>
            <a:pPr algn="ctr"/>
            <a:r>
              <a:rPr lang="en-US" sz="3200">
                <a:solidFill>
                  <a:schemeClr val="accent6">
                    <a:lumMod val="60000"/>
                    <a:lumOff val="40000"/>
                  </a:schemeClr>
                </a:solidFill>
              </a:rPr>
              <a:t> for a prayer of dedication.</a:t>
            </a:r>
          </a:p>
        </p:txBody>
      </p:sp>
      <p:pic>
        <p:nvPicPr>
          <p:cNvPr id="9" name="Picture 8" descr="A yellow and blue logo&#10;&#10;Description automatically generated">
            <a:extLst>
              <a:ext uri="{FF2B5EF4-FFF2-40B4-BE49-F238E27FC236}">
                <a16:creationId xmlns:a16="http://schemas.microsoft.com/office/drawing/2014/main" id="{361043E5-C0B1-2BED-22E0-7FFB5C70C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298" y="304405"/>
            <a:ext cx="2681416" cy="1651425"/>
          </a:xfrm>
          <a:prstGeom prst="rect">
            <a:avLst/>
          </a:prstGeom>
        </p:spPr>
      </p:pic>
      <p:pic>
        <p:nvPicPr>
          <p:cNvPr id="11" name="Picture 10" descr="A flag with a red triangle and a sword&#10;&#10;Description automatically generated">
            <a:extLst>
              <a:ext uri="{FF2B5EF4-FFF2-40B4-BE49-F238E27FC236}">
                <a16:creationId xmlns:a16="http://schemas.microsoft.com/office/drawing/2014/main" id="{5D6BB147-4682-64FA-586C-14625D9DB6A1}"/>
              </a:ext>
            </a:extLst>
          </p:cNvPr>
          <p:cNvPicPr>
            <a:picLocks noChangeAspect="1"/>
          </p:cNvPicPr>
          <p:nvPr/>
        </p:nvPicPr>
        <p:blipFill>
          <a:blip r:embed="rId3">
            <a:extLst>
              <a:ext uri="{28A0092B-C50C-407E-A947-70E740481C1C}">
                <a14:useLocalDpi xmlns:a14="http://schemas.microsoft.com/office/drawing/2010/main" val="0"/>
              </a:ext>
            </a:extLst>
          </a:blip>
          <a:srcRect l="2713"/>
          <a:stretch/>
        </p:blipFill>
        <p:spPr>
          <a:xfrm>
            <a:off x="9145402" y="304404"/>
            <a:ext cx="2681416" cy="1651425"/>
          </a:xfrm>
          <a:prstGeom prst="rect">
            <a:avLst/>
          </a:prstGeom>
        </p:spPr>
      </p:pic>
      <p:pic>
        <p:nvPicPr>
          <p:cNvPr id="15" name="Picture 14" descr="A close-up of a hands clasped together&#10;&#10;Description automatically generated">
            <a:extLst>
              <a:ext uri="{FF2B5EF4-FFF2-40B4-BE49-F238E27FC236}">
                <a16:creationId xmlns:a16="http://schemas.microsoft.com/office/drawing/2014/main" id="{D7B3B47B-9594-7A6A-12D8-43CDFF703F0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6351" y="3573363"/>
            <a:ext cx="1082092" cy="1328809"/>
          </a:xfrm>
          <a:prstGeom prst="rect">
            <a:avLst/>
          </a:prstGeom>
        </p:spPr>
      </p:pic>
      <p:pic>
        <p:nvPicPr>
          <p:cNvPr id="6" name="Picture 5" descr="A painting of a person holding a child&#10;&#10;Description automatically generated">
            <a:extLst>
              <a:ext uri="{FF2B5EF4-FFF2-40B4-BE49-F238E27FC236}">
                <a16:creationId xmlns:a16="http://schemas.microsoft.com/office/drawing/2014/main" id="{EFF4A60E-5632-971C-7095-002DCDD648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8714" y="1552984"/>
            <a:ext cx="6086688" cy="3960272"/>
          </a:xfrm>
          <a:prstGeom prst="ellipse">
            <a:avLst/>
          </a:prstGeom>
          <a:ln>
            <a:noFill/>
          </a:ln>
          <a:effectLst>
            <a:softEdge rad="112500"/>
          </a:effectLst>
        </p:spPr>
      </p:pic>
      <p:pic>
        <p:nvPicPr>
          <p:cNvPr id="7" name="Picture 6" descr="A close-up of a hands clasped together&#10;&#10;Description automatically generated">
            <a:extLst>
              <a:ext uri="{FF2B5EF4-FFF2-40B4-BE49-F238E27FC236}">
                <a16:creationId xmlns:a16="http://schemas.microsoft.com/office/drawing/2014/main" id="{9F2815DA-D3B0-F335-2FFC-3BAD8B06426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83557" y="3533120"/>
            <a:ext cx="1082092" cy="1328809"/>
          </a:xfrm>
          <a:prstGeom prst="rect">
            <a:avLst/>
          </a:prstGeom>
        </p:spPr>
      </p:pic>
    </p:spTree>
    <p:extLst>
      <p:ext uri="{BB962C8B-B14F-4D97-AF65-F5344CB8AC3E}">
        <p14:creationId xmlns:p14="http://schemas.microsoft.com/office/powerpoint/2010/main" val="3983336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D379-6BB3-BBC1-7BFE-4F399375D3F4}"/>
              </a:ext>
            </a:extLst>
          </p:cNvPr>
          <p:cNvSpPr>
            <a:spLocks noGrp="1"/>
          </p:cNvSpPr>
          <p:nvPr>
            <p:ph type="title"/>
          </p:nvPr>
        </p:nvSpPr>
        <p:spPr/>
        <p:txBody>
          <a:bodyPr/>
          <a:lstStyle/>
          <a:p>
            <a:r>
              <a:rPr lang="en-US" dirty="0"/>
              <a:t>Pathfinder Song</a:t>
            </a:r>
          </a:p>
        </p:txBody>
      </p:sp>
      <p:sp>
        <p:nvSpPr>
          <p:cNvPr id="3" name="TextBox 2">
            <a:extLst>
              <a:ext uri="{FF2B5EF4-FFF2-40B4-BE49-F238E27FC236}">
                <a16:creationId xmlns:a16="http://schemas.microsoft.com/office/drawing/2014/main" id="{C22D8797-AD39-970E-F194-F2E6E3B7C72B}"/>
              </a:ext>
            </a:extLst>
          </p:cNvPr>
          <p:cNvSpPr txBox="1"/>
          <p:nvPr/>
        </p:nvSpPr>
        <p:spPr>
          <a:xfrm>
            <a:off x="524691" y="1847442"/>
            <a:ext cx="7809411" cy="4031873"/>
          </a:xfrm>
          <a:prstGeom prst="rect">
            <a:avLst/>
          </a:prstGeom>
          <a:noFill/>
        </p:spPr>
        <p:txBody>
          <a:bodyPr wrap="square" rtlCol="0">
            <a:spAutoFit/>
          </a:bodyPr>
          <a:lstStyle/>
          <a:p>
            <a:r>
              <a:rPr lang="en-US" sz="3200" dirty="0">
                <a:solidFill>
                  <a:schemeClr val="accent6">
                    <a:lumMod val="60000"/>
                    <a:lumOff val="40000"/>
                  </a:schemeClr>
                </a:solidFill>
              </a:rPr>
              <a:t>Oh, we are the Pathfinders strong,</a:t>
            </a:r>
            <a:br>
              <a:rPr lang="en-US" sz="3200" dirty="0">
                <a:solidFill>
                  <a:schemeClr val="accent6">
                    <a:lumMod val="60000"/>
                    <a:lumOff val="40000"/>
                  </a:schemeClr>
                </a:solidFill>
              </a:rPr>
            </a:br>
            <a:r>
              <a:rPr lang="en-US" sz="3200" dirty="0">
                <a:solidFill>
                  <a:schemeClr val="accent6">
                    <a:lumMod val="60000"/>
                    <a:lumOff val="40000"/>
                  </a:schemeClr>
                </a:solidFill>
              </a:rPr>
              <a:t>The servants of God are we.</a:t>
            </a:r>
            <a:br>
              <a:rPr lang="en-US" sz="3200" dirty="0">
                <a:solidFill>
                  <a:schemeClr val="accent6">
                    <a:lumMod val="60000"/>
                    <a:lumOff val="40000"/>
                  </a:schemeClr>
                </a:solidFill>
              </a:rPr>
            </a:br>
            <a:r>
              <a:rPr lang="en-US" sz="3200" dirty="0">
                <a:solidFill>
                  <a:schemeClr val="accent6">
                    <a:lumMod val="60000"/>
                    <a:lumOff val="40000"/>
                  </a:schemeClr>
                </a:solidFill>
              </a:rPr>
              <a:t>Faithful as we march along,</a:t>
            </a:r>
            <a:br>
              <a:rPr lang="en-US" sz="3200" dirty="0">
                <a:solidFill>
                  <a:schemeClr val="accent6">
                    <a:lumMod val="60000"/>
                    <a:lumOff val="40000"/>
                  </a:schemeClr>
                </a:solidFill>
              </a:rPr>
            </a:br>
            <a:r>
              <a:rPr lang="en-US" sz="3200" dirty="0">
                <a:solidFill>
                  <a:schemeClr val="accent6">
                    <a:lumMod val="60000"/>
                    <a:lumOff val="40000"/>
                  </a:schemeClr>
                </a:solidFill>
              </a:rPr>
              <a:t>In kindness, truth, and purity</a:t>
            </a:r>
            <a:br>
              <a:rPr lang="en-US" sz="3200" dirty="0">
                <a:solidFill>
                  <a:schemeClr val="accent6">
                    <a:lumMod val="60000"/>
                    <a:lumOff val="40000"/>
                  </a:schemeClr>
                </a:solidFill>
              </a:rPr>
            </a:br>
            <a:r>
              <a:rPr lang="en-US" sz="3200" dirty="0">
                <a:solidFill>
                  <a:schemeClr val="accent6">
                    <a:lumMod val="60000"/>
                    <a:lumOff val="40000"/>
                  </a:schemeClr>
                </a:solidFill>
              </a:rPr>
              <a:t>A Message to tell to the world,</a:t>
            </a:r>
            <a:br>
              <a:rPr lang="en-US" sz="3200" dirty="0">
                <a:solidFill>
                  <a:schemeClr val="accent6">
                    <a:lumMod val="60000"/>
                    <a:lumOff val="40000"/>
                  </a:schemeClr>
                </a:solidFill>
              </a:rPr>
            </a:br>
            <a:r>
              <a:rPr lang="en-US" sz="3200" dirty="0">
                <a:solidFill>
                  <a:schemeClr val="accent6">
                    <a:lumMod val="60000"/>
                    <a:lumOff val="40000"/>
                  </a:schemeClr>
                </a:solidFill>
              </a:rPr>
              <a:t>A truth that will set us free!</a:t>
            </a:r>
            <a:br>
              <a:rPr lang="en-US" sz="3200" dirty="0">
                <a:solidFill>
                  <a:schemeClr val="accent6">
                    <a:lumMod val="60000"/>
                    <a:lumOff val="40000"/>
                  </a:schemeClr>
                </a:solidFill>
              </a:rPr>
            </a:br>
            <a:r>
              <a:rPr lang="en-US" sz="3200" dirty="0">
                <a:solidFill>
                  <a:schemeClr val="accent6">
                    <a:lumMod val="60000"/>
                    <a:lumOff val="40000"/>
                  </a:schemeClr>
                </a:solidFill>
              </a:rPr>
              <a:t>King Jesus the Savior's coming back</a:t>
            </a:r>
            <a:br>
              <a:rPr lang="en-US" sz="3200" dirty="0">
                <a:solidFill>
                  <a:schemeClr val="accent6">
                    <a:lumMod val="60000"/>
                    <a:lumOff val="40000"/>
                  </a:schemeClr>
                </a:solidFill>
              </a:rPr>
            </a:br>
            <a:r>
              <a:rPr lang="en-US" sz="3200" dirty="0">
                <a:solidFill>
                  <a:schemeClr val="accent6">
                    <a:lumMod val="60000"/>
                    <a:lumOff val="40000"/>
                  </a:schemeClr>
                </a:solidFill>
              </a:rPr>
              <a:t>For you, and me!</a:t>
            </a:r>
          </a:p>
        </p:txBody>
      </p:sp>
      <p:pic>
        <p:nvPicPr>
          <p:cNvPr id="4" name="Picture 3" descr="A child scout holding a flag&#10;&#10;Description automatically generated">
            <a:extLst>
              <a:ext uri="{FF2B5EF4-FFF2-40B4-BE49-F238E27FC236}">
                <a16:creationId xmlns:a16="http://schemas.microsoft.com/office/drawing/2014/main" id="{E959AEF6-D123-4D43-3C2C-797615D68AF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36046"/>
          <a:stretch/>
        </p:blipFill>
        <p:spPr>
          <a:xfrm>
            <a:off x="8004785" y="-177414"/>
            <a:ext cx="4187215" cy="4987153"/>
          </a:xfrm>
          <a:prstGeom prst="rect">
            <a:avLst/>
          </a:prstGeom>
        </p:spPr>
      </p:pic>
    </p:spTree>
    <p:extLst>
      <p:ext uri="{BB962C8B-B14F-4D97-AF65-F5344CB8AC3E}">
        <p14:creationId xmlns:p14="http://schemas.microsoft.com/office/powerpoint/2010/main" val="1372112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athfinders Song || We Are the Pathfinders Strong || Highland Hills Seventh-Day Adventist Church">
            <a:hlinkClick r:id="" action="ppaction://media"/>
            <a:extLst>
              <a:ext uri="{FF2B5EF4-FFF2-40B4-BE49-F238E27FC236}">
                <a16:creationId xmlns:a16="http://schemas.microsoft.com/office/drawing/2014/main" id="{7FAF4834-7F4B-4545-9CDC-6E7C8A3C1783}"/>
              </a:ext>
            </a:extLst>
          </p:cNvPr>
          <p:cNvPicPr>
            <a:picLocks noRot="1" noChangeAspect="1"/>
          </p:cNvPicPr>
          <p:nvPr>
            <a:videoFile r:link="rId1"/>
          </p:nvPr>
        </p:nvPicPr>
        <p:blipFill>
          <a:blip r:embed="rId3"/>
          <a:stretch>
            <a:fillRect/>
          </a:stretch>
        </p:blipFill>
        <p:spPr>
          <a:xfrm>
            <a:off x="613954" y="331637"/>
            <a:ext cx="10907486" cy="6162743"/>
          </a:xfrm>
          <a:prstGeom prst="rect">
            <a:avLst/>
          </a:prstGeom>
        </p:spPr>
      </p:pic>
    </p:spTree>
    <p:extLst>
      <p:ext uri="{BB962C8B-B14F-4D97-AF65-F5344CB8AC3E}">
        <p14:creationId xmlns:p14="http://schemas.microsoft.com/office/powerpoint/2010/main" val="277209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 and blue text&#10;&#10;Description automatically generated">
            <a:extLst>
              <a:ext uri="{FF2B5EF4-FFF2-40B4-BE49-F238E27FC236}">
                <a16:creationId xmlns:a16="http://schemas.microsoft.com/office/drawing/2014/main" id="{0D622834-FC6E-43FB-2416-57282B3E8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549" y="1523835"/>
            <a:ext cx="9656901" cy="3810330"/>
          </a:xfrm>
          <a:prstGeom prst="rect">
            <a:avLst/>
          </a:prstGeom>
        </p:spPr>
      </p:pic>
      <p:sp>
        <p:nvSpPr>
          <p:cNvPr id="4" name="TextBox 3">
            <a:extLst>
              <a:ext uri="{FF2B5EF4-FFF2-40B4-BE49-F238E27FC236}">
                <a16:creationId xmlns:a16="http://schemas.microsoft.com/office/drawing/2014/main" id="{76223F88-61C1-00EC-62A8-4393D198F9E0}"/>
              </a:ext>
            </a:extLst>
          </p:cNvPr>
          <p:cNvSpPr txBox="1"/>
          <p:nvPr/>
        </p:nvSpPr>
        <p:spPr>
          <a:xfrm>
            <a:off x="1391478" y="5619786"/>
            <a:ext cx="6096000" cy="369332"/>
          </a:xfrm>
          <a:prstGeom prst="rect">
            <a:avLst/>
          </a:prstGeom>
          <a:noFill/>
        </p:spPr>
        <p:txBody>
          <a:bodyPr wrap="square">
            <a:spAutoFit/>
          </a:bodyPr>
          <a:lstStyle/>
          <a:p>
            <a:r>
              <a:rPr lang="en-US" dirty="0">
                <a:hlinkClick r:id="rId3"/>
              </a:rPr>
              <a:t>https://activityarray.wordpress.com/</a:t>
            </a:r>
            <a:r>
              <a:rPr lang="en-US" dirty="0"/>
              <a:t> </a:t>
            </a:r>
          </a:p>
        </p:txBody>
      </p:sp>
    </p:spTree>
    <p:extLst>
      <p:ext uri="{BB962C8B-B14F-4D97-AF65-F5344CB8AC3E}">
        <p14:creationId xmlns:p14="http://schemas.microsoft.com/office/powerpoint/2010/main" val="3017590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AA7CF-75D4-57A0-9C90-32C94E751482}"/>
              </a:ext>
            </a:extLst>
          </p:cNvPr>
          <p:cNvSpPr>
            <a:spLocks noGrp="1"/>
          </p:cNvSpPr>
          <p:nvPr>
            <p:ph type="title"/>
          </p:nvPr>
        </p:nvSpPr>
        <p:spPr/>
        <p:txBody>
          <a:bodyPr/>
          <a:lstStyle/>
          <a:p>
            <a:r>
              <a:rPr lang="en-US" dirty="0"/>
              <a:t>Extra Slides – Adventurer Induction</a:t>
            </a:r>
          </a:p>
        </p:txBody>
      </p:sp>
    </p:spTree>
    <p:extLst>
      <p:ext uri="{BB962C8B-B14F-4D97-AF65-F5344CB8AC3E}">
        <p14:creationId xmlns:p14="http://schemas.microsoft.com/office/powerpoint/2010/main" val="3545432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a:extLst>
            <a:ext uri="{FF2B5EF4-FFF2-40B4-BE49-F238E27FC236}">
              <a16:creationId xmlns:a16="http://schemas.microsoft.com/office/drawing/2014/main" id="{49C46260-D894-8861-296C-7EC459457C74}"/>
            </a:ext>
          </a:extLst>
        </p:cNvPr>
        <p:cNvGrpSpPr/>
        <p:nvPr/>
      </p:nvGrpSpPr>
      <p:grpSpPr>
        <a:xfrm>
          <a:off x="0" y="0"/>
          <a:ext cx="0" cy="0"/>
          <a:chOff x="0" y="0"/>
          <a:chExt cx="0" cy="0"/>
        </a:xfrm>
      </p:grpSpPr>
      <p:grpSp>
        <p:nvGrpSpPr>
          <p:cNvPr id="72" name="Group 3">
            <a:extLst>
              <a:ext uri="{FF2B5EF4-FFF2-40B4-BE49-F238E27FC236}">
                <a16:creationId xmlns:a16="http://schemas.microsoft.com/office/drawing/2014/main" id="{9953687C-4D18-12A7-3560-A0F8D48F9C0C}"/>
              </a:ext>
            </a:extLst>
          </p:cNvPr>
          <p:cNvGrpSpPr>
            <a:grpSpLocks noChangeAspect="1"/>
          </p:cNvGrpSpPr>
          <p:nvPr/>
        </p:nvGrpSpPr>
        <p:grpSpPr>
          <a:xfrm>
            <a:off x="671191" y="1043441"/>
            <a:ext cx="977727" cy="977727"/>
            <a:chOff x="1083" y="-382889"/>
            <a:chExt cx="625107" cy="596926"/>
          </a:xfrm>
        </p:grpSpPr>
        <p:sp>
          <p:nvSpPr>
            <p:cNvPr id="73" name="Freeform 4">
              <a:extLst>
                <a:ext uri="{FF2B5EF4-FFF2-40B4-BE49-F238E27FC236}">
                  <a16:creationId xmlns:a16="http://schemas.microsoft.com/office/drawing/2014/main" id="{A75C2D17-AA4B-4EF3-6562-C9DF07159779}"/>
                </a:ext>
              </a:extLst>
            </p:cNvPr>
            <p:cNvSpPr/>
            <p:nvPr/>
          </p:nvSpPr>
          <p:spPr>
            <a:xfrm>
              <a:off x="1083" y="-382889"/>
              <a:ext cx="625107" cy="596926"/>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TextBox 3">
            <a:extLst>
              <a:ext uri="{FF2B5EF4-FFF2-40B4-BE49-F238E27FC236}">
                <a16:creationId xmlns:a16="http://schemas.microsoft.com/office/drawing/2014/main" id="{8AAC3288-2029-6EA7-2F5D-C6CF0F275806}"/>
              </a:ext>
            </a:extLst>
          </p:cNvPr>
          <p:cNvSpPr txBox="1"/>
          <p:nvPr/>
        </p:nvSpPr>
        <p:spPr>
          <a:xfrm>
            <a:off x="867023" y="2547860"/>
            <a:ext cx="10457954" cy="541174"/>
          </a:xfrm>
          <a:prstGeom prst="rect">
            <a:avLst/>
          </a:prstGeom>
        </p:spPr>
        <p:txBody>
          <a:bodyPr lIns="0" tIns="0" rIns="0" bIns="0" rtlCol="0" anchor="t">
            <a:spAutoFit/>
          </a:bodyPr>
          <a:lstStyle/>
          <a:p>
            <a:pPr marL="0" marR="0" lvl="0" indent="0" algn="ctr" defTabSz="45720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Bold"/>
                <a:ea typeface="Arial Bold"/>
                <a:cs typeface="Arial" panose="020B0604020202020204" pitchFamily="34" charset="0"/>
                <a:sym typeface="Arial Bold"/>
              </a:rPr>
              <a:t>Adventurers</a:t>
            </a:r>
            <a:r>
              <a:rPr kumimoji="0" lang="en-US" sz="3200" b="1" i="0" u="none" strike="noStrike" kern="1200" cap="none" spc="0" normalizeH="0" baseline="0" noProof="0">
                <a:ln>
                  <a:noFill/>
                </a:ln>
                <a:solidFill>
                  <a:srgbClr val="FFFFFF"/>
                </a:solidFill>
                <a:effectLst/>
                <a:uLnTx/>
                <a:uFillTx/>
                <a:latin typeface="Arial Bold"/>
                <a:ea typeface="Arial Bold"/>
                <a:cs typeface="Arial Bold"/>
                <a:sym typeface="Arial Bold"/>
              </a:rPr>
              <a:t> has six investiture achievement classes: </a:t>
            </a:r>
          </a:p>
        </p:txBody>
      </p:sp>
      <p:sp>
        <p:nvSpPr>
          <p:cNvPr id="4" name="TextBox 4">
            <a:extLst>
              <a:ext uri="{FF2B5EF4-FFF2-40B4-BE49-F238E27FC236}">
                <a16:creationId xmlns:a16="http://schemas.microsoft.com/office/drawing/2014/main" id="{AA3A0E28-08B1-E7F1-E16C-B1A000FF2794}"/>
              </a:ext>
            </a:extLst>
          </p:cNvPr>
          <p:cNvSpPr txBox="1"/>
          <p:nvPr/>
        </p:nvSpPr>
        <p:spPr>
          <a:xfrm>
            <a:off x="4907347" y="3188188"/>
            <a:ext cx="2377306" cy="2512354"/>
          </a:xfrm>
          <a:prstGeom prst="rect">
            <a:avLst/>
          </a:prstGeom>
        </p:spPr>
        <p:txBody>
          <a:bodyPr wrap="square" lIns="0" tIns="0" rIns="0" bIns="0" rtlCol="0" anchor="t">
            <a:spAutoFit/>
          </a:bodyPr>
          <a:lstStyle/>
          <a:p>
            <a:pPr marL="0" marR="0" lvl="0" indent="0" algn="ctr" defTabSz="457200" rtl="0" eaLnBrk="1" fontAlgn="auto" latinLnBrk="0" hangingPunct="1">
              <a:lnSpc>
                <a:spcPts val="3266"/>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Bold"/>
                <a:ea typeface="Arial Bold"/>
                <a:cs typeface="Arial Bold"/>
                <a:sym typeface="Arial Bold"/>
              </a:rPr>
              <a:t>Little Lamb</a:t>
            </a:r>
          </a:p>
          <a:p>
            <a:pPr marL="0" marR="0" lvl="0" indent="0" algn="ctr" defTabSz="457200" rtl="0" eaLnBrk="1" fontAlgn="auto" latinLnBrk="0" hangingPunct="1">
              <a:lnSpc>
                <a:spcPts val="3266"/>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Bold"/>
                <a:ea typeface="Arial Bold"/>
                <a:cs typeface="Arial Bold"/>
                <a:sym typeface="Arial Bold"/>
              </a:rPr>
              <a:t>Eager Beaver</a:t>
            </a:r>
          </a:p>
          <a:p>
            <a:pPr marL="0" marR="0" lvl="0" indent="0" algn="ctr" defTabSz="457200" rtl="0" eaLnBrk="1" fontAlgn="auto" latinLnBrk="0" hangingPunct="1">
              <a:lnSpc>
                <a:spcPts val="3266"/>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Bold"/>
                <a:ea typeface="Arial Bold"/>
                <a:cs typeface="Arial Bold"/>
                <a:sym typeface="Arial Bold"/>
              </a:rPr>
              <a:t>Busy Bee</a:t>
            </a:r>
          </a:p>
          <a:p>
            <a:pPr marL="0" marR="0" lvl="0" indent="0" algn="ctr" defTabSz="457200" rtl="0" eaLnBrk="1" fontAlgn="auto" latinLnBrk="0" hangingPunct="1">
              <a:lnSpc>
                <a:spcPts val="3266"/>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Bold"/>
                <a:ea typeface="Arial Bold"/>
                <a:cs typeface="Arial Bold"/>
                <a:sym typeface="Arial Bold"/>
              </a:rPr>
              <a:t>Sunbeam</a:t>
            </a:r>
          </a:p>
          <a:p>
            <a:pPr marL="0" marR="0" lvl="0" indent="0" algn="ctr" defTabSz="457200" rtl="0" eaLnBrk="1" fontAlgn="auto" latinLnBrk="0" hangingPunct="1">
              <a:lnSpc>
                <a:spcPts val="3266"/>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Bold"/>
                <a:ea typeface="Arial Bold"/>
                <a:cs typeface="Arial Bold"/>
                <a:sym typeface="Arial Bold"/>
              </a:rPr>
              <a:t>Builder</a:t>
            </a:r>
          </a:p>
          <a:p>
            <a:pPr marL="0" marR="0" lvl="0" indent="0" algn="ctr" defTabSz="457200" rtl="0" eaLnBrk="1" fontAlgn="auto" latinLnBrk="0" hangingPunct="1">
              <a:lnSpc>
                <a:spcPts val="3266"/>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Bold"/>
                <a:ea typeface="Arial Bold"/>
                <a:cs typeface="Arial Bold"/>
                <a:sym typeface="Arial Bold"/>
              </a:rPr>
              <a:t>Helping Hand</a:t>
            </a:r>
          </a:p>
        </p:txBody>
      </p:sp>
      <p:sp>
        <p:nvSpPr>
          <p:cNvPr id="5" name="TextBox 5">
            <a:extLst>
              <a:ext uri="{FF2B5EF4-FFF2-40B4-BE49-F238E27FC236}">
                <a16:creationId xmlns:a16="http://schemas.microsoft.com/office/drawing/2014/main" id="{91CDB3EB-27F5-73E4-7E0B-E23A3FABD4AF}"/>
              </a:ext>
            </a:extLst>
          </p:cNvPr>
          <p:cNvSpPr txBox="1"/>
          <p:nvPr/>
        </p:nvSpPr>
        <p:spPr>
          <a:xfrm>
            <a:off x="258417" y="5814559"/>
            <a:ext cx="11881691" cy="867225"/>
          </a:xfrm>
          <a:prstGeom prst="rect">
            <a:avLst/>
          </a:prstGeom>
        </p:spPr>
        <p:txBody>
          <a:bodyPr wrap="square" lIns="0" tIns="0" rIns="0" bIns="0" rtlCol="0" anchor="t">
            <a:spAutoFit/>
          </a:bodyPr>
          <a:lstStyle/>
          <a:p>
            <a:pPr marL="0" marR="0" lvl="0" indent="0" algn="ctr" defTabSz="457200" rtl="0" eaLnBrk="1" fontAlgn="auto" latinLnBrk="0" hangingPunct="1">
              <a:lnSpc>
                <a:spcPts val="3453"/>
              </a:lnSpc>
              <a:spcBef>
                <a:spcPts val="0"/>
              </a:spcBef>
              <a:spcAft>
                <a:spcPts val="0"/>
              </a:spcAft>
              <a:buClrTx/>
              <a:buSzTx/>
              <a:buFontTx/>
              <a:buNone/>
              <a:tabLst/>
              <a:defRPr/>
            </a:pPr>
            <a:r>
              <a:rPr kumimoji="0" lang="en-US" sz="2800" b="1" i="1" u="none" strike="noStrike" kern="1200" cap="none" spc="0" normalizeH="0" baseline="0" noProof="0">
                <a:ln>
                  <a:noFill/>
                </a:ln>
                <a:solidFill>
                  <a:srgbClr val="FFFFFF"/>
                </a:solidFill>
                <a:effectLst/>
                <a:uLnTx/>
                <a:uFillTx/>
                <a:latin typeface="Arial Bold"/>
                <a:ea typeface="Arial Bold"/>
                <a:cs typeface="Arial Bold"/>
                <a:sym typeface="Arial Bold"/>
              </a:rPr>
              <a:t>This year, our adventurers are working on </a:t>
            </a:r>
          </a:p>
          <a:p>
            <a:pPr marL="0" marR="0" lvl="0" indent="0" algn="ctr" defTabSz="457200" rtl="0" eaLnBrk="1" fontAlgn="auto" latinLnBrk="0" hangingPunct="1">
              <a:lnSpc>
                <a:spcPts val="3453"/>
              </a:lnSpc>
              <a:spcBef>
                <a:spcPts val="0"/>
              </a:spcBef>
              <a:spcAft>
                <a:spcPts val="0"/>
              </a:spcAft>
              <a:buClrTx/>
              <a:buSzTx/>
              <a:buFontTx/>
              <a:buNone/>
              <a:tabLst/>
              <a:defRPr/>
            </a:pPr>
            <a:r>
              <a:rPr kumimoji="0" lang="en-US" sz="2800" b="1" i="1" u="none" strike="noStrike" kern="1200" cap="none" spc="0" normalizeH="0" baseline="0" noProof="0">
                <a:ln>
                  <a:noFill/>
                </a:ln>
                <a:solidFill>
                  <a:srgbClr val="FFFFFF"/>
                </a:solidFill>
                <a:effectLst/>
                <a:uLnTx/>
                <a:uFillTx/>
                <a:latin typeface="Arial Bold"/>
                <a:ea typeface="Arial Bold"/>
                <a:cs typeface="Arial Bold"/>
                <a:sym typeface="Arial Bold"/>
              </a:rPr>
              <a:t>Eager Beaver and Busy Bees.</a:t>
            </a:r>
          </a:p>
        </p:txBody>
      </p:sp>
      <p:grpSp>
        <p:nvGrpSpPr>
          <p:cNvPr id="8" name="Group 8">
            <a:extLst>
              <a:ext uri="{FF2B5EF4-FFF2-40B4-BE49-F238E27FC236}">
                <a16:creationId xmlns:a16="http://schemas.microsoft.com/office/drawing/2014/main" id="{BB67129B-D95F-2EAE-F178-EC44DCEF8B59}"/>
              </a:ext>
            </a:extLst>
          </p:cNvPr>
          <p:cNvGrpSpPr/>
          <p:nvPr/>
        </p:nvGrpSpPr>
        <p:grpSpPr>
          <a:xfrm>
            <a:off x="2055134" y="1095616"/>
            <a:ext cx="925553" cy="925553"/>
            <a:chOff x="0" y="0"/>
            <a:chExt cx="812800" cy="812800"/>
          </a:xfrm>
        </p:grpSpPr>
        <p:sp>
          <p:nvSpPr>
            <p:cNvPr id="9" name="Freeform 9">
              <a:extLst>
                <a:ext uri="{FF2B5EF4-FFF2-40B4-BE49-F238E27FC236}">
                  <a16:creationId xmlns:a16="http://schemas.microsoft.com/office/drawing/2014/main" id="{E7F48C39-6124-9C4C-4F9D-E22710CEB045}"/>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0" name="Group 10">
            <a:extLst>
              <a:ext uri="{FF2B5EF4-FFF2-40B4-BE49-F238E27FC236}">
                <a16:creationId xmlns:a16="http://schemas.microsoft.com/office/drawing/2014/main" id="{24FA5D67-DE72-9881-E694-0FF707F82837}"/>
              </a:ext>
            </a:extLst>
          </p:cNvPr>
          <p:cNvGrpSpPr/>
          <p:nvPr/>
        </p:nvGrpSpPr>
        <p:grpSpPr>
          <a:xfrm>
            <a:off x="3424467" y="1095616"/>
            <a:ext cx="925553" cy="925553"/>
            <a:chOff x="0" y="0"/>
            <a:chExt cx="812800" cy="812800"/>
          </a:xfrm>
        </p:grpSpPr>
        <p:sp>
          <p:nvSpPr>
            <p:cNvPr id="11" name="Freeform 11">
              <a:extLst>
                <a:ext uri="{FF2B5EF4-FFF2-40B4-BE49-F238E27FC236}">
                  <a16:creationId xmlns:a16="http://schemas.microsoft.com/office/drawing/2014/main" id="{204FB2A4-292A-7953-9851-D22E86A4D4E8}"/>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2" name="Group 12">
            <a:extLst>
              <a:ext uri="{FF2B5EF4-FFF2-40B4-BE49-F238E27FC236}">
                <a16:creationId xmlns:a16="http://schemas.microsoft.com/office/drawing/2014/main" id="{D0BD1E7C-06E1-B2AB-F30F-C716323E21E8}"/>
              </a:ext>
            </a:extLst>
          </p:cNvPr>
          <p:cNvGrpSpPr/>
          <p:nvPr/>
        </p:nvGrpSpPr>
        <p:grpSpPr>
          <a:xfrm>
            <a:off x="7841980" y="1095616"/>
            <a:ext cx="925553" cy="925553"/>
            <a:chOff x="0" y="0"/>
            <a:chExt cx="812800" cy="812800"/>
          </a:xfrm>
        </p:grpSpPr>
        <p:sp>
          <p:nvSpPr>
            <p:cNvPr id="13" name="Freeform 13">
              <a:extLst>
                <a:ext uri="{FF2B5EF4-FFF2-40B4-BE49-F238E27FC236}">
                  <a16:creationId xmlns:a16="http://schemas.microsoft.com/office/drawing/2014/main" id="{95BE462E-81A8-C4D4-C0A6-F588B7C81B07}"/>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4" name="Group 14">
            <a:extLst>
              <a:ext uri="{FF2B5EF4-FFF2-40B4-BE49-F238E27FC236}">
                <a16:creationId xmlns:a16="http://schemas.microsoft.com/office/drawing/2014/main" id="{8D665166-A913-D4CF-3366-A791860626AC}"/>
              </a:ext>
            </a:extLst>
          </p:cNvPr>
          <p:cNvGrpSpPr/>
          <p:nvPr/>
        </p:nvGrpSpPr>
        <p:grpSpPr>
          <a:xfrm>
            <a:off x="9211314" y="1095616"/>
            <a:ext cx="925553" cy="925553"/>
            <a:chOff x="0" y="0"/>
            <a:chExt cx="812800" cy="812800"/>
          </a:xfrm>
        </p:grpSpPr>
        <p:sp>
          <p:nvSpPr>
            <p:cNvPr id="15" name="Freeform 15">
              <a:extLst>
                <a:ext uri="{FF2B5EF4-FFF2-40B4-BE49-F238E27FC236}">
                  <a16:creationId xmlns:a16="http://schemas.microsoft.com/office/drawing/2014/main" id="{F3C17CC0-F6FF-765E-EC68-D768D20FDDDF}"/>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7"/>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6" name="Group 16">
            <a:extLst>
              <a:ext uri="{FF2B5EF4-FFF2-40B4-BE49-F238E27FC236}">
                <a16:creationId xmlns:a16="http://schemas.microsoft.com/office/drawing/2014/main" id="{DAC479AA-46E5-3717-2D26-A92983988559}"/>
              </a:ext>
            </a:extLst>
          </p:cNvPr>
          <p:cNvGrpSpPr/>
          <p:nvPr/>
        </p:nvGrpSpPr>
        <p:grpSpPr>
          <a:xfrm>
            <a:off x="10580648" y="1095616"/>
            <a:ext cx="925553" cy="925553"/>
            <a:chOff x="0" y="0"/>
            <a:chExt cx="812800" cy="812800"/>
          </a:xfrm>
        </p:grpSpPr>
        <p:sp>
          <p:nvSpPr>
            <p:cNvPr id="17" name="Freeform 17">
              <a:extLst>
                <a:ext uri="{FF2B5EF4-FFF2-40B4-BE49-F238E27FC236}">
                  <a16:creationId xmlns:a16="http://schemas.microsoft.com/office/drawing/2014/main" id="{A355EDA3-077B-ED0B-1454-B2746829750A}"/>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8"/>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76" name="Group 75">
            <a:extLst>
              <a:ext uri="{FF2B5EF4-FFF2-40B4-BE49-F238E27FC236}">
                <a16:creationId xmlns:a16="http://schemas.microsoft.com/office/drawing/2014/main" id="{2B3732C3-B2C9-593F-F973-194CB06CAAA7}"/>
              </a:ext>
            </a:extLst>
          </p:cNvPr>
          <p:cNvGrpSpPr/>
          <p:nvPr/>
        </p:nvGrpSpPr>
        <p:grpSpPr>
          <a:xfrm>
            <a:off x="-21965" y="-257709"/>
            <a:ext cx="12162073" cy="3224014"/>
            <a:chOff x="-21965" y="-257709"/>
            <a:chExt cx="12162073" cy="3224014"/>
          </a:xfrm>
        </p:grpSpPr>
        <p:grpSp>
          <p:nvGrpSpPr>
            <p:cNvPr id="75" name="Group 74">
              <a:extLst>
                <a:ext uri="{FF2B5EF4-FFF2-40B4-BE49-F238E27FC236}">
                  <a16:creationId xmlns:a16="http://schemas.microsoft.com/office/drawing/2014/main" id="{A634DE56-C35E-7AFC-8D6C-D67F0051DC45}"/>
                </a:ext>
              </a:extLst>
            </p:cNvPr>
            <p:cNvGrpSpPr/>
            <p:nvPr/>
          </p:nvGrpSpPr>
          <p:grpSpPr>
            <a:xfrm>
              <a:off x="-21965" y="-257709"/>
              <a:ext cx="12162073" cy="3224014"/>
              <a:chOff x="-21965" y="-257709"/>
              <a:chExt cx="12162073" cy="3224014"/>
            </a:xfrm>
          </p:grpSpPr>
          <p:grpSp>
            <p:nvGrpSpPr>
              <p:cNvPr id="71" name="Group 70">
                <a:extLst>
                  <a:ext uri="{FF2B5EF4-FFF2-40B4-BE49-F238E27FC236}">
                    <a16:creationId xmlns:a16="http://schemas.microsoft.com/office/drawing/2014/main" id="{D43681E3-6151-8E7F-D4DC-10F58911CE61}"/>
                  </a:ext>
                </a:extLst>
              </p:cNvPr>
              <p:cNvGrpSpPr/>
              <p:nvPr/>
            </p:nvGrpSpPr>
            <p:grpSpPr>
              <a:xfrm>
                <a:off x="63370" y="-257709"/>
                <a:ext cx="11985170" cy="3224014"/>
                <a:chOff x="63370" y="-257709"/>
                <a:chExt cx="11985170" cy="3224014"/>
              </a:xfrm>
            </p:grpSpPr>
            <p:sp>
              <p:nvSpPr>
                <p:cNvPr id="60" name="Diagonal Stripe 59">
                  <a:extLst>
                    <a:ext uri="{FF2B5EF4-FFF2-40B4-BE49-F238E27FC236}">
                      <a16:creationId xmlns:a16="http://schemas.microsoft.com/office/drawing/2014/main" id="{1C46CC32-55F7-5F6C-C38C-4380E1EF4FD8}"/>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1" name="Diagonal Stripe 60">
                  <a:extLst>
                    <a:ext uri="{FF2B5EF4-FFF2-40B4-BE49-F238E27FC236}">
                      <a16:creationId xmlns:a16="http://schemas.microsoft.com/office/drawing/2014/main" id="{077D16FD-F453-B7ED-FA83-B89B13CB1783}"/>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Freeform 2">
                  <a:extLst>
                    <a:ext uri="{FF2B5EF4-FFF2-40B4-BE49-F238E27FC236}">
                      <a16:creationId xmlns:a16="http://schemas.microsoft.com/office/drawing/2014/main" id="{622E7008-A700-B3FB-ACAD-8CD2B3B1F8D4}"/>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9"/>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45" name="Straight Connector 44">
                <a:extLst>
                  <a:ext uri="{FF2B5EF4-FFF2-40B4-BE49-F238E27FC236}">
                    <a16:creationId xmlns:a16="http://schemas.microsoft.com/office/drawing/2014/main" id="{D967DB28-878E-CA89-E34D-022E9446909B}"/>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Arc 45">
                <a:extLst>
                  <a:ext uri="{FF2B5EF4-FFF2-40B4-BE49-F238E27FC236}">
                    <a16:creationId xmlns:a16="http://schemas.microsoft.com/office/drawing/2014/main" id="{E9D3D992-19B6-99A2-3B39-0D84CBE4194D}"/>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 name="Arc 46">
                <a:extLst>
                  <a:ext uri="{FF2B5EF4-FFF2-40B4-BE49-F238E27FC236}">
                    <a16:creationId xmlns:a16="http://schemas.microsoft.com/office/drawing/2014/main" id="{0F8C391B-68A2-F24F-6858-A42D2552BCB6}"/>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8" name="Arc 47">
                <a:extLst>
                  <a:ext uri="{FF2B5EF4-FFF2-40B4-BE49-F238E27FC236}">
                    <a16:creationId xmlns:a16="http://schemas.microsoft.com/office/drawing/2014/main" id="{456D9899-B26A-E856-A3BB-CA191CD319A6}"/>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9" name="Arc 48">
                <a:extLst>
                  <a:ext uri="{FF2B5EF4-FFF2-40B4-BE49-F238E27FC236}">
                    <a16:creationId xmlns:a16="http://schemas.microsoft.com/office/drawing/2014/main" id="{DF2BD457-8867-36A1-9116-6B11D7E4948A}"/>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50" name="Straight Connector 49">
                <a:extLst>
                  <a:ext uri="{FF2B5EF4-FFF2-40B4-BE49-F238E27FC236}">
                    <a16:creationId xmlns:a16="http://schemas.microsoft.com/office/drawing/2014/main" id="{C073A369-CB35-449E-ECEB-A74FA168ED22}"/>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Arc 50">
                <a:extLst>
                  <a:ext uri="{FF2B5EF4-FFF2-40B4-BE49-F238E27FC236}">
                    <a16:creationId xmlns:a16="http://schemas.microsoft.com/office/drawing/2014/main" id="{EB4B19EE-E299-29E0-0B28-D075C97351C9}"/>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2" name="Arc 51">
                <a:extLst>
                  <a:ext uri="{FF2B5EF4-FFF2-40B4-BE49-F238E27FC236}">
                    <a16:creationId xmlns:a16="http://schemas.microsoft.com/office/drawing/2014/main" id="{2BB39579-1C0E-AE47-1D1B-F9CED25E310D}"/>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3" name="Arc 52">
                <a:extLst>
                  <a:ext uri="{FF2B5EF4-FFF2-40B4-BE49-F238E27FC236}">
                    <a16:creationId xmlns:a16="http://schemas.microsoft.com/office/drawing/2014/main" id="{98933A4C-AE79-246E-965E-D8EE3ECF8EFE}"/>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4" name="Arc 53">
                <a:extLst>
                  <a:ext uri="{FF2B5EF4-FFF2-40B4-BE49-F238E27FC236}">
                    <a16:creationId xmlns:a16="http://schemas.microsoft.com/office/drawing/2014/main" id="{BE21C761-2F49-CDBF-E857-E89DD09E40FF}"/>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58" name="Straight Connector 57">
              <a:extLst>
                <a:ext uri="{FF2B5EF4-FFF2-40B4-BE49-F238E27FC236}">
                  <a16:creationId xmlns:a16="http://schemas.microsoft.com/office/drawing/2014/main" id="{DF9A70C2-4B79-080B-0A1F-F77980053C29}"/>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4972065-6C26-EC51-D1CD-E0A8D307231B}"/>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46790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0F485BCD-6D14-AF74-AA71-B5B420682519}"/>
              </a:ext>
            </a:extLst>
          </p:cNvPr>
          <p:cNvGrpSpPr/>
          <p:nvPr/>
        </p:nvGrpSpPr>
        <p:grpSpPr>
          <a:xfrm>
            <a:off x="685800" y="2292244"/>
            <a:ext cx="10820401" cy="3840517"/>
            <a:chOff x="673564" y="2292244"/>
            <a:chExt cx="10820401" cy="3840517"/>
          </a:xfrm>
        </p:grpSpPr>
        <p:grpSp>
          <p:nvGrpSpPr>
            <p:cNvPr id="2" name="Group 2"/>
            <p:cNvGrpSpPr/>
            <p:nvPr/>
          </p:nvGrpSpPr>
          <p:grpSpPr>
            <a:xfrm>
              <a:off x="7653448" y="2292244"/>
              <a:ext cx="3840517" cy="3840517"/>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t="-1000" b="-100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 name="TextBox 4"/>
            <p:cNvSpPr txBox="1"/>
            <p:nvPr/>
          </p:nvSpPr>
          <p:spPr>
            <a:xfrm>
              <a:off x="673564" y="2841774"/>
              <a:ext cx="6586903" cy="2741456"/>
            </a:xfrm>
            <a:prstGeom prst="rect">
              <a:avLst/>
            </a:prstGeom>
          </p:spPr>
          <p:txBody>
            <a:bodyPr lIns="0" tIns="0" rIns="0" bIns="0" rtlCol="0" anchor="t">
              <a:spAutoFit/>
            </a:bodyPr>
            <a:lstStyle/>
            <a:p>
              <a:pPr marL="0" marR="0" lvl="0" indent="0" algn="ctr" defTabSz="457200" rtl="0" eaLnBrk="1" fontAlgn="auto" latinLnBrk="0" hangingPunct="1">
                <a:lnSpc>
                  <a:spcPts val="5973"/>
                </a:lnSpc>
                <a:spcBef>
                  <a:spcPts val="0"/>
                </a:spcBef>
                <a:spcAft>
                  <a:spcPts val="0"/>
                </a:spcAft>
                <a:buClrTx/>
                <a:buSzTx/>
                <a:buFontTx/>
                <a:buNone/>
                <a:tabLst/>
                <a:defRPr/>
              </a:pPr>
              <a:r>
                <a:rPr kumimoji="0" lang="en-US" sz="4266" b="0" i="0" u="none" strike="noStrike" kern="1200" cap="none" spc="0" normalizeH="0" baseline="0" noProof="0">
                  <a:ln>
                    <a:noFill/>
                  </a:ln>
                  <a:solidFill>
                    <a:srgbClr val="FFFFFF"/>
                  </a:solidFill>
                  <a:effectLst/>
                  <a:uLnTx/>
                  <a:uFillTx/>
                  <a:latin typeface="Chalkboard" panose="03050602040202020205" pitchFamily="66" charset="77"/>
                  <a:ea typeface="Schoolbell"/>
                  <a:cs typeface="Mystical Woods Rough Script" panose="020F0502020204030204" pitchFamily="34" charset="0"/>
                  <a:sym typeface="Schoolbell"/>
                </a:rPr>
                <a:t> The Eager Beaver Class</a:t>
              </a:r>
            </a:p>
            <a:p>
              <a:pPr marL="0" marR="0" lvl="0" indent="0" algn="ctr" defTabSz="457200" rtl="0" eaLnBrk="1" fontAlgn="auto" latinLnBrk="0" hangingPunct="1">
                <a:lnSpc>
                  <a:spcPts val="3920"/>
                </a:lnSpc>
                <a:spcBef>
                  <a:spcPct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Chalkboard" panose="03050602040202020205" pitchFamily="66" charset="77"/>
                  <a:ea typeface="Schoolbell"/>
                  <a:cs typeface="Mystical Woods Rough Script" panose="020F0502020204030204" pitchFamily="34" charset="0"/>
                  <a:sym typeface="Schoolbell"/>
                </a:rPr>
                <a:t> is a journey through discovery, play, and learning that will introduce them to the example of Jesus in eagerly sharing His love.</a:t>
              </a:r>
            </a:p>
          </p:txBody>
        </p:sp>
      </p:grpSp>
      <p:grpSp>
        <p:nvGrpSpPr>
          <p:cNvPr id="22" name="Group 21">
            <a:extLst>
              <a:ext uri="{FF2B5EF4-FFF2-40B4-BE49-F238E27FC236}">
                <a16:creationId xmlns:a16="http://schemas.microsoft.com/office/drawing/2014/main" id="{EC63397E-4FBB-408C-B10B-4F8729631413}"/>
              </a:ext>
            </a:extLst>
          </p:cNvPr>
          <p:cNvGrpSpPr/>
          <p:nvPr/>
        </p:nvGrpSpPr>
        <p:grpSpPr>
          <a:xfrm>
            <a:off x="-21965" y="-257709"/>
            <a:ext cx="12162073" cy="3224014"/>
            <a:chOff x="-21965" y="-257709"/>
            <a:chExt cx="12162073" cy="3224014"/>
          </a:xfrm>
        </p:grpSpPr>
        <p:grpSp>
          <p:nvGrpSpPr>
            <p:cNvPr id="23" name="Group 22">
              <a:extLst>
                <a:ext uri="{FF2B5EF4-FFF2-40B4-BE49-F238E27FC236}">
                  <a16:creationId xmlns:a16="http://schemas.microsoft.com/office/drawing/2014/main" id="{A7CD4252-D278-B75B-BCF9-9AE4C88C7E08}"/>
                </a:ext>
              </a:extLst>
            </p:cNvPr>
            <p:cNvGrpSpPr/>
            <p:nvPr/>
          </p:nvGrpSpPr>
          <p:grpSpPr>
            <a:xfrm>
              <a:off x="-21965" y="-257709"/>
              <a:ext cx="12162073" cy="3224014"/>
              <a:chOff x="-21965" y="-257709"/>
              <a:chExt cx="12162073" cy="3224014"/>
            </a:xfrm>
          </p:grpSpPr>
          <p:grpSp>
            <p:nvGrpSpPr>
              <p:cNvPr id="26" name="Group 25">
                <a:extLst>
                  <a:ext uri="{FF2B5EF4-FFF2-40B4-BE49-F238E27FC236}">
                    <a16:creationId xmlns:a16="http://schemas.microsoft.com/office/drawing/2014/main" id="{B8E6F164-8111-F4AD-ED3C-59B53E073362}"/>
                  </a:ext>
                </a:extLst>
              </p:cNvPr>
              <p:cNvGrpSpPr/>
              <p:nvPr/>
            </p:nvGrpSpPr>
            <p:grpSpPr>
              <a:xfrm>
                <a:off x="63370" y="-257709"/>
                <a:ext cx="11985170" cy="3224014"/>
                <a:chOff x="63370" y="-257709"/>
                <a:chExt cx="11985170" cy="3224014"/>
              </a:xfrm>
            </p:grpSpPr>
            <p:sp>
              <p:nvSpPr>
                <p:cNvPr id="37" name="Diagonal Stripe 36">
                  <a:extLst>
                    <a:ext uri="{FF2B5EF4-FFF2-40B4-BE49-F238E27FC236}">
                      <a16:creationId xmlns:a16="http://schemas.microsoft.com/office/drawing/2014/main" id="{9E686E6E-D0EC-80D0-2E1A-4E27E9180A18}"/>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Diagonal Stripe 37">
                  <a:extLst>
                    <a:ext uri="{FF2B5EF4-FFF2-40B4-BE49-F238E27FC236}">
                      <a16:creationId xmlns:a16="http://schemas.microsoft.com/office/drawing/2014/main" id="{67E28727-E3E0-1889-64D1-A0ED98FAAB67}"/>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Freeform 2">
                  <a:extLst>
                    <a:ext uri="{FF2B5EF4-FFF2-40B4-BE49-F238E27FC236}">
                      <a16:creationId xmlns:a16="http://schemas.microsoft.com/office/drawing/2014/main" id="{0637D705-EA52-527B-ACC0-5AF795A60F2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27" name="Straight Connector 26">
                <a:extLst>
                  <a:ext uri="{FF2B5EF4-FFF2-40B4-BE49-F238E27FC236}">
                    <a16:creationId xmlns:a16="http://schemas.microsoft.com/office/drawing/2014/main" id="{25E3F330-91C6-7E83-32AA-A82B43C855A5}"/>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Arc 27">
                <a:extLst>
                  <a:ext uri="{FF2B5EF4-FFF2-40B4-BE49-F238E27FC236}">
                    <a16:creationId xmlns:a16="http://schemas.microsoft.com/office/drawing/2014/main" id="{4D5772A7-4445-4350-570D-4B095FF7D8BB}"/>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Arc 28">
                <a:extLst>
                  <a:ext uri="{FF2B5EF4-FFF2-40B4-BE49-F238E27FC236}">
                    <a16:creationId xmlns:a16="http://schemas.microsoft.com/office/drawing/2014/main" id="{22F9E24F-C639-B31A-2103-BDDF697D27B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Arc 29">
                <a:extLst>
                  <a:ext uri="{FF2B5EF4-FFF2-40B4-BE49-F238E27FC236}">
                    <a16:creationId xmlns:a16="http://schemas.microsoft.com/office/drawing/2014/main" id="{18266A5B-2185-BAAB-55A7-86BDE2EF9F82}"/>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1" name="Arc 30">
                <a:extLst>
                  <a:ext uri="{FF2B5EF4-FFF2-40B4-BE49-F238E27FC236}">
                    <a16:creationId xmlns:a16="http://schemas.microsoft.com/office/drawing/2014/main" id="{A285356F-2545-F724-A943-E5A9424F308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32" name="Straight Connector 31">
                <a:extLst>
                  <a:ext uri="{FF2B5EF4-FFF2-40B4-BE49-F238E27FC236}">
                    <a16:creationId xmlns:a16="http://schemas.microsoft.com/office/drawing/2014/main" id="{8D714D3D-1293-1561-D393-58A967AAD589}"/>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Arc 32">
                <a:extLst>
                  <a:ext uri="{FF2B5EF4-FFF2-40B4-BE49-F238E27FC236}">
                    <a16:creationId xmlns:a16="http://schemas.microsoft.com/office/drawing/2014/main" id="{726DA02E-F7E2-13DD-C36F-9EBC794F4F31}"/>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Arc 33">
                <a:extLst>
                  <a:ext uri="{FF2B5EF4-FFF2-40B4-BE49-F238E27FC236}">
                    <a16:creationId xmlns:a16="http://schemas.microsoft.com/office/drawing/2014/main" id="{DB09E617-4A1F-90D0-EE9D-311228C389F4}"/>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Arc 34">
                <a:extLst>
                  <a:ext uri="{FF2B5EF4-FFF2-40B4-BE49-F238E27FC236}">
                    <a16:creationId xmlns:a16="http://schemas.microsoft.com/office/drawing/2014/main" id="{A490FF17-13D2-444F-3C63-C4092BE4AC27}"/>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 name="Arc 35">
                <a:extLst>
                  <a:ext uri="{FF2B5EF4-FFF2-40B4-BE49-F238E27FC236}">
                    <a16:creationId xmlns:a16="http://schemas.microsoft.com/office/drawing/2014/main" id="{7A73D5B9-2C53-9669-6B84-EA17E00577AE}"/>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24" name="Straight Connector 23">
              <a:extLst>
                <a:ext uri="{FF2B5EF4-FFF2-40B4-BE49-F238E27FC236}">
                  <a16:creationId xmlns:a16="http://schemas.microsoft.com/office/drawing/2014/main" id="{922BD816-01BE-6E9E-C5C5-219FFE46B8D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D2B147F-2652-0FEA-03C3-45DBF594910F}"/>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2CDE6D26-1D54-A71E-538B-F9B0C5A0EC3D}"/>
              </a:ext>
            </a:extLst>
          </p:cNvPr>
          <p:cNvGrpSpPr/>
          <p:nvPr/>
        </p:nvGrpSpPr>
        <p:grpSpPr>
          <a:xfrm>
            <a:off x="719891" y="2331684"/>
            <a:ext cx="10752219" cy="3840517"/>
            <a:chOff x="753982" y="2331684"/>
            <a:chExt cx="10752219" cy="3840517"/>
          </a:xfrm>
        </p:grpSpPr>
        <p:grpSp>
          <p:nvGrpSpPr>
            <p:cNvPr id="2" name="Group 2"/>
            <p:cNvGrpSpPr/>
            <p:nvPr/>
          </p:nvGrpSpPr>
          <p:grpSpPr>
            <a:xfrm>
              <a:off x="7665684" y="2331684"/>
              <a:ext cx="3840517" cy="3840517"/>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t="-1020" b="-1020"/>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 name="TextBox 4"/>
            <p:cNvSpPr txBox="1"/>
            <p:nvPr/>
          </p:nvSpPr>
          <p:spPr>
            <a:xfrm>
              <a:off x="753982" y="2866948"/>
              <a:ext cx="6586903" cy="2769989"/>
            </a:xfrm>
            <a:prstGeom prst="rect">
              <a:avLst/>
            </a:prstGeom>
          </p:spPr>
          <p:txBody>
            <a:bodyPr lIns="0" tIns="0" rIns="0" bIns="0" rtlCol="0" anchor="t">
              <a:spAutoFit/>
            </a:bodyPr>
            <a:lstStyle/>
            <a:p>
              <a:pPr marL="0" marR="0" lvl="0" indent="0" algn="ctr" defTabSz="457200" rtl="0" eaLnBrk="1" fontAlgn="auto" latinLnBrk="0" hangingPunct="1">
                <a:lnSpc>
                  <a:spcPts val="5973"/>
                </a:lnSpc>
                <a:spcBef>
                  <a:spcPts val="0"/>
                </a:spcBef>
                <a:spcAft>
                  <a:spcPts val="0"/>
                </a:spcAft>
                <a:buClrTx/>
                <a:buSzTx/>
                <a:buFontTx/>
                <a:buNone/>
                <a:tabLst/>
                <a:defRPr/>
              </a:pPr>
              <a:r>
                <a:rPr kumimoji="0" lang="en-US" sz="4266" b="0" i="0" u="none" strike="noStrike" kern="1200" cap="none" spc="0" normalizeH="0" baseline="0" noProof="0">
                  <a:ln>
                    <a:noFill/>
                  </a:ln>
                  <a:solidFill>
                    <a:srgbClr val="000000"/>
                  </a:solidFill>
                  <a:effectLst/>
                  <a:uLnTx/>
                  <a:uFillTx/>
                  <a:latin typeface="Bradley Hand" pitchFamily="2" charset="77"/>
                  <a:ea typeface="Coming Soon"/>
                  <a:cs typeface="Coming Soon"/>
                  <a:sym typeface="Coming Soon"/>
                </a:rPr>
                <a:t> </a:t>
              </a:r>
              <a:r>
                <a:rPr kumimoji="0" lang="en-US" sz="4266" b="0" i="0" u="none" strike="noStrike" kern="1200" cap="none" spc="0" normalizeH="0" baseline="0" noProof="0">
                  <a:ln>
                    <a:noFill/>
                  </a:ln>
                  <a:solidFill>
                    <a:srgbClr val="FFFFFF"/>
                  </a:solidFill>
                  <a:effectLst/>
                  <a:uLnTx/>
                  <a:uFillTx/>
                  <a:latin typeface="Cavolini" panose="020B0604020202020204" pitchFamily="34" charset="0"/>
                  <a:ea typeface="Coming Soon"/>
                  <a:cs typeface="Cavolini" panose="020B0604020202020204" pitchFamily="34" charset="0"/>
                  <a:sym typeface="Coming Soon"/>
                </a:rPr>
                <a:t>The Busy Bee Class </a:t>
              </a:r>
            </a:p>
            <a:p>
              <a:pPr marL="0" marR="0" lvl="0" indent="0" algn="ctr" defTabSz="457200" rtl="0" eaLnBrk="1" fontAlgn="auto" latinLnBrk="0" hangingPunct="1">
                <a:lnSpc>
                  <a:spcPts val="3920"/>
                </a:lnSpc>
                <a:spcBef>
                  <a:spcPct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Cavolini" panose="020B0604020202020204" pitchFamily="34" charset="0"/>
                  <a:ea typeface="Coming Soon"/>
                  <a:cs typeface="Cavolini" panose="020B0604020202020204" pitchFamily="34" charset="0"/>
                  <a:sym typeface="Coming Soon"/>
                </a:rPr>
                <a:t>is a voyage through adventure, activity and learning that will help the Adventurer to understand the value of working together for Jesus.</a:t>
              </a:r>
            </a:p>
          </p:txBody>
        </p:sp>
      </p:grpSp>
      <p:grpSp>
        <p:nvGrpSpPr>
          <p:cNvPr id="21" name="Group 20">
            <a:extLst>
              <a:ext uri="{FF2B5EF4-FFF2-40B4-BE49-F238E27FC236}">
                <a16:creationId xmlns:a16="http://schemas.microsoft.com/office/drawing/2014/main" id="{73A8081C-9DA6-A524-4F94-8F35336E87CF}"/>
              </a:ext>
            </a:extLst>
          </p:cNvPr>
          <p:cNvGrpSpPr/>
          <p:nvPr/>
        </p:nvGrpSpPr>
        <p:grpSpPr>
          <a:xfrm>
            <a:off x="-21965" y="-257709"/>
            <a:ext cx="12162073" cy="3224014"/>
            <a:chOff x="-21965" y="-257709"/>
            <a:chExt cx="12162073" cy="3224014"/>
          </a:xfrm>
        </p:grpSpPr>
        <p:grpSp>
          <p:nvGrpSpPr>
            <p:cNvPr id="22" name="Group 21">
              <a:extLst>
                <a:ext uri="{FF2B5EF4-FFF2-40B4-BE49-F238E27FC236}">
                  <a16:creationId xmlns:a16="http://schemas.microsoft.com/office/drawing/2014/main" id="{662B670B-9DBC-D527-78A2-4C88B447D8E8}"/>
                </a:ext>
              </a:extLst>
            </p:cNvPr>
            <p:cNvGrpSpPr/>
            <p:nvPr/>
          </p:nvGrpSpPr>
          <p:grpSpPr>
            <a:xfrm>
              <a:off x="-21965" y="-257709"/>
              <a:ext cx="12162073" cy="3224014"/>
              <a:chOff x="-21965" y="-257709"/>
              <a:chExt cx="12162073" cy="3224014"/>
            </a:xfrm>
          </p:grpSpPr>
          <p:grpSp>
            <p:nvGrpSpPr>
              <p:cNvPr id="25" name="Group 24">
                <a:extLst>
                  <a:ext uri="{FF2B5EF4-FFF2-40B4-BE49-F238E27FC236}">
                    <a16:creationId xmlns:a16="http://schemas.microsoft.com/office/drawing/2014/main" id="{76453FF0-4F5C-0B44-38D7-4B33FCC9188F}"/>
                  </a:ext>
                </a:extLst>
              </p:cNvPr>
              <p:cNvGrpSpPr/>
              <p:nvPr/>
            </p:nvGrpSpPr>
            <p:grpSpPr>
              <a:xfrm>
                <a:off x="63370" y="-257709"/>
                <a:ext cx="11985170" cy="3224014"/>
                <a:chOff x="63370" y="-257709"/>
                <a:chExt cx="11985170" cy="3224014"/>
              </a:xfrm>
            </p:grpSpPr>
            <p:sp>
              <p:nvSpPr>
                <p:cNvPr id="36" name="Diagonal Stripe 35">
                  <a:extLst>
                    <a:ext uri="{FF2B5EF4-FFF2-40B4-BE49-F238E27FC236}">
                      <a16:creationId xmlns:a16="http://schemas.microsoft.com/office/drawing/2014/main" id="{DF940A54-74EB-E116-4116-0295B9F55E41}"/>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Diagonal Stripe 36">
                  <a:extLst>
                    <a:ext uri="{FF2B5EF4-FFF2-40B4-BE49-F238E27FC236}">
                      <a16:creationId xmlns:a16="http://schemas.microsoft.com/office/drawing/2014/main" id="{E41A4451-ED04-D47E-FA1D-2B91B2CA9331}"/>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Freeform 2">
                  <a:extLst>
                    <a:ext uri="{FF2B5EF4-FFF2-40B4-BE49-F238E27FC236}">
                      <a16:creationId xmlns:a16="http://schemas.microsoft.com/office/drawing/2014/main" id="{6CF04E07-C99C-C693-7D63-A8F8286F08CE}"/>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26" name="Straight Connector 25">
                <a:extLst>
                  <a:ext uri="{FF2B5EF4-FFF2-40B4-BE49-F238E27FC236}">
                    <a16:creationId xmlns:a16="http://schemas.microsoft.com/office/drawing/2014/main" id="{5534AAAB-1ADF-23D1-4034-42C001C26619}"/>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Arc 26">
                <a:extLst>
                  <a:ext uri="{FF2B5EF4-FFF2-40B4-BE49-F238E27FC236}">
                    <a16:creationId xmlns:a16="http://schemas.microsoft.com/office/drawing/2014/main" id="{3C7B50D9-85B3-1C9F-61E7-81DB503D42FF}"/>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Arc 27">
                <a:extLst>
                  <a:ext uri="{FF2B5EF4-FFF2-40B4-BE49-F238E27FC236}">
                    <a16:creationId xmlns:a16="http://schemas.microsoft.com/office/drawing/2014/main" id="{C6054ED7-E409-6D3F-C76F-F5797582FB1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Arc 28">
                <a:extLst>
                  <a:ext uri="{FF2B5EF4-FFF2-40B4-BE49-F238E27FC236}">
                    <a16:creationId xmlns:a16="http://schemas.microsoft.com/office/drawing/2014/main" id="{C07D8155-F7F9-BCA6-9F32-B365C064DDB4}"/>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Arc 29">
                <a:extLst>
                  <a:ext uri="{FF2B5EF4-FFF2-40B4-BE49-F238E27FC236}">
                    <a16:creationId xmlns:a16="http://schemas.microsoft.com/office/drawing/2014/main" id="{9F207E97-EE19-6C1C-9652-146D89028C9F}"/>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31" name="Straight Connector 30">
                <a:extLst>
                  <a:ext uri="{FF2B5EF4-FFF2-40B4-BE49-F238E27FC236}">
                    <a16:creationId xmlns:a16="http://schemas.microsoft.com/office/drawing/2014/main" id="{E470529D-418C-B1E8-6937-6662C4D50B93}"/>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Arc 31">
                <a:extLst>
                  <a:ext uri="{FF2B5EF4-FFF2-40B4-BE49-F238E27FC236}">
                    <a16:creationId xmlns:a16="http://schemas.microsoft.com/office/drawing/2014/main" id="{6AAB31E2-7BF1-67A7-271E-459D84430BF0}"/>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Arc 32">
                <a:extLst>
                  <a:ext uri="{FF2B5EF4-FFF2-40B4-BE49-F238E27FC236}">
                    <a16:creationId xmlns:a16="http://schemas.microsoft.com/office/drawing/2014/main" id="{5BF89FEB-4EEB-8C07-3829-EE33E4874BBB}"/>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Arc 33">
                <a:extLst>
                  <a:ext uri="{FF2B5EF4-FFF2-40B4-BE49-F238E27FC236}">
                    <a16:creationId xmlns:a16="http://schemas.microsoft.com/office/drawing/2014/main" id="{CFCC5FB5-EC55-3B3B-BE1F-86D217C2BE80}"/>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Arc 34">
                <a:extLst>
                  <a:ext uri="{FF2B5EF4-FFF2-40B4-BE49-F238E27FC236}">
                    <a16:creationId xmlns:a16="http://schemas.microsoft.com/office/drawing/2014/main" id="{32F6E75F-3D3D-031A-E035-A7816EC0F4FD}"/>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23" name="Straight Connector 22">
              <a:extLst>
                <a:ext uri="{FF2B5EF4-FFF2-40B4-BE49-F238E27FC236}">
                  <a16:creationId xmlns:a16="http://schemas.microsoft.com/office/drawing/2014/main" id="{7062D44C-56DC-3285-E20F-C374F5AD0230}"/>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D1BF263-C6E8-D2C5-A03A-D403859829D8}"/>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a:extLst>
            <a:ext uri="{FF2B5EF4-FFF2-40B4-BE49-F238E27FC236}">
              <a16:creationId xmlns:a16="http://schemas.microsoft.com/office/drawing/2014/main" id="{043FBFCF-93D0-4F39-7111-5A800E9C52BC}"/>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860F7A0-905F-2C86-9920-5AA1AD5CC8B7}"/>
              </a:ext>
            </a:extLst>
          </p:cNvPr>
          <p:cNvGrpSpPr/>
          <p:nvPr/>
        </p:nvGrpSpPr>
        <p:grpSpPr>
          <a:xfrm>
            <a:off x="-21965" y="-257709"/>
            <a:ext cx="12162073" cy="3224014"/>
            <a:chOff x="-21965" y="-257709"/>
            <a:chExt cx="12162073" cy="3224014"/>
          </a:xfrm>
        </p:grpSpPr>
        <p:grpSp>
          <p:nvGrpSpPr>
            <p:cNvPr id="6" name="Group 5">
              <a:extLst>
                <a:ext uri="{FF2B5EF4-FFF2-40B4-BE49-F238E27FC236}">
                  <a16:creationId xmlns:a16="http://schemas.microsoft.com/office/drawing/2014/main" id="{00745186-A0ED-0039-51DC-D7B6075BAC74}"/>
                </a:ext>
              </a:extLst>
            </p:cNvPr>
            <p:cNvGrpSpPr/>
            <p:nvPr/>
          </p:nvGrpSpPr>
          <p:grpSpPr>
            <a:xfrm>
              <a:off x="-21965" y="-257709"/>
              <a:ext cx="12162073" cy="3224014"/>
              <a:chOff x="-21965" y="-257709"/>
              <a:chExt cx="12162073" cy="3224014"/>
            </a:xfrm>
          </p:grpSpPr>
          <p:grpSp>
            <p:nvGrpSpPr>
              <p:cNvPr id="9" name="Group 8">
                <a:extLst>
                  <a:ext uri="{FF2B5EF4-FFF2-40B4-BE49-F238E27FC236}">
                    <a16:creationId xmlns:a16="http://schemas.microsoft.com/office/drawing/2014/main" id="{3FF2A644-2872-32A9-9AF4-EAD997533ABB}"/>
                  </a:ext>
                </a:extLst>
              </p:cNvPr>
              <p:cNvGrpSpPr/>
              <p:nvPr/>
            </p:nvGrpSpPr>
            <p:grpSpPr>
              <a:xfrm>
                <a:off x="63370" y="-257709"/>
                <a:ext cx="11985170" cy="3224014"/>
                <a:chOff x="63370" y="-257709"/>
                <a:chExt cx="11985170" cy="3224014"/>
              </a:xfrm>
            </p:grpSpPr>
            <p:sp>
              <p:nvSpPr>
                <p:cNvPr id="20" name="Diagonal Stripe 19">
                  <a:extLst>
                    <a:ext uri="{FF2B5EF4-FFF2-40B4-BE49-F238E27FC236}">
                      <a16:creationId xmlns:a16="http://schemas.microsoft.com/office/drawing/2014/main" id="{4323E386-8379-9DCC-6EBD-4C399E16B3BE}"/>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Diagonal Stripe 20">
                  <a:extLst>
                    <a:ext uri="{FF2B5EF4-FFF2-40B4-BE49-F238E27FC236}">
                      <a16:creationId xmlns:a16="http://schemas.microsoft.com/office/drawing/2014/main" id="{3099733A-FA5E-45C5-37BB-27D263BD6D92}"/>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Freeform 2">
                  <a:extLst>
                    <a:ext uri="{FF2B5EF4-FFF2-40B4-BE49-F238E27FC236}">
                      <a16:creationId xmlns:a16="http://schemas.microsoft.com/office/drawing/2014/main" id="{222F2521-A30B-D1F0-8522-D58436F864A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0" name="Straight Connector 9">
                <a:extLst>
                  <a:ext uri="{FF2B5EF4-FFF2-40B4-BE49-F238E27FC236}">
                    <a16:creationId xmlns:a16="http://schemas.microsoft.com/office/drawing/2014/main" id="{0C6E66FC-2266-F451-D52F-519535C67EE0}"/>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Arc 10">
                <a:extLst>
                  <a:ext uri="{FF2B5EF4-FFF2-40B4-BE49-F238E27FC236}">
                    <a16:creationId xmlns:a16="http://schemas.microsoft.com/office/drawing/2014/main" id="{AFA382FB-84AC-FE71-5F5A-0CD8838CCA88}"/>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Arc 11">
                <a:extLst>
                  <a:ext uri="{FF2B5EF4-FFF2-40B4-BE49-F238E27FC236}">
                    <a16:creationId xmlns:a16="http://schemas.microsoft.com/office/drawing/2014/main" id="{3B796927-F247-C018-0066-6AF009D730B4}"/>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Arc 12">
                <a:extLst>
                  <a:ext uri="{FF2B5EF4-FFF2-40B4-BE49-F238E27FC236}">
                    <a16:creationId xmlns:a16="http://schemas.microsoft.com/office/drawing/2014/main" id="{386039F7-210B-D3C0-B8DC-B27A2BAF2A00}"/>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Arc 13">
                <a:extLst>
                  <a:ext uri="{FF2B5EF4-FFF2-40B4-BE49-F238E27FC236}">
                    <a16:creationId xmlns:a16="http://schemas.microsoft.com/office/drawing/2014/main" id="{36A36AB7-D575-D721-E362-CDDE2BE18D02}"/>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5" name="Straight Connector 14">
                <a:extLst>
                  <a:ext uri="{FF2B5EF4-FFF2-40B4-BE49-F238E27FC236}">
                    <a16:creationId xmlns:a16="http://schemas.microsoft.com/office/drawing/2014/main" id="{D1785167-8609-F1FF-364E-AAB8ECDDA8C1}"/>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Arc 15">
                <a:extLst>
                  <a:ext uri="{FF2B5EF4-FFF2-40B4-BE49-F238E27FC236}">
                    <a16:creationId xmlns:a16="http://schemas.microsoft.com/office/drawing/2014/main" id="{7FEA96E4-A907-AFB8-C809-753B37C7044D}"/>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3F373D54-3E50-F5A8-7FFE-63FBA609DA66}"/>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6A820C45-BAD2-4924-4CA9-CD3B3D9FBCF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Arc 18">
                <a:extLst>
                  <a:ext uri="{FF2B5EF4-FFF2-40B4-BE49-F238E27FC236}">
                    <a16:creationId xmlns:a16="http://schemas.microsoft.com/office/drawing/2014/main" id="{EEAC15B3-5580-9C00-B89F-05AE02221F91}"/>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7" name="Straight Connector 6">
              <a:extLst>
                <a:ext uri="{FF2B5EF4-FFF2-40B4-BE49-F238E27FC236}">
                  <a16:creationId xmlns:a16="http://schemas.microsoft.com/office/drawing/2014/main" id="{34835CA7-102E-FB4A-E404-614A20D44301}"/>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C265F8D-E956-4CAF-BCEE-6E327511254B}"/>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6C266BEB-48E9-02AE-65DC-7AEDDDEA828D}"/>
              </a:ext>
            </a:extLst>
          </p:cNvPr>
          <p:cNvGrpSpPr/>
          <p:nvPr/>
        </p:nvGrpSpPr>
        <p:grpSpPr>
          <a:xfrm>
            <a:off x="7680960" y="978408"/>
            <a:ext cx="4443763" cy="5743354"/>
            <a:chOff x="7205713" y="595279"/>
            <a:chExt cx="4443763" cy="5743354"/>
          </a:xfrm>
        </p:grpSpPr>
        <p:sp>
          <p:nvSpPr>
            <p:cNvPr id="2" name="Freeform 2">
              <a:extLst>
                <a:ext uri="{FF2B5EF4-FFF2-40B4-BE49-F238E27FC236}">
                  <a16:creationId xmlns:a16="http://schemas.microsoft.com/office/drawing/2014/main" id="{F9B46130-C294-A5C8-0EA1-D9A4DBBA858D}"/>
                </a:ext>
              </a:extLst>
            </p:cNvPr>
            <p:cNvSpPr/>
            <p:nvPr/>
          </p:nvSpPr>
          <p:spPr>
            <a:xfrm>
              <a:off x="7205713" y="595279"/>
              <a:ext cx="4443763" cy="5743354"/>
            </a:xfrm>
            <a:custGeom>
              <a:avLst/>
              <a:gdLst/>
              <a:ahLst/>
              <a:cxnLst/>
              <a:rect l="l" t="t" r="r" b="b"/>
              <a:pathLst>
                <a:path w="6665645" h="8615031">
                  <a:moveTo>
                    <a:pt x="0" y="0"/>
                  </a:moveTo>
                  <a:lnTo>
                    <a:pt x="6665645" y="0"/>
                  </a:lnTo>
                  <a:lnTo>
                    <a:pt x="6665645" y="8615031"/>
                  </a:lnTo>
                  <a:lnTo>
                    <a:pt x="0" y="8615031"/>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Freeform 3">
              <a:extLst>
                <a:ext uri="{FF2B5EF4-FFF2-40B4-BE49-F238E27FC236}">
                  <a16:creationId xmlns:a16="http://schemas.microsoft.com/office/drawing/2014/main" id="{BDFFDC83-9A35-3613-00CF-F63FB3D2F892}"/>
                </a:ext>
              </a:extLst>
            </p:cNvPr>
            <p:cNvSpPr/>
            <p:nvPr/>
          </p:nvSpPr>
          <p:spPr>
            <a:xfrm>
              <a:off x="8858126" y="4654145"/>
              <a:ext cx="1138938" cy="1015553"/>
            </a:xfrm>
            <a:custGeom>
              <a:avLst/>
              <a:gdLst/>
              <a:ahLst/>
              <a:cxnLst/>
              <a:rect l="l" t="t" r="r" b="b"/>
              <a:pathLst>
                <a:path w="1708407" h="1523329">
                  <a:moveTo>
                    <a:pt x="0" y="0"/>
                  </a:moveTo>
                  <a:lnTo>
                    <a:pt x="1708407" y="0"/>
                  </a:lnTo>
                  <a:lnTo>
                    <a:pt x="1708407" y="1523329"/>
                  </a:lnTo>
                  <a:lnTo>
                    <a:pt x="0" y="1523329"/>
                  </a:lnTo>
                  <a:lnTo>
                    <a:pt x="0" y="0"/>
                  </a:lnTo>
                  <a:close/>
                </a:path>
              </a:pathLst>
            </a:custGeom>
            <a:blipFill>
              <a:blip r:embed="rId5"/>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 name="TextBox 4">
            <a:extLst>
              <a:ext uri="{FF2B5EF4-FFF2-40B4-BE49-F238E27FC236}">
                <a16:creationId xmlns:a16="http://schemas.microsoft.com/office/drawing/2014/main" id="{617470C8-A6EC-2138-12D4-FA43E477C5AB}"/>
              </a:ext>
            </a:extLst>
          </p:cNvPr>
          <p:cNvSpPr txBox="1"/>
          <p:nvPr/>
        </p:nvSpPr>
        <p:spPr>
          <a:xfrm>
            <a:off x="346834" y="3303686"/>
            <a:ext cx="7734695" cy="3128677"/>
          </a:xfrm>
          <a:prstGeom prst="rect">
            <a:avLst/>
          </a:prstGeom>
        </p:spPr>
        <p:txBody>
          <a:bodyPr wrap="square" lIns="0" tIns="0" rIns="0" bIns="0" rtlCol="0" anchor="t">
            <a:spAutoFit/>
          </a:bodyPr>
          <a:lstStyle/>
          <a:p>
            <a:pPr marL="0" marR="0" lvl="0" indent="0" algn="ctr" defTabSz="457200" rtl="0" eaLnBrk="1" fontAlgn="auto" latinLnBrk="0" hangingPunct="1">
              <a:lnSpc>
                <a:spcPts val="5973"/>
              </a:lnSpc>
              <a:spcBef>
                <a:spcPts val="0"/>
              </a:spcBef>
              <a:spcAft>
                <a:spcPts val="0"/>
              </a:spcAft>
              <a:buClrTx/>
              <a:buSzTx/>
              <a:buFontTx/>
              <a:buNone/>
              <a:tabLst/>
              <a:defRPr/>
            </a:pPr>
            <a:r>
              <a:rPr kumimoji="0" lang="en-US" sz="7200" b="1" i="0" u="none" strike="noStrike" kern="1200" cap="none" spc="0" normalizeH="0" baseline="0" noProof="0">
                <a:ln>
                  <a:noFill/>
                </a:ln>
                <a:solidFill>
                  <a:srgbClr val="FFFFFF"/>
                </a:solidFill>
                <a:effectLst/>
                <a:uLnTx/>
                <a:uFillTx/>
                <a:latin typeface="Arial Black" panose="020B0604020202020204" pitchFamily="34" charset="0"/>
                <a:ea typeface="Arial Bold"/>
                <a:cs typeface="Arial Black" panose="020B0604020202020204" pitchFamily="34" charset="0"/>
                <a:sym typeface="Arial Bold"/>
              </a:rPr>
              <a:t>Because Jesus </a:t>
            </a:r>
          </a:p>
          <a:p>
            <a:pPr marL="0" marR="0" lvl="0" indent="0" algn="ctr" defTabSz="457200" rtl="0" eaLnBrk="1" fontAlgn="auto" latinLnBrk="0" hangingPunct="1">
              <a:lnSpc>
                <a:spcPts val="5973"/>
              </a:lnSpc>
              <a:spcBef>
                <a:spcPts val="0"/>
              </a:spcBef>
              <a:spcAft>
                <a:spcPts val="0"/>
              </a:spcAft>
              <a:buClrTx/>
              <a:buSzTx/>
              <a:buFontTx/>
              <a:buNone/>
              <a:tabLst/>
              <a:defRPr/>
            </a:pPr>
            <a:r>
              <a:rPr kumimoji="0" lang="en-US" sz="7200" b="1" i="0" u="none" strike="noStrike" kern="1200" cap="none" spc="0" normalizeH="0" baseline="0" noProof="0">
                <a:ln>
                  <a:noFill/>
                </a:ln>
                <a:solidFill>
                  <a:srgbClr val="FFFFFF"/>
                </a:solidFill>
                <a:effectLst/>
                <a:uLnTx/>
                <a:uFillTx/>
                <a:latin typeface="Arial Black" panose="020B0604020202020204" pitchFamily="34" charset="0"/>
                <a:ea typeface="Arial Bold"/>
                <a:cs typeface="Arial Black" panose="020B0604020202020204" pitchFamily="34" charset="0"/>
                <a:sym typeface="Arial Bold"/>
              </a:rPr>
              <a:t>loves me, </a:t>
            </a:r>
          </a:p>
          <a:p>
            <a:pPr marL="0" marR="0" lvl="0" indent="0" algn="ctr" defTabSz="457200" rtl="0" eaLnBrk="1" fontAlgn="auto" latinLnBrk="0" hangingPunct="1">
              <a:lnSpc>
                <a:spcPts val="5973"/>
              </a:lnSpc>
              <a:spcBef>
                <a:spcPts val="0"/>
              </a:spcBef>
              <a:spcAft>
                <a:spcPts val="0"/>
              </a:spcAft>
              <a:buClrTx/>
              <a:buSzTx/>
              <a:buFontTx/>
              <a:buNone/>
              <a:tabLst/>
              <a:defRPr/>
            </a:pPr>
            <a:r>
              <a:rPr kumimoji="0" lang="en-US" sz="7200" b="1" i="0" u="none" strike="noStrike" kern="1200" cap="none" spc="0" normalizeH="0" baseline="0" noProof="0">
                <a:ln>
                  <a:noFill/>
                </a:ln>
                <a:solidFill>
                  <a:srgbClr val="FFFFFF"/>
                </a:solidFill>
                <a:effectLst/>
                <a:uLnTx/>
                <a:uFillTx/>
                <a:latin typeface="Arial Black" panose="020B0604020202020204" pitchFamily="34" charset="0"/>
                <a:ea typeface="Arial Bold"/>
                <a:cs typeface="Arial Black" panose="020B0604020202020204" pitchFamily="34" charset="0"/>
                <a:sym typeface="Arial Bold"/>
              </a:rPr>
              <a:t>I will always </a:t>
            </a:r>
          </a:p>
          <a:p>
            <a:pPr marL="0" marR="0" lvl="0" indent="0" algn="ctr" defTabSz="457200" rtl="0" eaLnBrk="1" fontAlgn="auto" latinLnBrk="0" hangingPunct="1">
              <a:lnSpc>
                <a:spcPts val="5973"/>
              </a:lnSpc>
              <a:spcBef>
                <a:spcPts val="0"/>
              </a:spcBef>
              <a:spcAft>
                <a:spcPts val="0"/>
              </a:spcAft>
              <a:buClrTx/>
              <a:buSzTx/>
              <a:buFontTx/>
              <a:buNone/>
              <a:tabLst/>
              <a:defRPr/>
            </a:pPr>
            <a:r>
              <a:rPr kumimoji="0" lang="en-US" sz="7200" b="1" i="0" u="none" strike="noStrike" kern="1200" cap="none" spc="0" normalizeH="0" baseline="0" noProof="0">
                <a:ln>
                  <a:noFill/>
                </a:ln>
                <a:solidFill>
                  <a:srgbClr val="FFFFFF"/>
                </a:solidFill>
                <a:effectLst/>
                <a:uLnTx/>
                <a:uFillTx/>
                <a:latin typeface="Arial Black" panose="020B0604020202020204" pitchFamily="34" charset="0"/>
                <a:ea typeface="Arial Bold"/>
                <a:cs typeface="Arial Black" panose="020B0604020202020204" pitchFamily="34" charset="0"/>
                <a:sym typeface="Arial Bold"/>
              </a:rPr>
              <a:t>do my best.</a:t>
            </a:r>
          </a:p>
        </p:txBody>
      </p:sp>
      <p:sp>
        <p:nvSpPr>
          <p:cNvPr id="25" name="TextBox 4">
            <a:extLst>
              <a:ext uri="{FF2B5EF4-FFF2-40B4-BE49-F238E27FC236}">
                <a16:creationId xmlns:a16="http://schemas.microsoft.com/office/drawing/2014/main" id="{98A254F3-A62A-1623-5A33-A0CD473CD5B8}"/>
              </a:ext>
            </a:extLst>
          </p:cNvPr>
          <p:cNvSpPr txBox="1"/>
          <p:nvPr/>
        </p:nvSpPr>
        <p:spPr>
          <a:xfrm>
            <a:off x="542524" y="811142"/>
            <a:ext cx="3908013" cy="1815882"/>
          </a:xfrm>
          <a:prstGeom prst="rect">
            <a:avLst/>
          </a:prstGeom>
        </p:spPr>
        <p:txBody>
          <a:bodyPr wrap="square" lIns="0" tIns="0" rIns="0" bIns="0" rtlCol="0" anchor="t">
            <a:spAutoFit/>
          </a:bodyPr>
          <a:lstStyle/>
          <a:p>
            <a:pPr marL="0" marR="0" lvl="0" indent="0" algn="ctr" defTabSz="457200" rtl="0" eaLnBrk="1" fontAlgn="auto" latinLnBrk="0" hangingPunct="1">
              <a:lnSpc>
                <a:spcPts val="7442"/>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Arial" panose="020B0604020202020204" pitchFamily="34" charset="0"/>
                <a:ea typeface="Arial"/>
                <a:cs typeface="Arial" panose="020B0604020202020204" pitchFamily="34" charset="0"/>
                <a:sym typeface="Arial"/>
              </a:rPr>
              <a:t>Adventurer</a:t>
            </a:r>
            <a:r>
              <a:rPr kumimoji="0" lang="en-US" sz="4800" b="0" i="0" u="none" strike="noStrike" kern="1200" cap="none" spc="0" normalizeH="0" baseline="0" noProof="0">
                <a:ln>
                  <a:noFill/>
                </a:ln>
                <a:solidFill>
                  <a:srgbClr val="FFFFFF"/>
                </a:solidFill>
                <a:effectLst/>
                <a:uLnTx/>
                <a:uFillTx/>
                <a:latin typeface="Arial"/>
                <a:ea typeface="Arial"/>
                <a:cs typeface="Arial"/>
                <a:sym typeface="Arial"/>
              </a:rPr>
              <a:t> </a:t>
            </a:r>
          </a:p>
          <a:p>
            <a:pPr marL="0" marR="0" lvl="0" indent="0" algn="ctr" defTabSz="457200" rtl="0" eaLnBrk="1" fontAlgn="auto" latinLnBrk="0" hangingPunct="1">
              <a:lnSpc>
                <a:spcPts val="7442"/>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Arial" panose="020B0604020202020204" pitchFamily="34" charset="0"/>
                <a:ea typeface="Arial"/>
                <a:cs typeface="Arial" panose="020B0604020202020204" pitchFamily="34" charset="0"/>
                <a:sym typeface="Arial"/>
              </a:rPr>
              <a:t>Pledge</a:t>
            </a:r>
          </a:p>
        </p:txBody>
      </p:sp>
    </p:spTree>
    <p:extLst>
      <p:ext uri="{BB962C8B-B14F-4D97-AF65-F5344CB8AC3E}">
        <p14:creationId xmlns:p14="http://schemas.microsoft.com/office/powerpoint/2010/main" val="1846255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TextBox 2"/>
          <p:cNvSpPr txBox="1"/>
          <p:nvPr/>
        </p:nvSpPr>
        <p:spPr>
          <a:xfrm>
            <a:off x="1155425" y="2582987"/>
            <a:ext cx="10582384" cy="3808735"/>
          </a:xfrm>
          <a:prstGeom prst="rect">
            <a:avLst/>
          </a:prstGeom>
        </p:spPr>
        <p:txBody>
          <a:bodyPr wrap="square" lIns="0" tIns="0" rIns="0" bIns="0" rtlCol="0" anchor="t">
            <a:spAutoFit/>
          </a:bodyPr>
          <a:lstStyle/>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Adventurers, and parents of younger adventurers, please come up to help us light the candles​</a:t>
            </a:r>
          </a:p>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 representing the Adventurer law.​</a:t>
            </a:r>
          </a:p>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a:t>
            </a:r>
          </a:p>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We will say the law phrase all together.​</a:t>
            </a:r>
          </a:p>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One Adventurer will receive a candle and place it on the table.​</a:t>
            </a:r>
          </a:p>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a:t>
            </a:r>
          </a:p>
          <a:p>
            <a:pPr marL="0" marR="0" lvl="0" indent="0" algn="ctr" defTabSz="457200" rtl="0" eaLnBrk="1" fontAlgn="auto" latinLnBrk="0" hangingPunct="1">
              <a:lnSpc>
                <a:spcPts val="3266"/>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CAE2"/>
                </a:solidFill>
                <a:effectLst/>
                <a:uLnTx/>
                <a:uFillTx/>
                <a:latin typeface="Arial Bold"/>
                <a:ea typeface="Arial Bold"/>
                <a:cs typeface="Arial Bold"/>
                <a:sym typeface="Arial Bold"/>
              </a:rPr>
              <a:t>Each of you will take turns putting a candle on the table to represent the section of the law as I read what that law means.</a:t>
            </a:r>
          </a:p>
        </p:txBody>
      </p:sp>
      <p:sp>
        <p:nvSpPr>
          <p:cNvPr id="4" name="Freeform 4"/>
          <p:cNvSpPr/>
          <p:nvPr/>
        </p:nvSpPr>
        <p:spPr>
          <a:xfrm>
            <a:off x="601283" y="3429000"/>
            <a:ext cx="1397034" cy="1405821"/>
          </a:xfrm>
          <a:custGeom>
            <a:avLst/>
            <a:gdLst/>
            <a:ahLst/>
            <a:cxnLst/>
            <a:rect l="l" t="t" r="r" b="b"/>
            <a:pathLst>
              <a:path w="2095551" h="2108731">
                <a:moveTo>
                  <a:pt x="0" y="0"/>
                </a:moveTo>
                <a:lnTo>
                  <a:pt x="2095551" y="0"/>
                </a:lnTo>
                <a:lnTo>
                  <a:pt x="2095551" y="2108731"/>
                </a:lnTo>
                <a:lnTo>
                  <a:pt x="0" y="2108731"/>
                </a:lnTo>
                <a:lnTo>
                  <a:pt x="0" y="0"/>
                </a:lnTo>
                <a:close/>
              </a:path>
            </a:pathLst>
          </a:custGeom>
          <a:blipFill>
            <a:blip r:embed="rId2"/>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5" name="Group 4">
            <a:extLst>
              <a:ext uri="{FF2B5EF4-FFF2-40B4-BE49-F238E27FC236}">
                <a16:creationId xmlns:a16="http://schemas.microsoft.com/office/drawing/2014/main" id="{2F640396-44F5-3969-FE3C-A2C603C1D78A}"/>
              </a:ext>
            </a:extLst>
          </p:cNvPr>
          <p:cNvGrpSpPr/>
          <p:nvPr/>
        </p:nvGrpSpPr>
        <p:grpSpPr>
          <a:xfrm>
            <a:off x="29927" y="-325948"/>
            <a:ext cx="12162073" cy="3224014"/>
            <a:chOff x="-21965" y="-257709"/>
            <a:chExt cx="12162073" cy="3224014"/>
          </a:xfrm>
        </p:grpSpPr>
        <p:grpSp>
          <p:nvGrpSpPr>
            <p:cNvPr id="6" name="Group 5">
              <a:extLst>
                <a:ext uri="{FF2B5EF4-FFF2-40B4-BE49-F238E27FC236}">
                  <a16:creationId xmlns:a16="http://schemas.microsoft.com/office/drawing/2014/main" id="{B42C8879-9274-0D17-643C-2658EACE3932}"/>
                </a:ext>
              </a:extLst>
            </p:cNvPr>
            <p:cNvGrpSpPr/>
            <p:nvPr/>
          </p:nvGrpSpPr>
          <p:grpSpPr>
            <a:xfrm>
              <a:off x="-21965" y="-257709"/>
              <a:ext cx="12162073" cy="3224014"/>
              <a:chOff x="-21965" y="-257709"/>
              <a:chExt cx="12162073" cy="3224014"/>
            </a:xfrm>
          </p:grpSpPr>
          <p:grpSp>
            <p:nvGrpSpPr>
              <p:cNvPr id="9" name="Group 8">
                <a:extLst>
                  <a:ext uri="{FF2B5EF4-FFF2-40B4-BE49-F238E27FC236}">
                    <a16:creationId xmlns:a16="http://schemas.microsoft.com/office/drawing/2014/main" id="{83F56764-632C-2453-BE96-C76905DCE2A4}"/>
                  </a:ext>
                </a:extLst>
              </p:cNvPr>
              <p:cNvGrpSpPr/>
              <p:nvPr/>
            </p:nvGrpSpPr>
            <p:grpSpPr>
              <a:xfrm>
                <a:off x="63370" y="-257709"/>
                <a:ext cx="11985170" cy="3224014"/>
                <a:chOff x="63370" y="-257709"/>
                <a:chExt cx="11985170" cy="3224014"/>
              </a:xfrm>
            </p:grpSpPr>
            <p:sp>
              <p:nvSpPr>
                <p:cNvPr id="20" name="Diagonal Stripe 19">
                  <a:extLst>
                    <a:ext uri="{FF2B5EF4-FFF2-40B4-BE49-F238E27FC236}">
                      <a16:creationId xmlns:a16="http://schemas.microsoft.com/office/drawing/2014/main" id="{614EAEA3-E393-CDB7-3478-CAED50F9BE76}"/>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Diagonal Stripe 20">
                  <a:extLst>
                    <a:ext uri="{FF2B5EF4-FFF2-40B4-BE49-F238E27FC236}">
                      <a16:creationId xmlns:a16="http://schemas.microsoft.com/office/drawing/2014/main" id="{1684F9AA-A87F-89B6-70E8-67ECF0655C8A}"/>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Freeform 2">
                  <a:extLst>
                    <a:ext uri="{FF2B5EF4-FFF2-40B4-BE49-F238E27FC236}">
                      <a16:creationId xmlns:a16="http://schemas.microsoft.com/office/drawing/2014/main" id="{1DAE51F0-D137-10BE-DBF0-086E536FE113}"/>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0" name="Straight Connector 9">
                <a:extLst>
                  <a:ext uri="{FF2B5EF4-FFF2-40B4-BE49-F238E27FC236}">
                    <a16:creationId xmlns:a16="http://schemas.microsoft.com/office/drawing/2014/main" id="{B14DD5C9-E4F0-08F1-17CA-C3FFABDAA4A6}"/>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Arc 10">
                <a:extLst>
                  <a:ext uri="{FF2B5EF4-FFF2-40B4-BE49-F238E27FC236}">
                    <a16:creationId xmlns:a16="http://schemas.microsoft.com/office/drawing/2014/main" id="{43A541F2-6B9D-A9C0-9D74-8EB1E04731D3}"/>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Arc 11">
                <a:extLst>
                  <a:ext uri="{FF2B5EF4-FFF2-40B4-BE49-F238E27FC236}">
                    <a16:creationId xmlns:a16="http://schemas.microsoft.com/office/drawing/2014/main" id="{3F7DF80B-7561-F141-E450-80262D0E99BB}"/>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Arc 12">
                <a:extLst>
                  <a:ext uri="{FF2B5EF4-FFF2-40B4-BE49-F238E27FC236}">
                    <a16:creationId xmlns:a16="http://schemas.microsoft.com/office/drawing/2014/main" id="{03C9ED70-ADF9-A881-432B-293EFE4DFF8C}"/>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Arc 13">
                <a:extLst>
                  <a:ext uri="{FF2B5EF4-FFF2-40B4-BE49-F238E27FC236}">
                    <a16:creationId xmlns:a16="http://schemas.microsoft.com/office/drawing/2014/main" id="{6C8AF759-F683-1028-0808-0F00B63F98E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5" name="Straight Connector 14">
                <a:extLst>
                  <a:ext uri="{FF2B5EF4-FFF2-40B4-BE49-F238E27FC236}">
                    <a16:creationId xmlns:a16="http://schemas.microsoft.com/office/drawing/2014/main" id="{812E313D-8E11-DB54-BA5D-4E85836158B5}"/>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Arc 15">
                <a:extLst>
                  <a:ext uri="{FF2B5EF4-FFF2-40B4-BE49-F238E27FC236}">
                    <a16:creationId xmlns:a16="http://schemas.microsoft.com/office/drawing/2014/main" id="{4A395E1A-8555-6254-93FB-165D8FCBEB2F}"/>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B3B624A1-6EB1-AD5D-EA47-71FF7CA08A97}"/>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9A341D74-0F6B-92DC-84D8-3BA83FF7CEDB}"/>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Arc 18">
                <a:extLst>
                  <a:ext uri="{FF2B5EF4-FFF2-40B4-BE49-F238E27FC236}">
                    <a16:creationId xmlns:a16="http://schemas.microsoft.com/office/drawing/2014/main" id="{667CA215-BCC8-85FB-9501-FD3D2005C5C4}"/>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7" name="Straight Connector 6">
              <a:extLst>
                <a:ext uri="{FF2B5EF4-FFF2-40B4-BE49-F238E27FC236}">
                  <a16:creationId xmlns:a16="http://schemas.microsoft.com/office/drawing/2014/main" id="{CD4F17CD-6032-967C-41A4-B24CC78981E5}"/>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0A94B089-A783-270C-5EC5-D3EF94C877BE}"/>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F7FAC85-A4FF-031C-BB2A-A010827CD303}"/>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909AD6D2-BDB0-0B73-6379-7BC0AC0867CE}"/>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CEBCB680-B4A5-43FC-D1CD-3F4E3CAAEFD8}"/>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E526FDB4-8946-20FE-96EA-F1C7CB41930F}"/>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A8751E93-7796-F6B7-B253-3C2A0C82F987}"/>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6A1D19C2-3CEB-CCC3-D9F8-21EE4FF25866}"/>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C37111DD-23FA-4B06-736D-3E3A2D585603}"/>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682946FD-B136-5986-9C9C-359AF95D03A8}"/>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43920F7C-667E-20A0-9DA1-68BAD7E813CC}"/>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F0557D30-AAC8-E5AF-9B48-3677B402E6E9}"/>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7D48C52D-1A1D-93EC-49AD-C344986934B3}"/>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0AB87517-DB23-08AB-1A34-B34217A20EBD}"/>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DEFBF9F6-942E-5D05-10FD-9D3D1D464294}"/>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B0913C41-59CC-1E3C-6C6F-108D1469940F}"/>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BEA95F0E-7CE5-7DB6-7CA5-CBBF9C8F8EC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B9DD9878-B2EC-1BB8-BCDF-7FD43C5DB262}"/>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CCCCF40A-5F68-3DB8-B3C4-FC46735C1320}"/>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FD9102B-909C-D1DD-D97C-7AC9253085F6}"/>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A8548297-D990-CEF2-12E6-5499FD471B2F}"/>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lIns="18288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11546" y="2723030"/>
              <a:ext cx="1905778" cy="262163"/>
              <a:chOff x="0" y="0"/>
              <a:chExt cx="752900" cy="103571"/>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lIns="18288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182880"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lIns="18288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AEDC695B-6FFA-45E7-2C2C-D2030B0ED08A}"/>
              </a:ext>
            </a:extLst>
          </p:cNvPr>
          <p:cNvGrpSpPr/>
          <p:nvPr/>
        </p:nvGrpSpPr>
        <p:grpSpPr>
          <a:xfrm>
            <a:off x="237919" y="2016336"/>
            <a:ext cx="5578964" cy="3908333"/>
            <a:chOff x="237919" y="2016336"/>
            <a:chExt cx="5578964" cy="3908333"/>
          </a:xfrm>
        </p:grpSpPr>
        <p:sp>
          <p:nvSpPr>
            <p:cNvPr id="7" name="TextBox 7"/>
            <p:cNvSpPr txBox="1"/>
            <p:nvPr/>
          </p:nvSpPr>
          <p:spPr>
            <a:xfrm>
              <a:off x="237919" y="2016336"/>
              <a:ext cx="5187451" cy="85921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Obedient</a:t>
              </a:r>
            </a:p>
          </p:txBody>
        </p:sp>
        <p:sp>
          <p:nvSpPr>
            <p:cNvPr id="8" name="TextBox 8"/>
            <p:cNvSpPr txBox="1"/>
            <p:nvPr/>
          </p:nvSpPr>
          <p:spPr>
            <a:xfrm>
              <a:off x="786384" y="3154680"/>
              <a:ext cx="5030499" cy="2769989"/>
            </a:xfrm>
            <a:prstGeom prst="rect">
              <a:avLst/>
            </a:prstGeom>
          </p:spPr>
          <p:txBody>
            <a:bodyPr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obey God’s laws and cheerfully do what my parents and teachers ask me to do. I will obey the laws of my country.</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82EE517-3C73-2DA9-FFB9-4C9BF67EE91B}"/>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95408FC4-8865-7259-35D3-D6CB21C85BA2}"/>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68ECF62D-2129-E35C-FBFC-41E22DA826C4}"/>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5171F188-30C8-030C-838C-E264976623F3}"/>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6D4586DC-4326-61C9-2C76-98511C04325F}"/>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13054E0D-278E-991A-2351-D0E4A3E3E8C3}"/>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9F22AB7D-F2F4-EA5E-733D-0B52DBE9EDA5}"/>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8C249C73-101B-4361-2BB8-C6CD62414252}"/>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7E872826-4DAD-3662-8473-32A63E3D1C0C}"/>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6448BAA9-8EDA-C079-37DE-F63539F8A648}"/>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FDA78BA7-FB92-9CFE-409F-C39321294D27}"/>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CDB1A208-55AB-8752-984C-C101C87D981F}"/>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AFEDDD3D-9D17-AA5E-1D35-F92C70954E8D}"/>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58BD2777-58F6-0814-8B2C-7BF7AD73D3AE}"/>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FFA1E8A0-4274-B243-F2FD-8EA16E3EF43F}"/>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7FEA5A52-6B72-E354-F3B3-FAE3BA6809BA}"/>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0464AE79-6283-85FF-9FED-DB614DF3D4E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46D6C61-C9E5-2049-91D2-070CC8A132BC}"/>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62F644FA-8119-B79D-D8CC-DF291C0B31BE}"/>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2875530"/>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34" name="Group 33">
            <a:extLst>
              <a:ext uri="{FF2B5EF4-FFF2-40B4-BE49-F238E27FC236}">
                <a16:creationId xmlns:a16="http://schemas.microsoft.com/office/drawing/2014/main" id="{5512E5C9-31B9-1C89-523E-F9BD6B5BD7CC}"/>
              </a:ext>
            </a:extLst>
          </p:cNvPr>
          <p:cNvGrpSpPr/>
          <p:nvPr/>
        </p:nvGrpSpPr>
        <p:grpSpPr>
          <a:xfrm>
            <a:off x="786384" y="2057400"/>
            <a:ext cx="5612404" cy="2759273"/>
            <a:chOff x="727189" y="2057400"/>
            <a:chExt cx="5612404" cy="2759273"/>
          </a:xfrm>
        </p:grpSpPr>
        <p:sp>
          <p:nvSpPr>
            <p:cNvPr id="7" name="TextBox 7"/>
            <p:cNvSpPr txBox="1"/>
            <p:nvPr/>
          </p:nvSpPr>
          <p:spPr>
            <a:xfrm>
              <a:off x="1630275" y="2057400"/>
              <a:ext cx="3806233" cy="859210"/>
            </a:xfrm>
            <a:prstGeom prst="rect">
              <a:avLst/>
            </a:prstGeom>
          </p:spPr>
          <p:txBody>
            <a:bodyPr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Pure</a:t>
              </a:r>
            </a:p>
          </p:txBody>
        </p:sp>
        <p:sp>
          <p:nvSpPr>
            <p:cNvPr id="8" name="TextBox 8"/>
            <p:cNvSpPr txBox="1"/>
            <p:nvPr/>
          </p:nvSpPr>
          <p:spPr>
            <a:xfrm>
              <a:off x="727189" y="3154680"/>
              <a:ext cx="5612404" cy="1661993"/>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My body is the temple of God, so I want to keep it clean. </a:t>
              </a: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43C0948-26AE-A818-0467-49D56B088C90}"/>
              </a:ext>
            </a:extLst>
          </p:cNvPr>
          <p:cNvGrpSpPr/>
          <p:nvPr/>
        </p:nvGrpSpPr>
        <p:grpSpPr>
          <a:xfrm>
            <a:off x="-21965" y="-257709"/>
            <a:ext cx="12162073" cy="3224014"/>
            <a:chOff x="-21965" y="-257709"/>
            <a:chExt cx="12162073" cy="3224014"/>
          </a:xfrm>
        </p:grpSpPr>
        <p:grpSp>
          <p:nvGrpSpPr>
            <p:cNvPr id="17" name="Group 16">
              <a:extLst>
                <a:ext uri="{FF2B5EF4-FFF2-40B4-BE49-F238E27FC236}">
                  <a16:creationId xmlns:a16="http://schemas.microsoft.com/office/drawing/2014/main" id="{0BB21813-2D93-DD01-56BE-D6F7C36708E9}"/>
                </a:ext>
              </a:extLst>
            </p:cNvPr>
            <p:cNvGrpSpPr/>
            <p:nvPr/>
          </p:nvGrpSpPr>
          <p:grpSpPr>
            <a:xfrm>
              <a:off x="-21965" y="-257709"/>
              <a:ext cx="12162073" cy="3224014"/>
              <a:chOff x="-21965" y="-257709"/>
              <a:chExt cx="12162073" cy="3224014"/>
            </a:xfrm>
          </p:grpSpPr>
          <p:grpSp>
            <p:nvGrpSpPr>
              <p:cNvPr id="20" name="Group 19">
                <a:extLst>
                  <a:ext uri="{FF2B5EF4-FFF2-40B4-BE49-F238E27FC236}">
                    <a16:creationId xmlns:a16="http://schemas.microsoft.com/office/drawing/2014/main" id="{130F4BAF-B868-1DF6-6844-5E527CB5A7E2}"/>
                  </a:ext>
                </a:extLst>
              </p:cNvPr>
              <p:cNvGrpSpPr/>
              <p:nvPr/>
            </p:nvGrpSpPr>
            <p:grpSpPr>
              <a:xfrm>
                <a:off x="63370" y="-257709"/>
                <a:ext cx="11985170" cy="3224014"/>
                <a:chOff x="63370" y="-257709"/>
                <a:chExt cx="11985170" cy="3224014"/>
              </a:xfrm>
            </p:grpSpPr>
            <p:sp>
              <p:nvSpPr>
                <p:cNvPr id="31" name="Diagonal Stripe 30">
                  <a:extLst>
                    <a:ext uri="{FF2B5EF4-FFF2-40B4-BE49-F238E27FC236}">
                      <a16:creationId xmlns:a16="http://schemas.microsoft.com/office/drawing/2014/main" id="{C6857FD9-EC5D-D05D-1C56-334E1B938D85}"/>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Diagonal Stripe 31">
                  <a:extLst>
                    <a:ext uri="{FF2B5EF4-FFF2-40B4-BE49-F238E27FC236}">
                      <a16:creationId xmlns:a16="http://schemas.microsoft.com/office/drawing/2014/main" id="{924857BD-EBA0-25D6-D03C-12AFF0B48E6B}"/>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Freeform 2">
                  <a:extLst>
                    <a:ext uri="{FF2B5EF4-FFF2-40B4-BE49-F238E27FC236}">
                      <a16:creationId xmlns:a16="http://schemas.microsoft.com/office/drawing/2014/main" id="{B59F236C-5A1B-66FF-F5E4-610F05173898}"/>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21" name="Straight Connector 20">
                <a:extLst>
                  <a:ext uri="{FF2B5EF4-FFF2-40B4-BE49-F238E27FC236}">
                    <a16:creationId xmlns:a16="http://schemas.microsoft.com/office/drawing/2014/main" id="{0AE41E63-7DFF-D901-E31F-871899716DD3}"/>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Arc 21">
                <a:extLst>
                  <a:ext uri="{FF2B5EF4-FFF2-40B4-BE49-F238E27FC236}">
                    <a16:creationId xmlns:a16="http://schemas.microsoft.com/office/drawing/2014/main" id="{6AD19BEB-B185-07B7-A36C-6927B88996AD}"/>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C851AED3-29DB-1FAC-DFA7-DF2DBF9306E4}"/>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Arc 23">
                <a:extLst>
                  <a:ext uri="{FF2B5EF4-FFF2-40B4-BE49-F238E27FC236}">
                    <a16:creationId xmlns:a16="http://schemas.microsoft.com/office/drawing/2014/main" id="{22B1E2E6-4FE2-FFE9-CD18-1C1D61C850D7}"/>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Arc 24">
                <a:extLst>
                  <a:ext uri="{FF2B5EF4-FFF2-40B4-BE49-F238E27FC236}">
                    <a16:creationId xmlns:a16="http://schemas.microsoft.com/office/drawing/2014/main" id="{C7F029B7-D68D-C5A7-4193-405867C94931}"/>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6" name="Straight Connector 25">
                <a:extLst>
                  <a:ext uri="{FF2B5EF4-FFF2-40B4-BE49-F238E27FC236}">
                    <a16:creationId xmlns:a16="http://schemas.microsoft.com/office/drawing/2014/main" id="{06A0C7B3-3B82-35BA-EC3B-D215C84A10B0}"/>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Arc 26">
                <a:extLst>
                  <a:ext uri="{FF2B5EF4-FFF2-40B4-BE49-F238E27FC236}">
                    <a16:creationId xmlns:a16="http://schemas.microsoft.com/office/drawing/2014/main" id="{D041FA02-2E62-E7D0-3479-4A80CF10E547}"/>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Arc 27">
                <a:extLst>
                  <a:ext uri="{FF2B5EF4-FFF2-40B4-BE49-F238E27FC236}">
                    <a16:creationId xmlns:a16="http://schemas.microsoft.com/office/drawing/2014/main" id="{071CB294-1E9E-A9F6-9296-193DB1B80A23}"/>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Arc 28">
                <a:extLst>
                  <a:ext uri="{FF2B5EF4-FFF2-40B4-BE49-F238E27FC236}">
                    <a16:creationId xmlns:a16="http://schemas.microsoft.com/office/drawing/2014/main" id="{A73D640C-5D78-E613-04D0-1B2BD8456B2E}"/>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Arc 29">
                <a:extLst>
                  <a:ext uri="{FF2B5EF4-FFF2-40B4-BE49-F238E27FC236}">
                    <a16:creationId xmlns:a16="http://schemas.microsoft.com/office/drawing/2014/main" id="{3D5AB301-785D-A831-35F0-4244A01D6E6D}"/>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8" name="Straight Connector 17">
              <a:extLst>
                <a:ext uri="{FF2B5EF4-FFF2-40B4-BE49-F238E27FC236}">
                  <a16:creationId xmlns:a16="http://schemas.microsoft.com/office/drawing/2014/main" id="{417676F6-9147-F1E0-FCB8-FD85BC35B17B}"/>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0DB9DC3-363A-2476-D889-5C259B201E39}"/>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4" name="Group 33">
            <a:extLst>
              <a:ext uri="{FF2B5EF4-FFF2-40B4-BE49-F238E27FC236}">
                <a16:creationId xmlns:a16="http://schemas.microsoft.com/office/drawing/2014/main" id="{DE7DFC19-A501-D06B-06E0-66BDF1DCA26D}"/>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3142230"/>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35" name="Group 34">
            <a:extLst>
              <a:ext uri="{FF2B5EF4-FFF2-40B4-BE49-F238E27FC236}">
                <a16:creationId xmlns:a16="http://schemas.microsoft.com/office/drawing/2014/main" id="{E64C9264-9A1C-431F-7E93-DB1EA5F475F4}"/>
              </a:ext>
            </a:extLst>
          </p:cNvPr>
          <p:cNvGrpSpPr/>
          <p:nvPr/>
        </p:nvGrpSpPr>
        <p:grpSpPr>
          <a:xfrm>
            <a:off x="786384" y="2057400"/>
            <a:ext cx="5368811" cy="3313271"/>
            <a:chOff x="727189" y="2057400"/>
            <a:chExt cx="5368811" cy="3313271"/>
          </a:xfrm>
        </p:grpSpPr>
        <p:sp>
          <p:nvSpPr>
            <p:cNvPr id="7" name="TextBox 7"/>
            <p:cNvSpPr txBox="1"/>
            <p:nvPr/>
          </p:nvSpPr>
          <p:spPr>
            <a:xfrm>
              <a:off x="1508478" y="2057400"/>
              <a:ext cx="3806233" cy="859210"/>
            </a:xfrm>
            <a:prstGeom prst="rect">
              <a:avLst/>
            </a:prstGeom>
          </p:spPr>
          <p:txBody>
            <a:bodyPr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True</a:t>
              </a:r>
            </a:p>
          </p:txBody>
        </p:sp>
        <p:sp>
          <p:nvSpPr>
            <p:cNvPr id="8" name="TextBox 8"/>
            <p:cNvSpPr txBox="1"/>
            <p:nvPr/>
          </p:nvSpPr>
          <p:spPr>
            <a:xfrm>
              <a:off x="727189" y="3154680"/>
              <a:ext cx="5368811" cy="2215991"/>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always tell the truth and never try to deceive - even if I may get in trouble for it.</a:t>
              </a: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73FB301-9625-CA9A-1899-0AD8EC375084}"/>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299EE322-7FC8-0387-4037-F847EED00B73}"/>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9A8DE76D-4AF8-8B0F-BE77-AE985376836F}"/>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A15F2BE1-E44F-44B0-5485-F55E6EE7CB47}"/>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D12FB25E-56CB-F302-EB25-EDC36810370F}"/>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9039B036-E961-0AE3-1B18-6E0BBB94871A}"/>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D33C6AE9-BB61-050F-F790-356400631A55}"/>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0803823F-4FE4-825D-F580-9671D2B972CA}"/>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B1CD52F7-0E2D-EA2F-C5A7-9F3F19F1DB27}"/>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781E66CF-247D-84E5-E36E-00DB51606699}"/>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EEEFC5DA-AD3D-3C42-5B83-CCAB1161B188}"/>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BFF248B1-F286-DB1C-B2B1-8E2C612DC2CD}"/>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8DCA1936-1440-4A37-A535-1358E3CAF75A}"/>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8FF04265-8244-C8D7-BDB3-9555DBEC7703}"/>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847703F8-CE44-3F07-A20D-5F9B16E2935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DFC34391-8166-1809-AF04-28DA1D7BF2A0}"/>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005BAD9F-1A5E-7CD6-3E52-6E919BA84FA5}"/>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41CDB5D-7A03-39DE-C2F5-FBC46C763F5E}"/>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F490654C-7B98-5176-7200-FB8F9F166430}"/>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3421126"/>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05D3BD5E-2DAD-8053-71FA-2F919C7F1897}"/>
              </a:ext>
            </a:extLst>
          </p:cNvPr>
          <p:cNvGrpSpPr/>
          <p:nvPr/>
        </p:nvGrpSpPr>
        <p:grpSpPr>
          <a:xfrm>
            <a:off x="786384" y="2057400"/>
            <a:ext cx="5368811" cy="3867269"/>
            <a:chOff x="727189" y="2057400"/>
            <a:chExt cx="5368811" cy="3867269"/>
          </a:xfrm>
        </p:grpSpPr>
        <p:sp>
          <p:nvSpPr>
            <p:cNvPr id="7" name="TextBox 7"/>
            <p:cNvSpPr txBox="1"/>
            <p:nvPr/>
          </p:nvSpPr>
          <p:spPr>
            <a:xfrm>
              <a:off x="1508478" y="2057400"/>
              <a:ext cx="3806233" cy="859210"/>
            </a:xfrm>
            <a:prstGeom prst="rect">
              <a:avLst/>
            </a:prstGeom>
          </p:spPr>
          <p:txBody>
            <a:bodyPr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Kind</a:t>
              </a:r>
            </a:p>
          </p:txBody>
        </p:sp>
        <p:sp>
          <p:nvSpPr>
            <p:cNvPr id="8" name="TextBox 8"/>
            <p:cNvSpPr txBox="1"/>
            <p:nvPr/>
          </p:nvSpPr>
          <p:spPr>
            <a:xfrm>
              <a:off x="727189" y="3154680"/>
              <a:ext cx="5368811" cy="2769989"/>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look for ways to make other people happy. I will never hurt a person or animal intentionally. I will share my toys.</a:t>
              </a: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2F0174-FB97-15DB-610C-723517E15550}"/>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35322913-93E6-0969-1158-27C3CE42AA33}"/>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DD500AEB-4031-6862-7710-357326274CE0}"/>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4E2A81DF-4986-6618-D0FD-30D7B62B174A}"/>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64F017F4-1C3F-46AE-4D88-C26463EDA73E}"/>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5539591B-DE85-C882-AA1B-7199F2E0A940}"/>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FA49F784-0DA1-AA6A-985B-C151E5482EFF}"/>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BBFCEA4C-3209-2452-4234-838110EF7499}"/>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43228AFC-2CA6-F1FB-854A-127F392A9E3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5FDDCF07-073A-7C87-2C02-C41B5819AEBC}"/>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AB09E0D4-CD06-AC48-1002-A0C8BB64EF9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9BE42BF6-CD40-FFBA-4E68-26A699D3CFF6}"/>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1E2E0193-5080-EB9A-304D-CE5EFD021235}"/>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69DAD3A0-BA65-B52E-F0C8-27EC49B82F77}"/>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1611D8CF-F0B9-75B0-12AA-D53F616C28A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AEEF0A74-294E-9B1C-ED04-983CA69C3A0C}"/>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7F9F5BF7-FA79-021D-3BBD-471700C0C9FE}"/>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DAC05A1-4B16-151D-F397-0CC67752666E}"/>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B4D6B23B-9D05-1133-7C5C-1299CA793365}"/>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3713226"/>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7" name="TextBox 7"/>
          <p:cNvSpPr txBox="1"/>
          <p:nvPr/>
        </p:nvSpPr>
        <p:spPr>
          <a:xfrm>
            <a:off x="-48142" y="1930529"/>
            <a:ext cx="5654550" cy="85921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Respectful</a:t>
            </a:r>
          </a:p>
        </p:txBody>
      </p:sp>
      <p:sp>
        <p:nvSpPr>
          <p:cNvPr id="8" name="TextBox 8"/>
          <p:cNvSpPr txBox="1"/>
          <p:nvPr/>
        </p:nvSpPr>
        <p:spPr>
          <a:xfrm>
            <a:off x="320529" y="2860893"/>
            <a:ext cx="7360431" cy="3447098"/>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be courteous to those whom God put in authority over me (like parents and teachers) and to those who are younger and weaker than me (like little brothers and sisters). I will take good care of other people’s property, even something as small as a borrowed pencil.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623548E-A6E1-C48B-F16D-941A25CB5E39}"/>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65143476-9D07-61C5-21F8-FE5E87D11449}"/>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9AEA2D1A-B3F5-455A-A213-E0D43008262A}"/>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2F96E10E-D1FC-4B55-E1C6-23BF2A449A0D}"/>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3CCCCD12-0F0A-53E7-0C5A-B40AE5112D3E}"/>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C3AD0C32-9825-D83A-075E-BE5EEC2B4615}"/>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082800AA-5012-6CD0-F7FB-830A2A9C2698}"/>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120D28E0-3C65-24BE-DEBB-776BD95A865C}"/>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07CAC6BE-4932-145E-F012-1E8B7C26286F}"/>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B9F5F42F-DDE1-B388-9812-EF133F46C3E2}"/>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7597AB00-6A4D-EAE8-D232-4782527588EA}"/>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EFA925F7-A916-F551-2505-F1E03A4FA767}"/>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371D1F1B-F623-429E-6923-B4B3537ED1B5}"/>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78EFB921-95A7-446B-C005-84B403471066}"/>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BE6B648F-C355-8674-2216-65636D4FF175}"/>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8CE37253-1D0C-5C2E-26A5-9BD0E7C48717}"/>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2CCFADF5-4202-E9B3-40B0-00F529E31322}"/>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BC7E0DA-CEAA-9975-CF44-43730D1DD91F}"/>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14C963BC-966B-F6AD-205A-7EB931DDF4C5}"/>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3979926"/>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25C69FF6-DB92-C9AD-42E8-98DC3F21D01D}"/>
              </a:ext>
            </a:extLst>
          </p:cNvPr>
          <p:cNvGrpSpPr/>
          <p:nvPr/>
        </p:nvGrpSpPr>
        <p:grpSpPr>
          <a:xfrm>
            <a:off x="345503" y="2057400"/>
            <a:ext cx="5910654" cy="4421267"/>
            <a:chOff x="727189" y="2057400"/>
            <a:chExt cx="5910654" cy="4421267"/>
          </a:xfrm>
        </p:grpSpPr>
        <p:sp>
          <p:nvSpPr>
            <p:cNvPr id="7" name="TextBox 7"/>
            <p:cNvSpPr txBox="1"/>
            <p:nvPr/>
          </p:nvSpPr>
          <p:spPr>
            <a:xfrm>
              <a:off x="727190" y="2057400"/>
              <a:ext cx="4997268" cy="85921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Attentive</a:t>
              </a:r>
            </a:p>
          </p:txBody>
        </p:sp>
        <p:sp>
          <p:nvSpPr>
            <p:cNvPr id="8" name="TextBox 8"/>
            <p:cNvSpPr txBox="1"/>
            <p:nvPr/>
          </p:nvSpPr>
          <p:spPr>
            <a:xfrm>
              <a:off x="727189" y="3154680"/>
              <a:ext cx="5910654" cy="3323987"/>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listen when someone is talking to me at home,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at school, and at church.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 I will especially listen for God to tell me what to do with my life.</a:t>
              </a: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248DFE-591E-F764-0D20-C09C9098D87C}"/>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B6405734-0F5B-9514-80FB-7CA618250A34}"/>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655A4FE0-055F-F2C8-EEA0-6CF6A04A9E1B}"/>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27D4F3B7-C33A-AFC4-DFEF-A3B41D1EAD2B}"/>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4511B451-0C7D-EA67-E9C2-42154D55E09E}"/>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55B489AE-1203-2A19-DB16-79FE461A4AA0}"/>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EC65001C-6FD5-69B8-2B30-3387D0F3E598}"/>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70E12D86-70BF-FE29-4413-E1F215B397A2}"/>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390A454F-A86B-9F56-2C26-51F7E02483C3}"/>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139380A6-ED5B-27A1-11EE-6ECD6B29CEEF}"/>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F48564F2-9874-0424-F019-9652A2F4F97A}"/>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5F230EB9-3648-7892-B35D-B38DD8B03F72}"/>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4085D9E-7463-A924-D402-8626C525B46A}"/>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95F3CF5D-7FD1-34E3-C188-6590DD987702}"/>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3ACB8A65-0556-6006-2C6A-4EC67A340CF6}"/>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0307CC03-D291-FFF0-7B2D-21DE7BCB618D}"/>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C86E6483-1771-AD9E-38C4-D4EBA06D585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FE93E4D-D2A1-1FEA-9253-432D698012B8}"/>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9167280C-0AA4-3667-48A7-09D4F5D50D14}"/>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4267369"/>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CF2353F0-99C4-4CE3-785A-8D12507AF708}"/>
              </a:ext>
            </a:extLst>
          </p:cNvPr>
          <p:cNvGrpSpPr/>
          <p:nvPr/>
        </p:nvGrpSpPr>
        <p:grpSpPr>
          <a:xfrm>
            <a:off x="329171" y="2057400"/>
            <a:ext cx="6815992" cy="4421267"/>
            <a:chOff x="727188" y="2057400"/>
            <a:chExt cx="6815992" cy="4421267"/>
          </a:xfrm>
        </p:grpSpPr>
        <p:sp>
          <p:nvSpPr>
            <p:cNvPr id="7" name="TextBox 7"/>
            <p:cNvSpPr txBox="1"/>
            <p:nvPr/>
          </p:nvSpPr>
          <p:spPr>
            <a:xfrm>
              <a:off x="1688551" y="2057400"/>
              <a:ext cx="4090043" cy="859210"/>
            </a:xfrm>
            <a:prstGeom prst="rect">
              <a:avLst/>
            </a:prstGeom>
          </p:spPr>
          <p:txBody>
            <a:bodyPr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Helpful</a:t>
              </a:r>
            </a:p>
          </p:txBody>
        </p:sp>
        <p:sp>
          <p:nvSpPr>
            <p:cNvPr id="8" name="TextBox 8"/>
            <p:cNvSpPr txBox="1"/>
            <p:nvPr/>
          </p:nvSpPr>
          <p:spPr>
            <a:xfrm>
              <a:off x="727188" y="3154680"/>
              <a:ext cx="6815992" cy="3323987"/>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look for ways to help and not wait to be asked.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can help family at home, teachers and friends at school, and others in my community.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can even help God.</a:t>
              </a: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FC2616C-801C-6404-4626-AA26AF4103AF}"/>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C37E66CB-B646-8844-E7B4-F110C06DB1D1}"/>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AC8D729F-4089-959C-4824-8F709034BB93}"/>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E27FE9A7-5EDA-59AD-EA9A-54EDFB53CD4E}"/>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982F3F3B-B917-1A4D-E794-A72D87A2EE6A}"/>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7E72080D-C8E6-1F44-9C86-0B4193464D1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BE7A516A-2D80-6C98-0D8A-7F2EC647FAA9}"/>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3BD441D5-7B68-80B7-47FE-73CAA5D7A1CC}"/>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D0489D80-4850-7CD6-CECD-D4224B4A04C0}"/>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1D0F72BB-441D-C133-C7C9-B3084BBCB320}"/>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9CAF3F1D-C1E5-943B-218F-880E5BB9870E}"/>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A3767804-8807-C1E0-2126-F9FD5368A303}"/>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77CD5224-CB37-5409-CD8C-22D851C4AACE}"/>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52A900A4-9B6F-C333-63B2-2C27C320174D}"/>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4A545EF4-9935-4957-C374-D3E1B7D922B4}"/>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7A0DC221-B374-8920-275C-741056A2E4C6}"/>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E93C05A1-ACF1-F6EE-BF31-4530DB7DA65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7394CED-A380-D303-E1F5-BE218E8B9B3A}"/>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2C27BFE8-22EB-42D0-9529-4C0D84188D7B}"/>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4552637"/>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1AD90BE4-95F5-4B50-D18A-549C855E9CB9}"/>
              </a:ext>
            </a:extLst>
          </p:cNvPr>
          <p:cNvGrpSpPr/>
          <p:nvPr/>
        </p:nvGrpSpPr>
        <p:grpSpPr>
          <a:xfrm>
            <a:off x="329172" y="1968567"/>
            <a:ext cx="6815991" cy="3956102"/>
            <a:chOff x="727188" y="1968567"/>
            <a:chExt cx="6815991" cy="3956102"/>
          </a:xfrm>
        </p:grpSpPr>
        <p:sp>
          <p:nvSpPr>
            <p:cNvPr id="7" name="TextBox 7"/>
            <p:cNvSpPr txBox="1"/>
            <p:nvPr/>
          </p:nvSpPr>
          <p:spPr>
            <a:xfrm>
              <a:off x="975709" y="1968567"/>
              <a:ext cx="5466932" cy="85921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Cheerful</a:t>
              </a:r>
            </a:p>
          </p:txBody>
        </p:sp>
        <p:sp>
          <p:nvSpPr>
            <p:cNvPr id="8" name="TextBox 8"/>
            <p:cNvSpPr txBox="1"/>
            <p:nvPr/>
          </p:nvSpPr>
          <p:spPr>
            <a:xfrm>
              <a:off x="727188" y="3154680"/>
              <a:ext cx="6815991" cy="2769989"/>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not grumble or complain when I don’t get my way or when I have work to do. I will remember that God made me; knowing that makes me happy.</a:t>
              </a: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1F7E69F-20BA-2989-9C87-C20A5F02C0C7}"/>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65309310-FC48-6D57-50B7-2EAAF89B81FA}"/>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2D8BCA7F-452E-45E0-27FD-282702B7FE6D}"/>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0237136B-1205-227C-9CD5-549BF0A26459}"/>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3310FC96-99A5-0B31-93DA-97B472125192}"/>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802205A3-B076-D738-DBC7-5C82EB20BB6E}"/>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43E4ED0E-EC9E-D9C7-A054-AD6F1F25A297}"/>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D79AACB9-B2B6-6D4A-E92B-26608A45B4C6}"/>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FB3FD370-9681-49E1-4FCC-7CCF09A63516}"/>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2AD2C30F-296F-6EEE-7B60-8EBE875B51A4}"/>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58B167C9-5E6C-C5FC-A9C0-95ECB55673E5}"/>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DA7F3B83-E5EC-8B6F-0E6F-17D0D483055A}"/>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3D85BCD5-3802-DA9F-0208-0DCEC318335E}"/>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C745090F-0001-1C97-192B-B4DD0F105D1E}"/>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49CCA3AC-90C1-F392-0F70-9C174571E7E6}"/>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1D0030FF-5601-E6CC-557D-7F919DD282A4}"/>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F48EAB22-4BF8-5CED-AB1C-D32F26C0EDB1}"/>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3D4B98C-AA2F-FE40-F1AF-C44A1BD0E983}"/>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7EA053C0-2A08-2A1E-707B-F84762F4F2D2}"/>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4826317"/>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B284634A-847D-A8D3-49C1-9854B7E081AA}"/>
              </a:ext>
            </a:extLst>
          </p:cNvPr>
          <p:cNvGrpSpPr/>
          <p:nvPr/>
        </p:nvGrpSpPr>
        <p:grpSpPr>
          <a:xfrm>
            <a:off x="291394" y="2142822"/>
            <a:ext cx="6853768" cy="3781847"/>
            <a:chOff x="699619" y="2142822"/>
            <a:chExt cx="6853768" cy="3781847"/>
          </a:xfrm>
        </p:grpSpPr>
        <p:sp>
          <p:nvSpPr>
            <p:cNvPr id="7" name="TextBox 7"/>
            <p:cNvSpPr txBox="1"/>
            <p:nvPr/>
          </p:nvSpPr>
          <p:spPr>
            <a:xfrm>
              <a:off x="699619" y="2142822"/>
              <a:ext cx="5779006" cy="85921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Thoughtful</a:t>
              </a:r>
            </a:p>
          </p:txBody>
        </p:sp>
        <p:sp>
          <p:nvSpPr>
            <p:cNvPr id="8" name="TextBox 8"/>
            <p:cNvSpPr txBox="1"/>
            <p:nvPr/>
          </p:nvSpPr>
          <p:spPr>
            <a:xfrm>
              <a:off x="727188" y="3154680"/>
              <a:ext cx="6826199" cy="2769989"/>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make courtesy a habit, both in words and actions.         I will look for ways to be nice to people.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 I will not be rude or irritating.</a:t>
              </a: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12545B8-1DC6-78FF-7FD8-CF7A6D8DF1D1}"/>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7953C08C-A47F-E330-B821-79680E9DA50D}"/>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B1DC7DA1-ECB6-4903-425E-FC08E4322F86}"/>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276DB07D-3D2A-D613-628C-03FF9762E949}"/>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Diagonal Stripe 24">
                  <a:extLst>
                    <a:ext uri="{FF2B5EF4-FFF2-40B4-BE49-F238E27FC236}">
                      <a16:creationId xmlns:a16="http://schemas.microsoft.com/office/drawing/2014/main" id="{DF191F6E-EB9A-0733-81BA-9961E76BAEA5}"/>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Freeform 2">
                  <a:extLst>
                    <a:ext uri="{FF2B5EF4-FFF2-40B4-BE49-F238E27FC236}">
                      <a16:creationId xmlns:a16="http://schemas.microsoft.com/office/drawing/2014/main" id="{2E9E7779-7A6C-184E-089D-FFEC993094D4}"/>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2"/>
                  <a:stretch>
                    <a:fillRect t="-1871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4" name="Straight Connector 13">
                <a:extLst>
                  <a:ext uri="{FF2B5EF4-FFF2-40B4-BE49-F238E27FC236}">
                    <a16:creationId xmlns:a16="http://schemas.microsoft.com/office/drawing/2014/main" id="{0CC38218-7115-1212-067C-0CEA5E191FC7}"/>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1BA6486D-801B-1BCD-2291-169B4E46B485}"/>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Arc 15">
                <a:extLst>
                  <a:ext uri="{FF2B5EF4-FFF2-40B4-BE49-F238E27FC236}">
                    <a16:creationId xmlns:a16="http://schemas.microsoft.com/office/drawing/2014/main" id="{23FF423E-2E04-ED30-1F8B-09F9F0630961}"/>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Arc 16">
                <a:extLst>
                  <a:ext uri="{FF2B5EF4-FFF2-40B4-BE49-F238E27FC236}">
                    <a16:creationId xmlns:a16="http://schemas.microsoft.com/office/drawing/2014/main" id="{6FE22532-0F69-68C5-BCF1-B3216048C383}"/>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Arc 17">
                <a:extLst>
                  <a:ext uri="{FF2B5EF4-FFF2-40B4-BE49-F238E27FC236}">
                    <a16:creationId xmlns:a16="http://schemas.microsoft.com/office/drawing/2014/main" id="{91D6EAEA-8199-2B90-30FE-3402F1568578}"/>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9" name="Straight Connector 18">
                <a:extLst>
                  <a:ext uri="{FF2B5EF4-FFF2-40B4-BE49-F238E27FC236}">
                    <a16:creationId xmlns:a16="http://schemas.microsoft.com/office/drawing/2014/main" id="{69DCC58D-2B2D-CE8E-774E-45E005488D62}"/>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1D1BB190-74F8-80C8-BB1C-D054D251673F}"/>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c 20">
                <a:extLst>
                  <a:ext uri="{FF2B5EF4-FFF2-40B4-BE49-F238E27FC236}">
                    <a16:creationId xmlns:a16="http://schemas.microsoft.com/office/drawing/2014/main" id="{B5EBFBE3-7CC7-548F-B1B6-593955BB82B5}"/>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F719D1E4-4B73-9E83-0B79-DF7A7F394DF3}"/>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c 22">
                <a:extLst>
                  <a:ext uri="{FF2B5EF4-FFF2-40B4-BE49-F238E27FC236}">
                    <a16:creationId xmlns:a16="http://schemas.microsoft.com/office/drawing/2014/main" id="{062B24ED-4E82-30DF-3536-41DA65FFCF35}"/>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1" name="Straight Connector 10">
              <a:extLst>
                <a:ext uri="{FF2B5EF4-FFF2-40B4-BE49-F238E27FC236}">
                  <a16:creationId xmlns:a16="http://schemas.microsoft.com/office/drawing/2014/main" id="{813E09ED-43B6-3EEE-56E5-74B00C1ECE46}"/>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2C6116F-0E26-1F07-EF9B-425D4D55CF83}"/>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4707B4A9-2616-D5C9-6B2B-81111A4B8FDD}"/>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3"/>
            <p:cNvGrpSpPr/>
            <p:nvPr/>
          </p:nvGrpSpPr>
          <p:grpSpPr>
            <a:xfrm>
              <a:off x="8135197" y="5105717"/>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5"/>
              <p:cNvSpPr txBox="1"/>
              <p:nvPr/>
            </p:nvSpPr>
            <p:spPr>
              <a:xfrm>
                <a:off x="0" y="-47625"/>
                <a:ext cx="752900" cy="151196"/>
              </a:xfrm>
              <a:prstGeom prst="rect">
                <a:avLst/>
              </a:prstGeom>
            </p:spPr>
            <p:txBody>
              <a:bodyPr lIns="33867" tIns="33867" rIns="33867" bIns="33867" rtlCol="0" anchor="ctr"/>
              <a:lstStyle/>
              <a:p>
                <a:pPr marL="0" marR="0" lvl="0" indent="0" algn="ctr" defTabSz="457200" rtl="0" eaLnBrk="1" fontAlgn="auto" latinLnBrk="0" hangingPunct="1">
                  <a:lnSpc>
                    <a:spcPts val="2165"/>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8" name="Group 27">
            <a:extLst>
              <a:ext uri="{FF2B5EF4-FFF2-40B4-BE49-F238E27FC236}">
                <a16:creationId xmlns:a16="http://schemas.microsoft.com/office/drawing/2014/main" id="{A01AEB20-4C19-12B2-AC9C-F62EBC7CB011}"/>
              </a:ext>
            </a:extLst>
          </p:cNvPr>
          <p:cNvGrpSpPr/>
          <p:nvPr/>
        </p:nvGrpSpPr>
        <p:grpSpPr>
          <a:xfrm>
            <a:off x="335293" y="2065384"/>
            <a:ext cx="7137560" cy="3859285"/>
            <a:chOff x="727189" y="2065384"/>
            <a:chExt cx="7137560" cy="3859285"/>
          </a:xfrm>
        </p:grpSpPr>
        <p:sp>
          <p:nvSpPr>
            <p:cNvPr id="7" name="TextBox 7"/>
            <p:cNvSpPr txBox="1"/>
            <p:nvPr/>
          </p:nvSpPr>
          <p:spPr>
            <a:xfrm>
              <a:off x="758047" y="2065384"/>
              <a:ext cx="5252227" cy="85921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rial Bold"/>
                  <a:ea typeface="Arial Bold"/>
                  <a:cs typeface="Arial Bold"/>
                  <a:sym typeface="Arial Bold"/>
                </a:rPr>
                <a:t>Be Reverent</a:t>
              </a:r>
            </a:p>
          </p:txBody>
        </p:sp>
        <p:sp>
          <p:nvSpPr>
            <p:cNvPr id="8" name="TextBox 8"/>
            <p:cNvSpPr txBox="1"/>
            <p:nvPr/>
          </p:nvSpPr>
          <p:spPr>
            <a:xfrm>
              <a:off x="727189" y="3154680"/>
              <a:ext cx="7137560" cy="2769989"/>
            </a:xfrm>
            <a:prstGeom prst="rect">
              <a:avLst/>
            </a:prstGeom>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65CAE2"/>
                  </a:solidFill>
                  <a:effectLst/>
                  <a:uLnTx/>
                  <a:uFillTx/>
                  <a:latin typeface="Arial Bold Italics"/>
                  <a:ea typeface="Arial Bold Italics"/>
                  <a:cs typeface="Arial Bold Italics"/>
                  <a:sym typeface="Arial Bold Italics"/>
                </a:rPr>
                <a:t>I will listen carefully to God, His word, and His messengers. I will take good care of my Bible and church property. I will never make fun of holy things.</a:t>
              </a: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t="-18518" b="-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ounded Rectangle 7">
            <a:extLst>
              <a:ext uri="{FF2B5EF4-FFF2-40B4-BE49-F238E27FC236}">
                <a16:creationId xmlns:a16="http://schemas.microsoft.com/office/drawing/2014/main" id="{00A4030E-6B89-B30F-74B6-7E9AC53C6921}"/>
              </a:ext>
            </a:extLst>
          </p:cNvPr>
          <p:cNvSpPr/>
          <p:nvPr/>
        </p:nvSpPr>
        <p:spPr>
          <a:xfrm>
            <a:off x="699407" y="228600"/>
            <a:ext cx="10793185" cy="2384076"/>
          </a:xfrm>
          <a:prstGeom prst="roundRect">
            <a:avLst/>
          </a:prstGeom>
          <a:solidFill>
            <a:srgbClr val="A46C25">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Box 6"/>
          <p:cNvSpPr txBox="1"/>
          <p:nvPr/>
        </p:nvSpPr>
        <p:spPr>
          <a:xfrm>
            <a:off x="699407" y="340760"/>
            <a:ext cx="10793185" cy="2017732"/>
          </a:xfrm>
          <a:prstGeom prst="rect">
            <a:avLst/>
          </a:prstGeom>
        </p:spPr>
        <p:txBody>
          <a:bodyPr wrap="square" lIns="0" tIns="0" rIns="0" bIns="0" rtlCol="0" anchor="t">
            <a:spAutoFit/>
          </a:bodyPr>
          <a:lstStyle/>
          <a:p>
            <a:pPr marL="0" marR="0" lvl="0" indent="0" algn="ctr" defTabSz="457200" rtl="0" eaLnBrk="1" fontAlgn="auto" latinLnBrk="0" hangingPunct="1">
              <a:lnSpc>
                <a:spcPts val="392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Bold"/>
                <a:ea typeface="Arial Bold"/>
                <a:cs typeface="Arial Bold"/>
                <a:sym typeface="Arial Bold"/>
              </a:rPr>
              <a:t>Jesus said, “I am the light of the world. </a:t>
            </a:r>
          </a:p>
          <a:p>
            <a:pPr marL="0" marR="0" lvl="0" indent="0" algn="ctr" defTabSz="457200" rtl="0" eaLnBrk="1" fontAlgn="auto" latinLnBrk="0" hangingPunct="1">
              <a:lnSpc>
                <a:spcPts val="392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Bold"/>
                <a:ea typeface="Arial Bold"/>
                <a:cs typeface="Arial Bold"/>
                <a:sym typeface="Arial Bold"/>
              </a:rPr>
              <a:t>Anyone who follows me will never walk in darkness. They will have that light. </a:t>
            </a:r>
          </a:p>
          <a:p>
            <a:pPr marL="0" marR="0" lvl="0" indent="0" algn="ctr" defTabSz="457200" rtl="0" eaLnBrk="1" fontAlgn="auto" latinLnBrk="0" hangingPunct="1">
              <a:lnSpc>
                <a:spcPts val="392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Bold"/>
                <a:ea typeface="Arial Bold"/>
                <a:cs typeface="Arial Bold"/>
                <a:sym typeface="Arial Bold"/>
              </a:rPr>
              <a:t>They will have life.”</a:t>
            </a:r>
          </a:p>
        </p:txBody>
      </p:sp>
      <p:sp>
        <p:nvSpPr>
          <p:cNvPr id="7" name="TextBox 7"/>
          <p:cNvSpPr txBox="1"/>
          <p:nvPr/>
        </p:nvSpPr>
        <p:spPr>
          <a:xfrm>
            <a:off x="8352200" y="2099832"/>
            <a:ext cx="2326731" cy="517321"/>
          </a:xfrm>
          <a:prstGeom prst="rect">
            <a:avLst/>
          </a:prstGeom>
        </p:spPr>
        <p:txBody>
          <a:bodyPr wrap="square" lIns="0" tIns="0" rIns="0" bIns="0" rtlCol="0" anchor="t">
            <a:spAutoFit/>
          </a:bodyPr>
          <a:lstStyle/>
          <a:p>
            <a:pPr marL="0" marR="0" lvl="0" indent="0" algn="ctr" defTabSz="457200" rtl="0" eaLnBrk="1" fontAlgn="auto" latinLnBrk="0" hangingPunct="1">
              <a:lnSpc>
                <a:spcPts val="3920"/>
              </a:lnSpc>
              <a:spcBef>
                <a:spcPct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Arial Bold"/>
                <a:ea typeface="Arial Bold"/>
                <a:cs typeface="Arial Bold"/>
                <a:sym typeface="Arial Bold"/>
              </a:rPr>
              <a:t>John 8:12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Freeform 2"/>
          <p:cNvSpPr/>
          <p:nvPr/>
        </p:nvSpPr>
        <p:spPr>
          <a:xfrm>
            <a:off x="685800" y="685800"/>
            <a:ext cx="2496312" cy="5486400"/>
          </a:xfrm>
          <a:custGeom>
            <a:avLst/>
            <a:gdLst/>
            <a:ahLst/>
            <a:cxnLst/>
            <a:rect l="l" t="t" r="r" b="b"/>
            <a:pathLst>
              <a:path w="3744468" h="8229600">
                <a:moveTo>
                  <a:pt x="0" y="0"/>
                </a:moveTo>
                <a:lnTo>
                  <a:pt x="3744468" y="0"/>
                </a:lnTo>
                <a:lnTo>
                  <a:pt x="3744468" y="8229600"/>
                </a:lnTo>
                <a:lnTo>
                  <a:pt x="0" y="8229600"/>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4"/>
          <p:cNvSpPr txBox="1"/>
          <p:nvPr/>
        </p:nvSpPr>
        <p:spPr>
          <a:xfrm>
            <a:off x="6192736" y="2128099"/>
            <a:ext cx="3318867" cy="635559"/>
          </a:xfrm>
          <a:prstGeom prst="rect">
            <a:avLst/>
          </a:prstGeom>
        </p:spPr>
        <p:txBody>
          <a:bodyPr wrap="square" lIns="0" tIns="0" rIns="0" bIns="0" rtlCol="0" anchor="t">
            <a:spAutoFit/>
          </a:bodyPr>
          <a:lstStyle/>
          <a:p>
            <a:pPr marL="0" marR="0" lvl="0" indent="0" algn="ctr" defTabSz="457200" rtl="0" eaLnBrk="1" fontAlgn="auto" latinLnBrk="0" hangingPunct="1">
              <a:lnSpc>
                <a:spcPts val="5227"/>
              </a:lnSpc>
              <a:spcBef>
                <a:spcPts val="0"/>
              </a:spcBef>
              <a:spcAft>
                <a:spcPts val="0"/>
              </a:spcAft>
              <a:buClrTx/>
              <a:buSzTx/>
              <a:buFontTx/>
              <a:buNone/>
              <a:tabLst/>
              <a:defRPr/>
            </a:pPr>
            <a:r>
              <a:rPr kumimoji="0" lang="en-US" sz="4000" b="1" i="1" u="none" strike="noStrike" kern="1200" cap="none" spc="0" normalizeH="0" baseline="0" noProof="0">
                <a:ln>
                  <a:noFill/>
                </a:ln>
                <a:solidFill>
                  <a:srgbClr val="FFFFFF"/>
                </a:solidFill>
                <a:effectLst/>
                <a:uLnTx/>
                <a:uFillTx/>
                <a:latin typeface="Arial Bold"/>
                <a:ea typeface="Arial Bold"/>
                <a:cs typeface="Arial Bold"/>
                <a:sym typeface="Arial Bold"/>
              </a:rPr>
              <a:t>Staff Induction</a:t>
            </a:r>
          </a:p>
        </p:txBody>
      </p:sp>
      <p:sp>
        <p:nvSpPr>
          <p:cNvPr id="5" name="TextBox 5"/>
          <p:cNvSpPr txBox="1"/>
          <p:nvPr/>
        </p:nvSpPr>
        <p:spPr>
          <a:xfrm>
            <a:off x="6124646" y="3669501"/>
            <a:ext cx="3455045" cy="806888"/>
          </a:xfrm>
          <a:prstGeom prst="rect">
            <a:avLst/>
          </a:prstGeom>
        </p:spPr>
        <p:txBody>
          <a:bodyPr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Arial Bold"/>
                <a:ea typeface="Arial Bold"/>
                <a:cs typeface="Arial Bold"/>
                <a:sym typeface="Arial Bold"/>
              </a:rPr>
              <a:t>Name</a:t>
            </a:r>
          </a:p>
        </p:txBody>
      </p:sp>
      <p:sp>
        <p:nvSpPr>
          <p:cNvPr id="11" name="Rectangle 10">
            <a:extLst>
              <a:ext uri="{FF2B5EF4-FFF2-40B4-BE49-F238E27FC236}">
                <a16:creationId xmlns:a16="http://schemas.microsoft.com/office/drawing/2014/main" id="{7D4AFFAC-B060-F8A6-F44D-60B9EF26C5BE}"/>
              </a:ext>
            </a:extLst>
          </p:cNvPr>
          <p:cNvSpPr/>
          <p:nvPr/>
        </p:nvSpPr>
        <p:spPr>
          <a:xfrm>
            <a:off x="4703724" y="1054968"/>
            <a:ext cx="6296891" cy="2348290"/>
          </a:xfrm>
          <a:prstGeom prst="rect">
            <a:avLst/>
          </a:prstGeom>
          <a:noFill/>
        </p:spPr>
        <p:txBody>
          <a:bodyPr wrap="none" lIns="91440" tIns="45720" rIns="91440" bIns="45720">
            <a:prstTxWarp prst="textArchUp">
              <a:avLst/>
            </a:prstTxWarp>
            <a:spAutoFit/>
          </a:bodyPr>
          <a:lstStyle/>
          <a:p>
            <a:pPr marL="0" marR="0" lvl="0" indent="0" algn="ctr" defTabSz="457200" rtl="0" eaLnBrk="1" fontAlgn="auto" latinLnBrk="0" hangingPunct="1">
              <a:lnSpc>
                <a:spcPts val="7467"/>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rial Bold"/>
                <a:ea typeface="Arial Bold"/>
                <a:cs typeface="Arial Bold"/>
                <a:sym typeface="Arial Bold"/>
              </a:rPr>
              <a:t>Club Name Adventurers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Freeform 2"/>
          <p:cNvSpPr/>
          <p:nvPr/>
        </p:nvSpPr>
        <p:spPr>
          <a:xfrm>
            <a:off x="9215740" y="685800"/>
            <a:ext cx="2263140" cy="5486400"/>
          </a:xfrm>
          <a:custGeom>
            <a:avLst/>
            <a:gdLst/>
            <a:ahLst/>
            <a:cxnLst/>
            <a:rect l="l" t="t" r="r" b="b"/>
            <a:pathLst>
              <a:path w="3394710" h="8229600">
                <a:moveTo>
                  <a:pt x="0" y="0"/>
                </a:moveTo>
                <a:lnTo>
                  <a:pt x="3394710" y="0"/>
                </a:lnTo>
                <a:lnTo>
                  <a:pt x="3394710" y="8229600"/>
                </a:lnTo>
                <a:lnTo>
                  <a:pt x="0" y="8229600"/>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3"/>
          <p:cNvSpPr txBox="1"/>
          <p:nvPr/>
        </p:nvSpPr>
        <p:spPr>
          <a:xfrm>
            <a:off x="713120" y="970511"/>
            <a:ext cx="7439890" cy="1512456"/>
          </a:xfrm>
          <a:prstGeom prst="rect">
            <a:avLst/>
          </a:prstGeom>
        </p:spPr>
        <p:txBody>
          <a:bodyPr lIns="0" tIns="0" rIns="0" bIns="0" rtlCol="0" anchor="t">
            <a:prstTxWarp prst="textArchUp">
              <a:avLst/>
            </a:prstTxWarp>
            <a:spAutoFit/>
          </a:bodyPr>
          <a:lstStyle/>
          <a:p>
            <a:pPr marL="0" marR="0" lvl="0" indent="0" algn="ctr" defTabSz="457200" rtl="0" eaLnBrk="1" fontAlgn="auto" latinLnBrk="0" hangingPunct="1">
              <a:lnSpc>
                <a:spcPts val="7466"/>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rial Bold"/>
                <a:ea typeface="Arial Bold"/>
                <a:cs typeface="Arial Bold"/>
                <a:sym typeface="Arial Bold"/>
              </a:rPr>
              <a:t>Club Name Adventurers</a:t>
            </a:r>
          </a:p>
        </p:txBody>
      </p:sp>
      <p:sp>
        <p:nvSpPr>
          <p:cNvPr id="4" name="TextBox 4"/>
          <p:cNvSpPr txBox="1"/>
          <p:nvPr/>
        </p:nvSpPr>
        <p:spPr>
          <a:xfrm>
            <a:off x="3366264" y="1633045"/>
            <a:ext cx="2729735" cy="635559"/>
          </a:xfrm>
          <a:prstGeom prst="rect">
            <a:avLst/>
          </a:prstGeom>
        </p:spPr>
        <p:txBody>
          <a:bodyPr wrap="square" lIns="0" tIns="0" rIns="0" bIns="0" rtlCol="0" anchor="t">
            <a:spAutoFit/>
          </a:bodyPr>
          <a:lstStyle/>
          <a:p>
            <a:pPr marL="0" marR="0" lvl="0" indent="0" algn="ctr" defTabSz="457200" rtl="0" eaLnBrk="1" fontAlgn="auto" latinLnBrk="0" hangingPunct="1">
              <a:lnSpc>
                <a:spcPts val="5226"/>
              </a:lnSpc>
              <a:spcBef>
                <a:spcPts val="0"/>
              </a:spcBef>
              <a:spcAft>
                <a:spcPts val="0"/>
              </a:spcAft>
              <a:buClrTx/>
              <a:buSzTx/>
              <a:buFontTx/>
              <a:buNone/>
              <a:tabLst/>
              <a:defRPr/>
            </a:pPr>
            <a:r>
              <a:rPr kumimoji="0" lang="en-US" sz="4000" b="1" i="1" u="none" strike="noStrike" kern="1200" cap="none" spc="0" normalizeH="0" baseline="0" noProof="0">
                <a:ln>
                  <a:noFill/>
                </a:ln>
                <a:solidFill>
                  <a:srgbClr val="FFFFFF"/>
                </a:solidFill>
                <a:effectLst/>
                <a:uLnTx/>
                <a:uFillTx/>
                <a:latin typeface="Arial Bold"/>
                <a:ea typeface="Arial Bold"/>
                <a:cs typeface="Arial Bold"/>
                <a:sym typeface="Arial Bold"/>
              </a:rPr>
              <a:t>Induction</a:t>
            </a:r>
          </a:p>
        </p:txBody>
      </p:sp>
      <p:sp>
        <p:nvSpPr>
          <p:cNvPr id="5" name="TextBox 5"/>
          <p:cNvSpPr txBox="1"/>
          <p:nvPr/>
        </p:nvSpPr>
        <p:spPr>
          <a:xfrm>
            <a:off x="2359140" y="2682776"/>
            <a:ext cx="4743982" cy="1643720"/>
          </a:xfrm>
          <a:prstGeom prst="rect">
            <a:avLst/>
          </a:prstGeom>
        </p:spPr>
        <p:txBody>
          <a:bodyPr wrap="square" lIns="0" tIns="0" rIns="0" bIns="0" rtlCol="0" anchor="t">
            <a:spAutoFit/>
          </a:bodyPr>
          <a:lstStyle/>
          <a:p>
            <a:pPr marL="0" marR="0" lvl="0" indent="0" algn="ctr" defTabSz="457200" rtl="0" eaLnBrk="1" fontAlgn="auto" latinLnBrk="0" hangingPunct="1">
              <a:lnSpc>
                <a:spcPts val="672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Arial Bold"/>
                <a:ea typeface="Arial Bold"/>
                <a:cs typeface="Arial Bold"/>
                <a:sym typeface="Arial Bold"/>
              </a:rPr>
              <a:t>Children’s</a:t>
            </a:r>
          </a:p>
          <a:p>
            <a:pPr marL="0" marR="0" lvl="0" indent="0" algn="ctr" defTabSz="457200" rtl="0" eaLnBrk="1" fontAlgn="auto" latinLnBrk="0" hangingPunct="1">
              <a:lnSpc>
                <a:spcPts val="6720"/>
              </a:lnSpc>
              <a:spcBef>
                <a:spcPts val="0"/>
              </a:spcBef>
              <a:spcAft>
                <a:spcPts val="0"/>
              </a:spcAft>
              <a:buClrTx/>
              <a:buSzTx/>
              <a:buFontTx/>
              <a:buNone/>
              <a:tabLst/>
              <a:defRPr/>
            </a:pPr>
            <a:r>
              <a:rPr lang="en-US" sz="4800" b="1" dirty="0">
                <a:solidFill>
                  <a:srgbClr val="FFFFFF"/>
                </a:solidFill>
                <a:latin typeface="Arial Bold"/>
                <a:ea typeface="Arial Bold"/>
                <a:cs typeface="Arial Bold"/>
                <a:sym typeface="Arial Bold"/>
              </a:rPr>
              <a:t>Names</a:t>
            </a:r>
            <a:endParaRPr kumimoji="0" lang="en-US" sz="4800" b="1" i="0" u="none" strike="noStrike" kern="1200" cap="none" spc="0" normalizeH="0" baseline="0" noProof="0" dirty="0">
              <a:ln>
                <a:noFill/>
              </a:ln>
              <a:solidFill>
                <a:srgbClr val="FFFFFF"/>
              </a:solidFill>
              <a:effectLst/>
              <a:uLnTx/>
              <a:uFillTx/>
              <a:latin typeface="Arial Bold"/>
              <a:ea typeface="Arial Bold"/>
              <a:cs typeface="Arial Bold"/>
              <a:sym typeface="Arial Bo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TextBox 2"/>
          <p:cNvSpPr txBox="1"/>
          <p:nvPr/>
        </p:nvSpPr>
        <p:spPr>
          <a:xfrm>
            <a:off x="3511257" y="562029"/>
            <a:ext cx="5617449" cy="5733942"/>
          </a:xfrm>
          <a:prstGeom prst="rect">
            <a:avLst/>
          </a:prstGeom>
        </p:spPr>
        <p:txBody>
          <a:bodyPr lIns="0" tIns="0" rIns="0" bIns="0" rtlCol="0" anchor="t">
            <a:spAutoFit/>
          </a:bodyPr>
          <a:lstStyle/>
          <a:p>
            <a:pPr marL="0" marR="0" lvl="0" indent="0" algn="ctr" defTabSz="457200" rtl="0" eaLnBrk="1" fontAlgn="auto" latinLnBrk="0" hangingPunct="1">
              <a:lnSpc>
                <a:spcPts val="4107"/>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panose="020B0604020202020204" pitchFamily="34" charset="0"/>
                <a:ea typeface="Canva Sans Bold"/>
                <a:cs typeface="Arial" panose="020B0604020202020204" pitchFamily="34" charset="0"/>
                <a:sym typeface="Canva Sans Bold"/>
              </a:rPr>
              <a:t>The child that stands before you needs the warmth, security, and love of  their parent(s). The Adventurer Club is to encourage you in your care of this child but not to take your place. </a:t>
            </a:r>
          </a:p>
          <a:p>
            <a:pPr marL="0" marR="0" lvl="0" indent="0" algn="ctr" defTabSz="457200" rtl="0" eaLnBrk="1" fontAlgn="auto" latinLnBrk="0" hangingPunct="1">
              <a:lnSpc>
                <a:spcPts val="4107"/>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pitchFamily="34" charset="0"/>
              <a:ea typeface="Canva Sans Bold"/>
              <a:cs typeface="Arial" panose="020B0604020202020204" pitchFamily="34" charset="0"/>
              <a:sym typeface="Canva Sans Bold"/>
            </a:endParaRPr>
          </a:p>
          <a:p>
            <a:pPr marL="0" marR="0" lvl="0" indent="0" algn="ctr" defTabSz="457200" rtl="0" eaLnBrk="1" fontAlgn="auto" latinLnBrk="0" hangingPunct="1">
              <a:lnSpc>
                <a:spcPts val="4107"/>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panose="020B0604020202020204" pitchFamily="34" charset="0"/>
                <a:ea typeface="Canva Sans Bold"/>
                <a:cs typeface="Arial" panose="020B0604020202020204" pitchFamily="34" charset="0"/>
                <a:sym typeface="Canva Sans Bold"/>
              </a:rPr>
              <a:t>Do you pledge your participation in fulfilling your child’s pledge of commitment to the Adventurer Club?</a:t>
            </a:r>
          </a:p>
        </p:txBody>
      </p:sp>
      <p:sp>
        <p:nvSpPr>
          <p:cNvPr id="3" name="Freeform 3"/>
          <p:cNvSpPr/>
          <p:nvPr/>
        </p:nvSpPr>
        <p:spPr>
          <a:xfrm>
            <a:off x="9412365" y="342053"/>
            <a:ext cx="2568334" cy="4325615"/>
          </a:xfrm>
          <a:custGeom>
            <a:avLst/>
            <a:gdLst/>
            <a:ahLst/>
            <a:cxnLst/>
            <a:rect l="l" t="t" r="r" b="b"/>
            <a:pathLst>
              <a:path w="3852501" h="6488422">
                <a:moveTo>
                  <a:pt x="0" y="0"/>
                </a:moveTo>
                <a:lnTo>
                  <a:pt x="3852501" y="0"/>
                </a:lnTo>
                <a:lnTo>
                  <a:pt x="3852501" y="6488422"/>
                </a:lnTo>
                <a:lnTo>
                  <a:pt x="0" y="6488422"/>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Freeform 4"/>
          <p:cNvSpPr/>
          <p:nvPr/>
        </p:nvSpPr>
        <p:spPr>
          <a:xfrm>
            <a:off x="130080" y="1919286"/>
            <a:ext cx="3097518" cy="4786891"/>
          </a:xfrm>
          <a:custGeom>
            <a:avLst/>
            <a:gdLst/>
            <a:ahLst/>
            <a:cxnLst/>
            <a:rect l="l" t="t" r="r" b="b"/>
            <a:pathLst>
              <a:path w="4646277" h="7180337">
                <a:moveTo>
                  <a:pt x="0" y="0"/>
                </a:moveTo>
                <a:lnTo>
                  <a:pt x="4646277" y="0"/>
                </a:lnTo>
                <a:lnTo>
                  <a:pt x="4646277" y="7180338"/>
                </a:lnTo>
                <a:lnTo>
                  <a:pt x="0" y="7180338"/>
                </a:lnTo>
                <a:lnTo>
                  <a:pt x="0" y="0"/>
                </a:lnTo>
                <a:close/>
              </a:path>
            </a:pathLst>
          </a:custGeom>
          <a:blipFill>
            <a:blip r:embed="rId4"/>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Pathfinder">
      <a:dk1>
        <a:sysClr val="windowText" lastClr="000000"/>
      </a:dk1>
      <a:lt1>
        <a:sysClr val="window" lastClr="FFFFFF"/>
      </a:lt1>
      <a:dk2>
        <a:srgbClr val="0E2841"/>
      </a:dk2>
      <a:lt2>
        <a:srgbClr val="E8E8E8"/>
      </a:lt2>
      <a:accent1>
        <a:srgbClr val="002060"/>
      </a:accent1>
      <a:accent2>
        <a:srgbClr val="FF0000"/>
      </a:accent2>
      <a:accent3>
        <a:srgbClr val="12501B"/>
      </a:accent3>
      <a:accent4>
        <a:srgbClr val="7F7F7F"/>
      </a:accent4>
      <a:accent5>
        <a:srgbClr val="BF4F14"/>
      </a:accent5>
      <a:accent6>
        <a:srgbClr val="FFC000"/>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307</TotalTime>
  <Words>2230</Words>
  <Application>Microsoft Office PowerPoint</Application>
  <PresentationFormat>Widescreen</PresentationFormat>
  <Paragraphs>275</Paragraphs>
  <Slides>55</Slides>
  <Notes>7</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55</vt:i4>
      </vt:variant>
    </vt:vector>
  </HeadingPairs>
  <TitlesOfParts>
    <vt:vector size="66" baseType="lpstr">
      <vt:lpstr>Aptos</vt:lpstr>
      <vt:lpstr>Aptos Display</vt:lpstr>
      <vt:lpstr>Arial</vt:lpstr>
      <vt:lpstr>Arial Black</vt:lpstr>
      <vt:lpstr>Arial Bold</vt:lpstr>
      <vt:lpstr>Arial Bold Italics</vt:lpstr>
      <vt:lpstr>Berlin Sans FB</vt:lpstr>
      <vt:lpstr>Bradley Hand</vt:lpstr>
      <vt:lpstr>Cavolini</vt:lpstr>
      <vt:lpstr>Chalkboard</vt:lpstr>
      <vt:lpstr>Office Theme</vt:lpstr>
      <vt:lpstr>Pathfinder Induction</vt:lpstr>
      <vt:lpstr>Invocation     </vt:lpstr>
      <vt:lpstr>Pledge of Allegiance   All</vt:lpstr>
      <vt:lpstr>Pathfinder Song</vt:lpstr>
      <vt:lpstr>It is the spirit of adventure, fun, learning, camaraderie, awareness, and awakening  and above all, a spirit of reverence  and a spirit of service to God and man.</vt:lpstr>
      <vt:lpstr>is a course of study  in learning, skills, and physical fitness  that will help one to be a better neighbor now and a friend of God throughout eternity.</vt:lpstr>
      <vt:lpstr>is a course of study  in learning, skills, and physical fitness  that will give more meaning to life  and a companionship with Jesus Christ  every hour of the day.</vt:lpstr>
      <vt:lpstr>is a course of study  that will help one find new adventure  in exploring God’s world to secure true  and genuine happiness.</vt:lpstr>
      <vt:lpstr>is a course of study that will  open up new areas of discovery  in the natural and spiritual world  to secure true and genuine happiness.</vt:lpstr>
      <vt:lpstr>is a course of study  in physical, mental, cultural, and spiritual development that challenges the teen to develop a wholesome self-concept and Christian life-style.</vt:lpstr>
      <vt:lpstr>is a course of study  that emphasizes  personal growth and spiritual discoveries  and prepares the Pathfinder for development  of new skills in leadership  and survival techniques.</vt:lpstr>
      <vt:lpstr>The Pathfinder program promotes physical, mental, emotional, and spiritual growth  in all ages of pathfinders from pre-teens to staff.    Our pledge and law reflect these goals.</vt:lpstr>
      <vt:lpstr>Introducing our new Pathfinders:</vt:lpstr>
      <vt:lpstr>By the grace of God</vt:lpstr>
      <vt:lpstr>I will be pure</vt:lpstr>
      <vt:lpstr>I will be kind</vt:lpstr>
      <vt:lpstr>I will be true</vt:lpstr>
      <vt:lpstr>I will keep the Pathfinder Law</vt:lpstr>
      <vt:lpstr>I will be a servant of God</vt:lpstr>
      <vt:lpstr>I will be a friend to man</vt:lpstr>
      <vt:lpstr>PowerPoint Presentation</vt:lpstr>
      <vt:lpstr>Keep the morning watch</vt:lpstr>
      <vt:lpstr>Do my honest part</vt:lpstr>
      <vt:lpstr>Care for my body</vt:lpstr>
      <vt:lpstr>Keep a level eye</vt:lpstr>
      <vt:lpstr>Be courteous and obedient</vt:lpstr>
      <vt:lpstr>Walk softly in the sanctuary</vt:lpstr>
      <vt:lpstr>Keep a song in my heart</vt:lpstr>
      <vt:lpstr>Go on God’s errands</vt:lpstr>
      <vt:lpstr>We now welcome to our Orchards Pathfinder club:</vt:lpstr>
      <vt:lpstr>We now welcome to our Orchards Pathfinder club:</vt:lpstr>
      <vt:lpstr>Prayer of Dedication</vt:lpstr>
      <vt:lpstr>Pathfinder Song</vt:lpstr>
      <vt:lpstr>PowerPoint Presentation</vt:lpstr>
      <vt:lpstr>PowerPoint Presentation</vt:lpstr>
      <vt:lpstr>Extra Slides – Adventurer Induction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14</cp:revision>
  <dcterms:created xsi:type="dcterms:W3CDTF">2024-11-04T17:44:39Z</dcterms:created>
  <dcterms:modified xsi:type="dcterms:W3CDTF">2024-11-14T06:19:26Z</dcterms:modified>
</cp:coreProperties>
</file>