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61" r:id="rId15"/>
    <p:sldId id="272" r:id="rId16"/>
    <p:sldId id="260" r:id="rId17"/>
    <p:sldId id="257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BEBB7A-5174-44CD-918E-BAB761FC59E8}" v="9" dt="2024-10-23T05:29:25.2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2" autoAdjust="0"/>
    <p:restoredTop sz="94660"/>
  </p:normalViewPr>
  <p:slideViewPr>
    <p:cSldViewPr snapToGrid="0">
      <p:cViewPr varScale="1">
        <p:scale>
          <a:sx n="57" d="100"/>
          <a:sy n="57" d="100"/>
        </p:scale>
        <p:origin x="78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lle Clendenon" userId="da17313139568148" providerId="LiveId" clId="{23BEBB7A-5174-44CD-918E-BAB761FC59E8}"/>
    <pc:docChg chg="addSld modSld">
      <pc:chgData name="Janelle Clendenon" userId="da17313139568148" providerId="LiveId" clId="{23BEBB7A-5174-44CD-918E-BAB761FC59E8}" dt="2024-10-23T05:31:20.786" v="52" actId="1076"/>
      <pc:docMkLst>
        <pc:docMk/>
      </pc:docMkLst>
      <pc:sldChg chg="addSp delSp modSp mod">
        <pc:chgData name="Janelle Clendenon" userId="da17313139568148" providerId="LiveId" clId="{23BEBB7A-5174-44CD-918E-BAB761FC59E8}" dt="2024-10-23T05:16:06.397" v="26" actId="14100"/>
        <pc:sldMkLst>
          <pc:docMk/>
          <pc:sldMk cId="3389037203" sldId="257"/>
        </pc:sldMkLst>
        <pc:spChg chg="mod">
          <ac:chgData name="Janelle Clendenon" userId="da17313139568148" providerId="LiveId" clId="{23BEBB7A-5174-44CD-918E-BAB761FC59E8}" dt="2024-10-23T05:15:05.368" v="18"/>
          <ac:spMkLst>
            <pc:docMk/>
            <pc:sldMk cId="3389037203" sldId="257"/>
            <ac:spMk id="2" creationId="{5315F140-8A9E-968C-36DF-61F357FEC5A6}"/>
          </ac:spMkLst>
        </pc:spChg>
        <pc:spChg chg="del mod">
          <ac:chgData name="Janelle Clendenon" userId="da17313139568148" providerId="LiveId" clId="{23BEBB7A-5174-44CD-918E-BAB761FC59E8}" dt="2024-10-23T05:15:02.627" v="17" actId="478"/>
          <ac:spMkLst>
            <pc:docMk/>
            <pc:sldMk cId="3389037203" sldId="257"/>
            <ac:spMk id="3" creationId="{B21D6930-DECD-32E1-0034-D87C96DF5783}"/>
          </ac:spMkLst>
        </pc:spChg>
        <pc:spChg chg="mod">
          <ac:chgData name="Janelle Clendenon" userId="da17313139568148" providerId="LiveId" clId="{23BEBB7A-5174-44CD-918E-BAB761FC59E8}" dt="2024-10-23T05:15:05.368" v="18"/>
          <ac:spMkLst>
            <pc:docMk/>
            <pc:sldMk cId="3389037203" sldId="257"/>
            <ac:spMk id="4" creationId="{CC1F6A91-1DC2-1896-2267-9C511FBC15B3}"/>
          </ac:spMkLst>
        </pc:spChg>
        <pc:spChg chg="mod">
          <ac:chgData name="Janelle Clendenon" userId="da17313139568148" providerId="LiveId" clId="{23BEBB7A-5174-44CD-918E-BAB761FC59E8}" dt="2024-10-23T05:14:39.355" v="16"/>
          <ac:spMkLst>
            <pc:docMk/>
            <pc:sldMk cId="3389037203" sldId="257"/>
            <ac:spMk id="8" creationId="{FDCA3210-D598-FC23-7646-7C123ED10EF9}"/>
          </ac:spMkLst>
        </pc:spChg>
        <pc:spChg chg="mod">
          <ac:chgData name="Janelle Clendenon" userId="da17313139568148" providerId="LiveId" clId="{23BEBB7A-5174-44CD-918E-BAB761FC59E8}" dt="2024-10-23T05:14:39.355" v="16"/>
          <ac:spMkLst>
            <pc:docMk/>
            <pc:sldMk cId="3389037203" sldId="257"/>
            <ac:spMk id="9" creationId="{FD9DA302-A473-F7C9-6FD5-69076B269109}"/>
          </ac:spMkLst>
        </pc:spChg>
        <pc:spChg chg="mod">
          <ac:chgData name="Janelle Clendenon" userId="da17313139568148" providerId="LiveId" clId="{23BEBB7A-5174-44CD-918E-BAB761FC59E8}" dt="2024-10-23T05:14:39.355" v="16"/>
          <ac:spMkLst>
            <pc:docMk/>
            <pc:sldMk cId="3389037203" sldId="257"/>
            <ac:spMk id="10" creationId="{85F2B44F-D1E1-443F-4934-C9E330E901A2}"/>
          </ac:spMkLst>
        </pc:spChg>
        <pc:spChg chg="mod">
          <ac:chgData name="Janelle Clendenon" userId="da17313139568148" providerId="LiveId" clId="{23BEBB7A-5174-44CD-918E-BAB761FC59E8}" dt="2024-10-23T05:14:39.355" v="16"/>
          <ac:spMkLst>
            <pc:docMk/>
            <pc:sldMk cId="3389037203" sldId="257"/>
            <ac:spMk id="11" creationId="{A84DAEC1-B7C2-2014-CBAB-EC58919CF24F}"/>
          </ac:spMkLst>
        </pc:spChg>
        <pc:spChg chg="mod">
          <ac:chgData name="Janelle Clendenon" userId="da17313139568148" providerId="LiveId" clId="{23BEBB7A-5174-44CD-918E-BAB761FC59E8}" dt="2024-10-23T05:14:39.355" v="16"/>
          <ac:spMkLst>
            <pc:docMk/>
            <pc:sldMk cId="3389037203" sldId="257"/>
            <ac:spMk id="12" creationId="{F0A9AE48-57DF-D0C1-1207-9CDA5926A117}"/>
          </ac:spMkLst>
        </pc:spChg>
        <pc:spChg chg="mod">
          <ac:chgData name="Janelle Clendenon" userId="da17313139568148" providerId="LiveId" clId="{23BEBB7A-5174-44CD-918E-BAB761FC59E8}" dt="2024-10-23T05:16:06.397" v="26" actId="14100"/>
          <ac:spMkLst>
            <pc:docMk/>
            <pc:sldMk cId="3389037203" sldId="257"/>
            <ac:spMk id="14" creationId="{593C346C-0011-704D-EEF1-AE8C3D8328C5}"/>
          </ac:spMkLst>
        </pc:spChg>
        <pc:spChg chg="mod">
          <ac:chgData name="Janelle Clendenon" userId="da17313139568148" providerId="LiveId" clId="{23BEBB7A-5174-44CD-918E-BAB761FC59E8}" dt="2024-10-23T05:16:06.397" v="26" actId="14100"/>
          <ac:spMkLst>
            <pc:docMk/>
            <pc:sldMk cId="3389037203" sldId="257"/>
            <ac:spMk id="15" creationId="{EAB08FAA-F0AD-9E50-29D2-8609DBB0CBAC}"/>
          </ac:spMkLst>
        </pc:spChg>
        <pc:spChg chg="mod">
          <ac:chgData name="Janelle Clendenon" userId="da17313139568148" providerId="LiveId" clId="{23BEBB7A-5174-44CD-918E-BAB761FC59E8}" dt="2024-10-23T05:16:06.397" v="26" actId="14100"/>
          <ac:spMkLst>
            <pc:docMk/>
            <pc:sldMk cId="3389037203" sldId="257"/>
            <ac:spMk id="16" creationId="{882CB23C-36CF-5B76-168E-96B9BD9ED509}"/>
          </ac:spMkLst>
        </pc:spChg>
        <pc:spChg chg="mod">
          <ac:chgData name="Janelle Clendenon" userId="da17313139568148" providerId="LiveId" clId="{23BEBB7A-5174-44CD-918E-BAB761FC59E8}" dt="2024-10-23T05:16:06.397" v="26" actId="14100"/>
          <ac:spMkLst>
            <pc:docMk/>
            <pc:sldMk cId="3389037203" sldId="257"/>
            <ac:spMk id="17" creationId="{856E2629-5F40-080A-E540-836664004541}"/>
          </ac:spMkLst>
        </pc:spChg>
        <pc:spChg chg="mod">
          <ac:chgData name="Janelle Clendenon" userId="da17313139568148" providerId="LiveId" clId="{23BEBB7A-5174-44CD-918E-BAB761FC59E8}" dt="2024-10-23T05:16:06.397" v="26" actId="14100"/>
          <ac:spMkLst>
            <pc:docMk/>
            <pc:sldMk cId="3389037203" sldId="257"/>
            <ac:spMk id="18" creationId="{2AB7F9D6-E56B-E51D-414B-F3916907BD10}"/>
          </ac:spMkLst>
        </pc:spChg>
        <pc:grpChg chg="mod">
          <ac:chgData name="Janelle Clendenon" userId="da17313139568148" providerId="LiveId" clId="{23BEBB7A-5174-44CD-918E-BAB761FC59E8}" dt="2024-10-23T05:15:05.368" v="18"/>
          <ac:grpSpMkLst>
            <pc:docMk/>
            <pc:sldMk cId="3389037203" sldId="257"/>
            <ac:grpSpMk id="1" creationId="{00000000-0000-0000-0000-000000000000}"/>
          </ac:grpSpMkLst>
        </pc:grpChg>
        <pc:grpChg chg="add del mod">
          <ac:chgData name="Janelle Clendenon" userId="da17313139568148" providerId="LiveId" clId="{23BEBB7A-5174-44CD-918E-BAB761FC59E8}" dt="2024-10-23T05:15:02.627" v="17" actId="478"/>
          <ac:grpSpMkLst>
            <pc:docMk/>
            <pc:sldMk cId="3389037203" sldId="257"/>
            <ac:grpSpMk id="7" creationId="{1890675F-E3E6-F7C1-FE90-F28000AB2A8D}"/>
          </ac:grpSpMkLst>
        </pc:grpChg>
        <pc:grpChg chg="add mod">
          <ac:chgData name="Janelle Clendenon" userId="da17313139568148" providerId="LiveId" clId="{23BEBB7A-5174-44CD-918E-BAB761FC59E8}" dt="2024-10-23T05:16:06.397" v="26" actId="14100"/>
          <ac:grpSpMkLst>
            <pc:docMk/>
            <pc:sldMk cId="3389037203" sldId="257"/>
            <ac:grpSpMk id="13" creationId="{D069B0D6-E627-7311-CC60-6ECF738CB413}"/>
          </ac:grpSpMkLst>
        </pc:grpChg>
        <pc:picChg chg="add mod">
          <ac:chgData name="Janelle Clendenon" userId="da17313139568148" providerId="LiveId" clId="{23BEBB7A-5174-44CD-918E-BAB761FC59E8}" dt="2024-10-23T05:15:05.368" v="18"/>
          <ac:picMkLst>
            <pc:docMk/>
            <pc:sldMk cId="3389037203" sldId="257"/>
            <ac:picMk id="6" creationId="{1215111B-01E4-E589-BB66-2ED868677DDA}"/>
          </ac:picMkLst>
        </pc:picChg>
        <pc:picChg chg="mod">
          <ac:chgData name="Janelle Clendenon" userId="da17313139568148" providerId="LiveId" clId="{23BEBB7A-5174-44CD-918E-BAB761FC59E8}" dt="2024-10-23T05:14:39.355" v="16"/>
          <ac:picMkLst>
            <pc:docMk/>
            <pc:sldMk cId="3389037203" sldId="257"/>
            <ac:picMk id="1028" creationId="{C9DAFBE8-8099-5DCD-A4FD-3A0E22C7ADB2}"/>
          </ac:picMkLst>
        </pc:picChg>
        <pc:picChg chg="mod">
          <ac:chgData name="Janelle Clendenon" userId="da17313139568148" providerId="LiveId" clId="{23BEBB7A-5174-44CD-918E-BAB761FC59E8}" dt="2024-10-23T05:14:39.355" v="16"/>
          <ac:picMkLst>
            <pc:docMk/>
            <pc:sldMk cId="3389037203" sldId="257"/>
            <ac:picMk id="1029" creationId="{5E705CA9-5364-95D1-4579-41BB917B2017}"/>
          </ac:picMkLst>
        </pc:picChg>
        <pc:picChg chg="mod">
          <ac:chgData name="Janelle Clendenon" userId="da17313139568148" providerId="LiveId" clId="{23BEBB7A-5174-44CD-918E-BAB761FC59E8}" dt="2024-10-23T05:14:39.355" v="16"/>
          <ac:picMkLst>
            <pc:docMk/>
            <pc:sldMk cId="3389037203" sldId="257"/>
            <ac:picMk id="1030" creationId="{ABD1AB24-BBD7-FCEC-7F46-C8A255456375}"/>
          </ac:picMkLst>
        </pc:picChg>
        <pc:picChg chg="mod">
          <ac:chgData name="Janelle Clendenon" userId="da17313139568148" providerId="LiveId" clId="{23BEBB7A-5174-44CD-918E-BAB761FC59E8}" dt="2024-10-23T05:14:39.355" v="16"/>
          <ac:picMkLst>
            <pc:docMk/>
            <pc:sldMk cId="3389037203" sldId="257"/>
            <ac:picMk id="1031" creationId="{D6635935-0B8D-D9D8-8916-CBFC597C15F7}"/>
          </ac:picMkLst>
        </pc:picChg>
        <pc:picChg chg="mod">
          <ac:chgData name="Janelle Clendenon" userId="da17313139568148" providerId="LiveId" clId="{23BEBB7A-5174-44CD-918E-BAB761FC59E8}" dt="2024-10-23T05:14:39.355" v="16"/>
          <ac:picMkLst>
            <pc:docMk/>
            <pc:sldMk cId="3389037203" sldId="257"/>
            <ac:picMk id="1032" creationId="{381CBA10-8E68-8918-057A-9F2592BB3D17}"/>
          </ac:picMkLst>
        </pc:picChg>
        <pc:picChg chg="mod">
          <ac:chgData name="Janelle Clendenon" userId="da17313139568148" providerId="LiveId" clId="{23BEBB7A-5174-44CD-918E-BAB761FC59E8}" dt="2024-10-23T05:16:06.397" v="26" actId="14100"/>
          <ac:picMkLst>
            <pc:docMk/>
            <pc:sldMk cId="3389037203" sldId="257"/>
            <ac:picMk id="1039" creationId="{B6227F1E-D348-128C-FD20-C9B012F3C5AA}"/>
          </ac:picMkLst>
        </pc:picChg>
        <pc:picChg chg="mod">
          <ac:chgData name="Janelle Clendenon" userId="da17313139568148" providerId="LiveId" clId="{23BEBB7A-5174-44CD-918E-BAB761FC59E8}" dt="2024-10-23T05:16:06.397" v="26" actId="14100"/>
          <ac:picMkLst>
            <pc:docMk/>
            <pc:sldMk cId="3389037203" sldId="257"/>
            <ac:picMk id="1040" creationId="{3CB4F346-7285-35E7-B31E-9EF00FFB1162}"/>
          </ac:picMkLst>
        </pc:picChg>
        <pc:picChg chg="mod">
          <ac:chgData name="Janelle Clendenon" userId="da17313139568148" providerId="LiveId" clId="{23BEBB7A-5174-44CD-918E-BAB761FC59E8}" dt="2024-10-23T05:16:06.397" v="26" actId="14100"/>
          <ac:picMkLst>
            <pc:docMk/>
            <pc:sldMk cId="3389037203" sldId="257"/>
            <ac:picMk id="1041" creationId="{2170769F-BBAE-0260-CFDD-75A7BB4034AB}"/>
          </ac:picMkLst>
        </pc:picChg>
        <pc:picChg chg="mod">
          <ac:chgData name="Janelle Clendenon" userId="da17313139568148" providerId="LiveId" clId="{23BEBB7A-5174-44CD-918E-BAB761FC59E8}" dt="2024-10-23T05:16:06.397" v="26" actId="14100"/>
          <ac:picMkLst>
            <pc:docMk/>
            <pc:sldMk cId="3389037203" sldId="257"/>
            <ac:picMk id="1042" creationId="{95131743-180E-7FAA-89B6-759D9691AE83}"/>
          </ac:picMkLst>
        </pc:picChg>
        <pc:picChg chg="mod">
          <ac:chgData name="Janelle Clendenon" userId="da17313139568148" providerId="LiveId" clId="{23BEBB7A-5174-44CD-918E-BAB761FC59E8}" dt="2024-10-23T05:16:06.397" v="26" actId="14100"/>
          <ac:picMkLst>
            <pc:docMk/>
            <pc:sldMk cId="3389037203" sldId="257"/>
            <ac:picMk id="1043" creationId="{C0DB09F8-963B-573D-27D5-D28E1083E526}"/>
          </ac:picMkLst>
        </pc:picChg>
      </pc:sldChg>
      <pc:sldChg chg="addSp modSp new mod">
        <pc:chgData name="Janelle Clendenon" userId="da17313139568148" providerId="LiveId" clId="{23BEBB7A-5174-44CD-918E-BAB761FC59E8}" dt="2024-10-23T05:31:20.786" v="52" actId="1076"/>
        <pc:sldMkLst>
          <pc:docMk/>
          <pc:sldMk cId="4006913680" sldId="273"/>
        </pc:sldMkLst>
        <pc:spChg chg="add mod">
          <ac:chgData name="Janelle Clendenon" userId="da17313139568148" providerId="LiveId" clId="{23BEBB7A-5174-44CD-918E-BAB761FC59E8}" dt="2024-10-23T05:31:20.786" v="52" actId="1076"/>
          <ac:spMkLst>
            <pc:docMk/>
            <pc:sldMk cId="4006913680" sldId="273"/>
            <ac:spMk id="4" creationId="{A833C091-2C0D-4059-6618-16A912B665FB}"/>
          </ac:spMkLst>
        </pc:spChg>
        <pc:picChg chg="add mod">
          <ac:chgData name="Janelle Clendenon" userId="da17313139568148" providerId="LiveId" clId="{23BEBB7A-5174-44CD-918E-BAB761FC59E8}" dt="2024-10-23T05:28:32.282" v="30" actId="962"/>
          <ac:picMkLst>
            <pc:docMk/>
            <pc:sldMk cId="4006913680" sldId="273"/>
            <ac:picMk id="3" creationId="{8022A147-323F-ECA2-39BA-2FB534A74B8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613AA-8CBA-414A-93DE-222DB1DDE2D1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09EB477F-D6A9-42F5-8FD7-E4ABF1E1E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796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613AA-8CBA-414A-93DE-222DB1DDE2D1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477F-D6A9-42F5-8FD7-E4ABF1E1E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570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53C613AA-8CBA-414A-93DE-222DB1DDE2D1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09EB477F-D6A9-42F5-8FD7-E4ABF1E1E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261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613AA-8CBA-414A-93DE-222DB1DDE2D1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477F-D6A9-42F5-8FD7-E4ABF1E1E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737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613AA-8CBA-414A-93DE-222DB1DDE2D1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477F-D6A9-42F5-8FD7-E4ABF1E1E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244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613AA-8CBA-414A-93DE-222DB1DDE2D1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477F-D6A9-42F5-8FD7-E4ABF1E1E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268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613AA-8CBA-414A-93DE-222DB1DDE2D1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477F-D6A9-42F5-8FD7-E4ABF1E1E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895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613AA-8CBA-414A-93DE-222DB1DDE2D1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477F-D6A9-42F5-8FD7-E4ABF1E1E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91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613AA-8CBA-414A-93DE-222DB1DDE2D1}" type="datetimeFigureOut">
              <a:rPr lang="en-US" smtClean="0"/>
              <a:t>10/22/2024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477F-D6A9-42F5-8FD7-E4ABF1E1E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741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613AA-8CBA-414A-93DE-222DB1DDE2D1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477F-D6A9-42F5-8FD7-E4ABF1E1E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463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613AA-8CBA-414A-93DE-222DB1DDE2D1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477F-D6A9-42F5-8FD7-E4ABF1E1E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028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53C613AA-8CBA-414A-93DE-222DB1DDE2D1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09EB477F-D6A9-42F5-8FD7-E4ABF1E1E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503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nAE0tjDSHqg?feature=oembed" TargetMode="Externa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BnhMZpE_rfo?feature=oembed" TargetMode="Externa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10.jpg"/><Relationship Id="rId7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jpg"/><Relationship Id="rId4" Type="http://schemas.openxmlformats.org/officeDocument/2006/relationships/image" Target="../media/image20.png"/><Relationship Id="rId9" Type="http://schemas.openxmlformats.org/officeDocument/2006/relationships/image" Target="../media/image2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33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g"/><Relationship Id="rId5" Type="http://schemas.openxmlformats.org/officeDocument/2006/relationships/image" Target="../media/image31.png"/><Relationship Id="rId4" Type="http://schemas.openxmlformats.org/officeDocument/2006/relationships/image" Target="../media/image3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3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45.jpg"/><Relationship Id="rId4" Type="http://schemas.openxmlformats.org/officeDocument/2006/relationships/image" Target="../media/image40.gif"/><Relationship Id="rId9" Type="http://schemas.openxmlformats.org/officeDocument/2006/relationships/hyperlink" Target="http://www.youtube.com/watch?v=K34es74HPw0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FTOia6nEwC8?feature=oembed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2.png"/><Relationship Id="rId7" Type="http://schemas.openxmlformats.org/officeDocument/2006/relationships/image" Target="../media/image4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41.png"/><Relationship Id="rId5" Type="http://schemas.openxmlformats.org/officeDocument/2006/relationships/image" Target="../media/image48.jpg"/><Relationship Id="rId10" Type="http://schemas.openxmlformats.org/officeDocument/2006/relationships/image" Target="../media/image40.gif"/><Relationship Id="rId4" Type="http://schemas.openxmlformats.org/officeDocument/2006/relationships/image" Target="../media/image47.png"/><Relationship Id="rId9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LYlkcoAfLU4?feature=oembed" TargetMode="Externa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hyperlink" Target="https://www.biblicaltoolbelt.com/l/craft-joseph-paper-doll/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CF14F-215D-32E4-C80F-9E11C46906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Joseph’s  life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FD1B41-E356-E84A-CF9B-902490266B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From younger son to Pharoah’s Right hand man</a:t>
            </a:r>
          </a:p>
        </p:txBody>
      </p:sp>
      <p:pic>
        <p:nvPicPr>
          <p:cNvPr id="8" name="Picture 7" descr="A cartoon of a person in a white robe&#10;&#10;Description automatically generated">
            <a:extLst>
              <a:ext uri="{FF2B5EF4-FFF2-40B4-BE49-F238E27FC236}">
                <a16:creationId xmlns:a16="http://schemas.microsoft.com/office/drawing/2014/main" id="{74E98C96-E410-2928-6111-8B1D96B2B69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DEDED"/>
              </a:clrFrom>
              <a:clrTo>
                <a:srgbClr val="EDEDE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8541" y="4632325"/>
            <a:ext cx="1441733" cy="222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5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377A16-7D58-5A5B-1203-3402DA0323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7884" y="6086856"/>
            <a:ext cx="9052560" cy="734654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Online Media 3" title="LYRICS (Joseph Song)">
            <a:hlinkClick r:id="" action="ppaction://media"/>
            <a:extLst>
              <a:ext uri="{FF2B5EF4-FFF2-40B4-BE49-F238E27FC236}">
                <a16:creationId xmlns:a16="http://schemas.microsoft.com/office/drawing/2014/main" id="{5FA4BC0E-773C-7A5E-8356-9762C2D723C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397884" y="400441"/>
            <a:ext cx="9395342" cy="5308381"/>
          </a:xfrm>
          <a:prstGeom prst="rect">
            <a:avLst/>
          </a:prstGeom>
        </p:spPr>
      </p:pic>
      <p:pic>
        <p:nvPicPr>
          <p:cNvPr id="6" name="Picture 5" descr="A cartoon character with colorful clothes&#10;&#10;Description automatically generated">
            <a:extLst>
              <a:ext uri="{FF2B5EF4-FFF2-40B4-BE49-F238E27FC236}">
                <a16:creationId xmlns:a16="http://schemas.microsoft.com/office/drawing/2014/main" id="{9673D465-5EC7-B4C5-F80F-BB2CC62F2FD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51" y="3877733"/>
            <a:ext cx="1969853" cy="203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202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EA4DDF-54CA-0BFD-F52A-DD4191B4A3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17037" y="6054810"/>
            <a:ext cx="9052560" cy="803189"/>
          </a:xfrm>
        </p:spPr>
        <p:txBody>
          <a:bodyPr/>
          <a:lstStyle/>
          <a:p>
            <a:r>
              <a:rPr lang="en-US" dirty="0"/>
              <a:t>The Golden Rule:  </a:t>
            </a:r>
            <a:r>
              <a:rPr lang="en-US" sz="20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Luke 6:31 </a:t>
            </a: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 for others what you want them to do for you.</a:t>
            </a:r>
            <a:endParaRPr lang="en-US" dirty="0"/>
          </a:p>
          <a:p>
            <a:endParaRPr lang="en-US" dirty="0"/>
          </a:p>
        </p:txBody>
      </p:sp>
      <p:pic>
        <p:nvPicPr>
          <p:cNvPr id="4" name="Online Media 3" title="Golden Rule - Nature Jams - Lyrics Video">
            <a:hlinkClick r:id="" action="ppaction://media"/>
            <a:extLst>
              <a:ext uri="{FF2B5EF4-FFF2-40B4-BE49-F238E27FC236}">
                <a16:creationId xmlns:a16="http://schemas.microsoft.com/office/drawing/2014/main" id="{0B10CE8B-A332-B45A-525E-E70A256AE13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609580" y="420130"/>
            <a:ext cx="9360494" cy="5288692"/>
          </a:xfrm>
          <a:prstGeom prst="rect">
            <a:avLst/>
          </a:prstGeom>
        </p:spPr>
      </p:pic>
      <p:pic>
        <p:nvPicPr>
          <p:cNvPr id="6" name="Picture 5" descr="A close-up of a ruler&#10;&#10;Description automatically generated">
            <a:extLst>
              <a:ext uri="{FF2B5EF4-FFF2-40B4-BE49-F238E27FC236}">
                <a16:creationId xmlns:a16="http://schemas.microsoft.com/office/drawing/2014/main" id="{7EC7E2D0-A120-9119-4F0D-DFBD9DD958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898259" y="2629580"/>
            <a:ext cx="6336955" cy="169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342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9;p4">
            <a:extLst>
              <a:ext uri="{FF2B5EF4-FFF2-40B4-BE49-F238E27FC236}">
                <a16:creationId xmlns:a16="http://schemas.microsoft.com/office/drawing/2014/main" id="{78EF80A8-4FC6-42BF-208F-699BB7488D3D}"/>
              </a:ext>
            </a:extLst>
          </p:cNvPr>
          <p:cNvSpPr txBox="1">
            <a:spLocks/>
          </p:cNvSpPr>
          <p:nvPr/>
        </p:nvSpPr>
        <p:spPr>
          <a:xfrm>
            <a:off x="2209800" y="304801"/>
            <a:ext cx="6552460" cy="106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rgbClr val="FF0000"/>
              </a:buClr>
              <a:buSzPts val="3200"/>
              <a:buFont typeface="Arial Black"/>
              <a:buNone/>
            </a:pPr>
            <a:r>
              <a:rPr lang="en-US" b="1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n-US" sz="2400" b="1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&amp; THE COAT OF MANY COLORS</a:t>
            </a:r>
          </a:p>
        </p:txBody>
      </p:sp>
      <p:pic>
        <p:nvPicPr>
          <p:cNvPr id="3" name="Google Shape;150;p4">
            <a:extLst>
              <a:ext uri="{FF2B5EF4-FFF2-40B4-BE49-F238E27FC236}">
                <a16:creationId xmlns:a16="http://schemas.microsoft.com/office/drawing/2014/main" id="{372BA543-D143-DE68-99A6-E19F9A7D566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04800"/>
            <a:ext cx="1828800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51;p4" descr="FreeBibleimages :: Joseph and his dreams :: Joseph's brothers become  jealous of his coat, annoyed by his dreams and decide to sell him into  slavery (Genesis 37:1-10)">
            <a:extLst>
              <a:ext uri="{FF2B5EF4-FFF2-40B4-BE49-F238E27FC236}">
                <a16:creationId xmlns:a16="http://schemas.microsoft.com/office/drawing/2014/main" id="{78CA47E2-DE0B-6235-6604-7666995A932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5274" y="1752600"/>
            <a:ext cx="6410325" cy="480774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52;p4">
            <a:extLst>
              <a:ext uri="{FF2B5EF4-FFF2-40B4-BE49-F238E27FC236}">
                <a16:creationId xmlns:a16="http://schemas.microsoft.com/office/drawing/2014/main" id="{2317DB0E-9C99-04F2-C575-1EC11470ACDE}"/>
              </a:ext>
            </a:extLst>
          </p:cNvPr>
          <p:cNvSpPr/>
          <p:nvPr/>
        </p:nvSpPr>
        <p:spPr>
          <a:xfrm>
            <a:off x="6781800" y="1752600"/>
            <a:ext cx="2133600" cy="4807744"/>
          </a:xfrm>
          <a:prstGeom prst="rect">
            <a:avLst/>
          </a:prstGeom>
          <a:gradFill>
            <a:gsLst>
              <a:gs pos="0">
                <a:schemeClr val="accent2"/>
              </a:gs>
              <a:gs pos="90000">
                <a:schemeClr val="accent2"/>
              </a:gs>
              <a:gs pos="100000">
                <a:srgbClr val="B18C47"/>
              </a:gs>
            </a:gsLst>
            <a:path path="circle">
              <a:fillToRect l="50000" t="50000" r="50000" b="50000"/>
            </a:path>
            <a:tileRect/>
          </a:gradFill>
          <a:ln w="100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31750" dist="254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Jacob loved </a:t>
            </a:r>
            <a:endParaRPr sz="1800" b="0" i="0" u="none" strike="noStrike" cap="none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Rachel’s son, </a:t>
            </a: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Joseph very much!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He gave him a coat of many colors.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Jacob trusted Joseph.</a:t>
            </a:r>
            <a:endParaRPr sz="1800" b="0" i="0" u="none" strike="noStrike" cap="none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</p:spTree>
    <p:extLst>
      <p:ext uri="{BB962C8B-B14F-4D97-AF65-F5344CB8AC3E}">
        <p14:creationId xmlns:p14="http://schemas.microsoft.com/office/powerpoint/2010/main" val="3328214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8;p5">
            <a:extLst>
              <a:ext uri="{FF2B5EF4-FFF2-40B4-BE49-F238E27FC236}">
                <a16:creationId xmlns:a16="http://schemas.microsoft.com/office/drawing/2014/main" id="{6EFD0CF6-A461-644C-D5FC-F6208D8AA8D9}"/>
              </a:ext>
            </a:extLst>
          </p:cNvPr>
          <p:cNvSpPr txBox="1">
            <a:spLocks/>
          </p:cNvSpPr>
          <p:nvPr/>
        </p:nvSpPr>
        <p:spPr>
          <a:xfrm>
            <a:off x="2209800" y="304801"/>
            <a:ext cx="6552460" cy="106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rgbClr val="FF0000"/>
              </a:buClr>
              <a:buSzPts val="3200"/>
              <a:buFont typeface="Arial Black"/>
              <a:buNone/>
            </a:pPr>
            <a:r>
              <a:rPr lang="en-US" b="1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n-US" sz="2400" b="1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&amp; THE COAT OF MANY COLORS</a:t>
            </a:r>
          </a:p>
        </p:txBody>
      </p:sp>
      <p:pic>
        <p:nvPicPr>
          <p:cNvPr id="3" name="Google Shape;159;p5">
            <a:extLst>
              <a:ext uri="{FF2B5EF4-FFF2-40B4-BE49-F238E27FC236}">
                <a16:creationId xmlns:a16="http://schemas.microsoft.com/office/drawing/2014/main" id="{3774AA73-61E0-CBCF-69C4-FE2996968DC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04800"/>
            <a:ext cx="1828800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60;p5" descr="FreeBibleimages :: Joseph and his dreams :: Joseph's brothers become  jealous of his coat, annoyed by his dreams and decide to sell him into  slavery (Genesis 37:1-10)">
            <a:extLst>
              <a:ext uri="{FF2B5EF4-FFF2-40B4-BE49-F238E27FC236}">
                <a16:creationId xmlns:a16="http://schemas.microsoft.com/office/drawing/2014/main" id="{F3DA0693-F899-14E8-A21A-9299D985C45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5274" y="1752600"/>
            <a:ext cx="6410325" cy="480774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61;p5">
            <a:extLst>
              <a:ext uri="{FF2B5EF4-FFF2-40B4-BE49-F238E27FC236}">
                <a16:creationId xmlns:a16="http://schemas.microsoft.com/office/drawing/2014/main" id="{27C56210-83C1-82E4-60F2-3316686ED06A}"/>
              </a:ext>
            </a:extLst>
          </p:cNvPr>
          <p:cNvSpPr/>
          <p:nvPr/>
        </p:nvSpPr>
        <p:spPr>
          <a:xfrm>
            <a:off x="6781800" y="1752600"/>
            <a:ext cx="2133600" cy="4807744"/>
          </a:xfrm>
          <a:prstGeom prst="rect">
            <a:avLst/>
          </a:prstGeom>
          <a:gradFill>
            <a:gsLst>
              <a:gs pos="0">
                <a:schemeClr val="accent2"/>
              </a:gs>
              <a:gs pos="90000">
                <a:schemeClr val="accent2"/>
              </a:gs>
              <a:gs pos="100000">
                <a:srgbClr val="B18C47"/>
              </a:gs>
            </a:gsLst>
            <a:path path="circle">
              <a:fillToRect l="50000" t="50000" r="50000" b="50000"/>
            </a:path>
            <a:tileRect/>
          </a:gradFill>
          <a:ln w="100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31750" dist="254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Snack Time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Story review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What does the napkin remind you of?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What do the crackers remind you of?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sp>
        <p:nvSpPr>
          <p:cNvPr id="6" name="Google Shape;162;p5">
            <a:extLst>
              <a:ext uri="{FF2B5EF4-FFF2-40B4-BE49-F238E27FC236}">
                <a16:creationId xmlns:a16="http://schemas.microsoft.com/office/drawing/2014/main" id="{B3239E7F-5D4F-6391-A4F0-F0EE0BF6CC77}"/>
              </a:ext>
            </a:extLst>
          </p:cNvPr>
          <p:cNvSpPr/>
          <p:nvPr/>
        </p:nvSpPr>
        <p:spPr>
          <a:xfrm>
            <a:off x="2895600" y="1524000"/>
            <a:ext cx="1981200" cy="685800"/>
          </a:xfrm>
          <a:prstGeom prst="wedgeRectCallout">
            <a:avLst>
              <a:gd name="adj1" fmla="val 37500"/>
              <a:gd name="adj2" fmla="val 107143"/>
            </a:avLst>
          </a:prstGeom>
          <a:solidFill>
            <a:schemeClr val="accent1"/>
          </a:solidFill>
          <a:ln w="19050" cap="flat" cmpd="sng">
            <a:solidFill>
              <a:srgbClr val="904C3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Go see how your brothers are doing and take them some food.</a:t>
            </a:r>
            <a:endParaRPr sz="1200" b="0" i="0" u="none" strike="noStrike" cap="none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grpSp>
        <p:nvGrpSpPr>
          <p:cNvPr id="7" name="Google Shape;163;p5">
            <a:extLst>
              <a:ext uri="{FF2B5EF4-FFF2-40B4-BE49-F238E27FC236}">
                <a16:creationId xmlns:a16="http://schemas.microsoft.com/office/drawing/2014/main" id="{BCF442D5-1C41-4519-0FD7-4C96E636D403}"/>
              </a:ext>
            </a:extLst>
          </p:cNvPr>
          <p:cNvGrpSpPr/>
          <p:nvPr/>
        </p:nvGrpSpPr>
        <p:grpSpPr>
          <a:xfrm>
            <a:off x="6152133" y="3581400"/>
            <a:ext cx="2753744" cy="2753744"/>
            <a:chOff x="6152133" y="3581400"/>
            <a:chExt cx="2753744" cy="2753744"/>
          </a:xfrm>
        </p:grpSpPr>
        <p:pic>
          <p:nvPicPr>
            <p:cNvPr id="8" name="Google Shape;164;p5" descr="Party Napkins, Rainbow, 16ct">
              <a:extLst>
                <a:ext uri="{FF2B5EF4-FFF2-40B4-BE49-F238E27FC236}">
                  <a16:creationId xmlns:a16="http://schemas.microsoft.com/office/drawing/2014/main" id="{CC089048-B35E-CA14-D862-84BE95B88365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1374198">
              <a:off x="6478230" y="3907497"/>
              <a:ext cx="2101549" cy="21015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Google Shape;165;p5" descr="How much sodium is in those crackers - Healthy Food Guide">
              <a:extLst>
                <a:ext uri="{FF2B5EF4-FFF2-40B4-BE49-F238E27FC236}">
                  <a16:creationId xmlns:a16="http://schemas.microsoft.com/office/drawing/2014/main" id="{3BE936CD-D18D-7A94-940B-1D33A3B18B44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 rot="1407243">
              <a:off x="6641207" y="4037192"/>
              <a:ext cx="1380423" cy="1150352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724555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0;p6">
            <a:extLst>
              <a:ext uri="{FF2B5EF4-FFF2-40B4-BE49-F238E27FC236}">
                <a16:creationId xmlns:a16="http://schemas.microsoft.com/office/drawing/2014/main" id="{53C6F018-A0A4-70BF-9428-C0C7287E7B19}"/>
              </a:ext>
            </a:extLst>
          </p:cNvPr>
          <p:cNvSpPr txBox="1">
            <a:spLocks/>
          </p:cNvSpPr>
          <p:nvPr/>
        </p:nvSpPr>
        <p:spPr>
          <a:xfrm>
            <a:off x="2209800" y="304801"/>
            <a:ext cx="6552460" cy="106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rgbClr val="FF0000"/>
              </a:buClr>
              <a:buSzPts val="3200"/>
              <a:buFont typeface="Arial Black"/>
              <a:buNone/>
            </a:pPr>
            <a:r>
              <a:rPr lang="en-US" b="1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n-US" sz="2400" b="1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&amp; THE COAT OF MANY COLORS</a:t>
            </a:r>
          </a:p>
        </p:txBody>
      </p:sp>
      <p:pic>
        <p:nvPicPr>
          <p:cNvPr id="3" name="Google Shape;171;p6">
            <a:extLst>
              <a:ext uri="{FF2B5EF4-FFF2-40B4-BE49-F238E27FC236}">
                <a16:creationId xmlns:a16="http://schemas.microsoft.com/office/drawing/2014/main" id="{F9417D3C-05A6-433F-8010-CDA6C700747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04800"/>
            <a:ext cx="1828800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6" descr="Joseph the Dreamer | Daily Bible Readings">
            <a:extLst>
              <a:ext uri="{FF2B5EF4-FFF2-40B4-BE49-F238E27FC236}">
                <a16:creationId xmlns:a16="http://schemas.microsoft.com/office/drawing/2014/main" id="{D2824588-87F7-8451-B025-E6B300CB7F3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8600" y="1781175"/>
            <a:ext cx="6451600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73;p6">
            <a:extLst>
              <a:ext uri="{FF2B5EF4-FFF2-40B4-BE49-F238E27FC236}">
                <a16:creationId xmlns:a16="http://schemas.microsoft.com/office/drawing/2014/main" id="{DF67FC01-7CF2-A906-7846-5D55889BBAF2}"/>
              </a:ext>
            </a:extLst>
          </p:cNvPr>
          <p:cNvSpPr/>
          <p:nvPr/>
        </p:nvSpPr>
        <p:spPr>
          <a:xfrm>
            <a:off x="6781800" y="1752600"/>
            <a:ext cx="2133600" cy="4807744"/>
          </a:xfrm>
          <a:prstGeom prst="rect">
            <a:avLst/>
          </a:prstGeom>
          <a:gradFill>
            <a:gsLst>
              <a:gs pos="0">
                <a:schemeClr val="accent2"/>
              </a:gs>
              <a:gs pos="90000">
                <a:schemeClr val="accent2"/>
              </a:gs>
              <a:gs pos="100000">
                <a:srgbClr val="B18C47"/>
              </a:gs>
            </a:gsLst>
            <a:path path="circle">
              <a:fillToRect l="50000" t="50000" r="50000" b="50000"/>
            </a:path>
            <a:tileRect/>
          </a:gradFill>
          <a:ln w="100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31750" dist="254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Joseph’s brothers were jealous.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Joseph had dreams that showed </a:t>
            </a:r>
            <a:r>
              <a:rPr lang="en-US" dirty="0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 that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 they would bow down to him.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They were mad!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What did they do?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 dirty="0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(Genesis 37:19-34)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pic>
        <p:nvPicPr>
          <p:cNvPr id="6" name="Google Shape;174;p6" descr="Image: Joseph Thrown in Well | Christart.com">
            <a:extLst>
              <a:ext uri="{FF2B5EF4-FFF2-40B4-BE49-F238E27FC236}">
                <a16:creationId xmlns:a16="http://schemas.microsoft.com/office/drawing/2014/main" id="{9FA6D790-F097-374B-9916-408D928F955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46900" y="5605462"/>
            <a:ext cx="1803400" cy="1014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2003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9;p7">
            <a:extLst>
              <a:ext uri="{FF2B5EF4-FFF2-40B4-BE49-F238E27FC236}">
                <a16:creationId xmlns:a16="http://schemas.microsoft.com/office/drawing/2014/main" id="{3B15A9B8-F531-F1C8-631C-21DBBBCCC181}"/>
              </a:ext>
            </a:extLst>
          </p:cNvPr>
          <p:cNvSpPr txBox="1">
            <a:spLocks/>
          </p:cNvSpPr>
          <p:nvPr/>
        </p:nvSpPr>
        <p:spPr>
          <a:xfrm>
            <a:off x="2209800" y="304801"/>
            <a:ext cx="6552460" cy="106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rgbClr val="FF0000"/>
              </a:buClr>
              <a:buSzPts val="3200"/>
              <a:buFont typeface="Arial Black"/>
              <a:buNone/>
            </a:pPr>
            <a:r>
              <a:rPr lang="en-US" b="1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n-US" sz="2400" b="1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SERVES POTIPHAR</a:t>
            </a:r>
          </a:p>
        </p:txBody>
      </p:sp>
      <p:pic>
        <p:nvPicPr>
          <p:cNvPr id="3" name="Google Shape;180;p7">
            <a:extLst>
              <a:ext uri="{FF2B5EF4-FFF2-40B4-BE49-F238E27FC236}">
                <a16:creationId xmlns:a16="http://schemas.microsoft.com/office/drawing/2014/main" id="{C6DF3B88-7205-7178-767E-81EB19F0552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04800"/>
            <a:ext cx="1828800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81;p7" descr="Chapter 13: Joseph in Egypt">
            <a:extLst>
              <a:ext uri="{FF2B5EF4-FFF2-40B4-BE49-F238E27FC236}">
                <a16:creationId xmlns:a16="http://schemas.microsoft.com/office/drawing/2014/main" id="{A86CFEB4-B29C-1280-9DDF-5CEC0F14E0D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6224" y="1752601"/>
            <a:ext cx="3076575" cy="2362658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Google Shape;182;p7" descr="Potiphar's Wife and Teaching Kids Consent - Segullah">
            <a:extLst>
              <a:ext uri="{FF2B5EF4-FFF2-40B4-BE49-F238E27FC236}">
                <a16:creationId xmlns:a16="http://schemas.microsoft.com/office/drawing/2014/main" id="{832B96DB-B6FE-C7D9-047F-C78765F919D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92564" y="4289672"/>
            <a:ext cx="3160924" cy="2201615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Google Shape;183;p7" descr="A Hard-Working Slave | a new testament church Almighty God!">
            <a:extLst>
              <a:ext uri="{FF2B5EF4-FFF2-40B4-BE49-F238E27FC236}">
                <a16:creationId xmlns:a16="http://schemas.microsoft.com/office/drawing/2014/main" id="{1623FE7B-E38F-2B31-DD9D-2025AB65D49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7175" y="4289673"/>
            <a:ext cx="3171825" cy="228302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84;p7">
            <a:extLst>
              <a:ext uri="{FF2B5EF4-FFF2-40B4-BE49-F238E27FC236}">
                <a16:creationId xmlns:a16="http://schemas.microsoft.com/office/drawing/2014/main" id="{43A85523-B049-2E02-BA5F-8AB684FD9809}"/>
              </a:ext>
            </a:extLst>
          </p:cNvPr>
          <p:cNvSpPr/>
          <p:nvPr/>
        </p:nvSpPr>
        <p:spPr>
          <a:xfrm>
            <a:off x="3505200" y="1752601"/>
            <a:ext cx="2057400" cy="4820097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rgbClr val="904C3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Joseph was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sold to Potiphar.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He worked hard,  served faithfully.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Potiphar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promoted Joseph.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Joseph said NO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 to Potiphar’s wife.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Potiphar’s wife accused Joseph.</a:t>
            </a:r>
            <a:endParaRPr/>
          </a:p>
        </p:txBody>
      </p:sp>
      <p:pic>
        <p:nvPicPr>
          <p:cNvPr id="8" name="Google Shape;185;p7" descr="25: Joseph And The Coat Of Many Colors - Lessons - Tes Teach">
            <a:extLst>
              <a:ext uri="{FF2B5EF4-FFF2-40B4-BE49-F238E27FC236}">
                <a16:creationId xmlns:a16="http://schemas.microsoft.com/office/drawing/2014/main" id="{310BDBD0-054D-A84C-4382-7957DE75552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692564" y="1752601"/>
            <a:ext cx="3160924" cy="2362658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7185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90;p8">
            <a:extLst>
              <a:ext uri="{FF2B5EF4-FFF2-40B4-BE49-F238E27FC236}">
                <a16:creationId xmlns:a16="http://schemas.microsoft.com/office/drawing/2014/main" id="{048CD503-C77B-870E-6375-58AC8A32B122}"/>
              </a:ext>
            </a:extLst>
          </p:cNvPr>
          <p:cNvSpPr txBox="1">
            <a:spLocks/>
          </p:cNvSpPr>
          <p:nvPr/>
        </p:nvSpPr>
        <p:spPr>
          <a:xfrm>
            <a:off x="2209800" y="304801"/>
            <a:ext cx="6552460" cy="106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rgbClr val="FF0000"/>
              </a:buClr>
              <a:buSzPts val="3200"/>
              <a:buFont typeface="Arial Black"/>
              <a:buNone/>
            </a:pPr>
            <a:r>
              <a:rPr lang="en-US" b="1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n-US" sz="2400" b="1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SERVES IN PRISON</a:t>
            </a:r>
          </a:p>
        </p:txBody>
      </p:sp>
      <p:pic>
        <p:nvPicPr>
          <p:cNvPr id="3" name="Google Shape;191;p8">
            <a:extLst>
              <a:ext uri="{FF2B5EF4-FFF2-40B4-BE49-F238E27FC236}">
                <a16:creationId xmlns:a16="http://schemas.microsoft.com/office/drawing/2014/main" id="{1490CCD6-9064-4F7D-5545-29A85A36EB2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04800"/>
            <a:ext cx="1828800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92;p8" descr="Image: Joseph Jailed | Christart.com">
            <a:extLst>
              <a:ext uri="{FF2B5EF4-FFF2-40B4-BE49-F238E27FC236}">
                <a16:creationId xmlns:a16="http://schemas.microsoft.com/office/drawing/2014/main" id="{51FCF05C-3810-2170-007D-A8DD67AF32F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4326" y="1828800"/>
            <a:ext cx="2133600" cy="2133600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Google Shape;193;p8" descr="Image: Joseph hears prisoners dreams | Christart.com">
            <a:extLst>
              <a:ext uri="{FF2B5EF4-FFF2-40B4-BE49-F238E27FC236}">
                <a16:creationId xmlns:a16="http://schemas.microsoft.com/office/drawing/2014/main" id="{6DE7E3F9-3E09-BC99-3C94-8E4E381A401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76175" y="2581275"/>
            <a:ext cx="3810000" cy="3810000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Google Shape;194;p8" descr="Image: Joseph Elevated by Jail Keeper | Christart.com">
            <a:extLst>
              <a:ext uri="{FF2B5EF4-FFF2-40B4-BE49-F238E27FC236}">
                <a16:creationId xmlns:a16="http://schemas.microsoft.com/office/drawing/2014/main" id="{5B3732EF-11A4-4ED0-D162-B46F7D1DE80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4326" y="4267200"/>
            <a:ext cx="2133600" cy="2133600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" name="Google Shape;195;p8">
            <a:extLst>
              <a:ext uri="{FF2B5EF4-FFF2-40B4-BE49-F238E27FC236}">
                <a16:creationId xmlns:a16="http://schemas.microsoft.com/office/drawing/2014/main" id="{E55C0D25-EAC7-92CC-0EE7-A1FC5BE0ED48}"/>
              </a:ext>
            </a:extLst>
          </p:cNvPr>
          <p:cNvSpPr/>
          <p:nvPr/>
        </p:nvSpPr>
        <p:spPr>
          <a:xfrm>
            <a:off x="2590800" y="1752601"/>
            <a:ext cx="2286000" cy="4800599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rgbClr val="904C3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Joseph was put in prison.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The prison guard trusted him.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Joseph took care of other prisoners and listened to them.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What did the Pharaoh’s cup bearer and baker tell him?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(Genesis 40)</a:t>
            </a:r>
            <a:endParaRPr sz="1800" b="0" i="0" u="none" strike="noStrike" cap="none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sp>
        <p:nvSpPr>
          <p:cNvPr id="8" name="Google Shape;196;p8">
            <a:extLst>
              <a:ext uri="{FF2B5EF4-FFF2-40B4-BE49-F238E27FC236}">
                <a16:creationId xmlns:a16="http://schemas.microsoft.com/office/drawing/2014/main" id="{CC220DD8-681A-976C-392D-D4E1257821DD}"/>
              </a:ext>
            </a:extLst>
          </p:cNvPr>
          <p:cNvSpPr/>
          <p:nvPr/>
        </p:nvSpPr>
        <p:spPr>
          <a:xfrm>
            <a:off x="5105400" y="2057400"/>
            <a:ext cx="1524000" cy="12954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lt1"/>
          </a:solidFill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pic>
        <p:nvPicPr>
          <p:cNvPr id="9" name="Google Shape;197;p8" descr="Bible Fun For Kids: Life of Joseph Series: 4. Joseph With the Butler and  Baker">
            <a:extLst>
              <a:ext uri="{FF2B5EF4-FFF2-40B4-BE49-F238E27FC236}">
                <a16:creationId xmlns:a16="http://schemas.microsoft.com/office/drawing/2014/main" id="{7BDE2626-27CF-5B54-CE51-A52D0B5E1AE3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105400" y="1994535"/>
            <a:ext cx="1514475" cy="117348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98;p8">
            <a:extLst>
              <a:ext uri="{FF2B5EF4-FFF2-40B4-BE49-F238E27FC236}">
                <a16:creationId xmlns:a16="http://schemas.microsoft.com/office/drawing/2014/main" id="{994CD124-4852-C52F-AE53-BA579A3C6ACE}"/>
              </a:ext>
            </a:extLst>
          </p:cNvPr>
          <p:cNvSpPr/>
          <p:nvPr/>
        </p:nvSpPr>
        <p:spPr>
          <a:xfrm>
            <a:off x="6898982" y="1992630"/>
            <a:ext cx="1905000" cy="1082040"/>
          </a:xfrm>
          <a:prstGeom prst="cloudCallout">
            <a:avLst>
              <a:gd name="adj1" fmla="val -25333"/>
              <a:gd name="adj2" fmla="val 112676"/>
            </a:avLst>
          </a:prstGeom>
          <a:solidFill>
            <a:schemeClr val="lt1"/>
          </a:soli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pic>
        <p:nvPicPr>
          <p:cNvPr id="11" name="Google Shape;199;p8" descr="Church House Collection Blog: Joseph interprets The Baker's Dream Clipart  Picture">
            <a:extLst>
              <a:ext uri="{FF2B5EF4-FFF2-40B4-BE49-F238E27FC236}">
                <a16:creationId xmlns:a16="http://schemas.microsoft.com/office/drawing/2014/main" id="{7DF1FE41-E14C-F0CC-98DD-B3AFB686F6A0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162800" y="2171701"/>
            <a:ext cx="1377364" cy="723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00;p8" descr="Homemade Concord Grape Juice - An Edible Mosaic™">
            <a:extLst>
              <a:ext uri="{FF2B5EF4-FFF2-40B4-BE49-F238E27FC236}">
                <a16:creationId xmlns:a16="http://schemas.microsoft.com/office/drawing/2014/main" id="{8A1DF646-EFAA-1333-8756-3EC4B3E99FEE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907387" y="5638800"/>
            <a:ext cx="632777" cy="955318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3" name="Google Shape;201;p8" descr="Free Mouse Clipart - Clip Art Pictures - Graphics - Illustrations">
            <a:extLst>
              <a:ext uri="{FF2B5EF4-FFF2-40B4-BE49-F238E27FC236}">
                <a16:creationId xmlns:a16="http://schemas.microsoft.com/office/drawing/2014/main" id="{29B60775-0586-FCA4-1737-12AB5A67646D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010400" y="5890677"/>
            <a:ext cx="613713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202;p8">
            <a:extLst>
              <a:ext uri="{FF2B5EF4-FFF2-40B4-BE49-F238E27FC236}">
                <a16:creationId xmlns:a16="http://schemas.microsoft.com/office/drawing/2014/main" id="{6EE76E76-CCE8-8706-1FAE-03321F221C13}"/>
              </a:ext>
            </a:extLst>
          </p:cNvPr>
          <p:cNvSpPr/>
          <p:nvPr/>
        </p:nvSpPr>
        <p:spPr>
          <a:xfrm>
            <a:off x="5537200" y="5890677"/>
            <a:ext cx="1343975" cy="500598"/>
          </a:xfrm>
          <a:prstGeom prst="wedgeRectCallout">
            <a:avLst>
              <a:gd name="adj1" fmla="val 64504"/>
              <a:gd name="adj2" fmla="val 33167"/>
            </a:avLst>
          </a:prstGeom>
          <a:solidFill>
            <a:schemeClr val="lt1"/>
          </a:soli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 dirty="0" err="1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Mmm</a:t>
            </a:r>
            <a:r>
              <a:rPr lang="en-US" sz="1100" b="0" i="0" u="none" strike="noStrike" cap="none" dirty="0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 mm grape juice!</a:t>
            </a:r>
            <a:endParaRPr sz="1100" b="0" i="0" u="none" strike="noStrike" cap="none" dirty="0">
              <a:solidFill>
                <a:schemeClr val="dk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</p:spTree>
    <p:extLst>
      <p:ext uri="{BB962C8B-B14F-4D97-AF65-F5344CB8AC3E}">
        <p14:creationId xmlns:p14="http://schemas.microsoft.com/office/powerpoint/2010/main" val="3701875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9">
            <a:extLst>
              <a:ext uri="{FF2B5EF4-FFF2-40B4-BE49-F238E27FC236}">
                <a16:creationId xmlns:a16="http://schemas.microsoft.com/office/drawing/2014/main" id="{499D863D-E6DE-2A38-E298-0BA0F7AE2C0D}"/>
              </a:ext>
            </a:extLst>
          </p:cNvPr>
          <p:cNvSpPr txBox="1">
            <a:spLocks/>
          </p:cNvSpPr>
          <p:nvPr/>
        </p:nvSpPr>
        <p:spPr>
          <a:xfrm>
            <a:off x="2209800" y="304801"/>
            <a:ext cx="6552460" cy="106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rgbClr val="FF0000"/>
              </a:buClr>
              <a:buSzPts val="3200"/>
              <a:buFont typeface="Arial Black"/>
              <a:buNone/>
            </a:pPr>
            <a:r>
              <a:rPr lang="en-US" b="1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n-US" sz="2400" b="1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SERVES PHARAOH</a:t>
            </a:r>
          </a:p>
        </p:txBody>
      </p:sp>
      <p:pic>
        <p:nvPicPr>
          <p:cNvPr id="3" name="Google Shape;208;p9">
            <a:extLst>
              <a:ext uri="{FF2B5EF4-FFF2-40B4-BE49-F238E27FC236}">
                <a16:creationId xmlns:a16="http://schemas.microsoft.com/office/drawing/2014/main" id="{83A1CE42-974F-C19A-ECC1-6B6577A6134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04800"/>
            <a:ext cx="1828800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09;p9" descr="Christian Wisdom — »Genesis 41:1-7. Pharaoh's disturbing dreams.« ...">
            <a:extLst>
              <a:ext uri="{FF2B5EF4-FFF2-40B4-BE49-F238E27FC236}">
                <a16:creationId xmlns:a16="http://schemas.microsoft.com/office/drawing/2014/main" id="{CFAA76CF-DD32-CE42-CE15-A2D03F9D7DF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b="20849"/>
          <a:stretch/>
        </p:blipFill>
        <p:spPr>
          <a:xfrm>
            <a:off x="304800" y="1752600"/>
            <a:ext cx="3377660" cy="1781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10;p9" descr="Only Through Christ – Find Christian Links">
            <a:extLst>
              <a:ext uri="{FF2B5EF4-FFF2-40B4-BE49-F238E27FC236}">
                <a16:creationId xmlns:a16="http://schemas.microsoft.com/office/drawing/2014/main" id="{0995D2DC-DECC-44EE-417B-522205DDD65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4800" y="3810000"/>
            <a:ext cx="3377660" cy="238125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11;p9">
            <a:extLst>
              <a:ext uri="{FF2B5EF4-FFF2-40B4-BE49-F238E27FC236}">
                <a16:creationId xmlns:a16="http://schemas.microsoft.com/office/drawing/2014/main" id="{E25662DF-EB59-8986-E3CF-1DE31E26A6F0}"/>
              </a:ext>
            </a:extLst>
          </p:cNvPr>
          <p:cNvSpPr/>
          <p:nvPr/>
        </p:nvSpPr>
        <p:spPr>
          <a:xfrm>
            <a:off x="3886200" y="1752600"/>
            <a:ext cx="2133600" cy="4800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rgbClr val="904C3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Pharaoh had a dream.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What did it mean?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No one knew.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The cup bearer remembered Joseph.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Joseph told what the dream meant.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What did it mean?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Genesis 41:28-32 </a:t>
            </a:r>
            <a:endParaRPr sz="1800" b="0" i="0" u="none" strike="noStrike" cap="none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sp>
        <p:nvSpPr>
          <p:cNvPr id="7" name="Google Shape;212;p9">
            <a:extLst>
              <a:ext uri="{FF2B5EF4-FFF2-40B4-BE49-F238E27FC236}">
                <a16:creationId xmlns:a16="http://schemas.microsoft.com/office/drawing/2014/main" id="{A6EF5632-C333-607E-DE3C-A8BC0AA5D118}"/>
              </a:ext>
            </a:extLst>
          </p:cNvPr>
          <p:cNvSpPr/>
          <p:nvPr/>
        </p:nvSpPr>
        <p:spPr>
          <a:xfrm>
            <a:off x="8170333" y="1752600"/>
            <a:ext cx="2667000" cy="16002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rgbClr val="904C3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Pharaoh made Joseph the ruler next to him. 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He put Joseph in charge of saving food for the famine.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pic>
        <p:nvPicPr>
          <p:cNvPr id="8" name="Google Shape;213;p9" descr="Just A Moment With Jesus: You Can't but God Can">
            <a:extLst>
              <a:ext uri="{FF2B5EF4-FFF2-40B4-BE49-F238E27FC236}">
                <a16:creationId xmlns:a16="http://schemas.microsoft.com/office/drawing/2014/main" id="{F703D083-754F-1598-AC70-13E9DE8A961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79858" y="3429000"/>
            <a:ext cx="2657475" cy="31242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F3204A5B-25CA-5F9F-58A5-994B6A27FA79}"/>
              </a:ext>
            </a:extLst>
          </p:cNvPr>
          <p:cNvSpPr/>
          <p:nvPr/>
        </p:nvSpPr>
        <p:spPr>
          <a:xfrm>
            <a:off x="6366933" y="4628091"/>
            <a:ext cx="1456266" cy="74506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then</a:t>
            </a:r>
          </a:p>
        </p:txBody>
      </p:sp>
    </p:spTree>
    <p:extLst>
      <p:ext uri="{BB962C8B-B14F-4D97-AF65-F5344CB8AC3E}">
        <p14:creationId xmlns:p14="http://schemas.microsoft.com/office/powerpoint/2010/main" val="3799379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8;p10">
            <a:extLst>
              <a:ext uri="{FF2B5EF4-FFF2-40B4-BE49-F238E27FC236}">
                <a16:creationId xmlns:a16="http://schemas.microsoft.com/office/drawing/2014/main" id="{D20EEE96-5DD1-7925-6E2A-A513A797537F}"/>
              </a:ext>
            </a:extLst>
          </p:cNvPr>
          <p:cNvSpPr txBox="1">
            <a:spLocks/>
          </p:cNvSpPr>
          <p:nvPr/>
        </p:nvSpPr>
        <p:spPr>
          <a:xfrm>
            <a:off x="2209800" y="304801"/>
            <a:ext cx="6552460" cy="106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rgbClr val="FF0000"/>
              </a:buClr>
              <a:buSzPts val="3200"/>
              <a:buFont typeface="Arial Black"/>
              <a:buNone/>
            </a:pPr>
            <a:r>
              <a:rPr lang="en-US" b="1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n-US" sz="2400" b="1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SERVES EGYPT</a:t>
            </a:r>
          </a:p>
        </p:txBody>
      </p:sp>
      <p:pic>
        <p:nvPicPr>
          <p:cNvPr id="3" name="Google Shape;219;p10">
            <a:extLst>
              <a:ext uri="{FF2B5EF4-FFF2-40B4-BE49-F238E27FC236}">
                <a16:creationId xmlns:a16="http://schemas.microsoft.com/office/drawing/2014/main" id="{F79CCB93-2A0F-81D8-833B-19C2F81A908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04800"/>
            <a:ext cx="1828800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20;p10" descr="Joseph in Potiphar's House – Children's Church | Ancient egyptian food,  Egyptian painting, Ancient egyptian art">
            <a:extLst>
              <a:ext uri="{FF2B5EF4-FFF2-40B4-BE49-F238E27FC236}">
                <a16:creationId xmlns:a16="http://schemas.microsoft.com/office/drawing/2014/main" id="{1FFDBB08-6890-C950-0CFE-862B33C0728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97270" y="1676400"/>
            <a:ext cx="3770564" cy="495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21;p10">
            <a:extLst>
              <a:ext uri="{FF2B5EF4-FFF2-40B4-BE49-F238E27FC236}">
                <a16:creationId xmlns:a16="http://schemas.microsoft.com/office/drawing/2014/main" id="{6C76DFA5-D81B-5664-0E37-1F7003BB1975}"/>
              </a:ext>
            </a:extLst>
          </p:cNvPr>
          <p:cNvSpPr/>
          <p:nvPr/>
        </p:nvSpPr>
        <p:spPr>
          <a:xfrm>
            <a:off x="2667000" y="1752600"/>
            <a:ext cx="2209800" cy="4800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rgbClr val="904C3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Joseph stored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the extra grain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for 7 years.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The famine started.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Joseph gave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people the grain. </a:t>
            </a:r>
            <a:endParaRPr sz="1800" b="0" i="0" u="none" strike="noStrike" cap="none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pic>
        <p:nvPicPr>
          <p:cNvPr id="6" name="Google Shape;222;p10" descr="Biblestoriespgjoseph - Bible Joseph Joseph Clip Art - Png Download - Full  Size Clipart (#1601246) - PinClipart">
            <a:extLst>
              <a:ext uri="{FF2B5EF4-FFF2-40B4-BE49-F238E27FC236}">
                <a16:creationId xmlns:a16="http://schemas.microsoft.com/office/drawing/2014/main" id="{C3B8F412-C16E-4A4A-E5BD-D7D68B388E3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0252" y="1981200"/>
            <a:ext cx="2562774" cy="3962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Google Shape;223;p10">
            <a:extLst>
              <a:ext uri="{FF2B5EF4-FFF2-40B4-BE49-F238E27FC236}">
                <a16:creationId xmlns:a16="http://schemas.microsoft.com/office/drawing/2014/main" id="{3F0093A6-8D94-3AC8-D3FF-4612CE78E923}"/>
              </a:ext>
            </a:extLst>
          </p:cNvPr>
          <p:cNvGrpSpPr/>
          <p:nvPr/>
        </p:nvGrpSpPr>
        <p:grpSpPr>
          <a:xfrm>
            <a:off x="2842830" y="5344513"/>
            <a:ext cx="1198175" cy="1198175"/>
            <a:chOff x="6152132" y="3581400"/>
            <a:chExt cx="2753744" cy="2753744"/>
          </a:xfrm>
        </p:grpSpPr>
        <p:pic>
          <p:nvPicPr>
            <p:cNvPr id="8" name="Google Shape;224;p10" descr="Party Napkins, Rainbow, 16ct">
              <a:extLst>
                <a:ext uri="{FF2B5EF4-FFF2-40B4-BE49-F238E27FC236}">
                  <a16:creationId xmlns:a16="http://schemas.microsoft.com/office/drawing/2014/main" id="{8DDF8AD8-35C4-FC99-470D-D471B343645F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 rot="1374198">
              <a:off x="6478230" y="3907497"/>
              <a:ext cx="2101549" cy="21015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Google Shape;225;p10" descr="How much sodium is in those crackers - Healthy Food Guide">
              <a:extLst>
                <a:ext uri="{FF2B5EF4-FFF2-40B4-BE49-F238E27FC236}">
                  <a16:creationId xmlns:a16="http://schemas.microsoft.com/office/drawing/2014/main" id="{8D8026E3-AF03-A6A7-6601-9FD254F48421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1407243">
              <a:off x="6641207" y="4037192"/>
              <a:ext cx="1380423" cy="1150352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871007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30;p11">
            <a:extLst>
              <a:ext uri="{FF2B5EF4-FFF2-40B4-BE49-F238E27FC236}">
                <a16:creationId xmlns:a16="http://schemas.microsoft.com/office/drawing/2014/main" id="{7B2E936A-1887-29A4-4543-F3F7F8FCEEAA}"/>
              </a:ext>
            </a:extLst>
          </p:cNvPr>
          <p:cNvSpPr txBox="1">
            <a:spLocks/>
          </p:cNvSpPr>
          <p:nvPr/>
        </p:nvSpPr>
        <p:spPr>
          <a:xfrm>
            <a:off x="2209800" y="304801"/>
            <a:ext cx="6552460" cy="106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rgbClr val="FF0000"/>
              </a:buClr>
              <a:buSzPts val="3200"/>
              <a:buFont typeface="Arial Black"/>
              <a:buNone/>
            </a:pPr>
            <a:r>
              <a:rPr lang="en-US" b="1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n-US" sz="2400" b="1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SERVES HIS FAMILY</a:t>
            </a:r>
          </a:p>
        </p:txBody>
      </p:sp>
      <p:pic>
        <p:nvPicPr>
          <p:cNvPr id="3" name="Google Shape;231;p11">
            <a:extLst>
              <a:ext uri="{FF2B5EF4-FFF2-40B4-BE49-F238E27FC236}">
                <a16:creationId xmlns:a16="http://schemas.microsoft.com/office/drawing/2014/main" id="{3CF4EA64-E5FB-542E-80AC-9441E8F27A2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04800"/>
            <a:ext cx="1828800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32;p11" descr="JOSEPH'S BROTHERS GO TO EGYPT – Genesis 41 – 42 | Walking with Yeshua (  Jesus ) - Bible Stories for Kids">
            <a:extLst>
              <a:ext uri="{FF2B5EF4-FFF2-40B4-BE49-F238E27FC236}">
                <a16:creationId xmlns:a16="http://schemas.microsoft.com/office/drawing/2014/main" id="{96BC8E37-0C3E-329F-735A-66577CB25CB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0025" y="1905000"/>
            <a:ext cx="2590800" cy="2825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33;p11" descr="God's Thoughts and Ways – Part VIII (Joseph) – Bible.org Blogs">
            <a:extLst>
              <a:ext uri="{FF2B5EF4-FFF2-40B4-BE49-F238E27FC236}">
                <a16:creationId xmlns:a16="http://schemas.microsoft.com/office/drawing/2014/main" id="{E51D71C6-97F5-BA4B-9717-C69658D53A9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42402"/>
          <a:stretch/>
        </p:blipFill>
        <p:spPr>
          <a:xfrm>
            <a:off x="1219200" y="1219200"/>
            <a:ext cx="1419224" cy="1217019"/>
          </a:xfrm>
          <a:prstGeom prst="cloudCallout">
            <a:avLst>
              <a:gd name="adj1" fmla="val -65128"/>
              <a:gd name="adj2" fmla="val 30411"/>
            </a:avLst>
          </a:prstGeom>
          <a:noFill/>
          <a:ln>
            <a:noFill/>
          </a:ln>
        </p:spPr>
      </p:pic>
      <p:pic>
        <p:nvPicPr>
          <p:cNvPr id="6" name="Google Shape;234;p11" descr="Joseph's stolen cup - Judah accepts responsibility when Joseph tests his  brothers one last time (Genesis 44:1 - 44:34) - Bible Blender">
            <a:extLst>
              <a:ext uri="{FF2B5EF4-FFF2-40B4-BE49-F238E27FC236}">
                <a16:creationId xmlns:a16="http://schemas.microsoft.com/office/drawing/2014/main" id="{9943E9AF-52F1-3CAB-F483-9E7150CEA1D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09900" y="1905000"/>
            <a:ext cx="1849199" cy="2825165"/>
          </a:xfrm>
          <a:prstGeom prst="rect">
            <a:avLst/>
          </a:prstGeom>
          <a:solidFill>
            <a:srgbClr val="ECECEC"/>
          </a:solidFill>
          <a:ln w="28575" cap="sq" cmpd="sng">
            <a:solidFill>
              <a:srgbClr val="0033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Google Shape;235;p11" descr="FreeBibleimages :: Joseph reunited with his family :: When his brothers  return to Egypt for more grain, Joseph reveals his identity to them  (Genesis 43-46)">
            <a:extLst>
              <a:ext uri="{FF2B5EF4-FFF2-40B4-BE49-F238E27FC236}">
                <a16:creationId xmlns:a16="http://schemas.microsoft.com/office/drawing/2014/main" id="{E61BF5C7-BE04-FFB1-0D20-B9C1EF46BE4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141895" y="1905000"/>
            <a:ext cx="3766887" cy="2825165"/>
          </a:xfrm>
          <a:prstGeom prst="rect">
            <a:avLst/>
          </a:prstGeom>
          <a:noFill/>
          <a:ln w="28575" cap="flat" cmpd="sng">
            <a:solidFill>
              <a:srgbClr val="0033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" name="Google Shape;236;p11">
            <a:extLst>
              <a:ext uri="{FF2B5EF4-FFF2-40B4-BE49-F238E27FC236}">
                <a16:creationId xmlns:a16="http://schemas.microsoft.com/office/drawing/2014/main" id="{C1F12FAB-D400-EF89-6C3E-261D65CA721A}"/>
              </a:ext>
            </a:extLst>
          </p:cNvPr>
          <p:cNvSpPr/>
          <p:nvPr/>
        </p:nvSpPr>
        <p:spPr>
          <a:xfrm>
            <a:off x="200025" y="4876800"/>
            <a:ext cx="8708757" cy="16764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rgbClr val="904C3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Joseph saw his brothers come for food and bow.  He remembered his dream.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Joseph gave his brothers food, but tested their honesty.   Were they kind?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Later, he invited them to a feast.  He told them that he was Joseph!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He gave them food and told them to bring their families to Egypt.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</p:spTree>
    <p:extLst>
      <p:ext uri="{BB962C8B-B14F-4D97-AF65-F5344CB8AC3E}">
        <p14:creationId xmlns:p14="http://schemas.microsoft.com/office/powerpoint/2010/main" val="7086162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1;p12">
            <a:extLst>
              <a:ext uri="{FF2B5EF4-FFF2-40B4-BE49-F238E27FC236}">
                <a16:creationId xmlns:a16="http://schemas.microsoft.com/office/drawing/2014/main" id="{7F97540F-4440-7168-2213-C2E0E7785D64}"/>
              </a:ext>
            </a:extLst>
          </p:cNvPr>
          <p:cNvSpPr txBox="1">
            <a:spLocks/>
          </p:cNvSpPr>
          <p:nvPr/>
        </p:nvSpPr>
        <p:spPr>
          <a:xfrm>
            <a:off x="2209800" y="304801"/>
            <a:ext cx="6552460" cy="106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rgbClr val="FF0000"/>
              </a:buClr>
              <a:buSzPts val="3200"/>
              <a:buFont typeface="Arial Black"/>
              <a:buNone/>
            </a:pPr>
            <a:r>
              <a:rPr lang="en-US" b="1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n-US" sz="2400" b="1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SERVES HIS FAMILY</a:t>
            </a:r>
          </a:p>
        </p:txBody>
      </p:sp>
      <p:pic>
        <p:nvPicPr>
          <p:cNvPr id="3" name="Google Shape;242;p12">
            <a:extLst>
              <a:ext uri="{FF2B5EF4-FFF2-40B4-BE49-F238E27FC236}">
                <a16:creationId xmlns:a16="http://schemas.microsoft.com/office/drawing/2014/main" id="{4281573B-7162-4F8C-9774-F0FF1837F1D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04800"/>
            <a:ext cx="1828800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43;p12" descr="FreeBibleimages :: Joseph reunited with his family :: When his brothers  return to Egypt for more grain, Joseph reveals his identity to them  (Genesis 43-46)">
            <a:extLst>
              <a:ext uri="{FF2B5EF4-FFF2-40B4-BE49-F238E27FC236}">
                <a16:creationId xmlns:a16="http://schemas.microsoft.com/office/drawing/2014/main" id="{8E367380-CCF9-21D2-D90E-145AE07F956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05200" y="2133600"/>
            <a:ext cx="5327382" cy="399553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44;p12">
            <a:extLst>
              <a:ext uri="{FF2B5EF4-FFF2-40B4-BE49-F238E27FC236}">
                <a16:creationId xmlns:a16="http://schemas.microsoft.com/office/drawing/2014/main" id="{D65904AA-CBEB-1491-79F9-1049C67E9C74}"/>
              </a:ext>
            </a:extLst>
          </p:cNvPr>
          <p:cNvSpPr/>
          <p:nvPr/>
        </p:nvSpPr>
        <p:spPr>
          <a:xfrm>
            <a:off x="381000" y="1905000"/>
            <a:ext cx="2895600" cy="46482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rgbClr val="904C3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Jacob,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Joseph’s brothers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and their families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came to Egypt to live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where there was food.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Joseph welcomed them!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Pharaoh gave them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a great place to live.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They took care of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Pharaoh’s cattle and sheep.</a:t>
            </a:r>
            <a:endParaRPr sz="1800" b="0" i="0" u="none" strike="noStrike" cap="none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</p:spTree>
    <p:extLst>
      <p:ext uri="{BB962C8B-B14F-4D97-AF65-F5344CB8AC3E}">
        <p14:creationId xmlns:p14="http://schemas.microsoft.com/office/powerpoint/2010/main" val="3665259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9;ga55e7ad5da_0_1">
            <a:extLst>
              <a:ext uri="{FF2B5EF4-FFF2-40B4-BE49-F238E27FC236}">
                <a16:creationId xmlns:a16="http://schemas.microsoft.com/office/drawing/2014/main" id="{21122196-7829-F578-81B3-D4C343DFA2D3}"/>
              </a:ext>
            </a:extLst>
          </p:cNvPr>
          <p:cNvSpPr txBox="1">
            <a:spLocks/>
          </p:cNvSpPr>
          <p:nvPr/>
        </p:nvSpPr>
        <p:spPr>
          <a:xfrm>
            <a:off x="487180" y="430278"/>
            <a:ext cx="8381400" cy="10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lt1"/>
              </a:buClr>
              <a:buSzPts val="3200"/>
              <a:buFont typeface="Libre Franklin Medium"/>
              <a:buNone/>
            </a:pPr>
            <a:r>
              <a:rPr lang="en-US"/>
              <a:t>GOD’S WORD SAYS: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E381A25-CA9A-E3F0-E318-EC6625BA2259}"/>
              </a:ext>
            </a:extLst>
          </p:cNvPr>
          <p:cNvGrpSpPr/>
          <p:nvPr/>
        </p:nvGrpSpPr>
        <p:grpSpPr>
          <a:xfrm>
            <a:off x="1742551" y="1320800"/>
            <a:ext cx="7367582" cy="4978400"/>
            <a:chOff x="1742552" y="2133600"/>
            <a:chExt cx="5658896" cy="3568389"/>
          </a:xfrm>
        </p:grpSpPr>
        <p:pic>
          <p:nvPicPr>
            <p:cNvPr id="3" name="Google Shape;250;ga55e7ad5da_0_1">
              <a:extLst>
                <a:ext uri="{FF2B5EF4-FFF2-40B4-BE49-F238E27FC236}">
                  <a16:creationId xmlns:a16="http://schemas.microsoft.com/office/drawing/2014/main" id="{BCF92B02-5438-A088-37A4-28697A24B44F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742552" y="2133600"/>
              <a:ext cx="5658896" cy="356838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Google Shape;251;ga55e7ad5da_0_1">
              <a:extLst>
                <a:ext uri="{FF2B5EF4-FFF2-40B4-BE49-F238E27FC236}">
                  <a16:creationId xmlns:a16="http://schemas.microsoft.com/office/drawing/2014/main" id="{F75302BD-E656-E6C8-4CF0-3EB096E10F4F}"/>
                </a:ext>
              </a:extLst>
            </p:cNvPr>
            <p:cNvSpPr/>
            <p:nvPr/>
          </p:nvSpPr>
          <p:spPr>
            <a:xfrm>
              <a:off x="1981200" y="2809798"/>
              <a:ext cx="2514600" cy="221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0" i="0" u="none" strike="noStrike" cap="none" baseline="30000" dirty="0">
                  <a:solidFill>
                    <a:schemeClr val="dk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rPr>
                <a:t>Galatians 6:10 </a:t>
              </a:r>
              <a:endParaRPr sz="2400"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0" i="0" u="none" strike="noStrike" cap="none" dirty="0">
                  <a:solidFill>
                    <a:schemeClr val="dk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rPr>
                <a:t>Therefore, as we have opportunity, </a:t>
              </a:r>
              <a:endParaRPr sz="2400"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0" i="0" u="none" strike="noStrike" cap="none" dirty="0">
                  <a:solidFill>
                    <a:schemeClr val="dk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rPr>
                <a:t>let us do good </a:t>
              </a:r>
              <a:endParaRPr sz="2400"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0" i="0" u="none" strike="noStrike" cap="none" dirty="0">
                  <a:solidFill>
                    <a:schemeClr val="dk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rPr>
                <a:t>to all people, </a:t>
              </a:r>
              <a:endParaRPr sz="2400"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0" i="0" u="none" strike="noStrike" cap="none" dirty="0">
                  <a:solidFill>
                    <a:schemeClr val="dk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rPr>
                <a:t>especially to those </a:t>
              </a:r>
              <a:endParaRPr sz="2400"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0" i="0" u="none" strike="noStrike" cap="none" dirty="0">
                  <a:solidFill>
                    <a:schemeClr val="dk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rPr>
                <a:t>who belong to the family of believers.</a:t>
              </a:r>
              <a:endParaRPr sz="2400" b="0" i="0" u="none" strike="noStrike" cap="none" dirty="0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grpSp>
          <p:nvGrpSpPr>
            <p:cNvPr id="5" name="Google Shape;252;ga55e7ad5da_0_1">
              <a:extLst>
                <a:ext uri="{FF2B5EF4-FFF2-40B4-BE49-F238E27FC236}">
                  <a16:creationId xmlns:a16="http://schemas.microsoft.com/office/drawing/2014/main" id="{5B08C5E5-EF6A-D8F4-40AB-1047CC49E233}"/>
                </a:ext>
              </a:extLst>
            </p:cNvPr>
            <p:cNvGrpSpPr/>
            <p:nvPr/>
          </p:nvGrpSpPr>
          <p:grpSpPr>
            <a:xfrm>
              <a:off x="4677880" y="2251039"/>
              <a:ext cx="1396818" cy="1520114"/>
              <a:chOff x="345750" y="1885872"/>
              <a:chExt cx="1062784" cy="1156596"/>
            </a:xfrm>
          </p:grpSpPr>
          <p:pic>
            <p:nvPicPr>
              <p:cNvPr id="6" name="Google Shape;253;ga55e7ad5da_0_1">
                <a:extLst>
                  <a:ext uri="{FF2B5EF4-FFF2-40B4-BE49-F238E27FC236}">
                    <a16:creationId xmlns:a16="http://schemas.microsoft.com/office/drawing/2014/main" id="{D126BD0E-BF12-7CBB-DFAD-9C8BABA7CCDA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457200" y="1885872"/>
                <a:ext cx="951334" cy="115659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" name="Google Shape;254;ga55e7ad5da_0_1" descr="June clipart picnic basket, June picnic basket Transparent FREE for  download on WebStockReview 2020">
                <a:extLst>
                  <a:ext uri="{FF2B5EF4-FFF2-40B4-BE49-F238E27FC236}">
                    <a16:creationId xmlns:a16="http://schemas.microsoft.com/office/drawing/2014/main" id="{23D38092-2E9C-B71D-A916-F35A74A966D0}"/>
                  </a:ext>
                </a:extLst>
              </p:cNvPr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345750" y="2310365"/>
                <a:ext cx="314581" cy="22719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8" name="Google Shape;255;ga55e7ad5da_0_1" descr="bags of grain Royalty Free Vector Clip Art illustration  -vc018642-CoolCLIPS.com">
              <a:extLst>
                <a:ext uri="{FF2B5EF4-FFF2-40B4-BE49-F238E27FC236}">
                  <a16:creationId xmlns:a16="http://schemas.microsoft.com/office/drawing/2014/main" id="{EB90FFE1-94CA-CBD7-FF76-90E19B8F559A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 flipH="1">
              <a:off x="5422599" y="4229100"/>
              <a:ext cx="652089" cy="7129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Google Shape;256;ga55e7ad5da_0_1" descr="Biblestoriespgjoseph - Bible Joseph Joseph Clip Art - Png Download - Full  Size Clipart (#1601246) - PinClipart">
              <a:extLst>
                <a:ext uri="{FF2B5EF4-FFF2-40B4-BE49-F238E27FC236}">
                  <a16:creationId xmlns:a16="http://schemas.microsoft.com/office/drawing/2014/main" id="{C9ACC133-E7E8-5D4F-5084-6EEEE746D3A1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5743316" y="3429000"/>
              <a:ext cx="1034966" cy="1600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257;ga55e7ad5da_0_1" descr="bags of grain Royalty Free Vector Clip Art illustration  -vc018642-CoolCLIPS.com">
              <a:extLst>
                <a:ext uri="{FF2B5EF4-FFF2-40B4-BE49-F238E27FC236}">
                  <a16:creationId xmlns:a16="http://schemas.microsoft.com/office/drawing/2014/main" id="{D0EFAB18-B7C1-2344-B31B-FB5A47C416D0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6439290" y="4400473"/>
              <a:ext cx="718852" cy="78598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" name="Google Shape;258;ga55e7ad5da_0_1" descr="Provided to YouTube by Catapult Reservatory, LLC&#10;&#10;Galatians 6:10 · Awana&#10;&#10;Ultimate Adventure Music Book 2 NIV (Part 2 of 2)&#10;&#10;℗ 2008 Awana Clubs International&#10;&#10;Released on: 2008-07-01&#10;&#10;Auto-generated by YouTube." title="Galatians 6:10">
            <a:hlinkClick r:id="rId9"/>
            <a:extLst>
              <a:ext uri="{FF2B5EF4-FFF2-40B4-BE49-F238E27FC236}">
                <a16:creationId xmlns:a16="http://schemas.microsoft.com/office/drawing/2014/main" id="{06C8EFD1-DBB6-30D8-54D3-F76C831EB540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81000" y="5702000"/>
            <a:ext cx="1219200" cy="914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1182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931FF-B9F6-BAC8-33C7-5EEAE047F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488EBA-6A3C-C613-7E92-58C2DE6D68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Online Media 3" title="🟡 BIBLE stories for kids - Together Again (Primary Y.A Q4 E5) 👉 #gracelink">
            <a:hlinkClick r:id="" action="ppaction://media"/>
            <a:extLst>
              <a:ext uri="{FF2B5EF4-FFF2-40B4-BE49-F238E27FC236}">
                <a16:creationId xmlns:a16="http://schemas.microsoft.com/office/drawing/2014/main" id="{2069B9C0-EFBA-DBE5-ED18-1B565293DD0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43712" y="604208"/>
            <a:ext cx="9999239" cy="5649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822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73;p13">
            <a:extLst>
              <a:ext uri="{FF2B5EF4-FFF2-40B4-BE49-F238E27FC236}">
                <a16:creationId xmlns:a16="http://schemas.microsoft.com/office/drawing/2014/main" id="{5719DE23-E06F-284F-39FF-0EA502492EE4}"/>
              </a:ext>
            </a:extLst>
          </p:cNvPr>
          <p:cNvSpPr txBox="1">
            <a:spLocks/>
          </p:cNvSpPr>
          <p:nvPr/>
        </p:nvSpPr>
        <p:spPr>
          <a:xfrm>
            <a:off x="842996" y="268974"/>
            <a:ext cx="8381260" cy="1054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lt1"/>
              </a:buClr>
              <a:buSzPts val="3200"/>
              <a:buFont typeface="Libre Franklin Medium"/>
              <a:buNone/>
            </a:pPr>
            <a:r>
              <a:rPr lang="en-US" dirty="0"/>
              <a:t>GOD’S WORD SAYS: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A951998-7BB4-140A-49F7-F7DBF526E42A}"/>
              </a:ext>
            </a:extLst>
          </p:cNvPr>
          <p:cNvGrpSpPr/>
          <p:nvPr/>
        </p:nvGrpSpPr>
        <p:grpSpPr>
          <a:xfrm>
            <a:off x="315750" y="1083734"/>
            <a:ext cx="9641050" cy="5402792"/>
            <a:chOff x="315750" y="1828800"/>
            <a:chExt cx="8734992" cy="4657725"/>
          </a:xfrm>
        </p:grpSpPr>
        <p:pic>
          <p:nvPicPr>
            <p:cNvPr id="2" name="Google Shape;270;p13" descr="bags of grain Royalty Free Vector Clip Art illustration  -vc018642-CoolCLIPS.com">
              <a:extLst>
                <a:ext uri="{FF2B5EF4-FFF2-40B4-BE49-F238E27FC236}">
                  <a16:creationId xmlns:a16="http://schemas.microsoft.com/office/drawing/2014/main" id="{4A6B1EB7-6BF5-106A-7BA3-6061D88C3187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flipH="1">
              <a:off x="7315199" y="2628900"/>
              <a:ext cx="652089" cy="7129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" name="Google Shape;271;p13" descr="robin hood disney mice - Clip Art Library">
              <a:extLst>
                <a:ext uri="{FF2B5EF4-FFF2-40B4-BE49-F238E27FC236}">
                  <a16:creationId xmlns:a16="http://schemas.microsoft.com/office/drawing/2014/main" id="{B69E6441-D8C9-B9D6-2BA3-041FABA7EE84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705725" y="4419600"/>
              <a:ext cx="1335492" cy="16294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" name="Google Shape;272;p13" descr="Free Mouse Clipart - Clip Art Pictures - Graphics - Illustrations">
              <a:extLst>
                <a:ext uri="{FF2B5EF4-FFF2-40B4-BE49-F238E27FC236}">
                  <a16:creationId xmlns:a16="http://schemas.microsoft.com/office/drawing/2014/main" id="{89CD28B4-A18B-BDBB-2FD3-24F89901A687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flipH="1">
              <a:off x="315750" y="5025789"/>
              <a:ext cx="1025850" cy="11941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Google Shape;274;p13">
              <a:extLst>
                <a:ext uri="{FF2B5EF4-FFF2-40B4-BE49-F238E27FC236}">
                  <a16:creationId xmlns:a16="http://schemas.microsoft.com/office/drawing/2014/main" id="{A21154FD-6EF4-2A42-6A0F-15B9E55E5E75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742552" y="2133600"/>
              <a:ext cx="5658895" cy="356838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Google Shape;275;p13">
              <a:extLst>
                <a:ext uri="{FF2B5EF4-FFF2-40B4-BE49-F238E27FC236}">
                  <a16:creationId xmlns:a16="http://schemas.microsoft.com/office/drawing/2014/main" id="{AA74D982-392A-53B0-7BAD-9DEE4DDA118D}"/>
                </a:ext>
              </a:extLst>
            </p:cNvPr>
            <p:cNvSpPr/>
            <p:nvPr/>
          </p:nvSpPr>
          <p:spPr>
            <a:xfrm>
              <a:off x="1981200" y="2809798"/>
              <a:ext cx="2514600" cy="22159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 baseline="30000">
                  <a:solidFill>
                    <a:schemeClr val="dk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rPr>
                <a:t>Galatians 6:10 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chemeClr val="dk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rPr>
                <a:t>Therefore, as we have opportunity, 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chemeClr val="dk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rPr>
                <a:t>let us do good 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chemeClr val="dk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rPr>
                <a:t>to all people, 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chemeClr val="dk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rPr>
                <a:t>especially to those 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chemeClr val="dk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rPr>
                <a:t>who belong to the family of believers.</a:t>
              </a:r>
              <a:endParaRPr sz="1800" b="0" i="0" u="none" strike="noStrike" cap="none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pic>
          <p:nvPicPr>
            <p:cNvPr id="8" name="Google Shape;276;p13" descr="Pictures Of Children Helping Others | Fr #338494 - PNG Images - PNGio">
              <a:extLst>
                <a:ext uri="{FF2B5EF4-FFF2-40B4-BE49-F238E27FC236}">
                  <a16:creationId xmlns:a16="http://schemas.microsoft.com/office/drawing/2014/main" id="{08E00A53-0BD7-A4B2-50A3-1469AC65E162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4724400" y="2800273"/>
              <a:ext cx="2133600" cy="2133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Google Shape;277;p13">
              <a:extLst>
                <a:ext uri="{FF2B5EF4-FFF2-40B4-BE49-F238E27FC236}">
                  <a16:creationId xmlns:a16="http://schemas.microsoft.com/office/drawing/2014/main" id="{9496394E-6BBA-2330-0366-52D387BA4FD5}"/>
                </a:ext>
              </a:extLst>
            </p:cNvPr>
            <p:cNvSpPr/>
            <p:nvPr/>
          </p:nvSpPr>
          <p:spPr>
            <a:xfrm>
              <a:off x="1295400" y="5876925"/>
              <a:ext cx="3276599" cy="609600"/>
            </a:xfrm>
            <a:prstGeom prst="wedgeRectCallout">
              <a:avLst>
                <a:gd name="adj1" fmla="val -52292"/>
                <a:gd name="adj2" fmla="val -115625"/>
              </a:avLst>
            </a:prstGeom>
            <a:solidFill>
              <a:schemeClr val="accent1"/>
            </a:solidFill>
            <a:ln w="19050" cap="flat" cmpd="sng">
              <a:solidFill>
                <a:srgbClr val="904C3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rPr>
                <a:t>How can you help your family?</a:t>
              </a:r>
              <a:endParaRPr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sp>
          <p:nvSpPr>
            <p:cNvPr id="10" name="Google Shape;278;p13">
              <a:extLst>
                <a:ext uri="{FF2B5EF4-FFF2-40B4-BE49-F238E27FC236}">
                  <a16:creationId xmlns:a16="http://schemas.microsoft.com/office/drawing/2014/main" id="{C69413FB-A064-5C31-2ECA-FEDD625D0B88}"/>
                </a:ext>
              </a:extLst>
            </p:cNvPr>
            <p:cNvSpPr/>
            <p:nvPr/>
          </p:nvSpPr>
          <p:spPr>
            <a:xfrm>
              <a:off x="4876800" y="5876925"/>
              <a:ext cx="3276599" cy="609600"/>
            </a:xfrm>
            <a:prstGeom prst="wedgeRectCallout">
              <a:avLst>
                <a:gd name="adj1" fmla="val 43057"/>
                <a:gd name="adj2" fmla="val -126563"/>
              </a:avLst>
            </a:prstGeom>
            <a:solidFill>
              <a:schemeClr val="accent1"/>
            </a:solidFill>
            <a:ln w="19050" cap="flat" cmpd="sng">
              <a:solidFill>
                <a:srgbClr val="904C3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rPr>
                <a:t>How can you help the church?</a:t>
              </a:r>
              <a:endParaRPr sz="1800" b="0" i="0" u="none" strike="noStrike" cap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pic>
          <p:nvPicPr>
            <p:cNvPr id="11" name="Google Shape;279;p13" descr="Biblestoriespgjoseph - Bible Joseph Joseph Clip Art - Png Download - Full  Size Clipart (#1601246) - PinClipart">
              <a:extLst>
                <a:ext uri="{FF2B5EF4-FFF2-40B4-BE49-F238E27FC236}">
                  <a16:creationId xmlns:a16="http://schemas.microsoft.com/office/drawing/2014/main" id="{4620A922-FE41-E36D-BD37-EFB5C0482FC6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7635916" y="1828800"/>
              <a:ext cx="1034966" cy="1600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Google Shape;280;p13" descr="bags of grain Royalty Free Vector Clip Art illustration  -vc018642-CoolCLIPS.com">
              <a:extLst>
                <a:ext uri="{FF2B5EF4-FFF2-40B4-BE49-F238E27FC236}">
                  <a16:creationId xmlns:a16="http://schemas.microsoft.com/office/drawing/2014/main" id="{E899C0D6-2CFD-4450-34F9-ECFDF7795AF1}"/>
                </a:ext>
              </a:extLst>
            </p:cNvPr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8331890" y="2800273"/>
              <a:ext cx="718852" cy="785988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3" name="Google Shape;281;p13">
              <a:extLst>
                <a:ext uri="{FF2B5EF4-FFF2-40B4-BE49-F238E27FC236}">
                  <a16:creationId xmlns:a16="http://schemas.microsoft.com/office/drawing/2014/main" id="{BAA7BBBB-780E-872E-E816-8364D53AB244}"/>
                </a:ext>
              </a:extLst>
            </p:cNvPr>
            <p:cNvGrpSpPr/>
            <p:nvPr/>
          </p:nvGrpSpPr>
          <p:grpSpPr>
            <a:xfrm>
              <a:off x="345750" y="1885872"/>
              <a:ext cx="1396802" cy="1520095"/>
              <a:chOff x="345750" y="1885872"/>
              <a:chExt cx="1062785" cy="1156595"/>
            </a:xfrm>
          </p:grpSpPr>
          <p:pic>
            <p:nvPicPr>
              <p:cNvPr id="14" name="Google Shape;282;p13">
                <a:extLst>
                  <a:ext uri="{FF2B5EF4-FFF2-40B4-BE49-F238E27FC236}">
                    <a16:creationId xmlns:a16="http://schemas.microsoft.com/office/drawing/2014/main" id="{60237093-289D-4E9B-A655-21F78A26EE0D}"/>
                  </a:ext>
                </a:extLst>
              </p:cNvPr>
              <p:cNvPicPr preferRelativeResize="0"/>
              <p:nvPr/>
            </p:nvPicPr>
            <p:blipFill rotWithShape="1">
              <a:blip r:embed="rId10">
                <a:alphaModFix/>
              </a:blip>
              <a:srcRect/>
              <a:stretch/>
            </p:blipFill>
            <p:spPr>
              <a:xfrm>
                <a:off x="457200" y="1885872"/>
                <a:ext cx="951335" cy="115659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" name="Google Shape;283;p13" descr="June clipart picnic basket, June picnic basket Transparent FREE for  download on WebStockReview 2020">
                <a:extLst>
                  <a:ext uri="{FF2B5EF4-FFF2-40B4-BE49-F238E27FC236}">
                    <a16:creationId xmlns:a16="http://schemas.microsoft.com/office/drawing/2014/main" id="{5D79F74E-63AF-8042-2495-915337BC0E91}"/>
                  </a:ext>
                </a:extLst>
              </p:cNvPr>
              <p:cNvPicPr preferRelativeResize="0"/>
              <p:nvPr/>
            </p:nvPicPr>
            <p:blipFill rotWithShape="1">
              <a:blip r:embed="rId11">
                <a:alphaModFix/>
              </a:blip>
              <a:srcRect/>
              <a:stretch/>
            </p:blipFill>
            <p:spPr>
              <a:xfrm>
                <a:off x="345750" y="2310365"/>
                <a:ext cx="314581" cy="22719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31014337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 title="Love One Another">
            <a:hlinkClick r:id="" action="ppaction://media"/>
            <a:extLst>
              <a:ext uri="{FF2B5EF4-FFF2-40B4-BE49-F238E27FC236}">
                <a16:creationId xmlns:a16="http://schemas.microsoft.com/office/drawing/2014/main" id="{D2A6CE14-0435-BCBA-86D6-FABC3C94A9C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865318" y="311099"/>
            <a:ext cx="9052560" cy="51147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007A1C-B1C6-73BF-D8A1-117CD581AD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93" b="14849"/>
          <a:stretch/>
        </p:blipFill>
        <p:spPr>
          <a:xfrm>
            <a:off x="106522" y="4304392"/>
            <a:ext cx="2648207" cy="1828800"/>
          </a:xfrm>
          <a:prstGeom prst="rect">
            <a:avLst/>
          </a:prstGeom>
        </p:spPr>
      </p:pic>
      <p:pic>
        <p:nvPicPr>
          <p:cNvPr id="8" name="Picture 7" descr="A cartoon of a person with a group of kids&#10;&#10;Description automatically generated">
            <a:extLst>
              <a:ext uri="{FF2B5EF4-FFF2-40B4-BE49-F238E27FC236}">
                <a16:creationId xmlns:a16="http://schemas.microsoft.com/office/drawing/2014/main" id="{83BDAA30-0071-F289-ECD0-AD272BFF03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1903" y="1432513"/>
            <a:ext cx="2334860" cy="2871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117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5F140-8A9E-968C-36DF-61F357FEC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075267"/>
          </a:xfr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CRAFT TIME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1F6A91-1DC2-1896-2267-9C511FBC15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49640" y="2116667"/>
            <a:ext cx="3200400" cy="359833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>
                <a:hlinkClick r:id="rId2"/>
              </a:rPr>
              <a:t>https://www.biblicaltoolbelt.com/l/craft-joseph-paper-doll/</a:t>
            </a:r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15111B-01E4-E589-BB66-2ED868677D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" y="880533"/>
            <a:ext cx="2826173" cy="5603109"/>
          </a:xfrm>
          <a:prstGeom prst="rect">
            <a:avLst/>
          </a:prstGeom>
        </p:spPr>
      </p:pic>
      <p:grpSp>
        <p:nvGrpSpPr>
          <p:cNvPr id="13" name="Group 13">
            <a:extLst>
              <a:ext uri="{FF2B5EF4-FFF2-40B4-BE49-F238E27FC236}">
                <a16:creationId xmlns:a16="http://schemas.microsoft.com/office/drawing/2014/main" id="{D069B0D6-E627-7311-CC60-6ECF738CB413}"/>
              </a:ext>
            </a:extLst>
          </p:cNvPr>
          <p:cNvGrpSpPr>
            <a:grpSpLocks/>
          </p:cNvGrpSpPr>
          <p:nvPr/>
        </p:nvGrpSpPr>
        <p:grpSpPr bwMode="auto">
          <a:xfrm>
            <a:off x="4119095" y="685800"/>
            <a:ext cx="3579583" cy="5384800"/>
            <a:chOff x="106914461" y="105613200"/>
            <a:chExt cx="6077448" cy="9144000"/>
          </a:xfrm>
        </p:grpSpPr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593C346C-0011-704D-EEF1-AE8C3D8328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7152587" y="114247245"/>
              <a:ext cx="4333875" cy="5099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https://www.biblicaltoolbelt.com/l/craft-joseph-paper-doll/	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1039" name="Picture 15">
              <a:extLst>
                <a:ext uri="{FF2B5EF4-FFF2-40B4-BE49-F238E27FC236}">
                  <a16:creationId xmlns:a16="http://schemas.microsoft.com/office/drawing/2014/main" id="{B6227F1E-D348-128C-FD20-C9B012F3C5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359" r="43456" b="72745"/>
            <a:stretch>
              <a:fillRect/>
            </a:stretch>
          </p:blipFill>
          <p:spPr bwMode="auto">
            <a:xfrm>
              <a:off x="110818247" y="113466664"/>
              <a:ext cx="2173662" cy="12905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1040" name="Picture 16">
              <a:extLst>
                <a:ext uri="{FF2B5EF4-FFF2-40B4-BE49-F238E27FC236}">
                  <a16:creationId xmlns:a16="http://schemas.microsoft.com/office/drawing/2014/main" id="{3CB4F346-7285-35E7-B31E-9EF00FFB11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789" t="12227" r="1868" b="57373"/>
            <a:stretch>
              <a:fillRect/>
            </a:stretch>
          </p:blipFill>
          <p:spPr bwMode="auto">
            <a:xfrm>
              <a:off x="110134969" y="106000534"/>
              <a:ext cx="2440140" cy="44206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1041" name="Picture 17">
              <a:extLst>
                <a:ext uri="{FF2B5EF4-FFF2-40B4-BE49-F238E27FC236}">
                  <a16:creationId xmlns:a16="http://schemas.microsoft.com/office/drawing/2014/main" id="{2170769F-BBAE-0260-CFDD-75A7BB4034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40" t="33734" r="57314" b="42636"/>
            <a:stretch>
              <a:fillRect/>
            </a:stretch>
          </p:blipFill>
          <p:spPr bwMode="auto">
            <a:xfrm>
              <a:off x="110033769" y="110533389"/>
              <a:ext cx="2440140" cy="34359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1042" name="Picture 18">
              <a:extLst>
                <a:ext uri="{FF2B5EF4-FFF2-40B4-BE49-F238E27FC236}">
                  <a16:creationId xmlns:a16="http://schemas.microsoft.com/office/drawing/2014/main" id="{95131743-180E-7FAA-89B6-759D9691AE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59" t="63959" r="57996" b="5640"/>
            <a:stretch>
              <a:fillRect/>
            </a:stretch>
          </p:blipFill>
          <p:spPr bwMode="auto">
            <a:xfrm>
              <a:off x="107009215" y="109330106"/>
              <a:ext cx="2440140" cy="44206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1043" name="Picture 19">
              <a:extLst>
                <a:ext uri="{FF2B5EF4-FFF2-40B4-BE49-F238E27FC236}">
                  <a16:creationId xmlns:a16="http://schemas.microsoft.com/office/drawing/2014/main" id="{C0DB09F8-963B-573D-27D5-D28E1083E5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40" t="33734" r="57314" b="42636"/>
            <a:stretch>
              <a:fillRect/>
            </a:stretch>
          </p:blipFill>
          <p:spPr bwMode="auto">
            <a:xfrm>
              <a:off x="107152587" y="106163612"/>
              <a:ext cx="2440140" cy="34359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sp>
          <p:nvSpPr>
            <p:cNvPr id="15" name="Text Box 20">
              <a:extLst>
                <a:ext uri="{FF2B5EF4-FFF2-40B4-BE49-F238E27FC236}">
                  <a16:creationId xmlns:a16="http://schemas.microsoft.com/office/drawing/2014/main" id="{EAB08FAA-F0AD-9E50-29D2-8609DBB0CB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532246" y="105613200"/>
              <a:ext cx="3253154" cy="5504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Joseph Paper doll</a:t>
              </a:r>
              <a:endPara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Text Box 21">
              <a:extLst>
                <a:ext uri="{FF2B5EF4-FFF2-40B4-BE49-F238E27FC236}">
                  <a16:creationId xmlns:a16="http://schemas.microsoft.com/office/drawing/2014/main" id="{882CB23C-36CF-5B76-168E-96B9BD9ED5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7494754" y="109059785"/>
              <a:ext cx="1881554" cy="3341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Coat of many colors</a:t>
              </a:r>
              <a:endPara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ext Box 22">
              <a:extLst>
                <a:ext uri="{FF2B5EF4-FFF2-40B4-BE49-F238E27FC236}">
                  <a16:creationId xmlns:a16="http://schemas.microsoft.com/office/drawing/2014/main" id="{856E2629-5F40-080A-E540-8366640045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308293" y="113416696"/>
              <a:ext cx="2165616" cy="3341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Coat as Potiphar's slave</a:t>
              </a:r>
              <a:endPara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Text Box 23">
              <a:extLst>
                <a:ext uri="{FF2B5EF4-FFF2-40B4-BE49-F238E27FC236}">
                  <a16:creationId xmlns:a16="http://schemas.microsoft.com/office/drawing/2014/main" id="{2AB7F9D6-E56B-E51D-414B-F3916907BD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914461" y="113502685"/>
              <a:ext cx="2919046" cy="3624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Coat as Pharoah’s  right hand man</a:t>
              </a:r>
              <a:endPara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90372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video game&#10;&#10;Description automatically generated">
            <a:extLst>
              <a:ext uri="{FF2B5EF4-FFF2-40B4-BE49-F238E27FC236}">
                <a16:creationId xmlns:a16="http://schemas.microsoft.com/office/drawing/2014/main" id="{8022A147-323F-ECA2-39BA-2FB534A74B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376" y="1505215"/>
            <a:ext cx="9051248" cy="384756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833C091-2C0D-4059-6618-16A912B665FB}"/>
              </a:ext>
            </a:extLst>
          </p:cNvPr>
          <p:cNvSpPr/>
          <p:nvPr/>
        </p:nvSpPr>
        <p:spPr>
          <a:xfrm>
            <a:off x="1570376" y="700419"/>
            <a:ext cx="275588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Find more at</a:t>
            </a:r>
          </a:p>
        </p:txBody>
      </p:sp>
    </p:spTree>
    <p:extLst>
      <p:ext uri="{BB962C8B-B14F-4D97-AF65-F5344CB8AC3E}">
        <p14:creationId xmlns:p14="http://schemas.microsoft.com/office/powerpoint/2010/main" val="40069136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65</TotalTime>
  <Words>529</Words>
  <Application>Microsoft Office PowerPoint</Application>
  <PresentationFormat>Widescreen</PresentationFormat>
  <Paragraphs>125</Paragraphs>
  <Slides>18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Arial Black</vt:lpstr>
      <vt:lpstr>Calibri</vt:lpstr>
      <vt:lpstr>Libre Franklin Medium</vt:lpstr>
      <vt:lpstr>Rockwell</vt:lpstr>
      <vt:lpstr>Rockwell Condensed</vt:lpstr>
      <vt:lpstr>Wingdings</vt:lpstr>
      <vt:lpstr>Wood Type</vt:lpstr>
      <vt:lpstr>Joseph’s  life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CRAFT TIME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Janelle Clendenon</dc:creator>
  <cp:lastModifiedBy>Janelle Clendenon</cp:lastModifiedBy>
  <cp:revision>2</cp:revision>
  <dcterms:created xsi:type="dcterms:W3CDTF">2024-10-21T16:53:38Z</dcterms:created>
  <dcterms:modified xsi:type="dcterms:W3CDTF">2024-10-23T05:31:22Z</dcterms:modified>
</cp:coreProperties>
</file>