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90" r:id="rId4"/>
    <p:sldId id="260" r:id="rId5"/>
    <p:sldId id="291" r:id="rId6"/>
    <p:sldId id="259" r:id="rId7"/>
    <p:sldId id="293" r:id="rId8"/>
    <p:sldId id="257" r:id="rId9"/>
    <p:sldId id="261" r:id="rId10"/>
    <p:sldId id="284" r:id="rId11"/>
    <p:sldId id="262" r:id="rId12"/>
    <p:sldId id="263" r:id="rId13"/>
    <p:sldId id="264" r:id="rId14"/>
    <p:sldId id="265" r:id="rId15"/>
    <p:sldId id="266" r:id="rId16"/>
    <p:sldId id="267" r:id="rId17"/>
    <p:sldId id="268" r:id="rId18"/>
    <p:sldId id="282" r:id="rId19"/>
    <p:sldId id="285" r:id="rId20"/>
    <p:sldId id="297" r:id="rId21"/>
    <p:sldId id="294" r:id="rId22"/>
    <p:sldId id="289" r:id="rId23"/>
    <p:sldId id="269" r:id="rId24"/>
    <p:sldId id="287" r:id="rId25"/>
    <p:sldId id="295" r:id="rId26"/>
    <p:sldId id="270" r:id="rId27"/>
    <p:sldId id="271" r:id="rId28"/>
    <p:sldId id="272" r:id="rId29"/>
    <p:sldId id="286" r:id="rId30"/>
    <p:sldId id="273" r:id="rId31"/>
    <p:sldId id="276" r:id="rId32"/>
    <p:sldId id="274" r:id="rId33"/>
    <p:sldId id="275" r:id="rId34"/>
    <p:sldId id="258" r:id="rId35"/>
    <p:sldId id="288" r:id="rId36"/>
    <p:sldId id="296" r:id="rId37"/>
    <p:sldId id="278" r:id="rId38"/>
    <p:sldId id="277" r:id="rId39"/>
    <p:sldId id="28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975AD3-88F4-43D7-BACB-BEF070C63941}" v="83" dt="2024-11-24T21:20:0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4660"/>
  </p:normalViewPr>
  <p:slideViewPr>
    <p:cSldViewPr snapToGrid="0">
      <p:cViewPr varScale="1">
        <p:scale>
          <a:sx n="78" d="100"/>
          <a:sy n="78" d="100"/>
        </p:scale>
        <p:origin x="38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7C975AD3-88F4-43D7-BACB-BEF070C63941}"/>
    <pc:docChg chg="undo custSel addSld delSld modSld sldOrd">
      <pc:chgData name="Janelle Clendenon" userId="da17313139568148" providerId="LiveId" clId="{7C975AD3-88F4-43D7-BACB-BEF070C63941}" dt="2024-11-24T21:20:27.525" v="2619" actId="166"/>
      <pc:docMkLst>
        <pc:docMk/>
      </pc:docMkLst>
      <pc:sldChg chg="addSp delSp modSp mod ord">
        <pc:chgData name="Janelle Clendenon" userId="da17313139568148" providerId="LiveId" clId="{7C975AD3-88F4-43D7-BACB-BEF070C63941}" dt="2024-11-24T19:47:44.467" v="1382" actId="1076"/>
        <pc:sldMkLst>
          <pc:docMk/>
          <pc:sldMk cId="2772807621" sldId="257"/>
        </pc:sldMkLst>
        <pc:spChg chg="mod">
          <ac:chgData name="Janelle Clendenon" userId="da17313139568148" providerId="LiveId" clId="{7C975AD3-88F4-43D7-BACB-BEF070C63941}" dt="2024-11-24T19:14:45.596" v="563" actId="20577"/>
          <ac:spMkLst>
            <pc:docMk/>
            <pc:sldMk cId="2772807621" sldId="257"/>
            <ac:spMk id="2" creationId="{FE93A43C-CD22-BEFF-6E79-BD2EFDFE81E1}"/>
          </ac:spMkLst>
        </pc:spChg>
        <pc:spChg chg="del">
          <ac:chgData name="Janelle Clendenon" userId="da17313139568148" providerId="LiveId" clId="{7C975AD3-88F4-43D7-BACB-BEF070C63941}" dt="2024-11-24T19:03:35.272" v="527"/>
          <ac:spMkLst>
            <pc:docMk/>
            <pc:sldMk cId="2772807621" sldId="257"/>
            <ac:spMk id="3" creationId="{C249E08B-430C-C102-598F-0EF3FA1F87AF}"/>
          </ac:spMkLst>
        </pc:spChg>
        <pc:spChg chg="mod">
          <ac:chgData name="Janelle Clendenon" userId="da17313139568148" providerId="LiveId" clId="{7C975AD3-88F4-43D7-BACB-BEF070C63941}" dt="2024-11-24T19:43:29.621" v="1349" actId="20577"/>
          <ac:spMkLst>
            <pc:docMk/>
            <pc:sldMk cId="2772807621" sldId="257"/>
            <ac:spMk id="4" creationId="{C8AA3630-D1DC-B793-F4E3-2F2AEB9DEA28}"/>
          </ac:spMkLst>
        </pc:spChg>
        <pc:spChg chg="add del mod">
          <ac:chgData name="Janelle Clendenon" userId="da17313139568148" providerId="LiveId" clId="{7C975AD3-88F4-43D7-BACB-BEF070C63941}" dt="2024-11-24T19:45:49.332" v="1359"/>
          <ac:spMkLst>
            <pc:docMk/>
            <pc:sldMk cId="2772807621" sldId="257"/>
            <ac:spMk id="18" creationId="{C491BA1D-6F9C-339D-82C8-6F6C4EFB567C}"/>
          </ac:spMkLst>
        </pc:spChg>
        <pc:spChg chg="add del mod">
          <ac:chgData name="Janelle Clendenon" userId="da17313139568148" providerId="LiveId" clId="{7C975AD3-88F4-43D7-BACB-BEF070C63941}" dt="2024-11-24T19:46:01.929" v="1363" actId="478"/>
          <ac:spMkLst>
            <pc:docMk/>
            <pc:sldMk cId="2772807621" sldId="257"/>
            <ac:spMk id="22" creationId="{192ACD2E-1F60-3E62-30AA-BE8C39095DCB}"/>
          </ac:spMkLst>
        </pc:spChg>
        <pc:picChg chg="add del mod ord">
          <ac:chgData name="Janelle Clendenon" userId="da17313139568148" providerId="LiveId" clId="{7C975AD3-88F4-43D7-BACB-BEF070C63941}" dt="2024-11-24T19:44:40.723" v="1357" actId="478"/>
          <ac:picMkLst>
            <pc:docMk/>
            <pc:sldMk cId="2772807621" sldId="257"/>
            <ac:picMk id="6" creationId="{65B8B3C0-A7CC-882C-C3AD-5923802FF41E}"/>
          </ac:picMkLst>
        </pc:picChg>
        <pc:picChg chg="add del mod ord modCrop">
          <ac:chgData name="Janelle Clendenon" userId="da17313139568148" providerId="LiveId" clId="{7C975AD3-88F4-43D7-BACB-BEF070C63941}" dt="2024-11-24T19:37:56.214" v="1273" actId="478"/>
          <ac:picMkLst>
            <pc:docMk/>
            <pc:sldMk cId="2772807621" sldId="257"/>
            <ac:picMk id="8" creationId="{99559C71-56DF-A895-79E2-FF70595301F2}"/>
          </ac:picMkLst>
        </pc:picChg>
        <pc:picChg chg="add mod modCrop">
          <ac:chgData name="Janelle Clendenon" userId="da17313139568148" providerId="LiveId" clId="{7C975AD3-88F4-43D7-BACB-BEF070C63941}" dt="2024-11-24T19:39:41.054" v="1316" actId="1076"/>
          <ac:picMkLst>
            <pc:docMk/>
            <pc:sldMk cId="2772807621" sldId="257"/>
            <ac:picMk id="10" creationId="{5648F9B8-F9D4-5188-2B9F-9D6F9C854877}"/>
          </ac:picMkLst>
        </pc:picChg>
        <pc:picChg chg="add mod">
          <ac:chgData name="Janelle Clendenon" userId="da17313139568148" providerId="LiveId" clId="{7C975AD3-88F4-43D7-BACB-BEF070C63941}" dt="2024-11-24T19:39:41.054" v="1316" actId="1076"/>
          <ac:picMkLst>
            <pc:docMk/>
            <pc:sldMk cId="2772807621" sldId="257"/>
            <ac:picMk id="12" creationId="{5B54B39F-BB1B-C12B-4F2F-E33456D48118}"/>
          </ac:picMkLst>
        </pc:picChg>
        <pc:picChg chg="add mod modCrop">
          <ac:chgData name="Janelle Clendenon" userId="da17313139568148" providerId="LiveId" clId="{7C975AD3-88F4-43D7-BACB-BEF070C63941}" dt="2024-11-24T19:39:41.054" v="1316" actId="1076"/>
          <ac:picMkLst>
            <pc:docMk/>
            <pc:sldMk cId="2772807621" sldId="257"/>
            <ac:picMk id="14" creationId="{48B12C8E-5C91-667C-D6DF-1DE4EF506D6C}"/>
          </ac:picMkLst>
        </pc:picChg>
        <pc:picChg chg="add mod ord modCrop">
          <ac:chgData name="Janelle Clendenon" userId="da17313139568148" providerId="LiveId" clId="{7C975AD3-88F4-43D7-BACB-BEF070C63941}" dt="2024-11-24T19:47:37.901" v="1379" actId="170"/>
          <ac:picMkLst>
            <pc:docMk/>
            <pc:sldMk cId="2772807621" sldId="257"/>
            <ac:picMk id="16" creationId="{994EE85F-5216-02AD-3674-26B9BBCC0AB1}"/>
          </ac:picMkLst>
        </pc:picChg>
        <pc:picChg chg="add del mod">
          <ac:chgData name="Janelle Clendenon" userId="da17313139568148" providerId="LiveId" clId="{7C975AD3-88F4-43D7-BACB-BEF070C63941}" dt="2024-11-24T19:45:53.288" v="1362" actId="478"/>
          <ac:picMkLst>
            <pc:docMk/>
            <pc:sldMk cId="2772807621" sldId="257"/>
            <ac:picMk id="20" creationId="{75904A10-896E-D197-988D-CA354FD37834}"/>
          </ac:picMkLst>
        </pc:picChg>
        <pc:picChg chg="add del mod modCrop">
          <ac:chgData name="Janelle Clendenon" userId="da17313139568148" providerId="LiveId" clId="{7C975AD3-88F4-43D7-BACB-BEF070C63941}" dt="2024-11-24T19:46:18.566" v="1369" actId="478"/>
          <ac:picMkLst>
            <pc:docMk/>
            <pc:sldMk cId="2772807621" sldId="257"/>
            <ac:picMk id="24" creationId="{A9489360-79BD-AE2C-380D-DE05312C8074}"/>
          </ac:picMkLst>
        </pc:picChg>
        <pc:picChg chg="add mod modCrop">
          <ac:chgData name="Janelle Clendenon" userId="da17313139568148" providerId="LiveId" clId="{7C975AD3-88F4-43D7-BACB-BEF070C63941}" dt="2024-11-24T19:47:44.467" v="1382" actId="1076"/>
          <ac:picMkLst>
            <pc:docMk/>
            <pc:sldMk cId="2772807621" sldId="257"/>
            <ac:picMk id="26" creationId="{8BF89EDD-1F64-4319-34E4-89DC8A2AEA37}"/>
          </ac:picMkLst>
        </pc:picChg>
      </pc:sldChg>
      <pc:sldChg chg="addSp delSp modSp mod">
        <pc:chgData name="Janelle Clendenon" userId="da17313139568148" providerId="LiveId" clId="{7C975AD3-88F4-43D7-BACB-BEF070C63941}" dt="2024-11-24T20:33:12.884" v="1793" actId="14100"/>
        <pc:sldMkLst>
          <pc:docMk/>
          <pc:sldMk cId="948548672" sldId="259"/>
        </pc:sldMkLst>
        <pc:spChg chg="mod">
          <ac:chgData name="Janelle Clendenon" userId="da17313139568148" providerId="LiveId" clId="{7C975AD3-88F4-43D7-BACB-BEF070C63941}" dt="2024-11-24T20:10:12.512" v="1787" actId="14100"/>
          <ac:spMkLst>
            <pc:docMk/>
            <pc:sldMk cId="948548672" sldId="259"/>
            <ac:spMk id="2" creationId="{B1A9508D-FA1E-3292-7F0D-C90B460A459D}"/>
          </ac:spMkLst>
        </pc:spChg>
        <pc:spChg chg="mod">
          <ac:chgData name="Janelle Clendenon" userId="da17313139568148" providerId="LiveId" clId="{7C975AD3-88F4-43D7-BACB-BEF070C63941}" dt="2024-11-24T20:33:12.884" v="1793" actId="14100"/>
          <ac:spMkLst>
            <pc:docMk/>
            <pc:sldMk cId="948548672" sldId="259"/>
            <ac:spMk id="4" creationId="{0FDCBED8-9622-9800-4275-2BCC2E38ACFE}"/>
          </ac:spMkLst>
        </pc:spChg>
        <pc:spChg chg="add del mod">
          <ac:chgData name="Janelle Clendenon" userId="da17313139568148" providerId="LiveId" clId="{7C975AD3-88F4-43D7-BACB-BEF070C63941}" dt="2024-11-24T19:50:07.743" v="1383"/>
          <ac:spMkLst>
            <pc:docMk/>
            <pc:sldMk cId="948548672" sldId="259"/>
            <ac:spMk id="5" creationId="{A240744C-EFA6-1F63-3EBE-30D85996F67A}"/>
          </ac:spMkLst>
        </pc:spChg>
        <pc:picChg chg="add mod">
          <ac:chgData name="Janelle Clendenon" userId="da17313139568148" providerId="LiveId" clId="{7C975AD3-88F4-43D7-BACB-BEF070C63941}" dt="2024-11-24T20:33:07.216" v="1792" actId="14100"/>
          <ac:picMkLst>
            <pc:docMk/>
            <pc:sldMk cId="948548672" sldId="259"/>
            <ac:picMk id="7" creationId="{C62DB7F3-61D6-4377-0E2B-FE0D0C0FC4FF}"/>
          </ac:picMkLst>
        </pc:picChg>
        <pc:picChg chg="del">
          <ac:chgData name="Janelle Clendenon" userId="da17313139568148" providerId="LiveId" clId="{7C975AD3-88F4-43D7-BACB-BEF070C63941}" dt="2024-11-24T19:28:25.352" v="1019" actId="478"/>
          <ac:picMkLst>
            <pc:docMk/>
            <pc:sldMk cId="948548672" sldId="259"/>
            <ac:picMk id="9" creationId="{62C3AFA0-047E-C730-91DA-1A912EE3E025}"/>
          </ac:picMkLst>
        </pc:picChg>
      </pc:sldChg>
      <pc:sldChg chg="addSp delSp modSp mod delAnim">
        <pc:chgData name="Janelle Clendenon" userId="da17313139568148" providerId="LiveId" clId="{7C975AD3-88F4-43D7-BACB-BEF070C63941}" dt="2024-11-24T19:28:09.871" v="1018"/>
        <pc:sldMkLst>
          <pc:docMk/>
          <pc:sldMk cId="2917214117" sldId="261"/>
        </pc:sldMkLst>
        <pc:spChg chg="del">
          <ac:chgData name="Janelle Clendenon" userId="da17313139568148" providerId="LiveId" clId="{7C975AD3-88F4-43D7-BACB-BEF070C63941}" dt="2024-11-24T19:28:02.488" v="1017" actId="478"/>
          <ac:spMkLst>
            <pc:docMk/>
            <pc:sldMk cId="2917214117" sldId="261"/>
            <ac:spMk id="5" creationId="{69940691-290D-BF6D-6CFA-71F5D1CA240C}"/>
          </ac:spMkLst>
        </pc:spChg>
        <pc:spChg chg="del">
          <ac:chgData name="Janelle Clendenon" userId="da17313139568148" providerId="LiveId" clId="{7C975AD3-88F4-43D7-BACB-BEF070C63941}" dt="2024-11-24T19:28:02.488" v="1017" actId="478"/>
          <ac:spMkLst>
            <pc:docMk/>
            <pc:sldMk cId="2917214117" sldId="261"/>
            <ac:spMk id="6" creationId="{874E5FEC-3A6D-9E9B-CD20-EEDC3254686B}"/>
          </ac:spMkLst>
        </pc:spChg>
        <pc:spChg chg="add mod">
          <ac:chgData name="Janelle Clendenon" userId="da17313139568148" providerId="LiveId" clId="{7C975AD3-88F4-43D7-BACB-BEF070C63941}" dt="2024-11-24T19:28:02.488" v="1017" actId="478"/>
          <ac:spMkLst>
            <pc:docMk/>
            <pc:sldMk cId="2917214117" sldId="261"/>
            <ac:spMk id="7" creationId="{43F1A6FB-37B1-FDB3-B66E-0DE7854F3AAB}"/>
          </ac:spMkLst>
        </pc:spChg>
        <pc:spChg chg="del">
          <ac:chgData name="Janelle Clendenon" userId="da17313139568148" providerId="LiveId" clId="{7C975AD3-88F4-43D7-BACB-BEF070C63941}" dt="2024-11-24T19:28:02.488" v="1017" actId="478"/>
          <ac:spMkLst>
            <pc:docMk/>
            <pc:sldMk cId="2917214117" sldId="261"/>
            <ac:spMk id="10" creationId="{980F3CC3-E959-9192-DE2D-5275C497E3A5}"/>
          </ac:spMkLst>
        </pc:spChg>
        <pc:picChg chg="add mod">
          <ac:chgData name="Janelle Clendenon" userId="da17313139568148" providerId="LiveId" clId="{7C975AD3-88F4-43D7-BACB-BEF070C63941}" dt="2024-11-24T19:28:09.871" v="1018"/>
          <ac:picMkLst>
            <pc:docMk/>
            <pc:sldMk cId="2917214117" sldId="261"/>
            <ac:picMk id="8" creationId="{ECF32C0B-AF16-5253-42F3-21BCF9651F34}"/>
          </ac:picMkLst>
        </pc:picChg>
        <pc:picChg chg="del">
          <ac:chgData name="Janelle Clendenon" userId="da17313139568148" providerId="LiveId" clId="{7C975AD3-88F4-43D7-BACB-BEF070C63941}" dt="2024-11-24T19:28:02.488" v="1017" actId="478"/>
          <ac:picMkLst>
            <pc:docMk/>
            <pc:sldMk cId="2917214117" sldId="261"/>
            <ac:picMk id="9" creationId="{DBEC86DD-A430-CC6A-6AC1-322573759C69}"/>
          </ac:picMkLst>
        </pc:picChg>
      </pc:sldChg>
      <pc:sldChg chg="modSp mod">
        <pc:chgData name="Janelle Clendenon" userId="da17313139568148" providerId="LiveId" clId="{7C975AD3-88F4-43D7-BACB-BEF070C63941}" dt="2024-11-23T06:50:07.321" v="21" actId="20577"/>
        <pc:sldMkLst>
          <pc:docMk/>
          <pc:sldMk cId="3186317646" sldId="275"/>
        </pc:sldMkLst>
        <pc:spChg chg="mod">
          <ac:chgData name="Janelle Clendenon" userId="da17313139568148" providerId="LiveId" clId="{7C975AD3-88F4-43D7-BACB-BEF070C63941}" dt="2024-11-23T06:50:07.321" v="21" actId="20577"/>
          <ac:spMkLst>
            <pc:docMk/>
            <pc:sldMk cId="3186317646" sldId="275"/>
            <ac:spMk id="4" creationId="{3B666E10-F63D-A2B5-1D88-D699C01542B0}"/>
          </ac:spMkLst>
        </pc:spChg>
      </pc:sldChg>
      <pc:sldChg chg="ord">
        <pc:chgData name="Janelle Clendenon" userId="da17313139568148" providerId="LiveId" clId="{7C975AD3-88F4-43D7-BACB-BEF070C63941}" dt="2024-11-24T21:06:27.624" v="2322"/>
        <pc:sldMkLst>
          <pc:docMk/>
          <pc:sldMk cId="3754118097" sldId="277"/>
        </pc:sldMkLst>
      </pc:sldChg>
      <pc:sldChg chg="del ord">
        <pc:chgData name="Janelle Clendenon" userId="da17313139568148" providerId="LiveId" clId="{7C975AD3-88F4-43D7-BACB-BEF070C63941}" dt="2024-11-24T21:06:39.186" v="2326" actId="47"/>
        <pc:sldMkLst>
          <pc:docMk/>
          <pc:sldMk cId="2562528971" sldId="279"/>
        </pc:sldMkLst>
      </pc:sldChg>
      <pc:sldChg chg="addSp modSp del mod ord modAnim">
        <pc:chgData name="Janelle Clendenon" userId="da17313139568148" providerId="LiveId" clId="{7C975AD3-88F4-43D7-BACB-BEF070C63941}" dt="2024-11-24T21:05:38.596" v="2320" actId="47"/>
        <pc:sldMkLst>
          <pc:docMk/>
          <pc:sldMk cId="909854430" sldId="281"/>
        </pc:sldMkLst>
        <pc:spChg chg="mod">
          <ac:chgData name="Janelle Clendenon" userId="da17313139568148" providerId="LiveId" clId="{7C975AD3-88F4-43D7-BACB-BEF070C63941}" dt="2024-11-24T21:03:19.952" v="2249" actId="20577"/>
          <ac:spMkLst>
            <pc:docMk/>
            <pc:sldMk cId="909854430" sldId="281"/>
            <ac:spMk id="2" creationId="{BB78C313-6E70-78A7-255B-90A282894B13}"/>
          </ac:spMkLst>
        </pc:spChg>
        <pc:picChg chg="add mod">
          <ac:chgData name="Janelle Clendenon" userId="da17313139568148" providerId="LiveId" clId="{7C975AD3-88F4-43D7-BACB-BEF070C63941}" dt="2024-11-24T21:03:13.871" v="2229" actId="1076"/>
          <ac:picMkLst>
            <pc:docMk/>
            <pc:sldMk cId="909854430" sldId="281"/>
            <ac:picMk id="3" creationId="{33B0BAAB-0E45-E2C1-36B0-C924D4D46CFE}"/>
          </ac:picMkLst>
        </pc:picChg>
      </pc:sldChg>
      <pc:sldChg chg="addSp modSp mod">
        <pc:chgData name="Janelle Clendenon" userId="da17313139568148" providerId="LiveId" clId="{7C975AD3-88F4-43D7-BACB-BEF070C63941}" dt="2024-11-24T20:36:05.958" v="1852" actId="1076"/>
        <pc:sldMkLst>
          <pc:docMk/>
          <pc:sldMk cId="220099550" sldId="284"/>
        </pc:sldMkLst>
        <pc:spChg chg="add mod">
          <ac:chgData name="Janelle Clendenon" userId="da17313139568148" providerId="LiveId" clId="{7C975AD3-88F4-43D7-BACB-BEF070C63941}" dt="2024-11-24T20:36:05.958" v="1852" actId="1076"/>
          <ac:spMkLst>
            <pc:docMk/>
            <pc:sldMk cId="220099550" sldId="284"/>
            <ac:spMk id="3" creationId="{E38F560B-0CB2-95FD-3253-9A4BFE84692B}"/>
          </ac:spMkLst>
        </pc:spChg>
        <pc:picChg chg="add mod">
          <ac:chgData name="Janelle Clendenon" userId="da17313139568148" providerId="LiveId" clId="{7C975AD3-88F4-43D7-BACB-BEF070C63941}" dt="2024-11-24T20:34:38.830" v="1794"/>
          <ac:picMkLst>
            <pc:docMk/>
            <pc:sldMk cId="220099550" sldId="284"/>
            <ac:picMk id="2" creationId="{FBB561B2-B72C-B0F0-869C-D18A6AFC96FC}"/>
          </ac:picMkLst>
        </pc:picChg>
      </pc:sldChg>
      <pc:sldChg chg="addSp modSp mod">
        <pc:chgData name="Janelle Clendenon" userId="da17313139568148" providerId="LiveId" clId="{7C975AD3-88F4-43D7-BACB-BEF070C63941}" dt="2024-11-24T21:00:00.238" v="2220" actId="115"/>
        <pc:sldMkLst>
          <pc:docMk/>
          <pc:sldMk cId="63591946" sldId="285"/>
        </pc:sldMkLst>
        <pc:spChg chg="add mod">
          <ac:chgData name="Janelle Clendenon" userId="da17313139568148" providerId="LiveId" clId="{7C975AD3-88F4-43D7-BACB-BEF070C63941}" dt="2024-11-24T21:00:00.238" v="2220" actId="115"/>
          <ac:spMkLst>
            <pc:docMk/>
            <pc:sldMk cId="63591946" sldId="285"/>
            <ac:spMk id="2" creationId="{78F2E61D-7661-6D42-60BC-6B083018DD55}"/>
          </ac:spMkLst>
        </pc:spChg>
        <pc:spChg chg="mod">
          <ac:chgData name="Janelle Clendenon" userId="da17313139568148" providerId="LiveId" clId="{7C975AD3-88F4-43D7-BACB-BEF070C63941}" dt="2024-11-23T07:09:14.756" v="448" actId="1076"/>
          <ac:spMkLst>
            <pc:docMk/>
            <pc:sldMk cId="63591946" sldId="285"/>
            <ac:spMk id="4" creationId="{EF6938B3-5B95-E227-91DD-A6DC41877A43}"/>
          </ac:spMkLst>
        </pc:spChg>
        <pc:picChg chg="add mod">
          <ac:chgData name="Janelle Clendenon" userId="da17313139568148" providerId="LiveId" clId="{7C975AD3-88F4-43D7-BACB-BEF070C63941}" dt="2024-11-23T07:12:28.499" v="470" actId="1076"/>
          <ac:picMkLst>
            <pc:docMk/>
            <pc:sldMk cId="63591946" sldId="285"/>
            <ac:picMk id="6" creationId="{953BD27E-7149-D47C-1678-F56AC16EDC3A}"/>
          </ac:picMkLst>
        </pc:picChg>
        <pc:picChg chg="add mod">
          <ac:chgData name="Janelle Clendenon" userId="da17313139568148" providerId="LiveId" clId="{7C975AD3-88F4-43D7-BACB-BEF070C63941}" dt="2024-11-23T07:15:42.050" v="486"/>
          <ac:picMkLst>
            <pc:docMk/>
            <pc:sldMk cId="63591946" sldId="285"/>
            <ac:picMk id="7" creationId="{99DE764E-1C14-4A82-8532-CB289F931EAB}"/>
          </ac:picMkLst>
        </pc:picChg>
      </pc:sldChg>
      <pc:sldChg chg="addSp delSp modSp mod">
        <pc:chgData name="Janelle Clendenon" userId="da17313139568148" providerId="LiveId" clId="{7C975AD3-88F4-43D7-BACB-BEF070C63941}" dt="2024-11-24T21:03:48.743" v="2291" actId="20577"/>
        <pc:sldMkLst>
          <pc:docMk/>
          <pc:sldMk cId="1000994594" sldId="287"/>
        </pc:sldMkLst>
        <pc:spChg chg="add del mod">
          <ac:chgData name="Janelle Clendenon" userId="da17313139568148" providerId="LiveId" clId="{7C975AD3-88F4-43D7-BACB-BEF070C63941}" dt="2024-11-23T07:14:11.819" v="475" actId="478"/>
          <ac:spMkLst>
            <pc:docMk/>
            <pc:sldMk cId="1000994594" sldId="287"/>
            <ac:spMk id="2" creationId="{6172EC5A-BDBC-3009-065B-A7E08CA22B59}"/>
          </ac:spMkLst>
        </pc:spChg>
        <pc:spChg chg="mod">
          <ac:chgData name="Janelle Clendenon" userId="da17313139568148" providerId="LiveId" clId="{7C975AD3-88F4-43D7-BACB-BEF070C63941}" dt="2024-11-24T21:03:48.743" v="2291" actId="20577"/>
          <ac:spMkLst>
            <pc:docMk/>
            <pc:sldMk cId="1000994594" sldId="287"/>
            <ac:spMk id="8" creationId="{F60AA088-EB95-4BAF-3CF8-182620AFE939}"/>
          </ac:spMkLst>
        </pc:spChg>
        <pc:picChg chg="add mod">
          <ac:chgData name="Janelle Clendenon" userId="da17313139568148" providerId="LiveId" clId="{7C975AD3-88F4-43D7-BACB-BEF070C63941}" dt="2024-11-23T07:15:29.895" v="485"/>
          <ac:picMkLst>
            <pc:docMk/>
            <pc:sldMk cId="1000994594" sldId="287"/>
            <ac:picMk id="6" creationId="{F2266B02-BD3E-4E86-18BF-C9305BC343A8}"/>
          </ac:picMkLst>
        </pc:picChg>
      </pc:sldChg>
      <pc:sldChg chg="addSp delSp modSp mod delAnim modAnim">
        <pc:chgData name="Janelle Clendenon" userId="da17313139568148" providerId="LiveId" clId="{7C975AD3-88F4-43D7-BACB-BEF070C63941}" dt="2024-11-24T21:05:27.853" v="2317" actId="14100"/>
        <pc:sldMkLst>
          <pc:docMk/>
          <pc:sldMk cId="2562871241" sldId="289"/>
        </pc:sldMkLst>
        <pc:spChg chg="mod">
          <ac:chgData name="Janelle Clendenon" userId="da17313139568148" providerId="LiveId" clId="{7C975AD3-88F4-43D7-BACB-BEF070C63941}" dt="2024-11-24T21:05:27.853" v="2317" actId="14100"/>
          <ac:spMkLst>
            <pc:docMk/>
            <pc:sldMk cId="2562871241" sldId="289"/>
            <ac:spMk id="2" creationId="{76759DB7-9D0C-FA19-8C5F-7820FD94F05A}"/>
          </ac:spMkLst>
        </pc:spChg>
        <pc:picChg chg="del">
          <ac:chgData name="Janelle Clendenon" userId="da17313139568148" providerId="LiveId" clId="{7C975AD3-88F4-43D7-BACB-BEF070C63941}" dt="2024-11-24T21:04:53.010" v="2293" actId="478"/>
          <ac:picMkLst>
            <pc:docMk/>
            <pc:sldMk cId="2562871241" sldId="289"/>
            <ac:picMk id="3" creationId="{266A7A91-0504-DF56-3D8B-0FE838889FF2}"/>
          </ac:picMkLst>
        </pc:picChg>
        <pc:picChg chg="add mod">
          <ac:chgData name="Janelle Clendenon" userId="da17313139568148" providerId="LiveId" clId="{7C975AD3-88F4-43D7-BACB-BEF070C63941}" dt="2024-11-24T21:05:15.351" v="2296" actId="1076"/>
          <ac:picMkLst>
            <pc:docMk/>
            <pc:sldMk cId="2562871241" sldId="289"/>
            <ac:picMk id="4" creationId="{3910934E-BFA3-60A1-CCA5-B09231856E9D}"/>
          </ac:picMkLst>
        </pc:picChg>
      </pc:sldChg>
      <pc:sldChg chg="ord">
        <pc:chgData name="Janelle Clendenon" userId="da17313139568148" providerId="LiveId" clId="{7C975AD3-88F4-43D7-BACB-BEF070C63941}" dt="2024-11-24T19:05:22.790" v="540"/>
        <pc:sldMkLst>
          <pc:docMk/>
          <pc:sldMk cId="3813709077" sldId="290"/>
        </pc:sldMkLst>
      </pc:sldChg>
      <pc:sldChg chg="modSp add del mod">
        <pc:chgData name="Janelle Clendenon" userId="da17313139568148" providerId="LiveId" clId="{7C975AD3-88F4-43D7-BACB-BEF070C63941}" dt="2024-11-24T20:54:46.750" v="2056" actId="2696"/>
        <pc:sldMkLst>
          <pc:docMk/>
          <pc:sldMk cId="3719481643" sldId="292"/>
        </pc:sldMkLst>
        <pc:spChg chg="mod">
          <ac:chgData name="Janelle Clendenon" userId="da17313139568148" providerId="LiveId" clId="{7C975AD3-88F4-43D7-BACB-BEF070C63941}" dt="2024-11-23T06:56:15.400" v="439" actId="20577"/>
          <ac:spMkLst>
            <pc:docMk/>
            <pc:sldMk cId="3719481643" sldId="292"/>
            <ac:spMk id="4" creationId="{81DC3563-A66E-C6B8-BA4F-4FB996FF5426}"/>
          </ac:spMkLst>
        </pc:spChg>
      </pc:sldChg>
      <pc:sldChg chg="addSp delSp modSp add mod modAnim">
        <pc:chgData name="Janelle Clendenon" userId="da17313139568148" providerId="LiveId" clId="{7C975AD3-88F4-43D7-BACB-BEF070C63941}" dt="2024-11-24T19:29:52.944" v="1033" actId="478"/>
        <pc:sldMkLst>
          <pc:docMk/>
          <pc:sldMk cId="34248679" sldId="293"/>
        </pc:sldMkLst>
        <pc:spChg chg="mod">
          <ac:chgData name="Janelle Clendenon" userId="da17313139568148" providerId="LiveId" clId="{7C975AD3-88F4-43D7-BACB-BEF070C63941}" dt="2024-11-24T19:29:17.885" v="1028" actId="14100"/>
          <ac:spMkLst>
            <pc:docMk/>
            <pc:sldMk cId="34248679" sldId="293"/>
            <ac:spMk id="2" creationId="{90A8224F-023C-12B1-E620-16AC8FA174A5}"/>
          </ac:spMkLst>
        </pc:spChg>
        <pc:spChg chg="mod">
          <ac:chgData name="Janelle Clendenon" userId="da17313139568148" providerId="LiveId" clId="{7C975AD3-88F4-43D7-BACB-BEF070C63941}" dt="2024-11-24T19:29:22.490" v="1029" actId="1076"/>
          <ac:spMkLst>
            <pc:docMk/>
            <pc:sldMk cId="34248679" sldId="293"/>
            <ac:spMk id="4" creationId="{D034CCD8-2243-323B-6B8E-89B162EEBA62}"/>
          </ac:spMkLst>
        </pc:spChg>
        <pc:spChg chg="add del mod">
          <ac:chgData name="Janelle Clendenon" userId="da17313139568148" providerId="LiveId" clId="{7C975AD3-88F4-43D7-BACB-BEF070C63941}" dt="2024-11-24T19:29:52.944" v="1033" actId="478"/>
          <ac:spMkLst>
            <pc:docMk/>
            <pc:sldMk cId="34248679" sldId="293"/>
            <ac:spMk id="6" creationId="{C3A7E3CC-0A07-9635-537D-556DA8FF8FCD}"/>
          </ac:spMkLst>
        </pc:spChg>
        <pc:spChg chg="add mod">
          <ac:chgData name="Janelle Clendenon" userId="da17313139568148" providerId="LiveId" clId="{7C975AD3-88F4-43D7-BACB-BEF070C63941}" dt="2024-11-24T19:27:46.644" v="1016" actId="1076"/>
          <ac:spMkLst>
            <pc:docMk/>
            <pc:sldMk cId="34248679" sldId="293"/>
            <ac:spMk id="8" creationId="{5A4EA516-BF4F-E95C-9824-A346086DCDD1}"/>
          </ac:spMkLst>
        </pc:spChg>
        <pc:spChg chg="add mod">
          <ac:chgData name="Janelle Clendenon" userId="da17313139568148" providerId="LiveId" clId="{7C975AD3-88F4-43D7-BACB-BEF070C63941}" dt="2024-11-24T19:27:46.644" v="1016" actId="1076"/>
          <ac:spMkLst>
            <pc:docMk/>
            <pc:sldMk cId="34248679" sldId="293"/>
            <ac:spMk id="10" creationId="{9BD1A50D-3207-FB5C-3ACF-1652C563ADE7}"/>
          </ac:spMkLst>
        </pc:spChg>
        <pc:spChg chg="add mod">
          <ac:chgData name="Janelle Clendenon" userId="da17313139568148" providerId="LiveId" clId="{7C975AD3-88F4-43D7-BACB-BEF070C63941}" dt="2024-11-24T19:27:46.644" v="1016" actId="1076"/>
          <ac:spMkLst>
            <pc:docMk/>
            <pc:sldMk cId="34248679" sldId="293"/>
            <ac:spMk id="11" creationId="{CAA6A3CC-1F4D-03BC-0089-2860E362C4D9}"/>
          </ac:spMkLst>
        </pc:spChg>
        <pc:picChg chg="add mod modCrop">
          <ac:chgData name="Janelle Clendenon" userId="da17313139568148" providerId="LiveId" clId="{7C975AD3-88F4-43D7-BACB-BEF070C63941}" dt="2024-11-24T19:29:39.099" v="1031" actId="732"/>
          <ac:picMkLst>
            <pc:docMk/>
            <pc:sldMk cId="34248679" sldId="293"/>
            <ac:picMk id="3" creationId="{EA398C24-B636-9C58-0149-746019D3B1A8}"/>
          </ac:picMkLst>
        </pc:picChg>
        <pc:picChg chg="add mod">
          <ac:chgData name="Janelle Clendenon" userId="da17313139568148" providerId="LiveId" clId="{7C975AD3-88F4-43D7-BACB-BEF070C63941}" dt="2024-11-24T19:29:49.179" v="1032" actId="1076"/>
          <ac:picMkLst>
            <pc:docMk/>
            <pc:sldMk cId="34248679" sldId="293"/>
            <ac:picMk id="7" creationId="{1EBAAFC7-5ADF-14FC-CC24-42AD5E004524}"/>
          </ac:picMkLst>
        </pc:picChg>
        <pc:picChg chg="del mod">
          <ac:chgData name="Janelle Clendenon" userId="da17313139568148" providerId="LiveId" clId="{7C975AD3-88F4-43D7-BACB-BEF070C63941}" dt="2024-11-24T19:27:30.424" v="1014" actId="478"/>
          <ac:picMkLst>
            <pc:docMk/>
            <pc:sldMk cId="34248679" sldId="293"/>
            <ac:picMk id="9" creationId="{B531E830-409D-1132-8593-5AE8EA5DAED6}"/>
          </ac:picMkLst>
        </pc:picChg>
      </pc:sldChg>
      <pc:sldChg chg="addSp delSp modSp new mod delAnim modAnim">
        <pc:chgData name="Janelle Clendenon" userId="da17313139568148" providerId="LiveId" clId="{7C975AD3-88F4-43D7-BACB-BEF070C63941}" dt="2024-11-24T20:59:35.980" v="2217" actId="1076"/>
        <pc:sldMkLst>
          <pc:docMk/>
          <pc:sldMk cId="1271442079" sldId="294"/>
        </pc:sldMkLst>
        <pc:spChg chg="mod">
          <ac:chgData name="Janelle Clendenon" userId="da17313139568148" providerId="LiveId" clId="{7C975AD3-88F4-43D7-BACB-BEF070C63941}" dt="2024-11-24T20:37:40.722" v="1922"/>
          <ac:spMkLst>
            <pc:docMk/>
            <pc:sldMk cId="1271442079" sldId="294"/>
            <ac:spMk id="2" creationId="{C7B9B634-E013-4E3D-E90E-50A4784FC9A9}"/>
          </ac:spMkLst>
        </pc:spChg>
        <pc:spChg chg="add mod">
          <ac:chgData name="Janelle Clendenon" userId="da17313139568148" providerId="LiveId" clId="{7C975AD3-88F4-43D7-BACB-BEF070C63941}" dt="2024-11-24T20:59:35.980" v="2217" actId="1076"/>
          <ac:spMkLst>
            <pc:docMk/>
            <pc:sldMk cId="1271442079" sldId="294"/>
            <ac:spMk id="3" creationId="{D224227D-A1CF-B3EE-46A4-02A2EC91C5A2}"/>
          </ac:spMkLst>
        </pc:spChg>
        <pc:spChg chg="add mod">
          <ac:chgData name="Janelle Clendenon" userId="da17313139568148" providerId="LiveId" clId="{7C975AD3-88F4-43D7-BACB-BEF070C63941}" dt="2024-11-24T20:45:33.089" v="1988" actId="14100"/>
          <ac:spMkLst>
            <pc:docMk/>
            <pc:sldMk cId="1271442079" sldId="294"/>
            <ac:spMk id="7" creationId="{7AA83358-1DB5-C08F-55BE-7FD7AD18A060}"/>
          </ac:spMkLst>
        </pc:spChg>
        <pc:spChg chg="add mod">
          <ac:chgData name="Janelle Clendenon" userId="da17313139568148" providerId="LiveId" clId="{7C975AD3-88F4-43D7-BACB-BEF070C63941}" dt="2024-11-24T20:44:52.796" v="1984" actId="1076"/>
          <ac:spMkLst>
            <pc:docMk/>
            <pc:sldMk cId="1271442079" sldId="294"/>
            <ac:spMk id="10" creationId="{1550C00D-6D68-8628-7C9B-C76C41560BFB}"/>
          </ac:spMkLst>
        </pc:spChg>
        <pc:spChg chg="add del mod">
          <ac:chgData name="Janelle Clendenon" userId="da17313139568148" providerId="LiveId" clId="{7C975AD3-88F4-43D7-BACB-BEF070C63941}" dt="2024-11-24T20:42:43.104" v="1966" actId="478"/>
          <ac:spMkLst>
            <pc:docMk/>
            <pc:sldMk cId="1271442079" sldId="294"/>
            <ac:spMk id="11" creationId="{8DA0F917-F87E-9421-09B9-12BD254BF8B5}"/>
          </ac:spMkLst>
        </pc:spChg>
        <pc:spChg chg="add mod ord">
          <ac:chgData name="Janelle Clendenon" userId="da17313139568148" providerId="LiveId" clId="{7C975AD3-88F4-43D7-BACB-BEF070C63941}" dt="2024-11-24T20:44:05.732" v="1974" actId="164"/>
          <ac:spMkLst>
            <pc:docMk/>
            <pc:sldMk cId="1271442079" sldId="294"/>
            <ac:spMk id="12" creationId="{BD3F6395-3419-2A1F-C6C7-228371BE6B45}"/>
          </ac:spMkLst>
        </pc:spChg>
        <pc:spChg chg="add mod">
          <ac:chgData name="Janelle Clendenon" userId="da17313139568148" providerId="LiveId" clId="{7C975AD3-88F4-43D7-BACB-BEF070C63941}" dt="2024-11-24T20:44:24.900" v="1976" actId="1076"/>
          <ac:spMkLst>
            <pc:docMk/>
            <pc:sldMk cId="1271442079" sldId="294"/>
            <ac:spMk id="14" creationId="{5764B707-05A5-F795-7381-8D72F75980B4}"/>
          </ac:spMkLst>
        </pc:spChg>
        <pc:spChg chg="add mod">
          <ac:chgData name="Janelle Clendenon" userId="da17313139568148" providerId="LiveId" clId="{7C975AD3-88F4-43D7-BACB-BEF070C63941}" dt="2024-11-24T20:44:24.900" v="1976" actId="1076"/>
          <ac:spMkLst>
            <pc:docMk/>
            <pc:sldMk cId="1271442079" sldId="294"/>
            <ac:spMk id="15" creationId="{6DABE893-BE6E-3049-2419-04A0C2C83416}"/>
          </ac:spMkLst>
        </pc:spChg>
        <pc:spChg chg="add mod">
          <ac:chgData name="Janelle Clendenon" userId="da17313139568148" providerId="LiveId" clId="{7C975AD3-88F4-43D7-BACB-BEF070C63941}" dt="2024-11-24T20:44:32.495" v="1978" actId="1076"/>
          <ac:spMkLst>
            <pc:docMk/>
            <pc:sldMk cId="1271442079" sldId="294"/>
            <ac:spMk id="16" creationId="{7C6660DD-3E1A-034E-F3A4-9AEBB587DEDC}"/>
          </ac:spMkLst>
        </pc:spChg>
        <pc:spChg chg="add mod">
          <ac:chgData name="Janelle Clendenon" userId="da17313139568148" providerId="LiveId" clId="{7C975AD3-88F4-43D7-BACB-BEF070C63941}" dt="2024-11-24T20:44:32.495" v="1978" actId="1076"/>
          <ac:spMkLst>
            <pc:docMk/>
            <pc:sldMk cId="1271442079" sldId="294"/>
            <ac:spMk id="17" creationId="{A57B6CBE-AB86-D49F-28BE-3CD49A937886}"/>
          </ac:spMkLst>
        </pc:spChg>
        <pc:spChg chg="add mod">
          <ac:chgData name="Janelle Clendenon" userId="da17313139568148" providerId="LiveId" clId="{7C975AD3-88F4-43D7-BACB-BEF070C63941}" dt="2024-11-24T20:44:38.821" v="1980" actId="1076"/>
          <ac:spMkLst>
            <pc:docMk/>
            <pc:sldMk cId="1271442079" sldId="294"/>
            <ac:spMk id="18" creationId="{BC9DE550-5C9F-1D04-9381-2A99AEC14270}"/>
          </ac:spMkLst>
        </pc:spChg>
        <pc:spChg chg="add mod">
          <ac:chgData name="Janelle Clendenon" userId="da17313139568148" providerId="LiveId" clId="{7C975AD3-88F4-43D7-BACB-BEF070C63941}" dt="2024-11-24T20:44:38.821" v="1980" actId="1076"/>
          <ac:spMkLst>
            <pc:docMk/>
            <pc:sldMk cId="1271442079" sldId="294"/>
            <ac:spMk id="19" creationId="{D63CD97E-AC33-AC8A-CB5C-8362F60C53E1}"/>
          </ac:spMkLst>
        </pc:spChg>
        <pc:spChg chg="add mod">
          <ac:chgData name="Janelle Clendenon" userId="da17313139568148" providerId="LiveId" clId="{7C975AD3-88F4-43D7-BACB-BEF070C63941}" dt="2024-11-24T20:44:44.934" v="1982" actId="1076"/>
          <ac:spMkLst>
            <pc:docMk/>
            <pc:sldMk cId="1271442079" sldId="294"/>
            <ac:spMk id="20" creationId="{BAA363E4-9904-2F96-041E-0D281FCAEB2D}"/>
          </ac:spMkLst>
        </pc:spChg>
        <pc:spChg chg="add mod">
          <ac:chgData name="Janelle Clendenon" userId="da17313139568148" providerId="LiveId" clId="{7C975AD3-88F4-43D7-BACB-BEF070C63941}" dt="2024-11-24T20:44:44.934" v="1982" actId="1076"/>
          <ac:spMkLst>
            <pc:docMk/>
            <pc:sldMk cId="1271442079" sldId="294"/>
            <ac:spMk id="21" creationId="{A1DEA2DE-EDD8-9B41-BCAC-FF93ACDD49A0}"/>
          </ac:spMkLst>
        </pc:spChg>
        <pc:spChg chg="add mod">
          <ac:chgData name="Janelle Clendenon" userId="da17313139568148" providerId="LiveId" clId="{7C975AD3-88F4-43D7-BACB-BEF070C63941}" dt="2024-11-24T20:45:24.598" v="1987" actId="207"/>
          <ac:spMkLst>
            <pc:docMk/>
            <pc:sldMk cId="1271442079" sldId="294"/>
            <ac:spMk id="22" creationId="{BC870997-E56C-3A30-6EBA-A90726F96E8E}"/>
          </ac:spMkLst>
        </pc:spChg>
        <pc:spChg chg="add mod">
          <ac:chgData name="Janelle Clendenon" userId="da17313139568148" providerId="LiveId" clId="{7C975AD3-88F4-43D7-BACB-BEF070C63941}" dt="2024-11-24T20:45:24.598" v="1987" actId="207"/>
          <ac:spMkLst>
            <pc:docMk/>
            <pc:sldMk cId="1271442079" sldId="294"/>
            <ac:spMk id="23" creationId="{D2C5099D-E347-C302-2EBB-C3EA4048D928}"/>
          </ac:spMkLst>
        </pc:spChg>
        <pc:spChg chg="add mod">
          <ac:chgData name="Janelle Clendenon" userId="da17313139568148" providerId="LiveId" clId="{7C975AD3-88F4-43D7-BACB-BEF070C63941}" dt="2024-11-24T20:45:24.598" v="1987" actId="207"/>
          <ac:spMkLst>
            <pc:docMk/>
            <pc:sldMk cId="1271442079" sldId="294"/>
            <ac:spMk id="24" creationId="{7B050DDE-78E7-9344-FD0B-5CB669841985}"/>
          </ac:spMkLst>
        </pc:spChg>
        <pc:spChg chg="add mod">
          <ac:chgData name="Janelle Clendenon" userId="da17313139568148" providerId="LiveId" clId="{7C975AD3-88F4-43D7-BACB-BEF070C63941}" dt="2024-11-24T20:45:24.598" v="1987" actId="207"/>
          <ac:spMkLst>
            <pc:docMk/>
            <pc:sldMk cId="1271442079" sldId="294"/>
            <ac:spMk id="25" creationId="{3C14F559-3B9E-F6E9-CB70-21AF08D644AA}"/>
          </ac:spMkLst>
        </pc:spChg>
        <pc:spChg chg="add mod">
          <ac:chgData name="Janelle Clendenon" userId="da17313139568148" providerId="LiveId" clId="{7C975AD3-88F4-43D7-BACB-BEF070C63941}" dt="2024-11-24T20:45:24.598" v="1987" actId="207"/>
          <ac:spMkLst>
            <pc:docMk/>
            <pc:sldMk cId="1271442079" sldId="294"/>
            <ac:spMk id="26" creationId="{7213C284-FD88-F105-B000-2FFF402A79D5}"/>
          </ac:spMkLst>
        </pc:spChg>
        <pc:spChg chg="add mod">
          <ac:chgData name="Janelle Clendenon" userId="da17313139568148" providerId="LiveId" clId="{7C975AD3-88F4-43D7-BACB-BEF070C63941}" dt="2024-11-24T20:45:24.598" v="1987" actId="207"/>
          <ac:spMkLst>
            <pc:docMk/>
            <pc:sldMk cId="1271442079" sldId="294"/>
            <ac:spMk id="27" creationId="{51913A75-AC1C-1DF9-6A44-6B5FC2B2A89E}"/>
          </ac:spMkLst>
        </pc:spChg>
        <pc:spChg chg="add mod">
          <ac:chgData name="Janelle Clendenon" userId="da17313139568148" providerId="LiveId" clId="{7C975AD3-88F4-43D7-BACB-BEF070C63941}" dt="2024-11-24T20:45:24.598" v="1987" actId="207"/>
          <ac:spMkLst>
            <pc:docMk/>
            <pc:sldMk cId="1271442079" sldId="294"/>
            <ac:spMk id="28" creationId="{BEF7F18F-D0C9-78F2-0C15-9F33B4A76D5C}"/>
          </ac:spMkLst>
        </pc:spChg>
        <pc:spChg chg="add mod">
          <ac:chgData name="Janelle Clendenon" userId="da17313139568148" providerId="LiveId" clId="{7C975AD3-88F4-43D7-BACB-BEF070C63941}" dt="2024-11-24T20:45:24.598" v="1987" actId="207"/>
          <ac:spMkLst>
            <pc:docMk/>
            <pc:sldMk cId="1271442079" sldId="294"/>
            <ac:spMk id="29" creationId="{FCDF203A-2833-1216-6B2E-65D5E70832A2}"/>
          </ac:spMkLst>
        </pc:spChg>
        <pc:spChg chg="add mod">
          <ac:chgData name="Janelle Clendenon" userId="da17313139568148" providerId="LiveId" clId="{7C975AD3-88F4-43D7-BACB-BEF070C63941}" dt="2024-11-24T20:45:24.598" v="1987" actId="207"/>
          <ac:spMkLst>
            <pc:docMk/>
            <pc:sldMk cId="1271442079" sldId="294"/>
            <ac:spMk id="30" creationId="{1FDF9A48-24CB-8694-7B88-2134184A544C}"/>
          </ac:spMkLst>
        </pc:spChg>
        <pc:spChg chg="add mod">
          <ac:chgData name="Janelle Clendenon" userId="da17313139568148" providerId="LiveId" clId="{7C975AD3-88F4-43D7-BACB-BEF070C63941}" dt="2024-11-24T20:45:24.598" v="1987" actId="207"/>
          <ac:spMkLst>
            <pc:docMk/>
            <pc:sldMk cId="1271442079" sldId="294"/>
            <ac:spMk id="31" creationId="{93585A44-A84F-C8FD-D7ED-643C0FBE4DC5}"/>
          </ac:spMkLst>
        </pc:spChg>
        <pc:spChg chg="add mod">
          <ac:chgData name="Janelle Clendenon" userId="da17313139568148" providerId="LiveId" clId="{7C975AD3-88F4-43D7-BACB-BEF070C63941}" dt="2024-11-24T20:46:01.961" v="1991" actId="1076"/>
          <ac:spMkLst>
            <pc:docMk/>
            <pc:sldMk cId="1271442079" sldId="294"/>
            <ac:spMk id="33" creationId="{EA0506D4-1BBA-72C0-1444-098E2A4A8007}"/>
          </ac:spMkLst>
        </pc:spChg>
        <pc:spChg chg="add mod">
          <ac:chgData name="Janelle Clendenon" userId="da17313139568148" providerId="LiveId" clId="{7C975AD3-88F4-43D7-BACB-BEF070C63941}" dt="2024-11-24T20:46:01.961" v="1991" actId="1076"/>
          <ac:spMkLst>
            <pc:docMk/>
            <pc:sldMk cId="1271442079" sldId="294"/>
            <ac:spMk id="35" creationId="{246A5945-7F94-8A9E-4D88-DB59D544C6D3}"/>
          </ac:spMkLst>
        </pc:spChg>
        <pc:spChg chg="add mod">
          <ac:chgData name="Janelle Clendenon" userId="da17313139568148" providerId="LiveId" clId="{7C975AD3-88F4-43D7-BACB-BEF070C63941}" dt="2024-11-24T20:46:01.961" v="1991" actId="1076"/>
          <ac:spMkLst>
            <pc:docMk/>
            <pc:sldMk cId="1271442079" sldId="294"/>
            <ac:spMk id="36" creationId="{2C19B76C-512B-E9F8-6BCD-D02AF475BBB1}"/>
          </ac:spMkLst>
        </pc:spChg>
        <pc:spChg chg="add mod">
          <ac:chgData name="Janelle Clendenon" userId="da17313139568148" providerId="LiveId" clId="{7C975AD3-88F4-43D7-BACB-BEF070C63941}" dt="2024-11-24T20:46:01.961" v="1991" actId="1076"/>
          <ac:spMkLst>
            <pc:docMk/>
            <pc:sldMk cId="1271442079" sldId="294"/>
            <ac:spMk id="37" creationId="{96096768-1C5D-E8E2-C2F6-C95D775FB94E}"/>
          </ac:spMkLst>
        </pc:spChg>
        <pc:spChg chg="add mod">
          <ac:chgData name="Janelle Clendenon" userId="da17313139568148" providerId="LiveId" clId="{7C975AD3-88F4-43D7-BACB-BEF070C63941}" dt="2024-11-24T20:46:01.961" v="1991" actId="1076"/>
          <ac:spMkLst>
            <pc:docMk/>
            <pc:sldMk cId="1271442079" sldId="294"/>
            <ac:spMk id="38" creationId="{AB59DEDE-336C-7CF9-FCEF-A5ADF910F2E9}"/>
          </ac:spMkLst>
        </pc:spChg>
        <pc:spChg chg="add mod">
          <ac:chgData name="Janelle Clendenon" userId="da17313139568148" providerId="LiveId" clId="{7C975AD3-88F4-43D7-BACB-BEF070C63941}" dt="2024-11-24T20:46:01.961" v="1991" actId="1076"/>
          <ac:spMkLst>
            <pc:docMk/>
            <pc:sldMk cId="1271442079" sldId="294"/>
            <ac:spMk id="39" creationId="{DFD31D26-AA26-6F89-77BC-48F19A2DD556}"/>
          </ac:spMkLst>
        </pc:spChg>
        <pc:spChg chg="add mod">
          <ac:chgData name="Janelle Clendenon" userId="da17313139568148" providerId="LiveId" clId="{7C975AD3-88F4-43D7-BACB-BEF070C63941}" dt="2024-11-24T20:46:01.961" v="1991" actId="1076"/>
          <ac:spMkLst>
            <pc:docMk/>
            <pc:sldMk cId="1271442079" sldId="294"/>
            <ac:spMk id="40" creationId="{7A49A133-82D8-66AA-5923-DA55DDEDE708}"/>
          </ac:spMkLst>
        </pc:spChg>
        <pc:spChg chg="add mod">
          <ac:chgData name="Janelle Clendenon" userId="da17313139568148" providerId="LiveId" clId="{7C975AD3-88F4-43D7-BACB-BEF070C63941}" dt="2024-11-24T20:46:01.961" v="1991" actId="1076"/>
          <ac:spMkLst>
            <pc:docMk/>
            <pc:sldMk cId="1271442079" sldId="294"/>
            <ac:spMk id="41" creationId="{FFDB70C5-5AC5-417D-0A31-A6E41D177716}"/>
          </ac:spMkLst>
        </pc:spChg>
        <pc:spChg chg="add mod">
          <ac:chgData name="Janelle Clendenon" userId="da17313139568148" providerId="LiveId" clId="{7C975AD3-88F4-43D7-BACB-BEF070C63941}" dt="2024-11-24T20:46:01.961" v="1991" actId="1076"/>
          <ac:spMkLst>
            <pc:docMk/>
            <pc:sldMk cId="1271442079" sldId="294"/>
            <ac:spMk id="42" creationId="{E0607367-0FAC-E652-331F-7574E4D9EA08}"/>
          </ac:spMkLst>
        </pc:spChg>
        <pc:spChg chg="add mod">
          <ac:chgData name="Janelle Clendenon" userId="da17313139568148" providerId="LiveId" clId="{7C975AD3-88F4-43D7-BACB-BEF070C63941}" dt="2024-11-24T20:46:01.961" v="1991" actId="1076"/>
          <ac:spMkLst>
            <pc:docMk/>
            <pc:sldMk cId="1271442079" sldId="294"/>
            <ac:spMk id="43" creationId="{E536CF10-9CB5-8AA2-5E9A-A8F70A9F6F6F}"/>
          </ac:spMkLst>
        </pc:spChg>
        <pc:spChg chg="add mod">
          <ac:chgData name="Janelle Clendenon" userId="da17313139568148" providerId="LiveId" clId="{7C975AD3-88F4-43D7-BACB-BEF070C63941}" dt="2024-11-24T20:46:01.961" v="1991" actId="1076"/>
          <ac:spMkLst>
            <pc:docMk/>
            <pc:sldMk cId="1271442079" sldId="294"/>
            <ac:spMk id="44" creationId="{A42A39EA-5517-C40F-8BFF-843712C436A1}"/>
          </ac:spMkLst>
        </pc:spChg>
        <pc:spChg chg="add mod">
          <ac:chgData name="Janelle Clendenon" userId="da17313139568148" providerId="LiveId" clId="{7C975AD3-88F4-43D7-BACB-BEF070C63941}" dt="2024-11-24T20:46:01.961" v="1991" actId="1076"/>
          <ac:spMkLst>
            <pc:docMk/>
            <pc:sldMk cId="1271442079" sldId="294"/>
            <ac:spMk id="45" creationId="{244E5503-5AAF-65F3-C973-F16E8DE2AB43}"/>
          </ac:spMkLst>
        </pc:spChg>
        <pc:spChg chg="add mod">
          <ac:chgData name="Janelle Clendenon" userId="da17313139568148" providerId="LiveId" clId="{7C975AD3-88F4-43D7-BACB-BEF070C63941}" dt="2024-11-24T20:46:01.961" v="1991" actId="1076"/>
          <ac:spMkLst>
            <pc:docMk/>
            <pc:sldMk cId="1271442079" sldId="294"/>
            <ac:spMk id="46" creationId="{53215D36-19CE-8933-17CE-299A7268182A}"/>
          </ac:spMkLst>
        </pc:spChg>
        <pc:spChg chg="add mod">
          <ac:chgData name="Janelle Clendenon" userId="da17313139568148" providerId="LiveId" clId="{7C975AD3-88F4-43D7-BACB-BEF070C63941}" dt="2024-11-24T20:46:01.961" v="1991" actId="1076"/>
          <ac:spMkLst>
            <pc:docMk/>
            <pc:sldMk cId="1271442079" sldId="294"/>
            <ac:spMk id="47" creationId="{D5E45508-4C95-8C31-235B-CC1622BCCD7B}"/>
          </ac:spMkLst>
        </pc:spChg>
        <pc:spChg chg="add mod">
          <ac:chgData name="Janelle Clendenon" userId="da17313139568148" providerId="LiveId" clId="{7C975AD3-88F4-43D7-BACB-BEF070C63941}" dt="2024-11-24T20:46:01.961" v="1991" actId="1076"/>
          <ac:spMkLst>
            <pc:docMk/>
            <pc:sldMk cId="1271442079" sldId="294"/>
            <ac:spMk id="48" creationId="{B24B3581-DD64-53A6-0122-29F0A981F25B}"/>
          </ac:spMkLst>
        </pc:spChg>
        <pc:spChg chg="add mod">
          <ac:chgData name="Janelle Clendenon" userId="da17313139568148" providerId="LiveId" clId="{7C975AD3-88F4-43D7-BACB-BEF070C63941}" dt="2024-11-24T20:46:01.961" v="1991" actId="1076"/>
          <ac:spMkLst>
            <pc:docMk/>
            <pc:sldMk cId="1271442079" sldId="294"/>
            <ac:spMk id="49" creationId="{97A3BA12-D539-D6CA-FBE4-D313BD46A3FB}"/>
          </ac:spMkLst>
        </pc:spChg>
        <pc:spChg chg="add mod">
          <ac:chgData name="Janelle Clendenon" userId="da17313139568148" providerId="LiveId" clId="{7C975AD3-88F4-43D7-BACB-BEF070C63941}" dt="2024-11-24T20:46:01.961" v="1991" actId="1076"/>
          <ac:spMkLst>
            <pc:docMk/>
            <pc:sldMk cId="1271442079" sldId="294"/>
            <ac:spMk id="50" creationId="{D22A286C-D46C-C562-14B6-90F5032BCA08}"/>
          </ac:spMkLst>
        </pc:spChg>
        <pc:spChg chg="add mod">
          <ac:chgData name="Janelle Clendenon" userId="da17313139568148" providerId="LiveId" clId="{7C975AD3-88F4-43D7-BACB-BEF070C63941}" dt="2024-11-24T20:46:01.961" v="1991" actId="1076"/>
          <ac:spMkLst>
            <pc:docMk/>
            <pc:sldMk cId="1271442079" sldId="294"/>
            <ac:spMk id="51" creationId="{E1ADE24B-6EEA-3CF2-2E55-4896465ACFC2}"/>
          </ac:spMkLst>
        </pc:spChg>
        <pc:spChg chg="add mod">
          <ac:chgData name="Janelle Clendenon" userId="da17313139568148" providerId="LiveId" clId="{7C975AD3-88F4-43D7-BACB-BEF070C63941}" dt="2024-11-24T20:46:01.961" v="1991" actId="1076"/>
          <ac:spMkLst>
            <pc:docMk/>
            <pc:sldMk cId="1271442079" sldId="294"/>
            <ac:spMk id="52" creationId="{C3532750-3D0F-8CED-3D70-F257C0207178}"/>
          </ac:spMkLst>
        </pc:spChg>
        <pc:spChg chg="add mod">
          <ac:chgData name="Janelle Clendenon" userId="da17313139568148" providerId="LiveId" clId="{7C975AD3-88F4-43D7-BACB-BEF070C63941}" dt="2024-11-24T20:46:01.961" v="1991" actId="1076"/>
          <ac:spMkLst>
            <pc:docMk/>
            <pc:sldMk cId="1271442079" sldId="294"/>
            <ac:spMk id="53" creationId="{F3186907-84EA-8355-23EC-531B8FC9CF12}"/>
          </ac:spMkLst>
        </pc:spChg>
        <pc:spChg chg="add mod">
          <ac:chgData name="Janelle Clendenon" userId="da17313139568148" providerId="LiveId" clId="{7C975AD3-88F4-43D7-BACB-BEF070C63941}" dt="2024-11-24T20:46:14.099" v="1993" actId="1076"/>
          <ac:spMkLst>
            <pc:docMk/>
            <pc:sldMk cId="1271442079" sldId="294"/>
            <ac:spMk id="54" creationId="{4853B053-AD93-E254-108B-FD7BE172D455}"/>
          </ac:spMkLst>
        </pc:spChg>
        <pc:spChg chg="add mod">
          <ac:chgData name="Janelle Clendenon" userId="da17313139568148" providerId="LiveId" clId="{7C975AD3-88F4-43D7-BACB-BEF070C63941}" dt="2024-11-24T20:46:14.099" v="1993" actId="1076"/>
          <ac:spMkLst>
            <pc:docMk/>
            <pc:sldMk cId="1271442079" sldId="294"/>
            <ac:spMk id="56" creationId="{E5811553-B236-2A32-30BF-EE303E053CC9}"/>
          </ac:spMkLst>
        </pc:spChg>
        <pc:spChg chg="add mod">
          <ac:chgData name="Janelle Clendenon" userId="da17313139568148" providerId="LiveId" clId="{7C975AD3-88F4-43D7-BACB-BEF070C63941}" dt="2024-11-24T20:46:14.099" v="1993" actId="1076"/>
          <ac:spMkLst>
            <pc:docMk/>
            <pc:sldMk cId="1271442079" sldId="294"/>
            <ac:spMk id="57" creationId="{03ABD324-EB81-0007-400C-3D0F855390DD}"/>
          </ac:spMkLst>
        </pc:spChg>
        <pc:spChg chg="add mod">
          <ac:chgData name="Janelle Clendenon" userId="da17313139568148" providerId="LiveId" clId="{7C975AD3-88F4-43D7-BACB-BEF070C63941}" dt="2024-11-24T20:46:14.099" v="1993" actId="1076"/>
          <ac:spMkLst>
            <pc:docMk/>
            <pc:sldMk cId="1271442079" sldId="294"/>
            <ac:spMk id="58" creationId="{9EFED1BD-4E2D-1112-6025-9C8DA21A3450}"/>
          </ac:spMkLst>
        </pc:spChg>
        <pc:spChg chg="add mod">
          <ac:chgData name="Janelle Clendenon" userId="da17313139568148" providerId="LiveId" clId="{7C975AD3-88F4-43D7-BACB-BEF070C63941}" dt="2024-11-24T20:46:14.099" v="1993" actId="1076"/>
          <ac:spMkLst>
            <pc:docMk/>
            <pc:sldMk cId="1271442079" sldId="294"/>
            <ac:spMk id="59" creationId="{015016C7-3AD3-5F76-F72F-259F54365CC0}"/>
          </ac:spMkLst>
        </pc:spChg>
        <pc:spChg chg="add mod">
          <ac:chgData name="Janelle Clendenon" userId="da17313139568148" providerId="LiveId" clId="{7C975AD3-88F4-43D7-BACB-BEF070C63941}" dt="2024-11-24T20:46:14.099" v="1993" actId="1076"/>
          <ac:spMkLst>
            <pc:docMk/>
            <pc:sldMk cId="1271442079" sldId="294"/>
            <ac:spMk id="60" creationId="{63B2E23E-0418-422F-355E-6475E96BC7C7}"/>
          </ac:spMkLst>
        </pc:spChg>
        <pc:spChg chg="add mod">
          <ac:chgData name="Janelle Clendenon" userId="da17313139568148" providerId="LiveId" clId="{7C975AD3-88F4-43D7-BACB-BEF070C63941}" dt="2024-11-24T20:46:14.099" v="1993" actId="1076"/>
          <ac:spMkLst>
            <pc:docMk/>
            <pc:sldMk cId="1271442079" sldId="294"/>
            <ac:spMk id="61" creationId="{68296986-E720-9FFD-2CFC-9651D9A1FCBC}"/>
          </ac:spMkLst>
        </pc:spChg>
        <pc:spChg chg="add mod">
          <ac:chgData name="Janelle Clendenon" userId="da17313139568148" providerId="LiveId" clId="{7C975AD3-88F4-43D7-BACB-BEF070C63941}" dt="2024-11-24T20:46:14.099" v="1993" actId="1076"/>
          <ac:spMkLst>
            <pc:docMk/>
            <pc:sldMk cId="1271442079" sldId="294"/>
            <ac:spMk id="62" creationId="{B6910FC2-3CCB-51BA-0303-CA4AD3A8D15E}"/>
          </ac:spMkLst>
        </pc:spChg>
        <pc:spChg chg="add mod">
          <ac:chgData name="Janelle Clendenon" userId="da17313139568148" providerId="LiveId" clId="{7C975AD3-88F4-43D7-BACB-BEF070C63941}" dt="2024-11-24T20:46:14.099" v="1993" actId="1076"/>
          <ac:spMkLst>
            <pc:docMk/>
            <pc:sldMk cId="1271442079" sldId="294"/>
            <ac:spMk id="63" creationId="{A6046921-E43F-3DD9-3100-616B4CF3137B}"/>
          </ac:spMkLst>
        </pc:spChg>
        <pc:spChg chg="add mod">
          <ac:chgData name="Janelle Clendenon" userId="da17313139568148" providerId="LiveId" clId="{7C975AD3-88F4-43D7-BACB-BEF070C63941}" dt="2024-11-24T20:46:14.099" v="1993" actId="1076"/>
          <ac:spMkLst>
            <pc:docMk/>
            <pc:sldMk cId="1271442079" sldId="294"/>
            <ac:spMk id="64" creationId="{3A4D87E7-3447-67A0-D6AC-F6960D1B905E}"/>
          </ac:spMkLst>
        </pc:spChg>
        <pc:spChg chg="add mod">
          <ac:chgData name="Janelle Clendenon" userId="da17313139568148" providerId="LiveId" clId="{7C975AD3-88F4-43D7-BACB-BEF070C63941}" dt="2024-11-24T20:46:14.099" v="1993" actId="1076"/>
          <ac:spMkLst>
            <pc:docMk/>
            <pc:sldMk cId="1271442079" sldId="294"/>
            <ac:spMk id="65" creationId="{0176086C-4AFF-FF18-BA4A-CB648556AE8B}"/>
          </ac:spMkLst>
        </pc:spChg>
        <pc:spChg chg="add mod">
          <ac:chgData name="Janelle Clendenon" userId="da17313139568148" providerId="LiveId" clId="{7C975AD3-88F4-43D7-BACB-BEF070C63941}" dt="2024-11-24T20:46:14.099" v="1993" actId="1076"/>
          <ac:spMkLst>
            <pc:docMk/>
            <pc:sldMk cId="1271442079" sldId="294"/>
            <ac:spMk id="66" creationId="{F9061A07-0EB7-FF03-1286-8749ADAE5AC0}"/>
          </ac:spMkLst>
        </pc:spChg>
        <pc:spChg chg="add mod">
          <ac:chgData name="Janelle Clendenon" userId="da17313139568148" providerId="LiveId" clId="{7C975AD3-88F4-43D7-BACB-BEF070C63941}" dt="2024-11-24T20:46:14.099" v="1993" actId="1076"/>
          <ac:spMkLst>
            <pc:docMk/>
            <pc:sldMk cId="1271442079" sldId="294"/>
            <ac:spMk id="67" creationId="{F0262528-AE61-ECE3-7622-9B77B6CF2E09}"/>
          </ac:spMkLst>
        </pc:spChg>
        <pc:spChg chg="add mod">
          <ac:chgData name="Janelle Clendenon" userId="da17313139568148" providerId="LiveId" clId="{7C975AD3-88F4-43D7-BACB-BEF070C63941}" dt="2024-11-24T20:46:14.099" v="1993" actId="1076"/>
          <ac:spMkLst>
            <pc:docMk/>
            <pc:sldMk cId="1271442079" sldId="294"/>
            <ac:spMk id="68" creationId="{09BA67DD-85AA-9EE7-11CF-525AFF218882}"/>
          </ac:spMkLst>
        </pc:spChg>
        <pc:spChg chg="add mod">
          <ac:chgData name="Janelle Clendenon" userId="da17313139568148" providerId="LiveId" clId="{7C975AD3-88F4-43D7-BACB-BEF070C63941}" dt="2024-11-24T20:46:14.099" v="1993" actId="1076"/>
          <ac:spMkLst>
            <pc:docMk/>
            <pc:sldMk cId="1271442079" sldId="294"/>
            <ac:spMk id="69" creationId="{5A6ACB67-D23E-929F-D29C-B66F10F77C05}"/>
          </ac:spMkLst>
        </pc:spChg>
        <pc:spChg chg="add mod">
          <ac:chgData name="Janelle Clendenon" userId="da17313139568148" providerId="LiveId" clId="{7C975AD3-88F4-43D7-BACB-BEF070C63941}" dt="2024-11-24T20:46:14.099" v="1993" actId="1076"/>
          <ac:spMkLst>
            <pc:docMk/>
            <pc:sldMk cId="1271442079" sldId="294"/>
            <ac:spMk id="70" creationId="{808AB54E-2401-3522-4BB0-CB37F9CAAA1C}"/>
          </ac:spMkLst>
        </pc:spChg>
        <pc:spChg chg="add mod">
          <ac:chgData name="Janelle Clendenon" userId="da17313139568148" providerId="LiveId" clId="{7C975AD3-88F4-43D7-BACB-BEF070C63941}" dt="2024-11-24T20:46:14.099" v="1993" actId="1076"/>
          <ac:spMkLst>
            <pc:docMk/>
            <pc:sldMk cId="1271442079" sldId="294"/>
            <ac:spMk id="71" creationId="{68C34B8B-6A3A-8884-4CC3-B692FD1BEC3C}"/>
          </ac:spMkLst>
        </pc:spChg>
        <pc:spChg chg="add mod">
          <ac:chgData name="Janelle Clendenon" userId="da17313139568148" providerId="LiveId" clId="{7C975AD3-88F4-43D7-BACB-BEF070C63941}" dt="2024-11-24T20:46:14.099" v="1993" actId="1076"/>
          <ac:spMkLst>
            <pc:docMk/>
            <pc:sldMk cId="1271442079" sldId="294"/>
            <ac:spMk id="72" creationId="{6D8F4BA4-754D-5D6A-5F1A-FD5ECED9ADB9}"/>
          </ac:spMkLst>
        </pc:spChg>
        <pc:spChg chg="add mod">
          <ac:chgData name="Janelle Clendenon" userId="da17313139568148" providerId="LiveId" clId="{7C975AD3-88F4-43D7-BACB-BEF070C63941}" dt="2024-11-24T20:46:14.099" v="1993" actId="1076"/>
          <ac:spMkLst>
            <pc:docMk/>
            <pc:sldMk cId="1271442079" sldId="294"/>
            <ac:spMk id="73" creationId="{3FCC92AB-E1FA-4D65-BC1E-D1C91CC44EDC}"/>
          </ac:spMkLst>
        </pc:spChg>
        <pc:spChg chg="add mod">
          <ac:chgData name="Janelle Clendenon" userId="da17313139568148" providerId="LiveId" clId="{7C975AD3-88F4-43D7-BACB-BEF070C63941}" dt="2024-11-24T20:46:14.099" v="1993" actId="1076"/>
          <ac:spMkLst>
            <pc:docMk/>
            <pc:sldMk cId="1271442079" sldId="294"/>
            <ac:spMk id="74" creationId="{BB48552E-52C8-5105-8189-F8F9624603B9}"/>
          </ac:spMkLst>
        </pc:spChg>
        <pc:spChg chg="add del mod">
          <ac:chgData name="Janelle Clendenon" userId="da17313139568148" providerId="LiveId" clId="{7C975AD3-88F4-43D7-BACB-BEF070C63941}" dt="2024-11-24T20:51:25.739" v="2035" actId="478"/>
          <ac:spMkLst>
            <pc:docMk/>
            <pc:sldMk cId="1271442079" sldId="294"/>
            <ac:spMk id="75" creationId="{0F910FAB-D32B-B930-B329-9443655CF9C5}"/>
          </ac:spMkLst>
        </pc:spChg>
        <pc:spChg chg="add del mod">
          <ac:chgData name="Janelle Clendenon" userId="da17313139568148" providerId="LiveId" clId="{7C975AD3-88F4-43D7-BACB-BEF070C63941}" dt="2024-11-24T20:51:22.978" v="2034" actId="478"/>
          <ac:spMkLst>
            <pc:docMk/>
            <pc:sldMk cId="1271442079" sldId="294"/>
            <ac:spMk id="77" creationId="{8B469153-EB2F-2A01-C166-123928A7DCAC}"/>
          </ac:spMkLst>
        </pc:spChg>
        <pc:spChg chg="add del mod">
          <ac:chgData name="Janelle Clendenon" userId="da17313139568148" providerId="LiveId" clId="{7C975AD3-88F4-43D7-BACB-BEF070C63941}" dt="2024-11-24T20:51:22.055" v="2033" actId="478"/>
          <ac:spMkLst>
            <pc:docMk/>
            <pc:sldMk cId="1271442079" sldId="294"/>
            <ac:spMk id="78" creationId="{22A0F114-8B1A-76FD-1ACF-4254B1AE1409}"/>
          </ac:spMkLst>
        </pc:spChg>
        <pc:spChg chg="add del mod">
          <ac:chgData name="Janelle Clendenon" userId="da17313139568148" providerId="LiveId" clId="{7C975AD3-88F4-43D7-BACB-BEF070C63941}" dt="2024-11-24T20:51:20.943" v="2032" actId="478"/>
          <ac:spMkLst>
            <pc:docMk/>
            <pc:sldMk cId="1271442079" sldId="294"/>
            <ac:spMk id="79" creationId="{B262EF4B-DAF9-A3AE-641F-6E5CA69E1E93}"/>
          </ac:spMkLst>
        </pc:spChg>
        <pc:spChg chg="add del mod">
          <ac:chgData name="Janelle Clendenon" userId="da17313139568148" providerId="LiveId" clId="{7C975AD3-88F4-43D7-BACB-BEF070C63941}" dt="2024-11-24T20:51:20.107" v="2031" actId="478"/>
          <ac:spMkLst>
            <pc:docMk/>
            <pc:sldMk cId="1271442079" sldId="294"/>
            <ac:spMk id="80" creationId="{75ED44D8-5787-4D1C-DA77-23298DD6178C}"/>
          </ac:spMkLst>
        </pc:spChg>
        <pc:spChg chg="add del mod">
          <ac:chgData name="Janelle Clendenon" userId="da17313139568148" providerId="LiveId" clId="{7C975AD3-88F4-43D7-BACB-BEF070C63941}" dt="2024-11-24T20:51:18.786" v="2030" actId="478"/>
          <ac:spMkLst>
            <pc:docMk/>
            <pc:sldMk cId="1271442079" sldId="294"/>
            <ac:spMk id="81" creationId="{B65BF156-F68E-6246-5E40-B14A88614EA5}"/>
          </ac:spMkLst>
        </pc:spChg>
        <pc:spChg chg="add del mod">
          <ac:chgData name="Janelle Clendenon" userId="da17313139568148" providerId="LiveId" clId="{7C975AD3-88F4-43D7-BACB-BEF070C63941}" dt="2024-11-24T20:51:17.707" v="2029" actId="478"/>
          <ac:spMkLst>
            <pc:docMk/>
            <pc:sldMk cId="1271442079" sldId="294"/>
            <ac:spMk id="82" creationId="{1B08E5D6-8194-2D75-93A5-141E213BF450}"/>
          </ac:spMkLst>
        </pc:spChg>
        <pc:spChg chg="add del mod">
          <ac:chgData name="Janelle Clendenon" userId="da17313139568148" providerId="LiveId" clId="{7C975AD3-88F4-43D7-BACB-BEF070C63941}" dt="2024-11-24T20:51:16.770" v="2028" actId="478"/>
          <ac:spMkLst>
            <pc:docMk/>
            <pc:sldMk cId="1271442079" sldId="294"/>
            <ac:spMk id="83" creationId="{60C855A6-2CB7-1FD1-E910-1F47162A8404}"/>
          </ac:spMkLst>
        </pc:spChg>
        <pc:spChg chg="add del mod">
          <ac:chgData name="Janelle Clendenon" userId="da17313139568148" providerId="LiveId" clId="{7C975AD3-88F4-43D7-BACB-BEF070C63941}" dt="2024-11-24T20:51:15.523" v="2027" actId="478"/>
          <ac:spMkLst>
            <pc:docMk/>
            <pc:sldMk cId="1271442079" sldId="294"/>
            <ac:spMk id="84" creationId="{C899E165-291C-FBBC-2C04-58ABE9E96526}"/>
          </ac:spMkLst>
        </pc:spChg>
        <pc:spChg chg="add del mod">
          <ac:chgData name="Janelle Clendenon" userId="da17313139568148" providerId="LiveId" clId="{7C975AD3-88F4-43D7-BACB-BEF070C63941}" dt="2024-11-24T20:51:13.303" v="2026" actId="478"/>
          <ac:spMkLst>
            <pc:docMk/>
            <pc:sldMk cId="1271442079" sldId="294"/>
            <ac:spMk id="85" creationId="{2FC3A8B3-57DF-B907-35D5-7A7A903696AB}"/>
          </ac:spMkLst>
        </pc:spChg>
        <pc:spChg chg="add mod">
          <ac:chgData name="Janelle Clendenon" userId="da17313139568148" providerId="LiveId" clId="{7C975AD3-88F4-43D7-BACB-BEF070C63941}" dt="2024-11-24T20:48:20.960" v="2005" actId="164"/>
          <ac:spMkLst>
            <pc:docMk/>
            <pc:sldMk cId="1271442079" sldId="294"/>
            <ac:spMk id="86" creationId="{CC631581-AE5D-419E-1150-6AC6A924153A}"/>
          </ac:spMkLst>
        </pc:spChg>
        <pc:spChg chg="add mod">
          <ac:chgData name="Janelle Clendenon" userId="da17313139568148" providerId="LiveId" clId="{7C975AD3-88F4-43D7-BACB-BEF070C63941}" dt="2024-11-24T20:48:20.960" v="2005" actId="164"/>
          <ac:spMkLst>
            <pc:docMk/>
            <pc:sldMk cId="1271442079" sldId="294"/>
            <ac:spMk id="87" creationId="{ACB25F82-CF05-7330-2F44-80D7279F84CC}"/>
          </ac:spMkLst>
        </pc:spChg>
        <pc:spChg chg="add mod">
          <ac:chgData name="Janelle Clendenon" userId="da17313139568148" providerId="LiveId" clId="{7C975AD3-88F4-43D7-BACB-BEF070C63941}" dt="2024-11-24T20:48:03.613" v="2004" actId="164"/>
          <ac:spMkLst>
            <pc:docMk/>
            <pc:sldMk cId="1271442079" sldId="294"/>
            <ac:spMk id="88" creationId="{A8BD26E3-A8D0-0AC5-8ED9-8EB71CF25C90}"/>
          </ac:spMkLst>
        </pc:spChg>
        <pc:spChg chg="add mod">
          <ac:chgData name="Janelle Clendenon" userId="da17313139568148" providerId="LiveId" clId="{7C975AD3-88F4-43D7-BACB-BEF070C63941}" dt="2024-11-24T20:48:03.613" v="2004" actId="164"/>
          <ac:spMkLst>
            <pc:docMk/>
            <pc:sldMk cId="1271442079" sldId="294"/>
            <ac:spMk id="89" creationId="{BA2AC7DA-0A1C-72D4-3C20-1D834FD105BB}"/>
          </ac:spMkLst>
        </pc:spChg>
        <pc:spChg chg="add mod">
          <ac:chgData name="Janelle Clendenon" userId="da17313139568148" providerId="LiveId" clId="{7C975AD3-88F4-43D7-BACB-BEF070C63941}" dt="2024-11-24T20:47:55.417" v="2003" actId="164"/>
          <ac:spMkLst>
            <pc:docMk/>
            <pc:sldMk cId="1271442079" sldId="294"/>
            <ac:spMk id="90" creationId="{45E55051-1D3B-7B19-A5E2-7C8C84874258}"/>
          </ac:spMkLst>
        </pc:spChg>
        <pc:spChg chg="add mod">
          <ac:chgData name="Janelle Clendenon" userId="da17313139568148" providerId="LiveId" clId="{7C975AD3-88F4-43D7-BACB-BEF070C63941}" dt="2024-11-24T20:47:55.417" v="2003" actId="164"/>
          <ac:spMkLst>
            <pc:docMk/>
            <pc:sldMk cId="1271442079" sldId="294"/>
            <ac:spMk id="91" creationId="{E1875978-0118-58DF-B2B2-B30D21CE5948}"/>
          </ac:spMkLst>
        </pc:spChg>
        <pc:spChg chg="add mod">
          <ac:chgData name="Janelle Clendenon" userId="da17313139568148" providerId="LiveId" clId="{7C975AD3-88F4-43D7-BACB-BEF070C63941}" dt="2024-11-24T20:47:46.837" v="2002" actId="164"/>
          <ac:spMkLst>
            <pc:docMk/>
            <pc:sldMk cId="1271442079" sldId="294"/>
            <ac:spMk id="92" creationId="{6B068AA2-FAAB-CE54-DCB5-9127EC650BAD}"/>
          </ac:spMkLst>
        </pc:spChg>
        <pc:spChg chg="add mod">
          <ac:chgData name="Janelle Clendenon" userId="da17313139568148" providerId="LiveId" clId="{7C975AD3-88F4-43D7-BACB-BEF070C63941}" dt="2024-11-24T20:47:46.837" v="2002" actId="164"/>
          <ac:spMkLst>
            <pc:docMk/>
            <pc:sldMk cId="1271442079" sldId="294"/>
            <ac:spMk id="93" creationId="{CDE0B118-8F73-6B81-946E-1EEFCFFEE1E0}"/>
          </ac:spMkLst>
        </pc:spChg>
        <pc:spChg chg="add mod">
          <ac:chgData name="Janelle Clendenon" userId="da17313139568148" providerId="LiveId" clId="{7C975AD3-88F4-43D7-BACB-BEF070C63941}" dt="2024-11-24T20:46:26.592" v="1995" actId="1076"/>
          <ac:spMkLst>
            <pc:docMk/>
            <pc:sldMk cId="1271442079" sldId="294"/>
            <ac:spMk id="94" creationId="{219D542A-5763-BE77-91A5-5DCF3A9E884F}"/>
          </ac:spMkLst>
        </pc:spChg>
        <pc:spChg chg="add mod">
          <ac:chgData name="Janelle Clendenon" userId="da17313139568148" providerId="LiveId" clId="{7C975AD3-88F4-43D7-BACB-BEF070C63941}" dt="2024-11-24T20:46:26.592" v="1995" actId="1076"/>
          <ac:spMkLst>
            <pc:docMk/>
            <pc:sldMk cId="1271442079" sldId="294"/>
            <ac:spMk id="95" creationId="{4EA7832C-A112-58A9-E42F-02BC158E22B5}"/>
          </ac:spMkLst>
        </pc:spChg>
        <pc:spChg chg="add mod">
          <ac:chgData name="Janelle Clendenon" userId="da17313139568148" providerId="LiveId" clId="{7C975AD3-88F4-43D7-BACB-BEF070C63941}" dt="2024-11-24T20:50:48.549" v="2019" actId="1076"/>
          <ac:spMkLst>
            <pc:docMk/>
            <pc:sldMk cId="1271442079" sldId="294"/>
            <ac:spMk id="100" creationId="{8D47F7F7-1A8E-A78C-A5A6-2204E6D037DA}"/>
          </ac:spMkLst>
        </pc:spChg>
        <pc:spChg chg="add mod">
          <ac:chgData name="Janelle Clendenon" userId="da17313139568148" providerId="LiveId" clId="{7C975AD3-88F4-43D7-BACB-BEF070C63941}" dt="2024-11-24T20:50:57.823" v="2021" actId="1076"/>
          <ac:spMkLst>
            <pc:docMk/>
            <pc:sldMk cId="1271442079" sldId="294"/>
            <ac:spMk id="101" creationId="{AFFA1E76-3BC7-01CC-E6BC-4AC3389B75CC}"/>
          </ac:spMkLst>
        </pc:spChg>
        <pc:spChg chg="add mod">
          <ac:chgData name="Janelle Clendenon" userId="da17313139568148" providerId="LiveId" clId="{7C975AD3-88F4-43D7-BACB-BEF070C63941}" dt="2024-11-24T20:51:04.911" v="2023" actId="1076"/>
          <ac:spMkLst>
            <pc:docMk/>
            <pc:sldMk cId="1271442079" sldId="294"/>
            <ac:spMk id="102" creationId="{F19238CF-1CC6-7321-2262-E589924A045C}"/>
          </ac:spMkLst>
        </pc:spChg>
        <pc:spChg chg="add mod">
          <ac:chgData name="Janelle Clendenon" userId="da17313139568148" providerId="LiveId" clId="{7C975AD3-88F4-43D7-BACB-BEF070C63941}" dt="2024-11-24T20:51:10.683" v="2025" actId="1076"/>
          <ac:spMkLst>
            <pc:docMk/>
            <pc:sldMk cId="1271442079" sldId="294"/>
            <ac:spMk id="103" creationId="{CBE23526-59BF-60E6-A383-95A9D824EABC}"/>
          </ac:spMkLst>
        </pc:spChg>
        <pc:spChg chg="add mod">
          <ac:chgData name="Janelle Clendenon" userId="da17313139568148" providerId="LiveId" clId="{7C975AD3-88F4-43D7-BACB-BEF070C63941}" dt="2024-11-24T20:51:51.907" v="2038" actId="207"/>
          <ac:spMkLst>
            <pc:docMk/>
            <pc:sldMk cId="1271442079" sldId="294"/>
            <ac:spMk id="104" creationId="{99D92657-817F-2AB4-514D-EE722FD39B0E}"/>
          </ac:spMkLst>
        </pc:spChg>
        <pc:spChg chg="add mod">
          <ac:chgData name="Janelle Clendenon" userId="da17313139568148" providerId="LiveId" clId="{7C975AD3-88F4-43D7-BACB-BEF070C63941}" dt="2024-11-24T20:52:51.738" v="2046" actId="1076"/>
          <ac:spMkLst>
            <pc:docMk/>
            <pc:sldMk cId="1271442079" sldId="294"/>
            <ac:spMk id="105" creationId="{E76D59DF-2762-4DBF-0FC7-1DD4FD101895}"/>
          </ac:spMkLst>
        </pc:spChg>
        <pc:spChg chg="add mod">
          <ac:chgData name="Janelle Clendenon" userId="da17313139568148" providerId="LiveId" clId="{7C975AD3-88F4-43D7-BACB-BEF070C63941}" dt="2024-11-24T20:53:01.694" v="2048" actId="1076"/>
          <ac:spMkLst>
            <pc:docMk/>
            <pc:sldMk cId="1271442079" sldId="294"/>
            <ac:spMk id="106" creationId="{AC1A314F-560F-CAB9-2A2B-8C8592F08B74}"/>
          </ac:spMkLst>
        </pc:spChg>
        <pc:spChg chg="add mod">
          <ac:chgData name="Janelle Clendenon" userId="da17313139568148" providerId="LiveId" clId="{7C975AD3-88F4-43D7-BACB-BEF070C63941}" dt="2024-11-24T20:53:09.011" v="2050" actId="1076"/>
          <ac:spMkLst>
            <pc:docMk/>
            <pc:sldMk cId="1271442079" sldId="294"/>
            <ac:spMk id="107" creationId="{0A28B74F-BB92-0164-A529-C141B84E0BFF}"/>
          </ac:spMkLst>
        </pc:spChg>
        <pc:spChg chg="add mod">
          <ac:chgData name="Janelle Clendenon" userId="da17313139568148" providerId="LiveId" clId="{7C975AD3-88F4-43D7-BACB-BEF070C63941}" dt="2024-11-24T20:54:00.592" v="2054" actId="1076"/>
          <ac:spMkLst>
            <pc:docMk/>
            <pc:sldMk cId="1271442079" sldId="294"/>
            <ac:spMk id="108" creationId="{88B0E249-AD15-A096-1E6E-D473D14BCD3C}"/>
          </ac:spMkLst>
        </pc:spChg>
        <pc:spChg chg="add mod">
          <ac:chgData name="Janelle Clendenon" userId="da17313139568148" providerId="LiveId" clId="{7C975AD3-88F4-43D7-BACB-BEF070C63941}" dt="2024-11-24T20:58:51.875" v="2208" actId="207"/>
          <ac:spMkLst>
            <pc:docMk/>
            <pc:sldMk cId="1271442079" sldId="294"/>
            <ac:spMk id="109" creationId="{9554CE30-4833-52E2-55A3-862FE13738BE}"/>
          </ac:spMkLst>
        </pc:spChg>
        <pc:grpChg chg="add mod">
          <ac:chgData name="Janelle Clendenon" userId="da17313139568148" providerId="LiveId" clId="{7C975AD3-88F4-43D7-BACB-BEF070C63941}" dt="2024-11-24T20:44:05.732" v="1974" actId="164"/>
          <ac:grpSpMkLst>
            <pc:docMk/>
            <pc:sldMk cId="1271442079" sldId="294"/>
            <ac:grpSpMk id="13" creationId="{8A96BA3A-4902-6E1A-7376-5A6EA18E4947}"/>
          </ac:grpSpMkLst>
        </pc:grpChg>
        <pc:grpChg chg="add del mod">
          <ac:chgData name="Janelle Clendenon" userId="da17313139568148" providerId="LiveId" clId="{7C975AD3-88F4-43D7-BACB-BEF070C63941}" dt="2024-11-24T20:50:29.630" v="2014" actId="478"/>
          <ac:grpSpMkLst>
            <pc:docMk/>
            <pc:sldMk cId="1271442079" sldId="294"/>
            <ac:grpSpMk id="96" creationId="{62E7C7FE-D1EA-8250-ADDD-1941DA962FBF}"/>
          </ac:grpSpMkLst>
        </pc:grpChg>
        <pc:grpChg chg="add del mod">
          <ac:chgData name="Janelle Clendenon" userId="da17313139568148" providerId="LiveId" clId="{7C975AD3-88F4-43D7-BACB-BEF070C63941}" dt="2024-11-24T20:50:31.163" v="2015" actId="478"/>
          <ac:grpSpMkLst>
            <pc:docMk/>
            <pc:sldMk cId="1271442079" sldId="294"/>
            <ac:grpSpMk id="97" creationId="{768AFC0F-A49A-F66F-734C-53312D5243B5}"/>
          </ac:grpSpMkLst>
        </pc:grpChg>
        <pc:grpChg chg="add del mod">
          <ac:chgData name="Janelle Clendenon" userId="da17313139568148" providerId="LiveId" clId="{7C975AD3-88F4-43D7-BACB-BEF070C63941}" dt="2024-11-24T20:50:32.825" v="2016" actId="478"/>
          <ac:grpSpMkLst>
            <pc:docMk/>
            <pc:sldMk cId="1271442079" sldId="294"/>
            <ac:grpSpMk id="98" creationId="{7F18934B-B1E5-F328-1125-B8E99332D852}"/>
          </ac:grpSpMkLst>
        </pc:grpChg>
        <pc:grpChg chg="add del mod">
          <ac:chgData name="Janelle Clendenon" userId="da17313139568148" providerId="LiveId" clId="{7C975AD3-88F4-43D7-BACB-BEF070C63941}" dt="2024-11-24T20:50:33.879" v="2017" actId="478"/>
          <ac:grpSpMkLst>
            <pc:docMk/>
            <pc:sldMk cId="1271442079" sldId="294"/>
            <ac:grpSpMk id="99" creationId="{2987253D-E3A7-F3C8-B2CE-731B8E4CC75D}"/>
          </ac:grpSpMkLst>
        </pc:grpChg>
        <pc:picChg chg="add mod">
          <ac:chgData name="Janelle Clendenon" userId="da17313139568148" providerId="LiveId" clId="{7C975AD3-88F4-43D7-BACB-BEF070C63941}" dt="2024-11-24T20:57:07.181" v="2061" actId="1076"/>
          <ac:picMkLst>
            <pc:docMk/>
            <pc:sldMk cId="1271442079" sldId="294"/>
            <ac:picMk id="4" creationId="{63368B17-FD7B-9E02-2196-FA7B391F97E9}"/>
          </ac:picMkLst>
        </pc:picChg>
        <pc:picChg chg="add mod">
          <ac:chgData name="Janelle Clendenon" userId="da17313139568148" providerId="LiveId" clId="{7C975AD3-88F4-43D7-BACB-BEF070C63941}" dt="2024-11-24T20:57:04.843" v="2060" actId="1076"/>
          <ac:picMkLst>
            <pc:docMk/>
            <pc:sldMk cId="1271442079" sldId="294"/>
            <ac:picMk id="5" creationId="{E58C4BF5-7CAB-B896-00A0-F9AABB18F000}"/>
          </ac:picMkLst>
        </pc:picChg>
        <pc:picChg chg="add mod">
          <ac:chgData name="Janelle Clendenon" userId="da17313139568148" providerId="LiveId" clId="{7C975AD3-88F4-43D7-BACB-BEF070C63941}" dt="2024-11-24T20:57:01.820" v="2059" actId="1076"/>
          <ac:picMkLst>
            <pc:docMk/>
            <pc:sldMk cId="1271442079" sldId="294"/>
            <ac:picMk id="6" creationId="{C6D954EF-FBAC-F806-8FE3-E93A771EA886}"/>
          </ac:picMkLst>
        </pc:picChg>
        <pc:picChg chg="add del mod">
          <ac:chgData name="Janelle Clendenon" userId="da17313139568148" providerId="LiveId" clId="{7C975AD3-88F4-43D7-BACB-BEF070C63941}" dt="2024-11-24T20:59:29.897" v="2216" actId="478"/>
          <ac:picMkLst>
            <pc:docMk/>
            <pc:sldMk cId="1271442079" sldId="294"/>
            <ac:picMk id="111" creationId="{3A32F999-7D13-1600-52A9-26D70AE0C46A}"/>
          </ac:picMkLst>
        </pc:picChg>
        <pc:cxnChg chg="add mod">
          <ac:chgData name="Janelle Clendenon" userId="da17313139568148" providerId="LiveId" clId="{7C975AD3-88F4-43D7-BACB-BEF070C63941}" dt="2024-11-24T20:45:40.842" v="1989" actId="14100"/>
          <ac:cxnSpMkLst>
            <pc:docMk/>
            <pc:sldMk cId="1271442079" sldId="294"/>
            <ac:cxnSpMk id="9" creationId="{E08AE8A7-0B51-BE6F-85DE-5887A3DC8971}"/>
          </ac:cxnSpMkLst>
        </pc:cxnChg>
        <pc:cxnChg chg="add mod">
          <ac:chgData name="Janelle Clendenon" userId="da17313139568148" providerId="LiveId" clId="{7C975AD3-88F4-43D7-BACB-BEF070C63941}" dt="2024-11-24T20:46:01.961" v="1991" actId="1076"/>
          <ac:cxnSpMkLst>
            <pc:docMk/>
            <pc:sldMk cId="1271442079" sldId="294"/>
            <ac:cxnSpMk id="34" creationId="{313C51F5-CAA3-5FF3-532F-23660DC864BA}"/>
          </ac:cxnSpMkLst>
        </pc:cxnChg>
        <pc:cxnChg chg="add mod">
          <ac:chgData name="Janelle Clendenon" userId="da17313139568148" providerId="LiveId" clId="{7C975AD3-88F4-43D7-BACB-BEF070C63941}" dt="2024-11-24T20:46:14.099" v="1993" actId="1076"/>
          <ac:cxnSpMkLst>
            <pc:docMk/>
            <pc:sldMk cId="1271442079" sldId="294"/>
            <ac:cxnSpMk id="55" creationId="{AD7CCDCB-97C8-2599-FA6E-16095828B077}"/>
          </ac:cxnSpMkLst>
        </pc:cxnChg>
        <pc:cxnChg chg="add mod">
          <ac:chgData name="Janelle Clendenon" userId="da17313139568148" providerId="LiveId" clId="{7C975AD3-88F4-43D7-BACB-BEF070C63941}" dt="2024-11-24T20:46:26.592" v="1995" actId="1076"/>
          <ac:cxnSpMkLst>
            <pc:docMk/>
            <pc:sldMk cId="1271442079" sldId="294"/>
            <ac:cxnSpMk id="76" creationId="{89AD0BE1-6B7E-9586-7007-51762320FC9C}"/>
          </ac:cxnSpMkLst>
        </pc:cxnChg>
      </pc:sldChg>
      <pc:sldChg chg="add ord">
        <pc:chgData name="Janelle Clendenon" userId="da17313139568148" providerId="LiveId" clId="{7C975AD3-88F4-43D7-BACB-BEF070C63941}" dt="2024-11-24T21:05:36.662" v="2319"/>
        <pc:sldMkLst>
          <pc:docMk/>
          <pc:sldMk cId="3456705898" sldId="295"/>
        </pc:sldMkLst>
      </pc:sldChg>
      <pc:sldChg chg="modSp new mod">
        <pc:chgData name="Janelle Clendenon" userId="da17313139568148" providerId="LiveId" clId="{7C975AD3-88F4-43D7-BACB-BEF070C63941}" dt="2024-11-24T21:06:45.661" v="2337" actId="20577"/>
        <pc:sldMkLst>
          <pc:docMk/>
          <pc:sldMk cId="3953059430" sldId="296"/>
        </pc:sldMkLst>
        <pc:spChg chg="mod">
          <ac:chgData name="Janelle Clendenon" userId="da17313139568148" providerId="LiveId" clId="{7C975AD3-88F4-43D7-BACB-BEF070C63941}" dt="2024-11-24T21:06:45.661" v="2337" actId="20577"/>
          <ac:spMkLst>
            <pc:docMk/>
            <pc:sldMk cId="3953059430" sldId="296"/>
            <ac:spMk id="2" creationId="{4BB3864F-4274-24C4-044B-B5A67AF3492E}"/>
          </ac:spMkLst>
        </pc:spChg>
      </pc:sldChg>
      <pc:sldChg chg="addSp delSp modSp add mod">
        <pc:chgData name="Janelle Clendenon" userId="da17313139568148" providerId="LiveId" clId="{7C975AD3-88F4-43D7-BACB-BEF070C63941}" dt="2024-11-24T21:20:27.525" v="2619" actId="166"/>
        <pc:sldMkLst>
          <pc:docMk/>
          <pc:sldMk cId="452109715" sldId="297"/>
        </pc:sldMkLst>
        <pc:spChg chg="mod">
          <ac:chgData name="Janelle Clendenon" userId="da17313139568148" providerId="LiveId" clId="{7C975AD3-88F4-43D7-BACB-BEF070C63941}" dt="2024-11-24T21:18:06.778" v="2567" actId="14100"/>
          <ac:spMkLst>
            <pc:docMk/>
            <pc:sldMk cId="452109715" sldId="297"/>
            <ac:spMk id="4" creationId="{71A1439F-F35C-EE94-9A1D-943233CE49F2}"/>
          </ac:spMkLst>
        </pc:spChg>
        <pc:spChg chg="add mod">
          <ac:chgData name="Janelle Clendenon" userId="da17313139568148" providerId="LiveId" clId="{7C975AD3-88F4-43D7-BACB-BEF070C63941}" dt="2024-11-24T21:19:24.762" v="2578" actId="6549"/>
          <ac:spMkLst>
            <pc:docMk/>
            <pc:sldMk cId="452109715" sldId="297"/>
            <ac:spMk id="5" creationId="{33FC8635-B185-9A20-359F-78C9DEA61F13}"/>
          </ac:spMkLst>
        </pc:spChg>
        <pc:spChg chg="add mod">
          <ac:chgData name="Janelle Clendenon" userId="da17313139568148" providerId="LiveId" clId="{7C975AD3-88F4-43D7-BACB-BEF070C63941}" dt="2024-11-24T21:20:04.985" v="2595" actId="688"/>
          <ac:spMkLst>
            <pc:docMk/>
            <pc:sldMk cId="452109715" sldId="297"/>
            <ac:spMk id="6" creationId="{07B88582-2F37-0E5C-114B-B875AA12BCE6}"/>
          </ac:spMkLst>
        </pc:spChg>
        <pc:spChg chg="add del mod">
          <ac:chgData name="Janelle Clendenon" userId="da17313139568148" providerId="LiveId" clId="{7C975AD3-88F4-43D7-BACB-BEF070C63941}" dt="2024-11-24T21:19:58.539" v="2594" actId="478"/>
          <ac:spMkLst>
            <pc:docMk/>
            <pc:sldMk cId="452109715" sldId="297"/>
            <ac:spMk id="7" creationId="{41861E6D-937C-4C39-3DB5-424844BF65A8}"/>
          </ac:spMkLst>
        </pc:spChg>
        <pc:spChg chg="add mod ord">
          <ac:chgData name="Janelle Clendenon" userId="da17313139568148" providerId="LiveId" clId="{7C975AD3-88F4-43D7-BACB-BEF070C63941}" dt="2024-11-24T21:20:27.525" v="2619" actId="166"/>
          <ac:spMkLst>
            <pc:docMk/>
            <pc:sldMk cId="452109715" sldId="297"/>
            <ac:spMk id="8" creationId="{65D46A1E-1305-692E-72EA-3BFFBC4FE5D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81A71-96A1-098E-4525-44AD2DED2E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ECA16E-4734-CEC5-CCE7-F47F8CE0D8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FB1449-534E-A253-B99C-3ED9CEED8777}"/>
              </a:ext>
            </a:extLst>
          </p:cNvPr>
          <p:cNvSpPr>
            <a:spLocks noGrp="1"/>
          </p:cNvSpPr>
          <p:nvPr>
            <p:ph type="dt" sz="half" idx="10"/>
          </p:nvPr>
        </p:nvSpPr>
        <p:spPr/>
        <p:txBody>
          <a:bodyPr/>
          <a:lstStyle/>
          <a:p>
            <a:fld id="{58A8FE49-080A-4A44-921D-F4FDB5CC7CF6}" type="datetimeFigureOut">
              <a:rPr lang="en-US" smtClean="0"/>
              <a:t>11/24/2024</a:t>
            </a:fld>
            <a:endParaRPr lang="en-US"/>
          </a:p>
        </p:txBody>
      </p:sp>
      <p:sp>
        <p:nvSpPr>
          <p:cNvPr id="5" name="Footer Placeholder 4">
            <a:extLst>
              <a:ext uri="{FF2B5EF4-FFF2-40B4-BE49-F238E27FC236}">
                <a16:creationId xmlns:a16="http://schemas.microsoft.com/office/drawing/2014/main" id="{CD2A4CF4-5B5A-B555-6F8A-623843444A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DF1941-B9AB-40FF-4183-C999F226ABAD}"/>
              </a:ext>
            </a:extLst>
          </p:cNvPr>
          <p:cNvSpPr>
            <a:spLocks noGrp="1"/>
          </p:cNvSpPr>
          <p:nvPr>
            <p:ph type="sldNum" sz="quarter" idx="12"/>
          </p:nvPr>
        </p:nvSpPr>
        <p:spPr/>
        <p:txBody>
          <a:bodyPr/>
          <a:lstStyle/>
          <a:p>
            <a:fld id="{747494C8-236D-4E3C-9185-A17F1951FE85}" type="slidenum">
              <a:rPr lang="en-US" smtClean="0"/>
              <a:t>‹#›</a:t>
            </a:fld>
            <a:endParaRPr lang="en-US"/>
          </a:p>
        </p:txBody>
      </p:sp>
    </p:spTree>
    <p:extLst>
      <p:ext uri="{BB962C8B-B14F-4D97-AF65-F5344CB8AC3E}">
        <p14:creationId xmlns:p14="http://schemas.microsoft.com/office/powerpoint/2010/main" val="2074392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61F3-E036-5009-AE90-0C45907AFC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E923BE-DD0C-D600-63AD-A760CA288F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E2FD58-FB90-1727-6674-6679D920EEB4}"/>
              </a:ext>
            </a:extLst>
          </p:cNvPr>
          <p:cNvSpPr>
            <a:spLocks noGrp="1"/>
          </p:cNvSpPr>
          <p:nvPr>
            <p:ph type="dt" sz="half" idx="10"/>
          </p:nvPr>
        </p:nvSpPr>
        <p:spPr/>
        <p:txBody>
          <a:bodyPr/>
          <a:lstStyle/>
          <a:p>
            <a:fld id="{58A8FE49-080A-4A44-921D-F4FDB5CC7CF6}" type="datetimeFigureOut">
              <a:rPr lang="en-US" smtClean="0"/>
              <a:t>11/24/2024</a:t>
            </a:fld>
            <a:endParaRPr lang="en-US"/>
          </a:p>
        </p:txBody>
      </p:sp>
      <p:sp>
        <p:nvSpPr>
          <p:cNvPr id="5" name="Footer Placeholder 4">
            <a:extLst>
              <a:ext uri="{FF2B5EF4-FFF2-40B4-BE49-F238E27FC236}">
                <a16:creationId xmlns:a16="http://schemas.microsoft.com/office/drawing/2014/main" id="{1C290157-FE21-3C13-BCF5-4A545D5501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D7E2EE-C425-EA58-9D93-4B21D93AA988}"/>
              </a:ext>
            </a:extLst>
          </p:cNvPr>
          <p:cNvSpPr>
            <a:spLocks noGrp="1"/>
          </p:cNvSpPr>
          <p:nvPr>
            <p:ph type="sldNum" sz="quarter" idx="12"/>
          </p:nvPr>
        </p:nvSpPr>
        <p:spPr/>
        <p:txBody>
          <a:bodyPr/>
          <a:lstStyle/>
          <a:p>
            <a:fld id="{747494C8-236D-4E3C-9185-A17F1951FE85}" type="slidenum">
              <a:rPr lang="en-US" smtClean="0"/>
              <a:t>‹#›</a:t>
            </a:fld>
            <a:endParaRPr lang="en-US"/>
          </a:p>
        </p:txBody>
      </p:sp>
    </p:spTree>
    <p:extLst>
      <p:ext uri="{BB962C8B-B14F-4D97-AF65-F5344CB8AC3E}">
        <p14:creationId xmlns:p14="http://schemas.microsoft.com/office/powerpoint/2010/main" val="879922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73FEE-3354-3E54-3ED9-F1CB9F8C51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918EC1-2E48-381A-A309-6B79A423AA0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54749E-B945-21CB-A08E-685019B7283A}"/>
              </a:ext>
            </a:extLst>
          </p:cNvPr>
          <p:cNvSpPr>
            <a:spLocks noGrp="1"/>
          </p:cNvSpPr>
          <p:nvPr>
            <p:ph type="dt" sz="half" idx="10"/>
          </p:nvPr>
        </p:nvSpPr>
        <p:spPr/>
        <p:txBody>
          <a:bodyPr/>
          <a:lstStyle/>
          <a:p>
            <a:fld id="{58A8FE49-080A-4A44-921D-F4FDB5CC7CF6}" type="datetimeFigureOut">
              <a:rPr lang="en-US" smtClean="0"/>
              <a:t>11/24/2024</a:t>
            </a:fld>
            <a:endParaRPr lang="en-US"/>
          </a:p>
        </p:txBody>
      </p:sp>
      <p:sp>
        <p:nvSpPr>
          <p:cNvPr id="5" name="Footer Placeholder 4">
            <a:extLst>
              <a:ext uri="{FF2B5EF4-FFF2-40B4-BE49-F238E27FC236}">
                <a16:creationId xmlns:a16="http://schemas.microsoft.com/office/drawing/2014/main" id="{FB9C85E3-9BDE-FFC2-D90B-4F2E378582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D1AF09-4B4F-2735-ECA3-5B3392FD1699}"/>
              </a:ext>
            </a:extLst>
          </p:cNvPr>
          <p:cNvSpPr>
            <a:spLocks noGrp="1"/>
          </p:cNvSpPr>
          <p:nvPr>
            <p:ph type="sldNum" sz="quarter" idx="12"/>
          </p:nvPr>
        </p:nvSpPr>
        <p:spPr/>
        <p:txBody>
          <a:bodyPr/>
          <a:lstStyle/>
          <a:p>
            <a:fld id="{747494C8-236D-4E3C-9185-A17F1951FE85}" type="slidenum">
              <a:rPr lang="en-US" smtClean="0"/>
              <a:t>‹#›</a:t>
            </a:fld>
            <a:endParaRPr lang="en-US"/>
          </a:p>
        </p:txBody>
      </p:sp>
    </p:spTree>
    <p:extLst>
      <p:ext uri="{BB962C8B-B14F-4D97-AF65-F5344CB8AC3E}">
        <p14:creationId xmlns:p14="http://schemas.microsoft.com/office/powerpoint/2010/main" val="2200477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5500-ABA1-13F2-580D-4427670E14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5117C1-7987-10CA-97EE-5DC915DE1B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E94E01-7F09-E8E6-D8F5-FF0FC090FB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04592F-ED0D-C9D9-4BD6-4959CD2FAACA}"/>
              </a:ext>
            </a:extLst>
          </p:cNvPr>
          <p:cNvSpPr>
            <a:spLocks noGrp="1"/>
          </p:cNvSpPr>
          <p:nvPr>
            <p:ph type="dt" sz="half" idx="10"/>
          </p:nvPr>
        </p:nvSpPr>
        <p:spPr/>
        <p:txBody>
          <a:bodyPr/>
          <a:lstStyle/>
          <a:p>
            <a:fld id="{58A8FE49-080A-4A44-921D-F4FDB5CC7CF6}" type="datetimeFigureOut">
              <a:rPr lang="en-US" smtClean="0"/>
              <a:t>11/24/2024</a:t>
            </a:fld>
            <a:endParaRPr lang="en-US"/>
          </a:p>
        </p:txBody>
      </p:sp>
      <p:sp>
        <p:nvSpPr>
          <p:cNvPr id="6" name="Footer Placeholder 5">
            <a:extLst>
              <a:ext uri="{FF2B5EF4-FFF2-40B4-BE49-F238E27FC236}">
                <a16:creationId xmlns:a16="http://schemas.microsoft.com/office/drawing/2014/main" id="{4B28A859-6F44-9019-26A9-03E1A4DDCF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64E3F9-C0BA-B582-06EE-27534211B082}"/>
              </a:ext>
            </a:extLst>
          </p:cNvPr>
          <p:cNvSpPr>
            <a:spLocks noGrp="1"/>
          </p:cNvSpPr>
          <p:nvPr>
            <p:ph type="sldNum" sz="quarter" idx="12"/>
          </p:nvPr>
        </p:nvSpPr>
        <p:spPr/>
        <p:txBody>
          <a:bodyPr/>
          <a:lstStyle/>
          <a:p>
            <a:fld id="{747494C8-236D-4E3C-9185-A17F1951FE85}" type="slidenum">
              <a:rPr lang="en-US" smtClean="0"/>
              <a:t>‹#›</a:t>
            </a:fld>
            <a:endParaRPr lang="en-US"/>
          </a:p>
        </p:txBody>
      </p:sp>
    </p:spTree>
    <p:extLst>
      <p:ext uri="{BB962C8B-B14F-4D97-AF65-F5344CB8AC3E}">
        <p14:creationId xmlns:p14="http://schemas.microsoft.com/office/powerpoint/2010/main" val="2643616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23DC8-8EB2-0C8C-C7B0-4F3F25D2C8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FAA0E31-3645-D901-618B-7269CE01C5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6849D4-62F3-B330-89E4-944078D284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80CF95-64F5-952E-6D3D-50FC570F33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172178-9C74-8639-9C39-660C199C21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34AAE7-D097-968C-DD59-1EF1151B3AAC}"/>
              </a:ext>
            </a:extLst>
          </p:cNvPr>
          <p:cNvSpPr>
            <a:spLocks noGrp="1"/>
          </p:cNvSpPr>
          <p:nvPr>
            <p:ph type="dt" sz="half" idx="10"/>
          </p:nvPr>
        </p:nvSpPr>
        <p:spPr/>
        <p:txBody>
          <a:bodyPr/>
          <a:lstStyle/>
          <a:p>
            <a:fld id="{58A8FE49-080A-4A44-921D-F4FDB5CC7CF6}" type="datetimeFigureOut">
              <a:rPr lang="en-US" smtClean="0"/>
              <a:t>11/24/2024</a:t>
            </a:fld>
            <a:endParaRPr lang="en-US"/>
          </a:p>
        </p:txBody>
      </p:sp>
      <p:sp>
        <p:nvSpPr>
          <p:cNvPr id="8" name="Footer Placeholder 7">
            <a:extLst>
              <a:ext uri="{FF2B5EF4-FFF2-40B4-BE49-F238E27FC236}">
                <a16:creationId xmlns:a16="http://schemas.microsoft.com/office/drawing/2014/main" id="{2BAB1D5A-0B5D-819F-F628-8A3482B3AC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E51ABB-96FC-EDEC-F69F-B66E2343A44A}"/>
              </a:ext>
            </a:extLst>
          </p:cNvPr>
          <p:cNvSpPr>
            <a:spLocks noGrp="1"/>
          </p:cNvSpPr>
          <p:nvPr>
            <p:ph type="sldNum" sz="quarter" idx="12"/>
          </p:nvPr>
        </p:nvSpPr>
        <p:spPr/>
        <p:txBody>
          <a:bodyPr/>
          <a:lstStyle/>
          <a:p>
            <a:fld id="{747494C8-236D-4E3C-9185-A17F1951FE85}" type="slidenum">
              <a:rPr lang="en-US" smtClean="0"/>
              <a:t>‹#›</a:t>
            </a:fld>
            <a:endParaRPr lang="en-US"/>
          </a:p>
        </p:txBody>
      </p:sp>
    </p:spTree>
    <p:extLst>
      <p:ext uri="{BB962C8B-B14F-4D97-AF65-F5344CB8AC3E}">
        <p14:creationId xmlns:p14="http://schemas.microsoft.com/office/powerpoint/2010/main" val="2613925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31A34-A480-9EE4-09C4-00668A5764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18F8DD-7708-2BF4-D2BF-A29F388D95BC}"/>
              </a:ext>
            </a:extLst>
          </p:cNvPr>
          <p:cNvSpPr>
            <a:spLocks noGrp="1"/>
          </p:cNvSpPr>
          <p:nvPr>
            <p:ph type="dt" sz="half" idx="10"/>
          </p:nvPr>
        </p:nvSpPr>
        <p:spPr/>
        <p:txBody>
          <a:bodyPr/>
          <a:lstStyle/>
          <a:p>
            <a:fld id="{58A8FE49-080A-4A44-921D-F4FDB5CC7CF6}" type="datetimeFigureOut">
              <a:rPr lang="en-US" smtClean="0"/>
              <a:t>11/24/2024</a:t>
            </a:fld>
            <a:endParaRPr lang="en-US"/>
          </a:p>
        </p:txBody>
      </p:sp>
      <p:sp>
        <p:nvSpPr>
          <p:cNvPr id="4" name="Footer Placeholder 3">
            <a:extLst>
              <a:ext uri="{FF2B5EF4-FFF2-40B4-BE49-F238E27FC236}">
                <a16:creationId xmlns:a16="http://schemas.microsoft.com/office/drawing/2014/main" id="{84DF9A73-01D3-2A5B-0C04-106547FF36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02166D-3AF8-2498-EDBB-CF82B573C0CA}"/>
              </a:ext>
            </a:extLst>
          </p:cNvPr>
          <p:cNvSpPr>
            <a:spLocks noGrp="1"/>
          </p:cNvSpPr>
          <p:nvPr>
            <p:ph type="sldNum" sz="quarter" idx="12"/>
          </p:nvPr>
        </p:nvSpPr>
        <p:spPr/>
        <p:txBody>
          <a:bodyPr/>
          <a:lstStyle/>
          <a:p>
            <a:fld id="{747494C8-236D-4E3C-9185-A17F1951FE85}" type="slidenum">
              <a:rPr lang="en-US" smtClean="0"/>
              <a:t>‹#›</a:t>
            </a:fld>
            <a:endParaRPr lang="en-US"/>
          </a:p>
        </p:txBody>
      </p:sp>
    </p:spTree>
    <p:extLst>
      <p:ext uri="{BB962C8B-B14F-4D97-AF65-F5344CB8AC3E}">
        <p14:creationId xmlns:p14="http://schemas.microsoft.com/office/powerpoint/2010/main" val="3726119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A51668-44DA-DA8A-E04D-86D405541DBE}"/>
              </a:ext>
            </a:extLst>
          </p:cNvPr>
          <p:cNvSpPr>
            <a:spLocks noGrp="1"/>
          </p:cNvSpPr>
          <p:nvPr>
            <p:ph type="dt" sz="half" idx="10"/>
          </p:nvPr>
        </p:nvSpPr>
        <p:spPr/>
        <p:txBody>
          <a:bodyPr/>
          <a:lstStyle/>
          <a:p>
            <a:fld id="{58A8FE49-080A-4A44-921D-F4FDB5CC7CF6}" type="datetimeFigureOut">
              <a:rPr lang="en-US" smtClean="0"/>
              <a:t>11/24/2024</a:t>
            </a:fld>
            <a:endParaRPr lang="en-US"/>
          </a:p>
        </p:txBody>
      </p:sp>
      <p:sp>
        <p:nvSpPr>
          <p:cNvPr id="3" name="Footer Placeholder 2">
            <a:extLst>
              <a:ext uri="{FF2B5EF4-FFF2-40B4-BE49-F238E27FC236}">
                <a16:creationId xmlns:a16="http://schemas.microsoft.com/office/drawing/2014/main" id="{AFE8820C-7F4F-DBA1-AD1E-52E70368C6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6C9216-D9A9-2D02-33B3-98B098921A35}"/>
              </a:ext>
            </a:extLst>
          </p:cNvPr>
          <p:cNvSpPr>
            <a:spLocks noGrp="1"/>
          </p:cNvSpPr>
          <p:nvPr>
            <p:ph type="sldNum" sz="quarter" idx="12"/>
          </p:nvPr>
        </p:nvSpPr>
        <p:spPr/>
        <p:txBody>
          <a:bodyPr/>
          <a:lstStyle/>
          <a:p>
            <a:fld id="{747494C8-236D-4E3C-9185-A17F1951FE85}" type="slidenum">
              <a:rPr lang="en-US" smtClean="0"/>
              <a:t>‹#›</a:t>
            </a:fld>
            <a:endParaRPr lang="en-US"/>
          </a:p>
        </p:txBody>
      </p:sp>
    </p:spTree>
    <p:extLst>
      <p:ext uri="{BB962C8B-B14F-4D97-AF65-F5344CB8AC3E}">
        <p14:creationId xmlns:p14="http://schemas.microsoft.com/office/powerpoint/2010/main" val="477904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6480C-113A-0315-5767-764C5407F0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5B077E-278C-41A1-E82E-D0CB5031C5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84A05-D164-99A1-9413-572A15B528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CD25C5-082D-6EA6-E6AA-D4022D793DA8}"/>
              </a:ext>
            </a:extLst>
          </p:cNvPr>
          <p:cNvSpPr>
            <a:spLocks noGrp="1"/>
          </p:cNvSpPr>
          <p:nvPr>
            <p:ph type="dt" sz="half" idx="10"/>
          </p:nvPr>
        </p:nvSpPr>
        <p:spPr/>
        <p:txBody>
          <a:bodyPr/>
          <a:lstStyle/>
          <a:p>
            <a:fld id="{58A8FE49-080A-4A44-921D-F4FDB5CC7CF6}" type="datetimeFigureOut">
              <a:rPr lang="en-US" smtClean="0"/>
              <a:t>11/24/2024</a:t>
            </a:fld>
            <a:endParaRPr lang="en-US"/>
          </a:p>
        </p:txBody>
      </p:sp>
      <p:sp>
        <p:nvSpPr>
          <p:cNvPr id="6" name="Footer Placeholder 5">
            <a:extLst>
              <a:ext uri="{FF2B5EF4-FFF2-40B4-BE49-F238E27FC236}">
                <a16:creationId xmlns:a16="http://schemas.microsoft.com/office/drawing/2014/main" id="{3A42A567-B65C-F292-3042-424BE90FA9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213E31-56A2-4169-6460-5E89CE79EB2A}"/>
              </a:ext>
            </a:extLst>
          </p:cNvPr>
          <p:cNvSpPr>
            <a:spLocks noGrp="1"/>
          </p:cNvSpPr>
          <p:nvPr>
            <p:ph type="sldNum" sz="quarter" idx="12"/>
          </p:nvPr>
        </p:nvSpPr>
        <p:spPr/>
        <p:txBody>
          <a:bodyPr/>
          <a:lstStyle/>
          <a:p>
            <a:fld id="{747494C8-236D-4E3C-9185-A17F1951FE85}" type="slidenum">
              <a:rPr lang="en-US" smtClean="0"/>
              <a:t>‹#›</a:t>
            </a:fld>
            <a:endParaRPr lang="en-US"/>
          </a:p>
        </p:txBody>
      </p:sp>
    </p:spTree>
    <p:extLst>
      <p:ext uri="{BB962C8B-B14F-4D97-AF65-F5344CB8AC3E}">
        <p14:creationId xmlns:p14="http://schemas.microsoft.com/office/powerpoint/2010/main" val="2437134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969BD-390F-D85E-B889-BDF290AD4D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454F03-D6BE-C610-FA3C-21ABF0F6CB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97170D-92EF-16F0-23E1-36311C443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B5FED6-5628-0DEC-5F96-C337B4C1F878}"/>
              </a:ext>
            </a:extLst>
          </p:cNvPr>
          <p:cNvSpPr>
            <a:spLocks noGrp="1"/>
          </p:cNvSpPr>
          <p:nvPr>
            <p:ph type="dt" sz="half" idx="10"/>
          </p:nvPr>
        </p:nvSpPr>
        <p:spPr/>
        <p:txBody>
          <a:bodyPr/>
          <a:lstStyle/>
          <a:p>
            <a:fld id="{58A8FE49-080A-4A44-921D-F4FDB5CC7CF6}" type="datetimeFigureOut">
              <a:rPr lang="en-US" smtClean="0"/>
              <a:t>11/24/2024</a:t>
            </a:fld>
            <a:endParaRPr lang="en-US"/>
          </a:p>
        </p:txBody>
      </p:sp>
      <p:sp>
        <p:nvSpPr>
          <p:cNvPr id="6" name="Footer Placeholder 5">
            <a:extLst>
              <a:ext uri="{FF2B5EF4-FFF2-40B4-BE49-F238E27FC236}">
                <a16:creationId xmlns:a16="http://schemas.microsoft.com/office/drawing/2014/main" id="{DA2BA717-9B89-0E01-C4C2-F4ECF9AE7A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3BF94C-16BE-558B-BCEE-DEDEFF4B336F}"/>
              </a:ext>
            </a:extLst>
          </p:cNvPr>
          <p:cNvSpPr>
            <a:spLocks noGrp="1"/>
          </p:cNvSpPr>
          <p:nvPr>
            <p:ph type="sldNum" sz="quarter" idx="12"/>
          </p:nvPr>
        </p:nvSpPr>
        <p:spPr/>
        <p:txBody>
          <a:bodyPr/>
          <a:lstStyle/>
          <a:p>
            <a:fld id="{747494C8-236D-4E3C-9185-A17F1951FE85}" type="slidenum">
              <a:rPr lang="en-US" smtClean="0"/>
              <a:t>‹#›</a:t>
            </a:fld>
            <a:endParaRPr lang="en-US"/>
          </a:p>
        </p:txBody>
      </p:sp>
    </p:spTree>
    <p:extLst>
      <p:ext uri="{BB962C8B-B14F-4D97-AF65-F5344CB8AC3E}">
        <p14:creationId xmlns:p14="http://schemas.microsoft.com/office/powerpoint/2010/main" val="4238752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BCC13-7BBD-1852-36E9-2E31801CBE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4D40AB-1C50-977B-BA38-D56150612F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266473-42D9-5CFF-112D-027FCB30E66F}"/>
              </a:ext>
            </a:extLst>
          </p:cNvPr>
          <p:cNvSpPr>
            <a:spLocks noGrp="1"/>
          </p:cNvSpPr>
          <p:nvPr>
            <p:ph type="dt" sz="half" idx="10"/>
          </p:nvPr>
        </p:nvSpPr>
        <p:spPr/>
        <p:txBody>
          <a:bodyPr/>
          <a:lstStyle/>
          <a:p>
            <a:fld id="{58A8FE49-080A-4A44-921D-F4FDB5CC7CF6}" type="datetimeFigureOut">
              <a:rPr lang="en-US" smtClean="0"/>
              <a:t>11/24/2024</a:t>
            </a:fld>
            <a:endParaRPr lang="en-US"/>
          </a:p>
        </p:txBody>
      </p:sp>
      <p:sp>
        <p:nvSpPr>
          <p:cNvPr id="5" name="Footer Placeholder 4">
            <a:extLst>
              <a:ext uri="{FF2B5EF4-FFF2-40B4-BE49-F238E27FC236}">
                <a16:creationId xmlns:a16="http://schemas.microsoft.com/office/drawing/2014/main" id="{4A11B005-88B2-0ED3-8C79-DF40ABCB49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8201A-BE76-1B36-66F4-9EB17C44901C}"/>
              </a:ext>
            </a:extLst>
          </p:cNvPr>
          <p:cNvSpPr>
            <a:spLocks noGrp="1"/>
          </p:cNvSpPr>
          <p:nvPr>
            <p:ph type="sldNum" sz="quarter" idx="12"/>
          </p:nvPr>
        </p:nvSpPr>
        <p:spPr/>
        <p:txBody>
          <a:bodyPr/>
          <a:lstStyle/>
          <a:p>
            <a:fld id="{747494C8-236D-4E3C-9185-A17F1951FE85}" type="slidenum">
              <a:rPr lang="en-US" smtClean="0"/>
              <a:t>‹#›</a:t>
            </a:fld>
            <a:endParaRPr lang="en-US"/>
          </a:p>
        </p:txBody>
      </p:sp>
    </p:spTree>
    <p:extLst>
      <p:ext uri="{BB962C8B-B14F-4D97-AF65-F5344CB8AC3E}">
        <p14:creationId xmlns:p14="http://schemas.microsoft.com/office/powerpoint/2010/main" val="3594650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C3B906-EC31-3A34-D863-C4B90BF41A1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AA7498-49B0-6B7C-CACF-7554481D0A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16B20E-609F-EAF3-75C6-7581CF3D70B5}"/>
              </a:ext>
            </a:extLst>
          </p:cNvPr>
          <p:cNvSpPr>
            <a:spLocks noGrp="1"/>
          </p:cNvSpPr>
          <p:nvPr>
            <p:ph type="dt" sz="half" idx="10"/>
          </p:nvPr>
        </p:nvSpPr>
        <p:spPr/>
        <p:txBody>
          <a:bodyPr/>
          <a:lstStyle/>
          <a:p>
            <a:fld id="{58A8FE49-080A-4A44-921D-F4FDB5CC7CF6}" type="datetimeFigureOut">
              <a:rPr lang="en-US" smtClean="0"/>
              <a:t>11/24/2024</a:t>
            </a:fld>
            <a:endParaRPr lang="en-US"/>
          </a:p>
        </p:txBody>
      </p:sp>
      <p:sp>
        <p:nvSpPr>
          <p:cNvPr id="5" name="Footer Placeholder 4">
            <a:extLst>
              <a:ext uri="{FF2B5EF4-FFF2-40B4-BE49-F238E27FC236}">
                <a16:creationId xmlns:a16="http://schemas.microsoft.com/office/drawing/2014/main" id="{25AAF96C-C34B-8054-1979-64F3242C3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526E65-052C-7446-2B36-5818BECED3A8}"/>
              </a:ext>
            </a:extLst>
          </p:cNvPr>
          <p:cNvSpPr>
            <a:spLocks noGrp="1"/>
          </p:cNvSpPr>
          <p:nvPr>
            <p:ph type="sldNum" sz="quarter" idx="12"/>
          </p:nvPr>
        </p:nvSpPr>
        <p:spPr/>
        <p:txBody>
          <a:bodyPr/>
          <a:lstStyle/>
          <a:p>
            <a:fld id="{747494C8-236D-4E3C-9185-A17F1951FE85}" type="slidenum">
              <a:rPr lang="en-US" smtClean="0"/>
              <a:t>‹#›</a:t>
            </a:fld>
            <a:endParaRPr lang="en-US"/>
          </a:p>
        </p:txBody>
      </p:sp>
    </p:spTree>
    <p:extLst>
      <p:ext uri="{BB962C8B-B14F-4D97-AF65-F5344CB8AC3E}">
        <p14:creationId xmlns:p14="http://schemas.microsoft.com/office/powerpoint/2010/main" val="1631363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93861C-D0A3-0C1F-CDDF-F0886CFDDC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8EF03E-25FB-4F52-CF4E-6BF9EDE73E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DDA8AA-D765-2BBF-1CA6-5A9740C12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A8FE49-080A-4A44-921D-F4FDB5CC7CF6}" type="datetimeFigureOut">
              <a:rPr lang="en-US" smtClean="0"/>
              <a:t>11/24/2024</a:t>
            </a:fld>
            <a:endParaRPr lang="en-US"/>
          </a:p>
        </p:txBody>
      </p:sp>
      <p:sp>
        <p:nvSpPr>
          <p:cNvPr id="5" name="Footer Placeholder 4">
            <a:extLst>
              <a:ext uri="{FF2B5EF4-FFF2-40B4-BE49-F238E27FC236}">
                <a16:creationId xmlns:a16="http://schemas.microsoft.com/office/drawing/2014/main" id="{3C3964D4-B51A-9084-E115-0CC9BE5AB5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401A623-7226-E21C-A757-3F9E79591D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47494C8-236D-4E3C-9185-A17F1951FE85}" type="slidenum">
              <a:rPr lang="en-US" smtClean="0"/>
              <a:t>‹#›</a:t>
            </a:fld>
            <a:endParaRPr lang="en-US"/>
          </a:p>
        </p:txBody>
      </p:sp>
    </p:spTree>
    <p:extLst>
      <p:ext uri="{BB962C8B-B14F-4D97-AF65-F5344CB8AC3E}">
        <p14:creationId xmlns:p14="http://schemas.microsoft.com/office/powerpoint/2010/main" val="24293019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6.xml"/><Relationship Id="rId1" Type="http://schemas.openxmlformats.org/officeDocument/2006/relationships/video" Target="https://www.youtube.com/embed/7cYIMZa1QmU?feature=oembed"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8.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1.jpg"/><Relationship Id="rId7" Type="http://schemas.openxmlformats.org/officeDocument/2006/relationships/image" Target="../media/image13.png"/><Relationship Id="rId2" Type="http://schemas.openxmlformats.org/officeDocument/2006/relationships/hyperlink" Target="https://babbledabbledo.com/diy-abacus-for-kids/" TargetMode="External"/><Relationship Id="rId1" Type="http://schemas.openxmlformats.org/officeDocument/2006/relationships/slideLayout" Target="../slideLayouts/slideLayout8.xml"/><Relationship Id="rId6" Type="http://schemas.openxmlformats.org/officeDocument/2006/relationships/hyperlink" Target="https://artycraftybee.com/number-learning-craft-abacus-for-kids/" TargetMode="External"/><Relationship Id="rId5" Type="http://schemas.openxmlformats.org/officeDocument/2006/relationships/image" Target="../media/image12.jpg"/><Relationship Id="rId4" Type="http://schemas.openxmlformats.org/officeDocument/2006/relationships/hyperlink" Target="https://www.coffeecupsandcrayons.com/how-to-make-an-abacus-at-home/" TargetMode="External"/><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hyperlink" Target="https://babbledabbledo.com/diy-abacus-for-kids/" TargetMode="External"/><Relationship Id="rId2" Type="http://schemas.openxmlformats.org/officeDocument/2006/relationships/image" Target="../media/image17.gif"/><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8.xml"/><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1.jpg"/><Relationship Id="rId7" Type="http://schemas.openxmlformats.org/officeDocument/2006/relationships/image" Target="../media/image13.png"/><Relationship Id="rId2" Type="http://schemas.openxmlformats.org/officeDocument/2006/relationships/hyperlink" Target="https://babbledabbledo.com/diy-abacus-for-kids/" TargetMode="External"/><Relationship Id="rId1" Type="http://schemas.openxmlformats.org/officeDocument/2006/relationships/slideLayout" Target="../slideLayouts/slideLayout8.xml"/><Relationship Id="rId6" Type="http://schemas.openxmlformats.org/officeDocument/2006/relationships/hyperlink" Target="https://artycraftybee.com/number-learning-craft-abacus-for-kids/" TargetMode="External"/><Relationship Id="rId5" Type="http://schemas.openxmlformats.org/officeDocument/2006/relationships/image" Target="../media/image12.jpg"/><Relationship Id="rId4" Type="http://schemas.openxmlformats.org/officeDocument/2006/relationships/hyperlink" Target="https://www.coffeecupsandcrayons.com/how-to-make-an-abacus-at-home/" TargetMode="External"/><Relationship Id="rId9"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6.xml"/><Relationship Id="rId1" Type="http://schemas.openxmlformats.org/officeDocument/2006/relationships/video" Target="https://www.youtube.com/embed/LVSjQ4viTwU?feature=oembed"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6.xml"/><Relationship Id="rId1" Type="http://schemas.openxmlformats.org/officeDocument/2006/relationships/video" Target="https://www.youtube.com/embed/zfyK8jl-c9A?feature=oembed"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hyperlink" Target="https://www.biblegateway.com/passage/?search=Genesis%2040&amp;version=NIV#fen-NIV-1189a" TargetMode="External"/><Relationship Id="rId2" Type="http://schemas.openxmlformats.org/officeDocument/2006/relationships/image" Target="../media/image41.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jpg"/><Relationship Id="rId2" Type="http://schemas.openxmlformats.org/officeDocument/2006/relationships/image" Target="../media/image42.png"/><Relationship Id="rId1" Type="http://schemas.openxmlformats.org/officeDocument/2006/relationships/slideLayout" Target="../slideLayouts/slideLayout8.xml"/><Relationship Id="rId6" Type="http://schemas.openxmlformats.org/officeDocument/2006/relationships/image" Target="../media/image46.jpg"/><Relationship Id="rId5" Type="http://schemas.openxmlformats.org/officeDocument/2006/relationships/image" Target="../media/image45.png"/><Relationship Id="rId10" Type="http://schemas.openxmlformats.org/officeDocument/2006/relationships/image" Target="../media/image50.jpg"/><Relationship Id="rId4" Type="http://schemas.openxmlformats.org/officeDocument/2006/relationships/image" Target="../media/image44.jpg"/><Relationship Id="rId9" Type="http://schemas.openxmlformats.org/officeDocument/2006/relationships/image" Target="../media/image49.jpg"/></Relationships>
</file>

<file path=ppt/slides/_rels/slide3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6.xml"/><Relationship Id="rId1" Type="http://schemas.openxmlformats.org/officeDocument/2006/relationships/video" Target="https://www.youtube.com/embed/YeSdQmO51Ps?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6.xml"/><Relationship Id="rId1" Type="http://schemas.openxmlformats.org/officeDocument/2006/relationships/video" Target="https://www.youtube.com/embed/cx7ZXL01LAw?feature=oembed"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8.xml"/><Relationship Id="rId5" Type="http://schemas.openxmlformats.org/officeDocument/2006/relationships/image" Target="../media/image59.png"/><Relationship Id="rId4" Type="http://schemas.openxmlformats.org/officeDocument/2006/relationships/image" Target="../media/image5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B1CA5-3D53-C084-F4EA-8E3A41C36A2B}"/>
              </a:ext>
            </a:extLst>
          </p:cNvPr>
          <p:cNvSpPr>
            <a:spLocks noGrp="1"/>
          </p:cNvSpPr>
          <p:nvPr>
            <p:ph type="ctrTitle"/>
          </p:nvPr>
        </p:nvSpPr>
        <p:spPr>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Joseph</a:t>
            </a:r>
            <a:br>
              <a:rPr lang="en-US" dirty="0"/>
            </a:br>
            <a:r>
              <a:rPr lang="en-US" dirty="0"/>
              <a:t>Working for Potiphar</a:t>
            </a:r>
          </a:p>
        </p:txBody>
      </p:sp>
      <p:sp>
        <p:nvSpPr>
          <p:cNvPr id="3" name="Subtitle 2">
            <a:extLst>
              <a:ext uri="{FF2B5EF4-FFF2-40B4-BE49-F238E27FC236}">
                <a16:creationId xmlns:a16="http://schemas.microsoft.com/office/drawing/2014/main" id="{6923C503-D553-4EA7-748C-4FD701B64F48}"/>
              </a:ext>
            </a:extLst>
          </p:cNvPr>
          <p:cNvSpPr>
            <a:spLocks noGrp="1"/>
          </p:cNvSpPr>
          <p:nvPr>
            <p:ph type="subTitle" idx="1"/>
          </p:nvPr>
        </p:nvSpPr>
        <p:spPr>
          <a:xfrm>
            <a:off x="1524000" y="3602038"/>
            <a:ext cx="9144000" cy="512762"/>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Genesis 39-40</a:t>
            </a:r>
          </a:p>
        </p:txBody>
      </p:sp>
    </p:spTree>
    <p:extLst>
      <p:ext uri="{BB962C8B-B14F-4D97-AF65-F5344CB8AC3E}">
        <p14:creationId xmlns:p14="http://schemas.microsoft.com/office/powerpoint/2010/main" val="3209520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with a bookmark&#10;&#10;Description automatically generated">
            <a:extLst>
              <a:ext uri="{FF2B5EF4-FFF2-40B4-BE49-F238E27FC236}">
                <a16:creationId xmlns:a16="http://schemas.microsoft.com/office/drawing/2014/main" id="{7E640CCB-DDC5-61DD-C4EC-70AE3737D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44" y="153765"/>
            <a:ext cx="5791256" cy="4264470"/>
          </a:xfrm>
          <a:prstGeom prst="rect">
            <a:avLst/>
          </a:prstGeom>
        </p:spPr>
      </p:pic>
      <p:sp>
        <p:nvSpPr>
          <p:cNvPr id="4" name="Scroll: Vertical 3">
            <a:extLst>
              <a:ext uri="{FF2B5EF4-FFF2-40B4-BE49-F238E27FC236}">
                <a16:creationId xmlns:a16="http://schemas.microsoft.com/office/drawing/2014/main" id="{3FBB89B6-4FB3-4869-EDDE-DBF282B03E2D}"/>
              </a:ext>
            </a:extLst>
          </p:cNvPr>
          <p:cNvSpPr/>
          <p:nvPr/>
        </p:nvSpPr>
        <p:spPr>
          <a:xfrm rot="21060743">
            <a:off x="7166344" y="1368329"/>
            <a:ext cx="4529470" cy="2728887"/>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baseline="30000" dirty="0"/>
              <a:t>16 </a:t>
            </a:r>
            <a:r>
              <a:rPr lang="en-US" dirty="0"/>
              <a:t>Rejoice always, </a:t>
            </a:r>
            <a:r>
              <a:rPr lang="en-US" baseline="30000" dirty="0"/>
              <a:t>17 </a:t>
            </a:r>
            <a:r>
              <a:rPr lang="en-US" dirty="0"/>
              <a:t>pray continually, </a:t>
            </a:r>
            <a:r>
              <a:rPr lang="en-US" baseline="30000" dirty="0"/>
              <a:t>18 </a:t>
            </a:r>
            <a:r>
              <a:rPr lang="en-US" dirty="0"/>
              <a:t>give thanks in all circumstances; for this is God’s will for you in Christ Jesus.</a:t>
            </a:r>
          </a:p>
        </p:txBody>
      </p:sp>
      <p:sp>
        <p:nvSpPr>
          <p:cNvPr id="5" name="TextBox 4">
            <a:extLst>
              <a:ext uri="{FF2B5EF4-FFF2-40B4-BE49-F238E27FC236}">
                <a16:creationId xmlns:a16="http://schemas.microsoft.com/office/drawing/2014/main" id="{D14C773B-0CEB-0665-7549-6200DFE9C10E}"/>
              </a:ext>
            </a:extLst>
          </p:cNvPr>
          <p:cNvSpPr txBox="1"/>
          <p:nvPr/>
        </p:nvSpPr>
        <p:spPr>
          <a:xfrm>
            <a:off x="592719" y="1923219"/>
            <a:ext cx="3610003" cy="1200329"/>
          </a:xfrm>
          <a:prstGeom prst="rect">
            <a:avLst/>
          </a:prstGeom>
          <a:noFill/>
        </p:spPr>
        <p:txBody>
          <a:bodyPr wrap="square" rtlCol="0">
            <a:spAutoFit/>
          </a:bodyPr>
          <a:lstStyle/>
          <a:p>
            <a:pPr algn="ctr"/>
            <a:r>
              <a:rPr lang="en-US" sz="3600" b="1" dirty="0"/>
              <a:t>1 Thessalonians 5:18</a:t>
            </a:r>
          </a:p>
        </p:txBody>
      </p:sp>
      <p:pic>
        <p:nvPicPr>
          <p:cNvPr id="7" name="Picture 6" descr="Cartoon of a person in a garment&#10;&#10;Description automatically generated">
            <a:extLst>
              <a:ext uri="{FF2B5EF4-FFF2-40B4-BE49-F238E27FC236}">
                <a16:creationId xmlns:a16="http://schemas.microsoft.com/office/drawing/2014/main" id="{1DE631D2-8657-F074-4FFF-6B692886BFE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51536" y="2732772"/>
            <a:ext cx="2195650" cy="3885390"/>
          </a:xfrm>
          <a:prstGeom prst="rect">
            <a:avLst/>
          </a:prstGeom>
        </p:spPr>
      </p:pic>
      <p:sp>
        <p:nvSpPr>
          <p:cNvPr id="8" name="Speech Bubble: Rectangle with Corners Rounded 7">
            <a:extLst>
              <a:ext uri="{FF2B5EF4-FFF2-40B4-BE49-F238E27FC236}">
                <a16:creationId xmlns:a16="http://schemas.microsoft.com/office/drawing/2014/main" id="{7821632D-70BA-C5F5-9CEA-9A1497C977CC}"/>
              </a:ext>
            </a:extLst>
          </p:cNvPr>
          <p:cNvSpPr/>
          <p:nvPr/>
        </p:nvSpPr>
        <p:spPr>
          <a:xfrm>
            <a:off x="844062" y="4675467"/>
            <a:ext cx="2195650" cy="1268133"/>
          </a:xfrm>
          <a:prstGeom prst="wedgeRoundRectCallout">
            <a:avLst>
              <a:gd name="adj1" fmla="val 81680"/>
              <a:gd name="adj2" fmla="val -63685"/>
              <a:gd name="adj3" fmla="val 16667"/>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Thank you God, for</a:t>
            </a:r>
          </a:p>
          <a:p>
            <a:pPr algn="ctr"/>
            <a:r>
              <a:rPr lang="en-US" dirty="0"/>
              <a:t>_______________</a:t>
            </a:r>
          </a:p>
          <a:p>
            <a:pPr algn="ctr"/>
            <a:r>
              <a:rPr lang="en-US" dirty="0"/>
              <a:t>and everything!</a:t>
            </a:r>
          </a:p>
        </p:txBody>
      </p:sp>
    </p:spTree>
    <p:extLst>
      <p:ext uri="{BB962C8B-B14F-4D97-AF65-F5344CB8AC3E}">
        <p14:creationId xmlns:p14="http://schemas.microsoft.com/office/powerpoint/2010/main" val="2475995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52409-26C8-BD52-5421-24BDAC3B65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A7F0FC-5CDA-25DE-06BB-4D293D35C608}"/>
              </a:ext>
            </a:extLst>
          </p:cNvPr>
          <p:cNvSpPr>
            <a:spLocks noGrp="1"/>
          </p:cNvSpPr>
          <p:nvPr>
            <p:ph type="title"/>
          </p:nvPr>
        </p:nvSpPr>
        <p:spPr>
          <a:xfrm rot="16200000">
            <a:off x="-1860151" y="2969020"/>
            <a:ext cx="5467350" cy="919960"/>
          </a:xfrm>
          <a:solidFill>
            <a:schemeClr val="dk1">
              <a:alpha val="50000"/>
            </a:schemeClr>
          </a:solidFill>
          <a:ln w="76200">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a:lstStyle/>
          <a:p>
            <a:pPr algn="ctr"/>
            <a:r>
              <a:rPr lang="en-US" dirty="0"/>
              <a:t>LORD, I Thank You</a:t>
            </a:r>
          </a:p>
        </p:txBody>
      </p:sp>
      <p:pic>
        <p:nvPicPr>
          <p:cNvPr id="3" name="Online Media 2" title="Lord I Thank You - Yancy &amp; Little Praise Party [OFFICIAL KIDS WORSHIP MUSIC VIDEO] Taste and See">
            <a:hlinkClick r:id="" action="ppaction://media"/>
            <a:extLst>
              <a:ext uri="{FF2B5EF4-FFF2-40B4-BE49-F238E27FC236}">
                <a16:creationId xmlns:a16="http://schemas.microsoft.com/office/drawing/2014/main" id="{E25B66BD-4515-9DD4-70B8-F3D70B9510D0}"/>
              </a:ext>
            </a:extLst>
          </p:cNvPr>
          <p:cNvPicPr>
            <a:picLocks noRot="1" noChangeAspect="1"/>
          </p:cNvPicPr>
          <p:nvPr>
            <a:videoFile r:link="rId1"/>
          </p:nvPr>
        </p:nvPicPr>
        <p:blipFill>
          <a:blip r:embed="rId3"/>
          <a:stretch>
            <a:fillRect/>
          </a:stretch>
        </p:blipFill>
        <p:spPr>
          <a:xfrm>
            <a:off x="1579418" y="695325"/>
            <a:ext cx="9934431" cy="5612967"/>
          </a:xfrm>
          <a:prstGeom prst="rect">
            <a:avLst/>
          </a:prstGeom>
        </p:spPr>
      </p:pic>
    </p:spTree>
    <p:extLst>
      <p:ext uri="{BB962C8B-B14F-4D97-AF65-F5344CB8AC3E}">
        <p14:creationId xmlns:p14="http://schemas.microsoft.com/office/powerpoint/2010/main" val="381370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A8879-1474-EB99-61EB-95322189DF02}"/>
            </a:ext>
          </a:extLst>
        </p:cNvPr>
        <p:cNvGrpSpPr/>
        <p:nvPr/>
      </p:nvGrpSpPr>
      <p:grpSpPr>
        <a:xfrm>
          <a:off x="0" y="0"/>
          <a:ext cx="0" cy="0"/>
          <a:chOff x="0" y="0"/>
          <a:chExt cx="0" cy="0"/>
        </a:xfrm>
      </p:grpSpPr>
      <p:pic>
        <p:nvPicPr>
          <p:cNvPr id="9" name="Content Placeholder 8" descr="A group of men in a desert&#10;&#10;Description automatically generated">
            <a:extLst>
              <a:ext uri="{FF2B5EF4-FFF2-40B4-BE49-F238E27FC236}">
                <a16:creationId xmlns:a16="http://schemas.microsoft.com/office/drawing/2014/main" id="{627A3F50-5826-1818-5617-DBFCBA1B59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9975" y="958430"/>
            <a:ext cx="5801944" cy="4351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10A17577-C078-353D-7F42-A10E68EB5013}"/>
              </a:ext>
            </a:extLst>
          </p:cNvPr>
          <p:cNvSpPr>
            <a:spLocks noGrp="1"/>
          </p:cNvSpPr>
          <p:nvPr>
            <p:ph type="title"/>
          </p:nvPr>
        </p:nvSpPr>
        <p:spPr>
          <a:xfrm>
            <a:off x="839787" y="748145"/>
            <a:ext cx="3932237" cy="1009650"/>
          </a:xfrm>
        </p:spPr>
        <p:txBody>
          <a:bodyPr/>
          <a:lstStyle/>
          <a:p>
            <a:r>
              <a:rPr lang="en-US" b="1" dirty="0">
                <a:solidFill>
                  <a:schemeClr val="bg1"/>
                </a:solidFill>
                <a:effectLst>
                  <a:outerShdw blurRad="38100" dist="38100" dir="2700000" algn="tl">
                    <a:srgbClr val="000000">
                      <a:alpha val="43137"/>
                    </a:srgbClr>
                  </a:outerShdw>
                </a:effectLst>
              </a:rPr>
              <a:t>	Genesis 39</a:t>
            </a:r>
            <a:br>
              <a:rPr lang="en-US" b="1" dirty="0">
                <a:solidFill>
                  <a:schemeClr val="bg1"/>
                </a:solidFill>
                <a:effectLst>
                  <a:outerShdw blurRad="38100" dist="38100" dir="2700000" algn="tl">
                    <a:srgbClr val="000000">
                      <a:alpha val="43137"/>
                    </a:srgbClr>
                  </a:outerShdw>
                </a:effectLst>
              </a:rPr>
            </a:br>
            <a:r>
              <a:rPr lang="en-US" b="1" dirty="0">
                <a:solidFill>
                  <a:schemeClr val="bg1"/>
                </a:solidFill>
                <a:effectLst>
                  <a:outerShdw blurRad="38100" dist="38100" dir="2700000" algn="tl">
                    <a:srgbClr val="000000">
                      <a:alpha val="43137"/>
                    </a:srgbClr>
                  </a:outerShdw>
                </a:effectLst>
              </a:rPr>
              <a:t>Going to Egypt</a:t>
            </a:r>
          </a:p>
        </p:txBody>
      </p:sp>
      <p:sp>
        <p:nvSpPr>
          <p:cNvPr id="4" name="Text Placeholder 3">
            <a:extLst>
              <a:ext uri="{FF2B5EF4-FFF2-40B4-BE49-F238E27FC236}">
                <a16:creationId xmlns:a16="http://schemas.microsoft.com/office/drawing/2014/main" id="{5D5BA315-B85E-F827-0617-7ADA7EE188B7}"/>
              </a:ext>
            </a:extLst>
          </p:cNvPr>
          <p:cNvSpPr>
            <a:spLocks noGrp="1"/>
          </p:cNvSpPr>
          <p:nvPr>
            <p:ph type="body" sz="half" idx="2"/>
          </p:nvPr>
        </p:nvSpPr>
        <p:spPr>
          <a:xfrm>
            <a:off x="839788" y="1884218"/>
            <a:ext cx="3932237" cy="3984770"/>
          </a:xfrm>
          <a:custGeom>
            <a:avLst/>
            <a:gdLst>
              <a:gd name="connsiteX0" fmla="*/ 0 w 3932237"/>
              <a:gd name="connsiteY0" fmla="*/ 0 h 3984770"/>
              <a:gd name="connsiteX1" fmla="*/ 601071 w 3932237"/>
              <a:gd name="connsiteY1" fmla="*/ 0 h 3984770"/>
              <a:gd name="connsiteX2" fmla="*/ 1202141 w 3932237"/>
              <a:gd name="connsiteY2" fmla="*/ 0 h 3984770"/>
              <a:gd name="connsiteX3" fmla="*/ 1803212 w 3932237"/>
              <a:gd name="connsiteY3" fmla="*/ 0 h 3984770"/>
              <a:gd name="connsiteX4" fmla="*/ 2404282 w 3932237"/>
              <a:gd name="connsiteY4" fmla="*/ 0 h 3984770"/>
              <a:gd name="connsiteX5" fmla="*/ 2887385 w 3932237"/>
              <a:gd name="connsiteY5" fmla="*/ 0 h 3984770"/>
              <a:gd name="connsiteX6" fmla="*/ 3331166 w 3932237"/>
              <a:gd name="connsiteY6" fmla="*/ 0 h 3984770"/>
              <a:gd name="connsiteX7" fmla="*/ 3932237 w 3932237"/>
              <a:gd name="connsiteY7" fmla="*/ 0 h 3984770"/>
              <a:gd name="connsiteX8" fmla="*/ 3932237 w 3932237"/>
              <a:gd name="connsiteY8" fmla="*/ 489557 h 3984770"/>
              <a:gd name="connsiteX9" fmla="*/ 3932237 w 3932237"/>
              <a:gd name="connsiteY9" fmla="*/ 939267 h 3984770"/>
              <a:gd name="connsiteX10" fmla="*/ 3932237 w 3932237"/>
              <a:gd name="connsiteY10" fmla="*/ 1468672 h 3984770"/>
              <a:gd name="connsiteX11" fmla="*/ 3932237 w 3932237"/>
              <a:gd name="connsiteY11" fmla="*/ 2117621 h 3984770"/>
              <a:gd name="connsiteX12" fmla="*/ 3932237 w 3932237"/>
              <a:gd name="connsiteY12" fmla="*/ 2726721 h 3984770"/>
              <a:gd name="connsiteX13" fmla="*/ 3932237 w 3932237"/>
              <a:gd name="connsiteY13" fmla="*/ 3256126 h 3984770"/>
              <a:gd name="connsiteX14" fmla="*/ 3932237 w 3932237"/>
              <a:gd name="connsiteY14" fmla="*/ 3984770 h 3984770"/>
              <a:gd name="connsiteX15" fmla="*/ 3488456 w 3932237"/>
              <a:gd name="connsiteY15" fmla="*/ 3984770 h 3984770"/>
              <a:gd name="connsiteX16" fmla="*/ 2887385 w 3932237"/>
              <a:gd name="connsiteY16" fmla="*/ 3984770 h 3984770"/>
              <a:gd name="connsiteX17" fmla="*/ 2443604 w 3932237"/>
              <a:gd name="connsiteY17" fmla="*/ 3984770 h 3984770"/>
              <a:gd name="connsiteX18" fmla="*/ 1842534 w 3932237"/>
              <a:gd name="connsiteY18" fmla="*/ 3984770 h 3984770"/>
              <a:gd name="connsiteX19" fmla="*/ 1359431 w 3932237"/>
              <a:gd name="connsiteY19" fmla="*/ 3984770 h 3984770"/>
              <a:gd name="connsiteX20" fmla="*/ 915649 w 3932237"/>
              <a:gd name="connsiteY20" fmla="*/ 3984770 h 3984770"/>
              <a:gd name="connsiteX21" fmla="*/ 0 w 3932237"/>
              <a:gd name="connsiteY21" fmla="*/ 3984770 h 3984770"/>
              <a:gd name="connsiteX22" fmla="*/ 0 w 3932237"/>
              <a:gd name="connsiteY22" fmla="*/ 3495213 h 3984770"/>
              <a:gd name="connsiteX23" fmla="*/ 0 w 3932237"/>
              <a:gd name="connsiteY23" fmla="*/ 2925960 h 3984770"/>
              <a:gd name="connsiteX24" fmla="*/ 0 w 3932237"/>
              <a:gd name="connsiteY24" fmla="*/ 2436402 h 3984770"/>
              <a:gd name="connsiteX25" fmla="*/ 0 w 3932237"/>
              <a:gd name="connsiteY25" fmla="*/ 1867149 h 3984770"/>
              <a:gd name="connsiteX26" fmla="*/ 0 w 3932237"/>
              <a:gd name="connsiteY26" fmla="*/ 1417440 h 3984770"/>
              <a:gd name="connsiteX27" fmla="*/ 0 w 3932237"/>
              <a:gd name="connsiteY27" fmla="*/ 808339 h 3984770"/>
              <a:gd name="connsiteX28" fmla="*/ 0 w 3932237"/>
              <a:gd name="connsiteY28" fmla="*/ 0 h 398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984770"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67807" y="222025"/>
                  <a:pt x="3879584" y="334792"/>
                  <a:pt x="3932237" y="489557"/>
                </a:cubicBezTo>
                <a:cubicBezTo>
                  <a:pt x="3984890" y="644322"/>
                  <a:pt x="3920444" y="725896"/>
                  <a:pt x="3932237" y="939267"/>
                </a:cubicBezTo>
                <a:cubicBezTo>
                  <a:pt x="3944030" y="1152638"/>
                  <a:pt x="3894913" y="1209878"/>
                  <a:pt x="3932237" y="1468672"/>
                </a:cubicBezTo>
                <a:cubicBezTo>
                  <a:pt x="3969561" y="1727466"/>
                  <a:pt x="3882352" y="1881912"/>
                  <a:pt x="3932237" y="2117621"/>
                </a:cubicBezTo>
                <a:cubicBezTo>
                  <a:pt x="3982122" y="2353330"/>
                  <a:pt x="3920010" y="2425143"/>
                  <a:pt x="3932237" y="2726721"/>
                </a:cubicBezTo>
                <a:cubicBezTo>
                  <a:pt x="3944464" y="3028299"/>
                  <a:pt x="3892077" y="3098799"/>
                  <a:pt x="3932237" y="3256126"/>
                </a:cubicBezTo>
                <a:cubicBezTo>
                  <a:pt x="3972397" y="3413453"/>
                  <a:pt x="3888792" y="3765141"/>
                  <a:pt x="3932237" y="3984770"/>
                </a:cubicBezTo>
                <a:cubicBezTo>
                  <a:pt x="3810451" y="4002123"/>
                  <a:pt x="3621461" y="3965222"/>
                  <a:pt x="3488456" y="3984770"/>
                </a:cubicBezTo>
                <a:cubicBezTo>
                  <a:pt x="3355451" y="4004318"/>
                  <a:pt x="3104843" y="3950088"/>
                  <a:pt x="2887385" y="3984770"/>
                </a:cubicBezTo>
                <a:cubicBezTo>
                  <a:pt x="2669927" y="4019452"/>
                  <a:pt x="2556042" y="3971231"/>
                  <a:pt x="2443604" y="3984770"/>
                </a:cubicBezTo>
                <a:cubicBezTo>
                  <a:pt x="2331166" y="3998309"/>
                  <a:pt x="2106077" y="3925013"/>
                  <a:pt x="1842534" y="3984770"/>
                </a:cubicBezTo>
                <a:cubicBezTo>
                  <a:pt x="1578991" y="4044527"/>
                  <a:pt x="1521049" y="3981704"/>
                  <a:pt x="1359431" y="3984770"/>
                </a:cubicBezTo>
                <a:cubicBezTo>
                  <a:pt x="1197813" y="3987836"/>
                  <a:pt x="1137035" y="3970961"/>
                  <a:pt x="915649" y="3984770"/>
                </a:cubicBezTo>
                <a:cubicBezTo>
                  <a:pt x="694263" y="3998579"/>
                  <a:pt x="367907" y="3892094"/>
                  <a:pt x="0" y="3984770"/>
                </a:cubicBezTo>
                <a:cubicBezTo>
                  <a:pt x="-39284" y="3744136"/>
                  <a:pt x="26696" y="3628539"/>
                  <a:pt x="0" y="3495213"/>
                </a:cubicBezTo>
                <a:cubicBezTo>
                  <a:pt x="-26696" y="3361887"/>
                  <a:pt x="62780" y="3101566"/>
                  <a:pt x="0" y="2925960"/>
                </a:cubicBezTo>
                <a:cubicBezTo>
                  <a:pt x="-62780" y="2750354"/>
                  <a:pt x="32214" y="2554725"/>
                  <a:pt x="0" y="2436402"/>
                </a:cubicBezTo>
                <a:cubicBezTo>
                  <a:pt x="-32214" y="2318079"/>
                  <a:pt x="22237" y="2095633"/>
                  <a:pt x="0" y="1867149"/>
                </a:cubicBezTo>
                <a:cubicBezTo>
                  <a:pt x="-22237" y="1638665"/>
                  <a:pt x="51382" y="1576513"/>
                  <a:pt x="0" y="1417440"/>
                </a:cubicBezTo>
                <a:cubicBezTo>
                  <a:pt x="-51382" y="1258367"/>
                  <a:pt x="3189" y="1049512"/>
                  <a:pt x="0" y="808339"/>
                </a:cubicBezTo>
                <a:cubicBezTo>
                  <a:pt x="-3189" y="567166"/>
                  <a:pt x="8397" y="163386"/>
                  <a:pt x="0" y="0"/>
                </a:cubicBezTo>
                <a:close/>
              </a:path>
              <a:path w="3932237" h="3984770"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57028" y="230275"/>
                  <a:pt x="3921289" y="331833"/>
                  <a:pt x="3932237" y="529405"/>
                </a:cubicBezTo>
                <a:cubicBezTo>
                  <a:pt x="3943185" y="726978"/>
                  <a:pt x="3888670" y="775928"/>
                  <a:pt x="3932237" y="1018963"/>
                </a:cubicBezTo>
                <a:cubicBezTo>
                  <a:pt x="3975804" y="1261998"/>
                  <a:pt x="3914498" y="1496155"/>
                  <a:pt x="3932237" y="1667911"/>
                </a:cubicBezTo>
                <a:cubicBezTo>
                  <a:pt x="3949976" y="1839667"/>
                  <a:pt x="3893014" y="1999124"/>
                  <a:pt x="3932237" y="2117621"/>
                </a:cubicBezTo>
                <a:cubicBezTo>
                  <a:pt x="3971460" y="2236118"/>
                  <a:pt x="3915103" y="2409926"/>
                  <a:pt x="3932237" y="2686873"/>
                </a:cubicBezTo>
                <a:cubicBezTo>
                  <a:pt x="3949371" y="2963820"/>
                  <a:pt x="3887413" y="2988721"/>
                  <a:pt x="3932237" y="3176431"/>
                </a:cubicBezTo>
                <a:cubicBezTo>
                  <a:pt x="3977061" y="3364141"/>
                  <a:pt x="3869734" y="3648735"/>
                  <a:pt x="3932237" y="3984770"/>
                </a:cubicBezTo>
                <a:cubicBezTo>
                  <a:pt x="3779188" y="4032510"/>
                  <a:pt x="3597422" y="3945039"/>
                  <a:pt x="3488456" y="3984770"/>
                </a:cubicBezTo>
                <a:cubicBezTo>
                  <a:pt x="3379490" y="4024501"/>
                  <a:pt x="3065349" y="3913670"/>
                  <a:pt x="2848063" y="3984770"/>
                </a:cubicBezTo>
                <a:cubicBezTo>
                  <a:pt x="2630777" y="4055870"/>
                  <a:pt x="2576071" y="3942215"/>
                  <a:pt x="2364960" y="3984770"/>
                </a:cubicBezTo>
                <a:cubicBezTo>
                  <a:pt x="2153849" y="4027325"/>
                  <a:pt x="2116080" y="3970513"/>
                  <a:pt x="1921179" y="3984770"/>
                </a:cubicBezTo>
                <a:cubicBezTo>
                  <a:pt x="1726278" y="3999027"/>
                  <a:pt x="1486084" y="3961791"/>
                  <a:pt x="1320108" y="3984770"/>
                </a:cubicBezTo>
                <a:cubicBezTo>
                  <a:pt x="1154132" y="4007749"/>
                  <a:pt x="953188" y="3950106"/>
                  <a:pt x="797682" y="3984770"/>
                </a:cubicBezTo>
                <a:cubicBezTo>
                  <a:pt x="642176" y="4019434"/>
                  <a:pt x="225701" y="3984483"/>
                  <a:pt x="0" y="3984770"/>
                </a:cubicBezTo>
                <a:cubicBezTo>
                  <a:pt x="-19671" y="3867986"/>
                  <a:pt x="17056" y="3648727"/>
                  <a:pt x="0" y="3535060"/>
                </a:cubicBezTo>
                <a:cubicBezTo>
                  <a:pt x="-17056" y="3421393"/>
                  <a:pt x="20013" y="3164590"/>
                  <a:pt x="0" y="2965807"/>
                </a:cubicBezTo>
                <a:cubicBezTo>
                  <a:pt x="-20013" y="2767024"/>
                  <a:pt x="63398" y="2630427"/>
                  <a:pt x="0" y="2436402"/>
                </a:cubicBezTo>
                <a:cubicBezTo>
                  <a:pt x="-63398" y="2242377"/>
                  <a:pt x="35598" y="2038385"/>
                  <a:pt x="0" y="1827302"/>
                </a:cubicBezTo>
                <a:cubicBezTo>
                  <a:pt x="-35598" y="1616219"/>
                  <a:pt x="60886" y="1505405"/>
                  <a:pt x="0" y="1218201"/>
                </a:cubicBezTo>
                <a:cubicBezTo>
                  <a:pt x="-60886" y="930997"/>
                  <a:pt x="26010" y="745585"/>
                  <a:pt x="0" y="609101"/>
                </a:cubicBezTo>
                <a:cubicBezTo>
                  <a:pt x="-26010" y="472617"/>
                  <a:pt x="22516" y="267816"/>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normAutofit/>
          </a:bodyPr>
          <a:lstStyle/>
          <a:p>
            <a:r>
              <a:rPr lang="en-US" i="1" dirty="0"/>
              <a:t>Remember Jacob made Joseph a beautiful, colorful coat.</a:t>
            </a:r>
          </a:p>
          <a:p>
            <a:r>
              <a:rPr lang="en-US" i="1" dirty="0"/>
              <a:t>Remember  Joseph had dreams that his brothers would bow down to him.</a:t>
            </a:r>
          </a:p>
          <a:p>
            <a:r>
              <a:rPr lang="en-US" i="1" dirty="0"/>
              <a:t>These things made Joseph’s brothers angry and jealous.  They tore Joseph’s beautiful coat off of him, threw him in a pit, then sold him to the </a:t>
            </a:r>
            <a:r>
              <a:rPr lang="en-US" i="1" dirty="0" err="1"/>
              <a:t>Ismaelite</a:t>
            </a:r>
            <a:r>
              <a:rPr lang="en-US" i="1" dirty="0"/>
              <a:t> traders.  They covered the coat in a goat’s blood and showed it to their father Jacob.  Jacob believed that a ferocious wild beast had devoured Joseph.</a:t>
            </a:r>
          </a:p>
          <a:p>
            <a:r>
              <a:rPr lang="en-US" dirty="0"/>
              <a:t>But,  Joseph had been taken down to Egypt. </a:t>
            </a:r>
          </a:p>
          <a:p>
            <a:r>
              <a:rPr lang="en-US" i="1" dirty="0"/>
              <a:t>Joseph decided to be faithful to God no matter what.</a:t>
            </a:r>
          </a:p>
        </p:txBody>
      </p:sp>
      <p:sp>
        <p:nvSpPr>
          <p:cNvPr id="3" name="Thought Bubble: Cloud 2">
            <a:extLst>
              <a:ext uri="{FF2B5EF4-FFF2-40B4-BE49-F238E27FC236}">
                <a16:creationId xmlns:a16="http://schemas.microsoft.com/office/drawing/2014/main" id="{43EF0F6B-BEAB-B36F-F21D-3A9BE20DA83E}"/>
              </a:ext>
            </a:extLst>
          </p:cNvPr>
          <p:cNvSpPr/>
          <p:nvPr/>
        </p:nvSpPr>
        <p:spPr>
          <a:xfrm>
            <a:off x="6986783" y="138545"/>
            <a:ext cx="3588327" cy="1260764"/>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Lord God Almighty,</a:t>
            </a:r>
          </a:p>
          <a:p>
            <a:pPr algn="ctr"/>
            <a:r>
              <a:rPr lang="en-US" dirty="0"/>
              <a:t>I believe that You faithfully keep your promises.</a:t>
            </a:r>
          </a:p>
        </p:txBody>
      </p:sp>
      <p:sp>
        <p:nvSpPr>
          <p:cNvPr id="5" name="Thought Bubble: Cloud 4">
            <a:extLst>
              <a:ext uri="{FF2B5EF4-FFF2-40B4-BE49-F238E27FC236}">
                <a16:creationId xmlns:a16="http://schemas.microsoft.com/office/drawing/2014/main" id="{D4FFCA4B-64F7-6418-0769-06A05C1F4CAA}"/>
              </a:ext>
            </a:extLst>
          </p:cNvPr>
          <p:cNvSpPr/>
          <p:nvPr/>
        </p:nvSpPr>
        <p:spPr>
          <a:xfrm>
            <a:off x="6734557" y="138545"/>
            <a:ext cx="4617656" cy="1260764"/>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You kept Your promises to my father, Jacob.  You were with him and brought him home safely.</a:t>
            </a:r>
          </a:p>
        </p:txBody>
      </p:sp>
      <p:sp>
        <p:nvSpPr>
          <p:cNvPr id="6" name="Thought Bubble: Cloud 5">
            <a:extLst>
              <a:ext uri="{FF2B5EF4-FFF2-40B4-BE49-F238E27FC236}">
                <a16:creationId xmlns:a16="http://schemas.microsoft.com/office/drawing/2014/main" id="{FDD80F8E-336C-43B1-F007-C10F98F300A4}"/>
              </a:ext>
            </a:extLst>
          </p:cNvPr>
          <p:cNvSpPr/>
          <p:nvPr/>
        </p:nvSpPr>
        <p:spPr>
          <a:xfrm>
            <a:off x="6734557" y="138545"/>
            <a:ext cx="4617656" cy="1260764"/>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 choose to be faithful to You.</a:t>
            </a:r>
          </a:p>
          <a:p>
            <a:pPr algn="ctr"/>
            <a:r>
              <a:rPr lang="en-US" dirty="0"/>
              <a:t>Help me to faithfully obey and honor You.</a:t>
            </a:r>
          </a:p>
        </p:txBody>
      </p:sp>
    </p:spTree>
    <p:extLst>
      <p:ext uri="{BB962C8B-B14F-4D97-AF65-F5344CB8AC3E}">
        <p14:creationId xmlns:p14="http://schemas.microsoft.com/office/powerpoint/2010/main" val="95871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15117-33FD-5D16-0CE1-C229C52B8C4A}"/>
            </a:ext>
          </a:extLst>
        </p:cNvPr>
        <p:cNvGrpSpPr/>
        <p:nvPr/>
      </p:nvGrpSpPr>
      <p:grpSpPr>
        <a:xfrm>
          <a:off x="0" y="0"/>
          <a:ext cx="0" cy="0"/>
          <a:chOff x="0" y="0"/>
          <a:chExt cx="0" cy="0"/>
        </a:xfrm>
      </p:grpSpPr>
      <p:pic>
        <p:nvPicPr>
          <p:cNvPr id="9" name="Content Placeholder 8" descr="A group of men in a desert&#10;&#10;Description automatically generated">
            <a:extLst>
              <a:ext uri="{FF2B5EF4-FFF2-40B4-BE49-F238E27FC236}">
                <a16:creationId xmlns:a16="http://schemas.microsoft.com/office/drawing/2014/main" id="{D8C40A7F-6A0E-8C32-2589-20E4B8CEE4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9975" y="958430"/>
            <a:ext cx="5801944" cy="4351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2E7E3A60-A553-4178-2420-C69AC2E265E5}"/>
              </a:ext>
            </a:extLst>
          </p:cNvPr>
          <p:cNvSpPr>
            <a:spLocks noGrp="1"/>
          </p:cNvSpPr>
          <p:nvPr>
            <p:ph type="title"/>
          </p:nvPr>
        </p:nvSpPr>
        <p:spPr>
          <a:xfrm>
            <a:off x="839787" y="748145"/>
            <a:ext cx="3932237" cy="1009650"/>
          </a:xfrm>
        </p:spPr>
        <p:txBody>
          <a:bodyPr/>
          <a:lstStyle/>
          <a:p>
            <a:r>
              <a:rPr lang="en-US" b="1" dirty="0">
                <a:solidFill>
                  <a:schemeClr val="bg1"/>
                </a:solidFill>
                <a:effectLst>
                  <a:outerShdw blurRad="38100" dist="38100" dir="2700000" algn="tl">
                    <a:srgbClr val="000000">
                      <a:alpha val="43137"/>
                    </a:srgbClr>
                  </a:outerShdw>
                </a:effectLst>
              </a:rPr>
              <a:t>	Genesis 39</a:t>
            </a:r>
            <a:br>
              <a:rPr lang="en-US" b="1" dirty="0">
                <a:solidFill>
                  <a:schemeClr val="bg1"/>
                </a:solidFill>
                <a:effectLst>
                  <a:outerShdw blurRad="38100" dist="38100" dir="2700000" algn="tl">
                    <a:srgbClr val="000000">
                      <a:alpha val="43137"/>
                    </a:srgbClr>
                  </a:outerShdw>
                </a:effectLst>
              </a:rPr>
            </a:br>
            <a:r>
              <a:rPr lang="en-US" b="1" dirty="0">
                <a:solidFill>
                  <a:schemeClr val="bg1"/>
                </a:solidFill>
                <a:effectLst>
                  <a:outerShdw blurRad="38100" dist="38100" dir="2700000" algn="tl">
                    <a:srgbClr val="000000">
                      <a:alpha val="43137"/>
                    </a:srgbClr>
                  </a:outerShdw>
                </a:effectLst>
              </a:rPr>
              <a:t>Sold as a slave</a:t>
            </a:r>
          </a:p>
        </p:txBody>
      </p:sp>
      <p:sp>
        <p:nvSpPr>
          <p:cNvPr id="4" name="Text Placeholder 3">
            <a:extLst>
              <a:ext uri="{FF2B5EF4-FFF2-40B4-BE49-F238E27FC236}">
                <a16:creationId xmlns:a16="http://schemas.microsoft.com/office/drawing/2014/main" id="{AE7D6846-38C4-074C-53D8-80E95EB397AD}"/>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dirty="0"/>
              <a:t>Now Joseph had been taken down to Egypt. </a:t>
            </a:r>
          </a:p>
          <a:p>
            <a:r>
              <a:rPr lang="en-US" dirty="0"/>
              <a:t>Potiphar, an Egyptian who was one of Pharaoh’s officials, the captain of the guard, bought him from the Ishmaelites who had taken him there.</a:t>
            </a:r>
          </a:p>
        </p:txBody>
      </p:sp>
      <p:pic>
        <p:nvPicPr>
          <p:cNvPr id="10" name="Picture 9" descr="A group of men in clothing&#10;&#10;Description automatically generated">
            <a:extLst>
              <a:ext uri="{FF2B5EF4-FFF2-40B4-BE49-F238E27FC236}">
                <a16:creationId xmlns:a16="http://schemas.microsoft.com/office/drawing/2014/main" id="{E54158FA-00E4-C2A7-E52F-C85AFD5497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9975" y="958430"/>
            <a:ext cx="5801944" cy="4351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Speech Bubble: Rectangle with Corners Rounded 11">
            <a:extLst>
              <a:ext uri="{FF2B5EF4-FFF2-40B4-BE49-F238E27FC236}">
                <a16:creationId xmlns:a16="http://schemas.microsoft.com/office/drawing/2014/main" id="{3798688E-9A63-E6D7-77D2-F3A99131FA0C}"/>
              </a:ext>
            </a:extLst>
          </p:cNvPr>
          <p:cNvSpPr/>
          <p:nvPr/>
        </p:nvSpPr>
        <p:spPr>
          <a:xfrm>
            <a:off x="5624945" y="520280"/>
            <a:ext cx="3481533" cy="876300"/>
          </a:xfrm>
          <a:prstGeom prst="wedgeRoundRectCallout">
            <a:avLst>
              <a:gd name="adj1" fmla="val 7421"/>
              <a:gd name="adj2" fmla="val 92539"/>
              <a:gd name="adj3" fmla="val 16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Look at this one Potiphar. </a:t>
            </a:r>
          </a:p>
          <a:p>
            <a:pPr algn="ctr"/>
            <a:r>
              <a:rPr lang="en-US" dirty="0"/>
              <a:t> He is well built and healthy.  </a:t>
            </a:r>
          </a:p>
        </p:txBody>
      </p:sp>
      <p:pic>
        <p:nvPicPr>
          <p:cNvPr id="11" name="Content Placeholder 16" descr="A group of people wearing colorful robes&#10;&#10;Description automatically generated">
            <a:extLst>
              <a:ext uri="{FF2B5EF4-FFF2-40B4-BE49-F238E27FC236}">
                <a16:creationId xmlns:a16="http://schemas.microsoft.com/office/drawing/2014/main" id="{879395F3-702D-DB63-D884-8A24E7B5F1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9974" y="958430"/>
            <a:ext cx="5801944" cy="4351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Speech Bubble: Rectangle with Corners Rounded 12">
            <a:extLst>
              <a:ext uri="{FF2B5EF4-FFF2-40B4-BE49-F238E27FC236}">
                <a16:creationId xmlns:a16="http://schemas.microsoft.com/office/drawing/2014/main" id="{27FEB945-2C4D-8FA8-743F-CC9A5C55E0C9}"/>
              </a:ext>
            </a:extLst>
          </p:cNvPr>
          <p:cNvSpPr/>
          <p:nvPr/>
        </p:nvSpPr>
        <p:spPr>
          <a:xfrm>
            <a:off x="5624944" y="544392"/>
            <a:ext cx="3481533" cy="876300"/>
          </a:xfrm>
          <a:prstGeom prst="wedgeRoundRectCallout">
            <a:avLst>
              <a:gd name="adj1" fmla="val 49879"/>
              <a:gd name="adj2" fmla="val 72533"/>
              <a:gd name="adj3" fmla="val 1666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Yes, I will buy this one.</a:t>
            </a:r>
          </a:p>
        </p:txBody>
      </p:sp>
    </p:spTree>
    <p:extLst>
      <p:ext uri="{BB962C8B-B14F-4D97-AF65-F5344CB8AC3E}">
        <p14:creationId xmlns:p14="http://schemas.microsoft.com/office/powerpoint/2010/main" val="355680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A71ED-6CE8-5466-71D0-60A7C1CE21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A9508D-FA1E-3292-7F0D-C90B460A459D}"/>
              </a:ext>
            </a:extLst>
          </p:cNvPr>
          <p:cNvSpPr>
            <a:spLocks noGrp="1"/>
          </p:cNvSpPr>
          <p:nvPr>
            <p:ph type="title"/>
          </p:nvPr>
        </p:nvSpPr>
        <p:spPr>
          <a:xfrm>
            <a:off x="882253" y="790575"/>
            <a:ext cx="3932237" cy="583000"/>
          </a:xfrm>
        </p:spPr>
        <p:txBody>
          <a:bodyPr/>
          <a:lstStyle/>
          <a:p>
            <a:r>
              <a:rPr lang="en-US" b="1" dirty="0">
                <a:solidFill>
                  <a:schemeClr val="bg1"/>
                </a:solidFill>
                <a:effectLst>
                  <a:outerShdw blurRad="38100" dist="38100" dir="2700000" algn="tl">
                    <a:srgbClr val="000000">
                      <a:alpha val="43137"/>
                    </a:srgbClr>
                  </a:outerShdw>
                </a:effectLst>
              </a:rPr>
              <a:t>Promoted</a:t>
            </a:r>
          </a:p>
        </p:txBody>
      </p:sp>
      <p:sp>
        <p:nvSpPr>
          <p:cNvPr id="4" name="Text Placeholder 3">
            <a:extLst>
              <a:ext uri="{FF2B5EF4-FFF2-40B4-BE49-F238E27FC236}">
                <a16:creationId xmlns:a16="http://schemas.microsoft.com/office/drawing/2014/main" id="{0FDCBED8-9622-9800-4275-2BCC2E38ACFE}"/>
              </a:ext>
            </a:extLst>
          </p:cNvPr>
          <p:cNvSpPr>
            <a:spLocks noGrp="1"/>
          </p:cNvSpPr>
          <p:nvPr>
            <p:ph type="body" sz="half" idx="2"/>
          </p:nvPr>
        </p:nvSpPr>
        <p:spPr>
          <a:xfrm>
            <a:off x="494326" y="1747648"/>
            <a:ext cx="3932237" cy="4043552"/>
          </a:xfrm>
          <a:custGeom>
            <a:avLst/>
            <a:gdLst>
              <a:gd name="connsiteX0" fmla="*/ 0 w 3932237"/>
              <a:gd name="connsiteY0" fmla="*/ 0 h 4043552"/>
              <a:gd name="connsiteX1" fmla="*/ 601071 w 3932237"/>
              <a:gd name="connsiteY1" fmla="*/ 0 h 4043552"/>
              <a:gd name="connsiteX2" fmla="*/ 1202141 w 3932237"/>
              <a:gd name="connsiteY2" fmla="*/ 0 h 4043552"/>
              <a:gd name="connsiteX3" fmla="*/ 1803212 w 3932237"/>
              <a:gd name="connsiteY3" fmla="*/ 0 h 4043552"/>
              <a:gd name="connsiteX4" fmla="*/ 2404282 w 3932237"/>
              <a:gd name="connsiteY4" fmla="*/ 0 h 4043552"/>
              <a:gd name="connsiteX5" fmla="*/ 2887385 w 3932237"/>
              <a:gd name="connsiteY5" fmla="*/ 0 h 4043552"/>
              <a:gd name="connsiteX6" fmla="*/ 3331166 w 3932237"/>
              <a:gd name="connsiteY6" fmla="*/ 0 h 4043552"/>
              <a:gd name="connsiteX7" fmla="*/ 3932237 w 3932237"/>
              <a:gd name="connsiteY7" fmla="*/ 0 h 4043552"/>
              <a:gd name="connsiteX8" fmla="*/ 3932237 w 3932237"/>
              <a:gd name="connsiteY8" fmla="*/ 496779 h 4043552"/>
              <a:gd name="connsiteX9" fmla="*/ 3932237 w 3932237"/>
              <a:gd name="connsiteY9" fmla="*/ 953123 h 4043552"/>
              <a:gd name="connsiteX10" fmla="*/ 3932237 w 3932237"/>
              <a:gd name="connsiteY10" fmla="*/ 1490338 h 4043552"/>
              <a:gd name="connsiteX11" fmla="*/ 3932237 w 3932237"/>
              <a:gd name="connsiteY11" fmla="*/ 2148859 h 4043552"/>
              <a:gd name="connsiteX12" fmla="*/ 3932237 w 3932237"/>
              <a:gd name="connsiteY12" fmla="*/ 2766945 h 4043552"/>
              <a:gd name="connsiteX13" fmla="*/ 3932237 w 3932237"/>
              <a:gd name="connsiteY13" fmla="*/ 3304160 h 4043552"/>
              <a:gd name="connsiteX14" fmla="*/ 3932237 w 3932237"/>
              <a:gd name="connsiteY14" fmla="*/ 4043552 h 4043552"/>
              <a:gd name="connsiteX15" fmla="*/ 3488456 w 3932237"/>
              <a:gd name="connsiteY15" fmla="*/ 4043552 h 4043552"/>
              <a:gd name="connsiteX16" fmla="*/ 2887385 w 3932237"/>
              <a:gd name="connsiteY16" fmla="*/ 4043552 h 4043552"/>
              <a:gd name="connsiteX17" fmla="*/ 2443604 w 3932237"/>
              <a:gd name="connsiteY17" fmla="*/ 4043552 h 4043552"/>
              <a:gd name="connsiteX18" fmla="*/ 1842534 w 3932237"/>
              <a:gd name="connsiteY18" fmla="*/ 4043552 h 4043552"/>
              <a:gd name="connsiteX19" fmla="*/ 1359431 w 3932237"/>
              <a:gd name="connsiteY19" fmla="*/ 4043552 h 4043552"/>
              <a:gd name="connsiteX20" fmla="*/ 915649 w 3932237"/>
              <a:gd name="connsiteY20" fmla="*/ 4043552 h 4043552"/>
              <a:gd name="connsiteX21" fmla="*/ 0 w 3932237"/>
              <a:gd name="connsiteY21" fmla="*/ 4043552 h 4043552"/>
              <a:gd name="connsiteX22" fmla="*/ 0 w 3932237"/>
              <a:gd name="connsiteY22" fmla="*/ 3546773 h 4043552"/>
              <a:gd name="connsiteX23" fmla="*/ 0 w 3932237"/>
              <a:gd name="connsiteY23" fmla="*/ 2969122 h 4043552"/>
              <a:gd name="connsiteX24" fmla="*/ 0 w 3932237"/>
              <a:gd name="connsiteY24" fmla="*/ 2472343 h 4043552"/>
              <a:gd name="connsiteX25" fmla="*/ 0 w 3932237"/>
              <a:gd name="connsiteY25" fmla="*/ 1894693 h 4043552"/>
              <a:gd name="connsiteX26" fmla="*/ 0 w 3932237"/>
              <a:gd name="connsiteY26" fmla="*/ 1438349 h 4043552"/>
              <a:gd name="connsiteX27" fmla="*/ 0 w 3932237"/>
              <a:gd name="connsiteY27" fmla="*/ 820263 h 4043552"/>
              <a:gd name="connsiteX28" fmla="*/ 0 w 3932237"/>
              <a:gd name="connsiteY28" fmla="*/ 0 h 404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4043552"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53524" y="132951"/>
                  <a:pt x="3892384" y="278664"/>
                  <a:pt x="3932237" y="496779"/>
                </a:cubicBezTo>
                <a:cubicBezTo>
                  <a:pt x="3972090" y="714894"/>
                  <a:pt x="3878716" y="774844"/>
                  <a:pt x="3932237" y="953123"/>
                </a:cubicBezTo>
                <a:cubicBezTo>
                  <a:pt x="3985758" y="1131402"/>
                  <a:pt x="3888000" y="1261829"/>
                  <a:pt x="3932237" y="1490338"/>
                </a:cubicBezTo>
                <a:cubicBezTo>
                  <a:pt x="3976474" y="1718847"/>
                  <a:pt x="3920491" y="1859409"/>
                  <a:pt x="3932237" y="2148859"/>
                </a:cubicBezTo>
                <a:cubicBezTo>
                  <a:pt x="3943983" y="2438309"/>
                  <a:pt x="3899430" y="2590394"/>
                  <a:pt x="3932237" y="2766945"/>
                </a:cubicBezTo>
                <a:cubicBezTo>
                  <a:pt x="3965044" y="2943496"/>
                  <a:pt x="3889404" y="3100806"/>
                  <a:pt x="3932237" y="3304160"/>
                </a:cubicBezTo>
                <a:cubicBezTo>
                  <a:pt x="3975070" y="3507515"/>
                  <a:pt x="3917505" y="3892370"/>
                  <a:pt x="3932237" y="4043552"/>
                </a:cubicBezTo>
                <a:cubicBezTo>
                  <a:pt x="3810451" y="4060905"/>
                  <a:pt x="3621461" y="4024004"/>
                  <a:pt x="3488456" y="4043552"/>
                </a:cubicBezTo>
                <a:cubicBezTo>
                  <a:pt x="3355451" y="4063100"/>
                  <a:pt x="3104843" y="4008870"/>
                  <a:pt x="2887385" y="4043552"/>
                </a:cubicBezTo>
                <a:cubicBezTo>
                  <a:pt x="2669927" y="4078234"/>
                  <a:pt x="2556042" y="4030013"/>
                  <a:pt x="2443604" y="4043552"/>
                </a:cubicBezTo>
                <a:cubicBezTo>
                  <a:pt x="2331166" y="4057091"/>
                  <a:pt x="2106077" y="3983795"/>
                  <a:pt x="1842534" y="4043552"/>
                </a:cubicBezTo>
                <a:cubicBezTo>
                  <a:pt x="1578991" y="4103309"/>
                  <a:pt x="1521049" y="4040486"/>
                  <a:pt x="1359431" y="4043552"/>
                </a:cubicBezTo>
                <a:cubicBezTo>
                  <a:pt x="1197813" y="4046618"/>
                  <a:pt x="1137035" y="4029743"/>
                  <a:pt x="915649" y="4043552"/>
                </a:cubicBezTo>
                <a:cubicBezTo>
                  <a:pt x="694263" y="4057361"/>
                  <a:pt x="367907" y="3950876"/>
                  <a:pt x="0" y="4043552"/>
                </a:cubicBezTo>
                <a:cubicBezTo>
                  <a:pt x="-59555" y="3817606"/>
                  <a:pt x="46290" y="3775977"/>
                  <a:pt x="0" y="3546773"/>
                </a:cubicBezTo>
                <a:cubicBezTo>
                  <a:pt x="-46290" y="3317569"/>
                  <a:pt x="52201" y="3209428"/>
                  <a:pt x="0" y="2969122"/>
                </a:cubicBezTo>
                <a:cubicBezTo>
                  <a:pt x="-52201" y="2728816"/>
                  <a:pt x="58735" y="2698050"/>
                  <a:pt x="0" y="2472343"/>
                </a:cubicBezTo>
                <a:cubicBezTo>
                  <a:pt x="-58735" y="2246636"/>
                  <a:pt x="20017" y="2015984"/>
                  <a:pt x="0" y="1894693"/>
                </a:cubicBezTo>
                <a:cubicBezTo>
                  <a:pt x="-20017" y="1773402"/>
                  <a:pt x="54084" y="1535522"/>
                  <a:pt x="0" y="1438349"/>
                </a:cubicBezTo>
                <a:cubicBezTo>
                  <a:pt x="-54084" y="1341176"/>
                  <a:pt x="64879" y="1001809"/>
                  <a:pt x="0" y="820263"/>
                </a:cubicBezTo>
                <a:cubicBezTo>
                  <a:pt x="-64879" y="638717"/>
                  <a:pt x="43740" y="314444"/>
                  <a:pt x="0" y="0"/>
                </a:cubicBezTo>
                <a:close/>
              </a:path>
              <a:path w="3932237" h="4043552"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94793" y="202047"/>
                  <a:pt x="3900546" y="372006"/>
                  <a:pt x="3932237" y="537215"/>
                </a:cubicBezTo>
                <a:cubicBezTo>
                  <a:pt x="3963928" y="702425"/>
                  <a:pt x="3917213" y="799916"/>
                  <a:pt x="3932237" y="1033994"/>
                </a:cubicBezTo>
                <a:cubicBezTo>
                  <a:pt x="3947261" y="1268072"/>
                  <a:pt x="3895179" y="1422136"/>
                  <a:pt x="3932237" y="1692515"/>
                </a:cubicBezTo>
                <a:cubicBezTo>
                  <a:pt x="3969295" y="1962894"/>
                  <a:pt x="3909326" y="1924528"/>
                  <a:pt x="3932237" y="2148859"/>
                </a:cubicBezTo>
                <a:cubicBezTo>
                  <a:pt x="3955148" y="2373190"/>
                  <a:pt x="3913321" y="2577304"/>
                  <a:pt x="3932237" y="2726509"/>
                </a:cubicBezTo>
                <a:cubicBezTo>
                  <a:pt x="3951153" y="2875714"/>
                  <a:pt x="3900788" y="3082992"/>
                  <a:pt x="3932237" y="3223289"/>
                </a:cubicBezTo>
                <a:cubicBezTo>
                  <a:pt x="3963686" y="3363586"/>
                  <a:pt x="3865513" y="3674351"/>
                  <a:pt x="3932237" y="4043552"/>
                </a:cubicBezTo>
                <a:cubicBezTo>
                  <a:pt x="3779188" y="4091292"/>
                  <a:pt x="3597422" y="4003821"/>
                  <a:pt x="3488456" y="4043552"/>
                </a:cubicBezTo>
                <a:cubicBezTo>
                  <a:pt x="3379490" y="4083283"/>
                  <a:pt x="3065349" y="3972452"/>
                  <a:pt x="2848063" y="4043552"/>
                </a:cubicBezTo>
                <a:cubicBezTo>
                  <a:pt x="2630777" y="4114652"/>
                  <a:pt x="2576071" y="4000997"/>
                  <a:pt x="2364960" y="4043552"/>
                </a:cubicBezTo>
                <a:cubicBezTo>
                  <a:pt x="2153849" y="4086107"/>
                  <a:pt x="2116080" y="4029295"/>
                  <a:pt x="1921179" y="4043552"/>
                </a:cubicBezTo>
                <a:cubicBezTo>
                  <a:pt x="1726278" y="4057809"/>
                  <a:pt x="1486084" y="4020573"/>
                  <a:pt x="1320108" y="4043552"/>
                </a:cubicBezTo>
                <a:cubicBezTo>
                  <a:pt x="1154132" y="4066531"/>
                  <a:pt x="953188" y="4008888"/>
                  <a:pt x="797682" y="4043552"/>
                </a:cubicBezTo>
                <a:cubicBezTo>
                  <a:pt x="642176" y="4078216"/>
                  <a:pt x="225701" y="4043265"/>
                  <a:pt x="0" y="4043552"/>
                </a:cubicBezTo>
                <a:cubicBezTo>
                  <a:pt x="-37957" y="3889387"/>
                  <a:pt x="16659" y="3703326"/>
                  <a:pt x="0" y="3587208"/>
                </a:cubicBezTo>
                <a:cubicBezTo>
                  <a:pt x="-16659" y="3471090"/>
                  <a:pt x="39156" y="3157945"/>
                  <a:pt x="0" y="3009558"/>
                </a:cubicBezTo>
                <a:cubicBezTo>
                  <a:pt x="-39156" y="2861171"/>
                  <a:pt x="30103" y="2701900"/>
                  <a:pt x="0" y="2472343"/>
                </a:cubicBezTo>
                <a:cubicBezTo>
                  <a:pt x="-30103" y="2242787"/>
                  <a:pt x="46072" y="2072747"/>
                  <a:pt x="0" y="1854257"/>
                </a:cubicBezTo>
                <a:cubicBezTo>
                  <a:pt x="-46072" y="1635767"/>
                  <a:pt x="18982" y="1483244"/>
                  <a:pt x="0" y="1236172"/>
                </a:cubicBezTo>
                <a:cubicBezTo>
                  <a:pt x="-18982" y="989100"/>
                  <a:pt x="3758" y="780851"/>
                  <a:pt x="0" y="618086"/>
                </a:cubicBezTo>
                <a:cubicBezTo>
                  <a:pt x="-3758" y="455321"/>
                  <a:pt x="72957" y="27372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baseline="30000" dirty="0"/>
              <a:t>2 </a:t>
            </a:r>
            <a:r>
              <a:rPr lang="en-US" dirty="0"/>
              <a:t>The </a:t>
            </a:r>
            <a:r>
              <a:rPr lang="en-US" cap="small" dirty="0">
                <a:effectLst/>
              </a:rPr>
              <a:t>Lord</a:t>
            </a:r>
            <a:r>
              <a:rPr lang="en-US" dirty="0"/>
              <a:t> was with Joseph so that he prospered, and he lived in the house of his Egyptian master. </a:t>
            </a:r>
          </a:p>
          <a:p>
            <a:endParaRPr lang="en-US" dirty="0"/>
          </a:p>
          <a:p>
            <a:r>
              <a:rPr lang="en-US" i="1" dirty="0">
                <a:solidFill>
                  <a:schemeClr val="tx2">
                    <a:lumMod val="25000"/>
                    <a:lumOff val="75000"/>
                  </a:schemeClr>
                </a:solidFill>
              </a:rPr>
              <a:t>Maybe it was like this:</a:t>
            </a:r>
          </a:p>
          <a:p>
            <a:r>
              <a:rPr lang="en-US" i="1" dirty="0">
                <a:solidFill>
                  <a:schemeClr val="tx2">
                    <a:lumMod val="25000"/>
                    <a:lumOff val="75000"/>
                  </a:schemeClr>
                </a:solidFill>
              </a:rPr>
              <a:t>The wheat fields that Joseph worked in produced more wheat than the others.</a:t>
            </a:r>
          </a:p>
          <a:p>
            <a:r>
              <a:rPr lang="en-US" i="1" dirty="0">
                <a:solidFill>
                  <a:schemeClr val="tx2">
                    <a:lumMod val="25000"/>
                    <a:lumOff val="75000"/>
                  </a:schemeClr>
                </a:solidFill>
              </a:rPr>
              <a:t>The gardens he worked in produced more.</a:t>
            </a:r>
          </a:p>
          <a:p>
            <a:r>
              <a:rPr lang="en-US" i="1" dirty="0">
                <a:solidFill>
                  <a:schemeClr val="tx2">
                    <a:lumMod val="25000"/>
                    <a:lumOff val="75000"/>
                  </a:schemeClr>
                </a:solidFill>
              </a:rPr>
              <a:t>The animals that Joseph took care of were healthier and had more babies.</a:t>
            </a:r>
          </a:p>
          <a:p>
            <a:r>
              <a:rPr lang="en-US" i="1" dirty="0">
                <a:solidFill>
                  <a:schemeClr val="tx2">
                    <a:lumMod val="25000"/>
                    <a:lumOff val="75000"/>
                  </a:schemeClr>
                </a:solidFill>
              </a:rPr>
              <a:t>When Joseph went to the market, he got really good deals and received more for the money.</a:t>
            </a:r>
          </a:p>
        </p:txBody>
      </p:sp>
      <p:pic>
        <p:nvPicPr>
          <p:cNvPr id="7" name="Content Placeholder 6" descr="A group of people working in ancient egypt&#10;&#10;Description automatically generated">
            <a:extLst>
              <a:ext uri="{FF2B5EF4-FFF2-40B4-BE49-F238E27FC236}">
                <a16:creationId xmlns:a16="http://schemas.microsoft.com/office/drawing/2014/main" id="{C62DB7F3-61D6-4377-0E2B-FE0D0C0FC4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12516" y="1747648"/>
            <a:ext cx="7188537" cy="4043552"/>
          </a:xfrm>
        </p:spPr>
      </p:pic>
    </p:spTree>
    <p:extLst>
      <p:ext uri="{BB962C8B-B14F-4D97-AF65-F5344CB8AC3E}">
        <p14:creationId xmlns:p14="http://schemas.microsoft.com/office/powerpoint/2010/main" val="948548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9C838-831C-10D6-3521-D51BADEDC1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A8224F-023C-12B1-E620-16AC8FA174A5}"/>
              </a:ext>
            </a:extLst>
          </p:cNvPr>
          <p:cNvSpPr>
            <a:spLocks noGrp="1"/>
          </p:cNvSpPr>
          <p:nvPr>
            <p:ph type="title"/>
          </p:nvPr>
        </p:nvSpPr>
        <p:spPr>
          <a:xfrm>
            <a:off x="1005644" y="361084"/>
            <a:ext cx="3932237" cy="719571"/>
          </a:xfrm>
        </p:spPr>
        <p:txBody>
          <a:bodyPr/>
          <a:lstStyle/>
          <a:p>
            <a:r>
              <a:rPr lang="en-US" b="1" dirty="0">
                <a:solidFill>
                  <a:schemeClr val="bg1"/>
                </a:solidFill>
                <a:effectLst>
                  <a:outerShdw blurRad="38100" dist="38100" dir="2700000" algn="tl">
                    <a:srgbClr val="000000">
                      <a:alpha val="43137"/>
                    </a:srgbClr>
                  </a:outerShdw>
                </a:effectLst>
              </a:rPr>
              <a:t>Promoted</a:t>
            </a:r>
          </a:p>
        </p:txBody>
      </p:sp>
      <p:sp>
        <p:nvSpPr>
          <p:cNvPr id="4" name="Text Placeholder 3">
            <a:extLst>
              <a:ext uri="{FF2B5EF4-FFF2-40B4-BE49-F238E27FC236}">
                <a16:creationId xmlns:a16="http://schemas.microsoft.com/office/drawing/2014/main" id="{D034CCD8-2243-323B-6B8E-89B162EEBA62}"/>
              </a:ext>
            </a:extLst>
          </p:cNvPr>
          <p:cNvSpPr>
            <a:spLocks noGrp="1"/>
          </p:cNvSpPr>
          <p:nvPr>
            <p:ph type="body" sz="half" idx="2"/>
          </p:nvPr>
        </p:nvSpPr>
        <p:spPr>
          <a:xfrm>
            <a:off x="578326" y="1383345"/>
            <a:ext cx="3932237" cy="1849582"/>
          </a:xfrm>
          <a:custGeom>
            <a:avLst/>
            <a:gdLst>
              <a:gd name="connsiteX0" fmla="*/ 0 w 3932237"/>
              <a:gd name="connsiteY0" fmla="*/ 0 h 1849582"/>
              <a:gd name="connsiteX1" fmla="*/ 561748 w 3932237"/>
              <a:gd name="connsiteY1" fmla="*/ 0 h 1849582"/>
              <a:gd name="connsiteX2" fmla="*/ 1005529 w 3932237"/>
              <a:gd name="connsiteY2" fmla="*/ 0 h 1849582"/>
              <a:gd name="connsiteX3" fmla="*/ 1449310 w 3932237"/>
              <a:gd name="connsiteY3" fmla="*/ 0 h 1849582"/>
              <a:gd name="connsiteX4" fmla="*/ 1971736 w 3932237"/>
              <a:gd name="connsiteY4" fmla="*/ 0 h 1849582"/>
              <a:gd name="connsiteX5" fmla="*/ 2415517 w 3932237"/>
              <a:gd name="connsiteY5" fmla="*/ 0 h 1849582"/>
              <a:gd name="connsiteX6" fmla="*/ 2977265 w 3932237"/>
              <a:gd name="connsiteY6" fmla="*/ 0 h 1849582"/>
              <a:gd name="connsiteX7" fmla="*/ 3932237 w 3932237"/>
              <a:gd name="connsiteY7" fmla="*/ 0 h 1849582"/>
              <a:gd name="connsiteX8" fmla="*/ 3932237 w 3932237"/>
              <a:gd name="connsiteY8" fmla="*/ 480891 h 1849582"/>
              <a:gd name="connsiteX9" fmla="*/ 3932237 w 3932237"/>
              <a:gd name="connsiteY9" fmla="*/ 961783 h 1849582"/>
              <a:gd name="connsiteX10" fmla="*/ 3932237 w 3932237"/>
              <a:gd name="connsiteY10" fmla="*/ 1849582 h 1849582"/>
              <a:gd name="connsiteX11" fmla="*/ 3488456 w 3932237"/>
              <a:gd name="connsiteY11" fmla="*/ 1849582 h 1849582"/>
              <a:gd name="connsiteX12" fmla="*/ 3005353 w 3932237"/>
              <a:gd name="connsiteY12" fmla="*/ 1849582 h 1849582"/>
              <a:gd name="connsiteX13" fmla="*/ 2561572 w 3932237"/>
              <a:gd name="connsiteY13" fmla="*/ 1849582 h 1849582"/>
              <a:gd name="connsiteX14" fmla="*/ 2078468 w 3932237"/>
              <a:gd name="connsiteY14" fmla="*/ 1849582 h 1849582"/>
              <a:gd name="connsiteX15" fmla="*/ 1595365 w 3932237"/>
              <a:gd name="connsiteY15" fmla="*/ 1849582 h 1849582"/>
              <a:gd name="connsiteX16" fmla="*/ 1033617 w 3932237"/>
              <a:gd name="connsiteY16" fmla="*/ 1849582 h 1849582"/>
              <a:gd name="connsiteX17" fmla="*/ 550513 w 3932237"/>
              <a:gd name="connsiteY17" fmla="*/ 1849582 h 1849582"/>
              <a:gd name="connsiteX18" fmla="*/ 0 w 3932237"/>
              <a:gd name="connsiteY18" fmla="*/ 1849582 h 1849582"/>
              <a:gd name="connsiteX19" fmla="*/ 0 w 3932237"/>
              <a:gd name="connsiteY19" fmla="*/ 1387187 h 1849582"/>
              <a:gd name="connsiteX20" fmla="*/ 0 w 3932237"/>
              <a:gd name="connsiteY20" fmla="*/ 980278 h 1849582"/>
              <a:gd name="connsiteX21" fmla="*/ 0 w 3932237"/>
              <a:gd name="connsiteY21" fmla="*/ 536379 h 1849582"/>
              <a:gd name="connsiteX22" fmla="*/ 0 w 3932237"/>
              <a:gd name="connsiteY22" fmla="*/ 0 h 184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32237" h="1849582" fill="none" extrusionOk="0">
                <a:moveTo>
                  <a:pt x="0" y="0"/>
                </a:moveTo>
                <a:cubicBezTo>
                  <a:pt x="154183" y="-63863"/>
                  <a:pt x="363500" y="20625"/>
                  <a:pt x="561748" y="0"/>
                </a:cubicBezTo>
                <a:cubicBezTo>
                  <a:pt x="759996" y="-20625"/>
                  <a:pt x="851045" y="6228"/>
                  <a:pt x="1005529" y="0"/>
                </a:cubicBezTo>
                <a:cubicBezTo>
                  <a:pt x="1160013" y="-6228"/>
                  <a:pt x="1344105" y="48510"/>
                  <a:pt x="1449310" y="0"/>
                </a:cubicBezTo>
                <a:cubicBezTo>
                  <a:pt x="1554515" y="-48510"/>
                  <a:pt x="1714847" y="42907"/>
                  <a:pt x="1971736" y="0"/>
                </a:cubicBezTo>
                <a:cubicBezTo>
                  <a:pt x="2228625" y="-42907"/>
                  <a:pt x="2215976" y="12597"/>
                  <a:pt x="2415517" y="0"/>
                </a:cubicBezTo>
                <a:cubicBezTo>
                  <a:pt x="2615058" y="-12597"/>
                  <a:pt x="2772661" y="30481"/>
                  <a:pt x="2977265" y="0"/>
                </a:cubicBezTo>
                <a:cubicBezTo>
                  <a:pt x="3181869" y="-30481"/>
                  <a:pt x="3555526" y="6473"/>
                  <a:pt x="3932237" y="0"/>
                </a:cubicBezTo>
                <a:cubicBezTo>
                  <a:pt x="3961589" y="152709"/>
                  <a:pt x="3927537" y="339223"/>
                  <a:pt x="3932237" y="480891"/>
                </a:cubicBezTo>
                <a:cubicBezTo>
                  <a:pt x="3936937" y="622559"/>
                  <a:pt x="3879078" y="751118"/>
                  <a:pt x="3932237" y="961783"/>
                </a:cubicBezTo>
                <a:cubicBezTo>
                  <a:pt x="3985396" y="1172448"/>
                  <a:pt x="3857683" y="1567898"/>
                  <a:pt x="3932237" y="1849582"/>
                </a:cubicBezTo>
                <a:cubicBezTo>
                  <a:pt x="3762115" y="1861983"/>
                  <a:pt x="3610433" y="1824082"/>
                  <a:pt x="3488456" y="1849582"/>
                </a:cubicBezTo>
                <a:cubicBezTo>
                  <a:pt x="3366479" y="1875082"/>
                  <a:pt x="3224404" y="1816937"/>
                  <a:pt x="3005353" y="1849582"/>
                </a:cubicBezTo>
                <a:cubicBezTo>
                  <a:pt x="2786302" y="1882227"/>
                  <a:pt x="2765501" y="1807946"/>
                  <a:pt x="2561572" y="1849582"/>
                </a:cubicBezTo>
                <a:cubicBezTo>
                  <a:pt x="2357643" y="1891218"/>
                  <a:pt x="2194551" y="1809270"/>
                  <a:pt x="2078468" y="1849582"/>
                </a:cubicBezTo>
                <a:cubicBezTo>
                  <a:pt x="1962385" y="1889894"/>
                  <a:pt x="1783967" y="1813273"/>
                  <a:pt x="1595365" y="1849582"/>
                </a:cubicBezTo>
                <a:cubicBezTo>
                  <a:pt x="1406763" y="1885891"/>
                  <a:pt x="1241720" y="1832033"/>
                  <a:pt x="1033617" y="1849582"/>
                </a:cubicBezTo>
                <a:cubicBezTo>
                  <a:pt x="825514" y="1867131"/>
                  <a:pt x="782056" y="1804540"/>
                  <a:pt x="550513" y="1849582"/>
                </a:cubicBezTo>
                <a:cubicBezTo>
                  <a:pt x="318970" y="1894624"/>
                  <a:pt x="125803" y="1818435"/>
                  <a:pt x="0" y="1849582"/>
                </a:cubicBezTo>
                <a:cubicBezTo>
                  <a:pt x="-47193" y="1669611"/>
                  <a:pt x="3712" y="1562249"/>
                  <a:pt x="0" y="1387187"/>
                </a:cubicBezTo>
                <a:cubicBezTo>
                  <a:pt x="-3712" y="1212125"/>
                  <a:pt x="45712" y="1128230"/>
                  <a:pt x="0" y="980278"/>
                </a:cubicBezTo>
                <a:cubicBezTo>
                  <a:pt x="-45712" y="832326"/>
                  <a:pt x="33317" y="705573"/>
                  <a:pt x="0" y="536379"/>
                </a:cubicBezTo>
                <a:cubicBezTo>
                  <a:pt x="-33317" y="367185"/>
                  <a:pt x="37491" y="248314"/>
                  <a:pt x="0" y="0"/>
                </a:cubicBezTo>
                <a:close/>
              </a:path>
              <a:path w="3932237" h="1849582"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33313" y="157639"/>
                  <a:pt x="3925510" y="280555"/>
                  <a:pt x="3932237" y="443900"/>
                </a:cubicBezTo>
                <a:cubicBezTo>
                  <a:pt x="3938964" y="607245"/>
                  <a:pt x="3909517" y="721646"/>
                  <a:pt x="3932237" y="869304"/>
                </a:cubicBezTo>
                <a:cubicBezTo>
                  <a:pt x="3954957" y="1016962"/>
                  <a:pt x="3902743" y="1174593"/>
                  <a:pt x="3932237" y="1368691"/>
                </a:cubicBezTo>
                <a:cubicBezTo>
                  <a:pt x="3961731" y="1562789"/>
                  <a:pt x="3878500" y="1710919"/>
                  <a:pt x="3932237" y="1849582"/>
                </a:cubicBezTo>
                <a:cubicBezTo>
                  <a:pt x="3657533" y="1914735"/>
                  <a:pt x="3566914" y="1801945"/>
                  <a:pt x="3370489" y="1849582"/>
                </a:cubicBezTo>
                <a:cubicBezTo>
                  <a:pt x="3174064" y="1897219"/>
                  <a:pt x="3080137" y="1800179"/>
                  <a:pt x="2887385" y="1849582"/>
                </a:cubicBezTo>
                <a:cubicBezTo>
                  <a:pt x="2694633" y="1898985"/>
                  <a:pt x="2497414" y="1833754"/>
                  <a:pt x="2286315" y="1849582"/>
                </a:cubicBezTo>
                <a:cubicBezTo>
                  <a:pt x="2075216" y="1865410"/>
                  <a:pt x="1842968" y="1825942"/>
                  <a:pt x="1724567" y="1849582"/>
                </a:cubicBezTo>
                <a:cubicBezTo>
                  <a:pt x="1606166" y="1873222"/>
                  <a:pt x="1301460" y="1778482"/>
                  <a:pt x="1084174" y="1849582"/>
                </a:cubicBezTo>
                <a:cubicBezTo>
                  <a:pt x="866888" y="1920682"/>
                  <a:pt x="812182" y="1807027"/>
                  <a:pt x="601071" y="1849582"/>
                </a:cubicBezTo>
                <a:cubicBezTo>
                  <a:pt x="389960" y="1892137"/>
                  <a:pt x="126434" y="1782877"/>
                  <a:pt x="0" y="1849582"/>
                </a:cubicBezTo>
                <a:cubicBezTo>
                  <a:pt x="-7454" y="1722616"/>
                  <a:pt x="29009" y="1518061"/>
                  <a:pt x="0" y="1368691"/>
                </a:cubicBezTo>
                <a:cubicBezTo>
                  <a:pt x="-29009" y="1219321"/>
                  <a:pt x="19370" y="1090197"/>
                  <a:pt x="0" y="924791"/>
                </a:cubicBezTo>
                <a:cubicBezTo>
                  <a:pt x="-19370" y="759385"/>
                  <a:pt x="25633" y="614458"/>
                  <a:pt x="0" y="425404"/>
                </a:cubicBezTo>
                <a:cubicBezTo>
                  <a:pt x="-25633" y="236350"/>
                  <a:pt x="4496" y="204095"/>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3 </a:t>
            </a:r>
            <a:r>
              <a:rPr lang="en-US" dirty="0"/>
              <a:t>When his master saw that the </a:t>
            </a:r>
            <a:r>
              <a:rPr lang="en-US" cap="small" dirty="0">
                <a:effectLst/>
              </a:rPr>
              <a:t>Lord</a:t>
            </a:r>
            <a:r>
              <a:rPr lang="en-US" dirty="0"/>
              <a:t> was with him and that the </a:t>
            </a:r>
            <a:r>
              <a:rPr lang="en-US" cap="small" dirty="0">
                <a:effectLst/>
              </a:rPr>
              <a:t>Lord</a:t>
            </a:r>
            <a:r>
              <a:rPr lang="en-US" dirty="0"/>
              <a:t> gave him success in everything he did, </a:t>
            </a:r>
            <a:r>
              <a:rPr lang="en-US" baseline="30000" dirty="0"/>
              <a:t>4 </a:t>
            </a:r>
            <a:r>
              <a:rPr lang="en-US" dirty="0"/>
              <a:t>Joseph found favor in his eyes and became his attendant. Potiphar put him in charge of his household, and he entrusted to his care everything he owned.</a:t>
            </a:r>
          </a:p>
        </p:txBody>
      </p:sp>
      <p:pic>
        <p:nvPicPr>
          <p:cNvPr id="3" name="Content Placeholder 5" descr="A painting of a person holding an abacus&#10;&#10;Description automatically generated">
            <a:extLst>
              <a:ext uri="{FF2B5EF4-FFF2-40B4-BE49-F238E27FC236}">
                <a16:creationId xmlns:a16="http://schemas.microsoft.com/office/drawing/2014/main" id="{EA398C24-B636-9C58-0149-746019D3B1A8}"/>
              </a:ext>
            </a:extLst>
          </p:cNvPr>
          <p:cNvPicPr>
            <a:picLocks noChangeAspect="1"/>
          </p:cNvPicPr>
          <p:nvPr/>
        </p:nvPicPr>
        <p:blipFill>
          <a:blip r:embed="rId2">
            <a:extLst>
              <a:ext uri="{28A0092B-C50C-407E-A947-70E740481C1C}">
                <a14:useLocalDpi xmlns:a14="http://schemas.microsoft.com/office/drawing/2010/main" val="0"/>
              </a:ext>
            </a:extLst>
          </a:blip>
          <a:srcRect b="21759"/>
          <a:stretch/>
        </p:blipFill>
        <p:spPr>
          <a:xfrm>
            <a:off x="589438" y="3429001"/>
            <a:ext cx="3921125" cy="3067916"/>
          </a:xfrm>
          <a:prstGeom prst="rect">
            <a:avLst/>
          </a:prstGeom>
        </p:spPr>
      </p:pic>
      <p:pic>
        <p:nvPicPr>
          <p:cNvPr id="7" name="Content Placeholder 8" descr="A person looking at a paper with coins&#10;&#10;Description automatically generated">
            <a:extLst>
              <a:ext uri="{FF2B5EF4-FFF2-40B4-BE49-F238E27FC236}">
                <a16:creationId xmlns:a16="http://schemas.microsoft.com/office/drawing/2014/main" id="{1EBAAFC7-5ADF-14FC-CC24-42AD5E0045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9359" y="1566363"/>
            <a:ext cx="6507159" cy="4880369"/>
          </a:xfrm>
          <a:prstGeom prst="rect">
            <a:avLst/>
          </a:prstGeom>
        </p:spPr>
      </p:pic>
      <p:sp>
        <p:nvSpPr>
          <p:cNvPr id="8" name="Speech Bubble: Rectangle with Corners Rounded 7">
            <a:extLst>
              <a:ext uri="{FF2B5EF4-FFF2-40B4-BE49-F238E27FC236}">
                <a16:creationId xmlns:a16="http://schemas.microsoft.com/office/drawing/2014/main" id="{5A4EA516-BF4F-E95C-9824-A346086DCDD1}"/>
              </a:ext>
            </a:extLst>
          </p:cNvPr>
          <p:cNvSpPr/>
          <p:nvPr/>
        </p:nvSpPr>
        <p:spPr>
          <a:xfrm>
            <a:off x="5147710" y="530336"/>
            <a:ext cx="1935160" cy="876300"/>
          </a:xfrm>
          <a:prstGeom prst="wedgeRoundRectCallout">
            <a:avLst>
              <a:gd name="adj1" fmla="val 39331"/>
              <a:gd name="adj2" fmla="val 10497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Potiphar, the Lord God is blessing you.</a:t>
            </a:r>
          </a:p>
        </p:txBody>
      </p:sp>
      <p:sp>
        <p:nvSpPr>
          <p:cNvPr id="10" name="Speech Bubble: Rectangle with Corners Rounded 9">
            <a:extLst>
              <a:ext uri="{FF2B5EF4-FFF2-40B4-BE49-F238E27FC236}">
                <a16:creationId xmlns:a16="http://schemas.microsoft.com/office/drawing/2014/main" id="{9BD1A50D-3207-FB5C-3ACF-1652C563ADE7}"/>
              </a:ext>
            </a:extLst>
          </p:cNvPr>
          <p:cNvSpPr/>
          <p:nvPr/>
        </p:nvSpPr>
        <p:spPr>
          <a:xfrm>
            <a:off x="8856352" y="599209"/>
            <a:ext cx="2667000" cy="876300"/>
          </a:xfrm>
          <a:prstGeom prst="wedgeRoundRectCallout">
            <a:avLst>
              <a:gd name="adj1" fmla="val -35198"/>
              <a:gd name="adj2" fmla="val 82567"/>
              <a:gd name="adj3" fmla="val 1666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Joseph, I see that my riches are growing with you in charge!  </a:t>
            </a:r>
          </a:p>
        </p:txBody>
      </p:sp>
      <p:sp>
        <p:nvSpPr>
          <p:cNvPr id="11" name="Speech Bubble: Rectangle with Corners Rounded 10">
            <a:extLst>
              <a:ext uri="{FF2B5EF4-FFF2-40B4-BE49-F238E27FC236}">
                <a16:creationId xmlns:a16="http://schemas.microsoft.com/office/drawing/2014/main" id="{CAA6A3CC-1F4D-03BC-0089-2860E362C4D9}"/>
              </a:ext>
            </a:extLst>
          </p:cNvPr>
          <p:cNvSpPr/>
          <p:nvPr/>
        </p:nvSpPr>
        <p:spPr>
          <a:xfrm>
            <a:off x="8922110" y="644636"/>
            <a:ext cx="2798517" cy="876300"/>
          </a:xfrm>
          <a:prstGeom prst="wedgeRoundRectCallout">
            <a:avLst>
              <a:gd name="adj1" fmla="val -35198"/>
              <a:gd name="adj2" fmla="val 82567"/>
              <a:gd name="adj3" fmla="val 1666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Today, I’m putting you in charge of everything in both my house and field.</a:t>
            </a:r>
          </a:p>
        </p:txBody>
      </p:sp>
    </p:spTree>
    <p:extLst>
      <p:ext uri="{BB962C8B-B14F-4D97-AF65-F5344CB8AC3E}">
        <p14:creationId xmlns:p14="http://schemas.microsoft.com/office/powerpoint/2010/main" val="3424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3A43C-CD22-BEFF-6E79-BD2EFDFE81E1}"/>
              </a:ext>
            </a:extLst>
          </p:cNvPr>
          <p:cNvSpPr>
            <a:spLocks noGrp="1"/>
          </p:cNvSpPr>
          <p:nvPr>
            <p:ph type="title"/>
          </p:nvPr>
        </p:nvSpPr>
        <p:spPr>
          <a:xfrm>
            <a:off x="277092" y="457200"/>
            <a:ext cx="11540836" cy="60388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b="1" dirty="0">
                <a:solidFill>
                  <a:schemeClr val="bg1"/>
                </a:solidFill>
                <a:effectLst>
                  <a:outerShdw blurRad="38100" dist="38100" dir="2700000" algn="tl">
                    <a:srgbClr val="000000">
                      <a:alpha val="43137"/>
                    </a:srgbClr>
                  </a:outerShdw>
                </a:effectLst>
              </a:rPr>
              <a:t>CRAFT TIME 	Abacus		Count your blessings one by one.</a:t>
            </a:r>
          </a:p>
        </p:txBody>
      </p:sp>
      <p:sp>
        <p:nvSpPr>
          <p:cNvPr id="4" name="Text Placeholder 3">
            <a:extLst>
              <a:ext uri="{FF2B5EF4-FFF2-40B4-BE49-F238E27FC236}">
                <a16:creationId xmlns:a16="http://schemas.microsoft.com/office/drawing/2014/main" id="{C8AA3630-D1DC-B793-F4E3-2F2AEB9DEA28}"/>
              </a:ext>
            </a:extLst>
          </p:cNvPr>
          <p:cNvSpPr>
            <a:spLocks noGrp="1"/>
          </p:cNvSpPr>
          <p:nvPr>
            <p:ph type="body" sz="half" idx="2"/>
          </p:nvPr>
        </p:nvSpPr>
        <p:spPr>
          <a:xfrm>
            <a:off x="375285" y="1216025"/>
            <a:ext cx="10639079" cy="2212975"/>
          </a:xfrm>
          <a:custGeom>
            <a:avLst/>
            <a:gdLst>
              <a:gd name="connsiteX0" fmla="*/ 0 w 10639079"/>
              <a:gd name="connsiteY0" fmla="*/ 0 h 2212975"/>
              <a:gd name="connsiteX1" fmla="*/ 697451 w 10639079"/>
              <a:gd name="connsiteY1" fmla="*/ 0 h 2212975"/>
              <a:gd name="connsiteX2" fmla="*/ 1288511 w 10639079"/>
              <a:gd name="connsiteY2" fmla="*/ 0 h 2212975"/>
              <a:gd name="connsiteX3" fmla="*/ 1879571 w 10639079"/>
              <a:gd name="connsiteY3" fmla="*/ 0 h 2212975"/>
              <a:gd name="connsiteX4" fmla="*/ 2470631 w 10639079"/>
              <a:gd name="connsiteY4" fmla="*/ 0 h 2212975"/>
              <a:gd name="connsiteX5" fmla="*/ 2848909 w 10639079"/>
              <a:gd name="connsiteY5" fmla="*/ 0 h 2212975"/>
              <a:gd name="connsiteX6" fmla="*/ 3439969 w 10639079"/>
              <a:gd name="connsiteY6" fmla="*/ 0 h 2212975"/>
              <a:gd name="connsiteX7" fmla="*/ 3818247 w 10639079"/>
              <a:gd name="connsiteY7" fmla="*/ 0 h 2212975"/>
              <a:gd name="connsiteX8" fmla="*/ 4409307 w 10639079"/>
              <a:gd name="connsiteY8" fmla="*/ 0 h 2212975"/>
              <a:gd name="connsiteX9" fmla="*/ 4681195 w 10639079"/>
              <a:gd name="connsiteY9" fmla="*/ 0 h 2212975"/>
              <a:gd name="connsiteX10" fmla="*/ 5378645 w 10639079"/>
              <a:gd name="connsiteY10" fmla="*/ 0 h 2212975"/>
              <a:gd name="connsiteX11" fmla="*/ 5969705 w 10639079"/>
              <a:gd name="connsiteY11" fmla="*/ 0 h 2212975"/>
              <a:gd name="connsiteX12" fmla="*/ 6773547 w 10639079"/>
              <a:gd name="connsiteY12" fmla="*/ 0 h 2212975"/>
              <a:gd name="connsiteX13" fmla="*/ 7364607 w 10639079"/>
              <a:gd name="connsiteY13" fmla="*/ 0 h 2212975"/>
              <a:gd name="connsiteX14" fmla="*/ 7636494 w 10639079"/>
              <a:gd name="connsiteY14" fmla="*/ 0 h 2212975"/>
              <a:gd name="connsiteX15" fmla="*/ 8333945 w 10639079"/>
              <a:gd name="connsiteY15" fmla="*/ 0 h 2212975"/>
              <a:gd name="connsiteX16" fmla="*/ 8605833 w 10639079"/>
              <a:gd name="connsiteY16" fmla="*/ 0 h 2212975"/>
              <a:gd name="connsiteX17" fmla="*/ 9409674 w 10639079"/>
              <a:gd name="connsiteY17" fmla="*/ 0 h 2212975"/>
              <a:gd name="connsiteX18" fmla="*/ 10639079 w 10639079"/>
              <a:gd name="connsiteY18" fmla="*/ 0 h 2212975"/>
              <a:gd name="connsiteX19" fmla="*/ 10639079 w 10639079"/>
              <a:gd name="connsiteY19" fmla="*/ 486855 h 2212975"/>
              <a:gd name="connsiteX20" fmla="*/ 10639079 w 10639079"/>
              <a:gd name="connsiteY20" fmla="*/ 995839 h 2212975"/>
              <a:gd name="connsiteX21" fmla="*/ 10639079 w 10639079"/>
              <a:gd name="connsiteY21" fmla="*/ 1482693 h 2212975"/>
              <a:gd name="connsiteX22" fmla="*/ 10639079 w 10639079"/>
              <a:gd name="connsiteY22" fmla="*/ 2212975 h 2212975"/>
              <a:gd name="connsiteX23" fmla="*/ 9941628 w 10639079"/>
              <a:gd name="connsiteY23" fmla="*/ 2212975 h 2212975"/>
              <a:gd name="connsiteX24" fmla="*/ 9244178 w 10639079"/>
              <a:gd name="connsiteY24" fmla="*/ 2212975 h 2212975"/>
              <a:gd name="connsiteX25" fmla="*/ 8972290 w 10639079"/>
              <a:gd name="connsiteY25" fmla="*/ 2212975 h 2212975"/>
              <a:gd name="connsiteX26" fmla="*/ 8487621 w 10639079"/>
              <a:gd name="connsiteY26" fmla="*/ 2212975 h 2212975"/>
              <a:gd name="connsiteX27" fmla="*/ 7683779 w 10639079"/>
              <a:gd name="connsiteY27" fmla="*/ 2212975 h 2212975"/>
              <a:gd name="connsiteX28" fmla="*/ 6986329 w 10639079"/>
              <a:gd name="connsiteY28" fmla="*/ 2212975 h 2212975"/>
              <a:gd name="connsiteX29" fmla="*/ 6714441 w 10639079"/>
              <a:gd name="connsiteY29" fmla="*/ 2212975 h 2212975"/>
              <a:gd name="connsiteX30" fmla="*/ 5910599 w 10639079"/>
              <a:gd name="connsiteY30" fmla="*/ 2212975 h 2212975"/>
              <a:gd name="connsiteX31" fmla="*/ 5638712 w 10639079"/>
              <a:gd name="connsiteY31" fmla="*/ 2212975 h 2212975"/>
              <a:gd name="connsiteX32" fmla="*/ 5047652 w 10639079"/>
              <a:gd name="connsiteY32" fmla="*/ 2212975 h 2212975"/>
              <a:gd name="connsiteX33" fmla="*/ 4562983 w 10639079"/>
              <a:gd name="connsiteY33" fmla="*/ 2212975 h 2212975"/>
              <a:gd name="connsiteX34" fmla="*/ 3865532 w 10639079"/>
              <a:gd name="connsiteY34" fmla="*/ 2212975 h 2212975"/>
              <a:gd name="connsiteX35" fmla="*/ 3061691 w 10639079"/>
              <a:gd name="connsiteY35" fmla="*/ 2212975 h 2212975"/>
              <a:gd name="connsiteX36" fmla="*/ 2470631 w 10639079"/>
              <a:gd name="connsiteY36" fmla="*/ 2212975 h 2212975"/>
              <a:gd name="connsiteX37" fmla="*/ 1985961 w 10639079"/>
              <a:gd name="connsiteY37" fmla="*/ 2212975 h 2212975"/>
              <a:gd name="connsiteX38" fmla="*/ 1288511 w 10639079"/>
              <a:gd name="connsiteY38" fmla="*/ 2212975 h 2212975"/>
              <a:gd name="connsiteX39" fmla="*/ 910232 w 10639079"/>
              <a:gd name="connsiteY39" fmla="*/ 2212975 h 2212975"/>
              <a:gd name="connsiteX40" fmla="*/ 531954 w 10639079"/>
              <a:gd name="connsiteY40" fmla="*/ 2212975 h 2212975"/>
              <a:gd name="connsiteX41" fmla="*/ 0 w 10639079"/>
              <a:gd name="connsiteY41" fmla="*/ 2212975 h 2212975"/>
              <a:gd name="connsiteX42" fmla="*/ 0 w 10639079"/>
              <a:gd name="connsiteY42" fmla="*/ 1615472 h 2212975"/>
              <a:gd name="connsiteX43" fmla="*/ 0 w 10639079"/>
              <a:gd name="connsiteY43" fmla="*/ 1062228 h 2212975"/>
              <a:gd name="connsiteX44" fmla="*/ 0 w 10639079"/>
              <a:gd name="connsiteY44" fmla="*/ 486854 h 2212975"/>
              <a:gd name="connsiteX45" fmla="*/ 0 w 10639079"/>
              <a:gd name="connsiteY45" fmla="*/ 0 h 221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639079" h="2212975" fill="none" extrusionOk="0">
                <a:moveTo>
                  <a:pt x="0" y="0"/>
                </a:moveTo>
                <a:cubicBezTo>
                  <a:pt x="283603" y="-70392"/>
                  <a:pt x="466375" y="15868"/>
                  <a:pt x="697451" y="0"/>
                </a:cubicBezTo>
                <a:cubicBezTo>
                  <a:pt x="928527" y="-15868"/>
                  <a:pt x="1158841" y="14341"/>
                  <a:pt x="1288511" y="0"/>
                </a:cubicBezTo>
                <a:cubicBezTo>
                  <a:pt x="1418181" y="-14341"/>
                  <a:pt x="1711203" y="19611"/>
                  <a:pt x="1879571" y="0"/>
                </a:cubicBezTo>
                <a:cubicBezTo>
                  <a:pt x="2047939" y="-19611"/>
                  <a:pt x="2217338" y="22568"/>
                  <a:pt x="2470631" y="0"/>
                </a:cubicBezTo>
                <a:cubicBezTo>
                  <a:pt x="2723924" y="-22568"/>
                  <a:pt x="2756591" y="1733"/>
                  <a:pt x="2848909" y="0"/>
                </a:cubicBezTo>
                <a:cubicBezTo>
                  <a:pt x="2941227" y="-1733"/>
                  <a:pt x="3193173" y="12243"/>
                  <a:pt x="3439969" y="0"/>
                </a:cubicBezTo>
                <a:cubicBezTo>
                  <a:pt x="3686765" y="-12243"/>
                  <a:pt x="3632516" y="27444"/>
                  <a:pt x="3818247" y="0"/>
                </a:cubicBezTo>
                <a:cubicBezTo>
                  <a:pt x="4003978" y="-27444"/>
                  <a:pt x="4178267" y="42477"/>
                  <a:pt x="4409307" y="0"/>
                </a:cubicBezTo>
                <a:cubicBezTo>
                  <a:pt x="4640347" y="-42477"/>
                  <a:pt x="4615242" y="18711"/>
                  <a:pt x="4681195" y="0"/>
                </a:cubicBezTo>
                <a:cubicBezTo>
                  <a:pt x="4747148" y="-18711"/>
                  <a:pt x="5136518" y="77116"/>
                  <a:pt x="5378645" y="0"/>
                </a:cubicBezTo>
                <a:cubicBezTo>
                  <a:pt x="5620772" y="-77116"/>
                  <a:pt x="5766503" y="14768"/>
                  <a:pt x="5969705" y="0"/>
                </a:cubicBezTo>
                <a:cubicBezTo>
                  <a:pt x="6172907" y="-14768"/>
                  <a:pt x="6520837" y="81119"/>
                  <a:pt x="6773547" y="0"/>
                </a:cubicBezTo>
                <a:cubicBezTo>
                  <a:pt x="7026257" y="-81119"/>
                  <a:pt x="7191898" y="9243"/>
                  <a:pt x="7364607" y="0"/>
                </a:cubicBezTo>
                <a:cubicBezTo>
                  <a:pt x="7537316" y="-9243"/>
                  <a:pt x="7524952" y="4356"/>
                  <a:pt x="7636494" y="0"/>
                </a:cubicBezTo>
                <a:cubicBezTo>
                  <a:pt x="7748036" y="-4356"/>
                  <a:pt x="8057318" y="15741"/>
                  <a:pt x="8333945" y="0"/>
                </a:cubicBezTo>
                <a:cubicBezTo>
                  <a:pt x="8610572" y="-15741"/>
                  <a:pt x="8502501" y="135"/>
                  <a:pt x="8605833" y="0"/>
                </a:cubicBezTo>
                <a:cubicBezTo>
                  <a:pt x="8709165" y="-135"/>
                  <a:pt x="9176525" y="82395"/>
                  <a:pt x="9409674" y="0"/>
                </a:cubicBezTo>
                <a:cubicBezTo>
                  <a:pt x="9642823" y="-82395"/>
                  <a:pt x="10382018" y="24751"/>
                  <a:pt x="10639079" y="0"/>
                </a:cubicBezTo>
                <a:cubicBezTo>
                  <a:pt x="10666699" y="222758"/>
                  <a:pt x="10609094" y="303793"/>
                  <a:pt x="10639079" y="486855"/>
                </a:cubicBezTo>
                <a:cubicBezTo>
                  <a:pt x="10669064" y="669917"/>
                  <a:pt x="10587044" y="793814"/>
                  <a:pt x="10639079" y="995839"/>
                </a:cubicBezTo>
                <a:cubicBezTo>
                  <a:pt x="10691114" y="1197864"/>
                  <a:pt x="10637260" y="1357416"/>
                  <a:pt x="10639079" y="1482693"/>
                </a:cubicBezTo>
                <a:cubicBezTo>
                  <a:pt x="10640898" y="1607970"/>
                  <a:pt x="10557041" y="1898608"/>
                  <a:pt x="10639079" y="2212975"/>
                </a:cubicBezTo>
                <a:cubicBezTo>
                  <a:pt x="10418281" y="2242551"/>
                  <a:pt x="10095220" y="2152338"/>
                  <a:pt x="9941628" y="2212975"/>
                </a:cubicBezTo>
                <a:cubicBezTo>
                  <a:pt x="9788036" y="2273612"/>
                  <a:pt x="9550653" y="2151212"/>
                  <a:pt x="9244178" y="2212975"/>
                </a:cubicBezTo>
                <a:cubicBezTo>
                  <a:pt x="8937703" y="2274738"/>
                  <a:pt x="9057227" y="2184142"/>
                  <a:pt x="8972290" y="2212975"/>
                </a:cubicBezTo>
                <a:cubicBezTo>
                  <a:pt x="8887353" y="2241808"/>
                  <a:pt x="8617799" y="2160635"/>
                  <a:pt x="8487621" y="2212975"/>
                </a:cubicBezTo>
                <a:cubicBezTo>
                  <a:pt x="8357443" y="2265315"/>
                  <a:pt x="7901017" y="2117601"/>
                  <a:pt x="7683779" y="2212975"/>
                </a:cubicBezTo>
                <a:cubicBezTo>
                  <a:pt x="7466541" y="2308349"/>
                  <a:pt x="7290548" y="2164830"/>
                  <a:pt x="6986329" y="2212975"/>
                </a:cubicBezTo>
                <a:cubicBezTo>
                  <a:pt x="6682110" y="2261120"/>
                  <a:pt x="6801852" y="2183978"/>
                  <a:pt x="6714441" y="2212975"/>
                </a:cubicBezTo>
                <a:cubicBezTo>
                  <a:pt x="6627030" y="2241972"/>
                  <a:pt x="6201480" y="2198523"/>
                  <a:pt x="5910599" y="2212975"/>
                </a:cubicBezTo>
                <a:cubicBezTo>
                  <a:pt x="5619718" y="2227427"/>
                  <a:pt x="5736408" y="2207623"/>
                  <a:pt x="5638712" y="2212975"/>
                </a:cubicBezTo>
                <a:cubicBezTo>
                  <a:pt x="5541016" y="2218327"/>
                  <a:pt x="5339468" y="2186661"/>
                  <a:pt x="5047652" y="2212975"/>
                </a:cubicBezTo>
                <a:cubicBezTo>
                  <a:pt x="4755836" y="2239289"/>
                  <a:pt x="4784439" y="2169530"/>
                  <a:pt x="4562983" y="2212975"/>
                </a:cubicBezTo>
                <a:cubicBezTo>
                  <a:pt x="4341527" y="2256420"/>
                  <a:pt x="4201899" y="2149143"/>
                  <a:pt x="3865532" y="2212975"/>
                </a:cubicBezTo>
                <a:cubicBezTo>
                  <a:pt x="3529165" y="2276807"/>
                  <a:pt x="3291983" y="2174587"/>
                  <a:pt x="3061691" y="2212975"/>
                </a:cubicBezTo>
                <a:cubicBezTo>
                  <a:pt x="2831399" y="2251363"/>
                  <a:pt x="2600166" y="2203196"/>
                  <a:pt x="2470631" y="2212975"/>
                </a:cubicBezTo>
                <a:cubicBezTo>
                  <a:pt x="2341096" y="2222754"/>
                  <a:pt x="2187709" y="2171538"/>
                  <a:pt x="1985961" y="2212975"/>
                </a:cubicBezTo>
                <a:cubicBezTo>
                  <a:pt x="1784213" y="2254412"/>
                  <a:pt x="1560293" y="2188353"/>
                  <a:pt x="1288511" y="2212975"/>
                </a:cubicBezTo>
                <a:cubicBezTo>
                  <a:pt x="1016729" y="2237597"/>
                  <a:pt x="1031346" y="2210151"/>
                  <a:pt x="910232" y="2212975"/>
                </a:cubicBezTo>
                <a:cubicBezTo>
                  <a:pt x="789118" y="2215799"/>
                  <a:pt x="613267" y="2197952"/>
                  <a:pt x="531954" y="2212975"/>
                </a:cubicBezTo>
                <a:cubicBezTo>
                  <a:pt x="450641" y="2227998"/>
                  <a:pt x="135524" y="2181878"/>
                  <a:pt x="0" y="2212975"/>
                </a:cubicBezTo>
                <a:cubicBezTo>
                  <a:pt x="-9563" y="2063078"/>
                  <a:pt x="49047" y="1808452"/>
                  <a:pt x="0" y="1615472"/>
                </a:cubicBezTo>
                <a:cubicBezTo>
                  <a:pt x="-49047" y="1422492"/>
                  <a:pt x="62857" y="1271514"/>
                  <a:pt x="0" y="1062228"/>
                </a:cubicBezTo>
                <a:cubicBezTo>
                  <a:pt x="-62857" y="852942"/>
                  <a:pt x="14458" y="700728"/>
                  <a:pt x="0" y="486854"/>
                </a:cubicBezTo>
                <a:cubicBezTo>
                  <a:pt x="-14458" y="272980"/>
                  <a:pt x="37772" y="189740"/>
                  <a:pt x="0" y="0"/>
                </a:cubicBezTo>
                <a:close/>
              </a:path>
              <a:path w="10639079" h="2212975" stroke="0" extrusionOk="0">
                <a:moveTo>
                  <a:pt x="0" y="0"/>
                </a:moveTo>
                <a:cubicBezTo>
                  <a:pt x="110889" y="-40127"/>
                  <a:pt x="363649" y="29284"/>
                  <a:pt x="484669" y="0"/>
                </a:cubicBezTo>
                <a:cubicBezTo>
                  <a:pt x="605689" y="-29284"/>
                  <a:pt x="837266" y="33474"/>
                  <a:pt x="1075729" y="0"/>
                </a:cubicBezTo>
                <a:cubicBezTo>
                  <a:pt x="1314192" y="-33474"/>
                  <a:pt x="1253456" y="29124"/>
                  <a:pt x="1347617" y="0"/>
                </a:cubicBezTo>
                <a:cubicBezTo>
                  <a:pt x="1441778" y="-29124"/>
                  <a:pt x="1798290" y="37030"/>
                  <a:pt x="1938677" y="0"/>
                </a:cubicBezTo>
                <a:cubicBezTo>
                  <a:pt x="2079064" y="-37030"/>
                  <a:pt x="2252579" y="18289"/>
                  <a:pt x="2529737" y="0"/>
                </a:cubicBezTo>
                <a:cubicBezTo>
                  <a:pt x="2806895" y="-18289"/>
                  <a:pt x="2905366" y="52225"/>
                  <a:pt x="3014406" y="0"/>
                </a:cubicBezTo>
                <a:cubicBezTo>
                  <a:pt x="3123446" y="-52225"/>
                  <a:pt x="3364594" y="38244"/>
                  <a:pt x="3499075" y="0"/>
                </a:cubicBezTo>
                <a:cubicBezTo>
                  <a:pt x="3633556" y="-38244"/>
                  <a:pt x="3785111" y="5936"/>
                  <a:pt x="3983744" y="0"/>
                </a:cubicBezTo>
                <a:cubicBezTo>
                  <a:pt x="4182377" y="-5936"/>
                  <a:pt x="4245000" y="28345"/>
                  <a:pt x="4468413" y="0"/>
                </a:cubicBezTo>
                <a:cubicBezTo>
                  <a:pt x="4691826" y="-28345"/>
                  <a:pt x="4932970" y="18701"/>
                  <a:pt x="5059473" y="0"/>
                </a:cubicBezTo>
                <a:cubicBezTo>
                  <a:pt x="5185976" y="-18701"/>
                  <a:pt x="5404761" y="54077"/>
                  <a:pt x="5544142" y="0"/>
                </a:cubicBezTo>
                <a:cubicBezTo>
                  <a:pt x="5683523" y="-54077"/>
                  <a:pt x="5922269" y="27962"/>
                  <a:pt x="6241593" y="0"/>
                </a:cubicBezTo>
                <a:cubicBezTo>
                  <a:pt x="6560917" y="-27962"/>
                  <a:pt x="6602085" y="47654"/>
                  <a:pt x="6726262" y="0"/>
                </a:cubicBezTo>
                <a:cubicBezTo>
                  <a:pt x="6850439" y="-47654"/>
                  <a:pt x="7350303" y="68957"/>
                  <a:pt x="7530104" y="0"/>
                </a:cubicBezTo>
                <a:cubicBezTo>
                  <a:pt x="7709905" y="-68957"/>
                  <a:pt x="7756708" y="25343"/>
                  <a:pt x="7908382" y="0"/>
                </a:cubicBezTo>
                <a:cubicBezTo>
                  <a:pt x="8060056" y="-25343"/>
                  <a:pt x="8355345" y="70584"/>
                  <a:pt x="8712224" y="0"/>
                </a:cubicBezTo>
                <a:cubicBezTo>
                  <a:pt x="9069103" y="-70584"/>
                  <a:pt x="9007815" y="39323"/>
                  <a:pt x="9196893" y="0"/>
                </a:cubicBezTo>
                <a:cubicBezTo>
                  <a:pt x="9385971" y="-39323"/>
                  <a:pt x="9406977" y="36611"/>
                  <a:pt x="9575171" y="0"/>
                </a:cubicBezTo>
                <a:cubicBezTo>
                  <a:pt x="9743365" y="-36611"/>
                  <a:pt x="9716957" y="772"/>
                  <a:pt x="9847059" y="0"/>
                </a:cubicBezTo>
                <a:cubicBezTo>
                  <a:pt x="9977161" y="-772"/>
                  <a:pt x="10391887" y="44791"/>
                  <a:pt x="10639079" y="0"/>
                </a:cubicBezTo>
                <a:cubicBezTo>
                  <a:pt x="10667427" y="268341"/>
                  <a:pt x="10634179" y="375793"/>
                  <a:pt x="10639079" y="575374"/>
                </a:cubicBezTo>
                <a:cubicBezTo>
                  <a:pt x="10643979" y="774955"/>
                  <a:pt x="10625266" y="978760"/>
                  <a:pt x="10639079" y="1106488"/>
                </a:cubicBezTo>
                <a:cubicBezTo>
                  <a:pt x="10652892" y="1234216"/>
                  <a:pt x="10613814" y="1491758"/>
                  <a:pt x="10639079" y="1637602"/>
                </a:cubicBezTo>
                <a:cubicBezTo>
                  <a:pt x="10664344" y="1783446"/>
                  <a:pt x="10633349" y="1988007"/>
                  <a:pt x="10639079" y="2212975"/>
                </a:cubicBezTo>
                <a:cubicBezTo>
                  <a:pt x="10517498" y="2220423"/>
                  <a:pt x="10453340" y="2199408"/>
                  <a:pt x="10367191" y="2212975"/>
                </a:cubicBezTo>
                <a:cubicBezTo>
                  <a:pt x="10281042" y="2226542"/>
                  <a:pt x="9995385" y="2191011"/>
                  <a:pt x="9776131" y="2212975"/>
                </a:cubicBezTo>
                <a:cubicBezTo>
                  <a:pt x="9556877" y="2234939"/>
                  <a:pt x="9307390" y="2141919"/>
                  <a:pt x="9078681" y="2212975"/>
                </a:cubicBezTo>
                <a:cubicBezTo>
                  <a:pt x="8849972" y="2284031"/>
                  <a:pt x="8720874" y="2177600"/>
                  <a:pt x="8381230" y="2212975"/>
                </a:cubicBezTo>
                <a:cubicBezTo>
                  <a:pt x="8041586" y="2248350"/>
                  <a:pt x="7757368" y="2141423"/>
                  <a:pt x="7577388" y="2212975"/>
                </a:cubicBezTo>
                <a:cubicBezTo>
                  <a:pt x="7397408" y="2284527"/>
                  <a:pt x="7293825" y="2174274"/>
                  <a:pt x="7199110" y="2212975"/>
                </a:cubicBezTo>
                <a:cubicBezTo>
                  <a:pt x="7104395" y="2251676"/>
                  <a:pt x="6898477" y="2192946"/>
                  <a:pt x="6714441" y="2212975"/>
                </a:cubicBezTo>
                <a:cubicBezTo>
                  <a:pt x="6530405" y="2233004"/>
                  <a:pt x="6267252" y="2132248"/>
                  <a:pt x="6016990" y="2212975"/>
                </a:cubicBezTo>
                <a:cubicBezTo>
                  <a:pt x="5766728" y="2293702"/>
                  <a:pt x="5515129" y="2190145"/>
                  <a:pt x="5319540" y="2212975"/>
                </a:cubicBezTo>
                <a:cubicBezTo>
                  <a:pt x="5123951" y="2235805"/>
                  <a:pt x="4714146" y="2135626"/>
                  <a:pt x="4515698" y="2212975"/>
                </a:cubicBezTo>
                <a:cubicBezTo>
                  <a:pt x="4317250" y="2290324"/>
                  <a:pt x="4376663" y="2194902"/>
                  <a:pt x="4243810" y="2212975"/>
                </a:cubicBezTo>
                <a:cubicBezTo>
                  <a:pt x="4110957" y="2231048"/>
                  <a:pt x="4097253" y="2199162"/>
                  <a:pt x="3971923" y="2212975"/>
                </a:cubicBezTo>
                <a:cubicBezTo>
                  <a:pt x="3846593" y="2226788"/>
                  <a:pt x="3711342" y="2183536"/>
                  <a:pt x="3593644" y="2212975"/>
                </a:cubicBezTo>
                <a:cubicBezTo>
                  <a:pt x="3475946" y="2242414"/>
                  <a:pt x="3145313" y="2154704"/>
                  <a:pt x="2789803" y="2212975"/>
                </a:cubicBezTo>
                <a:cubicBezTo>
                  <a:pt x="2434293" y="2271246"/>
                  <a:pt x="2628616" y="2194319"/>
                  <a:pt x="2517915" y="2212975"/>
                </a:cubicBezTo>
                <a:cubicBezTo>
                  <a:pt x="2407214" y="2231631"/>
                  <a:pt x="2172056" y="2156650"/>
                  <a:pt x="2033246" y="2212975"/>
                </a:cubicBezTo>
                <a:cubicBezTo>
                  <a:pt x="1894436" y="2269300"/>
                  <a:pt x="1457069" y="2129749"/>
                  <a:pt x="1229405" y="2212975"/>
                </a:cubicBezTo>
                <a:cubicBezTo>
                  <a:pt x="1001741" y="2296201"/>
                  <a:pt x="819884" y="2200423"/>
                  <a:pt x="531954" y="2212975"/>
                </a:cubicBezTo>
                <a:cubicBezTo>
                  <a:pt x="244024" y="2225527"/>
                  <a:pt x="210400" y="2212712"/>
                  <a:pt x="0" y="2212975"/>
                </a:cubicBezTo>
                <a:cubicBezTo>
                  <a:pt x="-53415" y="2010158"/>
                  <a:pt x="43005" y="1931418"/>
                  <a:pt x="0" y="1726121"/>
                </a:cubicBezTo>
                <a:cubicBezTo>
                  <a:pt x="-43005" y="1520824"/>
                  <a:pt x="20787" y="1324846"/>
                  <a:pt x="0" y="1150747"/>
                </a:cubicBezTo>
                <a:cubicBezTo>
                  <a:pt x="-20787" y="976648"/>
                  <a:pt x="17060" y="839464"/>
                  <a:pt x="0" y="575374"/>
                </a:cubicBezTo>
                <a:cubicBezTo>
                  <a:pt x="-17060" y="311284"/>
                  <a:pt x="39695" y="155770"/>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normAutofit/>
          </a:bodyPr>
          <a:lstStyle/>
          <a:p>
            <a:endParaRPr lang="en-US" dirty="0"/>
          </a:p>
          <a:p>
            <a:r>
              <a:rPr lang="en-US" b="1" dirty="0">
                <a:solidFill>
                  <a:srgbClr val="FFC000"/>
                </a:solidFill>
              </a:rPr>
              <a:t>You will need:   	a frame such as a box, picture frame, or DIY popsicle frame</a:t>
            </a:r>
          </a:p>
          <a:p>
            <a:r>
              <a:rPr lang="en-US" b="1" dirty="0">
                <a:solidFill>
                  <a:srgbClr val="FFC000"/>
                </a:solidFill>
              </a:rPr>
              <a:t>		sticks for the beads such as bamboo skewers, thin dowels, pipe-cleaners or even lacing cord</a:t>
            </a:r>
          </a:p>
          <a:p>
            <a:r>
              <a:rPr lang="en-US" b="1" dirty="0">
                <a:solidFill>
                  <a:srgbClr val="FFC000"/>
                </a:solidFill>
              </a:rPr>
              <a:t>		beads of various colors to go on your chosen sticks/cords</a:t>
            </a:r>
          </a:p>
          <a:p>
            <a:r>
              <a:rPr lang="en-US" b="1" dirty="0">
                <a:solidFill>
                  <a:srgbClr val="FFC000"/>
                </a:solidFill>
              </a:rPr>
              <a:t>Put 5 beads of one color  and 5 beads of another color on your chosen ‘stick’.   (The 5’s help with counting.) </a:t>
            </a:r>
          </a:p>
          <a:p>
            <a:r>
              <a:rPr lang="en-US" b="1" dirty="0">
                <a:solidFill>
                  <a:srgbClr val="FFC000"/>
                </a:solidFill>
              </a:rPr>
              <a:t>Repeat for the number of ‘sticks’ that fit on your chosen ‘frame’.   Click on ideas to go to website.</a:t>
            </a:r>
            <a:endParaRPr lang="en-US" dirty="0"/>
          </a:p>
        </p:txBody>
      </p:sp>
      <p:pic>
        <p:nvPicPr>
          <p:cNvPr id="10" name="Picture 9" descr="Colorful beads on a wooden abacus&#10;&#10;Description automatically generated">
            <a:hlinkClick r:id="rId2"/>
            <a:extLst>
              <a:ext uri="{FF2B5EF4-FFF2-40B4-BE49-F238E27FC236}">
                <a16:creationId xmlns:a16="http://schemas.microsoft.com/office/drawing/2014/main" id="{5648F9B8-F9D4-5188-2B9F-9D6F9C854877}"/>
              </a:ext>
            </a:extLst>
          </p:cNvPr>
          <p:cNvPicPr>
            <a:picLocks noChangeAspect="1"/>
          </p:cNvPicPr>
          <p:nvPr/>
        </p:nvPicPr>
        <p:blipFill>
          <a:blip r:embed="rId3">
            <a:extLst>
              <a:ext uri="{28A0092B-C50C-407E-A947-70E740481C1C}">
                <a14:useLocalDpi xmlns:a14="http://schemas.microsoft.com/office/drawing/2010/main" val="0"/>
              </a:ext>
            </a:extLst>
          </a:blip>
          <a:srcRect b="9157"/>
          <a:stretch/>
        </p:blipFill>
        <p:spPr>
          <a:xfrm>
            <a:off x="853421" y="3616036"/>
            <a:ext cx="2195185" cy="2991244"/>
          </a:xfrm>
          <a:prstGeom prst="rect">
            <a:avLst/>
          </a:prstGeom>
        </p:spPr>
      </p:pic>
      <p:pic>
        <p:nvPicPr>
          <p:cNvPr id="12" name="Picture 11" descr="A colorful beads on a string&#10;&#10;Description automatically generated">
            <a:hlinkClick r:id="rId4"/>
            <a:extLst>
              <a:ext uri="{FF2B5EF4-FFF2-40B4-BE49-F238E27FC236}">
                <a16:creationId xmlns:a16="http://schemas.microsoft.com/office/drawing/2014/main" id="{5B54B39F-BB1B-C12B-4F2F-E33456D481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9937" y="3616036"/>
            <a:ext cx="2056348" cy="3075709"/>
          </a:xfrm>
          <a:prstGeom prst="rect">
            <a:avLst/>
          </a:prstGeom>
        </p:spPr>
      </p:pic>
      <p:pic>
        <p:nvPicPr>
          <p:cNvPr id="14" name="Picture 13" descr="A colorful bead on a stick&#10;&#10;Description automatically generated">
            <a:hlinkClick r:id="rId6"/>
            <a:extLst>
              <a:ext uri="{FF2B5EF4-FFF2-40B4-BE49-F238E27FC236}">
                <a16:creationId xmlns:a16="http://schemas.microsoft.com/office/drawing/2014/main" id="{48B12C8E-5C91-667C-D6DF-1DE4EF506D6C}"/>
              </a:ext>
            </a:extLst>
          </p:cNvPr>
          <p:cNvPicPr>
            <a:picLocks noChangeAspect="1"/>
          </p:cNvPicPr>
          <p:nvPr/>
        </p:nvPicPr>
        <p:blipFill>
          <a:blip r:embed="rId7">
            <a:extLst>
              <a:ext uri="{28A0092B-C50C-407E-A947-70E740481C1C}">
                <a14:useLocalDpi xmlns:a14="http://schemas.microsoft.com/office/drawing/2010/main" val="0"/>
              </a:ext>
            </a:extLst>
          </a:blip>
          <a:srcRect l="20909" t="11717" r="17273"/>
          <a:stretch/>
        </p:blipFill>
        <p:spPr>
          <a:xfrm>
            <a:off x="5694824" y="3616036"/>
            <a:ext cx="2274968" cy="2784764"/>
          </a:xfrm>
          <a:prstGeom prst="rect">
            <a:avLst/>
          </a:prstGeom>
        </p:spPr>
      </p:pic>
      <p:pic>
        <p:nvPicPr>
          <p:cNvPr id="16" name="Picture 15" descr="A group of colorful spools of thread&#10;&#10;Description automatically generated">
            <a:extLst>
              <a:ext uri="{FF2B5EF4-FFF2-40B4-BE49-F238E27FC236}">
                <a16:creationId xmlns:a16="http://schemas.microsoft.com/office/drawing/2014/main" id="{994EE85F-5216-02AD-3674-26B9BBCC0AB1}"/>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18889" t="55151"/>
          <a:stretch/>
        </p:blipFill>
        <p:spPr>
          <a:xfrm>
            <a:off x="9609663" y="5475720"/>
            <a:ext cx="1728916" cy="955964"/>
          </a:xfrm>
          <a:prstGeom prst="rect">
            <a:avLst/>
          </a:prstGeom>
        </p:spPr>
      </p:pic>
      <p:pic>
        <p:nvPicPr>
          <p:cNvPr id="26" name="Picture 25" descr="A pack of bamboo skewers&#10;&#10;Description automatically generated">
            <a:extLst>
              <a:ext uri="{FF2B5EF4-FFF2-40B4-BE49-F238E27FC236}">
                <a16:creationId xmlns:a16="http://schemas.microsoft.com/office/drawing/2014/main" id="{8BF89EDD-1F64-4319-34E4-89DC8A2AEA37}"/>
              </a:ext>
            </a:extLst>
          </p:cNvPr>
          <p:cNvPicPr>
            <a:picLocks noChangeAspect="1"/>
          </p:cNvPicPr>
          <p:nvPr/>
        </p:nvPicPr>
        <p:blipFill>
          <a:blip r:embed="rId9">
            <a:extLst>
              <a:ext uri="{28A0092B-C50C-407E-A947-70E740481C1C}">
                <a14:useLocalDpi xmlns:a14="http://schemas.microsoft.com/office/drawing/2010/main" val="0"/>
              </a:ext>
            </a:extLst>
          </a:blip>
          <a:srcRect l="31818" r="32020"/>
          <a:stretch/>
        </p:blipFill>
        <p:spPr>
          <a:xfrm rot="21194324">
            <a:off x="8523404" y="3439390"/>
            <a:ext cx="1239983" cy="3429000"/>
          </a:xfrm>
          <a:prstGeom prst="rect">
            <a:avLst/>
          </a:prstGeom>
        </p:spPr>
      </p:pic>
    </p:spTree>
    <p:extLst>
      <p:ext uri="{BB962C8B-B14F-4D97-AF65-F5344CB8AC3E}">
        <p14:creationId xmlns:p14="http://schemas.microsoft.com/office/powerpoint/2010/main" val="2772807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E717E-AC09-396C-4E46-DC6188741A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C73C07-52C9-F1A2-E6A0-0099C6FE826C}"/>
              </a:ext>
            </a:extLst>
          </p:cNvPr>
          <p:cNvSpPr>
            <a:spLocks noGrp="1"/>
          </p:cNvSpPr>
          <p:nvPr>
            <p:ph type="title"/>
          </p:nvPr>
        </p:nvSpPr>
        <p:spPr>
          <a:xfrm>
            <a:off x="839788" y="634512"/>
            <a:ext cx="3932237" cy="1009650"/>
          </a:xfrm>
        </p:spPr>
        <p:txBody>
          <a:bodyPr/>
          <a:lstStyle/>
          <a:p>
            <a:r>
              <a:rPr lang="en-US" b="1" dirty="0">
                <a:solidFill>
                  <a:schemeClr val="bg1"/>
                </a:solidFill>
                <a:effectLst>
                  <a:outerShdw blurRad="38100" dist="38100" dir="2700000" algn="tl">
                    <a:srgbClr val="000000">
                      <a:alpha val="43137"/>
                    </a:srgbClr>
                  </a:outerShdw>
                </a:effectLst>
              </a:rPr>
              <a:t>Blessed!</a:t>
            </a:r>
          </a:p>
        </p:txBody>
      </p:sp>
      <p:sp>
        <p:nvSpPr>
          <p:cNvPr id="4" name="Text Placeholder 3">
            <a:extLst>
              <a:ext uri="{FF2B5EF4-FFF2-40B4-BE49-F238E27FC236}">
                <a16:creationId xmlns:a16="http://schemas.microsoft.com/office/drawing/2014/main" id="{34AE1149-7F6B-E265-C5C9-D166F76A78A4}"/>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baseline="30000" dirty="0"/>
              <a:t>5 </a:t>
            </a:r>
            <a:r>
              <a:rPr lang="en-US" dirty="0"/>
              <a:t>From the time he put him in charge of his household and of all that he owned, the </a:t>
            </a:r>
            <a:r>
              <a:rPr lang="en-US" cap="small" dirty="0">
                <a:effectLst/>
              </a:rPr>
              <a:t>Lord</a:t>
            </a:r>
            <a:r>
              <a:rPr lang="en-US" dirty="0"/>
              <a:t> blessed the household of the Egyptian because of Joseph. The blessing of the </a:t>
            </a:r>
            <a:r>
              <a:rPr lang="en-US" cap="small" dirty="0">
                <a:effectLst/>
              </a:rPr>
              <a:t>Lord</a:t>
            </a:r>
            <a:r>
              <a:rPr lang="en-US" dirty="0"/>
              <a:t> was on everything Potiphar had, both in the house and in the field. </a:t>
            </a:r>
          </a:p>
          <a:p>
            <a:r>
              <a:rPr lang="en-US" baseline="30000" dirty="0"/>
              <a:t>6 </a:t>
            </a:r>
            <a:r>
              <a:rPr lang="en-US" dirty="0"/>
              <a:t>So Potiphar left everything he had in Joseph’s care; with Joseph in charge, he did not concern himself with anything except the food he ate.</a:t>
            </a:r>
          </a:p>
        </p:txBody>
      </p:sp>
      <p:sp>
        <p:nvSpPr>
          <p:cNvPr id="7" name="Content Placeholder 6">
            <a:extLst>
              <a:ext uri="{FF2B5EF4-FFF2-40B4-BE49-F238E27FC236}">
                <a16:creationId xmlns:a16="http://schemas.microsoft.com/office/drawing/2014/main" id="{43F1A6FB-37B1-FDB3-B66E-0DE7854F3AAB}"/>
              </a:ext>
            </a:extLst>
          </p:cNvPr>
          <p:cNvSpPr>
            <a:spLocks noGrp="1"/>
          </p:cNvSpPr>
          <p:nvPr>
            <p:ph idx="1"/>
          </p:nvPr>
        </p:nvSpPr>
        <p:spPr/>
        <p:txBody>
          <a:bodyPr/>
          <a:lstStyle/>
          <a:p>
            <a:endParaRPr lang="en-US"/>
          </a:p>
        </p:txBody>
      </p:sp>
      <p:pic>
        <p:nvPicPr>
          <p:cNvPr id="8" name="Content Placeholder 8" descr="A person writing on a paper&#10;&#10;Description automatically generated">
            <a:extLst>
              <a:ext uri="{FF2B5EF4-FFF2-40B4-BE49-F238E27FC236}">
                <a16:creationId xmlns:a16="http://schemas.microsoft.com/office/drawing/2014/main" id="{ECF32C0B-AF16-5253-42F3-21BCF9651F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0554" y="1026990"/>
            <a:ext cx="6455997" cy="4841998"/>
          </a:xfrm>
          <a:prstGeom prst="rect">
            <a:avLst/>
          </a:prstGeom>
        </p:spPr>
      </p:pic>
    </p:spTree>
    <p:extLst>
      <p:ext uri="{BB962C8B-B14F-4D97-AF65-F5344CB8AC3E}">
        <p14:creationId xmlns:p14="http://schemas.microsoft.com/office/powerpoint/2010/main" val="2917214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84F12-97EF-FB38-435D-20B64D8A5BDD}"/>
            </a:ext>
          </a:extLst>
        </p:cNvPr>
        <p:cNvGrpSpPr/>
        <p:nvPr/>
      </p:nvGrpSpPr>
      <p:grpSpPr>
        <a:xfrm>
          <a:off x="0" y="0"/>
          <a:ext cx="0" cy="0"/>
          <a:chOff x="0" y="0"/>
          <a:chExt cx="0" cy="0"/>
        </a:xfrm>
      </p:grpSpPr>
      <p:pic>
        <p:nvPicPr>
          <p:cNvPr id="6" name="Picture 5" descr="A cartoon of a group of people&#10;&#10;Description automatically generated">
            <a:extLst>
              <a:ext uri="{FF2B5EF4-FFF2-40B4-BE49-F238E27FC236}">
                <a16:creationId xmlns:a16="http://schemas.microsoft.com/office/drawing/2014/main" id="{706FF385-D8F3-75AE-C06A-1A98FA0FB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8661" y="2573700"/>
            <a:ext cx="3190875" cy="4200525"/>
          </a:xfrm>
          <a:prstGeom prst="ellipse">
            <a:avLst/>
          </a:prstGeom>
        </p:spPr>
      </p:pic>
      <p:sp>
        <p:nvSpPr>
          <p:cNvPr id="4" name="Scroll: Vertical 3">
            <a:extLst>
              <a:ext uri="{FF2B5EF4-FFF2-40B4-BE49-F238E27FC236}">
                <a16:creationId xmlns:a16="http://schemas.microsoft.com/office/drawing/2014/main" id="{915E979D-8929-A964-B976-6EA9073CD161}"/>
              </a:ext>
            </a:extLst>
          </p:cNvPr>
          <p:cNvSpPr/>
          <p:nvPr/>
        </p:nvSpPr>
        <p:spPr>
          <a:xfrm rot="21060743">
            <a:off x="6446814" y="372078"/>
            <a:ext cx="5248069" cy="4766087"/>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aseline="30000" dirty="0"/>
              <a:t>16 </a:t>
            </a:r>
            <a:r>
              <a:rPr lang="en-US" sz="2800" dirty="0"/>
              <a:t>Rejoice always, </a:t>
            </a:r>
          </a:p>
          <a:p>
            <a:pPr algn="ctr"/>
            <a:r>
              <a:rPr lang="en-US" sz="2800" baseline="30000" dirty="0"/>
              <a:t>17 </a:t>
            </a:r>
            <a:r>
              <a:rPr lang="en-US" sz="2800" dirty="0"/>
              <a:t>pray continually, </a:t>
            </a:r>
          </a:p>
          <a:p>
            <a:pPr algn="ctr"/>
            <a:r>
              <a:rPr lang="en-US" sz="2800" baseline="30000" dirty="0"/>
              <a:t>18 </a:t>
            </a:r>
            <a:r>
              <a:rPr lang="en-US" sz="2800" b="1" dirty="0"/>
              <a:t>give thanks in </a:t>
            </a:r>
          </a:p>
          <a:p>
            <a:pPr algn="ctr"/>
            <a:r>
              <a:rPr lang="en-US" sz="2800" b="1" dirty="0"/>
              <a:t>all circumstances; </a:t>
            </a:r>
          </a:p>
          <a:p>
            <a:pPr algn="ctr"/>
            <a:r>
              <a:rPr lang="en-US" sz="2800" b="1" dirty="0"/>
              <a:t>for this is God’s will</a:t>
            </a:r>
          </a:p>
          <a:p>
            <a:pPr algn="ctr"/>
            <a:r>
              <a:rPr lang="en-US" sz="2800" b="1" dirty="0"/>
              <a:t> for you</a:t>
            </a:r>
          </a:p>
          <a:p>
            <a:pPr algn="ctr"/>
            <a:r>
              <a:rPr lang="en-US" sz="2800" b="1" dirty="0"/>
              <a:t> in Christ Jesus.</a:t>
            </a:r>
          </a:p>
          <a:p>
            <a:pPr algn="ctr"/>
            <a:endParaRPr lang="en-US" sz="2800" b="1" dirty="0"/>
          </a:p>
          <a:p>
            <a:pPr algn="ctr"/>
            <a:r>
              <a:rPr lang="en-US" sz="2800" dirty="0"/>
              <a:t>1 Thessalonians 5:18</a:t>
            </a:r>
          </a:p>
        </p:txBody>
      </p:sp>
      <p:sp>
        <p:nvSpPr>
          <p:cNvPr id="8" name="Speech Bubble: Rectangle with Corners Rounded 7">
            <a:extLst>
              <a:ext uri="{FF2B5EF4-FFF2-40B4-BE49-F238E27FC236}">
                <a16:creationId xmlns:a16="http://schemas.microsoft.com/office/drawing/2014/main" id="{769CFDDD-DB00-6C40-AA48-3814D2597BD4}"/>
              </a:ext>
            </a:extLst>
          </p:cNvPr>
          <p:cNvSpPr/>
          <p:nvPr/>
        </p:nvSpPr>
        <p:spPr>
          <a:xfrm>
            <a:off x="422030" y="631005"/>
            <a:ext cx="2936631" cy="1942695"/>
          </a:xfrm>
          <a:prstGeom prst="wedgeRoundRectCallout">
            <a:avLst>
              <a:gd name="adj1" fmla="val 64944"/>
              <a:gd name="adj2" fmla="val 111012"/>
              <a:gd name="adj3" fmla="val 16667"/>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Thank you God,</a:t>
            </a:r>
          </a:p>
          <a:p>
            <a:pPr algn="ctr"/>
            <a:r>
              <a:rPr lang="en-US" dirty="0"/>
              <a:t> for a good job </a:t>
            </a:r>
          </a:p>
          <a:p>
            <a:pPr algn="ctr"/>
            <a:r>
              <a:rPr lang="en-US" dirty="0"/>
              <a:t>and money</a:t>
            </a:r>
          </a:p>
          <a:p>
            <a:pPr algn="ctr"/>
            <a:r>
              <a:rPr lang="en-US" dirty="0"/>
              <a:t>and plenty of food</a:t>
            </a:r>
          </a:p>
          <a:p>
            <a:pPr algn="ctr"/>
            <a:r>
              <a:rPr lang="en-US" dirty="0"/>
              <a:t>and clothes…</a:t>
            </a:r>
          </a:p>
          <a:p>
            <a:pPr algn="ctr"/>
            <a:r>
              <a:rPr lang="en-US" dirty="0"/>
              <a:t>and everything!</a:t>
            </a:r>
          </a:p>
        </p:txBody>
      </p:sp>
      <p:pic>
        <p:nvPicPr>
          <p:cNvPr id="2" name="Picture 1" descr="Colorful beads on a wooden abacus&#10;&#10;Description automatically generated">
            <a:hlinkClick r:id="rId3"/>
            <a:extLst>
              <a:ext uri="{FF2B5EF4-FFF2-40B4-BE49-F238E27FC236}">
                <a16:creationId xmlns:a16="http://schemas.microsoft.com/office/drawing/2014/main" id="{FBB561B2-B72C-B0F0-869C-D18A6AFC96FC}"/>
              </a:ext>
            </a:extLst>
          </p:cNvPr>
          <p:cNvPicPr>
            <a:picLocks noChangeAspect="1"/>
          </p:cNvPicPr>
          <p:nvPr/>
        </p:nvPicPr>
        <p:blipFill>
          <a:blip r:embed="rId4">
            <a:extLst>
              <a:ext uri="{28A0092B-C50C-407E-A947-70E740481C1C}">
                <a14:useLocalDpi xmlns:a14="http://schemas.microsoft.com/office/drawing/2010/main" val="0"/>
              </a:ext>
            </a:extLst>
          </a:blip>
          <a:srcRect b="9157"/>
          <a:stretch/>
        </p:blipFill>
        <p:spPr>
          <a:xfrm>
            <a:off x="853421" y="3616036"/>
            <a:ext cx="2195185" cy="2991244"/>
          </a:xfrm>
          <a:prstGeom prst="rect">
            <a:avLst/>
          </a:prstGeom>
        </p:spPr>
      </p:pic>
      <p:sp>
        <p:nvSpPr>
          <p:cNvPr id="3" name="Rectangle 2">
            <a:extLst>
              <a:ext uri="{FF2B5EF4-FFF2-40B4-BE49-F238E27FC236}">
                <a16:creationId xmlns:a16="http://schemas.microsoft.com/office/drawing/2014/main" id="{E38F560B-0CB2-95FD-3253-9A4BFE84692B}"/>
              </a:ext>
            </a:extLst>
          </p:cNvPr>
          <p:cNvSpPr/>
          <p:nvPr/>
        </p:nvSpPr>
        <p:spPr>
          <a:xfrm>
            <a:off x="521775" y="4188902"/>
            <a:ext cx="2858476" cy="2585323"/>
          </a:xfrm>
          <a:prstGeom prst="rect">
            <a:avLst/>
          </a:prstGeom>
          <a:noFill/>
        </p:spPr>
        <p:txBody>
          <a:bodyPr wrap="none" lIns="91440" tIns="45720" rIns="91440" bIns="45720">
            <a:normAutofit fontScale="70000" lnSpcReduction="20000"/>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Count</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Your </a:t>
            </a:r>
          </a:p>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Blessing </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Name them</a:t>
            </a:r>
          </a:p>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One by one</a:t>
            </a:r>
          </a:p>
        </p:txBody>
      </p:sp>
    </p:spTree>
    <p:extLst>
      <p:ext uri="{BB962C8B-B14F-4D97-AF65-F5344CB8AC3E}">
        <p14:creationId xmlns:p14="http://schemas.microsoft.com/office/powerpoint/2010/main" val="220099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2845F-BB4A-8F33-6672-8A9C0A7155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0E881F-1321-2117-97CB-1395EEE6C086}"/>
              </a:ext>
            </a:extLst>
          </p:cNvPr>
          <p:cNvSpPr>
            <a:spLocks noGrp="1"/>
          </p:cNvSpPr>
          <p:nvPr>
            <p:ph type="title"/>
          </p:nvPr>
        </p:nvSpPr>
        <p:spPr>
          <a:xfrm>
            <a:off x="839788" y="615461"/>
            <a:ext cx="3932237" cy="1009650"/>
          </a:xfrm>
        </p:spPr>
        <p:txBody>
          <a:bodyPr/>
          <a:lstStyle/>
          <a:p>
            <a:r>
              <a:rPr lang="en-US" b="1" dirty="0">
                <a:solidFill>
                  <a:schemeClr val="bg1"/>
                </a:solidFill>
                <a:effectLst>
                  <a:outerShdw blurRad="38100" dist="38100" dir="2700000" algn="tl">
                    <a:srgbClr val="000000">
                      <a:alpha val="43137"/>
                    </a:srgbClr>
                  </a:outerShdw>
                </a:effectLst>
              </a:rPr>
              <a:t>Temptation</a:t>
            </a:r>
          </a:p>
        </p:txBody>
      </p:sp>
      <p:pic>
        <p:nvPicPr>
          <p:cNvPr id="9" name="Content Placeholder 8" descr="A person drawing a picture&#10;&#10;Description automatically generated">
            <a:extLst>
              <a:ext uri="{FF2B5EF4-FFF2-40B4-BE49-F238E27FC236}">
                <a16:creationId xmlns:a16="http://schemas.microsoft.com/office/drawing/2014/main" id="{D242C36D-5C4C-75D8-C9E8-EB5937EEF3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flipH="1">
            <a:off x="5134708" y="895105"/>
            <a:ext cx="6631843" cy="4973883"/>
          </a:xfrm>
        </p:spPr>
      </p:pic>
      <p:sp>
        <p:nvSpPr>
          <p:cNvPr id="4" name="Text Placeholder 3">
            <a:extLst>
              <a:ext uri="{FF2B5EF4-FFF2-40B4-BE49-F238E27FC236}">
                <a16:creationId xmlns:a16="http://schemas.microsoft.com/office/drawing/2014/main" id="{6C28B8AD-C2C5-7ED9-6DF5-81B345F01546}"/>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normAutofit/>
          </a:bodyPr>
          <a:lstStyle/>
          <a:p>
            <a:r>
              <a:rPr lang="en-US" dirty="0"/>
              <a:t>Now Joseph was well-built and handsome, </a:t>
            </a:r>
            <a:r>
              <a:rPr lang="en-US" baseline="30000" dirty="0"/>
              <a:t>7 </a:t>
            </a:r>
            <a:r>
              <a:rPr lang="en-US" dirty="0"/>
              <a:t>and after a while his master’s wife took notice of Joseph and said, “Come to bed with me!”</a:t>
            </a:r>
          </a:p>
          <a:p>
            <a:r>
              <a:rPr lang="en-US" baseline="30000" dirty="0"/>
              <a:t>8 </a:t>
            </a:r>
            <a:r>
              <a:rPr lang="en-US" dirty="0"/>
              <a:t>But he refused. “With me in charge,” he told her, “my master does not concern himself with anything in the house; everything he owns he has entrusted to my care. </a:t>
            </a:r>
            <a:r>
              <a:rPr lang="en-US" baseline="30000" dirty="0"/>
              <a:t>9 </a:t>
            </a:r>
            <a:r>
              <a:rPr lang="en-US" dirty="0"/>
              <a:t>No one is greater in this house than I am. My master has withheld nothing from me except you, because you are his wife. How then could I do such a wicked thing and sin against God?”</a:t>
            </a:r>
          </a:p>
          <a:p>
            <a:endParaRPr lang="en-US" dirty="0"/>
          </a:p>
        </p:txBody>
      </p:sp>
      <p:sp>
        <p:nvSpPr>
          <p:cNvPr id="5" name="Speech Bubble: Rectangle with Corners Rounded 4">
            <a:extLst>
              <a:ext uri="{FF2B5EF4-FFF2-40B4-BE49-F238E27FC236}">
                <a16:creationId xmlns:a16="http://schemas.microsoft.com/office/drawing/2014/main" id="{F31CF086-FF0F-80C7-55AD-4B7F34937668}"/>
              </a:ext>
            </a:extLst>
          </p:cNvPr>
          <p:cNvSpPr/>
          <p:nvPr/>
        </p:nvSpPr>
        <p:spPr>
          <a:xfrm>
            <a:off x="8528539" y="3787348"/>
            <a:ext cx="3238012" cy="1804560"/>
          </a:xfrm>
          <a:prstGeom prst="wedgeRoundRectCallout">
            <a:avLst>
              <a:gd name="adj1" fmla="val 1425"/>
              <a:gd name="adj2" fmla="val -7820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  My master has put me</a:t>
            </a:r>
          </a:p>
          <a:p>
            <a:pPr algn="ctr"/>
            <a:r>
              <a:rPr lang="en-US" dirty="0"/>
              <a:t> in charge of everything,</a:t>
            </a:r>
          </a:p>
          <a:p>
            <a:pPr algn="ctr"/>
            <a:r>
              <a:rPr lang="en-US" dirty="0"/>
              <a:t> but you are his.  </a:t>
            </a:r>
          </a:p>
          <a:p>
            <a:pPr algn="ctr"/>
            <a:r>
              <a:rPr lang="en-US" dirty="0"/>
              <a:t>I will not sin against him</a:t>
            </a:r>
          </a:p>
          <a:p>
            <a:pPr algn="ctr"/>
            <a:r>
              <a:rPr lang="en-US" dirty="0"/>
              <a:t> nor God by doing this wicked thing.  NO, I will not!</a:t>
            </a:r>
          </a:p>
        </p:txBody>
      </p:sp>
      <p:sp>
        <p:nvSpPr>
          <p:cNvPr id="7" name="Speech Bubble: Rectangle with Corners Rounded 6">
            <a:extLst>
              <a:ext uri="{FF2B5EF4-FFF2-40B4-BE49-F238E27FC236}">
                <a16:creationId xmlns:a16="http://schemas.microsoft.com/office/drawing/2014/main" id="{487ADD33-28CF-4DB5-0F87-473D48883A97}"/>
              </a:ext>
            </a:extLst>
          </p:cNvPr>
          <p:cNvSpPr/>
          <p:nvPr/>
        </p:nvSpPr>
        <p:spPr>
          <a:xfrm>
            <a:off x="6178399" y="177311"/>
            <a:ext cx="2483155" cy="876300"/>
          </a:xfrm>
          <a:prstGeom prst="wedgeRoundRectCallout">
            <a:avLst>
              <a:gd name="adj1" fmla="val -49061"/>
              <a:gd name="adj2" fmla="val 98118"/>
              <a:gd name="adj3" fmla="val 16667"/>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Joseph, you are so handsome!</a:t>
            </a:r>
          </a:p>
          <a:p>
            <a:pPr algn="ctr"/>
            <a:r>
              <a:rPr lang="en-US" dirty="0"/>
              <a:t>Come to bed with me.</a:t>
            </a:r>
          </a:p>
        </p:txBody>
      </p:sp>
    </p:spTree>
    <p:extLst>
      <p:ext uri="{BB962C8B-B14F-4D97-AF65-F5344CB8AC3E}">
        <p14:creationId xmlns:p14="http://schemas.microsoft.com/office/powerpoint/2010/main" val="2830062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B5AE9-D5F2-2376-8B7A-E95080A3FD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8DB521-F383-9F84-3A30-DC9771D65ED9}"/>
              </a:ext>
            </a:extLst>
          </p:cNvPr>
          <p:cNvSpPr>
            <a:spLocks noGrp="1"/>
          </p:cNvSpPr>
          <p:nvPr>
            <p:ph type="title"/>
          </p:nvPr>
        </p:nvSpPr>
        <p:spPr>
          <a:xfrm>
            <a:off x="839788" y="799460"/>
            <a:ext cx="4119074" cy="1009650"/>
          </a:xfrm>
        </p:spPr>
        <p:txBody>
          <a:bodyPr/>
          <a:lstStyle/>
          <a:p>
            <a:r>
              <a:rPr lang="en-US" b="1" dirty="0">
                <a:solidFill>
                  <a:schemeClr val="bg1"/>
                </a:solidFill>
                <a:effectLst>
                  <a:outerShdw blurRad="38100" dist="38100" dir="2700000" algn="tl">
                    <a:srgbClr val="000000">
                      <a:alpha val="43137"/>
                    </a:srgbClr>
                  </a:outerShdw>
                </a:effectLst>
              </a:rPr>
              <a:t>Resolve &amp; Boundaries</a:t>
            </a:r>
          </a:p>
        </p:txBody>
      </p:sp>
      <p:pic>
        <p:nvPicPr>
          <p:cNvPr id="9" name="Content Placeholder 8" descr="A person and person in robes&#10;&#10;Description automatically generated">
            <a:extLst>
              <a:ext uri="{FF2B5EF4-FFF2-40B4-BE49-F238E27FC236}">
                <a16:creationId xmlns:a16="http://schemas.microsoft.com/office/drawing/2014/main" id="{5D1BCAEB-DEEC-F7C4-79FE-9C1DAE8B25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31651" y="1304285"/>
            <a:ext cx="6086272" cy="4564704"/>
          </a:xfrm>
        </p:spPr>
      </p:pic>
      <p:sp>
        <p:nvSpPr>
          <p:cNvPr id="4" name="Text Placeholder 3">
            <a:extLst>
              <a:ext uri="{FF2B5EF4-FFF2-40B4-BE49-F238E27FC236}">
                <a16:creationId xmlns:a16="http://schemas.microsoft.com/office/drawing/2014/main" id="{FF689A0F-0036-AA2F-18BA-EE096F6849F1}"/>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baseline="30000" dirty="0"/>
              <a:t>10 </a:t>
            </a:r>
            <a:r>
              <a:rPr lang="en-US" dirty="0"/>
              <a:t>And though she spoke to Joseph day after day, he refused to go to bed with her or even be with her.</a:t>
            </a:r>
          </a:p>
        </p:txBody>
      </p:sp>
      <p:sp>
        <p:nvSpPr>
          <p:cNvPr id="5" name="Speech Bubble: Rectangle with Corners Rounded 4">
            <a:extLst>
              <a:ext uri="{FF2B5EF4-FFF2-40B4-BE49-F238E27FC236}">
                <a16:creationId xmlns:a16="http://schemas.microsoft.com/office/drawing/2014/main" id="{98FA9F25-FE77-321D-9CFA-BF0DE0073FA8}"/>
              </a:ext>
            </a:extLst>
          </p:cNvPr>
          <p:cNvSpPr/>
          <p:nvPr/>
        </p:nvSpPr>
        <p:spPr>
          <a:xfrm>
            <a:off x="6636462" y="309242"/>
            <a:ext cx="3676650" cy="1172215"/>
          </a:xfrm>
          <a:prstGeom prst="wedgeRoundRectCallout">
            <a:avLst>
              <a:gd name="adj1" fmla="val -13851"/>
              <a:gd name="adj2" fmla="val 8348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Will you take this to the Mistress, please.  I will not go near her nor give in to her desire to have me go to bed with her..</a:t>
            </a:r>
          </a:p>
        </p:txBody>
      </p:sp>
      <p:sp>
        <p:nvSpPr>
          <p:cNvPr id="6" name="Speech Bubble: Rectangle with Corners Rounded 5">
            <a:extLst>
              <a:ext uri="{FF2B5EF4-FFF2-40B4-BE49-F238E27FC236}">
                <a16:creationId xmlns:a16="http://schemas.microsoft.com/office/drawing/2014/main" id="{35634351-44EF-1402-B3E1-813C433AD2BA}"/>
              </a:ext>
            </a:extLst>
          </p:cNvPr>
          <p:cNvSpPr/>
          <p:nvPr/>
        </p:nvSpPr>
        <p:spPr>
          <a:xfrm>
            <a:off x="10190020" y="4642246"/>
            <a:ext cx="1576532" cy="650723"/>
          </a:xfrm>
          <a:prstGeom prst="wedgeRoundRectCallout">
            <a:avLst>
              <a:gd name="adj1" fmla="val 3907"/>
              <a:gd name="adj2" fmla="val -104055"/>
              <a:gd name="adj3" fmla="val 16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Ok Joseph</a:t>
            </a:r>
          </a:p>
        </p:txBody>
      </p:sp>
      <p:pic>
        <p:nvPicPr>
          <p:cNvPr id="11" name="Picture 10" descr="Cartoon of a child&#10;&#10;Description automatically generated">
            <a:extLst>
              <a:ext uri="{FF2B5EF4-FFF2-40B4-BE49-F238E27FC236}">
                <a16:creationId xmlns:a16="http://schemas.microsoft.com/office/drawing/2014/main" id="{EFEBA5A3-3B71-30B1-474F-527A43D718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46183" y="4408244"/>
            <a:ext cx="3131049" cy="2449756"/>
          </a:xfrm>
          <a:prstGeom prst="rect">
            <a:avLst/>
          </a:prstGeom>
        </p:spPr>
      </p:pic>
      <p:sp>
        <p:nvSpPr>
          <p:cNvPr id="12" name="Speech Bubble: Rectangle with Corners Rounded 11">
            <a:extLst>
              <a:ext uri="{FF2B5EF4-FFF2-40B4-BE49-F238E27FC236}">
                <a16:creationId xmlns:a16="http://schemas.microsoft.com/office/drawing/2014/main" id="{EC8FB2B4-FB5E-9304-F564-6E93696FBA85}"/>
              </a:ext>
            </a:extLst>
          </p:cNvPr>
          <p:cNvSpPr/>
          <p:nvPr/>
        </p:nvSpPr>
        <p:spPr>
          <a:xfrm>
            <a:off x="1657184" y="3721804"/>
            <a:ext cx="2932401" cy="920442"/>
          </a:xfrm>
          <a:prstGeom prst="wedgeRoundRectCallout">
            <a:avLst>
              <a:gd name="adj1" fmla="val -42380"/>
              <a:gd name="adj2" fmla="val 92600"/>
              <a:gd name="adj3" fmla="val 1666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I know I can trust Joseph.  He knows and does</a:t>
            </a:r>
          </a:p>
          <a:p>
            <a:pPr algn="ctr"/>
            <a:r>
              <a:rPr lang="en-US" dirty="0"/>
              <a:t> what is right.</a:t>
            </a:r>
          </a:p>
        </p:txBody>
      </p:sp>
    </p:spTree>
    <p:extLst>
      <p:ext uri="{BB962C8B-B14F-4D97-AF65-F5344CB8AC3E}">
        <p14:creationId xmlns:p14="http://schemas.microsoft.com/office/powerpoint/2010/main" val="48071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F0F20-2DE9-29BD-3E15-D707736D7A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78E3C5-3FDF-3736-9136-70E9BFEF1572}"/>
              </a:ext>
            </a:extLst>
          </p:cNvPr>
          <p:cNvSpPr>
            <a:spLocks noGrp="1"/>
          </p:cNvSpPr>
          <p:nvPr>
            <p:ph type="title"/>
          </p:nvPr>
        </p:nvSpPr>
        <p:spPr>
          <a:xfrm>
            <a:off x="839787" y="766303"/>
            <a:ext cx="3932237" cy="1009650"/>
          </a:xfrm>
        </p:spPr>
        <p:txBody>
          <a:bodyPr/>
          <a:lstStyle/>
          <a:p>
            <a:r>
              <a:rPr lang="en-US" b="1" dirty="0">
                <a:solidFill>
                  <a:schemeClr val="bg1"/>
                </a:solidFill>
                <a:effectLst>
                  <a:outerShdw blurRad="38100" dist="38100" dir="2700000" algn="tl">
                    <a:srgbClr val="000000">
                      <a:alpha val="43137"/>
                    </a:srgbClr>
                  </a:outerShdw>
                </a:effectLst>
              </a:rPr>
              <a:t>Commanded</a:t>
            </a:r>
          </a:p>
        </p:txBody>
      </p:sp>
      <p:pic>
        <p:nvPicPr>
          <p:cNvPr id="9" name="Content Placeholder 8" descr="A person and person in bed&#10;&#10;Description automatically generated">
            <a:extLst>
              <a:ext uri="{FF2B5EF4-FFF2-40B4-BE49-F238E27FC236}">
                <a16:creationId xmlns:a16="http://schemas.microsoft.com/office/drawing/2014/main" id="{73148C3C-6EB3-987A-F0BA-001770738D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8477" y="1271128"/>
            <a:ext cx="6130479" cy="4597859"/>
          </a:xfrm>
        </p:spPr>
      </p:pic>
      <p:sp>
        <p:nvSpPr>
          <p:cNvPr id="4" name="Text Placeholder 3">
            <a:extLst>
              <a:ext uri="{FF2B5EF4-FFF2-40B4-BE49-F238E27FC236}">
                <a16:creationId xmlns:a16="http://schemas.microsoft.com/office/drawing/2014/main" id="{24B14ED1-DC74-D3DE-FBCB-34CD1A8430B2}"/>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baseline="30000" dirty="0"/>
              <a:t>11 </a:t>
            </a:r>
            <a:r>
              <a:rPr lang="en-US" dirty="0"/>
              <a:t>One day he went into the house to attend to his duties, and none of the household servants was inside.</a:t>
            </a:r>
          </a:p>
          <a:p>
            <a:r>
              <a:rPr lang="en-US" dirty="0"/>
              <a:t> </a:t>
            </a:r>
            <a:r>
              <a:rPr lang="en-US" baseline="30000" dirty="0"/>
              <a:t>12 </a:t>
            </a:r>
            <a:r>
              <a:rPr lang="en-US" dirty="0"/>
              <a:t>She caught him by his cloak and said, “Come to bed with me!”</a:t>
            </a:r>
          </a:p>
        </p:txBody>
      </p:sp>
      <p:sp>
        <p:nvSpPr>
          <p:cNvPr id="5" name="Speech Bubble: Rectangle with Corners Rounded 4">
            <a:extLst>
              <a:ext uri="{FF2B5EF4-FFF2-40B4-BE49-F238E27FC236}">
                <a16:creationId xmlns:a16="http://schemas.microsoft.com/office/drawing/2014/main" id="{BF62E3EF-DEC2-79FF-8DC2-070EDF9088A7}"/>
              </a:ext>
            </a:extLst>
          </p:cNvPr>
          <p:cNvSpPr/>
          <p:nvPr/>
        </p:nvSpPr>
        <p:spPr>
          <a:xfrm>
            <a:off x="10292616" y="1055810"/>
            <a:ext cx="1862792" cy="876300"/>
          </a:xfrm>
          <a:prstGeom prst="wedgeRoundRectCallout">
            <a:avLst>
              <a:gd name="adj1" fmla="val -69717"/>
              <a:gd name="adj2" fmla="val 3875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a:t>
            </a:r>
          </a:p>
          <a:p>
            <a:pPr algn="ctr"/>
            <a:r>
              <a:rPr lang="en-US" dirty="0"/>
              <a:t>I’m not your husband!</a:t>
            </a:r>
          </a:p>
        </p:txBody>
      </p:sp>
      <p:sp>
        <p:nvSpPr>
          <p:cNvPr id="7" name="Speech Bubble: Rectangle with Corners Rounded 6">
            <a:extLst>
              <a:ext uri="{FF2B5EF4-FFF2-40B4-BE49-F238E27FC236}">
                <a16:creationId xmlns:a16="http://schemas.microsoft.com/office/drawing/2014/main" id="{47A92EB5-9E30-F1BA-792F-61F797BDA077}"/>
              </a:ext>
            </a:extLst>
          </p:cNvPr>
          <p:cNvSpPr/>
          <p:nvPr/>
        </p:nvSpPr>
        <p:spPr>
          <a:xfrm>
            <a:off x="5837664" y="158047"/>
            <a:ext cx="3389312" cy="876300"/>
          </a:xfrm>
          <a:prstGeom prst="wedgeRoundRectCallout">
            <a:avLst>
              <a:gd name="adj1" fmla="val -14313"/>
              <a:gd name="adj2" fmla="val 94105"/>
              <a:gd name="adj3" fmla="val 16667"/>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No one else is anywhere near.</a:t>
            </a:r>
          </a:p>
          <a:p>
            <a:pPr algn="ctr"/>
            <a:r>
              <a:rPr lang="en-US" dirty="0"/>
              <a:t>Come to bed with me!</a:t>
            </a:r>
          </a:p>
        </p:txBody>
      </p:sp>
    </p:spTree>
    <p:extLst>
      <p:ext uri="{BB962C8B-B14F-4D97-AF65-F5344CB8AC3E}">
        <p14:creationId xmlns:p14="http://schemas.microsoft.com/office/powerpoint/2010/main" val="984377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CDB3C-8567-29BE-84B0-D1948350A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5223BE-EA9E-5AA4-EEBA-4667CE39B9AF}"/>
              </a:ext>
            </a:extLst>
          </p:cNvPr>
          <p:cNvSpPr>
            <a:spLocks noGrp="1"/>
          </p:cNvSpPr>
          <p:nvPr>
            <p:ph type="title"/>
          </p:nvPr>
        </p:nvSpPr>
        <p:spPr>
          <a:xfrm>
            <a:off x="839788" y="790575"/>
            <a:ext cx="3932237" cy="1009650"/>
          </a:xfrm>
        </p:spPr>
        <p:txBody>
          <a:bodyPr/>
          <a:lstStyle/>
          <a:p>
            <a:r>
              <a:rPr lang="en-US" b="1" dirty="0">
                <a:solidFill>
                  <a:schemeClr val="bg1"/>
                </a:solidFill>
                <a:effectLst>
                  <a:outerShdw blurRad="38100" dist="38100" dir="2700000" algn="tl">
                    <a:srgbClr val="000000">
                      <a:alpha val="43137"/>
                    </a:srgbClr>
                  </a:outerShdw>
                </a:effectLst>
              </a:rPr>
              <a:t>RUN!</a:t>
            </a:r>
          </a:p>
        </p:txBody>
      </p:sp>
      <p:pic>
        <p:nvPicPr>
          <p:cNvPr id="9" name="Content Placeholder 8" descr="A person in a white underwear&#10;&#10;Description automatically generated with medium confidence">
            <a:extLst>
              <a:ext uri="{FF2B5EF4-FFF2-40B4-BE49-F238E27FC236}">
                <a16:creationId xmlns:a16="http://schemas.microsoft.com/office/drawing/2014/main" id="{39290E09-C12D-0679-065E-A813914721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17123" y="805992"/>
            <a:ext cx="6805246" cy="5103935"/>
          </a:xfrm>
        </p:spPr>
      </p:pic>
      <p:sp>
        <p:nvSpPr>
          <p:cNvPr id="4" name="Text Placeholder 3">
            <a:extLst>
              <a:ext uri="{FF2B5EF4-FFF2-40B4-BE49-F238E27FC236}">
                <a16:creationId xmlns:a16="http://schemas.microsoft.com/office/drawing/2014/main" id="{83B0035E-B543-FA68-69A4-EC1DBCACC5EF}"/>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baseline="30000" dirty="0"/>
              <a:t>12 </a:t>
            </a:r>
            <a:r>
              <a:rPr lang="en-US" dirty="0"/>
              <a:t>…But he left his cloak in her hand and ran out of the house.</a:t>
            </a:r>
          </a:p>
        </p:txBody>
      </p:sp>
    </p:spTree>
    <p:extLst>
      <p:ext uri="{BB962C8B-B14F-4D97-AF65-F5344CB8AC3E}">
        <p14:creationId xmlns:p14="http://schemas.microsoft.com/office/powerpoint/2010/main" val="3610407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07CF9-5E94-A620-DFAC-B85B07B9A3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8FE32A-481B-1016-B5DE-E2EC2E05F7B9}"/>
              </a:ext>
            </a:extLst>
          </p:cNvPr>
          <p:cNvSpPr>
            <a:spLocks noGrp="1"/>
          </p:cNvSpPr>
          <p:nvPr>
            <p:ph type="title"/>
          </p:nvPr>
        </p:nvSpPr>
        <p:spPr>
          <a:xfrm>
            <a:off x="882253" y="783981"/>
            <a:ext cx="3932237" cy="1009650"/>
          </a:xfrm>
        </p:spPr>
        <p:txBody>
          <a:bodyPr/>
          <a:lstStyle/>
          <a:p>
            <a:r>
              <a:rPr lang="en-US" b="1" dirty="0">
                <a:solidFill>
                  <a:schemeClr val="bg1"/>
                </a:solidFill>
                <a:effectLst>
                  <a:outerShdw blurRad="38100" dist="38100" dir="2700000" algn="tl">
                    <a:srgbClr val="000000">
                      <a:alpha val="43137"/>
                    </a:srgbClr>
                  </a:outerShdw>
                </a:effectLst>
              </a:rPr>
              <a:t>Look</a:t>
            </a:r>
          </a:p>
        </p:txBody>
      </p:sp>
      <p:pic>
        <p:nvPicPr>
          <p:cNvPr id="9" name="Content Placeholder 8" descr="A group of people in a room&#10;&#10;Description automatically generated">
            <a:extLst>
              <a:ext uri="{FF2B5EF4-FFF2-40B4-BE49-F238E27FC236}">
                <a16:creationId xmlns:a16="http://schemas.microsoft.com/office/drawing/2014/main" id="{0C950ECE-3E2C-B0B1-B420-FD367A2C37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35156" y="913027"/>
            <a:ext cx="6631395" cy="4973546"/>
          </a:xfrm>
        </p:spPr>
      </p:pic>
      <p:sp>
        <p:nvSpPr>
          <p:cNvPr id="4" name="Text Placeholder 3">
            <a:extLst>
              <a:ext uri="{FF2B5EF4-FFF2-40B4-BE49-F238E27FC236}">
                <a16:creationId xmlns:a16="http://schemas.microsoft.com/office/drawing/2014/main" id="{4D392F4B-F7B6-B896-5E12-8BF5F68B1198}"/>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endParaRPr lang="en-US" dirty="0"/>
          </a:p>
          <a:p>
            <a:r>
              <a:rPr lang="en-US" baseline="30000" dirty="0"/>
              <a:t>13 </a:t>
            </a:r>
            <a:r>
              <a:rPr lang="en-US" dirty="0"/>
              <a:t>When she saw that he had left his cloak in her hand and had run out of the house, </a:t>
            </a:r>
            <a:r>
              <a:rPr lang="en-US" baseline="30000" dirty="0"/>
              <a:t>14 </a:t>
            </a:r>
            <a:r>
              <a:rPr lang="en-US" dirty="0"/>
              <a:t>she called her household servants.</a:t>
            </a:r>
          </a:p>
          <a:p>
            <a:r>
              <a:rPr lang="en-US" dirty="0"/>
              <a:t> “Look,” she said to them, “this Hebrew has been brought to us to make sport of us! He came in here to sleep with me, but I screamed. </a:t>
            </a:r>
            <a:r>
              <a:rPr lang="en-US" baseline="30000" dirty="0"/>
              <a:t>15 </a:t>
            </a:r>
            <a:r>
              <a:rPr lang="en-US" dirty="0"/>
              <a:t>When he heard me scream for help, he left his cloak beside me and ran out of the house.”</a:t>
            </a:r>
          </a:p>
        </p:txBody>
      </p:sp>
      <p:sp>
        <p:nvSpPr>
          <p:cNvPr id="7" name="Speech Bubble: Rectangle with Corners Rounded 6">
            <a:extLst>
              <a:ext uri="{FF2B5EF4-FFF2-40B4-BE49-F238E27FC236}">
                <a16:creationId xmlns:a16="http://schemas.microsoft.com/office/drawing/2014/main" id="{5BFEF4ED-41D9-6BA1-F8DF-3ED1AFD33E0F}"/>
              </a:ext>
            </a:extLst>
          </p:cNvPr>
          <p:cNvSpPr/>
          <p:nvPr/>
        </p:nvSpPr>
        <p:spPr>
          <a:xfrm>
            <a:off x="3171825" y="147272"/>
            <a:ext cx="6885781" cy="1009650"/>
          </a:xfrm>
          <a:prstGeom prst="wedgeRoundRectCallout">
            <a:avLst>
              <a:gd name="adj1" fmla="val 36743"/>
              <a:gd name="adj2" fmla="val 109931"/>
              <a:gd name="adj3" fmla="val 16667"/>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Look, this Hebrew has come to make sport with us.</a:t>
            </a:r>
          </a:p>
          <a:p>
            <a:pPr algn="ctr"/>
            <a:r>
              <a:rPr lang="en-US" dirty="0"/>
              <a:t>He came in here to  sleep with me, but I screamed.  </a:t>
            </a:r>
          </a:p>
          <a:p>
            <a:pPr algn="ctr"/>
            <a:r>
              <a:rPr lang="en-US" dirty="0"/>
              <a:t>When he heard me scream, he left his cloak beside me</a:t>
            </a:r>
          </a:p>
          <a:p>
            <a:pPr algn="ctr"/>
            <a:r>
              <a:rPr lang="en-US" dirty="0"/>
              <a:t> and ran out of the house.</a:t>
            </a:r>
          </a:p>
        </p:txBody>
      </p:sp>
      <p:sp>
        <p:nvSpPr>
          <p:cNvPr id="10" name="Speech Bubble: Rectangle with Corners Rounded 9">
            <a:extLst>
              <a:ext uri="{FF2B5EF4-FFF2-40B4-BE49-F238E27FC236}">
                <a16:creationId xmlns:a16="http://schemas.microsoft.com/office/drawing/2014/main" id="{44396E3E-87FB-41F4-3851-B02D64DB0000}"/>
              </a:ext>
            </a:extLst>
          </p:cNvPr>
          <p:cNvSpPr/>
          <p:nvPr/>
        </p:nvSpPr>
        <p:spPr>
          <a:xfrm>
            <a:off x="2965479" y="147272"/>
            <a:ext cx="6885781" cy="1009650"/>
          </a:xfrm>
          <a:prstGeom prst="wedgeRoundRectCallout">
            <a:avLst>
              <a:gd name="adj1" fmla="val 36743"/>
              <a:gd name="adj2" fmla="val 109931"/>
              <a:gd name="adj3" fmla="val 16667"/>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Servants come here!</a:t>
            </a:r>
          </a:p>
        </p:txBody>
      </p:sp>
    </p:spTree>
    <p:extLst>
      <p:ext uri="{BB962C8B-B14F-4D97-AF65-F5344CB8AC3E}">
        <p14:creationId xmlns:p14="http://schemas.microsoft.com/office/powerpoint/2010/main" val="203834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04BA4-CE2F-93A2-6DDD-5C63394ED1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9A0F00-458B-380F-2630-7205B1B6DC0D}"/>
              </a:ext>
            </a:extLst>
          </p:cNvPr>
          <p:cNvSpPr>
            <a:spLocks noGrp="1"/>
          </p:cNvSpPr>
          <p:nvPr>
            <p:ph type="title"/>
          </p:nvPr>
        </p:nvSpPr>
        <p:spPr>
          <a:xfrm>
            <a:off x="839788" y="457200"/>
            <a:ext cx="3932237" cy="1009650"/>
          </a:xfrm>
        </p:spPr>
        <p:txBody>
          <a:bodyPr/>
          <a:lstStyle/>
          <a:p>
            <a:endParaRPr lang="en-US" b="1" dirty="0">
              <a:solidFill>
                <a:schemeClr val="bg1"/>
              </a:solidFill>
              <a:effectLst>
                <a:outerShdw blurRad="38100" dist="38100" dir="2700000" algn="tl">
                  <a:srgbClr val="000000">
                    <a:alpha val="43137"/>
                  </a:srgbClr>
                </a:outerShdw>
              </a:effectLst>
            </a:endParaRPr>
          </a:p>
        </p:txBody>
      </p:sp>
      <p:pic>
        <p:nvPicPr>
          <p:cNvPr id="9" name="Content Placeholder 8" descr="A person and person standing next to horses&#10;&#10;Description automatically generated">
            <a:extLst>
              <a:ext uri="{FF2B5EF4-FFF2-40B4-BE49-F238E27FC236}">
                <a16:creationId xmlns:a16="http://schemas.microsoft.com/office/drawing/2014/main" id="{CBD12FAB-AE3E-BE71-D40F-0846280EB27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46316" b="10379"/>
          <a:stretch/>
        </p:blipFill>
        <p:spPr>
          <a:xfrm flipH="1">
            <a:off x="5650677" y="995656"/>
            <a:ext cx="4327544" cy="5418332"/>
          </a:xfrm>
        </p:spPr>
      </p:pic>
      <p:sp>
        <p:nvSpPr>
          <p:cNvPr id="4" name="Text Placeholder 3">
            <a:extLst>
              <a:ext uri="{FF2B5EF4-FFF2-40B4-BE49-F238E27FC236}">
                <a16:creationId xmlns:a16="http://schemas.microsoft.com/office/drawing/2014/main" id="{0F546E95-8C99-26CE-8A79-F3196C61DC8B}"/>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baseline="30000" dirty="0"/>
              <a:t>16 </a:t>
            </a:r>
            <a:r>
              <a:rPr lang="en-US" dirty="0"/>
              <a:t>She kept his cloak beside her until his master came home.</a:t>
            </a:r>
          </a:p>
          <a:p>
            <a:r>
              <a:rPr lang="en-US" dirty="0"/>
              <a:t> </a:t>
            </a:r>
            <a:r>
              <a:rPr lang="en-US" baseline="30000" dirty="0"/>
              <a:t>17 </a:t>
            </a:r>
            <a:r>
              <a:rPr lang="en-US" dirty="0"/>
              <a:t>Then she told him this story: “That Hebrew slave you brought us came to me to make sport of me. </a:t>
            </a:r>
            <a:r>
              <a:rPr lang="en-US" baseline="30000" dirty="0"/>
              <a:t>18 </a:t>
            </a:r>
            <a:r>
              <a:rPr lang="en-US" dirty="0"/>
              <a:t>But as soon as I screamed for help, he left his cloak beside me and ran out of the house.”</a:t>
            </a:r>
          </a:p>
          <a:p>
            <a:r>
              <a:rPr lang="en-US" baseline="30000" dirty="0"/>
              <a:t>19 </a:t>
            </a:r>
            <a:r>
              <a:rPr lang="en-US" dirty="0"/>
              <a:t>When his master heard the story his wife told him, saying, “This is how your slave treated me,” he burned with anger.</a:t>
            </a:r>
          </a:p>
          <a:p>
            <a:endParaRPr lang="en-US" dirty="0"/>
          </a:p>
        </p:txBody>
      </p:sp>
      <p:sp>
        <p:nvSpPr>
          <p:cNvPr id="7" name="Speech Bubble: Rectangle with Corners Rounded 6">
            <a:extLst>
              <a:ext uri="{FF2B5EF4-FFF2-40B4-BE49-F238E27FC236}">
                <a16:creationId xmlns:a16="http://schemas.microsoft.com/office/drawing/2014/main" id="{A91E600D-8E84-4483-0FD3-6BC773C16D76}"/>
              </a:ext>
            </a:extLst>
          </p:cNvPr>
          <p:cNvSpPr/>
          <p:nvPr/>
        </p:nvSpPr>
        <p:spPr>
          <a:xfrm>
            <a:off x="4948266" y="183503"/>
            <a:ext cx="3932237" cy="1347494"/>
          </a:xfrm>
          <a:prstGeom prst="wedgeRoundRectCallout">
            <a:avLst>
              <a:gd name="adj1" fmla="val -31953"/>
              <a:gd name="adj2" fmla="val 82065"/>
              <a:gd name="adj3" fmla="val 16667"/>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That Hebrew slave you brought us came to me to make sport of me.  But as soon as I screamed for help, he left his cloak beside me and ran out of the house.</a:t>
            </a:r>
          </a:p>
        </p:txBody>
      </p:sp>
      <p:grpSp>
        <p:nvGrpSpPr>
          <p:cNvPr id="13" name="Group 12">
            <a:extLst>
              <a:ext uri="{FF2B5EF4-FFF2-40B4-BE49-F238E27FC236}">
                <a16:creationId xmlns:a16="http://schemas.microsoft.com/office/drawing/2014/main" id="{B1555A59-4FA9-7D55-8303-F49B519CD6C5}"/>
              </a:ext>
            </a:extLst>
          </p:cNvPr>
          <p:cNvGrpSpPr/>
          <p:nvPr/>
        </p:nvGrpSpPr>
        <p:grpSpPr>
          <a:xfrm>
            <a:off x="9267092" y="2873966"/>
            <a:ext cx="2391508" cy="2198077"/>
            <a:chOff x="9267092" y="2873966"/>
            <a:chExt cx="2391508" cy="2198077"/>
          </a:xfrm>
        </p:grpSpPr>
        <p:sp>
          <p:nvSpPr>
            <p:cNvPr id="10" name="Thought Bubble: Cloud 9">
              <a:extLst>
                <a:ext uri="{FF2B5EF4-FFF2-40B4-BE49-F238E27FC236}">
                  <a16:creationId xmlns:a16="http://schemas.microsoft.com/office/drawing/2014/main" id="{FA55236C-57A7-C8F3-2629-8633FEC2210C}"/>
                </a:ext>
              </a:extLst>
            </p:cNvPr>
            <p:cNvSpPr/>
            <p:nvPr/>
          </p:nvSpPr>
          <p:spPr>
            <a:xfrm>
              <a:off x="9267092" y="2873966"/>
              <a:ext cx="2391508" cy="2198077"/>
            </a:xfrm>
            <a:prstGeom prst="cloudCallout">
              <a:avLst>
                <a:gd name="adj1" fmla="val -83333"/>
                <a:gd name="adj2" fmla="val -63141"/>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2" name="Picture 11" descr="A red face with blue eyes and a sad expression&#10;&#10;Description automatically generated">
              <a:extLst>
                <a:ext uri="{FF2B5EF4-FFF2-40B4-BE49-F238E27FC236}">
                  <a16:creationId xmlns:a16="http://schemas.microsoft.com/office/drawing/2014/main" id="{962F1D23-19BE-E58D-EA26-85942F26A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8160" y="3112477"/>
              <a:ext cx="1721057" cy="1721057"/>
            </a:xfrm>
            <a:prstGeom prst="ellipse">
              <a:avLst/>
            </a:prstGeom>
          </p:spPr>
        </p:pic>
      </p:grpSp>
      <p:grpSp>
        <p:nvGrpSpPr>
          <p:cNvPr id="18" name="Group 17">
            <a:extLst>
              <a:ext uri="{FF2B5EF4-FFF2-40B4-BE49-F238E27FC236}">
                <a16:creationId xmlns:a16="http://schemas.microsoft.com/office/drawing/2014/main" id="{0DAE5494-EC1E-282D-EA32-07CA26A9A1FA}"/>
              </a:ext>
            </a:extLst>
          </p:cNvPr>
          <p:cNvGrpSpPr/>
          <p:nvPr/>
        </p:nvGrpSpPr>
        <p:grpSpPr>
          <a:xfrm>
            <a:off x="0" y="4413738"/>
            <a:ext cx="4179681" cy="2444262"/>
            <a:chOff x="0" y="4413738"/>
            <a:chExt cx="4179681" cy="2444262"/>
          </a:xfrm>
        </p:grpSpPr>
        <p:sp>
          <p:nvSpPr>
            <p:cNvPr id="16" name="Oval 15">
              <a:extLst>
                <a:ext uri="{FF2B5EF4-FFF2-40B4-BE49-F238E27FC236}">
                  <a16:creationId xmlns:a16="http://schemas.microsoft.com/office/drawing/2014/main" id="{BADCE33F-2E0D-C334-5686-40AC09F7F2D2}"/>
                </a:ext>
              </a:extLst>
            </p:cNvPr>
            <p:cNvSpPr/>
            <p:nvPr/>
          </p:nvSpPr>
          <p:spPr>
            <a:xfrm>
              <a:off x="228600" y="5868988"/>
              <a:ext cx="791308" cy="59055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5" name="Picture 14" descr="A cartoon of a person writing on a piece of paper&#10;&#10;Description automatically generated">
              <a:extLst>
                <a:ext uri="{FF2B5EF4-FFF2-40B4-BE49-F238E27FC236}">
                  <a16:creationId xmlns:a16="http://schemas.microsoft.com/office/drawing/2014/main" id="{2722D3D1-1A08-F2BA-97FE-9EA85BB204F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4413738"/>
              <a:ext cx="1796828" cy="2444262"/>
            </a:xfrm>
            <a:prstGeom prst="rect">
              <a:avLst/>
            </a:prstGeom>
          </p:spPr>
        </p:pic>
        <p:sp>
          <p:nvSpPr>
            <p:cNvPr id="17" name="Thought Bubble: Cloud 16">
              <a:extLst>
                <a:ext uri="{FF2B5EF4-FFF2-40B4-BE49-F238E27FC236}">
                  <a16:creationId xmlns:a16="http://schemas.microsoft.com/office/drawing/2014/main" id="{973A9DD8-E983-658A-2A99-85BA54CE4D9E}"/>
                </a:ext>
              </a:extLst>
            </p:cNvPr>
            <p:cNvSpPr/>
            <p:nvPr/>
          </p:nvSpPr>
          <p:spPr>
            <a:xfrm>
              <a:off x="1951892" y="5072043"/>
              <a:ext cx="2227789" cy="1328757"/>
            </a:xfrm>
            <a:prstGeom prst="cloudCallout">
              <a:avLst>
                <a:gd name="adj1" fmla="val -54774"/>
                <a:gd name="adj2" fmla="val -3013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Is that the true story?</a:t>
              </a:r>
            </a:p>
          </p:txBody>
        </p:sp>
      </p:grpSp>
    </p:spTree>
    <p:extLst>
      <p:ext uri="{BB962C8B-B14F-4D97-AF65-F5344CB8AC3E}">
        <p14:creationId xmlns:p14="http://schemas.microsoft.com/office/powerpoint/2010/main" val="59598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B308C-61C0-E731-9385-EB353AE2AB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C77E0-F12C-3E7B-BC72-1DE9CD9BFF1E}"/>
              </a:ext>
            </a:extLst>
          </p:cNvPr>
          <p:cNvSpPr>
            <a:spLocks noGrp="1"/>
          </p:cNvSpPr>
          <p:nvPr>
            <p:ph type="title"/>
          </p:nvPr>
        </p:nvSpPr>
        <p:spPr>
          <a:xfrm>
            <a:off x="6688934" y="0"/>
            <a:ext cx="3932237" cy="720497"/>
          </a:xfrm>
        </p:spPr>
        <p:txBody>
          <a:bodyPr/>
          <a:lstStyle/>
          <a:p>
            <a:r>
              <a:rPr lang="en-US" b="1" dirty="0">
                <a:solidFill>
                  <a:schemeClr val="bg1"/>
                </a:solidFill>
                <a:effectLst>
                  <a:outerShdw blurRad="38100" dist="38100" dir="2700000" algn="tl">
                    <a:srgbClr val="000000">
                      <a:alpha val="43137"/>
                    </a:srgbClr>
                  </a:outerShdw>
                </a:effectLst>
              </a:rPr>
              <a:t>Prisoner</a:t>
            </a:r>
          </a:p>
        </p:txBody>
      </p:sp>
      <p:pic>
        <p:nvPicPr>
          <p:cNvPr id="9" name="Content Placeholder 8" descr="A person holding a spear to another person&#10;&#10;Description automatically generated">
            <a:extLst>
              <a:ext uri="{FF2B5EF4-FFF2-40B4-BE49-F238E27FC236}">
                <a16:creationId xmlns:a16="http://schemas.microsoft.com/office/drawing/2014/main" id="{135F4C98-43E9-0BE4-F921-72A639392C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023" y="1869620"/>
            <a:ext cx="6041572" cy="4531179"/>
          </a:xfrm>
        </p:spPr>
      </p:pic>
      <p:sp>
        <p:nvSpPr>
          <p:cNvPr id="4" name="Text Placeholder 3">
            <a:extLst>
              <a:ext uri="{FF2B5EF4-FFF2-40B4-BE49-F238E27FC236}">
                <a16:creationId xmlns:a16="http://schemas.microsoft.com/office/drawing/2014/main" id="{5F715575-CCA4-AB25-2385-C284620C5B72}"/>
              </a:ext>
            </a:extLst>
          </p:cNvPr>
          <p:cNvSpPr>
            <a:spLocks noGrp="1"/>
          </p:cNvSpPr>
          <p:nvPr>
            <p:ph type="body" sz="half" idx="2"/>
          </p:nvPr>
        </p:nvSpPr>
        <p:spPr>
          <a:xfrm>
            <a:off x="6635263" y="806755"/>
            <a:ext cx="5023337" cy="835268"/>
          </a:xfrm>
          <a:custGeom>
            <a:avLst/>
            <a:gdLst>
              <a:gd name="connsiteX0" fmla="*/ 0 w 5023337"/>
              <a:gd name="connsiteY0" fmla="*/ 0 h 835268"/>
              <a:gd name="connsiteX1" fmla="*/ 558149 w 5023337"/>
              <a:gd name="connsiteY1" fmla="*/ 0 h 835268"/>
              <a:gd name="connsiteX2" fmla="*/ 965597 w 5023337"/>
              <a:gd name="connsiteY2" fmla="*/ 0 h 835268"/>
              <a:gd name="connsiteX3" fmla="*/ 1373045 w 5023337"/>
              <a:gd name="connsiteY3" fmla="*/ 0 h 835268"/>
              <a:gd name="connsiteX4" fmla="*/ 1880961 w 5023337"/>
              <a:gd name="connsiteY4" fmla="*/ 0 h 835268"/>
              <a:gd name="connsiteX5" fmla="*/ 2288409 w 5023337"/>
              <a:gd name="connsiteY5" fmla="*/ 0 h 835268"/>
              <a:gd name="connsiteX6" fmla="*/ 2846558 w 5023337"/>
              <a:gd name="connsiteY6" fmla="*/ 0 h 835268"/>
              <a:gd name="connsiteX7" fmla="*/ 3354473 w 5023337"/>
              <a:gd name="connsiteY7" fmla="*/ 0 h 835268"/>
              <a:gd name="connsiteX8" fmla="*/ 3962855 w 5023337"/>
              <a:gd name="connsiteY8" fmla="*/ 0 h 835268"/>
              <a:gd name="connsiteX9" fmla="*/ 5023337 w 5023337"/>
              <a:gd name="connsiteY9" fmla="*/ 0 h 835268"/>
              <a:gd name="connsiteX10" fmla="*/ 5023337 w 5023337"/>
              <a:gd name="connsiteY10" fmla="*/ 425987 h 835268"/>
              <a:gd name="connsiteX11" fmla="*/ 5023337 w 5023337"/>
              <a:gd name="connsiteY11" fmla="*/ 835268 h 835268"/>
              <a:gd name="connsiteX12" fmla="*/ 4615889 w 5023337"/>
              <a:gd name="connsiteY12" fmla="*/ 835268 h 835268"/>
              <a:gd name="connsiteX13" fmla="*/ 4208440 w 5023337"/>
              <a:gd name="connsiteY13" fmla="*/ 835268 h 835268"/>
              <a:gd name="connsiteX14" fmla="*/ 3750758 w 5023337"/>
              <a:gd name="connsiteY14" fmla="*/ 835268 h 835268"/>
              <a:gd name="connsiteX15" fmla="*/ 3293076 w 5023337"/>
              <a:gd name="connsiteY15" fmla="*/ 835268 h 835268"/>
              <a:gd name="connsiteX16" fmla="*/ 2734928 w 5023337"/>
              <a:gd name="connsiteY16" fmla="*/ 835268 h 835268"/>
              <a:gd name="connsiteX17" fmla="*/ 2277246 w 5023337"/>
              <a:gd name="connsiteY17" fmla="*/ 835268 h 835268"/>
              <a:gd name="connsiteX18" fmla="*/ 1618631 w 5023337"/>
              <a:gd name="connsiteY18" fmla="*/ 835268 h 835268"/>
              <a:gd name="connsiteX19" fmla="*/ 1060482 w 5023337"/>
              <a:gd name="connsiteY19" fmla="*/ 835268 h 835268"/>
              <a:gd name="connsiteX20" fmla="*/ 0 w 5023337"/>
              <a:gd name="connsiteY20" fmla="*/ 835268 h 835268"/>
              <a:gd name="connsiteX21" fmla="*/ 0 w 5023337"/>
              <a:gd name="connsiteY21" fmla="*/ 409281 h 835268"/>
              <a:gd name="connsiteX22" fmla="*/ 0 w 5023337"/>
              <a:gd name="connsiteY22" fmla="*/ 0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023337" h="835268" fill="none" extrusionOk="0">
                <a:moveTo>
                  <a:pt x="0" y="0"/>
                </a:moveTo>
                <a:cubicBezTo>
                  <a:pt x="156607" y="-50067"/>
                  <a:pt x="379672" y="55784"/>
                  <a:pt x="558149" y="0"/>
                </a:cubicBezTo>
                <a:cubicBezTo>
                  <a:pt x="736626" y="-55784"/>
                  <a:pt x="845740" y="2094"/>
                  <a:pt x="965597" y="0"/>
                </a:cubicBezTo>
                <a:cubicBezTo>
                  <a:pt x="1085454" y="-2094"/>
                  <a:pt x="1271448" y="6171"/>
                  <a:pt x="1373045" y="0"/>
                </a:cubicBezTo>
                <a:cubicBezTo>
                  <a:pt x="1474642" y="-6171"/>
                  <a:pt x="1719569" y="4363"/>
                  <a:pt x="1880961" y="0"/>
                </a:cubicBezTo>
                <a:cubicBezTo>
                  <a:pt x="2042353" y="-4363"/>
                  <a:pt x="2152468" y="18612"/>
                  <a:pt x="2288409" y="0"/>
                </a:cubicBezTo>
                <a:cubicBezTo>
                  <a:pt x="2424350" y="-18612"/>
                  <a:pt x="2671532" y="59359"/>
                  <a:pt x="2846558" y="0"/>
                </a:cubicBezTo>
                <a:cubicBezTo>
                  <a:pt x="3021584" y="-59359"/>
                  <a:pt x="3128378" y="48019"/>
                  <a:pt x="3354473" y="0"/>
                </a:cubicBezTo>
                <a:cubicBezTo>
                  <a:pt x="3580568" y="-48019"/>
                  <a:pt x="3814070" y="68762"/>
                  <a:pt x="3962855" y="0"/>
                </a:cubicBezTo>
                <a:cubicBezTo>
                  <a:pt x="4111640" y="-68762"/>
                  <a:pt x="4718630" y="116856"/>
                  <a:pt x="5023337" y="0"/>
                </a:cubicBezTo>
                <a:cubicBezTo>
                  <a:pt x="5044560" y="153437"/>
                  <a:pt x="4984580" y="263509"/>
                  <a:pt x="5023337" y="425987"/>
                </a:cubicBezTo>
                <a:cubicBezTo>
                  <a:pt x="5062094" y="588465"/>
                  <a:pt x="4978479" y="700969"/>
                  <a:pt x="5023337" y="835268"/>
                </a:cubicBezTo>
                <a:cubicBezTo>
                  <a:pt x="4895361" y="863814"/>
                  <a:pt x="4704468" y="802418"/>
                  <a:pt x="4615889" y="835268"/>
                </a:cubicBezTo>
                <a:cubicBezTo>
                  <a:pt x="4527310" y="868118"/>
                  <a:pt x="4386696" y="800523"/>
                  <a:pt x="4208440" y="835268"/>
                </a:cubicBezTo>
                <a:cubicBezTo>
                  <a:pt x="4030184" y="870013"/>
                  <a:pt x="3899281" y="816112"/>
                  <a:pt x="3750758" y="835268"/>
                </a:cubicBezTo>
                <a:cubicBezTo>
                  <a:pt x="3602235" y="854424"/>
                  <a:pt x="3503996" y="804065"/>
                  <a:pt x="3293076" y="835268"/>
                </a:cubicBezTo>
                <a:cubicBezTo>
                  <a:pt x="3082156" y="866471"/>
                  <a:pt x="2906898" y="816934"/>
                  <a:pt x="2734928" y="835268"/>
                </a:cubicBezTo>
                <a:cubicBezTo>
                  <a:pt x="2562958" y="853602"/>
                  <a:pt x="2461586" y="817215"/>
                  <a:pt x="2277246" y="835268"/>
                </a:cubicBezTo>
                <a:cubicBezTo>
                  <a:pt x="2092906" y="853321"/>
                  <a:pt x="1864499" y="822015"/>
                  <a:pt x="1618631" y="835268"/>
                </a:cubicBezTo>
                <a:cubicBezTo>
                  <a:pt x="1372764" y="848521"/>
                  <a:pt x="1213509" y="771466"/>
                  <a:pt x="1060482" y="835268"/>
                </a:cubicBezTo>
                <a:cubicBezTo>
                  <a:pt x="907455" y="899070"/>
                  <a:pt x="306881" y="794457"/>
                  <a:pt x="0" y="835268"/>
                </a:cubicBezTo>
                <a:cubicBezTo>
                  <a:pt x="-445" y="694633"/>
                  <a:pt x="27947" y="497962"/>
                  <a:pt x="0" y="409281"/>
                </a:cubicBezTo>
                <a:cubicBezTo>
                  <a:pt x="-27947" y="320600"/>
                  <a:pt x="37289" y="199901"/>
                  <a:pt x="0" y="0"/>
                </a:cubicBezTo>
                <a:close/>
              </a:path>
              <a:path w="5023337" h="835268" stroke="0" extrusionOk="0">
                <a:moveTo>
                  <a:pt x="0" y="0"/>
                </a:moveTo>
                <a:cubicBezTo>
                  <a:pt x="126852" y="-46162"/>
                  <a:pt x="358203" y="24780"/>
                  <a:pt x="507915" y="0"/>
                </a:cubicBezTo>
                <a:cubicBezTo>
                  <a:pt x="657627" y="-24780"/>
                  <a:pt x="859408" y="28468"/>
                  <a:pt x="1066064" y="0"/>
                </a:cubicBezTo>
                <a:cubicBezTo>
                  <a:pt x="1272720" y="-28468"/>
                  <a:pt x="1285750" y="40261"/>
                  <a:pt x="1473512" y="0"/>
                </a:cubicBezTo>
                <a:cubicBezTo>
                  <a:pt x="1661274" y="-40261"/>
                  <a:pt x="1771065" y="65656"/>
                  <a:pt x="2031661" y="0"/>
                </a:cubicBezTo>
                <a:cubicBezTo>
                  <a:pt x="2292257" y="-65656"/>
                  <a:pt x="2324819" y="29320"/>
                  <a:pt x="2589809" y="0"/>
                </a:cubicBezTo>
                <a:cubicBezTo>
                  <a:pt x="2854799" y="-29320"/>
                  <a:pt x="2945284" y="49266"/>
                  <a:pt x="3097724" y="0"/>
                </a:cubicBezTo>
                <a:cubicBezTo>
                  <a:pt x="3250165" y="-49266"/>
                  <a:pt x="3428053" y="42806"/>
                  <a:pt x="3605640" y="0"/>
                </a:cubicBezTo>
                <a:cubicBezTo>
                  <a:pt x="3783227" y="-42806"/>
                  <a:pt x="3871963" y="20442"/>
                  <a:pt x="4113555" y="0"/>
                </a:cubicBezTo>
                <a:cubicBezTo>
                  <a:pt x="4355147" y="-20442"/>
                  <a:pt x="4755508" y="18464"/>
                  <a:pt x="5023337" y="0"/>
                </a:cubicBezTo>
                <a:cubicBezTo>
                  <a:pt x="5056034" y="100565"/>
                  <a:pt x="4986887" y="276870"/>
                  <a:pt x="5023337" y="417634"/>
                </a:cubicBezTo>
                <a:cubicBezTo>
                  <a:pt x="5059787" y="558398"/>
                  <a:pt x="4999569" y="636226"/>
                  <a:pt x="5023337" y="835268"/>
                </a:cubicBezTo>
                <a:cubicBezTo>
                  <a:pt x="4762363" y="870144"/>
                  <a:pt x="4718712" y="828908"/>
                  <a:pt x="4465188" y="835268"/>
                </a:cubicBezTo>
                <a:cubicBezTo>
                  <a:pt x="4211664" y="841628"/>
                  <a:pt x="4157634" y="806540"/>
                  <a:pt x="4007507" y="835268"/>
                </a:cubicBezTo>
                <a:cubicBezTo>
                  <a:pt x="3857380" y="863996"/>
                  <a:pt x="3621930" y="800883"/>
                  <a:pt x="3399125" y="835268"/>
                </a:cubicBezTo>
                <a:cubicBezTo>
                  <a:pt x="3176320" y="869653"/>
                  <a:pt x="2996095" y="806067"/>
                  <a:pt x="2840976" y="835268"/>
                </a:cubicBezTo>
                <a:cubicBezTo>
                  <a:pt x="2685857" y="864469"/>
                  <a:pt x="2476553" y="777514"/>
                  <a:pt x="2182361" y="835268"/>
                </a:cubicBezTo>
                <a:cubicBezTo>
                  <a:pt x="1888170" y="893022"/>
                  <a:pt x="1831758" y="787773"/>
                  <a:pt x="1724679" y="835268"/>
                </a:cubicBezTo>
                <a:cubicBezTo>
                  <a:pt x="1617600" y="882763"/>
                  <a:pt x="1402342" y="795684"/>
                  <a:pt x="1317231" y="835268"/>
                </a:cubicBezTo>
                <a:cubicBezTo>
                  <a:pt x="1232120" y="874852"/>
                  <a:pt x="900125" y="812867"/>
                  <a:pt x="708849" y="835268"/>
                </a:cubicBezTo>
                <a:cubicBezTo>
                  <a:pt x="517573" y="857669"/>
                  <a:pt x="303787" y="752850"/>
                  <a:pt x="0" y="835268"/>
                </a:cubicBezTo>
                <a:cubicBezTo>
                  <a:pt x="-27219" y="675898"/>
                  <a:pt x="39530" y="589355"/>
                  <a:pt x="0" y="434339"/>
                </a:cubicBezTo>
                <a:cubicBezTo>
                  <a:pt x="-39530" y="279323"/>
                  <a:pt x="39216" y="142773"/>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baseline="30000" dirty="0"/>
              <a:t>0 </a:t>
            </a:r>
            <a:r>
              <a:rPr lang="en-US" dirty="0"/>
              <a:t>Joseph’s master took him and put him in prison, the place where the king’s prisoners were confined.</a:t>
            </a:r>
          </a:p>
        </p:txBody>
      </p:sp>
      <p:sp>
        <p:nvSpPr>
          <p:cNvPr id="10" name="Thought Bubble: Cloud 9">
            <a:extLst>
              <a:ext uri="{FF2B5EF4-FFF2-40B4-BE49-F238E27FC236}">
                <a16:creationId xmlns:a16="http://schemas.microsoft.com/office/drawing/2014/main" id="{D8E22D1E-70C5-86FA-F2F1-4580B6199989}"/>
              </a:ext>
            </a:extLst>
          </p:cNvPr>
          <p:cNvSpPr/>
          <p:nvPr/>
        </p:nvSpPr>
        <p:spPr>
          <a:xfrm>
            <a:off x="684884" y="457201"/>
            <a:ext cx="4554415" cy="1191998"/>
          </a:xfrm>
          <a:prstGeom prst="cloudCallout">
            <a:avLst>
              <a:gd name="adj1" fmla="val 14943"/>
              <a:gd name="adj2" fmla="val 9141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This isn’t fair,</a:t>
            </a:r>
          </a:p>
          <a:p>
            <a:pPr algn="ctr"/>
            <a:r>
              <a:rPr lang="en-US" dirty="0"/>
              <a:t> but I will trust God. </a:t>
            </a:r>
          </a:p>
          <a:p>
            <a:pPr algn="ctr"/>
            <a:r>
              <a:rPr lang="en-US" dirty="0"/>
              <a:t> He will make things right.</a:t>
            </a:r>
          </a:p>
        </p:txBody>
      </p:sp>
      <p:pic>
        <p:nvPicPr>
          <p:cNvPr id="14" name="Picture 13" descr="A drawing of a person sitting in a stone wall&#10;&#10;Description automatically generated">
            <a:extLst>
              <a:ext uri="{FF2B5EF4-FFF2-40B4-BE49-F238E27FC236}">
                <a16:creationId xmlns:a16="http://schemas.microsoft.com/office/drawing/2014/main" id="{12466101-9A89-5455-03D0-B46FCBF9D089}"/>
              </a:ext>
            </a:extLst>
          </p:cNvPr>
          <p:cNvPicPr>
            <a:picLocks noChangeAspect="1"/>
          </p:cNvPicPr>
          <p:nvPr/>
        </p:nvPicPr>
        <p:blipFill>
          <a:blip r:embed="rId3">
            <a:extLst>
              <a:ext uri="{28A0092B-C50C-407E-A947-70E740481C1C}">
                <a14:useLocalDpi xmlns:a14="http://schemas.microsoft.com/office/drawing/2010/main" val="0"/>
              </a:ext>
            </a:extLst>
          </a:blip>
          <a:srcRect l="41442"/>
          <a:stretch/>
        </p:blipFill>
        <p:spPr>
          <a:xfrm>
            <a:off x="7051431" y="1827361"/>
            <a:ext cx="4710546" cy="46060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17297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with a bookmark&#10;&#10;Description automatically generated">
            <a:extLst>
              <a:ext uri="{FF2B5EF4-FFF2-40B4-BE49-F238E27FC236}">
                <a16:creationId xmlns:a16="http://schemas.microsoft.com/office/drawing/2014/main" id="{E18E5D24-B822-BB11-6C28-86E298E514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1175" y="105508"/>
            <a:ext cx="5791256" cy="4264470"/>
          </a:xfrm>
          <a:prstGeom prst="rect">
            <a:avLst/>
          </a:prstGeom>
        </p:spPr>
      </p:pic>
      <p:sp>
        <p:nvSpPr>
          <p:cNvPr id="4" name="TextBox 3">
            <a:extLst>
              <a:ext uri="{FF2B5EF4-FFF2-40B4-BE49-F238E27FC236}">
                <a16:creationId xmlns:a16="http://schemas.microsoft.com/office/drawing/2014/main" id="{DA2735B1-59A2-D025-9846-679BD9B543FF}"/>
              </a:ext>
            </a:extLst>
          </p:cNvPr>
          <p:cNvSpPr txBox="1"/>
          <p:nvPr/>
        </p:nvSpPr>
        <p:spPr>
          <a:xfrm>
            <a:off x="2157751" y="1868167"/>
            <a:ext cx="3042166" cy="1323439"/>
          </a:xfrm>
          <a:prstGeom prst="rect">
            <a:avLst/>
          </a:prstGeom>
          <a:noFill/>
        </p:spPr>
        <p:txBody>
          <a:bodyPr wrap="square" rtlCol="0">
            <a:spAutoFit/>
          </a:bodyPr>
          <a:lstStyle/>
          <a:p>
            <a:pPr algn="ctr"/>
            <a:r>
              <a:rPr lang="en-US" sz="4000" b="1" dirty="0"/>
              <a:t>Romans</a:t>
            </a:r>
          </a:p>
          <a:p>
            <a:pPr algn="ctr"/>
            <a:r>
              <a:rPr lang="en-US" sz="4000" b="1" dirty="0"/>
              <a:t>12:17-21</a:t>
            </a:r>
          </a:p>
        </p:txBody>
      </p:sp>
      <p:pic>
        <p:nvPicPr>
          <p:cNvPr id="6" name="Picture 5" descr="Cartoon of a egyptian person&#10;&#10;Description automatically generated">
            <a:extLst>
              <a:ext uri="{FF2B5EF4-FFF2-40B4-BE49-F238E27FC236}">
                <a16:creationId xmlns:a16="http://schemas.microsoft.com/office/drawing/2014/main" id="{6CBA5A9E-8146-A038-85C6-F09D98075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71750"/>
            <a:ext cx="2790825" cy="4286250"/>
          </a:xfrm>
          <a:prstGeom prst="rect">
            <a:avLst/>
          </a:prstGeom>
        </p:spPr>
      </p:pic>
      <p:sp>
        <p:nvSpPr>
          <p:cNvPr id="7" name="Speech Bubble: Rectangle with Corners Rounded 6">
            <a:extLst>
              <a:ext uri="{FF2B5EF4-FFF2-40B4-BE49-F238E27FC236}">
                <a16:creationId xmlns:a16="http://schemas.microsoft.com/office/drawing/2014/main" id="{D23FA5AE-B5CB-F4E1-656D-0580D314C256}"/>
              </a:ext>
            </a:extLst>
          </p:cNvPr>
          <p:cNvSpPr/>
          <p:nvPr/>
        </p:nvSpPr>
        <p:spPr>
          <a:xfrm>
            <a:off x="2790825" y="4424727"/>
            <a:ext cx="2409092" cy="1881954"/>
          </a:xfrm>
          <a:prstGeom prst="wedgeRoundRectCallout">
            <a:avLst>
              <a:gd name="adj1" fmla="val -63899"/>
              <a:gd name="adj2" fmla="val -54298"/>
              <a:gd name="adj3" fmla="val 16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What should we do if we are wronged and treated unfairly?</a:t>
            </a:r>
          </a:p>
        </p:txBody>
      </p:sp>
      <p:sp>
        <p:nvSpPr>
          <p:cNvPr id="8" name="Scroll: Vertical 7">
            <a:extLst>
              <a:ext uri="{FF2B5EF4-FFF2-40B4-BE49-F238E27FC236}">
                <a16:creationId xmlns:a16="http://schemas.microsoft.com/office/drawing/2014/main" id="{6C68DBEF-DA86-328D-C1CD-590B239FC2B7}"/>
              </a:ext>
            </a:extLst>
          </p:cNvPr>
          <p:cNvSpPr/>
          <p:nvPr/>
        </p:nvSpPr>
        <p:spPr>
          <a:xfrm rot="20838759">
            <a:off x="7272157" y="800098"/>
            <a:ext cx="4448908" cy="4783015"/>
          </a:xfrm>
          <a:prstGeom prst="verticalScroll">
            <a:avLst/>
          </a:prstGeom>
          <a:gradFill flip="none"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path path="circle">
              <a:fillToRect t="100000" r="100000"/>
            </a:path>
            <a:tileRect l="-100000" b="-100000"/>
          </a:gradFill>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baseline="30000" dirty="0"/>
              <a:t>17 </a:t>
            </a:r>
            <a:r>
              <a:rPr lang="en-US" dirty="0"/>
              <a:t>Do not repay anyone </a:t>
            </a:r>
          </a:p>
          <a:p>
            <a:pPr algn="ctr"/>
            <a:r>
              <a:rPr lang="en-US" dirty="0"/>
              <a:t>evil for evil….</a:t>
            </a:r>
          </a:p>
          <a:p>
            <a:pPr algn="ctr"/>
            <a:endParaRPr lang="en-US" dirty="0"/>
          </a:p>
          <a:p>
            <a:pPr algn="ctr"/>
            <a:r>
              <a:rPr lang="en-US" baseline="30000" dirty="0"/>
              <a:t>19 </a:t>
            </a:r>
            <a:r>
              <a:rPr lang="en-US" dirty="0"/>
              <a:t>Do not take revenge, my dear friends, but leave room for God’s wrath, for it is written:     “It is mine to avenge; I will repay,”</a:t>
            </a:r>
            <a:r>
              <a:rPr lang="en-US" baseline="30000" dirty="0"/>
              <a:t> </a:t>
            </a:r>
            <a:r>
              <a:rPr lang="en-US" dirty="0"/>
              <a:t> says the Lord…..</a:t>
            </a:r>
          </a:p>
          <a:p>
            <a:pPr algn="ctr"/>
            <a:endParaRPr lang="en-US" dirty="0"/>
          </a:p>
          <a:p>
            <a:pPr algn="ctr"/>
            <a:r>
              <a:rPr lang="en-US" baseline="30000" dirty="0"/>
              <a:t>21 </a:t>
            </a:r>
            <a:r>
              <a:rPr lang="en-US" dirty="0"/>
              <a:t>Do not be overcome by evil, but, overcome evil with good.</a:t>
            </a:r>
          </a:p>
        </p:txBody>
      </p:sp>
      <p:cxnSp>
        <p:nvCxnSpPr>
          <p:cNvPr id="10" name="Straight Arrow Connector 9">
            <a:extLst>
              <a:ext uri="{FF2B5EF4-FFF2-40B4-BE49-F238E27FC236}">
                <a16:creationId xmlns:a16="http://schemas.microsoft.com/office/drawing/2014/main" id="{5214AB8D-FA56-5B10-357B-77933EA5DC18}"/>
              </a:ext>
            </a:extLst>
          </p:cNvPr>
          <p:cNvCxnSpPr/>
          <p:nvPr/>
        </p:nvCxnSpPr>
        <p:spPr>
          <a:xfrm flipV="1">
            <a:off x="5334000" y="4835236"/>
            <a:ext cx="2909455" cy="568037"/>
          </a:xfrm>
          <a:prstGeom prst="straightConnector1">
            <a:avLst/>
          </a:prstGeom>
          <a:ln w="762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12502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65966-FC05-4EC1-309F-62A081A65673}"/>
            </a:ext>
          </a:extLst>
        </p:cNvPr>
        <p:cNvGrpSpPr/>
        <p:nvPr/>
      </p:nvGrpSpPr>
      <p:grpSpPr>
        <a:xfrm>
          <a:off x="0" y="0"/>
          <a:ext cx="0" cy="0"/>
          <a:chOff x="0" y="0"/>
          <a:chExt cx="0" cy="0"/>
        </a:xfrm>
      </p:grpSpPr>
      <p:sp>
        <p:nvSpPr>
          <p:cNvPr id="4" name="Scroll: Vertical 3">
            <a:extLst>
              <a:ext uri="{FF2B5EF4-FFF2-40B4-BE49-F238E27FC236}">
                <a16:creationId xmlns:a16="http://schemas.microsoft.com/office/drawing/2014/main" id="{EF6938B3-5B95-E227-91DD-A6DC41877A43}"/>
              </a:ext>
            </a:extLst>
          </p:cNvPr>
          <p:cNvSpPr/>
          <p:nvPr/>
        </p:nvSpPr>
        <p:spPr>
          <a:xfrm rot="21060743">
            <a:off x="241222" y="3000777"/>
            <a:ext cx="3918223" cy="3396171"/>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aseline="30000" dirty="0"/>
              <a:t>16 </a:t>
            </a:r>
            <a:r>
              <a:rPr lang="en-US" sz="2000" dirty="0"/>
              <a:t>Rejoice always, </a:t>
            </a:r>
          </a:p>
          <a:p>
            <a:pPr algn="ctr"/>
            <a:r>
              <a:rPr lang="en-US" sz="2000" baseline="30000" dirty="0"/>
              <a:t>17 </a:t>
            </a:r>
            <a:r>
              <a:rPr lang="en-US" sz="2000" dirty="0"/>
              <a:t>pray continually, </a:t>
            </a:r>
          </a:p>
          <a:p>
            <a:pPr algn="ctr"/>
            <a:r>
              <a:rPr lang="en-US" sz="2000" baseline="30000" dirty="0"/>
              <a:t>18 </a:t>
            </a:r>
            <a:r>
              <a:rPr lang="en-US" sz="2000" b="1" dirty="0"/>
              <a:t>give thanks in </a:t>
            </a:r>
          </a:p>
          <a:p>
            <a:pPr algn="ctr"/>
            <a:r>
              <a:rPr lang="en-US" sz="2000" b="1" dirty="0"/>
              <a:t>all circumstances; </a:t>
            </a:r>
          </a:p>
          <a:p>
            <a:pPr algn="ctr"/>
            <a:r>
              <a:rPr lang="en-US" sz="2000" b="1" dirty="0"/>
              <a:t>for this is God’s will</a:t>
            </a:r>
          </a:p>
          <a:p>
            <a:pPr algn="ctr"/>
            <a:r>
              <a:rPr lang="en-US" sz="2000" b="1" dirty="0"/>
              <a:t> for you</a:t>
            </a:r>
          </a:p>
          <a:p>
            <a:pPr algn="ctr"/>
            <a:r>
              <a:rPr lang="en-US" sz="2000" b="1" dirty="0"/>
              <a:t> in Christ Jesus.</a:t>
            </a:r>
          </a:p>
          <a:p>
            <a:pPr algn="ctr"/>
            <a:endParaRPr lang="en-US" sz="2000" dirty="0"/>
          </a:p>
          <a:p>
            <a:pPr algn="ctr"/>
            <a:r>
              <a:rPr lang="en-US" sz="2000" dirty="0"/>
              <a:t>1 Thessalonians 5:18</a:t>
            </a:r>
          </a:p>
        </p:txBody>
      </p:sp>
      <p:sp>
        <p:nvSpPr>
          <p:cNvPr id="8" name="Speech Bubble: Rectangle with Corners Rounded 7">
            <a:extLst>
              <a:ext uri="{FF2B5EF4-FFF2-40B4-BE49-F238E27FC236}">
                <a16:creationId xmlns:a16="http://schemas.microsoft.com/office/drawing/2014/main" id="{8C82E1AE-2C0A-FBFA-98CB-5806E4AC1CE2}"/>
              </a:ext>
            </a:extLst>
          </p:cNvPr>
          <p:cNvSpPr/>
          <p:nvPr/>
        </p:nvSpPr>
        <p:spPr>
          <a:xfrm>
            <a:off x="422030" y="631005"/>
            <a:ext cx="2936631" cy="1942695"/>
          </a:xfrm>
          <a:prstGeom prst="wedgeRoundRectCallout">
            <a:avLst>
              <a:gd name="adj1" fmla="val 64944"/>
              <a:gd name="adj2" fmla="val 111012"/>
              <a:gd name="adj3" fmla="val 16667"/>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Thank you God</a:t>
            </a:r>
          </a:p>
          <a:p>
            <a:pPr algn="ctr"/>
            <a:r>
              <a:rPr lang="en-US" dirty="0"/>
              <a:t>That I am alive</a:t>
            </a:r>
          </a:p>
          <a:p>
            <a:pPr algn="ctr"/>
            <a:r>
              <a:rPr lang="en-US" dirty="0"/>
              <a:t>And that I didn’t </a:t>
            </a:r>
          </a:p>
          <a:p>
            <a:pPr algn="ctr"/>
            <a:r>
              <a:rPr lang="en-US" dirty="0"/>
              <a:t>give into temptation </a:t>
            </a:r>
          </a:p>
          <a:p>
            <a:pPr algn="ctr"/>
            <a:r>
              <a:rPr lang="en-US" dirty="0"/>
              <a:t>and sin.</a:t>
            </a:r>
          </a:p>
        </p:txBody>
      </p:sp>
      <p:pic>
        <p:nvPicPr>
          <p:cNvPr id="3" name="Picture 2" descr="A cartoon of a person in a skirt&#10;&#10;Description automatically generated">
            <a:extLst>
              <a:ext uri="{FF2B5EF4-FFF2-40B4-BE49-F238E27FC236}">
                <a16:creationId xmlns:a16="http://schemas.microsoft.com/office/drawing/2014/main" id="{4609F1CF-5CA8-CA20-C221-6B5A97BE761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18628" y="2397854"/>
            <a:ext cx="1503877" cy="4284300"/>
          </a:xfrm>
          <a:prstGeom prst="rect">
            <a:avLst/>
          </a:prstGeom>
        </p:spPr>
      </p:pic>
      <p:sp>
        <p:nvSpPr>
          <p:cNvPr id="2" name="Rectangle 1">
            <a:extLst>
              <a:ext uri="{FF2B5EF4-FFF2-40B4-BE49-F238E27FC236}">
                <a16:creationId xmlns:a16="http://schemas.microsoft.com/office/drawing/2014/main" id="{78F2E61D-7661-6D42-60BC-6B083018DD55}"/>
              </a:ext>
            </a:extLst>
          </p:cNvPr>
          <p:cNvSpPr/>
          <p:nvPr/>
        </p:nvSpPr>
        <p:spPr>
          <a:xfrm>
            <a:off x="6382472" y="1332434"/>
            <a:ext cx="4336473" cy="4525640"/>
          </a:xfrm>
          <a:prstGeom prst="rect">
            <a:avLst/>
          </a:prstGeom>
          <a:effectLst>
            <a:innerShdw blurRad="63500" dist="50800" dir="18900000">
              <a:prstClr val="black">
                <a:alpha val="50000"/>
              </a:prstClr>
            </a:inn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dirty="0">
                <a:solidFill>
                  <a:schemeClr val="tx1">
                    <a:lumMod val="95000"/>
                    <a:lumOff val="5000"/>
                  </a:schemeClr>
                </a:solidFill>
              </a:rPr>
              <a:t>Sometimes what feels like </a:t>
            </a:r>
          </a:p>
          <a:p>
            <a:pPr algn="ctr"/>
            <a:r>
              <a:rPr lang="en-US" sz="2400" dirty="0">
                <a:solidFill>
                  <a:schemeClr val="tx1">
                    <a:lumMod val="95000"/>
                    <a:lumOff val="5000"/>
                  </a:schemeClr>
                </a:solidFill>
              </a:rPr>
              <a:t>a really tough time,</a:t>
            </a:r>
          </a:p>
          <a:p>
            <a:pPr algn="ctr"/>
            <a:r>
              <a:rPr lang="en-US" sz="2400" dirty="0">
                <a:solidFill>
                  <a:schemeClr val="tx1">
                    <a:lumMod val="95000"/>
                    <a:lumOff val="5000"/>
                  </a:schemeClr>
                </a:solidFill>
              </a:rPr>
              <a:t> is God training us for something really important. </a:t>
            </a:r>
            <a:r>
              <a:rPr lang="en-US" sz="2400" b="1" dirty="0">
                <a:solidFill>
                  <a:schemeClr val="tx1">
                    <a:lumMod val="95000"/>
                    <a:lumOff val="5000"/>
                  </a:schemeClr>
                </a:solidFill>
              </a:rPr>
              <a:t>When we look for things</a:t>
            </a:r>
          </a:p>
          <a:p>
            <a:pPr algn="ctr"/>
            <a:r>
              <a:rPr lang="en-US" sz="2400" b="1" dirty="0">
                <a:solidFill>
                  <a:schemeClr val="tx1">
                    <a:lumMod val="95000"/>
                    <a:lumOff val="5000"/>
                  </a:schemeClr>
                </a:solidFill>
              </a:rPr>
              <a:t> to be thankful for,</a:t>
            </a:r>
          </a:p>
          <a:p>
            <a:pPr algn="ctr"/>
            <a:r>
              <a:rPr lang="en-US" sz="2400" b="1" dirty="0">
                <a:solidFill>
                  <a:schemeClr val="tx1">
                    <a:lumMod val="95000"/>
                    <a:lumOff val="5000"/>
                  </a:schemeClr>
                </a:solidFill>
              </a:rPr>
              <a:t> we are giving ourselves</a:t>
            </a:r>
          </a:p>
          <a:p>
            <a:pPr algn="ctr"/>
            <a:r>
              <a:rPr lang="en-US" sz="2400" b="1" dirty="0">
                <a:solidFill>
                  <a:schemeClr val="tx1">
                    <a:lumMod val="95000"/>
                    <a:lumOff val="5000"/>
                  </a:schemeClr>
                </a:solidFill>
              </a:rPr>
              <a:t> the gift of a positive attitude. </a:t>
            </a:r>
            <a:r>
              <a:rPr lang="en-US" sz="2400" dirty="0">
                <a:solidFill>
                  <a:schemeClr val="tx1">
                    <a:lumMod val="95000"/>
                    <a:lumOff val="5000"/>
                  </a:schemeClr>
                </a:solidFill>
              </a:rPr>
              <a:t>Then we are better able to share God's love</a:t>
            </a:r>
          </a:p>
          <a:p>
            <a:pPr algn="ctr"/>
            <a:r>
              <a:rPr lang="en-US" sz="2400" dirty="0">
                <a:solidFill>
                  <a:schemeClr val="tx1">
                    <a:lumMod val="95000"/>
                    <a:lumOff val="5000"/>
                  </a:schemeClr>
                </a:solidFill>
              </a:rPr>
              <a:t> and be faithful to Him.</a:t>
            </a:r>
          </a:p>
        </p:txBody>
      </p:sp>
      <p:pic>
        <p:nvPicPr>
          <p:cNvPr id="6" name="Picture 5" descr="Cartoon of a child&#10;&#10;Description automatically generated">
            <a:extLst>
              <a:ext uri="{FF2B5EF4-FFF2-40B4-BE49-F238E27FC236}">
                <a16:creationId xmlns:a16="http://schemas.microsoft.com/office/drawing/2014/main" id="{953BD27E-7149-D47C-1678-F56AC16EDC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5140" y="194832"/>
            <a:ext cx="2482971" cy="1942695"/>
          </a:xfrm>
          <a:prstGeom prst="rect">
            <a:avLst/>
          </a:prstGeom>
        </p:spPr>
      </p:pic>
      <p:pic>
        <p:nvPicPr>
          <p:cNvPr id="7" name="Picture 6" descr="A white mouth with a black background&#10;&#10;Description automatically generated">
            <a:extLst>
              <a:ext uri="{FF2B5EF4-FFF2-40B4-BE49-F238E27FC236}">
                <a16:creationId xmlns:a16="http://schemas.microsoft.com/office/drawing/2014/main" id="{99DE764E-1C14-4A82-8532-CB289F931EAB}"/>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99979" y="3114342"/>
            <a:ext cx="341174" cy="260572"/>
          </a:xfrm>
          <a:prstGeom prst="rect">
            <a:avLst/>
          </a:prstGeom>
        </p:spPr>
      </p:pic>
    </p:spTree>
    <p:extLst>
      <p:ext uri="{BB962C8B-B14F-4D97-AF65-F5344CB8AC3E}">
        <p14:creationId xmlns:p14="http://schemas.microsoft.com/office/powerpoint/2010/main" val="63591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32371-4BAC-158F-92C1-6268908310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10E971-4528-E6DA-F432-584536B2CF6A}"/>
              </a:ext>
            </a:extLst>
          </p:cNvPr>
          <p:cNvSpPr>
            <a:spLocks noGrp="1"/>
          </p:cNvSpPr>
          <p:nvPr>
            <p:ph type="title"/>
          </p:nvPr>
        </p:nvSpPr>
        <p:spPr>
          <a:xfrm>
            <a:off x="277092" y="457200"/>
            <a:ext cx="11540836" cy="60388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b="1" dirty="0">
                <a:solidFill>
                  <a:schemeClr val="bg1"/>
                </a:solidFill>
                <a:effectLst>
                  <a:outerShdw blurRad="38100" dist="38100" dir="2700000" algn="tl">
                    <a:srgbClr val="000000">
                      <a:alpha val="43137"/>
                    </a:srgbClr>
                  </a:outerShdw>
                </a:effectLst>
              </a:rPr>
              <a:t>CRAFT TIME 	Abacus		Count your blessings one by one.</a:t>
            </a:r>
          </a:p>
        </p:txBody>
      </p:sp>
      <p:sp>
        <p:nvSpPr>
          <p:cNvPr id="4" name="Text Placeholder 3">
            <a:extLst>
              <a:ext uri="{FF2B5EF4-FFF2-40B4-BE49-F238E27FC236}">
                <a16:creationId xmlns:a16="http://schemas.microsoft.com/office/drawing/2014/main" id="{71A1439F-F35C-EE94-9A1D-943233CE49F2}"/>
              </a:ext>
            </a:extLst>
          </p:cNvPr>
          <p:cNvSpPr>
            <a:spLocks noGrp="1"/>
          </p:cNvSpPr>
          <p:nvPr>
            <p:ph type="body" sz="half" idx="2"/>
          </p:nvPr>
        </p:nvSpPr>
        <p:spPr>
          <a:xfrm>
            <a:off x="375285" y="1216026"/>
            <a:ext cx="10639079" cy="1514818"/>
          </a:xfrm>
          <a:custGeom>
            <a:avLst/>
            <a:gdLst>
              <a:gd name="connsiteX0" fmla="*/ 0 w 10639079"/>
              <a:gd name="connsiteY0" fmla="*/ 0 h 1514818"/>
              <a:gd name="connsiteX1" fmla="*/ 697451 w 10639079"/>
              <a:gd name="connsiteY1" fmla="*/ 0 h 1514818"/>
              <a:gd name="connsiteX2" fmla="*/ 1394901 w 10639079"/>
              <a:gd name="connsiteY2" fmla="*/ 0 h 1514818"/>
              <a:gd name="connsiteX3" fmla="*/ 2092352 w 10639079"/>
              <a:gd name="connsiteY3" fmla="*/ 0 h 1514818"/>
              <a:gd name="connsiteX4" fmla="*/ 2470631 w 10639079"/>
              <a:gd name="connsiteY4" fmla="*/ 0 h 1514818"/>
              <a:gd name="connsiteX5" fmla="*/ 3061691 w 10639079"/>
              <a:gd name="connsiteY5" fmla="*/ 0 h 1514818"/>
              <a:gd name="connsiteX6" fmla="*/ 3652750 w 10639079"/>
              <a:gd name="connsiteY6" fmla="*/ 0 h 1514818"/>
              <a:gd name="connsiteX7" fmla="*/ 4243810 w 10639079"/>
              <a:gd name="connsiteY7" fmla="*/ 0 h 1514818"/>
              <a:gd name="connsiteX8" fmla="*/ 4622089 w 10639079"/>
              <a:gd name="connsiteY8" fmla="*/ 0 h 1514818"/>
              <a:gd name="connsiteX9" fmla="*/ 5213149 w 10639079"/>
              <a:gd name="connsiteY9" fmla="*/ 0 h 1514818"/>
              <a:gd name="connsiteX10" fmla="*/ 5591427 w 10639079"/>
              <a:gd name="connsiteY10" fmla="*/ 0 h 1514818"/>
              <a:gd name="connsiteX11" fmla="*/ 6182487 w 10639079"/>
              <a:gd name="connsiteY11" fmla="*/ 0 h 1514818"/>
              <a:gd name="connsiteX12" fmla="*/ 6454375 w 10639079"/>
              <a:gd name="connsiteY12" fmla="*/ 0 h 1514818"/>
              <a:gd name="connsiteX13" fmla="*/ 7151825 w 10639079"/>
              <a:gd name="connsiteY13" fmla="*/ 0 h 1514818"/>
              <a:gd name="connsiteX14" fmla="*/ 7742885 w 10639079"/>
              <a:gd name="connsiteY14" fmla="*/ 0 h 1514818"/>
              <a:gd name="connsiteX15" fmla="*/ 8546727 w 10639079"/>
              <a:gd name="connsiteY15" fmla="*/ 0 h 1514818"/>
              <a:gd name="connsiteX16" fmla="*/ 9137787 w 10639079"/>
              <a:gd name="connsiteY16" fmla="*/ 0 h 1514818"/>
              <a:gd name="connsiteX17" fmla="*/ 9409674 w 10639079"/>
              <a:gd name="connsiteY17" fmla="*/ 0 h 1514818"/>
              <a:gd name="connsiteX18" fmla="*/ 10107125 w 10639079"/>
              <a:gd name="connsiteY18" fmla="*/ 0 h 1514818"/>
              <a:gd name="connsiteX19" fmla="*/ 10639079 w 10639079"/>
              <a:gd name="connsiteY19" fmla="*/ 0 h 1514818"/>
              <a:gd name="connsiteX20" fmla="*/ 10639079 w 10639079"/>
              <a:gd name="connsiteY20" fmla="*/ 535236 h 1514818"/>
              <a:gd name="connsiteX21" fmla="*/ 10639079 w 10639079"/>
              <a:gd name="connsiteY21" fmla="*/ 1070471 h 1514818"/>
              <a:gd name="connsiteX22" fmla="*/ 10639079 w 10639079"/>
              <a:gd name="connsiteY22" fmla="*/ 1514818 h 1514818"/>
              <a:gd name="connsiteX23" fmla="*/ 10260801 w 10639079"/>
              <a:gd name="connsiteY23" fmla="*/ 1514818 h 1514818"/>
              <a:gd name="connsiteX24" fmla="*/ 9563350 w 10639079"/>
              <a:gd name="connsiteY24" fmla="*/ 1514818 h 1514818"/>
              <a:gd name="connsiteX25" fmla="*/ 9078681 w 10639079"/>
              <a:gd name="connsiteY25" fmla="*/ 1514818 h 1514818"/>
              <a:gd name="connsiteX26" fmla="*/ 8700402 w 10639079"/>
              <a:gd name="connsiteY26" fmla="*/ 1514818 h 1514818"/>
              <a:gd name="connsiteX27" fmla="*/ 8002952 w 10639079"/>
              <a:gd name="connsiteY27" fmla="*/ 1514818 h 1514818"/>
              <a:gd name="connsiteX28" fmla="*/ 7731064 w 10639079"/>
              <a:gd name="connsiteY28" fmla="*/ 1514818 h 1514818"/>
              <a:gd name="connsiteX29" fmla="*/ 7246395 w 10639079"/>
              <a:gd name="connsiteY29" fmla="*/ 1514818 h 1514818"/>
              <a:gd name="connsiteX30" fmla="*/ 6442553 w 10639079"/>
              <a:gd name="connsiteY30" fmla="*/ 1514818 h 1514818"/>
              <a:gd name="connsiteX31" fmla="*/ 5745103 w 10639079"/>
              <a:gd name="connsiteY31" fmla="*/ 1514818 h 1514818"/>
              <a:gd name="connsiteX32" fmla="*/ 5473215 w 10639079"/>
              <a:gd name="connsiteY32" fmla="*/ 1514818 h 1514818"/>
              <a:gd name="connsiteX33" fmla="*/ 4669374 w 10639079"/>
              <a:gd name="connsiteY33" fmla="*/ 1514818 h 1514818"/>
              <a:gd name="connsiteX34" fmla="*/ 4397486 w 10639079"/>
              <a:gd name="connsiteY34" fmla="*/ 1514818 h 1514818"/>
              <a:gd name="connsiteX35" fmla="*/ 3806426 w 10639079"/>
              <a:gd name="connsiteY35" fmla="*/ 1514818 h 1514818"/>
              <a:gd name="connsiteX36" fmla="*/ 3321757 w 10639079"/>
              <a:gd name="connsiteY36" fmla="*/ 1514818 h 1514818"/>
              <a:gd name="connsiteX37" fmla="*/ 2624306 w 10639079"/>
              <a:gd name="connsiteY37" fmla="*/ 1514818 h 1514818"/>
              <a:gd name="connsiteX38" fmla="*/ 1820465 w 10639079"/>
              <a:gd name="connsiteY38" fmla="*/ 1514818 h 1514818"/>
              <a:gd name="connsiteX39" fmla="*/ 1229405 w 10639079"/>
              <a:gd name="connsiteY39" fmla="*/ 1514818 h 1514818"/>
              <a:gd name="connsiteX40" fmla="*/ 744736 w 10639079"/>
              <a:gd name="connsiteY40" fmla="*/ 1514818 h 1514818"/>
              <a:gd name="connsiteX41" fmla="*/ 0 w 10639079"/>
              <a:gd name="connsiteY41" fmla="*/ 1514818 h 1514818"/>
              <a:gd name="connsiteX42" fmla="*/ 0 w 10639079"/>
              <a:gd name="connsiteY42" fmla="*/ 1040175 h 1514818"/>
              <a:gd name="connsiteX43" fmla="*/ 0 w 10639079"/>
              <a:gd name="connsiteY43" fmla="*/ 504939 h 1514818"/>
              <a:gd name="connsiteX44" fmla="*/ 0 w 10639079"/>
              <a:gd name="connsiteY44" fmla="*/ 0 h 151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39079" h="1514818" fill="none" extrusionOk="0">
                <a:moveTo>
                  <a:pt x="0" y="0"/>
                </a:moveTo>
                <a:cubicBezTo>
                  <a:pt x="269657" y="-67398"/>
                  <a:pt x="460535" y="56739"/>
                  <a:pt x="697451" y="0"/>
                </a:cubicBezTo>
                <a:cubicBezTo>
                  <a:pt x="934367" y="-56739"/>
                  <a:pt x="1143830" y="52831"/>
                  <a:pt x="1394901" y="0"/>
                </a:cubicBezTo>
                <a:cubicBezTo>
                  <a:pt x="1645972" y="-52831"/>
                  <a:pt x="1928772" y="25023"/>
                  <a:pt x="2092352" y="0"/>
                </a:cubicBezTo>
                <a:cubicBezTo>
                  <a:pt x="2255932" y="-25023"/>
                  <a:pt x="2286682" y="16874"/>
                  <a:pt x="2470631" y="0"/>
                </a:cubicBezTo>
                <a:cubicBezTo>
                  <a:pt x="2654580" y="-16874"/>
                  <a:pt x="2932021" y="14341"/>
                  <a:pt x="3061691" y="0"/>
                </a:cubicBezTo>
                <a:cubicBezTo>
                  <a:pt x="3191361" y="-14341"/>
                  <a:pt x="3489625" y="24983"/>
                  <a:pt x="3652750" y="0"/>
                </a:cubicBezTo>
                <a:cubicBezTo>
                  <a:pt x="3815875" y="-24983"/>
                  <a:pt x="3990517" y="22568"/>
                  <a:pt x="4243810" y="0"/>
                </a:cubicBezTo>
                <a:cubicBezTo>
                  <a:pt x="4497103" y="-22568"/>
                  <a:pt x="4527671" y="44855"/>
                  <a:pt x="4622089" y="0"/>
                </a:cubicBezTo>
                <a:cubicBezTo>
                  <a:pt x="4716507" y="-44855"/>
                  <a:pt x="4966353" y="12243"/>
                  <a:pt x="5213149" y="0"/>
                </a:cubicBezTo>
                <a:cubicBezTo>
                  <a:pt x="5459945" y="-12243"/>
                  <a:pt x="5405696" y="27444"/>
                  <a:pt x="5591427" y="0"/>
                </a:cubicBezTo>
                <a:cubicBezTo>
                  <a:pt x="5777158" y="-27444"/>
                  <a:pt x="5951447" y="42477"/>
                  <a:pt x="6182487" y="0"/>
                </a:cubicBezTo>
                <a:cubicBezTo>
                  <a:pt x="6413527" y="-42477"/>
                  <a:pt x="6388422" y="18711"/>
                  <a:pt x="6454375" y="0"/>
                </a:cubicBezTo>
                <a:cubicBezTo>
                  <a:pt x="6520328" y="-18711"/>
                  <a:pt x="6909698" y="77116"/>
                  <a:pt x="7151825" y="0"/>
                </a:cubicBezTo>
                <a:cubicBezTo>
                  <a:pt x="7393952" y="-77116"/>
                  <a:pt x="7539683" y="14768"/>
                  <a:pt x="7742885" y="0"/>
                </a:cubicBezTo>
                <a:cubicBezTo>
                  <a:pt x="7946087" y="-14768"/>
                  <a:pt x="8294017" y="81119"/>
                  <a:pt x="8546727" y="0"/>
                </a:cubicBezTo>
                <a:cubicBezTo>
                  <a:pt x="8799437" y="-81119"/>
                  <a:pt x="8965078" y="9243"/>
                  <a:pt x="9137787" y="0"/>
                </a:cubicBezTo>
                <a:cubicBezTo>
                  <a:pt x="9310496" y="-9243"/>
                  <a:pt x="9298132" y="4356"/>
                  <a:pt x="9409674" y="0"/>
                </a:cubicBezTo>
                <a:cubicBezTo>
                  <a:pt x="9521216" y="-4356"/>
                  <a:pt x="9830498" y="15741"/>
                  <a:pt x="10107125" y="0"/>
                </a:cubicBezTo>
                <a:cubicBezTo>
                  <a:pt x="10383752" y="-15741"/>
                  <a:pt x="10447714" y="53623"/>
                  <a:pt x="10639079" y="0"/>
                </a:cubicBezTo>
                <a:cubicBezTo>
                  <a:pt x="10650979" y="224807"/>
                  <a:pt x="10592203" y="329518"/>
                  <a:pt x="10639079" y="535236"/>
                </a:cubicBezTo>
                <a:cubicBezTo>
                  <a:pt x="10685955" y="740954"/>
                  <a:pt x="10586870" y="871696"/>
                  <a:pt x="10639079" y="1070471"/>
                </a:cubicBezTo>
                <a:cubicBezTo>
                  <a:pt x="10691288" y="1269247"/>
                  <a:pt x="10625560" y="1383077"/>
                  <a:pt x="10639079" y="1514818"/>
                </a:cubicBezTo>
                <a:cubicBezTo>
                  <a:pt x="10556116" y="1551157"/>
                  <a:pt x="10448454" y="1476408"/>
                  <a:pt x="10260801" y="1514818"/>
                </a:cubicBezTo>
                <a:cubicBezTo>
                  <a:pt x="10073148" y="1553228"/>
                  <a:pt x="9812825" y="1446321"/>
                  <a:pt x="9563350" y="1514818"/>
                </a:cubicBezTo>
                <a:cubicBezTo>
                  <a:pt x="9313875" y="1583315"/>
                  <a:pt x="9259571" y="1462827"/>
                  <a:pt x="9078681" y="1514818"/>
                </a:cubicBezTo>
                <a:cubicBezTo>
                  <a:pt x="8897791" y="1566809"/>
                  <a:pt x="8841450" y="1494375"/>
                  <a:pt x="8700402" y="1514818"/>
                </a:cubicBezTo>
                <a:cubicBezTo>
                  <a:pt x="8559354" y="1535261"/>
                  <a:pt x="8309427" y="1453055"/>
                  <a:pt x="8002952" y="1514818"/>
                </a:cubicBezTo>
                <a:cubicBezTo>
                  <a:pt x="7696477" y="1576581"/>
                  <a:pt x="7816001" y="1485985"/>
                  <a:pt x="7731064" y="1514818"/>
                </a:cubicBezTo>
                <a:cubicBezTo>
                  <a:pt x="7646127" y="1543651"/>
                  <a:pt x="7376573" y="1462478"/>
                  <a:pt x="7246395" y="1514818"/>
                </a:cubicBezTo>
                <a:cubicBezTo>
                  <a:pt x="7116217" y="1567158"/>
                  <a:pt x="6659791" y="1419444"/>
                  <a:pt x="6442553" y="1514818"/>
                </a:cubicBezTo>
                <a:cubicBezTo>
                  <a:pt x="6225315" y="1610192"/>
                  <a:pt x="6049322" y="1466673"/>
                  <a:pt x="5745103" y="1514818"/>
                </a:cubicBezTo>
                <a:cubicBezTo>
                  <a:pt x="5440884" y="1562963"/>
                  <a:pt x="5560626" y="1485821"/>
                  <a:pt x="5473215" y="1514818"/>
                </a:cubicBezTo>
                <a:cubicBezTo>
                  <a:pt x="5385804" y="1543815"/>
                  <a:pt x="4957241" y="1499967"/>
                  <a:pt x="4669374" y="1514818"/>
                </a:cubicBezTo>
                <a:cubicBezTo>
                  <a:pt x="4381507" y="1529669"/>
                  <a:pt x="4499793" y="1492428"/>
                  <a:pt x="4397486" y="1514818"/>
                </a:cubicBezTo>
                <a:cubicBezTo>
                  <a:pt x="4295179" y="1537208"/>
                  <a:pt x="4098242" y="1488504"/>
                  <a:pt x="3806426" y="1514818"/>
                </a:cubicBezTo>
                <a:cubicBezTo>
                  <a:pt x="3514610" y="1541132"/>
                  <a:pt x="3543213" y="1471373"/>
                  <a:pt x="3321757" y="1514818"/>
                </a:cubicBezTo>
                <a:cubicBezTo>
                  <a:pt x="3100301" y="1558263"/>
                  <a:pt x="2960673" y="1450986"/>
                  <a:pt x="2624306" y="1514818"/>
                </a:cubicBezTo>
                <a:cubicBezTo>
                  <a:pt x="2287939" y="1578650"/>
                  <a:pt x="2050757" y="1476430"/>
                  <a:pt x="1820465" y="1514818"/>
                </a:cubicBezTo>
                <a:cubicBezTo>
                  <a:pt x="1590173" y="1553206"/>
                  <a:pt x="1358940" y="1505039"/>
                  <a:pt x="1229405" y="1514818"/>
                </a:cubicBezTo>
                <a:cubicBezTo>
                  <a:pt x="1099870" y="1524597"/>
                  <a:pt x="945458" y="1469342"/>
                  <a:pt x="744736" y="1514818"/>
                </a:cubicBezTo>
                <a:cubicBezTo>
                  <a:pt x="544014" y="1560294"/>
                  <a:pt x="248241" y="1471566"/>
                  <a:pt x="0" y="1514818"/>
                </a:cubicBezTo>
                <a:cubicBezTo>
                  <a:pt x="-47216" y="1401679"/>
                  <a:pt x="11224" y="1275710"/>
                  <a:pt x="0" y="1040175"/>
                </a:cubicBezTo>
                <a:cubicBezTo>
                  <a:pt x="-11224" y="804640"/>
                  <a:pt x="8677" y="771265"/>
                  <a:pt x="0" y="504939"/>
                </a:cubicBezTo>
                <a:cubicBezTo>
                  <a:pt x="-8677" y="238613"/>
                  <a:pt x="60190" y="182413"/>
                  <a:pt x="0" y="0"/>
                </a:cubicBezTo>
                <a:close/>
              </a:path>
              <a:path w="10639079" h="1514818" stroke="0" extrusionOk="0">
                <a:moveTo>
                  <a:pt x="0" y="0"/>
                </a:moveTo>
                <a:cubicBezTo>
                  <a:pt x="110889" y="-40127"/>
                  <a:pt x="363649" y="29284"/>
                  <a:pt x="484669" y="0"/>
                </a:cubicBezTo>
                <a:cubicBezTo>
                  <a:pt x="605689" y="-29284"/>
                  <a:pt x="837266" y="33474"/>
                  <a:pt x="1075729" y="0"/>
                </a:cubicBezTo>
                <a:cubicBezTo>
                  <a:pt x="1314192" y="-33474"/>
                  <a:pt x="1253456" y="29124"/>
                  <a:pt x="1347617" y="0"/>
                </a:cubicBezTo>
                <a:cubicBezTo>
                  <a:pt x="1441778" y="-29124"/>
                  <a:pt x="1798290" y="37030"/>
                  <a:pt x="1938677" y="0"/>
                </a:cubicBezTo>
                <a:cubicBezTo>
                  <a:pt x="2079064" y="-37030"/>
                  <a:pt x="2252579" y="18289"/>
                  <a:pt x="2529737" y="0"/>
                </a:cubicBezTo>
                <a:cubicBezTo>
                  <a:pt x="2806895" y="-18289"/>
                  <a:pt x="2905366" y="52225"/>
                  <a:pt x="3014406" y="0"/>
                </a:cubicBezTo>
                <a:cubicBezTo>
                  <a:pt x="3123446" y="-52225"/>
                  <a:pt x="3364594" y="38244"/>
                  <a:pt x="3499075" y="0"/>
                </a:cubicBezTo>
                <a:cubicBezTo>
                  <a:pt x="3633556" y="-38244"/>
                  <a:pt x="3785111" y="5936"/>
                  <a:pt x="3983744" y="0"/>
                </a:cubicBezTo>
                <a:cubicBezTo>
                  <a:pt x="4182377" y="-5936"/>
                  <a:pt x="4245000" y="28345"/>
                  <a:pt x="4468413" y="0"/>
                </a:cubicBezTo>
                <a:cubicBezTo>
                  <a:pt x="4691826" y="-28345"/>
                  <a:pt x="4932970" y="18701"/>
                  <a:pt x="5059473" y="0"/>
                </a:cubicBezTo>
                <a:cubicBezTo>
                  <a:pt x="5185976" y="-18701"/>
                  <a:pt x="5404761" y="54077"/>
                  <a:pt x="5544142" y="0"/>
                </a:cubicBezTo>
                <a:cubicBezTo>
                  <a:pt x="5683523" y="-54077"/>
                  <a:pt x="5922269" y="27962"/>
                  <a:pt x="6241593" y="0"/>
                </a:cubicBezTo>
                <a:cubicBezTo>
                  <a:pt x="6560917" y="-27962"/>
                  <a:pt x="6602085" y="47654"/>
                  <a:pt x="6726262" y="0"/>
                </a:cubicBezTo>
                <a:cubicBezTo>
                  <a:pt x="6850439" y="-47654"/>
                  <a:pt x="7350303" y="68957"/>
                  <a:pt x="7530104" y="0"/>
                </a:cubicBezTo>
                <a:cubicBezTo>
                  <a:pt x="7709905" y="-68957"/>
                  <a:pt x="7756708" y="25343"/>
                  <a:pt x="7908382" y="0"/>
                </a:cubicBezTo>
                <a:cubicBezTo>
                  <a:pt x="8060056" y="-25343"/>
                  <a:pt x="8355345" y="70584"/>
                  <a:pt x="8712224" y="0"/>
                </a:cubicBezTo>
                <a:cubicBezTo>
                  <a:pt x="9069103" y="-70584"/>
                  <a:pt x="9007815" y="39323"/>
                  <a:pt x="9196893" y="0"/>
                </a:cubicBezTo>
                <a:cubicBezTo>
                  <a:pt x="9385971" y="-39323"/>
                  <a:pt x="9406977" y="36611"/>
                  <a:pt x="9575171" y="0"/>
                </a:cubicBezTo>
                <a:cubicBezTo>
                  <a:pt x="9743365" y="-36611"/>
                  <a:pt x="9716957" y="772"/>
                  <a:pt x="9847059" y="0"/>
                </a:cubicBezTo>
                <a:cubicBezTo>
                  <a:pt x="9977161" y="-772"/>
                  <a:pt x="10391887" y="44791"/>
                  <a:pt x="10639079" y="0"/>
                </a:cubicBezTo>
                <a:cubicBezTo>
                  <a:pt x="10669515" y="215048"/>
                  <a:pt x="10585152" y="264248"/>
                  <a:pt x="10639079" y="520088"/>
                </a:cubicBezTo>
                <a:cubicBezTo>
                  <a:pt x="10693006" y="775928"/>
                  <a:pt x="10597453" y="898106"/>
                  <a:pt x="10639079" y="1009879"/>
                </a:cubicBezTo>
                <a:cubicBezTo>
                  <a:pt x="10680705" y="1121652"/>
                  <a:pt x="10606384" y="1290868"/>
                  <a:pt x="10639079" y="1514818"/>
                </a:cubicBezTo>
                <a:cubicBezTo>
                  <a:pt x="10493034" y="1552186"/>
                  <a:pt x="10316078" y="1467023"/>
                  <a:pt x="10154410" y="1514818"/>
                </a:cubicBezTo>
                <a:cubicBezTo>
                  <a:pt x="9992742" y="1562613"/>
                  <a:pt x="9584536" y="1457491"/>
                  <a:pt x="9350568" y="1514818"/>
                </a:cubicBezTo>
                <a:cubicBezTo>
                  <a:pt x="9116600" y="1572145"/>
                  <a:pt x="8978762" y="1492854"/>
                  <a:pt x="8759508" y="1514818"/>
                </a:cubicBezTo>
                <a:cubicBezTo>
                  <a:pt x="8540254" y="1536782"/>
                  <a:pt x="8290767" y="1443762"/>
                  <a:pt x="8062058" y="1514818"/>
                </a:cubicBezTo>
                <a:cubicBezTo>
                  <a:pt x="7833349" y="1585874"/>
                  <a:pt x="7704251" y="1479443"/>
                  <a:pt x="7364607" y="1514818"/>
                </a:cubicBezTo>
                <a:cubicBezTo>
                  <a:pt x="7024963" y="1550193"/>
                  <a:pt x="6740745" y="1443266"/>
                  <a:pt x="6560765" y="1514818"/>
                </a:cubicBezTo>
                <a:cubicBezTo>
                  <a:pt x="6380785" y="1586370"/>
                  <a:pt x="6277202" y="1476117"/>
                  <a:pt x="6182487" y="1514818"/>
                </a:cubicBezTo>
                <a:cubicBezTo>
                  <a:pt x="6087772" y="1553519"/>
                  <a:pt x="5881854" y="1494789"/>
                  <a:pt x="5697818" y="1514818"/>
                </a:cubicBezTo>
                <a:cubicBezTo>
                  <a:pt x="5513782" y="1534847"/>
                  <a:pt x="5250629" y="1434091"/>
                  <a:pt x="5000367" y="1514818"/>
                </a:cubicBezTo>
                <a:cubicBezTo>
                  <a:pt x="4750105" y="1595545"/>
                  <a:pt x="4502919" y="1492661"/>
                  <a:pt x="4302916" y="1514818"/>
                </a:cubicBezTo>
                <a:cubicBezTo>
                  <a:pt x="4102913" y="1536975"/>
                  <a:pt x="3694184" y="1433204"/>
                  <a:pt x="3499075" y="1514818"/>
                </a:cubicBezTo>
                <a:cubicBezTo>
                  <a:pt x="3303966" y="1596432"/>
                  <a:pt x="3360040" y="1496745"/>
                  <a:pt x="3227187" y="1514818"/>
                </a:cubicBezTo>
                <a:cubicBezTo>
                  <a:pt x="3094334" y="1532891"/>
                  <a:pt x="3080630" y="1501005"/>
                  <a:pt x="2955300" y="1514818"/>
                </a:cubicBezTo>
                <a:cubicBezTo>
                  <a:pt x="2829970" y="1528631"/>
                  <a:pt x="2694719" y="1485379"/>
                  <a:pt x="2577021" y="1514818"/>
                </a:cubicBezTo>
                <a:cubicBezTo>
                  <a:pt x="2459323" y="1544257"/>
                  <a:pt x="2128690" y="1456547"/>
                  <a:pt x="1773180" y="1514818"/>
                </a:cubicBezTo>
                <a:cubicBezTo>
                  <a:pt x="1417670" y="1573089"/>
                  <a:pt x="1611993" y="1496162"/>
                  <a:pt x="1501292" y="1514818"/>
                </a:cubicBezTo>
                <a:cubicBezTo>
                  <a:pt x="1390591" y="1533474"/>
                  <a:pt x="1155433" y="1458493"/>
                  <a:pt x="1016623" y="1514818"/>
                </a:cubicBezTo>
                <a:cubicBezTo>
                  <a:pt x="877813" y="1571143"/>
                  <a:pt x="411170" y="1451456"/>
                  <a:pt x="0" y="1514818"/>
                </a:cubicBezTo>
                <a:cubicBezTo>
                  <a:pt x="-17817" y="1362015"/>
                  <a:pt x="20473" y="1236418"/>
                  <a:pt x="0" y="994730"/>
                </a:cubicBezTo>
                <a:cubicBezTo>
                  <a:pt x="-20473" y="753042"/>
                  <a:pt x="38501" y="668858"/>
                  <a:pt x="0" y="489791"/>
                </a:cubicBezTo>
                <a:cubicBezTo>
                  <a:pt x="-38501" y="310724"/>
                  <a:pt x="54451" y="180013"/>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normAutofit/>
          </a:bodyPr>
          <a:lstStyle/>
          <a:p>
            <a:endParaRPr lang="en-US" dirty="0"/>
          </a:p>
          <a:p>
            <a:pPr algn="ctr"/>
            <a:r>
              <a:rPr lang="en-US" b="1" dirty="0">
                <a:solidFill>
                  <a:srgbClr val="FFC000"/>
                </a:solidFill>
              </a:rPr>
              <a:t>Finish your abacus by writing our verse (or putting stickers with the verse) on the sides of your frame.</a:t>
            </a:r>
          </a:p>
          <a:p>
            <a:pPr algn="ctr"/>
            <a:r>
              <a:rPr lang="en-US" b="1" dirty="0">
                <a:solidFill>
                  <a:srgbClr val="FFC000"/>
                </a:solidFill>
              </a:rPr>
              <a:t>“Count your blessings”</a:t>
            </a:r>
          </a:p>
          <a:p>
            <a:pPr algn="ctr"/>
            <a:r>
              <a:rPr lang="en-US" b="1" dirty="0">
                <a:solidFill>
                  <a:srgbClr val="FFC000"/>
                </a:solidFill>
              </a:rPr>
              <a:t>“Give thanks   in all circumstances”</a:t>
            </a:r>
          </a:p>
        </p:txBody>
      </p:sp>
      <p:pic>
        <p:nvPicPr>
          <p:cNvPr id="10" name="Picture 9" descr="Colorful beads on a wooden abacus&#10;&#10;Description automatically generated">
            <a:hlinkClick r:id="rId2"/>
            <a:extLst>
              <a:ext uri="{FF2B5EF4-FFF2-40B4-BE49-F238E27FC236}">
                <a16:creationId xmlns:a16="http://schemas.microsoft.com/office/drawing/2014/main" id="{0FBF8CBE-C4A8-2548-10C4-0263CF6BCA1D}"/>
              </a:ext>
            </a:extLst>
          </p:cNvPr>
          <p:cNvPicPr>
            <a:picLocks noChangeAspect="1"/>
          </p:cNvPicPr>
          <p:nvPr/>
        </p:nvPicPr>
        <p:blipFill>
          <a:blip r:embed="rId3">
            <a:extLst>
              <a:ext uri="{28A0092B-C50C-407E-A947-70E740481C1C}">
                <a14:useLocalDpi xmlns:a14="http://schemas.microsoft.com/office/drawing/2010/main" val="0"/>
              </a:ext>
            </a:extLst>
          </a:blip>
          <a:srcRect b="9157"/>
          <a:stretch/>
        </p:blipFill>
        <p:spPr>
          <a:xfrm>
            <a:off x="853421" y="3616036"/>
            <a:ext cx="2195185" cy="2991244"/>
          </a:xfrm>
          <a:prstGeom prst="rect">
            <a:avLst/>
          </a:prstGeom>
        </p:spPr>
      </p:pic>
      <p:pic>
        <p:nvPicPr>
          <p:cNvPr id="12" name="Picture 11" descr="A colorful beads on a string&#10;&#10;Description automatically generated">
            <a:hlinkClick r:id="rId4"/>
            <a:extLst>
              <a:ext uri="{FF2B5EF4-FFF2-40B4-BE49-F238E27FC236}">
                <a16:creationId xmlns:a16="http://schemas.microsoft.com/office/drawing/2014/main" id="{2A9ACFD7-58DD-4E1E-F25A-B33136DE88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9937" y="3616036"/>
            <a:ext cx="2056348" cy="3075709"/>
          </a:xfrm>
          <a:prstGeom prst="rect">
            <a:avLst/>
          </a:prstGeom>
        </p:spPr>
      </p:pic>
      <p:pic>
        <p:nvPicPr>
          <p:cNvPr id="14" name="Picture 13" descr="A colorful bead on a stick&#10;&#10;Description automatically generated">
            <a:hlinkClick r:id="rId6"/>
            <a:extLst>
              <a:ext uri="{FF2B5EF4-FFF2-40B4-BE49-F238E27FC236}">
                <a16:creationId xmlns:a16="http://schemas.microsoft.com/office/drawing/2014/main" id="{D9587E5D-0B60-826C-FA3D-908DB3FAA5EB}"/>
              </a:ext>
            </a:extLst>
          </p:cNvPr>
          <p:cNvPicPr>
            <a:picLocks noChangeAspect="1"/>
          </p:cNvPicPr>
          <p:nvPr/>
        </p:nvPicPr>
        <p:blipFill>
          <a:blip r:embed="rId7">
            <a:extLst>
              <a:ext uri="{28A0092B-C50C-407E-A947-70E740481C1C}">
                <a14:useLocalDpi xmlns:a14="http://schemas.microsoft.com/office/drawing/2010/main" val="0"/>
              </a:ext>
            </a:extLst>
          </a:blip>
          <a:srcRect l="20909" t="11717" r="17273"/>
          <a:stretch/>
        </p:blipFill>
        <p:spPr>
          <a:xfrm>
            <a:off x="5694824" y="3616036"/>
            <a:ext cx="2274968" cy="2784764"/>
          </a:xfrm>
          <a:prstGeom prst="rect">
            <a:avLst/>
          </a:prstGeom>
        </p:spPr>
      </p:pic>
      <p:pic>
        <p:nvPicPr>
          <p:cNvPr id="16" name="Picture 15" descr="A group of colorful spools of thread&#10;&#10;Description automatically generated">
            <a:extLst>
              <a:ext uri="{FF2B5EF4-FFF2-40B4-BE49-F238E27FC236}">
                <a16:creationId xmlns:a16="http://schemas.microsoft.com/office/drawing/2014/main" id="{4FFB4727-E4BC-FCA6-FD12-84E63FBE0D84}"/>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18889" t="55151"/>
          <a:stretch/>
        </p:blipFill>
        <p:spPr>
          <a:xfrm>
            <a:off x="9609663" y="5475720"/>
            <a:ext cx="1728916" cy="955964"/>
          </a:xfrm>
          <a:prstGeom prst="rect">
            <a:avLst/>
          </a:prstGeom>
        </p:spPr>
      </p:pic>
      <p:pic>
        <p:nvPicPr>
          <p:cNvPr id="26" name="Picture 25" descr="A pack of bamboo skewers&#10;&#10;Description automatically generated">
            <a:extLst>
              <a:ext uri="{FF2B5EF4-FFF2-40B4-BE49-F238E27FC236}">
                <a16:creationId xmlns:a16="http://schemas.microsoft.com/office/drawing/2014/main" id="{0206B033-5670-91BF-34A0-2B99952D8526}"/>
              </a:ext>
            </a:extLst>
          </p:cNvPr>
          <p:cNvPicPr>
            <a:picLocks noChangeAspect="1"/>
          </p:cNvPicPr>
          <p:nvPr/>
        </p:nvPicPr>
        <p:blipFill>
          <a:blip r:embed="rId9">
            <a:extLst>
              <a:ext uri="{28A0092B-C50C-407E-A947-70E740481C1C}">
                <a14:useLocalDpi xmlns:a14="http://schemas.microsoft.com/office/drawing/2010/main" val="0"/>
              </a:ext>
            </a:extLst>
          </a:blip>
          <a:srcRect l="31818" r="32020"/>
          <a:stretch/>
        </p:blipFill>
        <p:spPr>
          <a:xfrm rot="21194324">
            <a:off x="8523404" y="3439390"/>
            <a:ext cx="1239983" cy="3429000"/>
          </a:xfrm>
          <a:prstGeom prst="rect">
            <a:avLst/>
          </a:prstGeom>
        </p:spPr>
      </p:pic>
      <p:sp>
        <p:nvSpPr>
          <p:cNvPr id="5" name="TextBox 4">
            <a:extLst>
              <a:ext uri="{FF2B5EF4-FFF2-40B4-BE49-F238E27FC236}">
                <a16:creationId xmlns:a16="http://schemas.microsoft.com/office/drawing/2014/main" id="{33FC8635-B185-9A20-359F-78C9DEA61F13}"/>
              </a:ext>
            </a:extLst>
          </p:cNvPr>
          <p:cNvSpPr txBox="1"/>
          <p:nvPr/>
        </p:nvSpPr>
        <p:spPr>
          <a:xfrm rot="21448056">
            <a:off x="3593885" y="4182725"/>
            <a:ext cx="1808452" cy="276999"/>
          </a:xfrm>
          <a:prstGeom prst="rect">
            <a:avLst/>
          </a:prstGeom>
          <a:noFill/>
        </p:spPr>
        <p:txBody>
          <a:bodyPr wrap="square">
            <a:spAutoFit/>
          </a:bodyPr>
          <a:lstStyle/>
          <a:p>
            <a:pPr algn="ctr"/>
            <a:r>
              <a:rPr lang="en-US" sz="1200" b="1" dirty="0"/>
              <a:t>Count your blessings</a:t>
            </a:r>
          </a:p>
        </p:txBody>
      </p:sp>
      <p:sp>
        <p:nvSpPr>
          <p:cNvPr id="6" name="TextBox 5">
            <a:extLst>
              <a:ext uri="{FF2B5EF4-FFF2-40B4-BE49-F238E27FC236}">
                <a16:creationId xmlns:a16="http://schemas.microsoft.com/office/drawing/2014/main" id="{07B88582-2F37-0E5C-114B-B875AA12BCE6}"/>
              </a:ext>
            </a:extLst>
          </p:cNvPr>
          <p:cNvSpPr txBox="1"/>
          <p:nvPr/>
        </p:nvSpPr>
        <p:spPr>
          <a:xfrm rot="21082771">
            <a:off x="5853419" y="3964782"/>
            <a:ext cx="1808452" cy="276999"/>
          </a:xfrm>
          <a:prstGeom prst="rect">
            <a:avLst/>
          </a:prstGeom>
          <a:noFill/>
        </p:spPr>
        <p:txBody>
          <a:bodyPr wrap="square">
            <a:spAutoFit/>
          </a:bodyPr>
          <a:lstStyle/>
          <a:p>
            <a:pPr algn="ctr"/>
            <a:r>
              <a:rPr lang="en-US" sz="1200" b="1" dirty="0"/>
              <a:t>Give Thanks</a:t>
            </a:r>
          </a:p>
        </p:txBody>
      </p:sp>
      <p:sp>
        <p:nvSpPr>
          <p:cNvPr id="8" name="TextBox 7">
            <a:extLst>
              <a:ext uri="{FF2B5EF4-FFF2-40B4-BE49-F238E27FC236}">
                <a16:creationId xmlns:a16="http://schemas.microsoft.com/office/drawing/2014/main" id="{65D46A1E-1305-692E-72EA-3BFFBC4FE5D0}"/>
              </a:ext>
            </a:extLst>
          </p:cNvPr>
          <p:cNvSpPr txBox="1"/>
          <p:nvPr/>
        </p:nvSpPr>
        <p:spPr>
          <a:xfrm rot="21082771">
            <a:off x="6021846" y="5503475"/>
            <a:ext cx="1808452" cy="276999"/>
          </a:xfrm>
          <a:prstGeom prst="rect">
            <a:avLst/>
          </a:prstGeom>
          <a:noFill/>
        </p:spPr>
        <p:txBody>
          <a:bodyPr wrap="square">
            <a:spAutoFit/>
          </a:bodyPr>
          <a:lstStyle/>
          <a:p>
            <a:pPr algn="ctr"/>
            <a:r>
              <a:rPr lang="en-US" sz="1200" b="1" dirty="0"/>
              <a:t>In all circumstances</a:t>
            </a:r>
          </a:p>
        </p:txBody>
      </p:sp>
    </p:spTree>
    <p:extLst>
      <p:ext uri="{BB962C8B-B14F-4D97-AF65-F5344CB8AC3E}">
        <p14:creationId xmlns:p14="http://schemas.microsoft.com/office/powerpoint/2010/main" val="452109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BD3F6395-3419-2A1F-C6C7-228371BE6B45}"/>
              </a:ext>
            </a:extLst>
          </p:cNvPr>
          <p:cNvSpPr/>
          <p:nvPr/>
        </p:nvSpPr>
        <p:spPr>
          <a:xfrm>
            <a:off x="7874694" y="731045"/>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B9B634-E013-4E3D-E90E-50A4784FC9A9}"/>
              </a:ext>
            </a:extLst>
          </p:cNvPr>
          <p:cNvSpPr>
            <a:spLocks noGrp="1"/>
          </p:cNvSpPr>
          <p:nvPr>
            <p:ph type="title"/>
          </p:nvPr>
        </p:nvSpPr>
        <p:spPr/>
        <p:txBody>
          <a:bodyPr/>
          <a:lstStyle/>
          <a:p>
            <a:r>
              <a:rPr lang="en-US" dirty="0">
                <a:solidFill>
                  <a:schemeClr val="tx2">
                    <a:lumMod val="25000"/>
                    <a:lumOff val="75000"/>
                  </a:schemeClr>
                </a:solidFill>
                <a:effectLst>
                  <a:outerShdw blurRad="38100" dist="38100" dir="2700000" algn="tl">
                    <a:srgbClr val="000000">
                      <a:alpha val="43137"/>
                    </a:srgbClr>
                  </a:outerShdw>
                </a:effectLst>
              </a:rPr>
              <a:t>What are you thankful for?</a:t>
            </a:r>
          </a:p>
        </p:txBody>
      </p:sp>
      <p:sp>
        <p:nvSpPr>
          <p:cNvPr id="3" name="Rectangle 2">
            <a:extLst>
              <a:ext uri="{FF2B5EF4-FFF2-40B4-BE49-F238E27FC236}">
                <a16:creationId xmlns:a16="http://schemas.microsoft.com/office/drawing/2014/main" id="{D224227D-A1CF-B3EE-46A4-02A2EC91C5A2}"/>
              </a:ext>
            </a:extLst>
          </p:cNvPr>
          <p:cNvSpPr/>
          <p:nvPr/>
        </p:nvSpPr>
        <p:spPr>
          <a:xfrm>
            <a:off x="838200" y="3028951"/>
            <a:ext cx="2858476" cy="2585323"/>
          </a:xfrm>
          <a:prstGeom prst="rect">
            <a:avLst/>
          </a:prstGeom>
          <a:noFill/>
        </p:spPr>
        <p:txBody>
          <a:bodyPr wrap="none" lIns="91440" tIns="45720" rIns="91440" bIns="45720">
            <a:normAutofit fontScale="70000" lnSpcReduction="20000"/>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Count</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Your </a:t>
            </a:r>
          </a:p>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Blessing </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Name them</a:t>
            </a:r>
          </a:p>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One by one</a:t>
            </a:r>
          </a:p>
        </p:txBody>
      </p:sp>
      <p:pic>
        <p:nvPicPr>
          <p:cNvPr id="4" name="Picture 3" descr="Colorful beads on a wooden abacus&#10;&#10;Description automatically generated">
            <a:extLst>
              <a:ext uri="{FF2B5EF4-FFF2-40B4-BE49-F238E27FC236}">
                <a16:creationId xmlns:a16="http://schemas.microsoft.com/office/drawing/2014/main" id="{63368B17-FD7B-9E02-2196-FA7B391F97E9}"/>
              </a:ext>
            </a:extLst>
          </p:cNvPr>
          <p:cNvPicPr>
            <a:picLocks noChangeAspect="1"/>
          </p:cNvPicPr>
          <p:nvPr/>
        </p:nvPicPr>
        <p:blipFill>
          <a:blip r:embed="rId2">
            <a:extLst>
              <a:ext uri="{28A0092B-C50C-407E-A947-70E740481C1C}">
                <a14:useLocalDpi xmlns:a14="http://schemas.microsoft.com/office/drawing/2010/main" val="0"/>
              </a:ext>
            </a:extLst>
          </a:blip>
          <a:srcRect b="9157"/>
          <a:stretch/>
        </p:blipFill>
        <p:spPr>
          <a:xfrm>
            <a:off x="7606341" y="3677047"/>
            <a:ext cx="1158645" cy="1578815"/>
          </a:xfrm>
          <a:prstGeom prst="rect">
            <a:avLst/>
          </a:prstGeom>
        </p:spPr>
      </p:pic>
      <p:pic>
        <p:nvPicPr>
          <p:cNvPr id="5" name="Picture 4" descr="A colorful beads on a string&#10;&#10;Description automatically generated">
            <a:extLst>
              <a:ext uri="{FF2B5EF4-FFF2-40B4-BE49-F238E27FC236}">
                <a16:creationId xmlns:a16="http://schemas.microsoft.com/office/drawing/2014/main" id="{E58C4BF5-7CAB-B896-00A0-F9AABB18F0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1480" y="3655731"/>
            <a:ext cx="1085366" cy="1623397"/>
          </a:xfrm>
          <a:prstGeom prst="rect">
            <a:avLst/>
          </a:prstGeom>
        </p:spPr>
      </p:pic>
      <p:pic>
        <p:nvPicPr>
          <p:cNvPr id="6" name="Picture 5" descr="A colorful bead on a stick&#10;&#10;Description automatically generated">
            <a:extLst>
              <a:ext uri="{FF2B5EF4-FFF2-40B4-BE49-F238E27FC236}">
                <a16:creationId xmlns:a16="http://schemas.microsoft.com/office/drawing/2014/main" id="{C6D954EF-FBAC-F806-8FE3-E93A771EA886}"/>
              </a:ext>
            </a:extLst>
          </p:cNvPr>
          <p:cNvPicPr>
            <a:picLocks noChangeAspect="1"/>
          </p:cNvPicPr>
          <p:nvPr/>
        </p:nvPicPr>
        <p:blipFill>
          <a:blip r:embed="rId4">
            <a:extLst>
              <a:ext uri="{28A0092B-C50C-407E-A947-70E740481C1C}">
                <a14:useLocalDpi xmlns:a14="http://schemas.microsoft.com/office/drawing/2010/main" val="0"/>
              </a:ext>
            </a:extLst>
          </a:blip>
          <a:srcRect l="20909" t="11717" r="17273"/>
          <a:stretch/>
        </p:blipFill>
        <p:spPr>
          <a:xfrm>
            <a:off x="10778688" y="3679933"/>
            <a:ext cx="1200756" cy="1469832"/>
          </a:xfrm>
          <a:prstGeom prst="rect">
            <a:avLst/>
          </a:prstGeom>
        </p:spPr>
      </p:pic>
      <p:sp>
        <p:nvSpPr>
          <p:cNvPr id="7" name="Rectangle 6">
            <a:extLst>
              <a:ext uri="{FF2B5EF4-FFF2-40B4-BE49-F238E27FC236}">
                <a16:creationId xmlns:a16="http://schemas.microsoft.com/office/drawing/2014/main" id="{7AA83358-1DB5-C08F-55BE-7FD7AD18A060}"/>
              </a:ext>
            </a:extLst>
          </p:cNvPr>
          <p:cNvSpPr/>
          <p:nvPr/>
        </p:nvSpPr>
        <p:spPr>
          <a:xfrm>
            <a:off x="7734300" y="365125"/>
            <a:ext cx="4111336" cy="2930525"/>
          </a:xfrm>
          <a:prstGeom prst="rect">
            <a:avLst/>
          </a:prstGeom>
          <a:noFill/>
          <a:ln w="152400">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E08AE8A7-0B51-BE6F-85DE-5887A3DC8971}"/>
              </a:ext>
            </a:extLst>
          </p:cNvPr>
          <p:cNvCxnSpPr>
            <a:cxnSpLocks/>
          </p:cNvCxnSpPr>
          <p:nvPr/>
        </p:nvCxnSpPr>
        <p:spPr>
          <a:xfrm>
            <a:off x="7734300" y="933450"/>
            <a:ext cx="4111336" cy="0"/>
          </a:xfrm>
          <a:prstGeom prst="line">
            <a:avLst/>
          </a:prstGeom>
          <a:ln w="762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10" name="Oval 9">
            <a:extLst>
              <a:ext uri="{FF2B5EF4-FFF2-40B4-BE49-F238E27FC236}">
                <a16:creationId xmlns:a16="http://schemas.microsoft.com/office/drawing/2014/main" id="{1550C00D-6D68-8628-7C9B-C76C41560BFB}"/>
              </a:ext>
            </a:extLst>
          </p:cNvPr>
          <p:cNvSpPr/>
          <p:nvPr/>
        </p:nvSpPr>
        <p:spPr>
          <a:xfrm>
            <a:off x="7874694" y="731045"/>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5764B707-05A5-F795-7381-8D72F75980B4}"/>
              </a:ext>
            </a:extLst>
          </p:cNvPr>
          <p:cNvSpPr/>
          <p:nvPr/>
        </p:nvSpPr>
        <p:spPr>
          <a:xfrm>
            <a:off x="8188504" y="731045"/>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6DABE893-BE6E-3049-2419-04A0C2C83416}"/>
              </a:ext>
            </a:extLst>
          </p:cNvPr>
          <p:cNvSpPr/>
          <p:nvPr/>
        </p:nvSpPr>
        <p:spPr>
          <a:xfrm>
            <a:off x="8188504" y="731045"/>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7C6660DD-3E1A-034E-F3A4-9AEBB587DEDC}"/>
              </a:ext>
            </a:extLst>
          </p:cNvPr>
          <p:cNvSpPr/>
          <p:nvPr/>
        </p:nvSpPr>
        <p:spPr>
          <a:xfrm>
            <a:off x="8502314" y="731045"/>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A57B6CBE-AB86-D49F-28BE-3CD49A937886}"/>
              </a:ext>
            </a:extLst>
          </p:cNvPr>
          <p:cNvSpPr/>
          <p:nvPr/>
        </p:nvSpPr>
        <p:spPr>
          <a:xfrm>
            <a:off x="8502314" y="731045"/>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C9DE550-5C9F-1D04-9381-2A99AEC14270}"/>
              </a:ext>
            </a:extLst>
          </p:cNvPr>
          <p:cNvSpPr/>
          <p:nvPr/>
        </p:nvSpPr>
        <p:spPr>
          <a:xfrm>
            <a:off x="8830212" y="731045"/>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63CD97E-AC33-AC8A-CB5C-8362F60C53E1}"/>
              </a:ext>
            </a:extLst>
          </p:cNvPr>
          <p:cNvSpPr/>
          <p:nvPr/>
        </p:nvSpPr>
        <p:spPr>
          <a:xfrm>
            <a:off x="8830212" y="731045"/>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AA363E4-9904-2F96-041E-0D281FCAEB2D}"/>
              </a:ext>
            </a:extLst>
          </p:cNvPr>
          <p:cNvSpPr/>
          <p:nvPr/>
        </p:nvSpPr>
        <p:spPr>
          <a:xfrm>
            <a:off x="9116079" y="731045"/>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1DEA2DE-EDD8-9B41-BCAC-FF93ACDD49A0}"/>
              </a:ext>
            </a:extLst>
          </p:cNvPr>
          <p:cNvSpPr/>
          <p:nvPr/>
        </p:nvSpPr>
        <p:spPr>
          <a:xfrm>
            <a:off x="9116079" y="731045"/>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C870997-E56C-3A30-6EBA-A90726F96E8E}"/>
              </a:ext>
            </a:extLst>
          </p:cNvPr>
          <p:cNvSpPr/>
          <p:nvPr/>
        </p:nvSpPr>
        <p:spPr>
          <a:xfrm>
            <a:off x="9528522" y="731045"/>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2C5099D-E347-C302-2EBB-C3EA4048D928}"/>
              </a:ext>
            </a:extLst>
          </p:cNvPr>
          <p:cNvSpPr/>
          <p:nvPr/>
        </p:nvSpPr>
        <p:spPr>
          <a:xfrm>
            <a:off x="9528522" y="731045"/>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7B050DDE-78E7-9344-FD0B-5CB669841985}"/>
              </a:ext>
            </a:extLst>
          </p:cNvPr>
          <p:cNvSpPr/>
          <p:nvPr/>
        </p:nvSpPr>
        <p:spPr>
          <a:xfrm>
            <a:off x="9842332" y="731045"/>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3C14F559-3B9E-F6E9-CB70-21AF08D644AA}"/>
              </a:ext>
            </a:extLst>
          </p:cNvPr>
          <p:cNvSpPr/>
          <p:nvPr/>
        </p:nvSpPr>
        <p:spPr>
          <a:xfrm>
            <a:off x="9842332" y="731045"/>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213C284-FD88-F105-B000-2FFF402A79D5}"/>
              </a:ext>
            </a:extLst>
          </p:cNvPr>
          <p:cNvSpPr/>
          <p:nvPr/>
        </p:nvSpPr>
        <p:spPr>
          <a:xfrm>
            <a:off x="10156142" y="731045"/>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1913A75-AC1C-1DF9-6A44-6B5FC2B2A89E}"/>
              </a:ext>
            </a:extLst>
          </p:cNvPr>
          <p:cNvSpPr/>
          <p:nvPr/>
        </p:nvSpPr>
        <p:spPr>
          <a:xfrm>
            <a:off x="10156142" y="731045"/>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BEF7F18F-D0C9-78F2-0C15-9F33B4A76D5C}"/>
              </a:ext>
            </a:extLst>
          </p:cNvPr>
          <p:cNvSpPr/>
          <p:nvPr/>
        </p:nvSpPr>
        <p:spPr>
          <a:xfrm>
            <a:off x="10484040" y="731045"/>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FCDF203A-2833-1216-6B2E-65D5E70832A2}"/>
              </a:ext>
            </a:extLst>
          </p:cNvPr>
          <p:cNvSpPr/>
          <p:nvPr/>
        </p:nvSpPr>
        <p:spPr>
          <a:xfrm>
            <a:off x="10484040" y="731045"/>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1FDF9A48-24CB-8694-7B88-2134184A544C}"/>
              </a:ext>
            </a:extLst>
          </p:cNvPr>
          <p:cNvSpPr/>
          <p:nvPr/>
        </p:nvSpPr>
        <p:spPr>
          <a:xfrm>
            <a:off x="10769907" y="731045"/>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93585A44-A84F-C8FD-D7ED-643C0FBE4DC5}"/>
              </a:ext>
            </a:extLst>
          </p:cNvPr>
          <p:cNvSpPr/>
          <p:nvPr/>
        </p:nvSpPr>
        <p:spPr>
          <a:xfrm>
            <a:off x="10769907" y="731045"/>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EA0506D4-1BBA-72C0-1444-098E2A4A8007}"/>
              </a:ext>
            </a:extLst>
          </p:cNvPr>
          <p:cNvSpPr/>
          <p:nvPr/>
        </p:nvSpPr>
        <p:spPr>
          <a:xfrm>
            <a:off x="7899115" y="1387080"/>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313C51F5-CAA3-5FF3-532F-23660DC864BA}"/>
              </a:ext>
            </a:extLst>
          </p:cNvPr>
          <p:cNvCxnSpPr>
            <a:cxnSpLocks/>
          </p:cNvCxnSpPr>
          <p:nvPr/>
        </p:nvCxnSpPr>
        <p:spPr>
          <a:xfrm>
            <a:off x="7758721" y="1589485"/>
            <a:ext cx="4111336" cy="0"/>
          </a:xfrm>
          <a:prstGeom prst="line">
            <a:avLst/>
          </a:prstGeom>
          <a:ln w="762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35" name="Oval 34">
            <a:extLst>
              <a:ext uri="{FF2B5EF4-FFF2-40B4-BE49-F238E27FC236}">
                <a16:creationId xmlns:a16="http://schemas.microsoft.com/office/drawing/2014/main" id="{246A5945-7F94-8A9E-4D88-DB59D544C6D3}"/>
              </a:ext>
            </a:extLst>
          </p:cNvPr>
          <p:cNvSpPr/>
          <p:nvPr/>
        </p:nvSpPr>
        <p:spPr>
          <a:xfrm>
            <a:off x="7899115" y="1387080"/>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2C19B76C-512B-E9F8-6BCD-D02AF475BBB1}"/>
              </a:ext>
            </a:extLst>
          </p:cNvPr>
          <p:cNvSpPr/>
          <p:nvPr/>
        </p:nvSpPr>
        <p:spPr>
          <a:xfrm>
            <a:off x="8212925" y="1387080"/>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96096768-1C5D-E8E2-C2F6-C95D775FB94E}"/>
              </a:ext>
            </a:extLst>
          </p:cNvPr>
          <p:cNvSpPr/>
          <p:nvPr/>
        </p:nvSpPr>
        <p:spPr>
          <a:xfrm>
            <a:off x="8212925" y="1387080"/>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AB59DEDE-336C-7CF9-FCEF-A5ADF910F2E9}"/>
              </a:ext>
            </a:extLst>
          </p:cNvPr>
          <p:cNvSpPr/>
          <p:nvPr/>
        </p:nvSpPr>
        <p:spPr>
          <a:xfrm>
            <a:off x="8526735" y="1387080"/>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DFD31D26-AA26-6F89-77BC-48F19A2DD556}"/>
              </a:ext>
            </a:extLst>
          </p:cNvPr>
          <p:cNvSpPr/>
          <p:nvPr/>
        </p:nvSpPr>
        <p:spPr>
          <a:xfrm>
            <a:off x="8526735" y="1387080"/>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7A49A133-82D8-66AA-5923-DA55DDEDE708}"/>
              </a:ext>
            </a:extLst>
          </p:cNvPr>
          <p:cNvSpPr/>
          <p:nvPr/>
        </p:nvSpPr>
        <p:spPr>
          <a:xfrm>
            <a:off x="8854633" y="1387080"/>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FFDB70C5-5AC5-417D-0A31-A6E41D177716}"/>
              </a:ext>
            </a:extLst>
          </p:cNvPr>
          <p:cNvSpPr/>
          <p:nvPr/>
        </p:nvSpPr>
        <p:spPr>
          <a:xfrm>
            <a:off x="8854633" y="1387080"/>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0607367-0FAC-E652-331F-7574E4D9EA08}"/>
              </a:ext>
            </a:extLst>
          </p:cNvPr>
          <p:cNvSpPr/>
          <p:nvPr/>
        </p:nvSpPr>
        <p:spPr>
          <a:xfrm>
            <a:off x="9140500" y="1387080"/>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E536CF10-9CB5-8AA2-5E9A-A8F70A9F6F6F}"/>
              </a:ext>
            </a:extLst>
          </p:cNvPr>
          <p:cNvSpPr/>
          <p:nvPr/>
        </p:nvSpPr>
        <p:spPr>
          <a:xfrm>
            <a:off x="9140500" y="1387080"/>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A42A39EA-5517-C40F-8BFF-843712C436A1}"/>
              </a:ext>
            </a:extLst>
          </p:cNvPr>
          <p:cNvSpPr/>
          <p:nvPr/>
        </p:nvSpPr>
        <p:spPr>
          <a:xfrm>
            <a:off x="9552943" y="1387080"/>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244E5503-5AAF-65F3-C973-F16E8DE2AB43}"/>
              </a:ext>
            </a:extLst>
          </p:cNvPr>
          <p:cNvSpPr/>
          <p:nvPr/>
        </p:nvSpPr>
        <p:spPr>
          <a:xfrm>
            <a:off x="9552943" y="1387080"/>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53215D36-19CE-8933-17CE-299A7268182A}"/>
              </a:ext>
            </a:extLst>
          </p:cNvPr>
          <p:cNvSpPr/>
          <p:nvPr/>
        </p:nvSpPr>
        <p:spPr>
          <a:xfrm>
            <a:off x="9866753" y="1387080"/>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D5E45508-4C95-8C31-235B-CC1622BCCD7B}"/>
              </a:ext>
            </a:extLst>
          </p:cNvPr>
          <p:cNvSpPr/>
          <p:nvPr/>
        </p:nvSpPr>
        <p:spPr>
          <a:xfrm>
            <a:off x="9866753" y="1387080"/>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B24B3581-DD64-53A6-0122-29F0A981F25B}"/>
              </a:ext>
            </a:extLst>
          </p:cNvPr>
          <p:cNvSpPr/>
          <p:nvPr/>
        </p:nvSpPr>
        <p:spPr>
          <a:xfrm>
            <a:off x="10180563" y="1387080"/>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97A3BA12-D539-D6CA-FBE4-D313BD46A3FB}"/>
              </a:ext>
            </a:extLst>
          </p:cNvPr>
          <p:cNvSpPr/>
          <p:nvPr/>
        </p:nvSpPr>
        <p:spPr>
          <a:xfrm>
            <a:off x="10180563" y="1387080"/>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D22A286C-D46C-C562-14B6-90F5032BCA08}"/>
              </a:ext>
            </a:extLst>
          </p:cNvPr>
          <p:cNvSpPr/>
          <p:nvPr/>
        </p:nvSpPr>
        <p:spPr>
          <a:xfrm>
            <a:off x="10508461" y="1387080"/>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E1ADE24B-6EEA-3CF2-2E55-4896465ACFC2}"/>
              </a:ext>
            </a:extLst>
          </p:cNvPr>
          <p:cNvSpPr/>
          <p:nvPr/>
        </p:nvSpPr>
        <p:spPr>
          <a:xfrm>
            <a:off x="10508461" y="1387080"/>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C3532750-3D0F-8CED-3D70-F257C0207178}"/>
              </a:ext>
            </a:extLst>
          </p:cNvPr>
          <p:cNvSpPr/>
          <p:nvPr/>
        </p:nvSpPr>
        <p:spPr>
          <a:xfrm>
            <a:off x="10794328" y="1387080"/>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3186907-84EA-8355-23EC-531B8FC9CF12}"/>
              </a:ext>
            </a:extLst>
          </p:cNvPr>
          <p:cNvSpPr/>
          <p:nvPr/>
        </p:nvSpPr>
        <p:spPr>
          <a:xfrm>
            <a:off x="10794328" y="1387080"/>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4853B053-AD93-E254-108B-FD7BE172D455}"/>
              </a:ext>
            </a:extLst>
          </p:cNvPr>
          <p:cNvSpPr/>
          <p:nvPr/>
        </p:nvSpPr>
        <p:spPr>
          <a:xfrm>
            <a:off x="7899115" y="2032400"/>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AD7CCDCB-97C8-2599-FA6E-16095828B077}"/>
              </a:ext>
            </a:extLst>
          </p:cNvPr>
          <p:cNvCxnSpPr>
            <a:cxnSpLocks/>
          </p:cNvCxnSpPr>
          <p:nvPr/>
        </p:nvCxnSpPr>
        <p:spPr>
          <a:xfrm>
            <a:off x="7758721" y="2234805"/>
            <a:ext cx="4111336" cy="0"/>
          </a:xfrm>
          <a:prstGeom prst="line">
            <a:avLst/>
          </a:prstGeom>
          <a:ln w="762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56" name="Oval 55">
            <a:extLst>
              <a:ext uri="{FF2B5EF4-FFF2-40B4-BE49-F238E27FC236}">
                <a16:creationId xmlns:a16="http://schemas.microsoft.com/office/drawing/2014/main" id="{E5811553-B236-2A32-30BF-EE303E053CC9}"/>
              </a:ext>
            </a:extLst>
          </p:cNvPr>
          <p:cNvSpPr/>
          <p:nvPr/>
        </p:nvSpPr>
        <p:spPr>
          <a:xfrm>
            <a:off x="7899115" y="2032400"/>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03ABD324-EB81-0007-400C-3D0F855390DD}"/>
              </a:ext>
            </a:extLst>
          </p:cNvPr>
          <p:cNvSpPr/>
          <p:nvPr/>
        </p:nvSpPr>
        <p:spPr>
          <a:xfrm>
            <a:off x="8212925" y="2032400"/>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9EFED1BD-4E2D-1112-6025-9C8DA21A3450}"/>
              </a:ext>
            </a:extLst>
          </p:cNvPr>
          <p:cNvSpPr/>
          <p:nvPr/>
        </p:nvSpPr>
        <p:spPr>
          <a:xfrm>
            <a:off x="8212925" y="2032400"/>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015016C7-3AD3-5F76-F72F-259F54365CC0}"/>
              </a:ext>
            </a:extLst>
          </p:cNvPr>
          <p:cNvSpPr/>
          <p:nvPr/>
        </p:nvSpPr>
        <p:spPr>
          <a:xfrm>
            <a:off x="8526735" y="2032400"/>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63B2E23E-0418-422F-355E-6475E96BC7C7}"/>
              </a:ext>
            </a:extLst>
          </p:cNvPr>
          <p:cNvSpPr/>
          <p:nvPr/>
        </p:nvSpPr>
        <p:spPr>
          <a:xfrm>
            <a:off x="8526735" y="2032400"/>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68296986-E720-9FFD-2CFC-9651D9A1FCBC}"/>
              </a:ext>
            </a:extLst>
          </p:cNvPr>
          <p:cNvSpPr/>
          <p:nvPr/>
        </p:nvSpPr>
        <p:spPr>
          <a:xfrm>
            <a:off x="8854633" y="2032400"/>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6910FC2-3CCB-51BA-0303-CA4AD3A8D15E}"/>
              </a:ext>
            </a:extLst>
          </p:cNvPr>
          <p:cNvSpPr/>
          <p:nvPr/>
        </p:nvSpPr>
        <p:spPr>
          <a:xfrm>
            <a:off x="8854633" y="2032400"/>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A6046921-E43F-3DD9-3100-616B4CF3137B}"/>
              </a:ext>
            </a:extLst>
          </p:cNvPr>
          <p:cNvSpPr/>
          <p:nvPr/>
        </p:nvSpPr>
        <p:spPr>
          <a:xfrm>
            <a:off x="9140500" y="2032400"/>
            <a:ext cx="285867"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3A4D87E7-3447-67A0-D6AC-F6960D1B905E}"/>
              </a:ext>
            </a:extLst>
          </p:cNvPr>
          <p:cNvSpPr/>
          <p:nvPr/>
        </p:nvSpPr>
        <p:spPr>
          <a:xfrm>
            <a:off x="9140500" y="2032400"/>
            <a:ext cx="228600" cy="40004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0176086C-4AFF-FF18-BA4A-CB648556AE8B}"/>
              </a:ext>
            </a:extLst>
          </p:cNvPr>
          <p:cNvSpPr/>
          <p:nvPr/>
        </p:nvSpPr>
        <p:spPr>
          <a:xfrm>
            <a:off x="9552943" y="2032400"/>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9061A07-0EB7-FF03-1286-8749ADAE5AC0}"/>
              </a:ext>
            </a:extLst>
          </p:cNvPr>
          <p:cNvSpPr/>
          <p:nvPr/>
        </p:nvSpPr>
        <p:spPr>
          <a:xfrm>
            <a:off x="9552943" y="2032400"/>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F0262528-AE61-ECE3-7622-9B77B6CF2E09}"/>
              </a:ext>
            </a:extLst>
          </p:cNvPr>
          <p:cNvSpPr/>
          <p:nvPr/>
        </p:nvSpPr>
        <p:spPr>
          <a:xfrm>
            <a:off x="9866753" y="2032400"/>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09BA67DD-85AA-9EE7-11CF-525AFF218882}"/>
              </a:ext>
            </a:extLst>
          </p:cNvPr>
          <p:cNvSpPr/>
          <p:nvPr/>
        </p:nvSpPr>
        <p:spPr>
          <a:xfrm>
            <a:off x="9866753" y="2032400"/>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5A6ACB67-D23E-929F-D29C-B66F10F77C05}"/>
              </a:ext>
            </a:extLst>
          </p:cNvPr>
          <p:cNvSpPr/>
          <p:nvPr/>
        </p:nvSpPr>
        <p:spPr>
          <a:xfrm>
            <a:off x="10180563" y="2032400"/>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808AB54E-2401-3522-4BB0-CB37F9CAAA1C}"/>
              </a:ext>
            </a:extLst>
          </p:cNvPr>
          <p:cNvSpPr/>
          <p:nvPr/>
        </p:nvSpPr>
        <p:spPr>
          <a:xfrm>
            <a:off x="10180563" y="2032400"/>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68C34B8B-6A3A-8884-4CC3-B692FD1BEC3C}"/>
              </a:ext>
            </a:extLst>
          </p:cNvPr>
          <p:cNvSpPr/>
          <p:nvPr/>
        </p:nvSpPr>
        <p:spPr>
          <a:xfrm>
            <a:off x="10508461" y="2032400"/>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6D8F4BA4-754D-5D6A-5F1A-FD5ECED9ADB9}"/>
              </a:ext>
            </a:extLst>
          </p:cNvPr>
          <p:cNvSpPr/>
          <p:nvPr/>
        </p:nvSpPr>
        <p:spPr>
          <a:xfrm>
            <a:off x="10508461" y="2032400"/>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3FCC92AB-E1FA-4D65-BC1E-D1C91CC44EDC}"/>
              </a:ext>
            </a:extLst>
          </p:cNvPr>
          <p:cNvSpPr/>
          <p:nvPr/>
        </p:nvSpPr>
        <p:spPr>
          <a:xfrm>
            <a:off x="10794328" y="2032400"/>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BB48552E-52C8-5105-8189-F8F9624603B9}"/>
              </a:ext>
            </a:extLst>
          </p:cNvPr>
          <p:cNvSpPr/>
          <p:nvPr/>
        </p:nvSpPr>
        <p:spPr>
          <a:xfrm>
            <a:off x="10794328" y="2032400"/>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89AD0BE1-6B7E-9586-7007-51762320FC9C}"/>
              </a:ext>
            </a:extLst>
          </p:cNvPr>
          <p:cNvCxnSpPr>
            <a:cxnSpLocks/>
          </p:cNvCxnSpPr>
          <p:nvPr/>
        </p:nvCxnSpPr>
        <p:spPr>
          <a:xfrm>
            <a:off x="7758721" y="2813846"/>
            <a:ext cx="4111336" cy="0"/>
          </a:xfrm>
          <a:prstGeom prst="line">
            <a:avLst/>
          </a:prstGeom>
          <a:ln w="76200">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94" name="Oval 93">
            <a:extLst>
              <a:ext uri="{FF2B5EF4-FFF2-40B4-BE49-F238E27FC236}">
                <a16:creationId xmlns:a16="http://schemas.microsoft.com/office/drawing/2014/main" id="{219D542A-5763-BE77-91A5-5DCF3A9E884F}"/>
              </a:ext>
            </a:extLst>
          </p:cNvPr>
          <p:cNvSpPr/>
          <p:nvPr/>
        </p:nvSpPr>
        <p:spPr>
          <a:xfrm>
            <a:off x="10794328" y="2611441"/>
            <a:ext cx="285867"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4EA7832C-A112-58A9-E42F-02BC158E22B5}"/>
              </a:ext>
            </a:extLst>
          </p:cNvPr>
          <p:cNvSpPr/>
          <p:nvPr/>
        </p:nvSpPr>
        <p:spPr>
          <a:xfrm>
            <a:off x="10794328" y="2611441"/>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8D47F7F7-1A8E-A78C-A5A6-2204E6D037DA}"/>
              </a:ext>
            </a:extLst>
          </p:cNvPr>
          <p:cNvSpPr/>
          <p:nvPr/>
        </p:nvSpPr>
        <p:spPr>
          <a:xfrm>
            <a:off x="10502535" y="2607752"/>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AFFA1E76-3BC7-01CC-E6BC-4AC3389B75CC}"/>
              </a:ext>
            </a:extLst>
          </p:cNvPr>
          <p:cNvSpPr/>
          <p:nvPr/>
        </p:nvSpPr>
        <p:spPr>
          <a:xfrm>
            <a:off x="10180563" y="2628902"/>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F19238CF-1CC6-7321-2262-E589924A045C}"/>
              </a:ext>
            </a:extLst>
          </p:cNvPr>
          <p:cNvSpPr/>
          <p:nvPr/>
        </p:nvSpPr>
        <p:spPr>
          <a:xfrm>
            <a:off x="9866753" y="2641602"/>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CBE23526-59BF-60E6-A383-95A9D824EABC}"/>
              </a:ext>
            </a:extLst>
          </p:cNvPr>
          <p:cNvSpPr/>
          <p:nvPr/>
        </p:nvSpPr>
        <p:spPr>
          <a:xfrm>
            <a:off x="9579863" y="2611440"/>
            <a:ext cx="228600" cy="40004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99D92657-817F-2AB4-514D-EE722FD39B0E}"/>
              </a:ext>
            </a:extLst>
          </p:cNvPr>
          <p:cNvSpPr/>
          <p:nvPr/>
        </p:nvSpPr>
        <p:spPr>
          <a:xfrm>
            <a:off x="9158681" y="2641602"/>
            <a:ext cx="228600" cy="400049"/>
          </a:xfrm>
          <a:prstGeom prst="ellipse">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a:extLst>
              <a:ext uri="{FF2B5EF4-FFF2-40B4-BE49-F238E27FC236}">
                <a16:creationId xmlns:a16="http://schemas.microsoft.com/office/drawing/2014/main" id="{E76D59DF-2762-4DBF-0FC7-1DD4FD101895}"/>
              </a:ext>
            </a:extLst>
          </p:cNvPr>
          <p:cNvSpPr/>
          <p:nvPr/>
        </p:nvSpPr>
        <p:spPr>
          <a:xfrm>
            <a:off x="8866888" y="2606144"/>
            <a:ext cx="228600" cy="400049"/>
          </a:xfrm>
          <a:prstGeom prst="ellipse">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AC1A314F-560F-CAB9-2A2B-8C8592F08B74}"/>
              </a:ext>
            </a:extLst>
          </p:cNvPr>
          <p:cNvSpPr/>
          <p:nvPr/>
        </p:nvSpPr>
        <p:spPr>
          <a:xfrm>
            <a:off x="8526735" y="2627294"/>
            <a:ext cx="228600" cy="400049"/>
          </a:xfrm>
          <a:prstGeom prst="ellipse">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0A28B74F-BB92-0164-A529-C141B84E0BFF}"/>
              </a:ext>
            </a:extLst>
          </p:cNvPr>
          <p:cNvSpPr/>
          <p:nvPr/>
        </p:nvSpPr>
        <p:spPr>
          <a:xfrm>
            <a:off x="8212925" y="2592696"/>
            <a:ext cx="228600" cy="400049"/>
          </a:xfrm>
          <a:prstGeom prst="ellipse">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88B0E249-AD15-A096-1E6E-D473D14BCD3C}"/>
              </a:ext>
            </a:extLst>
          </p:cNvPr>
          <p:cNvSpPr/>
          <p:nvPr/>
        </p:nvSpPr>
        <p:spPr>
          <a:xfrm>
            <a:off x="7927748" y="2607751"/>
            <a:ext cx="228600" cy="400049"/>
          </a:xfrm>
          <a:prstGeom prst="ellipse">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extBox 108">
            <a:extLst>
              <a:ext uri="{FF2B5EF4-FFF2-40B4-BE49-F238E27FC236}">
                <a16:creationId xmlns:a16="http://schemas.microsoft.com/office/drawing/2014/main" id="{9554CE30-4833-52E2-55A3-862FE13738BE}"/>
              </a:ext>
            </a:extLst>
          </p:cNvPr>
          <p:cNvSpPr txBox="1"/>
          <p:nvPr/>
        </p:nvSpPr>
        <p:spPr>
          <a:xfrm>
            <a:off x="838200" y="1587104"/>
            <a:ext cx="6295474" cy="646331"/>
          </a:xfrm>
          <a:prstGeom prst="rect">
            <a:avLst/>
          </a:prstGeom>
          <a:solidFill>
            <a:schemeClr val="accent2">
              <a:lumMod val="50000"/>
              <a:alpha val="54000"/>
            </a:schemeClr>
          </a:solidFill>
        </p:spPr>
        <p:txBody>
          <a:bodyPr wrap="square" rtlCol="0">
            <a:spAutoFit/>
          </a:bodyPr>
          <a:lstStyle/>
          <a:p>
            <a:r>
              <a:rPr lang="en-US" dirty="0">
                <a:solidFill>
                  <a:schemeClr val="tx2">
                    <a:lumMod val="25000"/>
                    <a:lumOff val="75000"/>
                  </a:schemeClr>
                </a:solidFill>
                <a:effectLst>
                  <a:outerShdw blurRad="38100" dist="38100" dir="2700000" algn="tl">
                    <a:srgbClr val="000000">
                      <a:alpha val="43137"/>
                    </a:srgbClr>
                  </a:outerShdw>
                </a:effectLst>
              </a:rPr>
              <a:t>Use your abacus to count your blessings.</a:t>
            </a:r>
          </a:p>
          <a:p>
            <a:r>
              <a:rPr lang="en-US" dirty="0">
                <a:solidFill>
                  <a:schemeClr val="tx2">
                    <a:lumMod val="25000"/>
                    <a:lumOff val="75000"/>
                  </a:schemeClr>
                </a:solidFill>
                <a:effectLst>
                  <a:outerShdw blurRad="38100" dist="38100" dir="2700000" algn="tl">
                    <a:srgbClr val="000000">
                      <a:alpha val="43137"/>
                    </a:srgbClr>
                  </a:outerShdw>
                </a:effectLst>
              </a:rPr>
              <a:t>As we say something we are thankful for, move a bead over.</a:t>
            </a:r>
          </a:p>
        </p:txBody>
      </p:sp>
    </p:spTree>
    <p:extLst>
      <p:ext uri="{BB962C8B-B14F-4D97-AF65-F5344CB8AC3E}">
        <p14:creationId xmlns:p14="http://schemas.microsoft.com/office/powerpoint/2010/main" val="127144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3.33333E-6 3.33333E-6 L 0.05937 0.00672 " pathEditMode="relative" rAng="0" ptsTypes="AA">
                                      <p:cBhvr>
                                        <p:cTn id="6" dur="2000" fill="hold"/>
                                        <p:tgtEl>
                                          <p:spTgt spid="94"/>
                                        </p:tgtEl>
                                        <p:attrNameLst>
                                          <p:attrName>ppt_x</p:attrName>
                                          <p:attrName>ppt_y</p:attrName>
                                        </p:attrNameLst>
                                      </p:cBhvr>
                                      <p:rCtr x="2721" y="301"/>
                                    </p:animMotion>
                                  </p:childTnLst>
                                </p:cTn>
                              </p:par>
                              <p:par>
                                <p:cTn id="7" presetID="63" presetClass="path" presetSubtype="0" accel="50000" decel="50000" fill="hold" grpId="0" nodeType="withEffect">
                                  <p:stCondLst>
                                    <p:cond delay="0"/>
                                  </p:stCondLst>
                                  <p:childTnLst>
                                    <p:animMotion origin="layout" path="M -3.33333E-6 3.33333E-6 L 0.06094 0.00047 " pathEditMode="relative" rAng="0" ptsTypes="AA">
                                      <p:cBhvr>
                                        <p:cTn id="8" dur="2000" fill="hold"/>
                                        <p:tgtEl>
                                          <p:spTgt spid="95"/>
                                        </p:tgtEl>
                                        <p:attrNameLst>
                                          <p:attrName>ppt_x</p:attrName>
                                          <p:attrName>ppt_y</p:attrName>
                                        </p:attrNameLst>
                                      </p:cBhvr>
                                      <p:rCtr x="2682" y="0"/>
                                    </p:animMotion>
                                  </p:childTnLst>
                                </p:cTn>
                              </p:par>
                            </p:childTnLst>
                          </p:cTn>
                        </p:par>
                      </p:childTnLst>
                    </p:cTn>
                  </p:par>
                  <p:par>
                    <p:cTn id="9" fill="hold">
                      <p:stCondLst>
                        <p:cond delay="indefinite"/>
                      </p:stCondLst>
                      <p:childTnLst>
                        <p:par>
                          <p:cTn id="10" fill="hold">
                            <p:stCondLst>
                              <p:cond delay="0"/>
                            </p:stCondLst>
                            <p:childTnLst>
                              <p:par>
                                <p:cTn id="11" presetID="63" presetClass="path" presetSubtype="0" accel="50000" decel="50000" fill="hold" grpId="0" nodeType="clickEffect">
                                  <p:stCondLst>
                                    <p:cond delay="0"/>
                                  </p:stCondLst>
                                  <p:childTnLst>
                                    <p:animMotion origin="layout" path="M -3.33333E-6 -7.40741E-7 L 0.06094 0.00046 " pathEditMode="relative" rAng="0" ptsTypes="AA">
                                      <p:cBhvr>
                                        <p:cTn id="12" dur="2000" fill="hold"/>
                                        <p:tgtEl>
                                          <p:spTgt spid="100"/>
                                        </p:tgtEl>
                                        <p:attrNameLst>
                                          <p:attrName>ppt_x</p:attrName>
                                          <p:attrName>ppt_y</p:attrName>
                                        </p:attrNameLst>
                                      </p:cBhvr>
                                      <p:rCtr x="3047" y="23"/>
                                    </p:animMotion>
                                  </p:childTnLst>
                                </p:cTn>
                              </p:par>
                            </p:childTnLst>
                          </p:cTn>
                        </p:par>
                      </p:childTnLst>
                    </p:cTn>
                  </p:par>
                  <p:par>
                    <p:cTn id="13" fill="hold">
                      <p:stCondLst>
                        <p:cond delay="indefinite"/>
                      </p:stCondLst>
                      <p:childTnLst>
                        <p:par>
                          <p:cTn id="14" fill="hold">
                            <p:stCondLst>
                              <p:cond delay="0"/>
                            </p:stCondLst>
                            <p:childTnLst>
                              <p:par>
                                <p:cTn id="15" presetID="63" presetClass="path" presetSubtype="0" accel="50000" decel="50000" fill="hold" grpId="0" nodeType="clickEffect">
                                  <p:stCondLst>
                                    <p:cond delay="0"/>
                                  </p:stCondLst>
                                  <p:childTnLst>
                                    <p:animMotion origin="layout" path="M -1.04167E-6 0 L 0.06094 0.00046 " pathEditMode="relative" rAng="0" ptsTypes="AA">
                                      <p:cBhvr>
                                        <p:cTn id="16" dur="2000" fill="hold"/>
                                        <p:tgtEl>
                                          <p:spTgt spid="101"/>
                                        </p:tgtEl>
                                        <p:attrNameLst>
                                          <p:attrName>ppt_x</p:attrName>
                                          <p:attrName>ppt_y</p:attrName>
                                        </p:attrNameLst>
                                      </p:cBhvr>
                                      <p:rCtr x="3047" y="23"/>
                                    </p:animMotion>
                                  </p:childTnLst>
                                </p:cTn>
                              </p:par>
                            </p:childTnLst>
                          </p:cTn>
                        </p:par>
                      </p:childTnLst>
                    </p:cTn>
                  </p:par>
                  <p:par>
                    <p:cTn id="17" fill="hold">
                      <p:stCondLst>
                        <p:cond delay="indefinite"/>
                      </p:stCondLst>
                      <p:childTnLst>
                        <p:par>
                          <p:cTn id="18" fill="hold">
                            <p:stCondLst>
                              <p:cond delay="0"/>
                            </p:stCondLst>
                            <p:childTnLst>
                              <p:par>
                                <p:cTn id="19" presetID="63" presetClass="path" presetSubtype="0" accel="50000" decel="50000" fill="hold" grpId="0" nodeType="clickEffect">
                                  <p:stCondLst>
                                    <p:cond delay="0"/>
                                  </p:stCondLst>
                                  <p:childTnLst>
                                    <p:animMotion origin="layout" path="M 2.08333E-7 -1.85185E-6 L 0.06094 0.00046 " pathEditMode="relative" rAng="0" ptsTypes="AA">
                                      <p:cBhvr>
                                        <p:cTn id="20" dur="2000" fill="hold"/>
                                        <p:tgtEl>
                                          <p:spTgt spid="102"/>
                                        </p:tgtEl>
                                        <p:attrNameLst>
                                          <p:attrName>ppt_x</p:attrName>
                                          <p:attrName>ppt_y</p:attrName>
                                        </p:attrNameLst>
                                      </p:cBhvr>
                                      <p:rCtr x="3047" y="23"/>
                                    </p:animMotion>
                                  </p:childTnLst>
                                </p:cTn>
                              </p:par>
                            </p:childTnLst>
                          </p:cTn>
                        </p:par>
                      </p:childTnLst>
                    </p:cTn>
                  </p:par>
                  <p:par>
                    <p:cTn id="21" fill="hold">
                      <p:stCondLst>
                        <p:cond delay="indefinite"/>
                      </p:stCondLst>
                      <p:childTnLst>
                        <p:par>
                          <p:cTn id="22" fill="hold">
                            <p:stCondLst>
                              <p:cond delay="0"/>
                            </p:stCondLst>
                            <p:childTnLst>
                              <p:par>
                                <p:cTn id="23" presetID="63" presetClass="path" presetSubtype="0" accel="50000" decel="50000" fill="hold" grpId="0" nodeType="clickEffect">
                                  <p:stCondLst>
                                    <p:cond delay="0"/>
                                  </p:stCondLst>
                                  <p:childTnLst>
                                    <p:animMotion origin="layout" path="M -2.29167E-6 -3.7037E-6 L 0.06094 0.00047 " pathEditMode="relative" rAng="0" ptsTypes="AA">
                                      <p:cBhvr>
                                        <p:cTn id="24" dur="2000" fill="hold"/>
                                        <p:tgtEl>
                                          <p:spTgt spid="103"/>
                                        </p:tgtEl>
                                        <p:attrNameLst>
                                          <p:attrName>ppt_x</p:attrName>
                                          <p:attrName>ppt_y</p:attrName>
                                        </p:attrNameLst>
                                      </p:cBhvr>
                                      <p:rCtr x="3047" y="23"/>
                                    </p:animMotion>
                                  </p:childTnLst>
                                </p:cTn>
                              </p:par>
                            </p:childTnLst>
                          </p:cTn>
                        </p:par>
                      </p:childTnLst>
                    </p:cTn>
                  </p:par>
                  <p:par>
                    <p:cTn id="25" fill="hold">
                      <p:stCondLst>
                        <p:cond delay="indefinite"/>
                      </p:stCondLst>
                      <p:childTnLst>
                        <p:par>
                          <p:cTn id="26" fill="hold">
                            <p:stCondLst>
                              <p:cond delay="0"/>
                            </p:stCondLst>
                            <p:childTnLst>
                              <p:par>
                                <p:cTn id="27" presetID="63" presetClass="path" presetSubtype="0" accel="50000" decel="50000" fill="hold" grpId="0" nodeType="clickEffect">
                                  <p:stCondLst>
                                    <p:cond delay="0"/>
                                  </p:stCondLst>
                                  <p:childTnLst>
                                    <p:animMotion origin="layout" path="M 3.125E-6 -1.85185E-6 L 0.06093 0.00046 " pathEditMode="relative" rAng="0" ptsTypes="AA">
                                      <p:cBhvr>
                                        <p:cTn id="28" dur="2000" fill="hold"/>
                                        <p:tgtEl>
                                          <p:spTgt spid="104"/>
                                        </p:tgtEl>
                                        <p:attrNameLst>
                                          <p:attrName>ppt_x</p:attrName>
                                          <p:attrName>ppt_y</p:attrName>
                                        </p:attrNameLst>
                                      </p:cBhvr>
                                      <p:rCtr x="3047" y="23"/>
                                    </p:animMotion>
                                  </p:childTnLst>
                                </p:cTn>
                              </p:par>
                            </p:childTnLst>
                          </p:cTn>
                        </p:par>
                      </p:childTnLst>
                    </p:cTn>
                  </p:par>
                  <p:par>
                    <p:cTn id="29" fill="hold">
                      <p:stCondLst>
                        <p:cond delay="indefinite"/>
                      </p:stCondLst>
                      <p:childTnLst>
                        <p:par>
                          <p:cTn id="30" fill="hold">
                            <p:stCondLst>
                              <p:cond delay="0"/>
                            </p:stCondLst>
                            <p:childTnLst>
                              <p:par>
                                <p:cTn id="31" presetID="63" presetClass="path" presetSubtype="0" accel="50000" decel="50000" fill="hold" grpId="0" nodeType="clickEffect">
                                  <p:stCondLst>
                                    <p:cond delay="0"/>
                                  </p:stCondLst>
                                  <p:childTnLst>
                                    <p:animMotion origin="layout" path="M 1.45833E-6 7.40741E-7 L 0.06094 0.00046 " pathEditMode="relative" rAng="0" ptsTypes="AA">
                                      <p:cBhvr>
                                        <p:cTn id="32" dur="2000" fill="hold"/>
                                        <p:tgtEl>
                                          <p:spTgt spid="105"/>
                                        </p:tgtEl>
                                        <p:attrNameLst>
                                          <p:attrName>ppt_x</p:attrName>
                                          <p:attrName>ppt_y</p:attrName>
                                        </p:attrNameLst>
                                      </p:cBhvr>
                                      <p:rCtr x="3047" y="23"/>
                                    </p:animMotion>
                                  </p:childTnLst>
                                </p:cTn>
                              </p:par>
                            </p:childTnLst>
                          </p:cTn>
                        </p:par>
                      </p:childTnLst>
                    </p:cTn>
                  </p:par>
                  <p:par>
                    <p:cTn id="33" fill="hold">
                      <p:stCondLst>
                        <p:cond delay="indefinite"/>
                      </p:stCondLst>
                      <p:childTnLst>
                        <p:par>
                          <p:cTn id="34" fill="hold">
                            <p:stCondLst>
                              <p:cond delay="0"/>
                            </p:stCondLst>
                            <p:childTnLst>
                              <p:par>
                                <p:cTn id="35" presetID="63" presetClass="path" presetSubtype="0" accel="50000" decel="50000" fill="hold" grpId="0" nodeType="clickEffect">
                                  <p:stCondLst>
                                    <p:cond delay="0"/>
                                  </p:stCondLst>
                                  <p:childTnLst>
                                    <p:animMotion origin="layout" path="M -3.95833E-6 1.48148E-6 L 0.06094 0.00046 " pathEditMode="relative" rAng="0" ptsTypes="AA">
                                      <p:cBhvr>
                                        <p:cTn id="36" dur="2000" fill="hold"/>
                                        <p:tgtEl>
                                          <p:spTgt spid="106"/>
                                        </p:tgtEl>
                                        <p:attrNameLst>
                                          <p:attrName>ppt_x</p:attrName>
                                          <p:attrName>ppt_y</p:attrName>
                                        </p:attrNameLst>
                                      </p:cBhvr>
                                      <p:rCtr x="3047" y="23"/>
                                    </p:animMotion>
                                  </p:childTnLst>
                                </p:cTn>
                              </p:par>
                            </p:childTnLst>
                          </p:cTn>
                        </p:par>
                      </p:childTnLst>
                    </p:cTn>
                  </p:par>
                  <p:par>
                    <p:cTn id="37" fill="hold">
                      <p:stCondLst>
                        <p:cond delay="indefinite"/>
                      </p:stCondLst>
                      <p:childTnLst>
                        <p:par>
                          <p:cTn id="38" fill="hold">
                            <p:stCondLst>
                              <p:cond delay="0"/>
                            </p:stCondLst>
                            <p:childTnLst>
                              <p:par>
                                <p:cTn id="39" presetID="63" presetClass="path" presetSubtype="0" accel="50000" decel="50000" fill="hold" grpId="0" nodeType="clickEffect">
                                  <p:stCondLst>
                                    <p:cond delay="0"/>
                                  </p:stCondLst>
                                  <p:childTnLst>
                                    <p:animMotion origin="layout" path="M -2.70833E-6 4.07407E-6 L 0.06094 0.00046 " pathEditMode="relative" rAng="0" ptsTypes="AA">
                                      <p:cBhvr>
                                        <p:cTn id="40" dur="2000" fill="hold"/>
                                        <p:tgtEl>
                                          <p:spTgt spid="107"/>
                                        </p:tgtEl>
                                        <p:attrNameLst>
                                          <p:attrName>ppt_x</p:attrName>
                                          <p:attrName>ppt_y</p:attrName>
                                        </p:attrNameLst>
                                      </p:cBhvr>
                                      <p:rCtr x="3047" y="23"/>
                                    </p:animMotion>
                                  </p:childTnLst>
                                </p:cTn>
                              </p:par>
                            </p:childTnLst>
                          </p:cTn>
                        </p:par>
                      </p:childTnLst>
                    </p:cTn>
                  </p:par>
                  <p:par>
                    <p:cTn id="41" fill="hold">
                      <p:stCondLst>
                        <p:cond delay="indefinite"/>
                      </p:stCondLst>
                      <p:childTnLst>
                        <p:par>
                          <p:cTn id="42" fill="hold">
                            <p:stCondLst>
                              <p:cond delay="0"/>
                            </p:stCondLst>
                            <p:childTnLst>
                              <p:par>
                                <p:cTn id="43" presetID="63" presetClass="path" presetSubtype="0" accel="50000" decel="50000" fill="hold" grpId="0" nodeType="clickEffect">
                                  <p:stCondLst>
                                    <p:cond delay="0"/>
                                  </p:stCondLst>
                                  <p:childTnLst>
                                    <p:animMotion origin="layout" path="M 4.58333E-6 -7.40741E-7 L 0.06093 0.00046 " pathEditMode="relative" rAng="0" ptsTypes="AA">
                                      <p:cBhvr>
                                        <p:cTn id="44" dur="2000" fill="hold"/>
                                        <p:tgtEl>
                                          <p:spTgt spid="108"/>
                                        </p:tgtEl>
                                        <p:attrNameLst>
                                          <p:attrName>ppt_x</p:attrName>
                                          <p:attrName>ppt_y</p:attrName>
                                        </p:attrNameLst>
                                      </p:cBhvr>
                                      <p:rCtr x="3047"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88FC1-1F2F-F8FA-684D-0ABF51A3FA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59DB7-9D0C-FA19-8C5F-7820FD94F05A}"/>
              </a:ext>
            </a:extLst>
          </p:cNvPr>
          <p:cNvSpPr>
            <a:spLocks noGrp="1"/>
          </p:cNvSpPr>
          <p:nvPr>
            <p:ph type="title"/>
          </p:nvPr>
        </p:nvSpPr>
        <p:spPr>
          <a:xfrm rot="16200000">
            <a:off x="-1963135" y="3072003"/>
            <a:ext cx="5673317" cy="919960"/>
          </a:xfrm>
          <a:solidFill>
            <a:schemeClr val="dk1">
              <a:alpha val="50000"/>
            </a:schemeClr>
          </a:solidFill>
          <a:ln w="76200">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t>Count Your Blessings</a:t>
            </a:r>
          </a:p>
        </p:txBody>
      </p:sp>
      <p:pic>
        <p:nvPicPr>
          <p:cNvPr id="4" name="Online Media 3" title="Count Your Blessings Sing-Along I Bible Songs For Kids and Children with Lyrics">
            <a:hlinkClick r:id="" action="ppaction://media"/>
            <a:extLst>
              <a:ext uri="{FF2B5EF4-FFF2-40B4-BE49-F238E27FC236}">
                <a16:creationId xmlns:a16="http://schemas.microsoft.com/office/drawing/2014/main" id="{3910934E-BFA3-60A1-CCA5-B09231856E9D}"/>
              </a:ext>
            </a:extLst>
          </p:cNvPr>
          <p:cNvPicPr>
            <a:picLocks noRot="1" noChangeAspect="1"/>
          </p:cNvPicPr>
          <p:nvPr>
            <a:videoFile r:link="rId1"/>
          </p:nvPr>
        </p:nvPicPr>
        <p:blipFill>
          <a:blip r:embed="rId3"/>
          <a:stretch>
            <a:fillRect/>
          </a:stretch>
        </p:blipFill>
        <p:spPr>
          <a:xfrm>
            <a:off x="1737212" y="695325"/>
            <a:ext cx="10041245" cy="5673317"/>
          </a:xfrm>
          <a:prstGeom prst="rect">
            <a:avLst/>
          </a:prstGeom>
        </p:spPr>
      </p:pic>
    </p:spTree>
    <p:extLst>
      <p:ext uri="{BB962C8B-B14F-4D97-AF65-F5344CB8AC3E}">
        <p14:creationId xmlns:p14="http://schemas.microsoft.com/office/powerpoint/2010/main" val="256287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B6A0-ED96-5508-0714-C2F3838B76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02D36D-127B-0B68-57F7-ECFED106778E}"/>
              </a:ext>
            </a:extLst>
          </p:cNvPr>
          <p:cNvSpPr>
            <a:spLocks noGrp="1"/>
          </p:cNvSpPr>
          <p:nvPr>
            <p:ph type="title"/>
          </p:nvPr>
        </p:nvSpPr>
        <p:spPr>
          <a:xfrm>
            <a:off x="882253" y="654843"/>
            <a:ext cx="3932237" cy="1009650"/>
          </a:xfrm>
        </p:spPr>
        <p:txBody>
          <a:bodyPr/>
          <a:lstStyle/>
          <a:p>
            <a:r>
              <a:rPr lang="en-US" b="1" dirty="0">
                <a:solidFill>
                  <a:schemeClr val="bg1"/>
                </a:solidFill>
                <a:effectLst>
                  <a:outerShdw blurRad="38100" dist="38100" dir="2700000" algn="tl">
                    <a:srgbClr val="000000">
                      <a:alpha val="43137"/>
                    </a:srgbClr>
                  </a:outerShdw>
                </a:effectLst>
              </a:rPr>
              <a:t>Appreciated</a:t>
            </a:r>
          </a:p>
        </p:txBody>
      </p:sp>
      <p:sp>
        <p:nvSpPr>
          <p:cNvPr id="4" name="Text Placeholder 3">
            <a:extLst>
              <a:ext uri="{FF2B5EF4-FFF2-40B4-BE49-F238E27FC236}">
                <a16:creationId xmlns:a16="http://schemas.microsoft.com/office/drawing/2014/main" id="{EDB6233C-ACAB-D759-B559-61B948730421}"/>
              </a:ext>
            </a:extLst>
          </p:cNvPr>
          <p:cNvSpPr>
            <a:spLocks noGrp="1"/>
          </p:cNvSpPr>
          <p:nvPr>
            <p:ph type="body" sz="half" idx="2"/>
          </p:nvPr>
        </p:nvSpPr>
        <p:spPr>
          <a:xfrm>
            <a:off x="839788" y="1995486"/>
            <a:ext cx="2958489" cy="4207671"/>
          </a:xfrm>
          <a:custGeom>
            <a:avLst/>
            <a:gdLst>
              <a:gd name="connsiteX0" fmla="*/ 0 w 2958489"/>
              <a:gd name="connsiteY0" fmla="*/ 0 h 4207671"/>
              <a:gd name="connsiteX1" fmla="*/ 621283 w 2958489"/>
              <a:gd name="connsiteY1" fmla="*/ 0 h 4207671"/>
              <a:gd name="connsiteX2" fmla="*/ 1212980 w 2958489"/>
              <a:gd name="connsiteY2" fmla="*/ 0 h 4207671"/>
              <a:gd name="connsiteX3" fmla="*/ 1775093 w 2958489"/>
              <a:gd name="connsiteY3" fmla="*/ 0 h 4207671"/>
              <a:gd name="connsiteX4" fmla="*/ 2396376 w 2958489"/>
              <a:gd name="connsiteY4" fmla="*/ 0 h 4207671"/>
              <a:gd name="connsiteX5" fmla="*/ 2958489 w 2958489"/>
              <a:gd name="connsiteY5" fmla="*/ 0 h 4207671"/>
              <a:gd name="connsiteX6" fmla="*/ 2958489 w 2958489"/>
              <a:gd name="connsiteY6" fmla="*/ 568036 h 4207671"/>
              <a:gd name="connsiteX7" fmla="*/ 2958489 w 2958489"/>
              <a:gd name="connsiteY7" fmla="*/ 967764 h 4207671"/>
              <a:gd name="connsiteX8" fmla="*/ 2958489 w 2958489"/>
              <a:gd name="connsiteY8" fmla="*/ 1367493 h 4207671"/>
              <a:gd name="connsiteX9" fmla="*/ 2958489 w 2958489"/>
              <a:gd name="connsiteY9" fmla="*/ 1809299 h 4207671"/>
              <a:gd name="connsiteX10" fmla="*/ 2958489 w 2958489"/>
              <a:gd name="connsiteY10" fmla="*/ 2419411 h 4207671"/>
              <a:gd name="connsiteX11" fmla="*/ 2958489 w 2958489"/>
              <a:gd name="connsiteY11" fmla="*/ 2819140 h 4207671"/>
              <a:gd name="connsiteX12" fmla="*/ 2958489 w 2958489"/>
              <a:gd name="connsiteY12" fmla="*/ 3303022 h 4207671"/>
              <a:gd name="connsiteX13" fmla="*/ 2958489 w 2958489"/>
              <a:gd name="connsiteY13" fmla="*/ 4207671 h 4207671"/>
              <a:gd name="connsiteX14" fmla="*/ 2337206 w 2958489"/>
              <a:gd name="connsiteY14" fmla="*/ 4207671 h 4207671"/>
              <a:gd name="connsiteX15" fmla="*/ 1745509 w 2958489"/>
              <a:gd name="connsiteY15" fmla="*/ 4207671 h 4207671"/>
              <a:gd name="connsiteX16" fmla="*/ 1124226 w 2958489"/>
              <a:gd name="connsiteY16" fmla="*/ 4207671 h 4207671"/>
              <a:gd name="connsiteX17" fmla="*/ 0 w 2958489"/>
              <a:gd name="connsiteY17" fmla="*/ 4207671 h 4207671"/>
              <a:gd name="connsiteX18" fmla="*/ 0 w 2958489"/>
              <a:gd name="connsiteY18" fmla="*/ 3639635 h 4207671"/>
              <a:gd name="connsiteX19" fmla="*/ 0 w 2958489"/>
              <a:gd name="connsiteY19" fmla="*/ 3071600 h 4207671"/>
              <a:gd name="connsiteX20" fmla="*/ 0 w 2958489"/>
              <a:gd name="connsiteY20" fmla="*/ 2629794 h 4207671"/>
              <a:gd name="connsiteX21" fmla="*/ 0 w 2958489"/>
              <a:gd name="connsiteY21" fmla="*/ 2103836 h 4207671"/>
              <a:gd name="connsiteX22" fmla="*/ 0 w 2958489"/>
              <a:gd name="connsiteY22" fmla="*/ 1577877 h 4207671"/>
              <a:gd name="connsiteX23" fmla="*/ 0 w 2958489"/>
              <a:gd name="connsiteY23" fmla="*/ 1051918 h 4207671"/>
              <a:gd name="connsiteX24" fmla="*/ 0 w 2958489"/>
              <a:gd name="connsiteY24" fmla="*/ 610112 h 4207671"/>
              <a:gd name="connsiteX25" fmla="*/ 0 w 2958489"/>
              <a:gd name="connsiteY25" fmla="*/ 0 h 420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58489" h="4207671" fill="none" extrusionOk="0">
                <a:moveTo>
                  <a:pt x="0" y="0"/>
                </a:moveTo>
                <a:cubicBezTo>
                  <a:pt x="310499" y="-211"/>
                  <a:pt x="431556" y="14574"/>
                  <a:pt x="621283" y="0"/>
                </a:cubicBezTo>
                <a:cubicBezTo>
                  <a:pt x="811010" y="-14574"/>
                  <a:pt x="1089490" y="6025"/>
                  <a:pt x="1212980" y="0"/>
                </a:cubicBezTo>
                <a:cubicBezTo>
                  <a:pt x="1336470" y="-6025"/>
                  <a:pt x="1661442" y="11870"/>
                  <a:pt x="1775093" y="0"/>
                </a:cubicBezTo>
                <a:cubicBezTo>
                  <a:pt x="1888744" y="-11870"/>
                  <a:pt x="2163408" y="39142"/>
                  <a:pt x="2396376" y="0"/>
                </a:cubicBezTo>
                <a:cubicBezTo>
                  <a:pt x="2629344" y="-39142"/>
                  <a:pt x="2741987" y="29270"/>
                  <a:pt x="2958489" y="0"/>
                </a:cubicBezTo>
                <a:cubicBezTo>
                  <a:pt x="2972135" y="181316"/>
                  <a:pt x="2951956" y="428654"/>
                  <a:pt x="2958489" y="568036"/>
                </a:cubicBezTo>
                <a:cubicBezTo>
                  <a:pt x="2965022" y="707418"/>
                  <a:pt x="2950800" y="882338"/>
                  <a:pt x="2958489" y="967764"/>
                </a:cubicBezTo>
                <a:cubicBezTo>
                  <a:pt x="2966178" y="1053190"/>
                  <a:pt x="2914371" y="1175762"/>
                  <a:pt x="2958489" y="1367493"/>
                </a:cubicBezTo>
                <a:cubicBezTo>
                  <a:pt x="3002607" y="1559224"/>
                  <a:pt x="2944963" y="1602733"/>
                  <a:pt x="2958489" y="1809299"/>
                </a:cubicBezTo>
                <a:cubicBezTo>
                  <a:pt x="2972015" y="2015865"/>
                  <a:pt x="2885468" y="2155903"/>
                  <a:pt x="2958489" y="2419411"/>
                </a:cubicBezTo>
                <a:cubicBezTo>
                  <a:pt x="3031510" y="2682919"/>
                  <a:pt x="2942242" y="2659190"/>
                  <a:pt x="2958489" y="2819140"/>
                </a:cubicBezTo>
                <a:cubicBezTo>
                  <a:pt x="2974736" y="2979090"/>
                  <a:pt x="2904433" y="3089448"/>
                  <a:pt x="2958489" y="3303022"/>
                </a:cubicBezTo>
                <a:cubicBezTo>
                  <a:pt x="3012545" y="3516596"/>
                  <a:pt x="2890193" y="3774746"/>
                  <a:pt x="2958489" y="4207671"/>
                </a:cubicBezTo>
                <a:cubicBezTo>
                  <a:pt x="2664003" y="4224881"/>
                  <a:pt x="2634793" y="4162230"/>
                  <a:pt x="2337206" y="4207671"/>
                </a:cubicBezTo>
                <a:cubicBezTo>
                  <a:pt x="2039619" y="4253112"/>
                  <a:pt x="2024806" y="4186121"/>
                  <a:pt x="1745509" y="4207671"/>
                </a:cubicBezTo>
                <a:cubicBezTo>
                  <a:pt x="1466212" y="4229221"/>
                  <a:pt x="1424170" y="4197716"/>
                  <a:pt x="1124226" y="4207671"/>
                </a:cubicBezTo>
                <a:cubicBezTo>
                  <a:pt x="824282" y="4217626"/>
                  <a:pt x="311648" y="4086750"/>
                  <a:pt x="0" y="4207671"/>
                </a:cubicBezTo>
                <a:cubicBezTo>
                  <a:pt x="-66150" y="4007403"/>
                  <a:pt x="20610" y="3774965"/>
                  <a:pt x="0" y="3639635"/>
                </a:cubicBezTo>
                <a:cubicBezTo>
                  <a:pt x="-20610" y="3504305"/>
                  <a:pt x="3667" y="3295867"/>
                  <a:pt x="0" y="3071600"/>
                </a:cubicBezTo>
                <a:cubicBezTo>
                  <a:pt x="-3667" y="2847333"/>
                  <a:pt x="28169" y="2848414"/>
                  <a:pt x="0" y="2629794"/>
                </a:cubicBezTo>
                <a:cubicBezTo>
                  <a:pt x="-28169" y="2411174"/>
                  <a:pt x="29360" y="2277063"/>
                  <a:pt x="0" y="2103836"/>
                </a:cubicBezTo>
                <a:cubicBezTo>
                  <a:pt x="-29360" y="1930609"/>
                  <a:pt x="74" y="1738190"/>
                  <a:pt x="0" y="1577877"/>
                </a:cubicBezTo>
                <a:cubicBezTo>
                  <a:pt x="-74" y="1417564"/>
                  <a:pt x="15661" y="1193766"/>
                  <a:pt x="0" y="1051918"/>
                </a:cubicBezTo>
                <a:cubicBezTo>
                  <a:pt x="-15661" y="910070"/>
                  <a:pt x="33187" y="785878"/>
                  <a:pt x="0" y="610112"/>
                </a:cubicBezTo>
                <a:cubicBezTo>
                  <a:pt x="-33187" y="434346"/>
                  <a:pt x="24217" y="258428"/>
                  <a:pt x="0" y="0"/>
                </a:cubicBezTo>
                <a:close/>
              </a:path>
              <a:path w="2958489" h="4207671" stroke="0" extrusionOk="0">
                <a:moveTo>
                  <a:pt x="0" y="0"/>
                </a:moveTo>
                <a:cubicBezTo>
                  <a:pt x="196223" y="-8287"/>
                  <a:pt x="298780" y="64143"/>
                  <a:pt x="562113" y="0"/>
                </a:cubicBezTo>
                <a:cubicBezTo>
                  <a:pt x="825446" y="-64143"/>
                  <a:pt x="887741" y="63507"/>
                  <a:pt x="1153811" y="0"/>
                </a:cubicBezTo>
                <a:cubicBezTo>
                  <a:pt x="1419881" y="-63507"/>
                  <a:pt x="1465770" y="59739"/>
                  <a:pt x="1656754" y="0"/>
                </a:cubicBezTo>
                <a:cubicBezTo>
                  <a:pt x="1847738" y="-59739"/>
                  <a:pt x="2084129" y="29119"/>
                  <a:pt x="2248452" y="0"/>
                </a:cubicBezTo>
                <a:cubicBezTo>
                  <a:pt x="2412775" y="-29119"/>
                  <a:pt x="2713581" y="29551"/>
                  <a:pt x="2958489" y="0"/>
                </a:cubicBezTo>
                <a:cubicBezTo>
                  <a:pt x="2973379" y="135836"/>
                  <a:pt x="2955368" y="355463"/>
                  <a:pt x="2958489" y="483882"/>
                </a:cubicBezTo>
                <a:cubicBezTo>
                  <a:pt x="2961610" y="612301"/>
                  <a:pt x="2951048" y="776741"/>
                  <a:pt x="2958489" y="1009841"/>
                </a:cubicBezTo>
                <a:cubicBezTo>
                  <a:pt x="2965930" y="1242941"/>
                  <a:pt x="2942056" y="1366983"/>
                  <a:pt x="2958489" y="1577877"/>
                </a:cubicBezTo>
                <a:cubicBezTo>
                  <a:pt x="2974922" y="1788771"/>
                  <a:pt x="2928054" y="1841339"/>
                  <a:pt x="2958489" y="2019682"/>
                </a:cubicBezTo>
                <a:cubicBezTo>
                  <a:pt x="2988924" y="2198026"/>
                  <a:pt x="2916908" y="2505599"/>
                  <a:pt x="2958489" y="2629794"/>
                </a:cubicBezTo>
                <a:cubicBezTo>
                  <a:pt x="3000070" y="2753989"/>
                  <a:pt x="2952827" y="2837433"/>
                  <a:pt x="2958489" y="3029523"/>
                </a:cubicBezTo>
                <a:cubicBezTo>
                  <a:pt x="2964151" y="3221613"/>
                  <a:pt x="2940204" y="3367472"/>
                  <a:pt x="2958489" y="3555482"/>
                </a:cubicBezTo>
                <a:cubicBezTo>
                  <a:pt x="2976774" y="3743492"/>
                  <a:pt x="2907082" y="4031833"/>
                  <a:pt x="2958489" y="4207671"/>
                </a:cubicBezTo>
                <a:cubicBezTo>
                  <a:pt x="2808396" y="4227594"/>
                  <a:pt x="2543752" y="4141604"/>
                  <a:pt x="2337206" y="4207671"/>
                </a:cubicBezTo>
                <a:cubicBezTo>
                  <a:pt x="2130660" y="4273738"/>
                  <a:pt x="1950442" y="4178163"/>
                  <a:pt x="1745509" y="4207671"/>
                </a:cubicBezTo>
                <a:cubicBezTo>
                  <a:pt x="1540576" y="4237179"/>
                  <a:pt x="1404454" y="4186857"/>
                  <a:pt x="1094641" y="4207671"/>
                </a:cubicBezTo>
                <a:cubicBezTo>
                  <a:pt x="784828" y="4228485"/>
                  <a:pt x="819884" y="4200452"/>
                  <a:pt x="562113" y="4207671"/>
                </a:cubicBezTo>
                <a:cubicBezTo>
                  <a:pt x="304342" y="4214890"/>
                  <a:pt x="281024" y="4170754"/>
                  <a:pt x="0" y="4207671"/>
                </a:cubicBezTo>
                <a:cubicBezTo>
                  <a:pt x="-59123" y="4014765"/>
                  <a:pt x="32462" y="3861766"/>
                  <a:pt x="0" y="3639635"/>
                </a:cubicBezTo>
                <a:cubicBezTo>
                  <a:pt x="-32462" y="3417504"/>
                  <a:pt x="51165" y="3339912"/>
                  <a:pt x="0" y="3155753"/>
                </a:cubicBezTo>
                <a:cubicBezTo>
                  <a:pt x="-51165" y="2971594"/>
                  <a:pt x="19370" y="2819904"/>
                  <a:pt x="0" y="2545641"/>
                </a:cubicBezTo>
                <a:cubicBezTo>
                  <a:pt x="-19370" y="2271378"/>
                  <a:pt x="26188" y="2203848"/>
                  <a:pt x="0" y="2103836"/>
                </a:cubicBezTo>
                <a:cubicBezTo>
                  <a:pt x="-26188" y="2003825"/>
                  <a:pt x="19595" y="1786912"/>
                  <a:pt x="0" y="1577877"/>
                </a:cubicBezTo>
                <a:cubicBezTo>
                  <a:pt x="-19595" y="1368842"/>
                  <a:pt x="18374" y="1328038"/>
                  <a:pt x="0" y="1093994"/>
                </a:cubicBezTo>
                <a:cubicBezTo>
                  <a:pt x="-18374" y="859950"/>
                  <a:pt x="1636" y="671797"/>
                  <a:pt x="0" y="525959"/>
                </a:cubicBezTo>
                <a:cubicBezTo>
                  <a:pt x="-1636" y="380121"/>
                  <a:pt x="5766" y="19117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dirty="0"/>
              <a:t>But while Joseph was there in the prison, </a:t>
            </a:r>
            <a:r>
              <a:rPr lang="en-US" baseline="30000" dirty="0"/>
              <a:t>21 </a:t>
            </a:r>
            <a:r>
              <a:rPr lang="en-US" dirty="0"/>
              <a:t>the </a:t>
            </a:r>
            <a:r>
              <a:rPr lang="en-US" cap="small" dirty="0">
                <a:effectLst/>
              </a:rPr>
              <a:t>Lord</a:t>
            </a:r>
            <a:r>
              <a:rPr lang="en-US" dirty="0"/>
              <a:t> was with him; he showed him kindness and granted him favor in the eyes of the prison warden. </a:t>
            </a:r>
          </a:p>
          <a:p>
            <a:r>
              <a:rPr lang="en-US" baseline="30000" dirty="0"/>
              <a:t>22 </a:t>
            </a:r>
            <a:r>
              <a:rPr lang="en-US" dirty="0"/>
              <a:t>So the warden put Joseph in charge of all those held in the prison, and he was made responsible for all that was done there. </a:t>
            </a:r>
            <a:r>
              <a:rPr lang="en-US" baseline="30000" dirty="0"/>
              <a:t>23 </a:t>
            </a:r>
            <a:r>
              <a:rPr lang="en-US" dirty="0"/>
              <a:t>The warden paid no attention to anything under Joseph’s care, because the </a:t>
            </a:r>
            <a:r>
              <a:rPr lang="en-US" cap="small" dirty="0">
                <a:effectLst/>
              </a:rPr>
              <a:t>Lord</a:t>
            </a:r>
            <a:r>
              <a:rPr lang="en-US" dirty="0"/>
              <a:t> was with Joseph and gave him success in whatever he did.</a:t>
            </a:r>
          </a:p>
        </p:txBody>
      </p:sp>
      <p:pic>
        <p:nvPicPr>
          <p:cNvPr id="11" name="Picture 10" descr="A person and person in a jail&#10;&#10;Description automatically generated">
            <a:extLst>
              <a:ext uri="{FF2B5EF4-FFF2-40B4-BE49-F238E27FC236}">
                <a16:creationId xmlns:a16="http://schemas.microsoft.com/office/drawing/2014/main" id="{10839FBC-E756-1E2C-3A5E-695A7FE688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6342" y="1616746"/>
            <a:ext cx="6855945" cy="4633119"/>
          </a:xfrm>
          <a:prstGeom prst="rect">
            <a:avLst/>
          </a:prstGeom>
        </p:spPr>
      </p:pic>
      <p:sp>
        <p:nvSpPr>
          <p:cNvPr id="6" name="Speech Bubble: Rectangle with Corners Rounded 5">
            <a:extLst>
              <a:ext uri="{FF2B5EF4-FFF2-40B4-BE49-F238E27FC236}">
                <a16:creationId xmlns:a16="http://schemas.microsoft.com/office/drawing/2014/main" id="{9E5E6BF3-F3A3-2943-8298-E431EBB143A3}"/>
              </a:ext>
            </a:extLst>
          </p:cNvPr>
          <p:cNvSpPr/>
          <p:nvPr/>
        </p:nvSpPr>
        <p:spPr>
          <a:xfrm>
            <a:off x="6372461" y="121443"/>
            <a:ext cx="3932236" cy="1543050"/>
          </a:xfrm>
          <a:prstGeom prst="wedgeRoundRectCallout">
            <a:avLst>
              <a:gd name="adj1" fmla="val -2092"/>
              <a:gd name="adj2" fmla="val 79520"/>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Joseph,  I appreciate all your help. </a:t>
            </a:r>
          </a:p>
          <a:p>
            <a:pPr algn="ctr"/>
            <a:r>
              <a:rPr lang="en-US" dirty="0"/>
              <a:t>I see that I can trust you.</a:t>
            </a:r>
          </a:p>
          <a:p>
            <a:pPr algn="ctr"/>
            <a:r>
              <a:rPr lang="en-US" dirty="0"/>
              <a:t> I’m putting you in charge of everything that needs to be done,</a:t>
            </a:r>
          </a:p>
        </p:txBody>
      </p:sp>
    </p:spTree>
    <p:extLst>
      <p:ext uri="{BB962C8B-B14F-4D97-AF65-F5344CB8AC3E}">
        <p14:creationId xmlns:p14="http://schemas.microsoft.com/office/powerpoint/2010/main" val="3006416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FE645-C16E-186D-8CDC-79595A29A314}"/>
            </a:ext>
          </a:extLst>
        </p:cNvPr>
        <p:cNvGrpSpPr/>
        <p:nvPr/>
      </p:nvGrpSpPr>
      <p:grpSpPr>
        <a:xfrm>
          <a:off x="0" y="0"/>
          <a:ext cx="0" cy="0"/>
          <a:chOff x="0" y="0"/>
          <a:chExt cx="0" cy="0"/>
        </a:xfrm>
      </p:grpSpPr>
      <p:sp>
        <p:nvSpPr>
          <p:cNvPr id="4" name="Scroll: Vertical 3">
            <a:extLst>
              <a:ext uri="{FF2B5EF4-FFF2-40B4-BE49-F238E27FC236}">
                <a16:creationId xmlns:a16="http://schemas.microsoft.com/office/drawing/2014/main" id="{97F8D6F7-FE03-2FF6-7D6E-390C507131C6}"/>
              </a:ext>
            </a:extLst>
          </p:cNvPr>
          <p:cNvSpPr/>
          <p:nvPr/>
        </p:nvSpPr>
        <p:spPr>
          <a:xfrm rot="21060743">
            <a:off x="6446814" y="372078"/>
            <a:ext cx="5248069" cy="4766087"/>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aseline="30000" dirty="0"/>
              <a:t>16 </a:t>
            </a:r>
            <a:r>
              <a:rPr lang="en-US" sz="2800" dirty="0"/>
              <a:t>Rejoice always, </a:t>
            </a:r>
          </a:p>
          <a:p>
            <a:pPr algn="ctr"/>
            <a:r>
              <a:rPr lang="en-US" sz="2800" baseline="30000" dirty="0"/>
              <a:t>17 </a:t>
            </a:r>
            <a:r>
              <a:rPr lang="en-US" sz="2800" dirty="0"/>
              <a:t>pray continually, </a:t>
            </a:r>
          </a:p>
          <a:p>
            <a:pPr algn="ctr"/>
            <a:r>
              <a:rPr lang="en-US" sz="2800" baseline="30000" dirty="0"/>
              <a:t>18 </a:t>
            </a:r>
            <a:r>
              <a:rPr lang="en-US" sz="2800" b="1" dirty="0"/>
              <a:t>give thanks in </a:t>
            </a:r>
          </a:p>
          <a:p>
            <a:pPr algn="ctr"/>
            <a:r>
              <a:rPr lang="en-US" sz="2800" b="1" dirty="0"/>
              <a:t>all circumstances; </a:t>
            </a:r>
          </a:p>
          <a:p>
            <a:pPr algn="ctr"/>
            <a:r>
              <a:rPr lang="en-US" sz="2800" b="1" dirty="0"/>
              <a:t>for this is God’s will</a:t>
            </a:r>
          </a:p>
          <a:p>
            <a:pPr algn="ctr"/>
            <a:r>
              <a:rPr lang="en-US" sz="2800" b="1" dirty="0"/>
              <a:t> for you</a:t>
            </a:r>
          </a:p>
          <a:p>
            <a:pPr algn="ctr"/>
            <a:r>
              <a:rPr lang="en-US" sz="2800" b="1" dirty="0"/>
              <a:t> in Christ Jesus.</a:t>
            </a:r>
          </a:p>
          <a:p>
            <a:pPr algn="ctr"/>
            <a:endParaRPr lang="en-US" sz="2800" dirty="0"/>
          </a:p>
          <a:p>
            <a:pPr algn="ctr"/>
            <a:r>
              <a:rPr lang="en-US" sz="2800" dirty="0"/>
              <a:t>1 Thessalonians 5:18</a:t>
            </a:r>
          </a:p>
        </p:txBody>
      </p:sp>
      <p:sp>
        <p:nvSpPr>
          <p:cNvPr id="8" name="Speech Bubble: Rectangle with Corners Rounded 7">
            <a:extLst>
              <a:ext uri="{FF2B5EF4-FFF2-40B4-BE49-F238E27FC236}">
                <a16:creationId xmlns:a16="http://schemas.microsoft.com/office/drawing/2014/main" id="{F60AA088-EB95-4BAF-3CF8-182620AFE939}"/>
              </a:ext>
            </a:extLst>
          </p:cNvPr>
          <p:cNvSpPr/>
          <p:nvPr/>
        </p:nvSpPr>
        <p:spPr>
          <a:xfrm>
            <a:off x="768394" y="866533"/>
            <a:ext cx="2936631" cy="1322486"/>
          </a:xfrm>
          <a:prstGeom prst="wedgeRoundRectCallout">
            <a:avLst>
              <a:gd name="adj1" fmla="val 56924"/>
              <a:gd name="adj2" fmla="val 107869"/>
              <a:gd name="adj3" fmla="val 16667"/>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Thank you, God</a:t>
            </a:r>
          </a:p>
          <a:p>
            <a:pPr algn="ctr"/>
            <a:r>
              <a:rPr lang="en-US" dirty="0"/>
              <a:t>That I am  still trusted.</a:t>
            </a:r>
          </a:p>
          <a:p>
            <a:pPr algn="ctr"/>
            <a:r>
              <a:rPr lang="en-US" dirty="0"/>
              <a:t>Thank you that I can help others.</a:t>
            </a:r>
          </a:p>
        </p:txBody>
      </p:sp>
      <p:pic>
        <p:nvPicPr>
          <p:cNvPr id="3" name="Picture 2" descr="A cartoon of a person in a skirt&#10;&#10;Description automatically generated">
            <a:extLst>
              <a:ext uri="{FF2B5EF4-FFF2-40B4-BE49-F238E27FC236}">
                <a16:creationId xmlns:a16="http://schemas.microsoft.com/office/drawing/2014/main" id="{C979A416-FFB0-6DB3-01A2-505BB152848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18628" y="2397854"/>
            <a:ext cx="1503877" cy="4284300"/>
          </a:xfrm>
          <a:prstGeom prst="rect">
            <a:avLst/>
          </a:prstGeom>
        </p:spPr>
      </p:pic>
      <p:pic>
        <p:nvPicPr>
          <p:cNvPr id="6" name="Picture 5" descr="A white mouth with a black background&#10;&#10;Description automatically generated">
            <a:extLst>
              <a:ext uri="{FF2B5EF4-FFF2-40B4-BE49-F238E27FC236}">
                <a16:creationId xmlns:a16="http://schemas.microsoft.com/office/drawing/2014/main" id="{F2266B02-BD3E-4E86-18BF-C9305BC343A8}"/>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99979" y="3114342"/>
            <a:ext cx="341174" cy="260572"/>
          </a:xfrm>
          <a:prstGeom prst="rect">
            <a:avLst/>
          </a:prstGeom>
        </p:spPr>
      </p:pic>
    </p:spTree>
    <p:extLst>
      <p:ext uri="{BB962C8B-B14F-4D97-AF65-F5344CB8AC3E}">
        <p14:creationId xmlns:p14="http://schemas.microsoft.com/office/powerpoint/2010/main" val="1000994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88FC1-1F2F-F8FA-684D-0ABF51A3FA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59DB7-9D0C-FA19-8C5F-7820FD94F05A}"/>
              </a:ext>
            </a:extLst>
          </p:cNvPr>
          <p:cNvSpPr>
            <a:spLocks noGrp="1"/>
          </p:cNvSpPr>
          <p:nvPr>
            <p:ph type="title"/>
          </p:nvPr>
        </p:nvSpPr>
        <p:spPr>
          <a:xfrm rot="16200000">
            <a:off x="-1860151" y="2969020"/>
            <a:ext cx="5467350" cy="919960"/>
          </a:xfrm>
          <a:solidFill>
            <a:schemeClr val="dk1">
              <a:alpha val="50000"/>
            </a:schemeClr>
          </a:solidFill>
          <a:ln w="76200">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t>Thankful  -- Roar VBS</a:t>
            </a:r>
          </a:p>
        </p:txBody>
      </p:sp>
      <p:pic>
        <p:nvPicPr>
          <p:cNvPr id="3" name="Online Media 2" title="Thankful ¦ Roar VBS">
            <a:hlinkClick r:id="" action="ppaction://media"/>
            <a:extLst>
              <a:ext uri="{FF2B5EF4-FFF2-40B4-BE49-F238E27FC236}">
                <a16:creationId xmlns:a16="http://schemas.microsoft.com/office/drawing/2014/main" id="{266A7A91-0504-DF56-3D8B-0FE838889FF2}"/>
              </a:ext>
            </a:extLst>
          </p:cNvPr>
          <p:cNvPicPr>
            <a:picLocks noRot="1" noChangeAspect="1"/>
          </p:cNvPicPr>
          <p:nvPr>
            <a:videoFile r:link="rId1"/>
          </p:nvPr>
        </p:nvPicPr>
        <p:blipFill>
          <a:blip r:embed="rId3"/>
          <a:stretch>
            <a:fillRect/>
          </a:stretch>
        </p:blipFill>
        <p:spPr>
          <a:xfrm>
            <a:off x="1579419" y="695325"/>
            <a:ext cx="9836726" cy="5557763"/>
          </a:xfrm>
          <a:prstGeom prst="rect">
            <a:avLst/>
          </a:prstGeom>
        </p:spPr>
      </p:pic>
    </p:spTree>
    <p:extLst>
      <p:ext uri="{BB962C8B-B14F-4D97-AF65-F5344CB8AC3E}">
        <p14:creationId xmlns:p14="http://schemas.microsoft.com/office/powerpoint/2010/main" val="3456705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56294-FC01-4B4E-DCEE-93ECC402E0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CF9353-76D9-DE24-6785-DD56193DEDFA}"/>
              </a:ext>
            </a:extLst>
          </p:cNvPr>
          <p:cNvSpPr>
            <a:spLocks noGrp="1"/>
          </p:cNvSpPr>
          <p:nvPr>
            <p:ph type="title"/>
          </p:nvPr>
        </p:nvSpPr>
        <p:spPr>
          <a:xfrm>
            <a:off x="839788" y="457200"/>
            <a:ext cx="3932237" cy="1009650"/>
          </a:xfrm>
        </p:spPr>
        <p:txBody>
          <a:bodyPr>
            <a:normAutofit/>
          </a:bodyPr>
          <a:lstStyle/>
          <a:p>
            <a:r>
              <a:rPr lang="en-US" b="1" dirty="0">
                <a:solidFill>
                  <a:schemeClr val="bg1"/>
                </a:solidFill>
                <a:effectLst>
                  <a:outerShdw blurRad="38100" dist="38100" dir="2700000" algn="tl">
                    <a:srgbClr val="000000">
                      <a:alpha val="43137"/>
                    </a:srgbClr>
                  </a:outerShdw>
                </a:effectLst>
              </a:rPr>
              <a:t>	Genesis 40</a:t>
            </a:r>
            <a:br>
              <a:rPr lang="en-US" b="1" dirty="0">
                <a:solidFill>
                  <a:schemeClr val="bg1"/>
                </a:solidFill>
                <a:effectLst>
                  <a:outerShdw blurRad="38100" dist="38100" dir="2700000" algn="tl">
                    <a:srgbClr val="000000">
                      <a:alpha val="43137"/>
                    </a:srgbClr>
                  </a:outerShdw>
                </a:effectLst>
              </a:rPr>
            </a:br>
            <a:r>
              <a:rPr lang="en-US" b="1" dirty="0">
                <a:solidFill>
                  <a:schemeClr val="bg1"/>
                </a:solidFill>
                <a:effectLst>
                  <a:outerShdw blurRad="38100" dist="38100" dir="2700000" algn="tl">
                    <a:srgbClr val="000000">
                      <a:alpha val="43137"/>
                    </a:srgbClr>
                  </a:outerShdw>
                </a:effectLst>
              </a:rPr>
              <a:t>Baker &amp; Cupbearer</a:t>
            </a:r>
          </a:p>
        </p:txBody>
      </p:sp>
      <p:sp>
        <p:nvSpPr>
          <p:cNvPr id="4" name="Text Placeholder 3">
            <a:extLst>
              <a:ext uri="{FF2B5EF4-FFF2-40B4-BE49-F238E27FC236}">
                <a16:creationId xmlns:a16="http://schemas.microsoft.com/office/drawing/2014/main" id="{C2686CB9-7A65-A8DC-A223-E1F3941BBDF9}"/>
              </a:ext>
            </a:extLst>
          </p:cNvPr>
          <p:cNvSpPr>
            <a:spLocks noGrp="1"/>
          </p:cNvSpPr>
          <p:nvPr>
            <p:ph type="body" sz="half" idx="2"/>
          </p:nvPr>
        </p:nvSpPr>
        <p:spPr>
          <a:xfrm>
            <a:off x="839788" y="1617785"/>
            <a:ext cx="2923381" cy="4251203"/>
          </a:xfrm>
          <a:custGeom>
            <a:avLst/>
            <a:gdLst>
              <a:gd name="connsiteX0" fmla="*/ 0 w 2923381"/>
              <a:gd name="connsiteY0" fmla="*/ 0 h 4251203"/>
              <a:gd name="connsiteX1" fmla="*/ 613910 w 2923381"/>
              <a:gd name="connsiteY1" fmla="*/ 0 h 4251203"/>
              <a:gd name="connsiteX2" fmla="*/ 1198586 w 2923381"/>
              <a:gd name="connsiteY2" fmla="*/ 0 h 4251203"/>
              <a:gd name="connsiteX3" fmla="*/ 1754029 w 2923381"/>
              <a:gd name="connsiteY3" fmla="*/ 0 h 4251203"/>
              <a:gd name="connsiteX4" fmla="*/ 2367939 w 2923381"/>
              <a:gd name="connsiteY4" fmla="*/ 0 h 4251203"/>
              <a:gd name="connsiteX5" fmla="*/ 2923381 w 2923381"/>
              <a:gd name="connsiteY5" fmla="*/ 0 h 4251203"/>
              <a:gd name="connsiteX6" fmla="*/ 2923381 w 2923381"/>
              <a:gd name="connsiteY6" fmla="*/ 573912 h 4251203"/>
              <a:gd name="connsiteX7" fmla="*/ 2923381 w 2923381"/>
              <a:gd name="connsiteY7" fmla="*/ 977777 h 4251203"/>
              <a:gd name="connsiteX8" fmla="*/ 2923381 w 2923381"/>
              <a:gd name="connsiteY8" fmla="*/ 1381641 h 4251203"/>
              <a:gd name="connsiteX9" fmla="*/ 2923381 w 2923381"/>
              <a:gd name="connsiteY9" fmla="*/ 1828017 h 4251203"/>
              <a:gd name="connsiteX10" fmla="*/ 2923381 w 2923381"/>
              <a:gd name="connsiteY10" fmla="*/ 2444442 h 4251203"/>
              <a:gd name="connsiteX11" fmla="*/ 2923381 w 2923381"/>
              <a:gd name="connsiteY11" fmla="*/ 2848306 h 4251203"/>
              <a:gd name="connsiteX12" fmla="*/ 2923381 w 2923381"/>
              <a:gd name="connsiteY12" fmla="*/ 3337194 h 4251203"/>
              <a:gd name="connsiteX13" fmla="*/ 2923381 w 2923381"/>
              <a:gd name="connsiteY13" fmla="*/ 4251203 h 4251203"/>
              <a:gd name="connsiteX14" fmla="*/ 2309471 w 2923381"/>
              <a:gd name="connsiteY14" fmla="*/ 4251203 h 4251203"/>
              <a:gd name="connsiteX15" fmla="*/ 1724795 w 2923381"/>
              <a:gd name="connsiteY15" fmla="*/ 4251203 h 4251203"/>
              <a:gd name="connsiteX16" fmla="*/ 1110885 w 2923381"/>
              <a:gd name="connsiteY16" fmla="*/ 4251203 h 4251203"/>
              <a:gd name="connsiteX17" fmla="*/ 0 w 2923381"/>
              <a:gd name="connsiteY17" fmla="*/ 4251203 h 4251203"/>
              <a:gd name="connsiteX18" fmla="*/ 0 w 2923381"/>
              <a:gd name="connsiteY18" fmla="*/ 3677291 h 4251203"/>
              <a:gd name="connsiteX19" fmla="*/ 0 w 2923381"/>
              <a:gd name="connsiteY19" fmla="*/ 3103378 h 4251203"/>
              <a:gd name="connsiteX20" fmla="*/ 0 w 2923381"/>
              <a:gd name="connsiteY20" fmla="*/ 2657002 h 4251203"/>
              <a:gd name="connsiteX21" fmla="*/ 0 w 2923381"/>
              <a:gd name="connsiteY21" fmla="*/ 2125602 h 4251203"/>
              <a:gd name="connsiteX22" fmla="*/ 0 w 2923381"/>
              <a:gd name="connsiteY22" fmla="*/ 1594201 h 4251203"/>
              <a:gd name="connsiteX23" fmla="*/ 0 w 2923381"/>
              <a:gd name="connsiteY23" fmla="*/ 1062801 h 4251203"/>
              <a:gd name="connsiteX24" fmla="*/ 0 w 2923381"/>
              <a:gd name="connsiteY24" fmla="*/ 616424 h 4251203"/>
              <a:gd name="connsiteX25" fmla="*/ 0 w 2923381"/>
              <a:gd name="connsiteY25" fmla="*/ 0 h 425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23381" h="4251203" fill="none" extrusionOk="0">
                <a:moveTo>
                  <a:pt x="0" y="0"/>
                </a:moveTo>
                <a:cubicBezTo>
                  <a:pt x="151260" y="-65256"/>
                  <a:pt x="325666" y="52602"/>
                  <a:pt x="613910" y="0"/>
                </a:cubicBezTo>
                <a:cubicBezTo>
                  <a:pt x="902154" y="-52602"/>
                  <a:pt x="1020609" y="1271"/>
                  <a:pt x="1198586" y="0"/>
                </a:cubicBezTo>
                <a:cubicBezTo>
                  <a:pt x="1376563" y="-1271"/>
                  <a:pt x="1533977" y="32007"/>
                  <a:pt x="1754029" y="0"/>
                </a:cubicBezTo>
                <a:cubicBezTo>
                  <a:pt x="1974081" y="-32007"/>
                  <a:pt x="2073445" y="51708"/>
                  <a:pt x="2367939" y="0"/>
                </a:cubicBezTo>
                <a:cubicBezTo>
                  <a:pt x="2662433" y="-51708"/>
                  <a:pt x="2727791" y="60412"/>
                  <a:pt x="2923381" y="0"/>
                </a:cubicBezTo>
                <a:cubicBezTo>
                  <a:pt x="2984726" y="150391"/>
                  <a:pt x="2913802" y="396417"/>
                  <a:pt x="2923381" y="573912"/>
                </a:cubicBezTo>
                <a:cubicBezTo>
                  <a:pt x="2932960" y="751407"/>
                  <a:pt x="2916666" y="886765"/>
                  <a:pt x="2923381" y="977777"/>
                </a:cubicBezTo>
                <a:cubicBezTo>
                  <a:pt x="2930096" y="1068790"/>
                  <a:pt x="2882443" y="1180146"/>
                  <a:pt x="2923381" y="1381641"/>
                </a:cubicBezTo>
                <a:cubicBezTo>
                  <a:pt x="2964319" y="1583136"/>
                  <a:pt x="2902747" y="1651457"/>
                  <a:pt x="2923381" y="1828017"/>
                </a:cubicBezTo>
                <a:cubicBezTo>
                  <a:pt x="2944015" y="2004577"/>
                  <a:pt x="2920515" y="2212396"/>
                  <a:pt x="2923381" y="2444442"/>
                </a:cubicBezTo>
                <a:cubicBezTo>
                  <a:pt x="2926247" y="2676489"/>
                  <a:pt x="2916812" y="2765921"/>
                  <a:pt x="2923381" y="2848306"/>
                </a:cubicBezTo>
                <a:cubicBezTo>
                  <a:pt x="2929950" y="2930691"/>
                  <a:pt x="2878100" y="3105545"/>
                  <a:pt x="2923381" y="3337194"/>
                </a:cubicBezTo>
                <a:cubicBezTo>
                  <a:pt x="2968662" y="3568843"/>
                  <a:pt x="2827398" y="4013798"/>
                  <a:pt x="2923381" y="4251203"/>
                </a:cubicBezTo>
                <a:cubicBezTo>
                  <a:pt x="2689665" y="4269703"/>
                  <a:pt x="2559882" y="4242580"/>
                  <a:pt x="2309471" y="4251203"/>
                </a:cubicBezTo>
                <a:cubicBezTo>
                  <a:pt x="2059060" y="4259826"/>
                  <a:pt x="1953335" y="4244093"/>
                  <a:pt x="1724795" y="4251203"/>
                </a:cubicBezTo>
                <a:cubicBezTo>
                  <a:pt x="1496255" y="4258313"/>
                  <a:pt x="1325412" y="4225066"/>
                  <a:pt x="1110885" y="4251203"/>
                </a:cubicBezTo>
                <a:cubicBezTo>
                  <a:pt x="896358" y="4277340"/>
                  <a:pt x="359533" y="4227653"/>
                  <a:pt x="0" y="4251203"/>
                </a:cubicBezTo>
                <a:cubicBezTo>
                  <a:pt x="-37275" y="4074798"/>
                  <a:pt x="6089" y="3961533"/>
                  <a:pt x="0" y="3677291"/>
                </a:cubicBezTo>
                <a:cubicBezTo>
                  <a:pt x="-6089" y="3393049"/>
                  <a:pt x="15238" y="3284790"/>
                  <a:pt x="0" y="3103378"/>
                </a:cubicBezTo>
                <a:cubicBezTo>
                  <a:pt x="-15238" y="2921966"/>
                  <a:pt x="31545" y="2813453"/>
                  <a:pt x="0" y="2657002"/>
                </a:cubicBezTo>
                <a:cubicBezTo>
                  <a:pt x="-31545" y="2500551"/>
                  <a:pt x="58511" y="2254908"/>
                  <a:pt x="0" y="2125602"/>
                </a:cubicBezTo>
                <a:cubicBezTo>
                  <a:pt x="-58511" y="1996296"/>
                  <a:pt x="47369" y="1772920"/>
                  <a:pt x="0" y="1594201"/>
                </a:cubicBezTo>
                <a:cubicBezTo>
                  <a:pt x="-47369" y="1415482"/>
                  <a:pt x="23427" y="1325521"/>
                  <a:pt x="0" y="1062801"/>
                </a:cubicBezTo>
                <a:cubicBezTo>
                  <a:pt x="-23427" y="800081"/>
                  <a:pt x="33507" y="710003"/>
                  <a:pt x="0" y="616424"/>
                </a:cubicBezTo>
                <a:cubicBezTo>
                  <a:pt x="-33507" y="522845"/>
                  <a:pt x="39189" y="257993"/>
                  <a:pt x="0" y="0"/>
                </a:cubicBezTo>
                <a:close/>
              </a:path>
              <a:path w="2923381" h="4251203" stroke="0" extrusionOk="0">
                <a:moveTo>
                  <a:pt x="0" y="0"/>
                </a:moveTo>
                <a:cubicBezTo>
                  <a:pt x="167393" y="-66069"/>
                  <a:pt x="327619" y="51190"/>
                  <a:pt x="555442" y="0"/>
                </a:cubicBezTo>
                <a:cubicBezTo>
                  <a:pt x="783265" y="-51190"/>
                  <a:pt x="848941" y="39926"/>
                  <a:pt x="1140119" y="0"/>
                </a:cubicBezTo>
                <a:cubicBezTo>
                  <a:pt x="1431297" y="-39926"/>
                  <a:pt x="1521121" y="3294"/>
                  <a:pt x="1637093" y="0"/>
                </a:cubicBezTo>
                <a:cubicBezTo>
                  <a:pt x="1753065" y="-3294"/>
                  <a:pt x="2079311" y="63353"/>
                  <a:pt x="2221770" y="0"/>
                </a:cubicBezTo>
                <a:cubicBezTo>
                  <a:pt x="2364229" y="-63353"/>
                  <a:pt x="2699334" y="7628"/>
                  <a:pt x="2923381" y="0"/>
                </a:cubicBezTo>
                <a:cubicBezTo>
                  <a:pt x="2944363" y="180228"/>
                  <a:pt x="2901389" y="289347"/>
                  <a:pt x="2923381" y="488888"/>
                </a:cubicBezTo>
                <a:cubicBezTo>
                  <a:pt x="2945373" y="688429"/>
                  <a:pt x="2898298" y="825245"/>
                  <a:pt x="2923381" y="1020289"/>
                </a:cubicBezTo>
                <a:cubicBezTo>
                  <a:pt x="2948464" y="1215333"/>
                  <a:pt x="2920503" y="1315619"/>
                  <a:pt x="2923381" y="1594201"/>
                </a:cubicBezTo>
                <a:cubicBezTo>
                  <a:pt x="2926259" y="1872783"/>
                  <a:pt x="2922797" y="1924829"/>
                  <a:pt x="2923381" y="2040577"/>
                </a:cubicBezTo>
                <a:cubicBezTo>
                  <a:pt x="2923965" y="2156325"/>
                  <a:pt x="2849575" y="2398878"/>
                  <a:pt x="2923381" y="2657002"/>
                </a:cubicBezTo>
                <a:cubicBezTo>
                  <a:pt x="2997187" y="2915127"/>
                  <a:pt x="2890417" y="2930017"/>
                  <a:pt x="2923381" y="3060866"/>
                </a:cubicBezTo>
                <a:cubicBezTo>
                  <a:pt x="2956345" y="3191715"/>
                  <a:pt x="2905516" y="3467816"/>
                  <a:pt x="2923381" y="3592267"/>
                </a:cubicBezTo>
                <a:cubicBezTo>
                  <a:pt x="2941246" y="3716718"/>
                  <a:pt x="2865239" y="4118355"/>
                  <a:pt x="2923381" y="4251203"/>
                </a:cubicBezTo>
                <a:cubicBezTo>
                  <a:pt x="2703904" y="4282706"/>
                  <a:pt x="2465536" y="4182724"/>
                  <a:pt x="2309471" y="4251203"/>
                </a:cubicBezTo>
                <a:cubicBezTo>
                  <a:pt x="2153406" y="4319682"/>
                  <a:pt x="1995620" y="4191007"/>
                  <a:pt x="1724795" y="4251203"/>
                </a:cubicBezTo>
                <a:cubicBezTo>
                  <a:pt x="1453970" y="4311399"/>
                  <a:pt x="1377667" y="4201432"/>
                  <a:pt x="1081651" y="4251203"/>
                </a:cubicBezTo>
                <a:cubicBezTo>
                  <a:pt x="785635" y="4300974"/>
                  <a:pt x="761286" y="4227251"/>
                  <a:pt x="555442" y="4251203"/>
                </a:cubicBezTo>
                <a:cubicBezTo>
                  <a:pt x="349598" y="4275155"/>
                  <a:pt x="174433" y="4190415"/>
                  <a:pt x="0" y="4251203"/>
                </a:cubicBezTo>
                <a:cubicBezTo>
                  <a:pt x="-42814" y="4128151"/>
                  <a:pt x="58564" y="3957418"/>
                  <a:pt x="0" y="3677291"/>
                </a:cubicBezTo>
                <a:cubicBezTo>
                  <a:pt x="-58564" y="3397164"/>
                  <a:pt x="49111" y="3389330"/>
                  <a:pt x="0" y="3188402"/>
                </a:cubicBezTo>
                <a:cubicBezTo>
                  <a:pt x="-49111" y="2987474"/>
                  <a:pt x="57480" y="2829409"/>
                  <a:pt x="0" y="2571978"/>
                </a:cubicBezTo>
                <a:cubicBezTo>
                  <a:pt x="-57480" y="2314547"/>
                  <a:pt x="44655" y="2273266"/>
                  <a:pt x="0" y="2125602"/>
                </a:cubicBezTo>
                <a:cubicBezTo>
                  <a:pt x="-44655" y="1977938"/>
                  <a:pt x="29061" y="1777436"/>
                  <a:pt x="0" y="1594201"/>
                </a:cubicBezTo>
                <a:cubicBezTo>
                  <a:pt x="-29061" y="1410966"/>
                  <a:pt x="19421" y="1275668"/>
                  <a:pt x="0" y="1105313"/>
                </a:cubicBezTo>
                <a:cubicBezTo>
                  <a:pt x="-19421" y="934958"/>
                  <a:pt x="15055" y="681953"/>
                  <a:pt x="0" y="531400"/>
                </a:cubicBezTo>
                <a:cubicBezTo>
                  <a:pt x="-15055" y="380847"/>
                  <a:pt x="35024" y="157489"/>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endParaRPr lang="en-US" dirty="0"/>
          </a:p>
          <a:p>
            <a:r>
              <a:rPr lang="en-US" dirty="0"/>
              <a:t>Some time later, the cupbearer and the baker of the king of Egypt offended their master, the king of Egypt. </a:t>
            </a:r>
          </a:p>
          <a:p>
            <a:r>
              <a:rPr lang="en-US" baseline="30000" dirty="0"/>
              <a:t>2 </a:t>
            </a:r>
            <a:r>
              <a:rPr lang="en-US" dirty="0"/>
              <a:t>Pharaoh was angry with his two officials, the chief cupbearer and the chief baker, </a:t>
            </a:r>
            <a:r>
              <a:rPr lang="en-US" baseline="30000" dirty="0"/>
              <a:t>3 </a:t>
            </a:r>
            <a:r>
              <a:rPr lang="en-US" dirty="0"/>
              <a:t>and put them in custody in the house of the captain of the guard, in the same prison where Joseph was confined.</a:t>
            </a:r>
          </a:p>
          <a:p>
            <a:r>
              <a:rPr lang="en-US" dirty="0"/>
              <a:t> </a:t>
            </a:r>
            <a:r>
              <a:rPr lang="en-US" baseline="30000" dirty="0"/>
              <a:t>4 </a:t>
            </a:r>
            <a:r>
              <a:rPr lang="en-US" dirty="0"/>
              <a:t>The captain of the guard assigned them to Joseph, and he attended them.</a:t>
            </a:r>
          </a:p>
        </p:txBody>
      </p:sp>
      <p:sp>
        <p:nvSpPr>
          <p:cNvPr id="6" name="Speech Bubble: Rectangle with Corners Rounded 5">
            <a:extLst>
              <a:ext uri="{FF2B5EF4-FFF2-40B4-BE49-F238E27FC236}">
                <a16:creationId xmlns:a16="http://schemas.microsoft.com/office/drawing/2014/main" id="{A628C926-F3B2-DF08-2AFC-6D1EBA144258}"/>
              </a:ext>
            </a:extLst>
          </p:cNvPr>
          <p:cNvSpPr/>
          <p:nvPr/>
        </p:nvSpPr>
        <p:spPr>
          <a:xfrm>
            <a:off x="9563100" y="457200"/>
            <a:ext cx="2203451" cy="876300"/>
          </a:xfrm>
          <a:prstGeom prst="wedgeRoundRect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This is Joseph.</a:t>
            </a:r>
          </a:p>
          <a:p>
            <a:pPr algn="ctr"/>
            <a:r>
              <a:rPr lang="en-US" dirty="0"/>
              <a:t>Listen to him.</a:t>
            </a:r>
          </a:p>
          <a:p>
            <a:pPr algn="ctr"/>
            <a:r>
              <a:rPr lang="en-US" dirty="0"/>
              <a:t>He is in charge.</a:t>
            </a:r>
          </a:p>
        </p:txBody>
      </p:sp>
      <p:pic>
        <p:nvPicPr>
          <p:cNvPr id="12" name="Content Placeholder 8" descr="A painting of a person holding a pot to a group of men&#10;&#10;Description automatically generated">
            <a:extLst>
              <a:ext uri="{FF2B5EF4-FFF2-40B4-BE49-F238E27FC236}">
                <a16:creationId xmlns:a16="http://schemas.microsoft.com/office/drawing/2014/main" id="{BBAEF192-7E32-80C4-FAA4-5B324865D4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9549" y="1995487"/>
            <a:ext cx="7747002" cy="3873501"/>
          </a:xfrm>
          <a:prstGeom prst="rect">
            <a:avLst/>
          </a:prstGeom>
        </p:spPr>
      </p:pic>
      <p:sp>
        <p:nvSpPr>
          <p:cNvPr id="13" name="Speech Bubble: Rectangle with Corners Rounded 12">
            <a:extLst>
              <a:ext uri="{FF2B5EF4-FFF2-40B4-BE49-F238E27FC236}">
                <a16:creationId xmlns:a16="http://schemas.microsoft.com/office/drawing/2014/main" id="{0DC68CED-43E6-B8DA-F1F3-BC14DAACF939}"/>
              </a:ext>
            </a:extLst>
          </p:cNvPr>
          <p:cNvSpPr/>
          <p:nvPr/>
        </p:nvSpPr>
        <p:spPr>
          <a:xfrm>
            <a:off x="7834315" y="5079145"/>
            <a:ext cx="1467947" cy="438150"/>
          </a:xfrm>
          <a:prstGeom prst="wedgeRoundRectCallout">
            <a:avLst>
              <a:gd name="adj1" fmla="val -56703"/>
              <a:gd name="adj2" fmla="val -103720"/>
              <a:gd name="adj3" fmla="val 1666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Thank you</a:t>
            </a:r>
          </a:p>
        </p:txBody>
      </p:sp>
      <p:sp>
        <p:nvSpPr>
          <p:cNvPr id="5" name="Speech Bubble: Rectangle with Corners Rounded 4">
            <a:extLst>
              <a:ext uri="{FF2B5EF4-FFF2-40B4-BE49-F238E27FC236}">
                <a16:creationId xmlns:a16="http://schemas.microsoft.com/office/drawing/2014/main" id="{6ED8D937-B067-BA1D-5637-ECBD4DB57B98}"/>
              </a:ext>
            </a:extLst>
          </p:cNvPr>
          <p:cNvSpPr/>
          <p:nvPr/>
        </p:nvSpPr>
        <p:spPr>
          <a:xfrm>
            <a:off x="6277708" y="1219078"/>
            <a:ext cx="3029012" cy="876300"/>
          </a:xfrm>
          <a:prstGeom prst="wedgeRoundRectCallout">
            <a:avLst>
              <a:gd name="adj1" fmla="val -11107"/>
              <a:gd name="adj2" fmla="val 10296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Here is some good bread to sustain you.</a:t>
            </a:r>
          </a:p>
          <a:p>
            <a:pPr algn="ctr"/>
            <a:r>
              <a:rPr lang="en-US" dirty="0"/>
              <a:t>Can I get you anything else?</a:t>
            </a:r>
          </a:p>
        </p:txBody>
      </p:sp>
    </p:spTree>
    <p:extLst>
      <p:ext uri="{BB962C8B-B14F-4D97-AF65-F5344CB8AC3E}">
        <p14:creationId xmlns:p14="http://schemas.microsoft.com/office/powerpoint/2010/main" val="3543385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B6E23-1C0D-893F-9BE2-24FAF8276E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E03DBD-78B9-7FD2-9F4E-9BFCF531CD5D}"/>
              </a:ext>
            </a:extLst>
          </p:cNvPr>
          <p:cNvSpPr>
            <a:spLocks noGrp="1"/>
          </p:cNvSpPr>
          <p:nvPr>
            <p:ph type="title"/>
          </p:nvPr>
        </p:nvSpPr>
        <p:spPr>
          <a:xfrm>
            <a:off x="4947871" y="372695"/>
            <a:ext cx="2520463" cy="1009650"/>
          </a:xfrm>
        </p:spPr>
        <p:txBody>
          <a:bodyPr/>
          <a:lstStyle/>
          <a:p>
            <a:r>
              <a:rPr lang="en-US" b="1" dirty="0">
                <a:solidFill>
                  <a:schemeClr val="bg1"/>
                </a:solidFill>
                <a:effectLst>
                  <a:outerShdw blurRad="38100" dist="38100" dir="2700000" algn="tl">
                    <a:srgbClr val="000000">
                      <a:alpha val="43137"/>
                    </a:srgbClr>
                  </a:outerShdw>
                </a:effectLst>
              </a:rPr>
              <a:t>Dreams</a:t>
            </a:r>
          </a:p>
        </p:txBody>
      </p:sp>
      <p:sp>
        <p:nvSpPr>
          <p:cNvPr id="4" name="Text Placeholder 3">
            <a:extLst>
              <a:ext uri="{FF2B5EF4-FFF2-40B4-BE49-F238E27FC236}">
                <a16:creationId xmlns:a16="http://schemas.microsoft.com/office/drawing/2014/main" id="{E5714EF4-5B1E-F7BE-D8FF-7A39BAA7D82B}"/>
              </a:ext>
            </a:extLst>
          </p:cNvPr>
          <p:cNvSpPr>
            <a:spLocks noGrp="1"/>
          </p:cNvSpPr>
          <p:nvPr>
            <p:ph type="body" sz="half" idx="2"/>
          </p:nvPr>
        </p:nvSpPr>
        <p:spPr>
          <a:xfrm>
            <a:off x="4947871" y="1565031"/>
            <a:ext cx="2520463" cy="2936631"/>
          </a:xfrm>
          <a:custGeom>
            <a:avLst/>
            <a:gdLst>
              <a:gd name="connsiteX0" fmla="*/ 0 w 2520463"/>
              <a:gd name="connsiteY0" fmla="*/ 0 h 2936631"/>
              <a:gd name="connsiteX1" fmla="*/ 554502 w 2520463"/>
              <a:gd name="connsiteY1" fmla="*/ 0 h 2936631"/>
              <a:gd name="connsiteX2" fmla="*/ 1033390 w 2520463"/>
              <a:gd name="connsiteY2" fmla="*/ 0 h 2936631"/>
              <a:gd name="connsiteX3" fmla="*/ 1461869 w 2520463"/>
              <a:gd name="connsiteY3" fmla="*/ 0 h 2936631"/>
              <a:gd name="connsiteX4" fmla="*/ 1890347 w 2520463"/>
              <a:gd name="connsiteY4" fmla="*/ 0 h 2936631"/>
              <a:gd name="connsiteX5" fmla="*/ 2520463 w 2520463"/>
              <a:gd name="connsiteY5" fmla="*/ 0 h 2936631"/>
              <a:gd name="connsiteX6" fmla="*/ 2520463 w 2520463"/>
              <a:gd name="connsiteY6" fmla="*/ 557960 h 2936631"/>
              <a:gd name="connsiteX7" fmla="*/ 2520463 w 2520463"/>
              <a:gd name="connsiteY7" fmla="*/ 1204019 h 2936631"/>
              <a:gd name="connsiteX8" fmla="*/ 2520463 w 2520463"/>
              <a:gd name="connsiteY8" fmla="*/ 1732612 h 2936631"/>
              <a:gd name="connsiteX9" fmla="*/ 2520463 w 2520463"/>
              <a:gd name="connsiteY9" fmla="*/ 2290572 h 2936631"/>
              <a:gd name="connsiteX10" fmla="*/ 2520463 w 2520463"/>
              <a:gd name="connsiteY10" fmla="*/ 2936631 h 2936631"/>
              <a:gd name="connsiteX11" fmla="*/ 1991166 w 2520463"/>
              <a:gd name="connsiteY11" fmla="*/ 2936631 h 2936631"/>
              <a:gd name="connsiteX12" fmla="*/ 1562687 w 2520463"/>
              <a:gd name="connsiteY12" fmla="*/ 2936631 h 2936631"/>
              <a:gd name="connsiteX13" fmla="*/ 1109004 w 2520463"/>
              <a:gd name="connsiteY13" fmla="*/ 2936631 h 2936631"/>
              <a:gd name="connsiteX14" fmla="*/ 655320 w 2520463"/>
              <a:gd name="connsiteY14" fmla="*/ 2936631 h 2936631"/>
              <a:gd name="connsiteX15" fmla="*/ 0 w 2520463"/>
              <a:gd name="connsiteY15" fmla="*/ 2936631 h 2936631"/>
              <a:gd name="connsiteX16" fmla="*/ 0 w 2520463"/>
              <a:gd name="connsiteY16" fmla="*/ 2408037 h 2936631"/>
              <a:gd name="connsiteX17" fmla="*/ 0 w 2520463"/>
              <a:gd name="connsiteY17" fmla="*/ 1820711 h 2936631"/>
              <a:gd name="connsiteX18" fmla="*/ 0 w 2520463"/>
              <a:gd name="connsiteY18" fmla="*/ 1174652 h 2936631"/>
              <a:gd name="connsiteX19" fmla="*/ 0 w 2520463"/>
              <a:gd name="connsiteY19" fmla="*/ 557960 h 2936631"/>
              <a:gd name="connsiteX20" fmla="*/ 0 w 2520463"/>
              <a:gd name="connsiteY20" fmla="*/ 0 h 293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20463" h="2936631" fill="none" extrusionOk="0">
                <a:moveTo>
                  <a:pt x="0" y="0"/>
                </a:moveTo>
                <a:cubicBezTo>
                  <a:pt x="242562" y="-27531"/>
                  <a:pt x="352264" y="32648"/>
                  <a:pt x="554502" y="0"/>
                </a:cubicBezTo>
                <a:cubicBezTo>
                  <a:pt x="756740" y="-32648"/>
                  <a:pt x="801106" y="41452"/>
                  <a:pt x="1033390" y="0"/>
                </a:cubicBezTo>
                <a:cubicBezTo>
                  <a:pt x="1265674" y="-41452"/>
                  <a:pt x="1354598" y="19071"/>
                  <a:pt x="1461869" y="0"/>
                </a:cubicBezTo>
                <a:cubicBezTo>
                  <a:pt x="1569140" y="-19071"/>
                  <a:pt x="1702462" y="51144"/>
                  <a:pt x="1890347" y="0"/>
                </a:cubicBezTo>
                <a:cubicBezTo>
                  <a:pt x="2078232" y="-51144"/>
                  <a:pt x="2336374" y="60640"/>
                  <a:pt x="2520463" y="0"/>
                </a:cubicBezTo>
                <a:cubicBezTo>
                  <a:pt x="2575898" y="247609"/>
                  <a:pt x="2513104" y="288265"/>
                  <a:pt x="2520463" y="557960"/>
                </a:cubicBezTo>
                <a:cubicBezTo>
                  <a:pt x="2527822" y="827655"/>
                  <a:pt x="2475645" y="929096"/>
                  <a:pt x="2520463" y="1204019"/>
                </a:cubicBezTo>
                <a:cubicBezTo>
                  <a:pt x="2565281" y="1478942"/>
                  <a:pt x="2495252" y="1576518"/>
                  <a:pt x="2520463" y="1732612"/>
                </a:cubicBezTo>
                <a:cubicBezTo>
                  <a:pt x="2545674" y="1888706"/>
                  <a:pt x="2470473" y="2129591"/>
                  <a:pt x="2520463" y="2290572"/>
                </a:cubicBezTo>
                <a:cubicBezTo>
                  <a:pt x="2570453" y="2451553"/>
                  <a:pt x="2475793" y="2741723"/>
                  <a:pt x="2520463" y="2936631"/>
                </a:cubicBezTo>
                <a:cubicBezTo>
                  <a:pt x="2286314" y="2978785"/>
                  <a:pt x="2253013" y="2876416"/>
                  <a:pt x="1991166" y="2936631"/>
                </a:cubicBezTo>
                <a:cubicBezTo>
                  <a:pt x="1729319" y="2996846"/>
                  <a:pt x="1697595" y="2917812"/>
                  <a:pt x="1562687" y="2936631"/>
                </a:cubicBezTo>
                <a:cubicBezTo>
                  <a:pt x="1427779" y="2955450"/>
                  <a:pt x="1313186" y="2931511"/>
                  <a:pt x="1109004" y="2936631"/>
                </a:cubicBezTo>
                <a:cubicBezTo>
                  <a:pt x="904822" y="2941751"/>
                  <a:pt x="783488" y="2923448"/>
                  <a:pt x="655320" y="2936631"/>
                </a:cubicBezTo>
                <a:cubicBezTo>
                  <a:pt x="527152" y="2949814"/>
                  <a:pt x="268261" y="2918246"/>
                  <a:pt x="0" y="2936631"/>
                </a:cubicBezTo>
                <a:cubicBezTo>
                  <a:pt x="-54104" y="2704898"/>
                  <a:pt x="6925" y="2520260"/>
                  <a:pt x="0" y="2408037"/>
                </a:cubicBezTo>
                <a:cubicBezTo>
                  <a:pt x="-6925" y="2295814"/>
                  <a:pt x="48067" y="2077683"/>
                  <a:pt x="0" y="1820711"/>
                </a:cubicBezTo>
                <a:cubicBezTo>
                  <a:pt x="-48067" y="1563739"/>
                  <a:pt x="31381" y="1451227"/>
                  <a:pt x="0" y="1174652"/>
                </a:cubicBezTo>
                <a:cubicBezTo>
                  <a:pt x="-31381" y="898077"/>
                  <a:pt x="70858" y="787267"/>
                  <a:pt x="0" y="557960"/>
                </a:cubicBezTo>
                <a:cubicBezTo>
                  <a:pt x="-70858" y="328653"/>
                  <a:pt x="36264" y="247614"/>
                  <a:pt x="0" y="0"/>
                </a:cubicBezTo>
                <a:close/>
              </a:path>
              <a:path w="2520463" h="2936631" stroke="0" extrusionOk="0">
                <a:moveTo>
                  <a:pt x="0" y="0"/>
                </a:moveTo>
                <a:cubicBezTo>
                  <a:pt x="197230" y="-47843"/>
                  <a:pt x="355149" y="9193"/>
                  <a:pt x="478888" y="0"/>
                </a:cubicBezTo>
                <a:cubicBezTo>
                  <a:pt x="602627" y="-9193"/>
                  <a:pt x="878291" y="53252"/>
                  <a:pt x="982981" y="0"/>
                </a:cubicBezTo>
                <a:cubicBezTo>
                  <a:pt x="1087671" y="-53252"/>
                  <a:pt x="1240617" y="10386"/>
                  <a:pt x="1411459" y="0"/>
                </a:cubicBezTo>
                <a:cubicBezTo>
                  <a:pt x="1582301" y="-10386"/>
                  <a:pt x="1712919" y="27812"/>
                  <a:pt x="1915552" y="0"/>
                </a:cubicBezTo>
                <a:cubicBezTo>
                  <a:pt x="2118185" y="-27812"/>
                  <a:pt x="2245137" y="72149"/>
                  <a:pt x="2520463" y="0"/>
                </a:cubicBezTo>
                <a:cubicBezTo>
                  <a:pt x="2569453" y="246640"/>
                  <a:pt x="2472152" y="411180"/>
                  <a:pt x="2520463" y="557960"/>
                </a:cubicBezTo>
                <a:cubicBezTo>
                  <a:pt x="2568774" y="704740"/>
                  <a:pt x="2487279" y="890243"/>
                  <a:pt x="2520463" y="1145286"/>
                </a:cubicBezTo>
                <a:cubicBezTo>
                  <a:pt x="2553647" y="1400329"/>
                  <a:pt x="2489508" y="1537738"/>
                  <a:pt x="2520463" y="1761979"/>
                </a:cubicBezTo>
                <a:cubicBezTo>
                  <a:pt x="2551418" y="1986220"/>
                  <a:pt x="2483994" y="2125786"/>
                  <a:pt x="2520463" y="2290572"/>
                </a:cubicBezTo>
                <a:cubicBezTo>
                  <a:pt x="2556932" y="2455358"/>
                  <a:pt x="2457354" y="2656806"/>
                  <a:pt x="2520463" y="2936631"/>
                </a:cubicBezTo>
                <a:cubicBezTo>
                  <a:pt x="2331572" y="2957145"/>
                  <a:pt x="2296749" y="2935852"/>
                  <a:pt x="2091984" y="2936631"/>
                </a:cubicBezTo>
                <a:cubicBezTo>
                  <a:pt x="1887219" y="2937410"/>
                  <a:pt x="1792681" y="2909346"/>
                  <a:pt x="1562687" y="2936631"/>
                </a:cubicBezTo>
                <a:cubicBezTo>
                  <a:pt x="1332693" y="2963916"/>
                  <a:pt x="1275297" y="2907537"/>
                  <a:pt x="1109004" y="2936631"/>
                </a:cubicBezTo>
                <a:cubicBezTo>
                  <a:pt x="942711" y="2965725"/>
                  <a:pt x="733093" y="2882075"/>
                  <a:pt x="579706" y="2936631"/>
                </a:cubicBezTo>
                <a:cubicBezTo>
                  <a:pt x="426319" y="2991187"/>
                  <a:pt x="199803" y="2932748"/>
                  <a:pt x="0" y="2936631"/>
                </a:cubicBezTo>
                <a:cubicBezTo>
                  <a:pt x="-9028" y="2624987"/>
                  <a:pt x="56202" y="2501920"/>
                  <a:pt x="0" y="2290572"/>
                </a:cubicBezTo>
                <a:cubicBezTo>
                  <a:pt x="-56202" y="2079224"/>
                  <a:pt x="21571" y="1994764"/>
                  <a:pt x="0" y="1791345"/>
                </a:cubicBezTo>
                <a:cubicBezTo>
                  <a:pt x="-21571" y="1587926"/>
                  <a:pt x="5602" y="1447462"/>
                  <a:pt x="0" y="1233385"/>
                </a:cubicBezTo>
                <a:cubicBezTo>
                  <a:pt x="-5602" y="1019308"/>
                  <a:pt x="8073" y="799704"/>
                  <a:pt x="0" y="616693"/>
                </a:cubicBezTo>
                <a:cubicBezTo>
                  <a:pt x="-8073" y="433682"/>
                  <a:pt x="21789" y="154456"/>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dirty="0"/>
              <a:t>After they had been in custody for some time, </a:t>
            </a:r>
            <a:r>
              <a:rPr lang="en-US" baseline="30000" dirty="0"/>
              <a:t>5 </a:t>
            </a:r>
            <a:r>
              <a:rPr lang="en-US" dirty="0"/>
              <a:t>each of the two men—the cupbearer and the baker of the king of Egypt, who were being held in prison—had a dream the same night, and each dream had a meaning of its own.</a:t>
            </a:r>
          </a:p>
        </p:txBody>
      </p:sp>
      <p:sp>
        <p:nvSpPr>
          <p:cNvPr id="6" name="Speech Bubble: Rectangle with Corners Rounded 5">
            <a:extLst>
              <a:ext uri="{FF2B5EF4-FFF2-40B4-BE49-F238E27FC236}">
                <a16:creationId xmlns:a16="http://schemas.microsoft.com/office/drawing/2014/main" id="{5799645E-785F-CCE7-67D1-8BCBC8209F30}"/>
              </a:ext>
            </a:extLst>
          </p:cNvPr>
          <p:cNvSpPr/>
          <p:nvPr/>
        </p:nvSpPr>
        <p:spPr>
          <a:xfrm>
            <a:off x="585545" y="1696060"/>
            <a:ext cx="3077307" cy="1419225"/>
          </a:xfrm>
          <a:prstGeom prst="wedgeRoundRectCallout">
            <a:avLst>
              <a:gd name="adj1" fmla="val -14991"/>
              <a:gd name="adj2" fmla="val 94607"/>
              <a:gd name="adj3" fmla="val 16667"/>
            </a:avLst>
          </a:prstGeom>
          <a:solidFill>
            <a:schemeClr val="accent2">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I wonder what the</a:t>
            </a:r>
          </a:p>
          <a:p>
            <a:pPr algn="ctr"/>
            <a:r>
              <a:rPr lang="en-US" dirty="0"/>
              <a:t> dream means?</a:t>
            </a:r>
          </a:p>
          <a:p>
            <a:pPr algn="ctr"/>
            <a:r>
              <a:rPr lang="en-US" dirty="0"/>
              <a:t>-- 3 baskets</a:t>
            </a:r>
          </a:p>
          <a:p>
            <a:pPr algn="ctr"/>
            <a:r>
              <a:rPr lang="en-US" dirty="0"/>
              <a:t>-- birds eating the bread</a:t>
            </a:r>
          </a:p>
        </p:txBody>
      </p:sp>
      <p:sp>
        <p:nvSpPr>
          <p:cNvPr id="7" name="Speech Bubble: Rectangle with Corners Rounded 6">
            <a:extLst>
              <a:ext uri="{FF2B5EF4-FFF2-40B4-BE49-F238E27FC236}">
                <a16:creationId xmlns:a16="http://schemas.microsoft.com/office/drawing/2014/main" id="{A40ECF00-7B03-531E-1A1C-AEFF1493299C}"/>
              </a:ext>
            </a:extLst>
          </p:cNvPr>
          <p:cNvSpPr/>
          <p:nvPr/>
        </p:nvSpPr>
        <p:spPr>
          <a:xfrm>
            <a:off x="8090419" y="503605"/>
            <a:ext cx="3680986" cy="1276960"/>
          </a:xfrm>
          <a:prstGeom prst="wedgeRoundRectCallout">
            <a:avLst>
              <a:gd name="adj1" fmla="val -31953"/>
              <a:gd name="adj2" fmla="val 82065"/>
              <a:gd name="adj3" fmla="val 16667"/>
            </a:avLst>
          </a:prstGeom>
          <a:solidFill>
            <a:schemeClr val="accent5">
              <a:lumMod val="50000"/>
            </a:scheme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I wonder what the dream means?</a:t>
            </a:r>
          </a:p>
          <a:p>
            <a:pPr algn="ctr"/>
            <a:r>
              <a:rPr lang="en-US" dirty="0"/>
              <a:t>-- 3 branches of grapes</a:t>
            </a:r>
          </a:p>
          <a:p>
            <a:pPr algn="ctr"/>
            <a:r>
              <a:rPr lang="en-US" dirty="0"/>
              <a:t>-- poured into a cup</a:t>
            </a:r>
          </a:p>
        </p:txBody>
      </p:sp>
      <p:pic>
        <p:nvPicPr>
          <p:cNvPr id="11" name="Picture 10" descr="A person sitting on a bed&#10;&#10;Description automatically generated">
            <a:extLst>
              <a:ext uri="{FF2B5EF4-FFF2-40B4-BE49-F238E27FC236}">
                <a16:creationId xmlns:a16="http://schemas.microsoft.com/office/drawing/2014/main" id="{709ABE01-3F6C-212A-3D5A-A5B472E8C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4913" y="2163154"/>
            <a:ext cx="4571999" cy="3428999"/>
          </a:xfrm>
          <a:prstGeom prst="cloud">
            <a:avLst/>
          </a:prstGeom>
          <a:effectLst>
            <a:glow rad="101600">
              <a:schemeClr val="accent2">
                <a:satMod val="175000"/>
                <a:alpha val="40000"/>
              </a:schemeClr>
            </a:glow>
            <a:softEdge rad="31750"/>
          </a:effectLst>
        </p:spPr>
      </p:pic>
      <p:pic>
        <p:nvPicPr>
          <p:cNvPr id="13" name="Picture 12" descr="A person carrying bananas on his head&#10;&#10;Description automatically generated">
            <a:extLst>
              <a:ext uri="{FF2B5EF4-FFF2-40B4-BE49-F238E27FC236}">
                <a16:creationId xmlns:a16="http://schemas.microsoft.com/office/drawing/2014/main" id="{E063C211-7485-918E-C889-20567B904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4572000" cy="3429000"/>
          </a:xfrm>
          <a:prstGeom prst="cloud">
            <a:avLst/>
          </a:prstGeom>
          <a:effectLst>
            <a:glow rad="63500">
              <a:schemeClr val="accent2">
                <a:satMod val="175000"/>
                <a:alpha val="40000"/>
              </a:schemeClr>
            </a:glow>
            <a:softEdge rad="31750"/>
          </a:effectLst>
        </p:spPr>
      </p:pic>
    </p:spTree>
    <p:extLst>
      <p:ext uri="{BB962C8B-B14F-4D97-AF65-F5344CB8AC3E}">
        <p14:creationId xmlns:p14="http://schemas.microsoft.com/office/powerpoint/2010/main" val="1324451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7505F-8360-76B0-DA67-C5B947B0DB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5144F-F470-3504-D3EE-3EDFAF2F1F39}"/>
              </a:ext>
            </a:extLst>
          </p:cNvPr>
          <p:cNvSpPr>
            <a:spLocks noGrp="1"/>
          </p:cNvSpPr>
          <p:nvPr>
            <p:ph type="title"/>
          </p:nvPr>
        </p:nvSpPr>
        <p:spPr>
          <a:xfrm>
            <a:off x="839788" y="457200"/>
            <a:ext cx="3932237" cy="1009650"/>
          </a:xfrm>
        </p:spPr>
        <p:txBody>
          <a:bodyPr/>
          <a:lstStyle/>
          <a:p>
            <a:r>
              <a:rPr lang="en-US" b="1" dirty="0">
                <a:solidFill>
                  <a:schemeClr val="bg1"/>
                </a:solidFill>
                <a:effectLst>
                  <a:outerShdw blurRad="38100" dist="38100" dir="2700000" algn="tl">
                    <a:srgbClr val="000000">
                      <a:alpha val="43137"/>
                    </a:srgbClr>
                  </a:outerShdw>
                </a:effectLst>
              </a:rPr>
              <a:t>Dreams</a:t>
            </a:r>
          </a:p>
        </p:txBody>
      </p:sp>
      <p:pic>
        <p:nvPicPr>
          <p:cNvPr id="9" name="Content Placeholder 8" descr="A painting of a person talking to a person&#10;&#10;Description automatically generated">
            <a:extLst>
              <a:ext uri="{FF2B5EF4-FFF2-40B4-BE49-F238E27FC236}">
                <a16:creationId xmlns:a16="http://schemas.microsoft.com/office/drawing/2014/main" id="{ED4FC0E7-A7EB-62A5-49CB-E23BFFD1A2F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35150" y="987425"/>
            <a:ext cx="4637650" cy="5842956"/>
          </a:xfrm>
        </p:spPr>
      </p:pic>
      <p:sp>
        <p:nvSpPr>
          <p:cNvPr id="4" name="Text Placeholder 3">
            <a:extLst>
              <a:ext uri="{FF2B5EF4-FFF2-40B4-BE49-F238E27FC236}">
                <a16:creationId xmlns:a16="http://schemas.microsoft.com/office/drawing/2014/main" id="{03B18004-C6F1-6EE6-76EE-53A595DC1BEA}"/>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baseline="30000" dirty="0"/>
              <a:t>6 </a:t>
            </a:r>
            <a:r>
              <a:rPr lang="en-US" dirty="0"/>
              <a:t>When Joseph came to them the next morning, he saw that they were dejected. </a:t>
            </a:r>
            <a:r>
              <a:rPr lang="en-US" baseline="30000" dirty="0"/>
              <a:t>7 </a:t>
            </a:r>
            <a:r>
              <a:rPr lang="en-US" dirty="0"/>
              <a:t>So he asked Pharaoh’s officials who were in custody with him in his master’s house, “Why do you look so sad today?”</a:t>
            </a:r>
          </a:p>
          <a:p>
            <a:r>
              <a:rPr lang="en-US" baseline="30000" dirty="0"/>
              <a:t>8 </a:t>
            </a:r>
            <a:r>
              <a:rPr lang="en-US" dirty="0"/>
              <a:t>“We both had dreams,” they answered, “but there is no one to interpret them.”</a:t>
            </a:r>
          </a:p>
          <a:p>
            <a:r>
              <a:rPr lang="en-US" dirty="0"/>
              <a:t>Then Joseph said to them, “Do not interpretations belong to God? Tell me your dreams.”</a:t>
            </a:r>
          </a:p>
          <a:p>
            <a:endParaRPr lang="en-US" dirty="0"/>
          </a:p>
        </p:txBody>
      </p:sp>
      <p:sp>
        <p:nvSpPr>
          <p:cNvPr id="5" name="Speech Bubble: Rectangle with Corners Rounded 4">
            <a:extLst>
              <a:ext uri="{FF2B5EF4-FFF2-40B4-BE49-F238E27FC236}">
                <a16:creationId xmlns:a16="http://schemas.microsoft.com/office/drawing/2014/main" id="{CB5D4320-D07A-3714-2465-E8A84B7947B8}"/>
              </a:ext>
            </a:extLst>
          </p:cNvPr>
          <p:cNvSpPr/>
          <p:nvPr/>
        </p:nvSpPr>
        <p:spPr>
          <a:xfrm>
            <a:off x="9185031" y="111125"/>
            <a:ext cx="2667000" cy="876300"/>
          </a:xfrm>
          <a:prstGeom prst="wedgeRoundRectCallout">
            <a:avLst>
              <a:gd name="adj1" fmla="val 761"/>
              <a:gd name="adj2" fmla="val 10296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Why are you looking so sad today?</a:t>
            </a:r>
          </a:p>
        </p:txBody>
      </p:sp>
      <p:sp>
        <p:nvSpPr>
          <p:cNvPr id="6" name="Speech Bubble: Rectangle with Corners Rounded 5">
            <a:extLst>
              <a:ext uri="{FF2B5EF4-FFF2-40B4-BE49-F238E27FC236}">
                <a16:creationId xmlns:a16="http://schemas.microsoft.com/office/drawing/2014/main" id="{B259D480-3F5E-C3FD-7708-35A761B0F094}"/>
              </a:ext>
            </a:extLst>
          </p:cNvPr>
          <p:cNvSpPr/>
          <p:nvPr/>
        </p:nvSpPr>
        <p:spPr>
          <a:xfrm>
            <a:off x="5177950" y="561975"/>
            <a:ext cx="2666999" cy="876300"/>
          </a:xfrm>
          <a:prstGeom prst="wedgeRoundRectCallout">
            <a:avLst>
              <a:gd name="adj1" fmla="val -3276"/>
              <a:gd name="adj2" fmla="val 116681"/>
              <a:gd name="adj3" fmla="val 16667"/>
            </a:avLst>
          </a:prstGeom>
          <a:solidFill>
            <a:schemeClr val="accent2">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We both had important dreams, but we don’t know what they mean.</a:t>
            </a:r>
          </a:p>
        </p:txBody>
      </p:sp>
      <p:sp>
        <p:nvSpPr>
          <p:cNvPr id="10" name="Speech Bubble: Rectangle with Corners Rounded 9">
            <a:extLst>
              <a:ext uri="{FF2B5EF4-FFF2-40B4-BE49-F238E27FC236}">
                <a16:creationId xmlns:a16="http://schemas.microsoft.com/office/drawing/2014/main" id="{A77696C6-6001-685A-5AFA-A6FE205A48FB}"/>
              </a:ext>
            </a:extLst>
          </p:cNvPr>
          <p:cNvSpPr/>
          <p:nvPr/>
        </p:nvSpPr>
        <p:spPr>
          <a:xfrm>
            <a:off x="9185031" y="194163"/>
            <a:ext cx="2667000" cy="876300"/>
          </a:xfrm>
          <a:prstGeom prst="wedgeRoundRectCallout">
            <a:avLst>
              <a:gd name="adj1" fmla="val 761"/>
              <a:gd name="adj2" fmla="val 10296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Don’t interpretations belong to God?</a:t>
            </a:r>
          </a:p>
          <a:p>
            <a:pPr algn="ctr"/>
            <a:r>
              <a:rPr lang="en-US" dirty="0"/>
              <a:t>Tell me your dreams.</a:t>
            </a:r>
          </a:p>
        </p:txBody>
      </p:sp>
    </p:spTree>
    <p:extLst>
      <p:ext uri="{BB962C8B-B14F-4D97-AF65-F5344CB8AC3E}">
        <p14:creationId xmlns:p14="http://schemas.microsoft.com/office/powerpoint/2010/main" val="114227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94591-FB7F-40BB-149E-424E8C7806F3}"/>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D9DF2B72-9734-3866-77B3-FB599584FBF3}"/>
              </a:ext>
            </a:extLst>
          </p:cNvPr>
          <p:cNvGrpSpPr/>
          <p:nvPr/>
        </p:nvGrpSpPr>
        <p:grpSpPr>
          <a:xfrm>
            <a:off x="6474335" y="1538288"/>
            <a:ext cx="4395852" cy="4865111"/>
            <a:chOff x="6474335" y="1538288"/>
            <a:chExt cx="4395852" cy="4865111"/>
          </a:xfrm>
        </p:grpSpPr>
        <p:pic>
          <p:nvPicPr>
            <p:cNvPr id="1028" name="Picture 4">
              <a:extLst>
                <a:ext uri="{FF2B5EF4-FFF2-40B4-BE49-F238E27FC236}">
                  <a16:creationId xmlns:a16="http://schemas.microsoft.com/office/drawing/2014/main" id="{44238A98-448F-83EB-0625-76058E654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4335" y="1538288"/>
              <a:ext cx="4395852" cy="486511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4" name="Thought Bubble: Cloud 13">
              <a:extLst>
                <a:ext uri="{FF2B5EF4-FFF2-40B4-BE49-F238E27FC236}">
                  <a16:creationId xmlns:a16="http://schemas.microsoft.com/office/drawing/2014/main" id="{715D6ED3-AAB4-F991-BFA1-B1B79BF86779}"/>
                </a:ext>
              </a:extLst>
            </p:cNvPr>
            <p:cNvSpPr/>
            <p:nvPr/>
          </p:nvSpPr>
          <p:spPr>
            <a:xfrm>
              <a:off x="7786255" y="1654752"/>
              <a:ext cx="2438400" cy="2210666"/>
            </a:xfrm>
            <a:prstGeom prst="cloudCallout">
              <a:avLst>
                <a:gd name="adj1" fmla="val -55492"/>
                <a:gd name="adj2" fmla="val 63127"/>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026" name="Picture 2">
              <a:extLst>
                <a:ext uri="{FF2B5EF4-FFF2-40B4-BE49-F238E27FC236}">
                  <a16:creationId xmlns:a16="http://schemas.microsoft.com/office/drawing/2014/main" id="{1E5F13FD-7B33-A02C-06D4-3AAC711887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971" t="9516" r="42202" b="37337"/>
            <a:stretch/>
          </p:blipFill>
          <p:spPr bwMode="auto">
            <a:xfrm>
              <a:off x="7857507" y="1957229"/>
              <a:ext cx="2113468" cy="1821279"/>
            </a:xfrm>
            <a:prstGeom prst="cloud">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Lst>
          </p:spPr>
        </p:pic>
      </p:grpSp>
      <p:sp>
        <p:nvSpPr>
          <p:cNvPr id="2" name="Title 1">
            <a:extLst>
              <a:ext uri="{FF2B5EF4-FFF2-40B4-BE49-F238E27FC236}">
                <a16:creationId xmlns:a16="http://schemas.microsoft.com/office/drawing/2014/main" id="{25E8547F-89A4-AE86-65C1-07C2F8F3FF3E}"/>
              </a:ext>
            </a:extLst>
          </p:cNvPr>
          <p:cNvSpPr>
            <a:spLocks noGrp="1"/>
          </p:cNvSpPr>
          <p:nvPr>
            <p:ph type="title"/>
          </p:nvPr>
        </p:nvSpPr>
        <p:spPr>
          <a:xfrm>
            <a:off x="529583" y="645102"/>
            <a:ext cx="2670818" cy="1009650"/>
          </a:xfrm>
        </p:spPr>
        <p:txBody>
          <a:bodyPr/>
          <a:lstStyle/>
          <a:p>
            <a:r>
              <a:rPr lang="en-US" b="1" dirty="0">
                <a:solidFill>
                  <a:schemeClr val="bg1"/>
                </a:solidFill>
                <a:effectLst>
                  <a:outerShdw blurRad="38100" dist="38100" dir="2700000" algn="tl">
                    <a:srgbClr val="000000">
                      <a:alpha val="43137"/>
                    </a:srgbClr>
                  </a:outerShdw>
                </a:effectLst>
              </a:rPr>
              <a:t>Cup bearer</a:t>
            </a:r>
          </a:p>
        </p:txBody>
      </p:sp>
      <p:sp>
        <p:nvSpPr>
          <p:cNvPr id="4" name="Text Placeholder 3">
            <a:extLst>
              <a:ext uri="{FF2B5EF4-FFF2-40B4-BE49-F238E27FC236}">
                <a16:creationId xmlns:a16="http://schemas.microsoft.com/office/drawing/2014/main" id="{A5C03D7A-1844-42A9-6AD0-B70116762A27}"/>
              </a:ext>
            </a:extLst>
          </p:cNvPr>
          <p:cNvSpPr>
            <a:spLocks noGrp="1"/>
          </p:cNvSpPr>
          <p:nvPr>
            <p:ph type="body" sz="half" idx="2"/>
          </p:nvPr>
        </p:nvSpPr>
        <p:spPr>
          <a:xfrm>
            <a:off x="529582" y="2040226"/>
            <a:ext cx="3932237" cy="4303424"/>
          </a:xfrm>
          <a:custGeom>
            <a:avLst/>
            <a:gdLst>
              <a:gd name="connsiteX0" fmla="*/ 0 w 3932237"/>
              <a:gd name="connsiteY0" fmla="*/ 0 h 4303424"/>
              <a:gd name="connsiteX1" fmla="*/ 561748 w 3932237"/>
              <a:gd name="connsiteY1" fmla="*/ 0 h 4303424"/>
              <a:gd name="connsiteX2" fmla="*/ 1162819 w 3932237"/>
              <a:gd name="connsiteY2" fmla="*/ 0 h 4303424"/>
              <a:gd name="connsiteX3" fmla="*/ 1645922 w 3932237"/>
              <a:gd name="connsiteY3" fmla="*/ 0 h 4303424"/>
              <a:gd name="connsiteX4" fmla="*/ 2089703 w 3932237"/>
              <a:gd name="connsiteY4" fmla="*/ 0 h 4303424"/>
              <a:gd name="connsiteX5" fmla="*/ 2690774 w 3932237"/>
              <a:gd name="connsiteY5" fmla="*/ 0 h 4303424"/>
              <a:gd name="connsiteX6" fmla="*/ 3173877 w 3932237"/>
              <a:gd name="connsiteY6" fmla="*/ 0 h 4303424"/>
              <a:gd name="connsiteX7" fmla="*/ 3932237 w 3932237"/>
              <a:gd name="connsiteY7" fmla="*/ 0 h 4303424"/>
              <a:gd name="connsiteX8" fmla="*/ 3932237 w 3932237"/>
              <a:gd name="connsiteY8" fmla="*/ 494894 h 4303424"/>
              <a:gd name="connsiteX9" fmla="*/ 3932237 w 3932237"/>
              <a:gd name="connsiteY9" fmla="*/ 1118890 h 4303424"/>
              <a:gd name="connsiteX10" fmla="*/ 3932237 w 3932237"/>
              <a:gd name="connsiteY10" fmla="*/ 1699852 h 4303424"/>
              <a:gd name="connsiteX11" fmla="*/ 3932237 w 3932237"/>
              <a:gd name="connsiteY11" fmla="*/ 2194746 h 4303424"/>
              <a:gd name="connsiteX12" fmla="*/ 3932237 w 3932237"/>
              <a:gd name="connsiteY12" fmla="*/ 2603572 h 4303424"/>
              <a:gd name="connsiteX13" fmla="*/ 3932237 w 3932237"/>
              <a:gd name="connsiteY13" fmla="*/ 3012397 h 4303424"/>
              <a:gd name="connsiteX14" fmla="*/ 3932237 w 3932237"/>
              <a:gd name="connsiteY14" fmla="*/ 3464256 h 4303424"/>
              <a:gd name="connsiteX15" fmla="*/ 3932237 w 3932237"/>
              <a:gd name="connsiteY15" fmla="*/ 4303424 h 4303424"/>
              <a:gd name="connsiteX16" fmla="*/ 3449134 w 3932237"/>
              <a:gd name="connsiteY16" fmla="*/ 4303424 h 4303424"/>
              <a:gd name="connsiteX17" fmla="*/ 2966030 w 3932237"/>
              <a:gd name="connsiteY17" fmla="*/ 4303424 h 4303424"/>
              <a:gd name="connsiteX18" fmla="*/ 2522249 w 3932237"/>
              <a:gd name="connsiteY18" fmla="*/ 4303424 h 4303424"/>
              <a:gd name="connsiteX19" fmla="*/ 2078468 w 3932237"/>
              <a:gd name="connsiteY19" fmla="*/ 4303424 h 4303424"/>
              <a:gd name="connsiteX20" fmla="*/ 1595365 w 3932237"/>
              <a:gd name="connsiteY20" fmla="*/ 4303424 h 4303424"/>
              <a:gd name="connsiteX21" fmla="*/ 1033617 w 3932237"/>
              <a:gd name="connsiteY21" fmla="*/ 4303424 h 4303424"/>
              <a:gd name="connsiteX22" fmla="*/ 589836 w 3932237"/>
              <a:gd name="connsiteY22" fmla="*/ 4303424 h 4303424"/>
              <a:gd name="connsiteX23" fmla="*/ 0 w 3932237"/>
              <a:gd name="connsiteY23" fmla="*/ 4303424 h 4303424"/>
              <a:gd name="connsiteX24" fmla="*/ 0 w 3932237"/>
              <a:gd name="connsiteY24" fmla="*/ 3722462 h 4303424"/>
              <a:gd name="connsiteX25" fmla="*/ 0 w 3932237"/>
              <a:gd name="connsiteY25" fmla="*/ 3141500 h 4303424"/>
              <a:gd name="connsiteX26" fmla="*/ 0 w 3932237"/>
              <a:gd name="connsiteY26" fmla="*/ 2603572 h 4303424"/>
              <a:gd name="connsiteX27" fmla="*/ 0 w 3932237"/>
              <a:gd name="connsiteY27" fmla="*/ 1979575 h 4303424"/>
              <a:gd name="connsiteX28" fmla="*/ 0 w 3932237"/>
              <a:gd name="connsiteY28" fmla="*/ 1441647 h 4303424"/>
              <a:gd name="connsiteX29" fmla="*/ 0 w 3932237"/>
              <a:gd name="connsiteY29" fmla="*/ 1032822 h 4303424"/>
              <a:gd name="connsiteX30" fmla="*/ 0 w 3932237"/>
              <a:gd name="connsiteY30" fmla="*/ 0 h 43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932237" h="4303424" fill="none" extrusionOk="0">
                <a:moveTo>
                  <a:pt x="0" y="0"/>
                </a:moveTo>
                <a:cubicBezTo>
                  <a:pt x="134953" y="-22669"/>
                  <a:pt x="379020" y="60149"/>
                  <a:pt x="561748" y="0"/>
                </a:cubicBezTo>
                <a:cubicBezTo>
                  <a:pt x="744476" y="-60149"/>
                  <a:pt x="875053" y="42551"/>
                  <a:pt x="1162819" y="0"/>
                </a:cubicBezTo>
                <a:cubicBezTo>
                  <a:pt x="1450585" y="-42551"/>
                  <a:pt x="1439448" y="23126"/>
                  <a:pt x="1645922" y="0"/>
                </a:cubicBezTo>
                <a:cubicBezTo>
                  <a:pt x="1852396" y="-23126"/>
                  <a:pt x="1994948" y="43930"/>
                  <a:pt x="2089703" y="0"/>
                </a:cubicBezTo>
                <a:cubicBezTo>
                  <a:pt x="2184458" y="-43930"/>
                  <a:pt x="2426702" y="19005"/>
                  <a:pt x="2690774" y="0"/>
                </a:cubicBezTo>
                <a:cubicBezTo>
                  <a:pt x="2954846" y="-19005"/>
                  <a:pt x="3002372" y="11958"/>
                  <a:pt x="3173877" y="0"/>
                </a:cubicBezTo>
                <a:cubicBezTo>
                  <a:pt x="3345382" y="-11958"/>
                  <a:pt x="3651466" y="72302"/>
                  <a:pt x="3932237" y="0"/>
                </a:cubicBezTo>
                <a:cubicBezTo>
                  <a:pt x="3972676" y="231130"/>
                  <a:pt x="3927922" y="327338"/>
                  <a:pt x="3932237" y="494894"/>
                </a:cubicBezTo>
                <a:cubicBezTo>
                  <a:pt x="3936552" y="662450"/>
                  <a:pt x="3876445" y="880086"/>
                  <a:pt x="3932237" y="1118890"/>
                </a:cubicBezTo>
                <a:cubicBezTo>
                  <a:pt x="3988029" y="1357694"/>
                  <a:pt x="3921075" y="1572305"/>
                  <a:pt x="3932237" y="1699852"/>
                </a:cubicBezTo>
                <a:cubicBezTo>
                  <a:pt x="3943399" y="1827399"/>
                  <a:pt x="3908669" y="1963864"/>
                  <a:pt x="3932237" y="2194746"/>
                </a:cubicBezTo>
                <a:cubicBezTo>
                  <a:pt x="3955805" y="2425628"/>
                  <a:pt x="3888237" y="2429196"/>
                  <a:pt x="3932237" y="2603572"/>
                </a:cubicBezTo>
                <a:cubicBezTo>
                  <a:pt x="3976237" y="2777948"/>
                  <a:pt x="3926362" y="2874059"/>
                  <a:pt x="3932237" y="3012397"/>
                </a:cubicBezTo>
                <a:cubicBezTo>
                  <a:pt x="3938112" y="3150735"/>
                  <a:pt x="3917910" y="3260548"/>
                  <a:pt x="3932237" y="3464256"/>
                </a:cubicBezTo>
                <a:cubicBezTo>
                  <a:pt x="3946564" y="3667964"/>
                  <a:pt x="3926636" y="3953198"/>
                  <a:pt x="3932237" y="4303424"/>
                </a:cubicBezTo>
                <a:cubicBezTo>
                  <a:pt x="3732996" y="4358419"/>
                  <a:pt x="3658918" y="4293556"/>
                  <a:pt x="3449134" y="4303424"/>
                </a:cubicBezTo>
                <a:cubicBezTo>
                  <a:pt x="3239350" y="4313292"/>
                  <a:pt x="3132825" y="4248005"/>
                  <a:pt x="2966030" y="4303424"/>
                </a:cubicBezTo>
                <a:cubicBezTo>
                  <a:pt x="2799235" y="4358843"/>
                  <a:pt x="2736211" y="4282363"/>
                  <a:pt x="2522249" y="4303424"/>
                </a:cubicBezTo>
                <a:cubicBezTo>
                  <a:pt x="2308287" y="4324485"/>
                  <a:pt x="2271325" y="4273031"/>
                  <a:pt x="2078468" y="4303424"/>
                </a:cubicBezTo>
                <a:cubicBezTo>
                  <a:pt x="1885611" y="4333817"/>
                  <a:pt x="1713207" y="4281824"/>
                  <a:pt x="1595365" y="4303424"/>
                </a:cubicBezTo>
                <a:cubicBezTo>
                  <a:pt x="1477523" y="4325024"/>
                  <a:pt x="1191288" y="4293059"/>
                  <a:pt x="1033617" y="4303424"/>
                </a:cubicBezTo>
                <a:cubicBezTo>
                  <a:pt x="875946" y="4313789"/>
                  <a:pt x="755128" y="4283849"/>
                  <a:pt x="589836" y="4303424"/>
                </a:cubicBezTo>
                <a:cubicBezTo>
                  <a:pt x="424544" y="4322999"/>
                  <a:pt x="184341" y="4298009"/>
                  <a:pt x="0" y="4303424"/>
                </a:cubicBezTo>
                <a:cubicBezTo>
                  <a:pt x="-54011" y="4182693"/>
                  <a:pt x="47152" y="3981834"/>
                  <a:pt x="0" y="3722462"/>
                </a:cubicBezTo>
                <a:cubicBezTo>
                  <a:pt x="-47152" y="3463090"/>
                  <a:pt x="5723" y="3272641"/>
                  <a:pt x="0" y="3141500"/>
                </a:cubicBezTo>
                <a:cubicBezTo>
                  <a:pt x="-5723" y="3010359"/>
                  <a:pt x="6399" y="2821176"/>
                  <a:pt x="0" y="2603572"/>
                </a:cubicBezTo>
                <a:cubicBezTo>
                  <a:pt x="-6399" y="2385968"/>
                  <a:pt x="68271" y="2281694"/>
                  <a:pt x="0" y="1979575"/>
                </a:cubicBezTo>
                <a:cubicBezTo>
                  <a:pt x="-68271" y="1677456"/>
                  <a:pt x="44641" y="1589381"/>
                  <a:pt x="0" y="1441647"/>
                </a:cubicBezTo>
                <a:cubicBezTo>
                  <a:pt x="-44641" y="1293913"/>
                  <a:pt x="19746" y="1231826"/>
                  <a:pt x="0" y="1032822"/>
                </a:cubicBezTo>
                <a:cubicBezTo>
                  <a:pt x="-19746" y="833819"/>
                  <a:pt x="15739" y="265926"/>
                  <a:pt x="0" y="0"/>
                </a:cubicBezTo>
                <a:close/>
              </a:path>
              <a:path w="3932237" h="4303424"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65923" y="122209"/>
                  <a:pt x="3927026" y="260148"/>
                  <a:pt x="3932237" y="494894"/>
                </a:cubicBezTo>
                <a:cubicBezTo>
                  <a:pt x="3937448" y="729640"/>
                  <a:pt x="3889418" y="854557"/>
                  <a:pt x="3932237" y="946753"/>
                </a:cubicBezTo>
                <a:cubicBezTo>
                  <a:pt x="3975056" y="1038949"/>
                  <a:pt x="3873153" y="1400040"/>
                  <a:pt x="3932237" y="1570750"/>
                </a:cubicBezTo>
                <a:cubicBezTo>
                  <a:pt x="3991321" y="1741460"/>
                  <a:pt x="3901889" y="1825640"/>
                  <a:pt x="3932237" y="1979575"/>
                </a:cubicBezTo>
                <a:cubicBezTo>
                  <a:pt x="3962585" y="2133510"/>
                  <a:pt x="3896429" y="2294952"/>
                  <a:pt x="3932237" y="2517503"/>
                </a:cubicBezTo>
                <a:cubicBezTo>
                  <a:pt x="3968045" y="2740054"/>
                  <a:pt x="3909020" y="2837558"/>
                  <a:pt x="3932237" y="2969363"/>
                </a:cubicBezTo>
                <a:cubicBezTo>
                  <a:pt x="3955454" y="3101168"/>
                  <a:pt x="3906048" y="3411024"/>
                  <a:pt x="3932237" y="3550325"/>
                </a:cubicBezTo>
                <a:cubicBezTo>
                  <a:pt x="3958426" y="3689626"/>
                  <a:pt x="3931233" y="4119053"/>
                  <a:pt x="3932237" y="4303424"/>
                </a:cubicBezTo>
                <a:cubicBezTo>
                  <a:pt x="3723462" y="4365558"/>
                  <a:pt x="3509130" y="4232324"/>
                  <a:pt x="3291844" y="4303424"/>
                </a:cubicBezTo>
                <a:cubicBezTo>
                  <a:pt x="3074558" y="4374524"/>
                  <a:pt x="3019852" y="4260869"/>
                  <a:pt x="2808741" y="4303424"/>
                </a:cubicBezTo>
                <a:cubicBezTo>
                  <a:pt x="2597630" y="4345979"/>
                  <a:pt x="2559861" y="4289167"/>
                  <a:pt x="2364960" y="4303424"/>
                </a:cubicBezTo>
                <a:cubicBezTo>
                  <a:pt x="2170059" y="4317681"/>
                  <a:pt x="1929865" y="4280445"/>
                  <a:pt x="1763889" y="4303424"/>
                </a:cubicBezTo>
                <a:cubicBezTo>
                  <a:pt x="1597913" y="4326403"/>
                  <a:pt x="1396969" y="4268760"/>
                  <a:pt x="1241463" y="4303424"/>
                </a:cubicBezTo>
                <a:cubicBezTo>
                  <a:pt x="1085957" y="4338088"/>
                  <a:pt x="988346" y="4260411"/>
                  <a:pt x="758360" y="4303424"/>
                </a:cubicBezTo>
                <a:cubicBezTo>
                  <a:pt x="528374" y="4346437"/>
                  <a:pt x="168947" y="4298160"/>
                  <a:pt x="0" y="4303424"/>
                </a:cubicBezTo>
                <a:cubicBezTo>
                  <a:pt x="-20798" y="4173914"/>
                  <a:pt x="1854" y="3978508"/>
                  <a:pt x="0" y="3808530"/>
                </a:cubicBezTo>
                <a:cubicBezTo>
                  <a:pt x="-1854" y="3638552"/>
                  <a:pt x="18084" y="3413475"/>
                  <a:pt x="0" y="3313636"/>
                </a:cubicBezTo>
                <a:cubicBezTo>
                  <a:pt x="-18084" y="3213797"/>
                  <a:pt x="45387" y="2909106"/>
                  <a:pt x="0" y="2732674"/>
                </a:cubicBezTo>
                <a:cubicBezTo>
                  <a:pt x="-45387" y="2556242"/>
                  <a:pt x="39315" y="2427829"/>
                  <a:pt x="0" y="2151712"/>
                </a:cubicBezTo>
                <a:cubicBezTo>
                  <a:pt x="-39315" y="1875595"/>
                  <a:pt x="26543" y="1859005"/>
                  <a:pt x="0" y="1570750"/>
                </a:cubicBezTo>
                <a:cubicBezTo>
                  <a:pt x="-26543" y="1282495"/>
                  <a:pt x="1178" y="1243555"/>
                  <a:pt x="0" y="1118890"/>
                </a:cubicBezTo>
                <a:cubicBezTo>
                  <a:pt x="-1178" y="994225"/>
                  <a:pt x="67354" y="679621"/>
                  <a:pt x="0" y="537928"/>
                </a:cubicBezTo>
                <a:cubicBezTo>
                  <a:pt x="-67354" y="396235"/>
                  <a:pt x="42169" y="116961"/>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r>
              <a:rPr lang="en-US" baseline="30000" dirty="0"/>
              <a:t>9 </a:t>
            </a:r>
            <a:r>
              <a:rPr lang="en-US" dirty="0"/>
              <a:t>So the chief cupbearer told Joseph his dream. He said to him, “In my dream I saw a vine in front of me, </a:t>
            </a:r>
            <a:r>
              <a:rPr lang="en-US" baseline="30000" dirty="0"/>
              <a:t>10 </a:t>
            </a:r>
            <a:r>
              <a:rPr lang="en-US" dirty="0"/>
              <a:t>and on the vine were three branches. As soon as it budded, it blossomed, and its clusters ripened into grapes. </a:t>
            </a:r>
            <a:r>
              <a:rPr lang="en-US" baseline="30000" dirty="0"/>
              <a:t>11 </a:t>
            </a:r>
            <a:r>
              <a:rPr lang="en-US" dirty="0"/>
              <a:t>Pharaoh’s cup was in my hand, and I took the grapes, squeezed them into Pharaoh’s cup and put the cup in his hand.”</a:t>
            </a:r>
          </a:p>
          <a:p>
            <a:r>
              <a:rPr lang="en-US" baseline="30000" dirty="0"/>
              <a:t>12 </a:t>
            </a:r>
            <a:r>
              <a:rPr lang="en-US" dirty="0"/>
              <a:t>“This is what it means,” Joseph said to him. “The three branches are three days. </a:t>
            </a:r>
            <a:r>
              <a:rPr lang="en-US" baseline="30000" dirty="0"/>
              <a:t>13 </a:t>
            </a:r>
            <a:r>
              <a:rPr lang="en-US" dirty="0"/>
              <a:t>Within three days Pharaoh will lift up your head and restore you to your position, and you will put Pharaoh’s cup in his hand, just as you used to do when you were his cupbearer.</a:t>
            </a:r>
          </a:p>
          <a:p>
            <a:r>
              <a:rPr lang="en-US" dirty="0"/>
              <a:t> </a:t>
            </a:r>
            <a:r>
              <a:rPr lang="en-US" baseline="30000" dirty="0"/>
              <a:t>14 </a:t>
            </a:r>
            <a:r>
              <a:rPr lang="en-US" dirty="0"/>
              <a:t>But when all goes well with you, remember me and show me kindness; mention me to Pharaoh and get me out of this prison. </a:t>
            </a:r>
            <a:r>
              <a:rPr lang="en-US" baseline="30000" dirty="0"/>
              <a:t>15 </a:t>
            </a:r>
            <a:r>
              <a:rPr lang="en-US" dirty="0"/>
              <a:t>I was forcibly carried off from the land of the Hebrews, and even here I have done nothing to deserve being put in a dungeon.”</a:t>
            </a:r>
          </a:p>
          <a:p>
            <a:endParaRPr lang="en-US" dirty="0"/>
          </a:p>
        </p:txBody>
      </p:sp>
      <p:sp>
        <p:nvSpPr>
          <p:cNvPr id="5" name="Speech Bubble: Rectangle with Corners Rounded 4">
            <a:extLst>
              <a:ext uri="{FF2B5EF4-FFF2-40B4-BE49-F238E27FC236}">
                <a16:creationId xmlns:a16="http://schemas.microsoft.com/office/drawing/2014/main" id="{6CE7F5DA-22CF-D1F1-E7AD-7DD3C8BF30BB}"/>
              </a:ext>
            </a:extLst>
          </p:cNvPr>
          <p:cNvSpPr/>
          <p:nvPr/>
        </p:nvSpPr>
        <p:spPr>
          <a:xfrm>
            <a:off x="8473386" y="417915"/>
            <a:ext cx="3616035" cy="1149927"/>
          </a:xfrm>
          <a:prstGeom prst="wedgeRoundRectCallout">
            <a:avLst>
              <a:gd name="adj1" fmla="val 761"/>
              <a:gd name="adj2" fmla="val 10296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Your dream means that in 3 days you will be called to Pharoah and will again be his cupbearer.</a:t>
            </a:r>
          </a:p>
        </p:txBody>
      </p:sp>
      <p:sp>
        <p:nvSpPr>
          <p:cNvPr id="7" name="Speech Bubble: Rectangle with Corners Rounded 6">
            <a:extLst>
              <a:ext uri="{FF2B5EF4-FFF2-40B4-BE49-F238E27FC236}">
                <a16:creationId xmlns:a16="http://schemas.microsoft.com/office/drawing/2014/main" id="{5333D1EA-67F9-BC9C-3AAD-88CE1DAB41E5}"/>
              </a:ext>
            </a:extLst>
          </p:cNvPr>
          <p:cNvSpPr/>
          <p:nvPr/>
        </p:nvSpPr>
        <p:spPr>
          <a:xfrm>
            <a:off x="3251213" y="49526"/>
            <a:ext cx="5237017" cy="1765788"/>
          </a:xfrm>
          <a:prstGeom prst="wedgeRoundRectCallout">
            <a:avLst>
              <a:gd name="adj1" fmla="val -393"/>
              <a:gd name="adj2" fmla="val 162457"/>
              <a:gd name="adj3" fmla="val 16667"/>
            </a:avLst>
          </a:prstGeom>
          <a:solidFill>
            <a:schemeClr val="accent5">
              <a:lumMod val="50000"/>
            </a:scheme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In my dream I saw a grape vine with 3 branches.  They quickly grew and produced fruit.</a:t>
            </a:r>
          </a:p>
          <a:p>
            <a:pPr algn="ctr"/>
            <a:r>
              <a:rPr lang="en-US" dirty="0"/>
              <a:t>I had Pharoah’s cup.</a:t>
            </a:r>
          </a:p>
          <a:p>
            <a:pPr algn="ctr"/>
            <a:r>
              <a:rPr lang="en-US" dirty="0"/>
              <a:t>I squeezed the grapes and put the grape juice in his cup and gave it to him.</a:t>
            </a:r>
          </a:p>
        </p:txBody>
      </p:sp>
      <p:sp>
        <p:nvSpPr>
          <p:cNvPr id="3" name="Speech Bubble: Rectangle with Corners Rounded 2">
            <a:extLst>
              <a:ext uri="{FF2B5EF4-FFF2-40B4-BE49-F238E27FC236}">
                <a16:creationId xmlns:a16="http://schemas.microsoft.com/office/drawing/2014/main" id="{DD745E42-C96E-98FB-2BF4-E05F5012D2A1}"/>
              </a:ext>
            </a:extLst>
          </p:cNvPr>
          <p:cNvSpPr/>
          <p:nvPr/>
        </p:nvSpPr>
        <p:spPr>
          <a:xfrm>
            <a:off x="8370809" y="317403"/>
            <a:ext cx="3821191" cy="1149927"/>
          </a:xfrm>
          <a:prstGeom prst="wedgeRoundRectCallout">
            <a:avLst>
              <a:gd name="adj1" fmla="val 761"/>
              <a:gd name="adj2" fmla="val 10296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When you get out, please remember me and get me out of prison.  I haven’t done anything wrong.</a:t>
            </a:r>
          </a:p>
        </p:txBody>
      </p:sp>
    </p:spTree>
    <p:extLst>
      <p:ext uri="{BB962C8B-B14F-4D97-AF65-F5344CB8AC3E}">
        <p14:creationId xmlns:p14="http://schemas.microsoft.com/office/powerpoint/2010/main" val="243499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C645A-3D1B-8072-423A-698B62DE5BB5}"/>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4596DCA1-C7DA-21F7-28C1-8DCAFAFD21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2564" y="1036980"/>
            <a:ext cx="5059072" cy="510188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itle 1">
            <a:extLst>
              <a:ext uri="{FF2B5EF4-FFF2-40B4-BE49-F238E27FC236}">
                <a16:creationId xmlns:a16="http://schemas.microsoft.com/office/drawing/2014/main" id="{E4FE40FC-F4B5-E9FB-6BA2-87E176172387}"/>
              </a:ext>
            </a:extLst>
          </p:cNvPr>
          <p:cNvSpPr>
            <a:spLocks noGrp="1"/>
          </p:cNvSpPr>
          <p:nvPr>
            <p:ph type="title"/>
          </p:nvPr>
        </p:nvSpPr>
        <p:spPr>
          <a:xfrm>
            <a:off x="466726" y="532155"/>
            <a:ext cx="3219594" cy="1009650"/>
          </a:xfrm>
        </p:spPr>
        <p:txBody>
          <a:bodyPr/>
          <a:lstStyle/>
          <a:p>
            <a:r>
              <a:rPr lang="en-US" b="1" dirty="0">
                <a:solidFill>
                  <a:schemeClr val="bg1"/>
                </a:solidFill>
                <a:effectLst>
                  <a:outerShdw blurRad="38100" dist="38100" dir="2700000" algn="tl">
                    <a:srgbClr val="000000">
                      <a:alpha val="43137"/>
                    </a:srgbClr>
                  </a:outerShdw>
                </a:effectLst>
              </a:rPr>
              <a:t>Baker</a:t>
            </a:r>
          </a:p>
        </p:txBody>
      </p:sp>
      <p:sp>
        <p:nvSpPr>
          <p:cNvPr id="4" name="Text Placeholder 3">
            <a:extLst>
              <a:ext uri="{FF2B5EF4-FFF2-40B4-BE49-F238E27FC236}">
                <a16:creationId xmlns:a16="http://schemas.microsoft.com/office/drawing/2014/main" id="{55BB732A-68BA-4FA1-5650-E96E11C0A342}"/>
              </a:ext>
            </a:extLst>
          </p:cNvPr>
          <p:cNvSpPr>
            <a:spLocks noGrp="1"/>
          </p:cNvSpPr>
          <p:nvPr>
            <p:ph type="body" sz="half" idx="2"/>
          </p:nvPr>
        </p:nvSpPr>
        <p:spPr>
          <a:xfrm>
            <a:off x="466725" y="1884219"/>
            <a:ext cx="3219594" cy="4254644"/>
          </a:xfrm>
          <a:custGeom>
            <a:avLst/>
            <a:gdLst>
              <a:gd name="connsiteX0" fmla="*/ 0 w 3219594"/>
              <a:gd name="connsiteY0" fmla="*/ 0 h 4254644"/>
              <a:gd name="connsiteX1" fmla="*/ 568795 w 3219594"/>
              <a:gd name="connsiteY1" fmla="*/ 0 h 4254644"/>
              <a:gd name="connsiteX2" fmla="*/ 1137590 w 3219594"/>
              <a:gd name="connsiteY2" fmla="*/ 0 h 4254644"/>
              <a:gd name="connsiteX3" fmla="*/ 1706385 w 3219594"/>
              <a:gd name="connsiteY3" fmla="*/ 0 h 4254644"/>
              <a:gd name="connsiteX4" fmla="*/ 2275180 w 3219594"/>
              <a:gd name="connsiteY4" fmla="*/ 0 h 4254644"/>
              <a:gd name="connsiteX5" fmla="*/ 2747387 w 3219594"/>
              <a:gd name="connsiteY5" fmla="*/ 0 h 4254644"/>
              <a:gd name="connsiteX6" fmla="*/ 3219594 w 3219594"/>
              <a:gd name="connsiteY6" fmla="*/ 0 h 4254644"/>
              <a:gd name="connsiteX7" fmla="*/ 3219594 w 3219594"/>
              <a:gd name="connsiteY7" fmla="*/ 574377 h 4254644"/>
              <a:gd name="connsiteX8" fmla="*/ 3219594 w 3219594"/>
              <a:gd name="connsiteY8" fmla="*/ 1191300 h 4254644"/>
              <a:gd name="connsiteX9" fmla="*/ 3219594 w 3219594"/>
              <a:gd name="connsiteY9" fmla="*/ 1595492 h 4254644"/>
              <a:gd name="connsiteX10" fmla="*/ 3219594 w 3219594"/>
              <a:gd name="connsiteY10" fmla="*/ 2084776 h 4254644"/>
              <a:gd name="connsiteX11" fmla="*/ 3219594 w 3219594"/>
              <a:gd name="connsiteY11" fmla="*/ 2701699 h 4254644"/>
              <a:gd name="connsiteX12" fmla="*/ 3219594 w 3219594"/>
              <a:gd name="connsiteY12" fmla="*/ 3276076 h 4254644"/>
              <a:gd name="connsiteX13" fmla="*/ 3219594 w 3219594"/>
              <a:gd name="connsiteY13" fmla="*/ 3765360 h 4254644"/>
              <a:gd name="connsiteX14" fmla="*/ 3219594 w 3219594"/>
              <a:gd name="connsiteY14" fmla="*/ 4254644 h 4254644"/>
              <a:gd name="connsiteX15" fmla="*/ 2779583 w 3219594"/>
              <a:gd name="connsiteY15" fmla="*/ 4254644 h 4254644"/>
              <a:gd name="connsiteX16" fmla="*/ 2210788 w 3219594"/>
              <a:gd name="connsiteY16" fmla="*/ 4254644 h 4254644"/>
              <a:gd name="connsiteX17" fmla="*/ 1770777 w 3219594"/>
              <a:gd name="connsiteY17" fmla="*/ 4254644 h 4254644"/>
              <a:gd name="connsiteX18" fmla="*/ 1201982 w 3219594"/>
              <a:gd name="connsiteY18" fmla="*/ 4254644 h 4254644"/>
              <a:gd name="connsiteX19" fmla="*/ 729775 w 3219594"/>
              <a:gd name="connsiteY19" fmla="*/ 4254644 h 4254644"/>
              <a:gd name="connsiteX20" fmla="*/ 0 w 3219594"/>
              <a:gd name="connsiteY20" fmla="*/ 4254644 h 4254644"/>
              <a:gd name="connsiteX21" fmla="*/ 0 w 3219594"/>
              <a:gd name="connsiteY21" fmla="*/ 3850453 h 4254644"/>
              <a:gd name="connsiteX22" fmla="*/ 0 w 3219594"/>
              <a:gd name="connsiteY22" fmla="*/ 3403715 h 4254644"/>
              <a:gd name="connsiteX23" fmla="*/ 0 w 3219594"/>
              <a:gd name="connsiteY23" fmla="*/ 2871885 h 4254644"/>
              <a:gd name="connsiteX24" fmla="*/ 0 w 3219594"/>
              <a:gd name="connsiteY24" fmla="*/ 2425147 h 4254644"/>
              <a:gd name="connsiteX25" fmla="*/ 0 w 3219594"/>
              <a:gd name="connsiteY25" fmla="*/ 1893317 h 4254644"/>
              <a:gd name="connsiteX26" fmla="*/ 0 w 3219594"/>
              <a:gd name="connsiteY26" fmla="*/ 1489125 h 4254644"/>
              <a:gd name="connsiteX27" fmla="*/ 0 w 3219594"/>
              <a:gd name="connsiteY27" fmla="*/ 914748 h 4254644"/>
              <a:gd name="connsiteX28" fmla="*/ 0 w 3219594"/>
              <a:gd name="connsiteY28" fmla="*/ 0 h 425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19594" h="4254644" fill="none" extrusionOk="0">
                <a:moveTo>
                  <a:pt x="0" y="0"/>
                </a:moveTo>
                <a:cubicBezTo>
                  <a:pt x="178097" y="-13432"/>
                  <a:pt x="441945" y="61159"/>
                  <a:pt x="568795" y="0"/>
                </a:cubicBezTo>
                <a:cubicBezTo>
                  <a:pt x="695646" y="-61159"/>
                  <a:pt x="912601" y="58866"/>
                  <a:pt x="1137590" y="0"/>
                </a:cubicBezTo>
                <a:cubicBezTo>
                  <a:pt x="1362579" y="-58866"/>
                  <a:pt x="1485846" y="10016"/>
                  <a:pt x="1706385" y="0"/>
                </a:cubicBezTo>
                <a:cubicBezTo>
                  <a:pt x="1926925" y="-10016"/>
                  <a:pt x="2114191" y="34864"/>
                  <a:pt x="2275180" y="0"/>
                </a:cubicBezTo>
                <a:cubicBezTo>
                  <a:pt x="2436169" y="-34864"/>
                  <a:pt x="2521772" y="13689"/>
                  <a:pt x="2747387" y="0"/>
                </a:cubicBezTo>
                <a:cubicBezTo>
                  <a:pt x="2973002" y="-13689"/>
                  <a:pt x="3048392" y="16742"/>
                  <a:pt x="3219594" y="0"/>
                </a:cubicBezTo>
                <a:cubicBezTo>
                  <a:pt x="3268959" y="178466"/>
                  <a:pt x="3212581" y="385358"/>
                  <a:pt x="3219594" y="574377"/>
                </a:cubicBezTo>
                <a:cubicBezTo>
                  <a:pt x="3226607" y="763396"/>
                  <a:pt x="3162932" y="907927"/>
                  <a:pt x="3219594" y="1191300"/>
                </a:cubicBezTo>
                <a:cubicBezTo>
                  <a:pt x="3276256" y="1474673"/>
                  <a:pt x="3207685" y="1433068"/>
                  <a:pt x="3219594" y="1595492"/>
                </a:cubicBezTo>
                <a:cubicBezTo>
                  <a:pt x="3231503" y="1757916"/>
                  <a:pt x="3170027" y="1974514"/>
                  <a:pt x="3219594" y="2084776"/>
                </a:cubicBezTo>
                <a:cubicBezTo>
                  <a:pt x="3269161" y="2195038"/>
                  <a:pt x="3147864" y="2486051"/>
                  <a:pt x="3219594" y="2701699"/>
                </a:cubicBezTo>
                <a:cubicBezTo>
                  <a:pt x="3291324" y="2917347"/>
                  <a:pt x="3170761" y="3055869"/>
                  <a:pt x="3219594" y="3276076"/>
                </a:cubicBezTo>
                <a:cubicBezTo>
                  <a:pt x="3268427" y="3496283"/>
                  <a:pt x="3194163" y="3589306"/>
                  <a:pt x="3219594" y="3765360"/>
                </a:cubicBezTo>
                <a:cubicBezTo>
                  <a:pt x="3245025" y="3941414"/>
                  <a:pt x="3192506" y="4132084"/>
                  <a:pt x="3219594" y="4254644"/>
                </a:cubicBezTo>
                <a:cubicBezTo>
                  <a:pt x="3052400" y="4291656"/>
                  <a:pt x="2955657" y="4218130"/>
                  <a:pt x="2779583" y="4254644"/>
                </a:cubicBezTo>
                <a:cubicBezTo>
                  <a:pt x="2603509" y="4291158"/>
                  <a:pt x="2490198" y="4191219"/>
                  <a:pt x="2210788" y="4254644"/>
                </a:cubicBezTo>
                <a:cubicBezTo>
                  <a:pt x="1931379" y="4318069"/>
                  <a:pt x="1955448" y="4222938"/>
                  <a:pt x="1770777" y="4254644"/>
                </a:cubicBezTo>
                <a:cubicBezTo>
                  <a:pt x="1586106" y="4286350"/>
                  <a:pt x="1317341" y="4244598"/>
                  <a:pt x="1201982" y="4254644"/>
                </a:cubicBezTo>
                <a:cubicBezTo>
                  <a:pt x="1086624" y="4264690"/>
                  <a:pt x="864715" y="4223674"/>
                  <a:pt x="729775" y="4254644"/>
                </a:cubicBezTo>
                <a:cubicBezTo>
                  <a:pt x="594835" y="4285614"/>
                  <a:pt x="216335" y="4175249"/>
                  <a:pt x="0" y="4254644"/>
                </a:cubicBezTo>
                <a:cubicBezTo>
                  <a:pt x="-26619" y="4113957"/>
                  <a:pt x="43766" y="3963291"/>
                  <a:pt x="0" y="3850453"/>
                </a:cubicBezTo>
                <a:cubicBezTo>
                  <a:pt x="-43766" y="3737615"/>
                  <a:pt x="35393" y="3603712"/>
                  <a:pt x="0" y="3403715"/>
                </a:cubicBezTo>
                <a:cubicBezTo>
                  <a:pt x="-35393" y="3203718"/>
                  <a:pt x="43236" y="3061360"/>
                  <a:pt x="0" y="2871885"/>
                </a:cubicBezTo>
                <a:cubicBezTo>
                  <a:pt x="-43236" y="2682410"/>
                  <a:pt x="20943" y="2539332"/>
                  <a:pt x="0" y="2425147"/>
                </a:cubicBezTo>
                <a:cubicBezTo>
                  <a:pt x="-20943" y="2310962"/>
                  <a:pt x="5171" y="2105736"/>
                  <a:pt x="0" y="1893317"/>
                </a:cubicBezTo>
                <a:cubicBezTo>
                  <a:pt x="-5171" y="1680898"/>
                  <a:pt x="5398" y="1676136"/>
                  <a:pt x="0" y="1489125"/>
                </a:cubicBezTo>
                <a:cubicBezTo>
                  <a:pt x="-5398" y="1302114"/>
                  <a:pt x="35444" y="1065456"/>
                  <a:pt x="0" y="914748"/>
                </a:cubicBezTo>
                <a:cubicBezTo>
                  <a:pt x="-35444" y="764040"/>
                  <a:pt x="101630" y="272599"/>
                  <a:pt x="0" y="0"/>
                </a:cubicBezTo>
                <a:close/>
              </a:path>
              <a:path w="3219594" h="4254644" stroke="0" extrusionOk="0">
                <a:moveTo>
                  <a:pt x="0" y="0"/>
                </a:moveTo>
                <a:cubicBezTo>
                  <a:pt x="198777" y="-46920"/>
                  <a:pt x="257916" y="50151"/>
                  <a:pt x="504403" y="0"/>
                </a:cubicBezTo>
                <a:cubicBezTo>
                  <a:pt x="750890" y="-50151"/>
                  <a:pt x="925835" y="5662"/>
                  <a:pt x="1041002" y="0"/>
                </a:cubicBezTo>
                <a:cubicBezTo>
                  <a:pt x="1156169" y="-5662"/>
                  <a:pt x="1351920" y="9909"/>
                  <a:pt x="1481013" y="0"/>
                </a:cubicBezTo>
                <a:cubicBezTo>
                  <a:pt x="1610106" y="-9909"/>
                  <a:pt x="1771824" y="22644"/>
                  <a:pt x="2017612" y="0"/>
                </a:cubicBezTo>
                <a:cubicBezTo>
                  <a:pt x="2263400" y="-22644"/>
                  <a:pt x="2316015" y="30444"/>
                  <a:pt x="2554211" y="0"/>
                </a:cubicBezTo>
                <a:cubicBezTo>
                  <a:pt x="2792407" y="-30444"/>
                  <a:pt x="2976515" y="18786"/>
                  <a:pt x="3219594" y="0"/>
                </a:cubicBezTo>
                <a:cubicBezTo>
                  <a:pt x="3275443" y="109389"/>
                  <a:pt x="3209763" y="323101"/>
                  <a:pt x="3219594" y="489284"/>
                </a:cubicBezTo>
                <a:cubicBezTo>
                  <a:pt x="3229425" y="655467"/>
                  <a:pt x="3204639" y="841133"/>
                  <a:pt x="3219594" y="1063661"/>
                </a:cubicBezTo>
                <a:cubicBezTo>
                  <a:pt x="3234549" y="1286189"/>
                  <a:pt x="3206783" y="1311363"/>
                  <a:pt x="3219594" y="1510399"/>
                </a:cubicBezTo>
                <a:cubicBezTo>
                  <a:pt x="3232405" y="1709435"/>
                  <a:pt x="3217271" y="1867828"/>
                  <a:pt x="3219594" y="2127322"/>
                </a:cubicBezTo>
                <a:cubicBezTo>
                  <a:pt x="3221917" y="2386816"/>
                  <a:pt x="3174010" y="2334428"/>
                  <a:pt x="3219594" y="2531513"/>
                </a:cubicBezTo>
                <a:cubicBezTo>
                  <a:pt x="3265178" y="2728598"/>
                  <a:pt x="3174224" y="2911391"/>
                  <a:pt x="3219594" y="3063344"/>
                </a:cubicBezTo>
                <a:cubicBezTo>
                  <a:pt x="3264964" y="3215297"/>
                  <a:pt x="3208391" y="3356606"/>
                  <a:pt x="3219594" y="3510081"/>
                </a:cubicBezTo>
                <a:cubicBezTo>
                  <a:pt x="3230797" y="3663556"/>
                  <a:pt x="3218980" y="3928188"/>
                  <a:pt x="3219594" y="4254644"/>
                </a:cubicBezTo>
                <a:cubicBezTo>
                  <a:pt x="3001255" y="4276886"/>
                  <a:pt x="2904853" y="4233181"/>
                  <a:pt x="2779583" y="4254644"/>
                </a:cubicBezTo>
                <a:cubicBezTo>
                  <a:pt x="2654313" y="4276107"/>
                  <a:pt x="2349023" y="4231793"/>
                  <a:pt x="2178592" y="4254644"/>
                </a:cubicBezTo>
                <a:cubicBezTo>
                  <a:pt x="2008161" y="4277495"/>
                  <a:pt x="1803119" y="4230615"/>
                  <a:pt x="1706385" y="4254644"/>
                </a:cubicBezTo>
                <a:cubicBezTo>
                  <a:pt x="1609651" y="4278673"/>
                  <a:pt x="1396875" y="4215003"/>
                  <a:pt x="1266374" y="4254644"/>
                </a:cubicBezTo>
                <a:cubicBezTo>
                  <a:pt x="1135873" y="4294285"/>
                  <a:pt x="848360" y="4239515"/>
                  <a:pt x="697579" y="4254644"/>
                </a:cubicBezTo>
                <a:cubicBezTo>
                  <a:pt x="546799" y="4269773"/>
                  <a:pt x="332892" y="4206759"/>
                  <a:pt x="0" y="4254644"/>
                </a:cubicBezTo>
                <a:cubicBezTo>
                  <a:pt x="-26012" y="4153446"/>
                  <a:pt x="6094" y="3963061"/>
                  <a:pt x="0" y="3807906"/>
                </a:cubicBezTo>
                <a:cubicBezTo>
                  <a:pt x="-6094" y="3652751"/>
                  <a:pt x="28756" y="3516534"/>
                  <a:pt x="0" y="3361169"/>
                </a:cubicBezTo>
                <a:cubicBezTo>
                  <a:pt x="-28756" y="3205804"/>
                  <a:pt x="53083" y="3013425"/>
                  <a:pt x="0" y="2829338"/>
                </a:cubicBezTo>
                <a:cubicBezTo>
                  <a:pt x="-53083" y="2645251"/>
                  <a:pt x="45589" y="2574284"/>
                  <a:pt x="0" y="2340054"/>
                </a:cubicBezTo>
                <a:cubicBezTo>
                  <a:pt x="-45589" y="2105824"/>
                  <a:pt x="35588" y="1950550"/>
                  <a:pt x="0" y="1765677"/>
                </a:cubicBezTo>
                <a:cubicBezTo>
                  <a:pt x="-35588" y="1580804"/>
                  <a:pt x="5603" y="1461049"/>
                  <a:pt x="0" y="1191300"/>
                </a:cubicBezTo>
                <a:cubicBezTo>
                  <a:pt x="-5603" y="921551"/>
                  <a:pt x="24561" y="860207"/>
                  <a:pt x="0" y="616923"/>
                </a:cubicBezTo>
                <a:cubicBezTo>
                  <a:pt x="-24561" y="373639"/>
                  <a:pt x="26763" y="149363"/>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baseline="30000" dirty="0"/>
              <a:t>16 </a:t>
            </a:r>
            <a:r>
              <a:rPr lang="en-US" dirty="0"/>
              <a:t>When the chief baker saw that Joseph had given a favorable interpretation, he said to Joseph, “I too had a dream: On my head were three baskets of bread.</a:t>
            </a:r>
            <a:r>
              <a:rPr lang="en-US" baseline="30000" dirty="0"/>
              <a:t>[</a:t>
            </a:r>
            <a:r>
              <a:rPr lang="en-US" baseline="30000" dirty="0">
                <a:hlinkClick r:id="rId3" tooltip="See footnote a"/>
              </a:rPr>
              <a:t>a</a:t>
            </a:r>
            <a:r>
              <a:rPr lang="en-US" baseline="30000" dirty="0"/>
              <a:t>]</a:t>
            </a:r>
            <a:r>
              <a:rPr lang="en-US" dirty="0"/>
              <a:t> </a:t>
            </a:r>
            <a:r>
              <a:rPr lang="en-US" baseline="30000" dirty="0"/>
              <a:t>17 </a:t>
            </a:r>
            <a:r>
              <a:rPr lang="en-US" dirty="0"/>
              <a:t>In the top basket were all kinds of baked goods for Pharaoh, but the birds were eating them out of the basket on my head.”</a:t>
            </a:r>
          </a:p>
          <a:p>
            <a:r>
              <a:rPr lang="en-US" baseline="30000" dirty="0"/>
              <a:t>18 </a:t>
            </a:r>
            <a:r>
              <a:rPr lang="en-US" dirty="0"/>
              <a:t>“This is what it means,” Joseph said. “The three baskets are three days. </a:t>
            </a:r>
            <a:r>
              <a:rPr lang="en-US" baseline="30000" dirty="0"/>
              <a:t>19 </a:t>
            </a:r>
            <a:r>
              <a:rPr lang="en-US" dirty="0"/>
              <a:t>Within three days Pharaoh will lift off your head and impale your body on a pole. And the birds will eat away your flesh.”</a:t>
            </a:r>
          </a:p>
        </p:txBody>
      </p:sp>
      <p:sp>
        <p:nvSpPr>
          <p:cNvPr id="5" name="Speech Bubble: Rectangle with Corners Rounded 4">
            <a:extLst>
              <a:ext uri="{FF2B5EF4-FFF2-40B4-BE49-F238E27FC236}">
                <a16:creationId xmlns:a16="http://schemas.microsoft.com/office/drawing/2014/main" id="{EA9F9F21-0F53-C7D7-FF1C-ECEB19F52EE9}"/>
              </a:ext>
            </a:extLst>
          </p:cNvPr>
          <p:cNvSpPr/>
          <p:nvPr/>
        </p:nvSpPr>
        <p:spPr>
          <a:xfrm>
            <a:off x="8811491" y="332509"/>
            <a:ext cx="2913784" cy="2163041"/>
          </a:xfrm>
          <a:prstGeom prst="wedgeRoundRectCallout">
            <a:avLst>
              <a:gd name="adj1" fmla="val -36777"/>
              <a:gd name="adj2" fmla="val 7372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3 baskets are 3 days.</a:t>
            </a:r>
          </a:p>
          <a:p>
            <a:pPr algn="ctr"/>
            <a:r>
              <a:rPr lang="en-US" dirty="0"/>
              <a:t>In 3 days, Pharaoh will</a:t>
            </a:r>
          </a:p>
          <a:p>
            <a:pPr algn="ctr"/>
            <a:r>
              <a:rPr lang="en-US" dirty="0"/>
              <a:t> lift up your head.</a:t>
            </a:r>
          </a:p>
          <a:p>
            <a:pPr algn="ctr"/>
            <a:r>
              <a:rPr lang="en-US" dirty="0"/>
              <a:t>You will die.</a:t>
            </a:r>
          </a:p>
          <a:p>
            <a:pPr algn="ctr"/>
            <a:r>
              <a:rPr lang="en-US" dirty="0"/>
              <a:t>The birds </a:t>
            </a:r>
          </a:p>
          <a:p>
            <a:pPr algn="ctr"/>
            <a:r>
              <a:rPr lang="en-US" dirty="0"/>
              <a:t>will eat your flesh.</a:t>
            </a:r>
          </a:p>
        </p:txBody>
      </p:sp>
      <p:sp>
        <p:nvSpPr>
          <p:cNvPr id="6" name="Speech Bubble: Rectangle with Corners Rounded 5">
            <a:extLst>
              <a:ext uri="{FF2B5EF4-FFF2-40B4-BE49-F238E27FC236}">
                <a16:creationId xmlns:a16="http://schemas.microsoft.com/office/drawing/2014/main" id="{79A99A15-634B-E25B-3996-56B6D0E75FD1}"/>
              </a:ext>
            </a:extLst>
          </p:cNvPr>
          <p:cNvSpPr/>
          <p:nvPr/>
        </p:nvSpPr>
        <p:spPr>
          <a:xfrm>
            <a:off x="3871967" y="453735"/>
            <a:ext cx="2781191" cy="1950028"/>
          </a:xfrm>
          <a:prstGeom prst="wedgeRoundRectCallout">
            <a:avLst>
              <a:gd name="adj1" fmla="val 25993"/>
              <a:gd name="adj2" fmla="val 78386"/>
              <a:gd name="adj3" fmla="val 16667"/>
            </a:avLst>
          </a:prstGeom>
          <a:solidFill>
            <a:schemeClr val="accent2">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That’s awesome!</a:t>
            </a:r>
          </a:p>
          <a:p>
            <a:pPr algn="ctr"/>
            <a:r>
              <a:rPr lang="en-US" dirty="0"/>
              <a:t>I had a dream too.</a:t>
            </a:r>
          </a:p>
          <a:p>
            <a:pPr algn="ctr"/>
            <a:r>
              <a:rPr lang="en-US" dirty="0"/>
              <a:t>I dreamt that I had 3 baskets on my head.</a:t>
            </a:r>
          </a:p>
          <a:p>
            <a:pPr algn="ctr"/>
            <a:r>
              <a:rPr lang="en-US" dirty="0"/>
              <a:t>The birds were eating the bread out of the top basket.</a:t>
            </a:r>
          </a:p>
        </p:txBody>
      </p:sp>
    </p:spTree>
    <p:extLst>
      <p:ext uri="{BB962C8B-B14F-4D97-AF65-F5344CB8AC3E}">
        <p14:creationId xmlns:p14="http://schemas.microsoft.com/office/powerpoint/2010/main" val="3868291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A825E-125B-5C0D-DC59-A125EBFD00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5238B6-6CC4-AED6-68F5-8F1963FEC59A}"/>
              </a:ext>
            </a:extLst>
          </p:cNvPr>
          <p:cNvSpPr>
            <a:spLocks noGrp="1"/>
          </p:cNvSpPr>
          <p:nvPr>
            <p:ph type="title"/>
          </p:nvPr>
        </p:nvSpPr>
        <p:spPr>
          <a:xfrm>
            <a:off x="521163" y="361950"/>
            <a:ext cx="3932237" cy="1009650"/>
          </a:xfrm>
        </p:spPr>
        <p:txBody>
          <a:bodyPr/>
          <a:lstStyle/>
          <a:p>
            <a:r>
              <a:rPr lang="en-US" b="1" dirty="0">
                <a:solidFill>
                  <a:schemeClr val="bg1"/>
                </a:solidFill>
                <a:effectLst>
                  <a:outerShdw blurRad="38100" dist="38100" dir="2700000" algn="tl">
                    <a:srgbClr val="000000">
                      <a:alpha val="43137"/>
                    </a:srgbClr>
                  </a:outerShdw>
                </a:effectLst>
              </a:rPr>
              <a:t>Snack Time</a:t>
            </a:r>
          </a:p>
        </p:txBody>
      </p:sp>
      <p:pic>
        <p:nvPicPr>
          <p:cNvPr id="11" name="Picture 10" descr="A cartoon of a person with blonde hair&#10;&#10;Description automatically generated">
            <a:extLst>
              <a:ext uri="{FF2B5EF4-FFF2-40B4-BE49-F238E27FC236}">
                <a16:creationId xmlns:a16="http://schemas.microsoft.com/office/drawing/2014/main" id="{FEAA0D35-C7D0-A34C-4372-6F7949A4E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8275" y="3429000"/>
            <a:ext cx="2968228" cy="3429000"/>
          </a:xfrm>
          <a:prstGeom prst="rect">
            <a:avLst/>
          </a:prstGeom>
        </p:spPr>
      </p:pic>
      <p:pic>
        <p:nvPicPr>
          <p:cNvPr id="15" name="Content Placeholder 14" descr="A basket of bread and baguettes&#10;&#10;Description automatically generated">
            <a:extLst>
              <a:ext uri="{FF2B5EF4-FFF2-40B4-BE49-F238E27FC236}">
                <a16:creationId xmlns:a16="http://schemas.microsoft.com/office/drawing/2014/main" id="{4DEAD6C4-8C3A-02DA-27AC-DEC5C68DA6B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253034" y="1371600"/>
            <a:ext cx="2591377" cy="2591377"/>
          </a:xfrm>
        </p:spPr>
      </p:pic>
      <p:grpSp>
        <p:nvGrpSpPr>
          <p:cNvPr id="30" name="Group 29">
            <a:extLst>
              <a:ext uri="{FF2B5EF4-FFF2-40B4-BE49-F238E27FC236}">
                <a16:creationId xmlns:a16="http://schemas.microsoft.com/office/drawing/2014/main" id="{E3C23B42-ADDF-FF1A-40DB-989B66B93250}"/>
              </a:ext>
            </a:extLst>
          </p:cNvPr>
          <p:cNvGrpSpPr/>
          <p:nvPr/>
        </p:nvGrpSpPr>
        <p:grpSpPr>
          <a:xfrm>
            <a:off x="4441088" y="1643938"/>
            <a:ext cx="3518348" cy="4756862"/>
            <a:chOff x="4441088" y="1643938"/>
            <a:chExt cx="3518348" cy="4756862"/>
          </a:xfrm>
        </p:grpSpPr>
        <p:grpSp>
          <p:nvGrpSpPr>
            <p:cNvPr id="25" name="Group 24">
              <a:extLst>
                <a:ext uri="{FF2B5EF4-FFF2-40B4-BE49-F238E27FC236}">
                  <a16:creationId xmlns:a16="http://schemas.microsoft.com/office/drawing/2014/main" id="{65B83704-9D6E-D082-3598-AA9A2F7A1B2E}"/>
                </a:ext>
              </a:extLst>
            </p:cNvPr>
            <p:cNvGrpSpPr/>
            <p:nvPr/>
          </p:nvGrpSpPr>
          <p:grpSpPr>
            <a:xfrm>
              <a:off x="4445577" y="2416132"/>
              <a:ext cx="3513859" cy="3984668"/>
              <a:chOff x="3801341" y="2838178"/>
              <a:chExt cx="3513859" cy="3984668"/>
            </a:xfrm>
          </p:grpSpPr>
          <p:pic>
            <p:nvPicPr>
              <p:cNvPr id="21" name="Picture 20" descr="A glass of juice and grapes&#10;&#10;Description automatically generated">
                <a:extLst>
                  <a:ext uri="{FF2B5EF4-FFF2-40B4-BE49-F238E27FC236}">
                    <a16:creationId xmlns:a16="http://schemas.microsoft.com/office/drawing/2014/main" id="{B54792E2-4869-36E7-51FD-1C6743E92AE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01341" y="4722397"/>
                <a:ext cx="2713759" cy="2100449"/>
              </a:xfrm>
              <a:prstGeom prst="rect">
                <a:avLst/>
              </a:prstGeom>
            </p:spPr>
          </p:pic>
          <p:pic>
            <p:nvPicPr>
              <p:cNvPr id="19" name="Picture 18" descr="A yellow funnel with black outline&#10;&#10;Description automatically generated">
                <a:extLst>
                  <a:ext uri="{FF2B5EF4-FFF2-40B4-BE49-F238E27FC236}">
                    <a16:creationId xmlns:a16="http://schemas.microsoft.com/office/drawing/2014/main" id="{AA6258FB-4B43-FF8C-7B89-A38888984F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2541" y="3926401"/>
                <a:ext cx="1308260" cy="1298448"/>
              </a:xfrm>
              <a:prstGeom prst="rect">
                <a:avLst/>
              </a:prstGeom>
            </p:spPr>
          </p:pic>
          <p:pic>
            <p:nvPicPr>
              <p:cNvPr id="17" name="Picture 16" descr="A close-up of a sieve&#10;&#10;Description automatically generated">
                <a:extLst>
                  <a:ext uri="{FF2B5EF4-FFF2-40B4-BE49-F238E27FC236}">
                    <a16:creationId xmlns:a16="http://schemas.microsoft.com/office/drawing/2014/main" id="{8E79BD23-0348-34C9-9EA3-6DC5BE704968}"/>
                  </a:ext>
                </a:extLst>
              </p:cNvPr>
              <p:cNvPicPr>
                <a:picLocks noChangeAspect="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4876800" y="2883108"/>
                <a:ext cx="2438400" cy="1298448"/>
              </a:xfrm>
              <a:prstGeom prst="rect">
                <a:avLst/>
              </a:prstGeom>
            </p:spPr>
          </p:pic>
          <p:pic>
            <p:nvPicPr>
              <p:cNvPr id="23" name="Picture 22" descr="A close up of a fruit&#10;&#10;Description automatically generated">
                <a:extLst>
                  <a:ext uri="{FF2B5EF4-FFF2-40B4-BE49-F238E27FC236}">
                    <a16:creationId xmlns:a16="http://schemas.microsoft.com/office/drawing/2014/main" id="{2224C41F-8DC8-FFF5-EA73-86E0C66B5BF1}"/>
                  </a:ext>
                </a:extLst>
              </p:cNvPr>
              <p:cNvPicPr>
                <a:picLocks noChangeAspect="1"/>
              </p:cNvPicPr>
              <p:nvPr/>
            </p:nvPicPr>
            <p:blipFill>
              <a:blip r:embed="rId7">
                <a:clrChange>
                  <a:clrFrom>
                    <a:srgbClr val="F7F7FF"/>
                  </a:clrFrom>
                  <a:clrTo>
                    <a:srgbClr val="F7F7FF">
                      <a:alpha val="0"/>
                    </a:srgbClr>
                  </a:clrTo>
                </a:clrChange>
                <a:extLst>
                  <a:ext uri="{28A0092B-C50C-407E-A947-70E740481C1C}">
                    <a14:useLocalDpi xmlns:a14="http://schemas.microsoft.com/office/drawing/2010/main" val="0"/>
                  </a:ext>
                </a:extLst>
              </a:blip>
              <a:stretch>
                <a:fillRect/>
              </a:stretch>
            </p:blipFill>
            <p:spPr>
              <a:xfrm rot="10639435">
                <a:off x="5254427" y="3510171"/>
                <a:ext cx="984488" cy="393462"/>
              </a:xfrm>
              <a:prstGeom prst="rect">
                <a:avLst/>
              </a:prstGeom>
            </p:spPr>
          </p:pic>
          <p:pic>
            <p:nvPicPr>
              <p:cNvPr id="24" name="Picture 23" descr="A close-up of a sieve&#10;&#10;Description automatically generated">
                <a:extLst>
                  <a:ext uri="{FF2B5EF4-FFF2-40B4-BE49-F238E27FC236}">
                    <a16:creationId xmlns:a16="http://schemas.microsoft.com/office/drawing/2014/main" id="{339C2BD3-BCC1-EA15-C384-3C88590C92FA}"/>
                  </a:ext>
                </a:extLst>
              </p:cNvPr>
              <p:cNvPicPr>
                <a:picLocks noChangeAspect="1"/>
              </p:cNvPicPr>
              <p:nvPr/>
            </p:nvPicPr>
            <p:blipFill>
              <a:blip r:embed="rId6">
                <a:clrChange>
                  <a:clrFrom>
                    <a:srgbClr val="FEFEFE"/>
                  </a:clrFrom>
                  <a:clrTo>
                    <a:srgbClr val="FEFEFE">
                      <a:alpha val="0"/>
                    </a:srgbClr>
                  </a:clrTo>
                </a:clrChange>
                <a:alphaModFix amt="35000"/>
                <a:extLst>
                  <a:ext uri="{28A0092B-C50C-407E-A947-70E740481C1C}">
                    <a14:useLocalDpi xmlns:a14="http://schemas.microsoft.com/office/drawing/2010/main" val="0"/>
                  </a:ext>
                </a:extLst>
              </a:blip>
              <a:stretch>
                <a:fillRect/>
              </a:stretch>
            </p:blipFill>
            <p:spPr>
              <a:xfrm>
                <a:off x="4876800" y="2838178"/>
                <a:ext cx="2438400" cy="1298448"/>
              </a:xfrm>
              <a:prstGeom prst="rect">
                <a:avLst/>
              </a:prstGeom>
            </p:spPr>
          </p:pic>
        </p:grpSp>
        <p:pic>
          <p:nvPicPr>
            <p:cNvPr id="27" name="Picture 26" descr="A clear plastic cup on a black background&#10;&#10;Description automatically generated">
              <a:extLst>
                <a:ext uri="{FF2B5EF4-FFF2-40B4-BE49-F238E27FC236}">
                  <a16:creationId xmlns:a16="http://schemas.microsoft.com/office/drawing/2014/main" id="{70475A64-4964-360A-9661-DD5B1B10E5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53398" y="1860328"/>
              <a:ext cx="1359131" cy="1510145"/>
            </a:xfrm>
            <a:prstGeom prst="rect">
              <a:avLst/>
            </a:prstGeom>
          </p:spPr>
        </p:pic>
        <p:pic>
          <p:nvPicPr>
            <p:cNvPr id="29" name="Picture 28" descr="A close up of a hand&#10;&#10;Description automatically generated">
              <a:extLst>
                <a:ext uri="{FF2B5EF4-FFF2-40B4-BE49-F238E27FC236}">
                  <a16:creationId xmlns:a16="http://schemas.microsoft.com/office/drawing/2014/main" id="{DA85F056-0EFA-1DE5-B162-293831D04FF8}"/>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41088" y="1643938"/>
              <a:ext cx="2591378" cy="1093408"/>
            </a:xfrm>
            <a:prstGeom prst="rect">
              <a:avLst/>
            </a:prstGeom>
          </p:spPr>
        </p:pic>
      </p:grpSp>
      <p:sp>
        <p:nvSpPr>
          <p:cNvPr id="4" name="Text Placeholder 3">
            <a:extLst>
              <a:ext uri="{FF2B5EF4-FFF2-40B4-BE49-F238E27FC236}">
                <a16:creationId xmlns:a16="http://schemas.microsoft.com/office/drawing/2014/main" id="{495A95C9-4435-0041-2A16-3EFD62889038}"/>
              </a:ext>
            </a:extLst>
          </p:cNvPr>
          <p:cNvSpPr>
            <a:spLocks noGrp="1"/>
          </p:cNvSpPr>
          <p:nvPr>
            <p:ph type="body" sz="half" idx="2"/>
          </p:nvPr>
        </p:nvSpPr>
        <p:spPr>
          <a:xfrm>
            <a:off x="521163" y="1643938"/>
            <a:ext cx="3932237" cy="3811588"/>
          </a:xfrm>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endParaRPr lang="en-US" dirty="0"/>
          </a:p>
          <a:p>
            <a:r>
              <a:rPr lang="en-US" dirty="0"/>
              <a:t>Pretend you are the cup bearer.</a:t>
            </a:r>
          </a:p>
          <a:p>
            <a:r>
              <a:rPr lang="en-US" dirty="0"/>
              <a:t>You can press some grapes in a sieve so that it makes fresh juice in a cup.</a:t>
            </a:r>
          </a:p>
          <a:p>
            <a:r>
              <a:rPr lang="en-US" dirty="0"/>
              <a:t>We’ll give you some more grape juice to add to it.</a:t>
            </a:r>
          </a:p>
          <a:p>
            <a:endParaRPr lang="en-US" dirty="0"/>
          </a:p>
          <a:p>
            <a:r>
              <a:rPr lang="en-US" dirty="0"/>
              <a:t>Then you can pretend like you are birds.</a:t>
            </a:r>
          </a:p>
          <a:p>
            <a:r>
              <a:rPr lang="en-US" dirty="0"/>
              <a:t>You can come get bread out of the basket on my head to eat for your snack.</a:t>
            </a:r>
          </a:p>
        </p:txBody>
      </p:sp>
      <p:pic>
        <p:nvPicPr>
          <p:cNvPr id="32" name="Picture 31" descr="A cornucopia with text&#10;&#10;Description automatically generated">
            <a:extLst>
              <a:ext uri="{FF2B5EF4-FFF2-40B4-BE49-F238E27FC236}">
                <a16:creationId xmlns:a16="http://schemas.microsoft.com/office/drawing/2014/main" id="{85FD7384-11FB-DC2E-6718-267AD20FDB1A}"/>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01687" y="-12547"/>
            <a:ext cx="3343275" cy="1752600"/>
          </a:xfrm>
          <a:prstGeom prst="rect">
            <a:avLst/>
          </a:prstGeom>
        </p:spPr>
      </p:pic>
    </p:spTree>
    <p:extLst>
      <p:ext uri="{BB962C8B-B14F-4D97-AF65-F5344CB8AC3E}">
        <p14:creationId xmlns:p14="http://schemas.microsoft.com/office/powerpoint/2010/main" val="3289873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7D895-FA72-7A77-31FB-1335E6D27F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AE83B3-E3D7-3FF5-8ED3-C2F0F77DACA6}"/>
              </a:ext>
            </a:extLst>
          </p:cNvPr>
          <p:cNvSpPr>
            <a:spLocks noGrp="1"/>
          </p:cNvSpPr>
          <p:nvPr>
            <p:ph type="title"/>
          </p:nvPr>
        </p:nvSpPr>
        <p:spPr>
          <a:xfrm>
            <a:off x="839788" y="457200"/>
            <a:ext cx="3932237" cy="1009650"/>
          </a:xfrm>
        </p:spPr>
        <p:txBody>
          <a:bodyPr/>
          <a:lstStyle/>
          <a:p>
            <a:r>
              <a:rPr lang="en-US" b="1" dirty="0">
                <a:solidFill>
                  <a:schemeClr val="bg1"/>
                </a:solidFill>
                <a:effectLst>
                  <a:outerShdw blurRad="38100" dist="38100" dir="2700000" algn="tl">
                    <a:srgbClr val="000000">
                      <a:alpha val="43137"/>
                    </a:srgbClr>
                  </a:outerShdw>
                </a:effectLst>
              </a:rPr>
              <a:t>Birthday Favor</a:t>
            </a:r>
          </a:p>
        </p:txBody>
      </p:sp>
      <p:pic>
        <p:nvPicPr>
          <p:cNvPr id="9" name="Content Placeholder 8" descr="A group of people looking at a person in a white robe&#10;&#10;Description automatically generated">
            <a:extLst>
              <a:ext uri="{FF2B5EF4-FFF2-40B4-BE49-F238E27FC236}">
                <a16:creationId xmlns:a16="http://schemas.microsoft.com/office/drawing/2014/main" id="{079EA242-5C13-18E3-C65E-F11108CF5A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17439" y="1295400"/>
            <a:ext cx="6342592" cy="4756944"/>
          </a:xfrm>
        </p:spPr>
      </p:pic>
      <p:sp>
        <p:nvSpPr>
          <p:cNvPr id="4" name="Text Placeholder 3">
            <a:extLst>
              <a:ext uri="{FF2B5EF4-FFF2-40B4-BE49-F238E27FC236}">
                <a16:creationId xmlns:a16="http://schemas.microsoft.com/office/drawing/2014/main" id="{D86FD5A9-3BE1-D727-6586-2D14ABD5E5D6}"/>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baseline="30000" dirty="0"/>
              <a:t>20 </a:t>
            </a:r>
            <a:r>
              <a:rPr lang="en-US" dirty="0"/>
              <a:t>Now the third day was Pharaoh’s birthday, and he gave a feast for all his officials. </a:t>
            </a:r>
          </a:p>
          <a:p>
            <a:r>
              <a:rPr lang="en-US" dirty="0"/>
              <a:t>He lifted up the heads of the chief cupbearer and the chief baker in the presence of his officials: </a:t>
            </a:r>
          </a:p>
          <a:p>
            <a:r>
              <a:rPr lang="en-US" baseline="30000" dirty="0"/>
              <a:t>21 </a:t>
            </a:r>
            <a:r>
              <a:rPr lang="en-US" dirty="0"/>
              <a:t>He restored the chief cupbearer to his position, so that he once again put the cup into Pharaoh’s hand—</a:t>
            </a:r>
          </a:p>
          <a:p>
            <a:r>
              <a:rPr lang="en-US" dirty="0"/>
              <a:t> </a:t>
            </a:r>
            <a:r>
              <a:rPr lang="en-US" baseline="30000" dirty="0"/>
              <a:t>22 </a:t>
            </a:r>
            <a:r>
              <a:rPr lang="en-US" dirty="0"/>
              <a:t>but he impaled the chief baker, just as Joseph had said to them in his interpretation.</a:t>
            </a:r>
          </a:p>
        </p:txBody>
      </p:sp>
      <p:sp>
        <p:nvSpPr>
          <p:cNvPr id="6" name="Speech Bubble: Rectangle with Corners Rounded 5">
            <a:extLst>
              <a:ext uri="{FF2B5EF4-FFF2-40B4-BE49-F238E27FC236}">
                <a16:creationId xmlns:a16="http://schemas.microsoft.com/office/drawing/2014/main" id="{CADC3F94-8EAF-254F-1D1E-B10A7CDEBB2A}"/>
              </a:ext>
            </a:extLst>
          </p:cNvPr>
          <p:cNvSpPr/>
          <p:nvPr/>
        </p:nvSpPr>
        <p:spPr>
          <a:xfrm>
            <a:off x="8223754" y="2727830"/>
            <a:ext cx="2203451" cy="876300"/>
          </a:xfrm>
          <a:prstGeom prst="wedgeRoundRectCallout">
            <a:avLst>
              <a:gd name="adj1" fmla="val -8886"/>
              <a:gd name="adj2" fmla="val 70405"/>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Happy Birthday</a:t>
            </a:r>
          </a:p>
          <a:p>
            <a:pPr algn="ctr"/>
            <a:r>
              <a:rPr lang="en-US" dirty="0"/>
              <a:t>Pharaoh!</a:t>
            </a:r>
          </a:p>
        </p:txBody>
      </p:sp>
      <p:sp>
        <p:nvSpPr>
          <p:cNvPr id="7" name="Speech Bubble: Rectangle with Corners Rounded 6">
            <a:extLst>
              <a:ext uri="{FF2B5EF4-FFF2-40B4-BE49-F238E27FC236}">
                <a16:creationId xmlns:a16="http://schemas.microsoft.com/office/drawing/2014/main" id="{A811F3F5-75D1-5E08-7D16-4BCF35D6CA4B}"/>
              </a:ext>
            </a:extLst>
          </p:cNvPr>
          <p:cNvSpPr/>
          <p:nvPr/>
        </p:nvSpPr>
        <p:spPr>
          <a:xfrm>
            <a:off x="5263405" y="158136"/>
            <a:ext cx="5430524" cy="1295039"/>
          </a:xfrm>
          <a:prstGeom prst="wedgeRoundRectCallout">
            <a:avLst>
              <a:gd name="adj1" fmla="val 2606"/>
              <a:gd name="adj2" fmla="val 64900"/>
              <a:gd name="adj3" fmla="val 16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Listen everyone.</a:t>
            </a:r>
          </a:p>
          <a:p>
            <a:pPr algn="ctr"/>
            <a:r>
              <a:rPr lang="en-US" dirty="0"/>
              <a:t>My cupbearer or my baker did wrong.</a:t>
            </a:r>
          </a:p>
          <a:p>
            <a:pPr algn="ctr"/>
            <a:r>
              <a:rPr lang="en-US" dirty="0"/>
              <a:t>I have looked at the evidence.  </a:t>
            </a:r>
          </a:p>
          <a:p>
            <a:pPr algn="ctr"/>
            <a:r>
              <a:rPr lang="en-US" dirty="0"/>
              <a:t>Bring them before me and I will give my decision. </a:t>
            </a:r>
          </a:p>
        </p:txBody>
      </p:sp>
      <p:sp>
        <p:nvSpPr>
          <p:cNvPr id="10" name="Speech Bubble: Rectangle with Corners Rounded 9">
            <a:extLst>
              <a:ext uri="{FF2B5EF4-FFF2-40B4-BE49-F238E27FC236}">
                <a16:creationId xmlns:a16="http://schemas.microsoft.com/office/drawing/2014/main" id="{1A15DC90-0055-D7D7-17A2-A97ED5E0E337}"/>
              </a:ext>
            </a:extLst>
          </p:cNvPr>
          <p:cNvSpPr/>
          <p:nvPr/>
        </p:nvSpPr>
        <p:spPr>
          <a:xfrm>
            <a:off x="5508492" y="134667"/>
            <a:ext cx="5430524" cy="1332183"/>
          </a:xfrm>
          <a:prstGeom prst="wedgeRoundRectCallout">
            <a:avLst>
              <a:gd name="adj1" fmla="val 2606"/>
              <a:gd name="adj2" fmla="val 64900"/>
              <a:gd name="adj3" fmla="val 16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The cup bearer is innocent. </a:t>
            </a:r>
          </a:p>
          <a:p>
            <a:pPr algn="ctr"/>
            <a:r>
              <a:rPr lang="en-US" dirty="0"/>
              <a:t> He will be my cupbearer again.</a:t>
            </a:r>
          </a:p>
          <a:p>
            <a:pPr algn="ctr"/>
            <a:r>
              <a:rPr lang="en-US" dirty="0"/>
              <a:t>The baker is guilty.  Cut off his head. Impale his body on a pole.  Let all know that I will discover all wicked schemes and judge decisively.</a:t>
            </a:r>
          </a:p>
        </p:txBody>
      </p:sp>
    </p:spTree>
    <p:extLst>
      <p:ext uri="{BB962C8B-B14F-4D97-AF65-F5344CB8AC3E}">
        <p14:creationId xmlns:p14="http://schemas.microsoft.com/office/powerpoint/2010/main" val="165263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98FDB-4CF0-4851-D78F-5A7EBE5924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AB0200-48C0-6F5F-21B4-BAE8DBB730A9}"/>
              </a:ext>
            </a:extLst>
          </p:cNvPr>
          <p:cNvSpPr>
            <a:spLocks noGrp="1"/>
          </p:cNvSpPr>
          <p:nvPr>
            <p:ph type="title"/>
          </p:nvPr>
        </p:nvSpPr>
        <p:spPr>
          <a:xfrm>
            <a:off x="839788" y="845127"/>
            <a:ext cx="3932237" cy="1009650"/>
          </a:xfrm>
        </p:spPr>
        <p:txBody>
          <a:bodyPr/>
          <a:lstStyle/>
          <a:p>
            <a:r>
              <a:rPr lang="en-US" b="1" dirty="0">
                <a:solidFill>
                  <a:schemeClr val="bg1"/>
                </a:solidFill>
                <a:effectLst>
                  <a:outerShdw blurRad="38100" dist="38100" dir="2700000" algn="tl">
                    <a:srgbClr val="000000">
                      <a:alpha val="43137"/>
                    </a:srgbClr>
                  </a:outerShdw>
                </a:effectLst>
              </a:rPr>
              <a:t>Forgotten</a:t>
            </a:r>
          </a:p>
        </p:txBody>
      </p:sp>
      <p:pic>
        <p:nvPicPr>
          <p:cNvPr id="9" name="Content Placeholder 8" descr="A person pouring water into a glass&#10;&#10;Description automatically generated">
            <a:extLst>
              <a:ext uri="{FF2B5EF4-FFF2-40B4-BE49-F238E27FC236}">
                <a16:creationId xmlns:a16="http://schemas.microsoft.com/office/drawing/2014/main" id="{A62F446C-ED9B-B9D6-7B28-884B15D752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67745" y="1007918"/>
            <a:ext cx="6456218" cy="4842163"/>
          </a:xfrm>
        </p:spPr>
      </p:pic>
      <p:sp>
        <p:nvSpPr>
          <p:cNvPr id="4" name="Text Placeholder 3">
            <a:extLst>
              <a:ext uri="{FF2B5EF4-FFF2-40B4-BE49-F238E27FC236}">
                <a16:creationId xmlns:a16="http://schemas.microsoft.com/office/drawing/2014/main" id="{3B666E10-F63D-A2B5-1D88-D699C01542B0}"/>
              </a:ext>
            </a:extLst>
          </p:cNvPr>
          <p:cNvSpPr>
            <a:spLocks noGrp="1"/>
          </p:cNvSpPr>
          <p:nvPr>
            <p:ph type="body" sz="half" idx="2"/>
          </p:nvPr>
        </p:nvSpPr>
        <p:spPr>
          <a:xfrm>
            <a:off x="839788" y="2202874"/>
            <a:ext cx="3205738" cy="1731818"/>
          </a:xfrm>
          <a:custGeom>
            <a:avLst/>
            <a:gdLst>
              <a:gd name="connsiteX0" fmla="*/ 0 w 3205738"/>
              <a:gd name="connsiteY0" fmla="*/ 0 h 1731818"/>
              <a:gd name="connsiteX1" fmla="*/ 566347 w 3205738"/>
              <a:gd name="connsiteY1" fmla="*/ 0 h 1731818"/>
              <a:gd name="connsiteX2" fmla="*/ 1068579 w 3205738"/>
              <a:gd name="connsiteY2" fmla="*/ 0 h 1731818"/>
              <a:gd name="connsiteX3" fmla="*/ 1570812 w 3205738"/>
              <a:gd name="connsiteY3" fmla="*/ 0 h 1731818"/>
              <a:gd name="connsiteX4" fmla="*/ 2073044 w 3205738"/>
              <a:gd name="connsiteY4" fmla="*/ 0 h 1731818"/>
              <a:gd name="connsiteX5" fmla="*/ 2511161 w 3205738"/>
              <a:gd name="connsiteY5" fmla="*/ 0 h 1731818"/>
              <a:gd name="connsiteX6" fmla="*/ 3205738 w 3205738"/>
              <a:gd name="connsiteY6" fmla="*/ 0 h 1731818"/>
              <a:gd name="connsiteX7" fmla="*/ 3205738 w 3205738"/>
              <a:gd name="connsiteY7" fmla="*/ 525318 h 1731818"/>
              <a:gd name="connsiteX8" fmla="*/ 3205738 w 3205738"/>
              <a:gd name="connsiteY8" fmla="*/ 1119909 h 1731818"/>
              <a:gd name="connsiteX9" fmla="*/ 3205738 w 3205738"/>
              <a:gd name="connsiteY9" fmla="*/ 1731818 h 1731818"/>
              <a:gd name="connsiteX10" fmla="*/ 2735563 w 3205738"/>
              <a:gd name="connsiteY10" fmla="*/ 1731818 h 1731818"/>
              <a:gd name="connsiteX11" fmla="*/ 2201273 w 3205738"/>
              <a:gd name="connsiteY11" fmla="*/ 1731818 h 1731818"/>
              <a:gd name="connsiteX12" fmla="*/ 1763156 w 3205738"/>
              <a:gd name="connsiteY12" fmla="*/ 1731818 h 1731818"/>
              <a:gd name="connsiteX13" fmla="*/ 1325038 w 3205738"/>
              <a:gd name="connsiteY13" fmla="*/ 1731818 h 1731818"/>
              <a:gd name="connsiteX14" fmla="*/ 886921 w 3205738"/>
              <a:gd name="connsiteY14" fmla="*/ 1731818 h 1731818"/>
              <a:gd name="connsiteX15" fmla="*/ 0 w 3205738"/>
              <a:gd name="connsiteY15" fmla="*/ 1731818 h 1731818"/>
              <a:gd name="connsiteX16" fmla="*/ 0 w 3205738"/>
              <a:gd name="connsiteY16" fmla="*/ 1189182 h 1731818"/>
              <a:gd name="connsiteX17" fmla="*/ 0 w 3205738"/>
              <a:gd name="connsiteY17" fmla="*/ 629227 h 1731818"/>
              <a:gd name="connsiteX18" fmla="*/ 0 w 3205738"/>
              <a:gd name="connsiteY18" fmla="*/ 0 h 173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05738" h="1731818" fill="none" extrusionOk="0">
                <a:moveTo>
                  <a:pt x="0" y="0"/>
                </a:moveTo>
                <a:cubicBezTo>
                  <a:pt x="113748" y="-8582"/>
                  <a:pt x="391921" y="13123"/>
                  <a:pt x="566347" y="0"/>
                </a:cubicBezTo>
                <a:cubicBezTo>
                  <a:pt x="740773" y="-13123"/>
                  <a:pt x="871906" y="43535"/>
                  <a:pt x="1068579" y="0"/>
                </a:cubicBezTo>
                <a:cubicBezTo>
                  <a:pt x="1265252" y="-43535"/>
                  <a:pt x="1326859" y="31598"/>
                  <a:pt x="1570812" y="0"/>
                </a:cubicBezTo>
                <a:cubicBezTo>
                  <a:pt x="1814765" y="-31598"/>
                  <a:pt x="1890191" y="43582"/>
                  <a:pt x="2073044" y="0"/>
                </a:cubicBezTo>
                <a:cubicBezTo>
                  <a:pt x="2255897" y="-43582"/>
                  <a:pt x="2321964" y="37051"/>
                  <a:pt x="2511161" y="0"/>
                </a:cubicBezTo>
                <a:cubicBezTo>
                  <a:pt x="2700358" y="-37051"/>
                  <a:pt x="2861478" y="33822"/>
                  <a:pt x="3205738" y="0"/>
                </a:cubicBezTo>
                <a:cubicBezTo>
                  <a:pt x="3225526" y="116125"/>
                  <a:pt x="3204853" y="376611"/>
                  <a:pt x="3205738" y="525318"/>
                </a:cubicBezTo>
                <a:cubicBezTo>
                  <a:pt x="3206623" y="674025"/>
                  <a:pt x="3199102" y="962094"/>
                  <a:pt x="3205738" y="1119909"/>
                </a:cubicBezTo>
                <a:cubicBezTo>
                  <a:pt x="3212374" y="1277724"/>
                  <a:pt x="3188554" y="1567819"/>
                  <a:pt x="3205738" y="1731818"/>
                </a:cubicBezTo>
                <a:cubicBezTo>
                  <a:pt x="3076078" y="1746917"/>
                  <a:pt x="2916673" y="1677184"/>
                  <a:pt x="2735563" y="1731818"/>
                </a:cubicBezTo>
                <a:cubicBezTo>
                  <a:pt x="2554453" y="1786452"/>
                  <a:pt x="2465764" y="1720187"/>
                  <a:pt x="2201273" y="1731818"/>
                </a:cubicBezTo>
                <a:cubicBezTo>
                  <a:pt x="1936782" y="1743449"/>
                  <a:pt x="1978053" y="1718988"/>
                  <a:pt x="1763156" y="1731818"/>
                </a:cubicBezTo>
                <a:cubicBezTo>
                  <a:pt x="1548259" y="1744648"/>
                  <a:pt x="1516722" y="1680795"/>
                  <a:pt x="1325038" y="1731818"/>
                </a:cubicBezTo>
                <a:cubicBezTo>
                  <a:pt x="1133354" y="1782841"/>
                  <a:pt x="1034545" y="1718906"/>
                  <a:pt x="886921" y="1731818"/>
                </a:cubicBezTo>
                <a:cubicBezTo>
                  <a:pt x="739297" y="1744730"/>
                  <a:pt x="295559" y="1685531"/>
                  <a:pt x="0" y="1731818"/>
                </a:cubicBezTo>
                <a:cubicBezTo>
                  <a:pt x="-40763" y="1519746"/>
                  <a:pt x="47191" y="1357070"/>
                  <a:pt x="0" y="1189182"/>
                </a:cubicBezTo>
                <a:cubicBezTo>
                  <a:pt x="-47191" y="1021294"/>
                  <a:pt x="23113" y="811621"/>
                  <a:pt x="0" y="629227"/>
                </a:cubicBezTo>
                <a:cubicBezTo>
                  <a:pt x="-23113" y="446833"/>
                  <a:pt x="62006" y="228020"/>
                  <a:pt x="0" y="0"/>
                </a:cubicBezTo>
                <a:close/>
              </a:path>
              <a:path w="3205738" h="1731818" stroke="0" extrusionOk="0">
                <a:moveTo>
                  <a:pt x="0" y="0"/>
                </a:moveTo>
                <a:cubicBezTo>
                  <a:pt x="133586" y="-46534"/>
                  <a:pt x="313148" y="6421"/>
                  <a:pt x="502232" y="0"/>
                </a:cubicBezTo>
                <a:cubicBezTo>
                  <a:pt x="691316" y="-6421"/>
                  <a:pt x="776782" y="29951"/>
                  <a:pt x="1036522" y="0"/>
                </a:cubicBezTo>
                <a:cubicBezTo>
                  <a:pt x="1296262" y="-29951"/>
                  <a:pt x="1276574" y="25829"/>
                  <a:pt x="1474639" y="0"/>
                </a:cubicBezTo>
                <a:cubicBezTo>
                  <a:pt x="1672704" y="-25829"/>
                  <a:pt x="1761547" y="19994"/>
                  <a:pt x="2008929" y="0"/>
                </a:cubicBezTo>
                <a:cubicBezTo>
                  <a:pt x="2256311" y="-19994"/>
                  <a:pt x="2380272" y="18491"/>
                  <a:pt x="2543219" y="0"/>
                </a:cubicBezTo>
                <a:cubicBezTo>
                  <a:pt x="2706166" y="-18491"/>
                  <a:pt x="2903959" y="79023"/>
                  <a:pt x="3205738" y="0"/>
                </a:cubicBezTo>
                <a:cubicBezTo>
                  <a:pt x="3258069" y="260849"/>
                  <a:pt x="3201654" y="411654"/>
                  <a:pt x="3205738" y="559954"/>
                </a:cubicBezTo>
                <a:cubicBezTo>
                  <a:pt x="3209822" y="708254"/>
                  <a:pt x="3182496" y="951682"/>
                  <a:pt x="3205738" y="1154545"/>
                </a:cubicBezTo>
                <a:cubicBezTo>
                  <a:pt x="3228980" y="1357408"/>
                  <a:pt x="3201217" y="1502024"/>
                  <a:pt x="3205738" y="1731818"/>
                </a:cubicBezTo>
                <a:cubicBezTo>
                  <a:pt x="2997931" y="1768442"/>
                  <a:pt x="2854188" y="1698951"/>
                  <a:pt x="2607334" y="1731818"/>
                </a:cubicBezTo>
                <a:cubicBezTo>
                  <a:pt x="2360480" y="1764685"/>
                  <a:pt x="2318204" y="1709863"/>
                  <a:pt x="2169216" y="1731818"/>
                </a:cubicBezTo>
                <a:cubicBezTo>
                  <a:pt x="2020228" y="1753773"/>
                  <a:pt x="1872153" y="1707390"/>
                  <a:pt x="1602869" y="1731818"/>
                </a:cubicBezTo>
                <a:cubicBezTo>
                  <a:pt x="1333585" y="1756246"/>
                  <a:pt x="1347339" y="1685557"/>
                  <a:pt x="1132694" y="1731818"/>
                </a:cubicBezTo>
                <a:cubicBezTo>
                  <a:pt x="918050" y="1778079"/>
                  <a:pt x="793786" y="1703182"/>
                  <a:pt x="566347" y="1731818"/>
                </a:cubicBezTo>
                <a:cubicBezTo>
                  <a:pt x="338908" y="1760454"/>
                  <a:pt x="142795" y="1700367"/>
                  <a:pt x="0" y="1731818"/>
                </a:cubicBezTo>
                <a:cubicBezTo>
                  <a:pt x="-32902" y="1524037"/>
                  <a:pt x="19576" y="1324223"/>
                  <a:pt x="0" y="1119909"/>
                </a:cubicBezTo>
                <a:cubicBezTo>
                  <a:pt x="-19576" y="915595"/>
                  <a:pt x="40189" y="767522"/>
                  <a:pt x="0" y="594591"/>
                </a:cubicBezTo>
                <a:cubicBezTo>
                  <a:pt x="-40189" y="421660"/>
                  <a:pt x="50693" y="27960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r>
              <a:rPr lang="en-US" baseline="30000" dirty="0"/>
              <a:t>23 </a:t>
            </a:r>
            <a:r>
              <a:rPr lang="en-US" dirty="0"/>
              <a:t>The chief cupbearer, however, did not remember Joseph;                    	he forgot him.</a:t>
            </a:r>
          </a:p>
        </p:txBody>
      </p:sp>
    </p:spTree>
    <p:extLst>
      <p:ext uri="{BB962C8B-B14F-4D97-AF65-F5344CB8AC3E}">
        <p14:creationId xmlns:p14="http://schemas.microsoft.com/office/powerpoint/2010/main" val="3186317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EE86B-B598-3474-83B0-4CA5237A8C22}"/>
              </a:ext>
            </a:extLst>
          </p:cNvPr>
          <p:cNvSpPr>
            <a:spLocks noGrp="1"/>
          </p:cNvSpPr>
          <p:nvPr>
            <p:ph type="title"/>
          </p:nvPr>
        </p:nvSpPr>
        <p:spPr>
          <a:xfrm rot="16200000">
            <a:off x="-1860151" y="2969020"/>
            <a:ext cx="5467350" cy="919960"/>
          </a:xfrm>
          <a:solidFill>
            <a:schemeClr val="dk1">
              <a:alpha val="50000"/>
            </a:schemeClr>
          </a:solidFill>
          <a:ln w="76200">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a:normAutofit/>
          </a:bodyPr>
          <a:lstStyle/>
          <a:p>
            <a:pPr algn="ctr"/>
            <a:r>
              <a:rPr lang="en-US" sz="2400" b="1" dirty="0"/>
              <a:t>Thankful by The Juicebox Jukebox</a:t>
            </a:r>
            <a:endParaRPr lang="en-US" sz="2400" dirty="0"/>
          </a:p>
        </p:txBody>
      </p:sp>
      <p:pic>
        <p:nvPicPr>
          <p:cNvPr id="3" name="Online Media 2" title="Thankful by The Juicebox Jukebox | Gratitude Appreciation Kids Songs Music Thanksgiving">
            <a:hlinkClick r:id="" action="ppaction://media"/>
            <a:extLst>
              <a:ext uri="{FF2B5EF4-FFF2-40B4-BE49-F238E27FC236}">
                <a16:creationId xmlns:a16="http://schemas.microsoft.com/office/drawing/2014/main" id="{1FB4393C-020D-DBFF-107C-F2FFCB84CB28}"/>
              </a:ext>
            </a:extLst>
          </p:cNvPr>
          <p:cNvPicPr>
            <a:picLocks noRot="1" noChangeAspect="1"/>
          </p:cNvPicPr>
          <p:nvPr>
            <a:videoFile r:link="rId1"/>
          </p:nvPr>
        </p:nvPicPr>
        <p:blipFill>
          <a:blip r:embed="rId3"/>
          <a:stretch>
            <a:fillRect/>
          </a:stretch>
        </p:blipFill>
        <p:spPr>
          <a:xfrm>
            <a:off x="1767840" y="646783"/>
            <a:ext cx="9848533" cy="5564434"/>
          </a:xfrm>
          <a:prstGeom prst="rect">
            <a:avLst/>
          </a:prstGeom>
        </p:spPr>
      </p:pic>
    </p:spTree>
    <p:extLst>
      <p:ext uri="{BB962C8B-B14F-4D97-AF65-F5344CB8AC3E}">
        <p14:creationId xmlns:p14="http://schemas.microsoft.com/office/powerpoint/2010/main" val="247042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BDEBC-ADA9-07C0-D852-8CF9880BE7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012213-6A57-1125-9503-11227D868C73}"/>
              </a:ext>
            </a:extLst>
          </p:cNvPr>
          <p:cNvSpPr>
            <a:spLocks noGrp="1"/>
          </p:cNvSpPr>
          <p:nvPr>
            <p:ph type="title"/>
          </p:nvPr>
        </p:nvSpPr>
        <p:spPr>
          <a:xfrm rot="16200000">
            <a:off x="-1860151" y="2969020"/>
            <a:ext cx="5467350" cy="919960"/>
          </a:xfrm>
          <a:solidFill>
            <a:schemeClr val="dk1">
              <a:alpha val="50000"/>
            </a:schemeClr>
          </a:solidFill>
          <a:ln w="76200">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a:lstStyle/>
          <a:p>
            <a:pPr algn="ctr"/>
            <a:r>
              <a:rPr lang="en-US" dirty="0"/>
              <a:t>I am Thankful</a:t>
            </a:r>
          </a:p>
        </p:txBody>
      </p:sp>
      <p:pic>
        <p:nvPicPr>
          <p:cNvPr id="3" name="Online Media 2" title="I AM THANKFUL - Song #Thanksgiving">
            <a:hlinkClick r:id="" action="ppaction://media"/>
            <a:extLst>
              <a:ext uri="{FF2B5EF4-FFF2-40B4-BE49-F238E27FC236}">
                <a16:creationId xmlns:a16="http://schemas.microsoft.com/office/drawing/2014/main" id="{497C3FDF-1A74-7684-9AAE-771744CC1FE8}"/>
              </a:ext>
            </a:extLst>
          </p:cNvPr>
          <p:cNvPicPr>
            <a:picLocks noRot="1" noChangeAspect="1"/>
          </p:cNvPicPr>
          <p:nvPr>
            <a:videoFile r:link="rId1"/>
          </p:nvPr>
        </p:nvPicPr>
        <p:blipFill>
          <a:blip r:embed="rId3"/>
          <a:stretch>
            <a:fillRect/>
          </a:stretch>
        </p:blipFill>
        <p:spPr>
          <a:xfrm>
            <a:off x="1690631" y="695325"/>
            <a:ext cx="9676703" cy="5467350"/>
          </a:xfrm>
          <a:prstGeom prst="rect">
            <a:avLst/>
          </a:prstGeom>
        </p:spPr>
      </p:pic>
    </p:spTree>
    <p:extLst>
      <p:ext uri="{BB962C8B-B14F-4D97-AF65-F5344CB8AC3E}">
        <p14:creationId xmlns:p14="http://schemas.microsoft.com/office/powerpoint/2010/main" val="13638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3864F-4274-24C4-044B-B5A67AF3492E}"/>
              </a:ext>
            </a:extLst>
          </p:cNvPr>
          <p:cNvSpPr>
            <a:spLocks noGrp="1"/>
          </p:cNvSpPr>
          <p:nvPr>
            <p:ph type="title"/>
          </p:nvPr>
        </p:nvSpPr>
        <p:spPr/>
        <p:txBody>
          <a:bodyPr/>
          <a:lstStyle/>
          <a:p>
            <a:r>
              <a:rPr lang="en-US" dirty="0"/>
              <a:t>EXTRA </a:t>
            </a:r>
            <a:r>
              <a:rPr lang="en-US" dirty="0" err="1"/>
              <a:t>EXTRA</a:t>
            </a:r>
            <a:endParaRPr lang="en-US" dirty="0"/>
          </a:p>
        </p:txBody>
      </p:sp>
    </p:spTree>
    <p:extLst>
      <p:ext uri="{BB962C8B-B14F-4D97-AF65-F5344CB8AC3E}">
        <p14:creationId xmlns:p14="http://schemas.microsoft.com/office/powerpoint/2010/main" val="39530594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29868-EB03-CA55-DBA6-5130F5417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98618F-4702-35BF-C8CE-2863A604312A}"/>
              </a:ext>
            </a:extLst>
          </p:cNvPr>
          <p:cNvSpPr>
            <a:spLocks noGrp="1"/>
          </p:cNvSpPr>
          <p:nvPr>
            <p:ph type="title"/>
          </p:nvPr>
        </p:nvSpPr>
        <p:spPr>
          <a:xfrm>
            <a:off x="839788" y="457200"/>
            <a:ext cx="3932237" cy="1009650"/>
          </a:xfrm>
        </p:spPr>
        <p:txBody>
          <a:bodyPr/>
          <a:lstStyle/>
          <a:p>
            <a:endParaRPr lang="en-US" b="1" dirty="0">
              <a:solidFill>
                <a:schemeClr val="bg1"/>
              </a:solidFill>
              <a:effectLst>
                <a:outerShdw blurRad="38100" dist="38100" dir="2700000" algn="tl">
                  <a:srgbClr val="000000">
                    <a:alpha val="43137"/>
                  </a:srgbClr>
                </a:outerShdw>
              </a:effectLst>
            </a:endParaRPr>
          </a:p>
        </p:txBody>
      </p:sp>
      <p:pic>
        <p:nvPicPr>
          <p:cNvPr id="9" name="Content Placeholder 8" descr="A plate of fruit on a plate&#10;&#10;Description automatically generated">
            <a:extLst>
              <a:ext uri="{FF2B5EF4-FFF2-40B4-BE49-F238E27FC236}">
                <a16:creationId xmlns:a16="http://schemas.microsoft.com/office/drawing/2014/main" id="{A4B10264-C561-5EDC-F387-2392D9E690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29948" y="987425"/>
            <a:ext cx="4678680" cy="4873625"/>
          </a:xfrm>
        </p:spPr>
      </p:pic>
      <p:sp>
        <p:nvSpPr>
          <p:cNvPr id="4" name="Text Placeholder 3">
            <a:extLst>
              <a:ext uri="{FF2B5EF4-FFF2-40B4-BE49-F238E27FC236}">
                <a16:creationId xmlns:a16="http://schemas.microsoft.com/office/drawing/2014/main" id="{86EA3830-6C4D-CBD5-C66B-4A8BD2FDBBCA}"/>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endParaRPr lang="en-US" dirty="0"/>
          </a:p>
        </p:txBody>
      </p:sp>
      <p:sp>
        <p:nvSpPr>
          <p:cNvPr id="5" name="Speech Bubble: Rectangle with Corners Rounded 4">
            <a:extLst>
              <a:ext uri="{FF2B5EF4-FFF2-40B4-BE49-F238E27FC236}">
                <a16:creationId xmlns:a16="http://schemas.microsoft.com/office/drawing/2014/main" id="{8754431B-A13B-416F-2408-925164154327}"/>
              </a:ext>
            </a:extLst>
          </p:cNvPr>
          <p:cNvSpPr/>
          <p:nvPr/>
        </p:nvSpPr>
        <p:spPr>
          <a:xfrm>
            <a:off x="5886450" y="457200"/>
            <a:ext cx="2667000" cy="876300"/>
          </a:xfrm>
          <a:prstGeom prst="wedgeRoundRectCallout">
            <a:avLst>
              <a:gd name="adj1" fmla="val -31547"/>
              <a:gd name="adj2" fmla="val 9293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Rectangle with Corners Rounded 5">
            <a:extLst>
              <a:ext uri="{FF2B5EF4-FFF2-40B4-BE49-F238E27FC236}">
                <a16:creationId xmlns:a16="http://schemas.microsoft.com/office/drawing/2014/main" id="{D589F168-42B7-9D31-4A2F-24F842C3ECB7}"/>
              </a:ext>
            </a:extLst>
          </p:cNvPr>
          <p:cNvSpPr/>
          <p:nvPr/>
        </p:nvSpPr>
        <p:spPr>
          <a:xfrm>
            <a:off x="9563100" y="457200"/>
            <a:ext cx="2203451" cy="876300"/>
          </a:xfrm>
          <a:prstGeom prst="wedgeRoundRect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Speech Bubble: Rectangle with Corners Rounded 6">
            <a:extLst>
              <a:ext uri="{FF2B5EF4-FFF2-40B4-BE49-F238E27FC236}">
                <a16:creationId xmlns:a16="http://schemas.microsoft.com/office/drawing/2014/main" id="{18209400-05A1-EF55-BA37-867A86857656}"/>
              </a:ext>
            </a:extLst>
          </p:cNvPr>
          <p:cNvSpPr/>
          <p:nvPr/>
        </p:nvSpPr>
        <p:spPr>
          <a:xfrm>
            <a:off x="8030369" y="419100"/>
            <a:ext cx="2055812" cy="876300"/>
          </a:xfrm>
          <a:prstGeom prst="wedgeRoundRectCallout">
            <a:avLst>
              <a:gd name="adj1" fmla="val -31953"/>
              <a:gd name="adj2" fmla="val 82065"/>
              <a:gd name="adj3" fmla="val 16667"/>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10269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283BF-D3FD-6C1B-F96B-AF71A0B9C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4846F6-D860-1EB8-E908-D93D386241F8}"/>
              </a:ext>
            </a:extLst>
          </p:cNvPr>
          <p:cNvSpPr>
            <a:spLocks noGrp="1"/>
          </p:cNvSpPr>
          <p:nvPr>
            <p:ph type="title"/>
          </p:nvPr>
        </p:nvSpPr>
        <p:spPr>
          <a:xfrm>
            <a:off x="839788" y="457200"/>
            <a:ext cx="3932237" cy="1009650"/>
          </a:xfrm>
        </p:spPr>
        <p:txBody>
          <a:bodyPr/>
          <a:lstStyle/>
          <a:p>
            <a:r>
              <a:rPr lang="en-US" b="1" dirty="0">
                <a:solidFill>
                  <a:schemeClr val="bg1"/>
                </a:solidFill>
                <a:effectLst>
                  <a:outerShdw blurRad="38100" dist="38100" dir="2700000" algn="tl">
                    <a:srgbClr val="000000">
                      <a:alpha val="43137"/>
                    </a:srgbClr>
                  </a:outerShdw>
                </a:effectLst>
              </a:rPr>
              <a:t>Craft Time</a:t>
            </a:r>
          </a:p>
        </p:txBody>
      </p:sp>
      <p:pic>
        <p:nvPicPr>
          <p:cNvPr id="9" name="Content Placeholder 8" descr="A paper plate with a pie on it&#10;&#10;Description automatically generated">
            <a:extLst>
              <a:ext uri="{FF2B5EF4-FFF2-40B4-BE49-F238E27FC236}">
                <a16:creationId xmlns:a16="http://schemas.microsoft.com/office/drawing/2014/main" id="{A21D0EA8-1360-4726-F6C4-0DAF3F6EA83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34541"/>
          <a:stretch/>
        </p:blipFill>
        <p:spPr>
          <a:xfrm>
            <a:off x="5994198" y="2104071"/>
            <a:ext cx="3244576" cy="3190240"/>
          </a:xfrm>
        </p:spPr>
      </p:pic>
      <p:pic>
        <p:nvPicPr>
          <p:cNvPr id="10" name="Picture 9">
            <a:extLst>
              <a:ext uri="{FF2B5EF4-FFF2-40B4-BE49-F238E27FC236}">
                <a16:creationId xmlns:a16="http://schemas.microsoft.com/office/drawing/2014/main" id="{39847304-994A-1351-4653-DCAD82583C70}"/>
              </a:ext>
            </a:extLst>
          </p:cNvPr>
          <p:cNvPicPr>
            <a:picLocks noChangeAspect="1"/>
          </p:cNvPicPr>
          <p:nvPr/>
        </p:nvPicPr>
        <p:blipFill>
          <a:blip r:embed="rId3"/>
          <a:stretch>
            <a:fillRect/>
          </a:stretch>
        </p:blipFill>
        <p:spPr>
          <a:xfrm>
            <a:off x="2953226" y="102090"/>
            <a:ext cx="2667784" cy="4003964"/>
          </a:xfrm>
          <a:prstGeom prst="rect">
            <a:avLst/>
          </a:prstGeom>
        </p:spPr>
      </p:pic>
      <p:pic>
        <p:nvPicPr>
          <p:cNvPr id="12" name="Picture 11" descr="A paper pumpkin with writing on it&#10;&#10;Description automatically generated">
            <a:extLst>
              <a:ext uri="{FF2B5EF4-FFF2-40B4-BE49-F238E27FC236}">
                <a16:creationId xmlns:a16="http://schemas.microsoft.com/office/drawing/2014/main" id="{AAD77294-CAFB-F1C2-FE27-9A2352A6F0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082" y="4124960"/>
            <a:ext cx="3948893" cy="2630950"/>
          </a:xfrm>
          <a:prstGeom prst="rect">
            <a:avLst/>
          </a:prstGeom>
        </p:spPr>
      </p:pic>
      <p:pic>
        <p:nvPicPr>
          <p:cNvPr id="14" name="Picture 13" descr="A hand with a bracelet on it&#10;&#10;Description automatically generated">
            <a:extLst>
              <a:ext uri="{FF2B5EF4-FFF2-40B4-BE49-F238E27FC236}">
                <a16:creationId xmlns:a16="http://schemas.microsoft.com/office/drawing/2014/main" id="{F42A762D-2BE5-8228-4819-BF3B0A695B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11962" y="389571"/>
            <a:ext cx="2291092" cy="3429001"/>
          </a:xfrm>
          <a:prstGeom prst="rect">
            <a:avLst/>
          </a:prstGeom>
        </p:spPr>
      </p:pic>
    </p:spTree>
    <p:extLst>
      <p:ext uri="{BB962C8B-B14F-4D97-AF65-F5344CB8AC3E}">
        <p14:creationId xmlns:p14="http://schemas.microsoft.com/office/powerpoint/2010/main" val="3754118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CEDA5-E517-D323-2DBC-756339E63F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2CC39C-F963-7C13-0CCD-E9C8C7B89126}"/>
              </a:ext>
            </a:extLst>
          </p:cNvPr>
          <p:cNvSpPr>
            <a:spLocks noGrp="1"/>
          </p:cNvSpPr>
          <p:nvPr>
            <p:ph type="title"/>
          </p:nvPr>
        </p:nvSpPr>
        <p:spPr>
          <a:xfrm>
            <a:off x="839788" y="457200"/>
            <a:ext cx="3932237" cy="1009650"/>
          </a:xfrm>
        </p:spPr>
        <p:txBody>
          <a:bodyPr/>
          <a:lstStyle/>
          <a:p>
            <a:endParaRPr lang="en-US" b="1" dirty="0">
              <a:solidFill>
                <a:schemeClr val="bg1"/>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8ADCE70C-7B79-038F-10B6-BAA25ABBB8EA}"/>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8F502F70-2C1F-A801-09AD-75A2B94CB197}"/>
              </a:ext>
            </a:extLst>
          </p:cNvPr>
          <p:cNvSpPr>
            <a:spLocks noGrp="1"/>
          </p:cNvSpPr>
          <p:nvPr>
            <p:ph type="body" sz="half" idx="2"/>
          </p:nvPr>
        </p:nvSpPr>
        <p:spPr>
          <a:custGeom>
            <a:avLst/>
            <a:gdLst>
              <a:gd name="connsiteX0" fmla="*/ 0 w 3932237"/>
              <a:gd name="connsiteY0" fmla="*/ 0 h 3811588"/>
              <a:gd name="connsiteX1" fmla="*/ 601071 w 3932237"/>
              <a:gd name="connsiteY1" fmla="*/ 0 h 3811588"/>
              <a:gd name="connsiteX2" fmla="*/ 1202141 w 3932237"/>
              <a:gd name="connsiteY2" fmla="*/ 0 h 3811588"/>
              <a:gd name="connsiteX3" fmla="*/ 1803212 w 3932237"/>
              <a:gd name="connsiteY3" fmla="*/ 0 h 3811588"/>
              <a:gd name="connsiteX4" fmla="*/ 2404282 w 3932237"/>
              <a:gd name="connsiteY4" fmla="*/ 0 h 3811588"/>
              <a:gd name="connsiteX5" fmla="*/ 2887385 w 3932237"/>
              <a:gd name="connsiteY5" fmla="*/ 0 h 3811588"/>
              <a:gd name="connsiteX6" fmla="*/ 3331166 w 3932237"/>
              <a:gd name="connsiteY6" fmla="*/ 0 h 3811588"/>
              <a:gd name="connsiteX7" fmla="*/ 3932237 w 3932237"/>
              <a:gd name="connsiteY7" fmla="*/ 0 h 3811588"/>
              <a:gd name="connsiteX8" fmla="*/ 3932237 w 3932237"/>
              <a:gd name="connsiteY8" fmla="*/ 468281 h 3811588"/>
              <a:gd name="connsiteX9" fmla="*/ 3932237 w 3932237"/>
              <a:gd name="connsiteY9" fmla="*/ 898446 h 3811588"/>
              <a:gd name="connsiteX10" fmla="*/ 3932237 w 3932237"/>
              <a:gd name="connsiteY10" fmla="*/ 1404842 h 3811588"/>
              <a:gd name="connsiteX11" fmla="*/ 3932237 w 3932237"/>
              <a:gd name="connsiteY11" fmla="*/ 2025587 h 3811588"/>
              <a:gd name="connsiteX12" fmla="*/ 3932237 w 3932237"/>
              <a:gd name="connsiteY12" fmla="*/ 2608215 h 3811588"/>
              <a:gd name="connsiteX13" fmla="*/ 3932237 w 3932237"/>
              <a:gd name="connsiteY13" fmla="*/ 3114612 h 3811588"/>
              <a:gd name="connsiteX14" fmla="*/ 3932237 w 3932237"/>
              <a:gd name="connsiteY14" fmla="*/ 3811588 h 3811588"/>
              <a:gd name="connsiteX15" fmla="*/ 3488456 w 3932237"/>
              <a:gd name="connsiteY15" fmla="*/ 3811588 h 3811588"/>
              <a:gd name="connsiteX16" fmla="*/ 2887385 w 3932237"/>
              <a:gd name="connsiteY16" fmla="*/ 3811588 h 3811588"/>
              <a:gd name="connsiteX17" fmla="*/ 2443604 w 3932237"/>
              <a:gd name="connsiteY17" fmla="*/ 3811588 h 3811588"/>
              <a:gd name="connsiteX18" fmla="*/ 1842534 w 3932237"/>
              <a:gd name="connsiteY18" fmla="*/ 3811588 h 3811588"/>
              <a:gd name="connsiteX19" fmla="*/ 1359431 w 3932237"/>
              <a:gd name="connsiteY19" fmla="*/ 3811588 h 3811588"/>
              <a:gd name="connsiteX20" fmla="*/ 915649 w 3932237"/>
              <a:gd name="connsiteY20" fmla="*/ 3811588 h 3811588"/>
              <a:gd name="connsiteX21" fmla="*/ 0 w 3932237"/>
              <a:gd name="connsiteY21" fmla="*/ 3811588 h 3811588"/>
              <a:gd name="connsiteX22" fmla="*/ 0 w 3932237"/>
              <a:gd name="connsiteY22" fmla="*/ 3343307 h 3811588"/>
              <a:gd name="connsiteX23" fmla="*/ 0 w 3932237"/>
              <a:gd name="connsiteY23" fmla="*/ 2798795 h 3811588"/>
              <a:gd name="connsiteX24" fmla="*/ 0 w 3932237"/>
              <a:gd name="connsiteY24" fmla="*/ 2330514 h 3811588"/>
              <a:gd name="connsiteX25" fmla="*/ 0 w 3932237"/>
              <a:gd name="connsiteY25" fmla="*/ 1786001 h 3811588"/>
              <a:gd name="connsiteX26" fmla="*/ 0 w 3932237"/>
              <a:gd name="connsiteY26" fmla="*/ 1355836 h 3811588"/>
              <a:gd name="connsiteX27" fmla="*/ 0 w 3932237"/>
              <a:gd name="connsiteY27" fmla="*/ 773208 h 3811588"/>
              <a:gd name="connsiteX28" fmla="*/ 0 w 3932237"/>
              <a:gd name="connsiteY28" fmla="*/ 0 h 38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932237" h="3811588" fill="none" extrusionOk="0">
                <a:moveTo>
                  <a:pt x="0" y="0"/>
                </a:moveTo>
                <a:cubicBezTo>
                  <a:pt x="152485" y="-51325"/>
                  <a:pt x="343148" y="1082"/>
                  <a:pt x="601071" y="0"/>
                </a:cubicBezTo>
                <a:cubicBezTo>
                  <a:pt x="858994" y="-1082"/>
                  <a:pt x="981907" y="17007"/>
                  <a:pt x="1202141" y="0"/>
                </a:cubicBezTo>
                <a:cubicBezTo>
                  <a:pt x="1422375" y="-17007"/>
                  <a:pt x="1631930" y="51335"/>
                  <a:pt x="1803212" y="0"/>
                </a:cubicBezTo>
                <a:cubicBezTo>
                  <a:pt x="1974494" y="-51335"/>
                  <a:pt x="2117297" y="44530"/>
                  <a:pt x="2404282" y="0"/>
                </a:cubicBezTo>
                <a:cubicBezTo>
                  <a:pt x="2691267" y="-44530"/>
                  <a:pt x="2680911" y="23126"/>
                  <a:pt x="2887385" y="0"/>
                </a:cubicBezTo>
                <a:cubicBezTo>
                  <a:pt x="3093859" y="-23126"/>
                  <a:pt x="3236411" y="43930"/>
                  <a:pt x="3331166" y="0"/>
                </a:cubicBezTo>
                <a:cubicBezTo>
                  <a:pt x="3425921" y="-43930"/>
                  <a:pt x="3668165" y="19005"/>
                  <a:pt x="3932237" y="0"/>
                </a:cubicBezTo>
                <a:cubicBezTo>
                  <a:pt x="3941202" y="113633"/>
                  <a:pt x="3882850" y="267932"/>
                  <a:pt x="3932237" y="468281"/>
                </a:cubicBezTo>
                <a:cubicBezTo>
                  <a:pt x="3981624" y="668630"/>
                  <a:pt x="3891378" y="687143"/>
                  <a:pt x="3932237" y="898446"/>
                </a:cubicBezTo>
                <a:cubicBezTo>
                  <a:pt x="3973096" y="1109750"/>
                  <a:pt x="3906676" y="1175879"/>
                  <a:pt x="3932237" y="1404842"/>
                </a:cubicBezTo>
                <a:cubicBezTo>
                  <a:pt x="3957798" y="1633805"/>
                  <a:pt x="3909582" y="1887579"/>
                  <a:pt x="3932237" y="2025587"/>
                </a:cubicBezTo>
                <a:cubicBezTo>
                  <a:pt x="3954892" y="2163595"/>
                  <a:pt x="3911509" y="2420593"/>
                  <a:pt x="3932237" y="2608215"/>
                </a:cubicBezTo>
                <a:cubicBezTo>
                  <a:pt x="3952965" y="2795837"/>
                  <a:pt x="3917970" y="2936480"/>
                  <a:pt x="3932237" y="3114612"/>
                </a:cubicBezTo>
                <a:cubicBezTo>
                  <a:pt x="3946504" y="3292744"/>
                  <a:pt x="3892921" y="3632875"/>
                  <a:pt x="3932237" y="3811588"/>
                </a:cubicBezTo>
                <a:cubicBezTo>
                  <a:pt x="3810451" y="3828941"/>
                  <a:pt x="3621461" y="3792040"/>
                  <a:pt x="3488456" y="3811588"/>
                </a:cubicBezTo>
                <a:cubicBezTo>
                  <a:pt x="3355451" y="3831136"/>
                  <a:pt x="3104843" y="3776906"/>
                  <a:pt x="2887385" y="3811588"/>
                </a:cubicBezTo>
                <a:cubicBezTo>
                  <a:pt x="2669927" y="3846270"/>
                  <a:pt x="2556042" y="3798049"/>
                  <a:pt x="2443604" y="3811588"/>
                </a:cubicBezTo>
                <a:cubicBezTo>
                  <a:pt x="2331166" y="3825127"/>
                  <a:pt x="2106077" y="3751831"/>
                  <a:pt x="1842534" y="3811588"/>
                </a:cubicBezTo>
                <a:cubicBezTo>
                  <a:pt x="1578991" y="3871345"/>
                  <a:pt x="1521049" y="3808522"/>
                  <a:pt x="1359431" y="3811588"/>
                </a:cubicBezTo>
                <a:cubicBezTo>
                  <a:pt x="1197813" y="3814654"/>
                  <a:pt x="1137035" y="3797779"/>
                  <a:pt x="915649" y="3811588"/>
                </a:cubicBezTo>
                <a:cubicBezTo>
                  <a:pt x="694263" y="3825397"/>
                  <a:pt x="367907" y="3718912"/>
                  <a:pt x="0" y="3811588"/>
                </a:cubicBezTo>
                <a:cubicBezTo>
                  <a:pt x="-53459" y="3654923"/>
                  <a:pt x="7464" y="3507197"/>
                  <a:pt x="0" y="3343307"/>
                </a:cubicBezTo>
                <a:cubicBezTo>
                  <a:pt x="-7464" y="3179417"/>
                  <a:pt x="44047" y="2994674"/>
                  <a:pt x="0" y="2798795"/>
                </a:cubicBezTo>
                <a:cubicBezTo>
                  <a:pt x="-44047" y="2602916"/>
                  <a:pt x="15095" y="2491449"/>
                  <a:pt x="0" y="2330514"/>
                </a:cubicBezTo>
                <a:cubicBezTo>
                  <a:pt x="-15095" y="2169579"/>
                  <a:pt x="9352" y="1975379"/>
                  <a:pt x="0" y="1786001"/>
                </a:cubicBezTo>
                <a:cubicBezTo>
                  <a:pt x="-9352" y="1596623"/>
                  <a:pt x="15117" y="1557992"/>
                  <a:pt x="0" y="1355836"/>
                </a:cubicBezTo>
                <a:cubicBezTo>
                  <a:pt x="-15117" y="1153681"/>
                  <a:pt x="61155" y="1013047"/>
                  <a:pt x="0" y="773208"/>
                </a:cubicBezTo>
                <a:cubicBezTo>
                  <a:pt x="-61155" y="533369"/>
                  <a:pt x="32401" y="183264"/>
                  <a:pt x="0" y="0"/>
                </a:cubicBezTo>
                <a:close/>
              </a:path>
              <a:path w="3932237" h="3811588" stroke="0" extrusionOk="0">
                <a:moveTo>
                  <a:pt x="0" y="0"/>
                </a:moveTo>
                <a:cubicBezTo>
                  <a:pt x="217996" y="-46639"/>
                  <a:pt x="280949" y="41722"/>
                  <a:pt x="522426" y="0"/>
                </a:cubicBezTo>
                <a:cubicBezTo>
                  <a:pt x="763903" y="-41722"/>
                  <a:pt x="832097" y="13936"/>
                  <a:pt x="1084174" y="0"/>
                </a:cubicBezTo>
                <a:cubicBezTo>
                  <a:pt x="1336251" y="-13936"/>
                  <a:pt x="1321284" y="25579"/>
                  <a:pt x="1527955" y="0"/>
                </a:cubicBezTo>
                <a:cubicBezTo>
                  <a:pt x="1734626" y="-25579"/>
                  <a:pt x="1887866" y="1110"/>
                  <a:pt x="2089703" y="0"/>
                </a:cubicBezTo>
                <a:cubicBezTo>
                  <a:pt x="2291540" y="-1110"/>
                  <a:pt x="2486729" y="25227"/>
                  <a:pt x="2651451" y="0"/>
                </a:cubicBezTo>
                <a:cubicBezTo>
                  <a:pt x="2816173" y="-25227"/>
                  <a:pt x="3027998" y="43249"/>
                  <a:pt x="3173877" y="0"/>
                </a:cubicBezTo>
                <a:cubicBezTo>
                  <a:pt x="3319756" y="-43249"/>
                  <a:pt x="3599012" y="23173"/>
                  <a:pt x="3932237" y="0"/>
                </a:cubicBezTo>
                <a:cubicBezTo>
                  <a:pt x="3984963" y="115642"/>
                  <a:pt x="3893740" y="373284"/>
                  <a:pt x="3932237" y="506397"/>
                </a:cubicBezTo>
                <a:cubicBezTo>
                  <a:pt x="3970734" y="639510"/>
                  <a:pt x="3881420" y="761607"/>
                  <a:pt x="3932237" y="974678"/>
                </a:cubicBezTo>
                <a:cubicBezTo>
                  <a:pt x="3983054" y="1187749"/>
                  <a:pt x="3882874" y="1315930"/>
                  <a:pt x="3932237" y="1595422"/>
                </a:cubicBezTo>
                <a:cubicBezTo>
                  <a:pt x="3981600" y="1874914"/>
                  <a:pt x="3897427" y="1855435"/>
                  <a:pt x="3932237" y="2025587"/>
                </a:cubicBezTo>
                <a:cubicBezTo>
                  <a:pt x="3967047" y="2195740"/>
                  <a:pt x="3930162" y="2368022"/>
                  <a:pt x="3932237" y="2570099"/>
                </a:cubicBezTo>
                <a:cubicBezTo>
                  <a:pt x="3934312" y="2772176"/>
                  <a:pt x="3900317" y="2925858"/>
                  <a:pt x="3932237" y="3038380"/>
                </a:cubicBezTo>
                <a:cubicBezTo>
                  <a:pt x="3964157" y="3150902"/>
                  <a:pt x="3913882" y="3619461"/>
                  <a:pt x="3932237" y="3811588"/>
                </a:cubicBezTo>
                <a:cubicBezTo>
                  <a:pt x="3779188" y="3859328"/>
                  <a:pt x="3597422" y="3771857"/>
                  <a:pt x="3488456" y="3811588"/>
                </a:cubicBezTo>
                <a:cubicBezTo>
                  <a:pt x="3379490" y="3851319"/>
                  <a:pt x="3065349" y="3740488"/>
                  <a:pt x="2848063" y="3811588"/>
                </a:cubicBezTo>
                <a:cubicBezTo>
                  <a:pt x="2630777" y="3882688"/>
                  <a:pt x="2576071" y="3769033"/>
                  <a:pt x="2364960" y="3811588"/>
                </a:cubicBezTo>
                <a:cubicBezTo>
                  <a:pt x="2153849" y="3854143"/>
                  <a:pt x="2116080" y="3797331"/>
                  <a:pt x="1921179" y="3811588"/>
                </a:cubicBezTo>
                <a:cubicBezTo>
                  <a:pt x="1726278" y="3825845"/>
                  <a:pt x="1486084" y="3788609"/>
                  <a:pt x="1320108" y="3811588"/>
                </a:cubicBezTo>
                <a:cubicBezTo>
                  <a:pt x="1154132" y="3834567"/>
                  <a:pt x="953188" y="3776924"/>
                  <a:pt x="797682" y="3811588"/>
                </a:cubicBezTo>
                <a:cubicBezTo>
                  <a:pt x="642176" y="3846252"/>
                  <a:pt x="225701" y="3811301"/>
                  <a:pt x="0" y="3811588"/>
                </a:cubicBezTo>
                <a:cubicBezTo>
                  <a:pt x="-42310" y="3651196"/>
                  <a:pt x="44875" y="3512260"/>
                  <a:pt x="0" y="3381423"/>
                </a:cubicBezTo>
                <a:cubicBezTo>
                  <a:pt x="-44875" y="3250586"/>
                  <a:pt x="42168" y="2982590"/>
                  <a:pt x="0" y="2836910"/>
                </a:cubicBezTo>
                <a:cubicBezTo>
                  <a:pt x="-42168" y="2691230"/>
                  <a:pt x="8751" y="2438434"/>
                  <a:pt x="0" y="2330514"/>
                </a:cubicBezTo>
                <a:cubicBezTo>
                  <a:pt x="-8751" y="2222594"/>
                  <a:pt x="48597" y="1869752"/>
                  <a:pt x="0" y="1747885"/>
                </a:cubicBezTo>
                <a:cubicBezTo>
                  <a:pt x="-48597" y="1626018"/>
                  <a:pt x="57501" y="1338656"/>
                  <a:pt x="0" y="1165257"/>
                </a:cubicBezTo>
                <a:cubicBezTo>
                  <a:pt x="-57501" y="991858"/>
                  <a:pt x="31296" y="707174"/>
                  <a:pt x="0" y="582628"/>
                </a:cubicBezTo>
                <a:cubicBezTo>
                  <a:pt x="-31296" y="458082"/>
                  <a:pt x="4840" y="156034"/>
                  <a:pt x="0" y="0"/>
                </a:cubicBezTo>
                <a:close/>
              </a:path>
            </a:pathLst>
          </a:custGeom>
          <a:solidFill>
            <a:schemeClr val="dk1">
              <a:alpha val="50000"/>
            </a:schemeClr>
          </a:solidFill>
          <a:ln w="76200">
            <a:solidFill>
              <a:schemeClr val="accent2">
                <a:lumMod val="75000"/>
              </a:schemeClr>
            </a:solidFill>
            <a:extLst>
              <a:ext uri="{C807C97D-BFC1-408E-A445-0C87EB9F89A2}">
                <ask:lineSketchStyleProps xmlns:ask="http://schemas.microsoft.com/office/drawing/2018/sketchyshapes" sd="1857676271">
                  <ask:type>
                    <ask:lineSketchScribble/>
                  </ask:type>
                </ask:lineSketchStyleProps>
              </a:ext>
            </a:extLst>
          </a:ln>
        </p:spPr>
        <p:style>
          <a:lnRef idx="0">
            <a:scrgbClr r="0" g="0" b="0"/>
          </a:lnRef>
          <a:fillRef idx="0">
            <a:scrgbClr r="0" g="0" b="0"/>
          </a:fillRef>
          <a:effectRef idx="0">
            <a:scrgbClr r="0" g="0" b="0"/>
          </a:effectRef>
          <a:fontRef idx="minor">
            <a:schemeClr val="lt1"/>
          </a:fontRef>
        </p:style>
        <p:txBody>
          <a:bodyPr/>
          <a:lstStyle/>
          <a:p>
            <a:endParaRPr lang="en-US" dirty="0"/>
          </a:p>
        </p:txBody>
      </p:sp>
      <p:sp>
        <p:nvSpPr>
          <p:cNvPr id="5" name="Speech Bubble: Rectangle with Corners Rounded 4">
            <a:extLst>
              <a:ext uri="{FF2B5EF4-FFF2-40B4-BE49-F238E27FC236}">
                <a16:creationId xmlns:a16="http://schemas.microsoft.com/office/drawing/2014/main" id="{740AF95B-523C-E999-AAF1-A13B276BC1CA}"/>
              </a:ext>
            </a:extLst>
          </p:cNvPr>
          <p:cNvSpPr/>
          <p:nvPr/>
        </p:nvSpPr>
        <p:spPr>
          <a:xfrm>
            <a:off x="5886450" y="457200"/>
            <a:ext cx="2667000" cy="876300"/>
          </a:xfrm>
          <a:prstGeom prst="wedgeRoundRectCallout">
            <a:avLst>
              <a:gd name="adj1" fmla="val -31547"/>
              <a:gd name="adj2" fmla="val 9293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Rectangle with Corners Rounded 5">
            <a:extLst>
              <a:ext uri="{FF2B5EF4-FFF2-40B4-BE49-F238E27FC236}">
                <a16:creationId xmlns:a16="http://schemas.microsoft.com/office/drawing/2014/main" id="{F408526D-E1FE-06AD-8E31-24E3D6D7C991}"/>
              </a:ext>
            </a:extLst>
          </p:cNvPr>
          <p:cNvSpPr/>
          <p:nvPr/>
        </p:nvSpPr>
        <p:spPr>
          <a:xfrm>
            <a:off x="9563100" y="457200"/>
            <a:ext cx="2203451" cy="876300"/>
          </a:xfrm>
          <a:prstGeom prst="wedgeRoundRect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Speech Bubble: Rectangle with Corners Rounded 6">
            <a:extLst>
              <a:ext uri="{FF2B5EF4-FFF2-40B4-BE49-F238E27FC236}">
                <a16:creationId xmlns:a16="http://schemas.microsoft.com/office/drawing/2014/main" id="{D89B400A-4C01-655F-ACEF-2F228ADA97E1}"/>
              </a:ext>
            </a:extLst>
          </p:cNvPr>
          <p:cNvSpPr/>
          <p:nvPr/>
        </p:nvSpPr>
        <p:spPr>
          <a:xfrm>
            <a:off x="8030369" y="419100"/>
            <a:ext cx="2055812" cy="876300"/>
          </a:xfrm>
          <a:prstGeom prst="wedgeRoundRectCallout">
            <a:avLst>
              <a:gd name="adj1" fmla="val -31953"/>
              <a:gd name="adj2" fmla="val 82065"/>
              <a:gd name="adj3" fmla="val 16667"/>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3967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2820</TotalTime>
  <Words>2821</Words>
  <Application>Microsoft Office PowerPoint</Application>
  <PresentationFormat>Widescreen</PresentationFormat>
  <Paragraphs>256</Paragraphs>
  <Slides>39</Slides>
  <Notes>0</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Aptos</vt:lpstr>
      <vt:lpstr>Aptos Display</vt:lpstr>
      <vt:lpstr>Arial</vt:lpstr>
      <vt:lpstr>Office Theme</vt:lpstr>
      <vt:lpstr>Joseph Working for Potiphar</vt:lpstr>
      <vt:lpstr>PowerPoint Presentation</vt:lpstr>
      <vt:lpstr>LORD, I Thank You</vt:lpstr>
      <vt:lpstr> Genesis 39 Going to Egypt</vt:lpstr>
      <vt:lpstr> Genesis 39 Sold as a slave</vt:lpstr>
      <vt:lpstr>Promoted</vt:lpstr>
      <vt:lpstr>Promoted</vt:lpstr>
      <vt:lpstr>CRAFT TIME  Abacus  Count your blessings one by one.</vt:lpstr>
      <vt:lpstr>Blessed!</vt:lpstr>
      <vt:lpstr>PowerPoint Presentation</vt:lpstr>
      <vt:lpstr>Temptation</vt:lpstr>
      <vt:lpstr>Resolve &amp; Boundaries</vt:lpstr>
      <vt:lpstr>Commanded</vt:lpstr>
      <vt:lpstr>RUN!</vt:lpstr>
      <vt:lpstr>Look</vt:lpstr>
      <vt:lpstr>PowerPoint Presentation</vt:lpstr>
      <vt:lpstr>Prisoner</vt:lpstr>
      <vt:lpstr>PowerPoint Presentation</vt:lpstr>
      <vt:lpstr>PowerPoint Presentation</vt:lpstr>
      <vt:lpstr>CRAFT TIME  Abacus  Count your blessings one by one.</vt:lpstr>
      <vt:lpstr>What are you thankful for?</vt:lpstr>
      <vt:lpstr>Count Your Blessings</vt:lpstr>
      <vt:lpstr>Appreciated</vt:lpstr>
      <vt:lpstr>PowerPoint Presentation</vt:lpstr>
      <vt:lpstr>Thankful  -- Roar VBS</vt:lpstr>
      <vt:lpstr> Genesis 40 Baker &amp; Cupbearer</vt:lpstr>
      <vt:lpstr>Dreams</vt:lpstr>
      <vt:lpstr>Dreams</vt:lpstr>
      <vt:lpstr>Cup bearer</vt:lpstr>
      <vt:lpstr>Baker</vt:lpstr>
      <vt:lpstr>Snack Time</vt:lpstr>
      <vt:lpstr>Birthday Favor</vt:lpstr>
      <vt:lpstr>Forgotten</vt:lpstr>
      <vt:lpstr>Thankful by The Juicebox Jukebox</vt:lpstr>
      <vt:lpstr>I am Thankful</vt:lpstr>
      <vt:lpstr>EXTRA EXTRA</vt:lpstr>
      <vt:lpstr>PowerPoint Presentation</vt:lpstr>
      <vt:lpstr>Craft Time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20</cp:revision>
  <dcterms:created xsi:type="dcterms:W3CDTF">2024-11-19T23:37:52Z</dcterms:created>
  <dcterms:modified xsi:type="dcterms:W3CDTF">2024-11-24T21:20:34Z</dcterms:modified>
</cp:coreProperties>
</file>