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43" r:id="rId4"/>
    <p:sldId id="358" r:id="rId5"/>
    <p:sldId id="351" r:id="rId6"/>
    <p:sldId id="357" r:id="rId7"/>
    <p:sldId id="311" r:id="rId8"/>
    <p:sldId id="353" r:id="rId9"/>
    <p:sldId id="352" r:id="rId10"/>
    <p:sldId id="342" r:id="rId11"/>
    <p:sldId id="356" r:id="rId12"/>
    <p:sldId id="336" r:id="rId13"/>
    <p:sldId id="320" r:id="rId14"/>
    <p:sldId id="322" r:id="rId15"/>
    <p:sldId id="337" r:id="rId16"/>
    <p:sldId id="340" r:id="rId17"/>
    <p:sldId id="338" r:id="rId18"/>
    <p:sldId id="341" r:id="rId19"/>
    <p:sldId id="354" r:id="rId20"/>
    <p:sldId id="323" r:id="rId21"/>
    <p:sldId id="347" r:id="rId22"/>
    <p:sldId id="355" r:id="rId23"/>
    <p:sldId id="324" r:id="rId24"/>
    <p:sldId id="325" r:id="rId25"/>
    <p:sldId id="326" r:id="rId26"/>
    <p:sldId id="344" r:id="rId27"/>
    <p:sldId id="345" r:id="rId28"/>
    <p:sldId id="346" r:id="rId29"/>
    <p:sldId id="332" r:id="rId30"/>
    <p:sldId id="331" r:id="rId31"/>
    <p:sldId id="333" r:id="rId32"/>
    <p:sldId id="349" r:id="rId33"/>
    <p:sldId id="348" r:id="rId34"/>
    <p:sldId id="327" r:id="rId35"/>
    <p:sldId id="339" r:id="rId36"/>
    <p:sldId id="335" r:id="rId37"/>
    <p:sldId id="350" r:id="rId38"/>
    <p:sldId id="35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458251-82BA-413C-8B3F-B4818711F710}" v="2" dt="2024-11-15T05:14:53.1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8" autoAdjust="0"/>
    <p:restoredTop sz="94660"/>
  </p:normalViewPr>
  <p:slideViewPr>
    <p:cSldViewPr snapToGrid="0">
      <p:cViewPr varScale="1">
        <p:scale>
          <a:sx n="71" d="100"/>
          <a:sy n="71" d="100"/>
        </p:scale>
        <p:origin x="72"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C843C5EE-FE5E-4821-A946-053E651BA96B}"/>
    <pc:docChg chg="undo custSel addSld delSld modSld sldOrd">
      <pc:chgData name="Janelle Clendenon" userId="da17313139568148" providerId="LiveId" clId="{C843C5EE-FE5E-4821-A946-053E651BA96B}" dt="2024-07-05T22:25:13.039" v="4312"/>
      <pc:docMkLst>
        <pc:docMk/>
      </pc:docMkLst>
      <pc:sldChg chg="del">
        <pc:chgData name="Janelle Clendenon" userId="da17313139568148" providerId="LiveId" clId="{C843C5EE-FE5E-4821-A946-053E651BA96B}" dt="2024-06-28T18:19:31.823" v="3553" actId="47"/>
        <pc:sldMkLst>
          <pc:docMk/>
          <pc:sldMk cId="1076929551" sldId="258"/>
        </pc:sldMkLst>
      </pc:sldChg>
      <pc:sldChg chg="modSp del mod">
        <pc:chgData name="Janelle Clendenon" userId="da17313139568148" providerId="LiveId" clId="{C843C5EE-FE5E-4821-A946-053E651BA96B}" dt="2024-06-28T17:41:21.411" v="2354" actId="47"/>
        <pc:sldMkLst>
          <pc:docMk/>
          <pc:sldMk cId="1297736096" sldId="306"/>
        </pc:sldMkLst>
        <pc:spChg chg="mod">
          <ac:chgData name="Janelle Clendenon" userId="da17313139568148" providerId="LiveId" clId="{C843C5EE-FE5E-4821-A946-053E651BA96B}" dt="2024-06-28T17:04:30.247" v="17" actId="21"/>
          <ac:spMkLst>
            <pc:docMk/>
            <pc:sldMk cId="1297736096" sldId="306"/>
            <ac:spMk id="4" creationId="{874CFB35-DBC3-D73A-62D0-115C512DD728}"/>
          </ac:spMkLst>
        </pc:spChg>
      </pc:sldChg>
      <pc:sldChg chg="addSp delSp modSp add mod addAnim delAnim modAnim">
        <pc:chgData name="Janelle Clendenon" userId="da17313139568148" providerId="LiveId" clId="{C843C5EE-FE5E-4821-A946-053E651BA96B}" dt="2024-06-28T17:24:37.728" v="1166" actId="14100"/>
        <pc:sldMkLst>
          <pc:docMk/>
          <pc:sldMk cId="4044721060" sldId="311"/>
        </pc:sldMkLst>
        <pc:spChg chg="mod">
          <ac:chgData name="Janelle Clendenon" userId="da17313139568148" providerId="LiveId" clId="{C843C5EE-FE5E-4821-A946-053E651BA96B}" dt="2024-06-28T17:23:50.713" v="1107" actId="20577"/>
          <ac:spMkLst>
            <pc:docMk/>
            <pc:sldMk cId="4044721060" sldId="311"/>
            <ac:spMk id="2" creationId="{79B2A6FD-F6A6-48E3-15D5-5E20262460CB}"/>
          </ac:spMkLst>
        </pc:spChg>
        <pc:spChg chg="del mod">
          <ac:chgData name="Janelle Clendenon" userId="da17313139568148" providerId="LiveId" clId="{C843C5EE-FE5E-4821-A946-053E651BA96B}" dt="2024-06-28T17:09:02.772" v="262" actId="478"/>
          <ac:spMkLst>
            <pc:docMk/>
            <pc:sldMk cId="4044721060" sldId="311"/>
            <ac:spMk id="3" creationId="{AB1ED51A-183A-2973-E64C-1CDD2591A901}"/>
          </ac:spMkLst>
        </pc:spChg>
        <pc:spChg chg="mod">
          <ac:chgData name="Janelle Clendenon" userId="da17313139568148" providerId="LiveId" clId="{C843C5EE-FE5E-4821-A946-053E651BA96B}" dt="2024-06-28T17:23:27.117" v="1074" actId="27636"/>
          <ac:spMkLst>
            <pc:docMk/>
            <pc:sldMk cId="4044721060" sldId="311"/>
            <ac:spMk id="4" creationId="{874CFB35-DBC3-D73A-62D0-115C512DD728}"/>
          </ac:spMkLst>
        </pc:spChg>
        <pc:spChg chg="mod">
          <ac:chgData name="Janelle Clendenon" userId="da17313139568148" providerId="LiveId" clId="{C843C5EE-FE5E-4821-A946-053E651BA96B}" dt="2024-06-28T17:17:33.915" v="763" actId="1076"/>
          <ac:spMkLst>
            <pc:docMk/>
            <pc:sldMk cId="4044721060" sldId="311"/>
            <ac:spMk id="5" creationId="{3BBE92C0-047F-925A-8FC3-7F3E52D6A2C7}"/>
          </ac:spMkLst>
        </pc:spChg>
        <pc:spChg chg="mod">
          <ac:chgData name="Janelle Clendenon" userId="da17313139568148" providerId="LiveId" clId="{C843C5EE-FE5E-4821-A946-053E651BA96B}" dt="2024-06-28T17:15:31.343" v="588" actId="14100"/>
          <ac:spMkLst>
            <pc:docMk/>
            <pc:sldMk cId="4044721060" sldId="311"/>
            <ac:spMk id="7" creationId="{F7FBF4D0-9D71-9CB7-C143-DB3F832702FF}"/>
          </ac:spMkLst>
        </pc:spChg>
        <pc:spChg chg="mod">
          <ac:chgData name="Janelle Clendenon" userId="da17313139568148" providerId="LiveId" clId="{C843C5EE-FE5E-4821-A946-053E651BA96B}" dt="2024-06-28T17:12:50.939" v="421" actId="20577"/>
          <ac:spMkLst>
            <pc:docMk/>
            <pc:sldMk cId="4044721060" sldId="311"/>
            <ac:spMk id="8" creationId="{6DBE60C5-8192-9E57-8F20-B7488C469B54}"/>
          </ac:spMkLst>
        </pc:spChg>
        <pc:spChg chg="add mod">
          <ac:chgData name="Janelle Clendenon" userId="da17313139568148" providerId="LiveId" clId="{C843C5EE-FE5E-4821-A946-053E651BA96B}" dt="2024-06-28T17:24:37.728" v="1166" actId="14100"/>
          <ac:spMkLst>
            <pc:docMk/>
            <pc:sldMk cId="4044721060" sldId="311"/>
            <ac:spMk id="9" creationId="{B4DC6804-774A-E7F2-A20C-966E433874E1}"/>
          </ac:spMkLst>
        </pc:spChg>
        <pc:spChg chg="add del mod">
          <ac:chgData name="Janelle Clendenon" userId="da17313139568148" providerId="LiveId" clId="{C843C5EE-FE5E-4821-A946-053E651BA96B}" dt="2024-06-28T17:19:18.729" v="876" actId="1076"/>
          <ac:spMkLst>
            <pc:docMk/>
            <pc:sldMk cId="4044721060" sldId="311"/>
            <ac:spMk id="10" creationId="{7A836002-3116-1FDB-6666-5242C5A8C000}"/>
          </ac:spMkLst>
        </pc:spChg>
      </pc:sldChg>
      <pc:sldChg chg="del">
        <pc:chgData name="Janelle Clendenon" userId="da17313139568148" providerId="LiveId" clId="{C843C5EE-FE5E-4821-A946-053E651BA96B}" dt="2024-06-28T17:48:48.695" v="2600" actId="47"/>
        <pc:sldMkLst>
          <pc:docMk/>
          <pc:sldMk cId="1580037938" sldId="319"/>
        </pc:sldMkLst>
      </pc:sldChg>
      <pc:sldChg chg="modSp mod">
        <pc:chgData name="Janelle Clendenon" userId="da17313139568148" providerId="LiveId" clId="{C843C5EE-FE5E-4821-A946-053E651BA96B}" dt="2024-07-05T21:27:05.379" v="3760" actId="1076"/>
        <pc:sldMkLst>
          <pc:docMk/>
          <pc:sldMk cId="365295327" sldId="322"/>
        </pc:sldMkLst>
        <pc:spChg chg="mod">
          <ac:chgData name="Janelle Clendenon" userId="da17313139568148" providerId="LiveId" clId="{C843C5EE-FE5E-4821-A946-053E651BA96B}" dt="2024-07-05T21:26:58.912" v="3759" actId="20577"/>
          <ac:spMkLst>
            <pc:docMk/>
            <pc:sldMk cId="365295327" sldId="322"/>
            <ac:spMk id="9" creationId="{98AFC201-B9E7-781A-F37C-E2C9EE43742F}"/>
          </ac:spMkLst>
        </pc:spChg>
        <pc:spChg chg="mod">
          <ac:chgData name="Janelle Clendenon" userId="da17313139568148" providerId="LiveId" clId="{C843C5EE-FE5E-4821-A946-053E651BA96B}" dt="2024-07-05T21:27:05.379" v="3760" actId="1076"/>
          <ac:spMkLst>
            <pc:docMk/>
            <pc:sldMk cId="365295327" sldId="322"/>
            <ac:spMk id="10" creationId="{126FEA99-567C-6C34-CE22-4EE29C7614E3}"/>
          </ac:spMkLst>
        </pc:spChg>
      </pc:sldChg>
      <pc:sldChg chg="addSp modSp mod modAnim">
        <pc:chgData name="Janelle Clendenon" userId="da17313139568148" providerId="LiveId" clId="{C843C5EE-FE5E-4821-A946-053E651BA96B}" dt="2024-06-28T18:07:54.939" v="2995" actId="20577"/>
        <pc:sldMkLst>
          <pc:docMk/>
          <pc:sldMk cId="1345165219" sldId="323"/>
        </pc:sldMkLst>
        <pc:spChg chg="mod">
          <ac:chgData name="Janelle Clendenon" userId="da17313139568148" providerId="LiveId" clId="{C843C5EE-FE5E-4821-A946-053E651BA96B}" dt="2024-06-28T17:59:42.722" v="2621" actId="20577"/>
          <ac:spMkLst>
            <pc:docMk/>
            <pc:sldMk cId="1345165219" sldId="323"/>
            <ac:spMk id="2" creationId="{720C69A9-D965-B106-AFC1-E8CDA9F720F6}"/>
          </ac:spMkLst>
        </pc:spChg>
        <pc:spChg chg="add mod">
          <ac:chgData name="Janelle Clendenon" userId="da17313139568148" providerId="LiveId" clId="{C843C5EE-FE5E-4821-A946-053E651BA96B}" dt="2024-06-28T18:07:48.231" v="2994" actId="1076"/>
          <ac:spMkLst>
            <pc:docMk/>
            <pc:sldMk cId="1345165219" sldId="323"/>
            <ac:spMk id="3" creationId="{946F3E85-6BC7-34BB-FE9D-7EDD68729676}"/>
          </ac:spMkLst>
        </pc:spChg>
        <pc:spChg chg="mod">
          <ac:chgData name="Janelle Clendenon" userId="da17313139568148" providerId="LiveId" clId="{C843C5EE-FE5E-4821-A946-053E651BA96B}" dt="2024-06-28T18:07:54.939" v="2995" actId="20577"/>
          <ac:spMkLst>
            <pc:docMk/>
            <pc:sldMk cId="1345165219" sldId="323"/>
            <ac:spMk id="4" creationId="{11712068-26CF-8FC4-A91E-06F36B68CC1C}"/>
          </ac:spMkLst>
        </pc:spChg>
        <pc:spChg chg="add mod">
          <ac:chgData name="Janelle Clendenon" userId="da17313139568148" providerId="LiveId" clId="{C843C5EE-FE5E-4821-A946-053E651BA96B}" dt="2024-06-28T18:07:31.033" v="2983" actId="1076"/>
          <ac:spMkLst>
            <pc:docMk/>
            <pc:sldMk cId="1345165219" sldId="323"/>
            <ac:spMk id="5" creationId="{CA577865-EFE6-51D1-BFA4-C0B9C0303957}"/>
          </ac:spMkLst>
        </pc:spChg>
      </pc:sldChg>
      <pc:sldChg chg="modSp mod">
        <pc:chgData name="Janelle Clendenon" userId="da17313139568148" providerId="LiveId" clId="{C843C5EE-FE5E-4821-A946-053E651BA96B}" dt="2024-06-28T18:13:43.561" v="3416" actId="20577"/>
        <pc:sldMkLst>
          <pc:docMk/>
          <pc:sldMk cId="3230319036" sldId="324"/>
        </pc:sldMkLst>
        <pc:spChg chg="mod">
          <ac:chgData name="Janelle Clendenon" userId="da17313139568148" providerId="LiveId" clId="{C843C5EE-FE5E-4821-A946-053E651BA96B}" dt="2024-06-28T18:13:43.561" v="3416" actId="20577"/>
          <ac:spMkLst>
            <pc:docMk/>
            <pc:sldMk cId="3230319036" sldId="324"/>
            <ac:spMk id="4" creationId="{11712068-26CF-8FC4-A91E-06F36B68CC1C}"/>
          </ac:spMkLst>
        </pc:spChg>
      </pc:sldChg>
      <pc:sldChg chg="addSp modSp mod">
        <pc:chgData name="Janelle Clendenon" userId="da17313139568148" providerId="LiveId" clId="{C843C5EE-FE5E-4821-A946-053E651BA96B}" dt="2024-06-28T18:22:11.373" v="3633" actId="20577"/>
        <pc:sldMkLst>
          <pc:docMk/>
          <pc:sldMk cId="1734096131" sldId="327"/>
        </pc:sldMkLst>
        <pc:spChg chg="add mod">
          <ac:chgData name="Janelle Clendenon" userId="da17313139568148" providerId="LiveId" clId="{C843C5EE-FE5E-4821-A946-053E651BA96B}" dt="2024-06-28T18:22:11.373" v="3633" actId="20577"/>
          <ac:spMkLst>
            <pc:docMk/>
            <pc:sldMk cId="1734096131" sldId="327"/>
            <ac:spMk id="3" creationId="{F0138A86-A9FE-889B-59A7-98A2522D1D77}"/>
          </ac:spMkLst>
        </pc:spChg>
        <pc:spChg chg="mod">
          <ac:chgData name="Janelle Clendenon" userId="da17313139568148" providerId="LiveId" clId="{C843C5EE-FE5E-4821-A946-053E651BA96B}" dt="2024-06-28T18:21:40.374" v="3607" actId="14100"/>
          <ac:spMkLst>
            <pc:docMk/>
            <pc:sldMk cId="1734096131" sldId="327"/>
            <ac:spMk id="14" creationId="{B3F7A0FA-E72B-2F2D-AADF-B2E1F32A2046}"/>
          </ac:spMkLst>
        </pc:spChg>
      </pc:sldChg>
      <pc:sldChg chg="addSp modSp mod modAnim">
        <pc:chgData name="Janelle Clendenon" userId="da17313139568148" providerId="LiveId" clId="{C843C5EE-FE5E-4821-A946-053E651BA96B}" dt="2024-06-28T18:18:16.149" v="3549"/>
        <pc:sldMkLst>
          <pc:docMk/>
          <pc:sldMk cId="2889909843" sldId="331"/>
        </pc:sldMkLst>
        <pc:spChg chg="add mod">
          <ac:chgData name="Janelle Clendenon" userId="da17313139568148" providerId="LiveId" clId="{C843C5EE-FE5E-4821-A946-053E651BA96B}" dt="2024-06-28T18:15:50.368" v="3528" actId="20577"/>
          <ac:spMkLst>
            <pc:docMk/>
            <pc:sldMk cId="2889909843" sldId="331"/>
            <ac:spMk id="3" creationId="{521580AB-D0A6-9D91-53BE-57FAFC02261B}"/>
          </ac:spMkLst>
        </pc:spChg>
      </pc:sldChg>
      <pc:sldChg chg="addSp modSp mod">
        <pc:chgData name="Janelle Clendenon" userId="da17313139568148" providerId="LiveId" clId="{C843C5EE-FE5E-4821-A946-053E651BA96B}" dt="2024-06-28T18:17:58.861" v="3548" actId="20577"/>
        <pc:sldMkLst>
          <pc:docMk/>
          <pc:sldMk cId="2351135257" sldId="332"/>
        </pc:sldMkLst>
        <pc:spChg chg="mod">
          <ac:chgData name="Janelle Clendenon" userId="da17313139568148" providerId="LiveId" clId="{C843C5EE-FE5E-4821-A946-053E651BA96B}" dt="2024-06-28T18:17:58.861" v="3548" actId="20577"/>
          <ac:spMkLst>
            <pc:docMk/>
            <pc:sldMk cId="2351135257" sldId="332"/>
            <ac:spMk id="9" creationId="{C7255493-EA2F-A4F1-C2BF-A936F4BE52A8}"/>
          </ac:spMkLst>
        </pc:spChg>
        <pc:picChg chg="add mod">
          <ac:chgData name="Janelle Clendenon" userId="da17313139568148" providerId="LiveId" clId="{C843C5EE-FE5E-4821-A946-053E651BA96B}" dt="2024-06-28T18:17:06.782" v="3533" actId="1076"/>
          <ac:picMkLst>
            <pc:docMk/>
            <pc:sldMk cId="2351135257" sldId="332"/>
            <ac:picMk id="5" creationId="{95CBA81C-1E6F-BAD5-6521-867CCC1E94D0}"/>
          </ac:picMkLst>
        </pc:picChg>
      </pc:sldChg>
      <pc:sldChg chg="addSp modSp modAnim">
        <pc:chgData name="Janelle Clendenon" userId="da17313139568148" providerId="LiveId" clId="{C843C5EE-FE5E-4821-A946-053E651BA96B}" dt="2024-06-28T18:20:36.353" v="3604" actId="20577"/>
        <pc:sldMkLst>
          <pc:docMk/>
          <pc:sldMk cId="4118562808" sldId="333"/>
        </pc:sldMkLst>
        <pc:spChg chg="add mod">
          <ac:chgData name="Janelle Clendenon" userId="da17313139568148" providerId="LiveId" clId="{C843C5EE-FE5E-4821-A946-053E651BA96B}" dt="2024-06-28T18:20:36.353" v="3604" actId="20577"/>
          <ac:spMkLst>
            <pc:docMk/>
            <pc:sldMk cId="4118562808" sldId="333"/>
            <ac:spMk id="3" creationId="{AD0CDEA9-2877-A047-C438-F3A8431602BC}"/>
          </ac:spMkLst>
        </pc:spChg>
      </pc:sldChg>
      <pc:sldChg chg="del">
        <pc:chgData name="Janelle Clendenon" userId="da17313139568148" providerId="LiveId" clId="{C843C5EE-FE5E-4821-A946-053E651BA96B}" dt="2024-06-28T18:18:56.290" v="3552" actId="47"/>
        <pc:sldMkLst>
          <pc:docMk/>
          <pc:sldMk cId="872327979" sldId="334"/>
        </pc:sldMkLst>
      </pc:sldChg>
      <pc:sldChg chg="modSp mod">
        <pc:chgData name="Janelle Clendenon" userId="da17313139568148" providerId="LiveId" clId="{C843C5EE-FE5E-4821-A946-053E651BA96B}" dt="2024-06-28T18:09:10.455" v="3020" actId="20577"/>
        <pc:sldMkLst>
          <pc:docMk/>
          <pc:sldMk cId="534958088" sldId="336"/>
        </pc:sldMkLst>
        <pc:spChg chg="mod">
          <ac:chgData name="Janelle Clendenon" userId="da17313139568148" providerId="LiveId" clId="{C843C5EE-FE5E-4821-A946-053E651BA96B}" dt="2024-06-28T18:09:10.455" v="3020" actId="20577"/>
          <ac:spMkLst>
            <pc:docMk/>
            <pc:sldMk cId="534958088" sldId="336"/>
            <ac:spMk id="4" creationId="{11712068-26CF-8FC4-A91E-06F36B68CC1C}"/>
          </ac:spMkLst>
        </pc:spChg>
      </pc:sldChg>
      <pc:sldChg chg="delSp modSp mod">
        <pc:chgData name="Janelle Clendenon" userId="da17313139568148" providerId="LiveId" clId="{C843C5EE-FE5E-4821-A946-053E651BA96B}" dt="2024-06-28T21:10:27.983" v="3746" actId="20577"/>
        <pc:sldMkLst>
          <pc:docMk/>
          <pc:sldMk cId="214996222" sldId="339"/>
        </pc:sldMkLst>
        <pc:spChg chg="mod">
          <ac:chgData name="Janelle Clendenon" userId="da17313139568148" providerId="LiveId" clId="{C843C5EE-FE5E-4821-A946-053E651BA96B}" dt="2024-06-28T21:10:27.983" v="3746" actId="20577"/>
          <ac:spMkLst>
            <pc:docMk/>
            <pc:sldMk cId="214996222" sldId="339"/>
            <ac:spMk id="2" creationId="{D6146101-9A36-5C86-7F1D-0D607012AA0C}"/>
          </ac:spMkLst>
        </pc:spChg>
        <pc:spChg chg="del">
          <ac:chgData name="Janelle Clendenon" userId="da17313139568148" providerId="LiveId" clId="{C843C5EE-FE5E-4821-A946-053E651BA96B}" dt="2024-06-28T21:08:50.406" v="3727" actId="478"/>
          <ac:spMkLst>
            <pc:docMk/>
            <pc:sldMk cId="214996222" sldId="339"/>
            <ac:spMk id="4" creationId="{7893AD16-29A1-5662-5B86-90E339C00A58}"/>
          </ac:spMkLst>
        </pc:spChg>
        <pc:spChg chg="mod">
          <ac:chgData name="Janelle Clendenon" userId="da17313139568148" providerId="LiveId" clId="{C843C5EE-FE5E-4821-A946-053E651BA96B}" dt="2024-06-28T21:09:52.941" v="3736" actId="1076"/>
          <ac:spMkLst>
            <pc:docMk/>
            <pc:sldMk cId="214996222" sldId="339"/>
            <ac:spMk id="5" creationId="{20C39D14-D6AE-6917-90BE-463D30692F1F}"/>
          </ac:spMkLst>
        </pc:spChg>
      </pc:sldChg>
      <pc:sldChg chg="ord">
        <pc:chgData name="Janelle Clendenon" userId="da17313139568148" providerId="LiveId" clId="{C843C5EE-FE5E-4821-A946-053E651BA96B}" dt="2024-06-28T17:44:58.746" v="2578"/>
        <pc:sldMkLst>
          <pc:docMk/>
          <pc:sldMk cId="2021465052" sldId="342"/>
        </pc:sldMkLst>
      </pc:sldChg>
      <pc:sldChg chg="modSp mod">
        <pc:chgData name="Janelle Clendenon" userId="da17313139568148" providerId="LiveId" clId="{C843C5EE-FE5E-4821-A946-053E651BA96B}" dt="2024-06-28T18:11:42.683" v="3239" actId="20577"/>
        <pc:sldMkLst>
          <pc:docMk/>
          <pc:sldMk cId="1338886829" sldId="347"/>
        </pc:sldMkLst>
        <pc:spChg chg="mod">
          <ac:chgData name="Janelle Clendenon" userId="da17313139568148" providerId="LiveId" clId="{C843C5EE-FE5E-4821-A946-053E651BA96B}" dt="2024-06-28T18:10:56.265" v="3223" actId="14100"/>
          <ac:spMkLst>
            <pc:docMk/>
            <pc:sldMk cId="1338886829" sldId="347"/>
            <ac:spMk id="2" creationId="{720C69A9-D965-B106-AFC1-E8CDA9F720F6}"/>
          </ac:spMkLst>
        </pc:spChg>
        <pc:spChg chg="mod">
          <ac:chgData name="Janelle Clendenon" userId="da17313139568148" providerId="LiveId" clId="{C843C5EE-FE5E-4821-A946-053E651BA96B}" dt="2024-06-28T18:11:42.683" v="3239" actId="20577"/>
          <ac:spMkLst>
            <pc:docMk/>
            <pc:sldMk cId="1338886829" sldId="347"/>
            <ac:spMk id="4" creationId="{11712068-26CF-8FC4-A91E-06F36B68CC1C}"/>
          </ac:spMkLst>
        </pc:spChg>
      </pc:sldChg>
      <pc:sldChg chg="addSp modSp mod ord">
        <pc:chgData name="Janelle Clendenon" userId="da17313139568148" providerId="LiveId" clId="{C843C5EE-FE5E-4821-A946-053E651BA96B}" dt="2024-06-28T18:24:20.155" v="3644" actId="207"/>
        <pc:sldMkLst>
          <pc:docMk/>
          <pc:sldMk cId="2032334157" sldId="349"/>
        </pc:sldMkLst>
        <pc:spChg chg="add mod">
          <ac:chgData name="Janelle Clendenon" userId="da17313139568148" providerId="LiveId" clId="{C843C5EE-FE5E-4821-A946-053E651BA96B}" dt="2024-06-28T18:24:20.155" v="3644" actId="207"/>
          <ac:spMkLst>
            <pc:docMk/>
            <pc:sldMk cId="2032334157" sldId="349"/>
            <ac:spMk id="2" creationId="{010B5D7A-E601-3E40-EC11-9F06F4CD676C}"/>
          </ac:spMkLst>
        </pc:spChg>
      </pc:sldChg>
      <pc:sldChg chg="add del">
        <pc:chgData name="Janelle Clendenon" userId="da17313139568148" providerId="LiveId" clId="{C843C5EE-FE5E-4821-A946-053E651BA96B}" dt="2024-06-28T17:50:44.655" v="2602" actId="2696"/>
        <pc:sldMkLst>
          <pc:docMk/>
          <pc:sldMk cId="1417824706" sldId="350"/>
        </pc:sldMkLst>
      </pc:sldChg>
      <pc:sldChg chg="addSp delSp modSp add mod ord delAnim modAnim">
        <pc:chgData name="Janelle Clendenon" userId="da17313139568148" providerId="LiveId" clId="{C843C5EE-FE5E-4821-A946-053E651BA96B}" dt="2024-07-05T22:24:40.876" v="4308" actId="207"/>
        <pc:sldMkLst>
          <pc:docMk/>
          <pc:sldMk cId="1023267614" sldId="351"/>
        </pc:sldMkLst>
        <pc:spChg chg="del mod ord">
          <ac:chgData name="Janelle Clendenon" userId="da17313139568148" providerId="LiveId" clId="{C843C5EE-FE5E-4821-A946-053E651BA96B}" dt="2024-07-05T22:18:10.775" v="4243" actId="478"/>
          <ac:spMkLst>
            <pc:docMk/>
            <pc:sldMk cId="1023267614" sldId="351"/>
            <ac:spMk id="2" creationId="{D6146101-9A36-5C86-7F1D-0D607012AA0C}"/>
          </ac:spMkLst>
        </pc:spChg>
        <pc:spChg chg="del mod">
          <ac:chgData name="Janelle Clendenon" userId="da17313139568148" providerId="LiveId" clId="{C843C5EE-FE5E-4821-A946-053E651BA96B}" dt="2024-07-05T21:28:17.904" v="3763" actId="478"/>
          <ac:spMkLst>
            <pc:docMk/>
            <pc:sldMk cId="1023267614" sldId="351"/>
            <ac:spMk id="4" creationId="{7893AD16-29A1-5662-5B86-90E339C00A58}"/>
          </ac:spMkLst>
        </pc:spChg>
        <pc:spChg chg="mod">
          <ac:chgData name="Janelle Clendenon" userId="da17313139568148" providerId="LiveId" clId="{C843C5EE-FE5E-4821-A946-053E651BA96B}" dt="2024-07-05T22:18:24.818" v="4246" actId="1076"/>
          <ac:spMkLst>
            <pc:docMk/>
            <pc:sldMk cId="1023267614" sldId="351"/>
            <ac:spMk id="5" creationId="{20C39D14-D6AE-6917-90BE-463D30692F1F}"/>
          </ac:spMkLst>
        </pc:spChg>
        <pc:spChg chg="add mod">
          <ac:chgData name="Janelle Clendenon" userId="da17313139568148" providerId="LiveId" clId="{C843C5EE-FE5E-4821-A946-053E651BA96B}" dt="2024-07-05T22:19:15.845" v="4254" actId="14100"/>
          <ac:spMkLst>
            <pc:docMk/>
            <pc:sldMk cId="1023267614" sldId="351"/>
            <ac:spMk id="6" creationId="{292B91A7-C0D7-B2D6-3F17-C96CAA1829C0}"/>
          </ac:spMkLst>
        </pc:spChg>
        <pc:spChg chg="add mod">
          <ac:chgData name="Janelle Clendenon" userId="da17313139568148" providerId="LiveId" clId="{C843C5EE-FE5E-4821-A946-053E651BA96B}" dt="2024-07-05T22:24:15.623" v="4300" actId="14100"/>
          <ac:spMkLst>
            <pc:docMk/>
            <pc:sldMk cId="1023267614" sldId="351"/>
            <ac:spMk id="11" creationId="{5850B167-2E9D-9D89-89D5-10ABF6542AC6}"/>
          </ac:spMkLst>
        </pc:spChg>
        <pc:spChg chg="add mod">
          <ac:chgData name="Janelle Clendenon" userId="da17313139568148" providerId="LiveId" clId="{C843C5EE-FE5E-4821-A946-053E651BA96B}" dt="2024-07-05T22:24:40.876" v="4308" actId="207"/>
          <ac:spMkLst>
            <pc:docMk/>
            <pc:sldMk cId="1023267614" sldId="351"/>
            <ac:spMk id="18" creationId="{48865826-23E8-375F-496A-8642B5507C40}"/>
          </ac:spMkLst>
        </pc:spChg>
        <pc:picChg chg="del">
          <ac:chgData name="Janelle Clendenon" userId="da17313139568148" providerId="LiveId" clId="{C843C5EE-FE5E-4821-A946-053E651BA96B}" dt="2024-07-05T22:16:05.090" v="4105" actId="478"/>
          <ac:picMkLst>
            <pc:docMk/>
            <pc:sldMk cId="1023267614" sldId="351"/>
            <ac:picMk id="3" creationId="{56F92EF1-99DD-8681-98A4-D57BCA9F1AF9}"/>
          </ac:picMkLst>
        </pc:picChg>
        <pc:picChg chg="add del mod">
          <ac:chgData name="Janelle Clendenon" userId="da17313139568148" providerId="LiveId" clId="{C843C5EE-FE5E-4821-A946-053E651BA96B}" dt="2024-07-05T22:22:37.977" v="4276" actId="478"/>
          <ac:picMkLst>
            <pc:docMk/>
            <pc:sldMk cId="1023267614" sldId="351"/>
            <ac:picMk id="8" creationId="{4E2F1F73-A7A2-6882-2C5A-7EBF8D04D665}"/>
          </ac:picMkLst>
        </pc:picChg>
        <pc:picChg chg="add mod">
          <ac:chgData name="Janelle Clendenon" userId="da17313139568148" providerId="LiveId" clId="{C843C5EE-FE5E-4821-A946-053E651BA96B}" dt="2024-07-05T22:23:23.033" v="4283" actId="1076"/>
          <ac:picMkLst>
            <pc:docMk/>
            <pc:sldMk cId="1023267614" sldId="351"/>
            <ac:picMk id="10" creationId="{2886F4F1-BB1B-2208-7E6D-3BB9F4AF2236}"/>
          </ac:picMkLst>
        </pc:picChg>
        <pc:picChg chg="add mod">
          <ac:chgData name="Janelle Clendenon" userId="da17313139568148" providerId="LiveId" clId="{C843C5EE-FE5E-4821-A946-053E651BA96B}" dt="2024-07-05T22:23:25.125" v="4284" actId="1076"/>
          <ac:picMkLst>
            <pc:docMk/>
            <pc:sldMk cId="1023267614" sldId="351"/>
            <ac:picMk id="13" creationId="{DEAF1103-BBF3-8ABC-2F1C-BCBFE55D612A}"/>
          </ac:picMkLst>
        </pc:picChg>
        <pc:picChg chg="add del mod">
          <ac:chgData name="Janelle Clendenon" userId="da17313139568148" providerId="LiveId" clId="{C843C5EE-FE5E-4821-A946-053E651BA96B}" dt="2024-07-05T22:23:34.256" v="4289" actId="478"/>
          <ac:picMkLst>
            <pc:docMk/>
            <pc:sldMk cId="1023267614" sldId="351"/>
            <ac:picMk id="15" creationId="{B8691CE0-9DAD-C485-1F0E-FC109444B8FA}"/>
          </ac:picMkLst>
        </pc:picChg>
        <pc:picChg chg="add mod modCrop">
          <ac:chgData name="Janelle Clendenon" userId="da17313139568148" providerId="LiveId" clId="{C843C5EE-FE5E-4821-A946-053E651BA96B}" dt="2024-07-05T22:24:04.208" v="4298" actId="1076"/>
          <ac:picMkLst>
            <pc:docMk/>
            <pc:sldMk cId="1023267614" sldId="351"/>
            <ac:picMk id="17" creationId="{52740EC9-BFE1-22C9-6D79-3ACF1FF404D3}"/>
          </ac:picMkLst>
        </pc:picChg>
      </pc:sldChg>
      <pc:sldChg chg="addSp modSp add mod modAnim">
        <pc:chgData name="Janelle Clendenon" userId="da17313139568148" providerId="LiveId" clId="{C843C5EE-FE5E-4821-A946-053E651BA96B}" dt="2024-06-28T17:48:20.056" v="2599" actId="20577"/>
        <pc:sldMkLst>
          <pc:docMk/>
          <pc:sldMk cId="2126090245" sldId="352"/>
        </pc:sldMkLst>
        <pc:spChg chg="mod">
          <ac:chgData name="Janelle Clendenon" userId="da17313139568148" providerId="LiveId" clId="{C843C5EE-FE5E-4821-A946-053E651BA96B}" dt="2024-06-28T17:47:23.284" v="2582" actId="14100"/>
          <ac:spMkLst>
            <pc:docMk/>
            <pc:sldMk cId="2126090245" sldId="352"/>
            <ac:spMk id="2" creationId="{79B2A6FD-F6A6-48E3-15D5-5E20262460CB}"/>
          </ac:spMkLst>
        </pc:spChg>
        <pc:spChg chg="add mod">
          <ac:chgData name="Janelle Clendenon" userId="da17313139568148" providerId="LiveId" clId="{C843C5EE-FE5E-4821-A946-053E651BA96B}" dt="2024-06-28T17:42:22.526" v="2388" actId="20577"/>
          <ac:spMkLst>
            <pc:docMk/>
            <pc:sldMk cId="2126090245" sldId="352"/>
            <ac:spMk id="3" creationId="{9CA33DBD-775A-51C9-8EDB-9BC5F20294F2}"/>
          </ac:spMkLst>
        </pc:spChg>
        <pc:spChg chg="mod">
          <ac:chgData name="Janelle Clendenon" userId="da17313139568148" providerId="LiveId" clId="{C843C5EE-FE5E-4821-A946-053E651BA96B}" dt="2024-06-28T17:47:57.192" v="2591" actId="20577"/>
          <ac:spMkLst>
            <pc:docMk/>
            <pc:sldMk cId="2126090245" sldId="352"/>
            <ac:spMk id="4" creationId="{874CFB35-DBC3-D73A-62D0-115C512DD728}"/>
          </ac:spMkLst>
        </pc:spChg>
        <pc:spChg chg="mod">
          <ac:chgData name="Janelle Clendenon" userId="da17313139568148" providerId="LiveId" clId="{C843C5EE-FE5E-4821-A946-053E651BA96B}" dt="2024-06-28T17:33:10.761" v="1767" actId="14100"/>
          <ac:spMkLst>
            <pc:docMk/>
            <pc:sldMk cId="2126090245" sldId="352"/>
            <ac:spMk id="5" creationId="{3BBE92C0-047F-925A-8FC3-7F3E52D6A2C7}"/>
          </ac:spMkLst>
        </pc:spChg>
        <pc:spChg chg="mod">
          <ac:chgData name="Janelle Clendenon" userId="da17313139568148" providerId="LiveId" clId="{C843C5EE-FE5E-4821-A946-053E651BA96B}" dt="2024-06-28T17:29:59.819" v="1419" actId="6549"/>
          <ac:spMkLst>
            <pc:docMk/>
            <pc:sldMk cId="2126090245" sldId="352"/>
            <ac:spMk id="7" creationId="{F7FBF4D0-9D71-9CB7-C143-DB3F832702FF}"/>
          </ac:spMkLst>
        </pc:spChg>
        <pc:spChg chg="mod">
          <ac:chgData name="Janelle Clendenon" userId="da17313139568148" providerId="LiveId" clId="{C843C5EE-FE5E-4821-A946-053E651BA96B}" dt="2024-06-28T17:36:46.907" v="2043" actId="20577"/>
          <ac:spMkLst>
            <pc:docMk/>
            <pc:sldMk cId="2126090245" sldId="352"/>
            <ac:spMk id="9" creationId="{B4DC6804-774A-E7F2-A20C-966E433874E1}"/>
          </ac:spMkLst>
        </pc:spChg>
        <pc:spChg chg="mod">
          <ac:chgData name="Janelle Clendenon" userId="da17313139568148" providerId="LiveId" clId="{C843C5EE-FE5E-4821-A946-053E651BA96B}" dt="2024-06-28T17:31:58.945" v="1623" actId="1076"/>
          <ac:spMkLst>
            <pc:docMk/>
            <pc:sldMk cId="2126090245" sldId="352"/>
            <ac:spMk id="10" creationId="{7A836002-3116-1FDB-6666-5242C5A8C000}"/>
          </ac:spMkLst>
        </pc:spChg>
        <pc:spChg chg="add mod">
          <ac:chgData name="Janelle Clendenon" userId="da17313139568148" providerId="LiveId" clId="{C843C5EE-FE5E-4821-A946-053E651BA96B}" dt="2024-06-28T17:48:20.056" v="2599" actId="20577"/>
          <ac:spMkLst>
            <pc:docMk/>
            <pc:sldMk cId="2126090245" sldId="352"/>
            <ac:spMk id="11" creationId="{65B683C4-398E-CB67-4766-B4C81DB2BAF3}"/>
          </ac:spMkLst>
        </pc:spChg>
      </pc:sldChg>
      <pc:sldChg chg="addSp modSp new mod modAnim">
        <pc:chgData name="Janelle Clendenon" userId="da17313139568148" providerId="LiveId" clId="{C843C5EE-FE5E-4821-A946-053E651BA96B}" dt="2024-06-28T17:27:27.082" v="1172" actId="1076"/>
        <pc:sldMkLst>
          <pc:docMk/>
          <pc:sldMk cId="2235257418" sldId="353"/>
        </pc:sldMkLst>
        <pc:picChg chg="add mod">
          <ac:chgData name="Janelle Clendenon" userId="da17313139568148" providerId="LiveId" clId="{C843C5EE-FE5E-4821-A946-053E651BA96B}" dt="2024-06-28T17:27:27.082" v="1172" actId="1076"/>
          <ac:picMkLst>
            <pc:docMk/>
            <pc:sldMk cId="2235257418" sldId="353"/>
            <ac:picMk id="2" creationId="{14BC02F1-8DE1-C18C-D869-45607EDA8773}"/>
          </ac:picMkLst>
        </pc:picChg>
      </pc:sldChg>
      <pc:sldChg chg="addSp delSp modSp add mod ord delAnim modAnim">
        <pc:chgData name="Janelle Clendenon" userId="da17313139568148" providerId="LiveId" clId="{C843C5EE-FE5E-4821-A946-053E651BA96B}" dt="2024-06-28T18:04:30.541" v="2765" actId="20577"/>
        <pc:sldMkLst>
          <pc:docMk/>
          <pc:sldMk cId="3043906412" sldId="354"/>
        </pc:sldMkLst>
        <pc:spChg chg="add mod">
          <ac:chgData name="Janelle Clendenon" userId="da17313139568148" providerId="LiveId" clId="{C843C5EE-FE5E-4821-A946-053E651BA96B}" dt="2024-06-28T18:03:58.102" v="2735" actId="20577"/>
          <ac:spMkLst>
            <pc:docMk/>
            <pc:sldMk cId="3043906412" sldId="354"/>
            <ac:spMk id="3" creationId="{B5C3D505-D336-5EB3-FEA9-557D5A49C1B5}"/>
          </ac:spMkLst>
        </pc:spChg>
        <pc:spChg chg="mod">
          <ac:chgData name="Janelle Clendenon" userId="da17313139568148" providerId="LiveId" clId="{C843C5EE-FE5E-4821-A946-053E651BA96B}" dt="2024-06-28T18:04:30.541" v="2765" actId="20577"/>
          <ac:spMkLst>
            <pc:docMk/>
            <pc:sldMk cId="3043906412" sldId="354"/>
            <ac:spMk id="7" creationId="{119FCED6-8E2F-6930-7553-BAAC20FF5A4F}"/>
          </ac:spMkLst>
        </pc:spChg>
        <pc:spChg chg="del">
          <ac:chgData name="Janelle Clendenon" userId="da17313139568148" providerId="LiveId" clId="{C843C5EE-FE5E-4821-A946-053E651BA96B}" dt="2024-06-28T18:02:17.085" v="2638" actId="478"/>
          <ac:spMkLst>
            <pc:docMk/>
            <pc:sldMk cId="3043906412" sldId="354"/>
            <ac:spMk id="8" creationId="{33604E0E-9832-F0A1-0FD7-D0C4C252E99E}"/>
          </ac:spMkLst>
        </pc:spChg>
        <pc:spChg chg="del">
          <ac:chgData name="Janelle Clendenon" userId="da17313139568148" providerId="LiveId" clId="{C843C5EE-FE5E-4821-A946-053E651BA96B}" dt="2024-06-28T18:04:07.606" v="2737" actId="478"/>
          <ac:spMkLst>
            <pc:docMk/>
            <pc:sldMk cId="3043906412" sldId="354"/>
            <ac:spMk id="9" creationId="{98AFC201-B9E7-781A-F37C-E2C9EE43742F}"/>
          </ac:spMkLst>
        </pc:spChg>
        <pc:spChg chg="del">
          <ac:chgData name="Janelle Clendenon" userId="da17313139568148" providerId="LiveId" clId="{C843C5EE-FE5E-4821-A946-053E651BA96B}" dt="2024-06-28T18:04:05.483" v="2736" actId="478"/>
          <ac:spMkLst>
            <pc:docMk/>
            <pc:sldMk cId="3043906412" sldId="354"/>
            <ac:spMk id="10" creationId="{126FEA99-567C-6C34-CE22-4EE29C7614E3}"/>
          </ac:spMkLst>
        </pc:spChg>
        <pc:spChg chg="del mod">
          <ac:chgData name="Janelle Clendenon" userId="da17313139568148" providerId="LiveId" clId="{C843C5EE-FE5E-4821-A946-053E651BA96B}" dt="2024-06-28T18:02:12.416" v="2637" actId="478"/>
          <ac:spMkLst>
            <pc:docMk/>
            <pc:sldMk cId="3043906412" sldId="354"/>
            <ac:spMk id="11" creationId="{D115A6FD-6FF8-F11B-42E6-71B87B9AAAD0}"/>
          </ac:spMkLst>
        </pc:spChg>
        <pc:spChg chg="del mod">
          <ac:chgData name="Janelle Clendenon" userId="da17313139568148" providerId="LiveId" clId="{C843C5EE-FE5E-4821-A946-053E651BA96B}" dt="2024-06-28T18:02:11.710" v="2636" actId="478"/>
          <ac:spMkLst>
            <pc:docMk/>
            <pc:sldMk cId="3043906412" sldId="354"/>
            <ac:spMk id="12" creationId="{E76F0935-5C8C-B5FC-C226-EE31BE868B55}"/>
          </ac:spMkLst>
        </pc:spChg>
        <pc:spChg chg="del mod">
          <ac:chgData name="Janelle Clendenon" userId="da17313139568148" providerId="LiveId" clId="{C843C5EE-FE5E-4821-A946-053E651BA96B}" dt="2024-06-28T18:02:10.937" v="2635" actId="478"/>
          <ac:spMkLst>
            <pc:docMk/>
            <pc:sldMk cId="3043906412" sldId="354"/>
            <ac:spMk id="13" creationId="{D0C925F2-A6FC-DBD4-AAE7-71AD93794B29}"/>
          </ac:spMkLst>
        </pc:spChg>
        <pc:spChg chg="mod">
          <ac:chgData name="Janelle Clendenon" userId="da17313139568148" providerId="LiveId" clId="{C843C5EE-FE5E-4821-A946-053E651BA96B}" dt="2024-06-28T18:03:02.600" v="2687" actId="20577"/>
          <ac:spMkLst>
            <pc:docMk/>
            <pc:sldMk cId="3043906412" sldId="354"/>
            <ac:spMk id="14" creationId="{6A9238BB-45A2-D689-150B-04F9A7363B7D}"/>
          </ac:spMkLst>
        </pc:spChg>
      </pc:sldChg>
      <pc:sldChg chg="addSp delSp modSp add mod">
        <pc:chgData name="Janelle Clendenon" userId="da17313139568148" providerId="LiveId" clId="{C843C5EE-FE5E-4821-A946-053E651BA96B}" dt="2024-06-28T18:27:52" v="3726" actId="20577"/>
        <pc:sldMkLst>
          <pc:docMk/>
          <pc:sldMk cId="1799749533" sldId="355"/>
        </pc:sldMkLst>
        <pc:spChg chg="mod">
          <ac:chgData name="Janelle Clendenon" userId="da17313139568148" providerId="LiveId" clId="{C843C5EE-FE5E-4821-A946-053E651BA96B}" dt="2024-06-28T18:26:46.980" v="3657" actId="20577"/>
          <ac:spMkLst>
            <pc:docMk/>
            <pc:sldMk cId="1799749533" sldId="355"/>
            <ac:spMk id="2" creationId="{720C69A9-D965-B106-AFC1-E8CDA9F720F6}"/>
          </ac:spMkLst>
        </pc:spChg>
        <pc:spChg chg="mod">
          <ac:chgData name="Janelle Clendenon" userId="da17313139568148" providerId="LiveId" clId="{C843C5EE-FE5E-4821-A946-053E651BA96B}" dt="2024-06-28T18:27:52" v="3726" actId="20577"/>
          <ac:spMkLst>
            <pc:docMk/>
            <pc:sldMk cId="1799749533" sldId="355"/>
            <ac:spMk id="4" creationId="{11712068-26CF-8FC4-A91E-06F36B68CC1C}"/>
          </ac:spMkLst>
        </pc:spChg>
        <pc:spChg chg="add mod">
          <ac:chgData name="Janelle Clendenon" userId="da17313139568148" providerId="LiveId" clId="{C843C5EE-FE5E-4821-A946-053E651BA96B}" dt="2024-06-28T18:27:01.914" v="3660" actId="478"/>
          <ac:spMkLst>
            <pc:docMk/>
            <pc:sldMk cId="1799749533" sldId="355"/>
            <ac:spMk id="5" creationId="{5776132D-0913-16B7-88EA-A1229C2EC48A}"/>
          </ac:spMkLst>
        </pc:spChg>
        <pc:spChg chg="mod topLvl">
          <ac:chgData name="Janelle Clendenon" userId="da17313139568148" providerId="LiveId" clId="{C843C5EE-FE5E-4821-A946-053E651BA96B}" dt="2024-06-28T18:26:56.706" v="3658" actId="165"/>
          <ac:spMkLst>
            <pc:docMk/>
            <pc:sldMk cId="1799749533" sldId="355"/>
            <ac:spMk id="10" creationId="{C1516EAC-CCA8-A95D-3335-F487F77B57AE}"/>
          </ac:spMkLst>
        </pc:spChg>
        <pc:grpChg chg="del">
          <ac:chgData name="Janelle Clendenon" userId="da17313139568148" providerId="LiveId" clId="{C843C5EE-FE5E-4821-A946-053E651BA96B}" dt="2024-06-28T18:26:56.706" v="3658" actId="165"/>
          <ac:grpSpMkLst>
            <pc:docMk/>
            <pc:sldMk cId="1799749533" sldId="355"/>
            <ac:grpSpMk id="11" creationId="{7ABECDB7-374E-D583-54CA-4A3AF7A81638}"/>
          </ac:grpSpMkLst>
        </pc:grpChg>
        <pc:grpChg chg="del">
          <ac:chgData name="Janelle Clendenon" userId="da17313139568148" providerId="LiveId" clId="{C843C5EE-FE5E-4821-A946-053E651BA96B}" dt="2024-06-28T18:27:05.092" v="3661" actId="478"/>
          <ac:grpSpMkLst>
            <pc:docMk/>
            <pc:sldMk cId="1799749533" sldId="355"/>
            <ac:grpSpMk id="15" creationId="{811A467A-21BD-F0C3-E337-82484744811B}"/>
          </ac:grpSpMkLst>
        </pc:grpChg>
        <pc:picChg chg="del">
          <ac:chgData name="Janelle Clendenon" userId="da17313139568148" providerId="LiveId" clId="{C843C5EE-FE5E-4821-A946-053E651BA96B}" dt="2024-06-28T18:27:01.914" v="3660" actId="478"/>
          <ac:picMkLst>
            <pc:docMk/>
            <pc:sldMk cId="1799749533" sldId="355"/>
            <ac:picMk id="6" creationId="{22543CC2-EBCA-D774-4D62-5C06442218EF}"/>
          </ac:picMkLst>
        </pc:picChg>
        <pc:picChg chg="del mod topLvl">
          <ac:chgData name="Janelle Clendenon" userId="da17313139568148" providerId="LiveId" clId="{C843C5EE-FE5E-4821-A946-053E651BA96B}" dt="2024-06-28T18:26:59.709" v="3659" actId="478"/>
          <ac:picMkLst>
            <pc:docMk/>
            <pc:sldMk cId="1799749533" sldId="355"/>
            <ac:picMk id="8" creationId="{F9DA8A6B-9717-8DF8-CD00-A8141A2B8B23}"/>
          </ac:picMkLst>
        </pc:picChg>
      </pc:sldChg>
      <pc:sldChg chg="add ord">
        <pc:chgData name="Janelle Clendenon" userId="da17313139568148" providerId="LiveId" clId="{C843C5EE-FE5E-4821-A946-053E651BA96B}" dt="2024-07-05T22:25:13.039" v="4312"/>
        <pc:sldMkLst>
          <pc:docMk/>
          <pc:sldMk cId="1121696033" sldId="356"/>
        </pc:sldMkLst>
      </pc:sldChg>
      <pc:sldChg chg="add">
        <pc:chgData name="Janelle Clendenon" userId="da17313139568148" providerId="LiveId" clId="{C843C5EE-FE5E-4821-A946-053E651BA96B}" dt="2024-07-05T21:28:14.361" v="3762" actId="2890"/>
        <pc:sldMkLst>
          <pc:docMk/>
          <pc:sldMk cId="3404593622" sldId="357"/>
        </pc:sldMkLst>
      </pc:sldChg>
      <pc:sldChg chg="delSp add mod">
        <pc:chgData name="Janelle Clendenon" userId="da17313139568148" providerId="LiveId" clId="{C843C5EE-FE5E-4821-A946-053E651BA96B}" dt="2024-07-05T22:15:53.536" v="4102" actId="478"/>
        <pc:sldMkLst>
          <pc:docMk/>
          <pc:sldMk cId="176089859" sldId="358"/>
        </pc:sldMkLst>
        <pc:spChg chg="del">
          <ac:chgData name="Janelle Clendenon" userId="da17313139568148" providerId="LiveId" clId="{C843C5EE-FE5E-4821-A946-053E651BA96B}" dt="2024-07-05T22:15:53.536" v="4102" actId="478"/>
          <ac:spMkLst>
            <pc:docMk/>
            <pc:sldMk cId="176089859" sldId="358"/>
            <ac:spMk id="6" creationId="{292B91A7-C0D7-B2D6-3F17-C96CAA1829C0}"/>
          </ac:spMkLst>
        </pc:spChg>
      </pc:sldChg>
    </pc:docChg>
  </pc:docChgLst>
  <pc:docChgLst>
    <pc:chgData name="Janelle Clendenon" userId="da17313139568148" providerId="LiveId" clId="{DA458251-82BA-413C-8B3F-B4818711F710}"/>
    <pc:docChg chg="addSld modSld">
      <pc:chgData name="Janelle Clendenon" userId="da17313139568148" providerId="LiveId" clId="{DA458251-82BA-413C-8B3F-B4818711F710}" dt="2024-11-15T05:14:53.125" v="6" actId="20577"/>
      <pc:docMkLst>
        <pc:docMk/>
      </pc:docMkLst>
      <pc:sldChg chg="addSp modSp new mod">
        <pc:chgData name="Janelle Clendenon" userId="da17313139568148" providerId="LiveId" clId="{DA458251-82BA-413C-8B3F-B4818711F710}" dt="2024-11-15T05:14:53.125" v="6" actId="20577"/>
        <pc:sldMkLst>
          <pc:docMk/>
          <pc:sldMk cId="3309168338" sldId="359"/>
        </pc:sldMkLst>
        <pc:spChg chg="add mod">
          <ac:chgData name="Janelle Clendenon" userId="da17313139568148" providerId="LiveId" clId="{DA458251-82BA-413C-8B3F-B4818711F710}" dt="2024-11-15T05:14:53.125" v="6" actId="20577"/>
          <ac:spMkLst>
            <pc:docMk/>
            <pc:sldMk cId="3309168338" sldId="359"/>
            <ac:spMk id="5" creationId="{70436B58-0D27-75CB-9A35-3387B3E6739F}"/>
          </ac:spMkLst>
        </pc:spChg>
        <pc:picChg chg="add mod">
          <ac:chgData name="Janelle Clendenon" userId="da17313139568148" providerId="LiveId" clId="{DA458251-82BA-413C-8B3F-B4818711F710}" dt="2024-11-15T05:14:40.758" v="3" actId="962"/>
          <ac:picMkLst>
            <pc:docMk/>
            <pc:sldMk cId="3309168338" sldId="359"/>
            <ac:picMk id="3" creationId="{4AB1B5A9-B7F2-BA4B-709E-4A8A93FC785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1F36-6C27-5982-37BA-110C0B2057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76D40B-07CD-8DBD-A9D3-40574FB55F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C2FA42-8139-97F9-0DB4-F8E71804218E}"/>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D9719935-E4AD-C74B-2258-F38B6899E4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E8B2D3-8C81-6FE2-D049-F6EF26293FAC}"/>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2070406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21A8-7B11-4DE7-472D-8AB3809A87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5D553F-EB63-093E-44AC-6B84D98A64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D2C5D9-E58D-70AF-7D2C-36E1E6D721DC}"/>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B81C71DD-29F4-225E-B2B2-CFBB11667C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61239-683E-DCBD-AC50-E6ED6E65CC0B}"/>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833611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D686-985E-AA1C-C884-EE42490E00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3AB11E-B3D8-0D94-C931-324BABCF78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8499B2-316B-2772-050E-33D9150A8470}"/>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0B78BC5A-D2AC-8529-D2EA-56CD66FEE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143F1-E585-0262-C43D-843A044C26DE}"/>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1428416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398B-D4D7-7F74-88C9-580A29D08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B9C5C-AAD7-E96D-AA76-69B9D4D4CE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F8BD05-8218-F868-04F6-C36BB36DB5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E1E579-E1C0-189F-8D88-D4B3BE41C4C7}"/>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6" name="Footer Placeholder 5">
            <a:extLst>
              <a:ext uri="{FF2B5EF4-FFF2-40B4-BE49-F238E27FC236}">
                <a16:creationId xmlns:a16="http://schemas.microsoft.com/office/drawing/2014/main" id="{039C22A7-C904-491B-8C3F-D2029F31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1A6C0-AFE3-D565-B74D-A72F19594789}"/>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255106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44FB-B7EA-D547-0872-2A6199FFEF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D03960-AAD2-D25D-6C7B-71235DEE32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D2EBB3-744B-E941-6A60-A549E3AE78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25A3F3-B5B3-B00A-E283-DD73D0769C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9FD43D-BCB4-0ABC-10B7-3EC898D459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887635-BE91-26A3-EE22-13574EA421DE}"/>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8" name="Footer Placeholder 7">
            <a:extLst>
              <a:ext uri="{FF2B5EF4-FFF2-40B4-BE49-F238E27FC236}">
                <a16:creationId xmlns:a16="http://schemas.microsoft.com/office/drawing/2014/main" id="{36E47E98-2D63-84FC-45DD-D07FB11D1D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69115C-4D62-C5B8-2FFD-66F83D845A60}"/>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1389049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F3BE-16A2-B74E-3577-42CCEB583D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D20533-B080-9CF0-C3C0-8B65426AC376}"/>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4" name="Footer Placeholder 3">
            <a:extLst>
              <a:ext uri="{FF2B5EF4-FFF2-40B4-BE49-F238E27FC236}">
                <a16:creationId xmlns:a16="http://schemas.microsoft.com/office/drawing/2014/main" id="{003AA08C-F8D1-BB23-D39F-3410C997D0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E97B36-561B-7091-13ED-07AEDFA5A26E}"/>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96594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635A9C-98BA-9207-7C64-BD8B9A60D238}"/>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3" name="Footer Placeholder 2">
            <a:extLst>
              <a:ext uri="{FF2B5EF4-FFF2-40B4-BE49-F238E27FC236}">
                <a16:creationId xmlns:a16="http://schemas.microsoft.com/office/drawing/2014/main" id="{2F6031E0-C7E8-1AAA-6746-D1993FDB97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97DEB2-D9A0-AC53-B78E-4CE622474783}"/>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508697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8B46C-12F0-1148-5F71-4FE6133B73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7EAC45-6FC5-27C4-BE8F-8B5A39DF9A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68742D-26E9-A9C9-87FD-1E399CF7D0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FF0823-3FEC-7E25-EAD3-75969C58B9AC}"/>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6" name="Footer Placeholder 5">
            <a:extLst>
              <a:ext uri="{FF2B5EF4-FFF2-40B4-BE49-F238E27FC236}">
                <a16:creationId xmlns:a16="http://schemas.microsoft.com/office/drawing/2014/main" id="{A2FAA959-3D7A-8EBA-9783-805C32FD38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43CE18-787C-5372-F3A7-22292D3004F3}"/>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329821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32B70-C946-6EF8-00E2-CCAEA112A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0E08C7-0EF0-FA40-ECA8-DC26805549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710291-09B0-9517-A973-71A6F56400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9BF59D-C4EE-B962-5215-7FF9F94DE352}"/>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6" name="Footer Placeholder 5">
            <a:extLst>
              <a:ext uri="{FF2B5EF4-FFF2-40B4-BE49-F238E27FC236}">
                <a16:creationId xmlns:a16="http://schemas.microsoft.com/office/drawing/2014/main" id="{3E66E8B6-52A3-C052-A32A-1021F9DC7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EF5250-1998-C3D5-D1FC-BE218E237E20}"/>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475397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6DC6-44E5-32D7-6D29-A2F6386398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F3A68D-EDA6-2B5E-6F3F-F6A12F3260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2783C-E640-64E0-2517-62CD384B965D}"/>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62BB93C7-975E-0DE5-3C88-BBE859B80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A55672-3CD3-4FC4-9F5A-52B7915AA850}"/>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218594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2B77F6-3462-AE57-47B4-3FA04DB726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2B35C0-AFC2-9518-A5DC-0D1A9D8077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B89C96-46C7-457F-0E10-7E4104F52C3C}"/>
              </a:ext>
            </a:extLst>
          </p:cNvPr>
          <p:cNvSpPr>
            <a:spLocks noGrp="1"/>
          </p:cNvSpPr>
          <p:nvPr>
            <p:ph type="dt" sz="half" idx="10"/>
          </p:nvPr>
        </p:nvSpPr>
        <p:spPr/>
        <p:txBody>
          <a:body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615E2F78-2346-B91D-5CE8-7D74D53FD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1E1F04-DA5A-3CA4-2E11-31098002D915}"/>
              </a:ext>
            </a:extLst>
          </p:cNvPr>
          <p:cNvSpPr>
            <a:spLocks noGrp="1"/>
          </p:cNvSpPr>
          <p:nvPr>
            <p:ph type="sldNum" sz="quarter" idx="12"/>
          </p:nvPr>
        </p:nvSpPr>
        <p:spPr/>
        <p:txBody>
          <a:bodyPr/>
          <a:lstStyle/>
          <a:p>
            <a:fld id="{852A358D-3014-4BE4-A136-E10FC9BEC614}" type="slidenum">
              <a:rPr lang="en-US" smtClean="0"/>
              <a:t>‹#›</a:t>
            </a:fld>
            <a:endParaRPr lang="en-US"/>
          </a:p>
        </p:txBody>
      </p:sp>
    </p:spTree>
    <p:extLst>
      <p:ext uri="{BB962C8B-B14F-4D97-AF65-F5344CB8AC3E}">
        <p14:creationId xmlns:p14="http://schemas.microsoft.com/office/powerpoint/2010/main" val="630847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809250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46679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027957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706206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93596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904282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577793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296653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812754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536921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758223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3322E2-91E8-E654-5AD2-818A9DA77A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E3CB71-5CE5-3675-E82B-BE582FF942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17457D-F31D-AB4E-DDD1-2A210C63B7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68B4C3-BEDF-4D1E-A382-9AD878AFC31E}" type="datetimeFigureOut">
              <a:rPr lang="en-US" smtClean="0"/>
              <a:t>11/14/2024</a:t>
            </a:fld>
            <a:endParaRPr lang="en-US"/>
          </a:p>
        </p:txBody>
      </p:sp>
      <p:sp>
        <p:nvSpPr>
          <p:cNvPr id="5" name="Footer Placeholder 4">
            <a:extLst>
              <a:ext uri="{FF2B5EF4-FFF2-40B4-BE49-F238E27FC236}">
                <a16:creationId xmlns:a16="http://schemas.microsoft.com/office/drawing/2014/main" id="{8CF90E6A-A1CD-49F8-96D0-CE0C30E8EF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BB405F4-14A4-BC90-7A63-239749D150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2A358D-3014-4BE4-A136-E10FC9BEC614}" type="slidenum">
              <a:rPr lang="en-US" smtClean="0"/>
              <a:t>‹#›</a:t>
            </a:fld>
            <a:endParaRPr lang="en-US"/>
          </a:p>
        </p:txBody>
      </p:sp>
    </p:spTree>
    <p:extLst>
      <p:ext uri="{BB962C8B-B14F-4D97-AF65-F5344CB8AC3E}">
        <p14:creationId xmlns:p14="http://schemas.microsoft.com/office/powerpoint/2010/main" val="211450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61000">
              <a:schemeClr val="accent4">
                <a:lumMod val="50000"/>
              </a:schemeClr>
            </a:gs>
            <a:gs pos="100000">
              <a:srgbClr val="002060"/>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F07CD3FD-BE54-4400-942B-C6C15AA73DFD}" type="datetimeFigureOut">
              <a:rPr lang="en-US" smtClean="0"/>
              <a:t>11/14/2024</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A4C0CD32-A6C8-4BA5-B3DF-D8325E32CAA4}" type="slidenum">
              <a:rPr lang="en-US" smtClean="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3548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8.xml"/><Relationship Id="rId1" Type="http://schemas.openxmlformats.org/officeDocument/2006/relationships/video" Target="https://www.youtube.com/embed/hpDrndhk1ko?feature=oembe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8.xml"/><Relationship Id="rId1" Type="http://schemas.openxmlformats.org/officeDocument/2006/relationships/video" Target="https://www.youtube.com/embed/isAx5fvP4DI?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9.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png"/><Relationship Id="rId1" Type="http://schemas.openxmlformats.org/officeDocument/2006/relationships/slideLayout" Target="../slideLayouts/slideLayout19.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8.xml"/><Relationship Id="rId1" Type="http://schemas.openxmlformats.org/officeDocument/2006/relationships/video" Target="https://www.youtube.com/embed/4ngrt3MQ2A0?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9.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hyperlink" Target="https://www.biblegateway.com/passage/?search=Genesis+3&amp;version=NIV#fen-NIV-71a" TargetMode="External"/><Relationship Id="rId2" Type="http://schemas.openxmlformats.org/officeDocument/2006/relationships/image" Target="../media/image28.jpg"/><Relationship Id="rId1" Type="http://schemas.openxmlformats.org/officeDocument/2006/relationships/slideLayout" Target="../slideLayouts/slideLayout19.xml"/><Relationship Id="rId5" Type="http://schemas.openxmlformats.org/officeDocument/2006/relationships/image" Target="../media/image26.png"/><Relationship Id="rId4" Type="http://schemas.openxmlformats.org/officeDocument/2006/relationships/hyperlink" Target="https://www.biblegateway.com/passage/?search=Genesis+3&amp;version=NIV#fen-NIV-71b"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hyperlink" Target="https://www.biblegateway.com/passage/?search=Genesis+3&amp;version=NIV#fen-NIV-76c" TargetMode="External"/><Relationship Id="rId2" Type="http://schemas.openxmlformats.org/officeDocument/2006/relationships/image" Target="../media/image31.jpg"/><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image" Target="../media/image26.png"/><Relationship Id="rId4" Type="http://schemas.openxmlformats.org/officeDocument/2006/relationships/hyperlink" Target="https://www.biblegateway.com/passage/?search=Genesis+3&amp;version=NIV#fen-NIV-76d"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biblegateway.com/passage/?search=Genesis+3&amp;version=NIV#fen-NIV-80e" TargetMode="External"/><Relationship Id="rId2" Type="http://schemas.openxmlformats.org/officeDocument/2006/relationships/image" Target="../media/image33.jpg"/><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8.xml"/><Relationship Id="rId1" Type="http://schemas.openxmlformats.org/officeDocument/2006/relationships/video" Target="https://www.youtube.com/embed/dSeNxHg8-WM?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8.xml"/><Relationship Id="rId1" Type="http://schemas.openxmlformats.org/officeDocument/2006/relationships/video" Target="https://www.youtube.com/embed/qM6u_hHmezE?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g"/><Relationship Id="rId1" Type="http://schemas.openxmlformats.org/officeDocument/2006/relationships/slideLayout" Target="../slideLayouts/slideLayout19.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B741E7-D741-2798-7470-A60DEF38DEF2}"/>
              </a:ext>
            </a:extLst>
          </p:cNvPr>
          <p:cNvSpPr/>
          <p:nvPr/>
        </p:nvSpPr>
        <p:spPr>
          <a:xfrm>
            <a:off x="-1" y="-88231"/>
            <a:ext cx="12192000" cy="4852736"/>
          </a:xfrm>
          <a:prstGeom prst="rect">
            <a:avLst/>
          </a:prstGeom>
          <a:gradFill>
            <a:gsLst>
              <a:gs pos="72000">
                <a:schemeClr val="accent6">
                  <a:lumMod val="40000"/>
                  <a:lumOff val="60000"/>
                </a:schemeClr>
              </a:gs>
              <a:gs pos="0">
                <a:schemeClr val="accent1">
                  <a:lumMod val="45000"/>
                  <a:lumOff val="55000"/>
                </a:schemeClr>
              </a:gs>
              <a:gs pos="41000">
                <a:schemeClr val="accent1">
                  <a:lumMod val="45000"/>
                  <a:lumOff val="5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and person holding an apple&#10;&#10;Description automatically generated">
            <a:extLst>
              <a:ext uri="{FF2B5EF4-FFF2-40B4-BE49-F238E27FC236}">
                <a16:creationId xmlns:a16="http://schemas.microsoft.com/office/drawing/2014/main" id="{A6219D7D-5526-0A0A-C0AF-B5F3FDB24795}"/>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itle 1">
            <a:extLst>
              <a:ext uri="{FF2B5EF4-FFF2-40B4-BE49-F238E27FC236}">
                <a16:creationId xmlns:a16="http://schemas.microsoft.com/office/drawing/2014/main" id="{285EBE4A-7BC0-4E05-824F-0A3E5D8F8417}"/>
              </a:ext>
            </a:extLst>
          </p:cNvPr>
          <p:cNvSpPr>
            <a:spLocks noGrp="1"/>
          </p:cNvSpPr>
          <p:nvPr>
            <p:ph type="ctrTitle"/>
          </p:nvPr>
        </p:nvSpPr>
        <p:spPr>
          <a:xfrm>
            <a:off x="0" y="4470400"/>
            <a:ext cx="12192000" cy="2387600"/>
          </a:xfrm>
        </p:spPr>
        <p:style>
          <a:lnRef idx="2">
            <a:schemeClr val="dk1">
              <a:shade val="15000"/>
            </a:schemeClr>
          </a:lnRef>
          <a:fillRef idx="1">
            <a:schemeClr val="dk1"/>
          </a:fillRef>
          <a:effectRef idx="0">
            <a:schemeClr val="dk1"/>
          </a:effectRef>
          <a:fontRef idx="minor">
            <a:schemeClr val="lt1"/>
          </a:fontRef>
        </p:style>
        <p:txBody>
          <a:bodyPr anchor="ctr" anchorCtr="0"/>
          <a:lstStyle/>
          <a:p>
            <a:r>
              <a:rPr lang="en-US" b="1" dirty="0">
                <a:ln w="22225">
                  <a:solidFill>
                    <a:schemeClr val="accent2"/>
                  </a:solidFill>
                  <a:prstDash val="solid"/>
                </a:ln>
                <a:solidFill>
                  <a:schemeClr val="accent2">
                    <a:lumMod val="40000"/>
                    <a:lumOff val="60000"/>
                  </a:schemeClr>
                </a:solidFill>
              </a:rPr>
              <a:t>Adam and Eve</a:t>
            </a:r>
            <a:br>
              <a:rPr lang="en-US" b="1" dirty="0">
                <a:ln w="22225">
                  <a:solidFill>
                    <a:schemeClr val="accent2"/>
                  </a:solidFill>
                  <a:prstDash val="solid"/>
                </a:ln>
                <a:solidFill>
                  <a:schemeClr val="accent2">
                    <a:lumMod val="40000"/>
                    <a:lumOff val="60000"/>
                  </a:schemeClr>
                </a:solidFill>
              </a:rPr>
            </a:br>
            <a:r>
              <a:rPr lang="en-US" b="1" dirty="0">
                <a:ln w="22225">
                  <a:solidFill>
                    <a:schemeClr val="accent2"/>
                  </a:solidFill>
                  <a:prstDash val="solid"/>
                </a:ln>
                <a:solidFill>
                  <a:schemeClr val="accent2">
                    <a:lumMod val="40000"/>
                    <a:lumOff val="60000"/>
                  </a:schemeClr>
                </a:solidFill>
              </a:rPr>
              <a:t>make a bad choice</a:t>
            </a:r>
          </a:p>
        </p:txBody>
      </p:sp>
      <p:sp>
        <p:nvSpPr>
          <p:cNvPr id="7" name="Rectangle 6">
            <a:extLst>
              <a:ext uri="{FF2B5EF4-FFF2-40B4-BE49-F238E27FC236}">
                <a16:creationId xmlns:a16="http://schemas.microsoft.com/office/drawing/2014/main" id="{8C1B18C2-B735-88D8-0153-19A6AF33DE98}"/>
              </a:ext>
            </a:extLst>
          </p:cNvPr>
          <p:cNvSpPr/>
          <p:nvPr/>
        </p:nvSpPr>
        <p:spPr>
          <a:xfrm>
            <a:off x="1" y="176463"/>
            <a:ext cx="1524000" cy="4588042"/>
          </a:xfrm>
          <a:prstGeom prst="rect">
            <a:avLst/>
          </a:prstGeom>
          <a:noFill/>
        </p:spPr>
        <p:txBody>
          <a:bodyPr wrap="square" lIns="91440" tIns="45720" rIns="91440" bIns="45720">
            <a:normAutofit fontScale="92500" lnSpcReduction="20000"/>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I</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a:t>
            </a:r>
          </a:p>
        </p:txBody>
      </p:sp>
      <p:sp>
        <p:nvSpPr>
          <p:cNvPr id="10" name="Rectangle 9">
            <a:extLst>
              <a:ext uri="{FF2B5EF4-FFF2-40B4-BE49-F238E27FC236}">
                <a16:creationId xmlns:a16="http://schemas.microsoft.com/office/drawing/2014/main" id="{758E3C3D-838D-4195-AD20-ADC61C661CDE}"/>
              </a:ext>
            </a:extLst>
          </p:cNvPr>
          <p:cNvSpPr/>
          <p:nvPr/>
        </p:nvSpPr>
        <p:spPr>
          <a:xfrm>
            <a:off x="10667999" y="0"/>
            <a:ext cx="1524000" cy="4470401"/>
          </a:xfrm>
          <a:prstGeom prst="rect">
            <a:avLst/>
          </a:prstGeom>
          <a:noFill/>
        </p:spPr>
        <p:txBody>
          <a:bodyPr wrap="square" lIns="91440" tIns="45720" rIns="91440" bIns="45720">
            <a:normAutofit fontScale="62500" lnSpcReduction="20000"/>
          </a:bodyPr>
          <a:lstStyle/>
          <a:p>
            <a:pPr algn="ctr"/>
            <a:endParaRPr lang="en-US" sz="4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4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en-US" sz="4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a:t>
            </a:r>
          </a:p>
          <a:p>
            <a:pPr algn="ctr"/>
            <a:r>
              <a:rPr lang="en-US" sz="4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a:t>
            </a:r>
          </a:p>
          <a:p>
            <a:pPr algn="ctr"/>
            <a:r>
              <a:rPr lang="en-US" sz="4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a:t>
            </a:r>
          </a:p>
          <a:p>
            <a:pPr algn="ctr"/>
            <a:r>
              <a:rPr lang="en-US" sz="4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a:t>
            </a:r>
          </a:p>
          <a:p>
            <a:pPr algn="ctr"/>
            <a:r>
              <a:rPr lang="en-US" sz="4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a:t>
            </a:r>
          </a:p>
          <a:p>
            <a:pPr algn="ctr"/>
            <a:r>
              <a:rPr lang="en-US" sz="4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a:t>
            </a:r>
          </a:p>
          <a:p>
            <a:pPr algn="ctr"/>
            <a:r>
              <a:rPr lang="en-US" sz="4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R</a:t>
            </a: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p>
        </p:txBody>
      </p:sp>
    </p:spTree>
    <p:extLst>
      <p:ext uri="{BB962C8B-B14F-4D97-AF65-F5344CB8AC3E}">
        <p14:creationId xmlns:p14="http://schemas.microsoft.com/office/powerpoint/2010/main" val="10055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AC4A1-4EFF-E36F-5C24-49B2F791D173}"/>
              </a:ext>
            </a:extLst>
          </p:cNvPr>
          <p:cNvSpPr>
            <a:spLocks noGrp="1"/>
          </p:cNvSpPr>
          <p:nvPr>
            <p:ph type="title"/>
          </p:nvPr>
        </p:nvSpPr>
        <p:spPr>
          <a:xfrm>
            <a:off x="1625599" y="0"/>
            <a:ext cx="10363200" cy="1187570"/>
          </a:xfrm>
        </p:spPr>
        <p:txBody>
          <a:bodyPr>
            <a:normAutofit fontScale="90000"/>
          </a:bodyPr>
          <a:lstStyle/>
          <a:p>
            <a:pPr algn="ctr"/>
            <a:r>
              <a:rPr lang="en-US" dirty="0"/>
              <a:t>I have a box with some special things inside it.</a:t>
            </a:r>
            <a:br>
              <a:rPr lang="en-US" dirty="0"/>
            </a:br>
            <a:r>
              <a:rPr lang="en-US" dirty="0"/>
              <a:t>But don’t look inside.  Don’t even come near it.</a:t>
            </a:r>
          </a:p>
        </p:txBody>
      </p:sp>
      <p:pic>
        <p:nvPicPr>
          <p:cNvPr id="4" name="Picture 3" descr="A blue box with a white bow&#10;&#10;Description automatically generated">
            <a:extLst>
              <a:ext uri="{FF2B5EF4-FFF2-40B4-BE49-F238E27FC236}">
                <a16:creationId xmlns:a16="http://schemas.microsoft.com/office/drawing/2014/main" id="{8524BE0A-35A5-9FD7-7936-0A920BFDA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962" y="1187570"/>
            <a:ext cx="5172075" cy="5715000"/>
          </a:xfrm>
          <a:prstGeom prst="rect">
            <a:avLst/>
          </a:prstGeom>
        </p:spPr>
      </p:pic>
    </p:spTree>
    <p:extLst>
      <p:ext uri="{BB962C8B-B14F-4D97-AF65-F5344CB8AC3E}">
        <p14:creationId xmlns:p14="http://schemas.microsoft.com/office/powerpoint/2010/main" val="3663938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7075598" y="1824603"/>
            <a:ext cx="1954061" cy="954107"/>
          </a:xfrm>
          <a:prstGeom prst="rect">
            <a:avLst/>
          </a:prstGeom>
          <a:noFill/>
        </p:spPr>
        <p:txBody>
          <a:bodyPr wrap="square" rtlCol="0">
            <a:spAutoFit/>
          </a:bodyPr>
          <a:lstStyle/>
          <a:p>
            <a:pPr algn="ctr"/>
            <a:r>
              <a:rPr lang="en-US" sz="2800" b="1" dirty="0"/>
              <a:t>James</a:t>
            </a:r>
          </a:p>
          <a:p>
            <a:pPr algn="ctr"/>
            <a:r>
              <a:rPr lang="en-US" sz="2800" b="1" dirty="0"/>
              <a:t>1:12-25</a:t>
            </a:r>
          </a:p>
        </p:txBody>
      </p:sp>
      <p:sp>
        <p:nvSpPr>
          <p:cNvPr id="5" name="Scroll: Vertical 4">
            <a:extLst>
              <a:ext uri="{FF2B5EF4-FFF2-40B4-BE49-F238E27FC236}">
                <a16:creationId xmlns:a16="http://schemas.microsoft.com/office/drawing/2014/main" id="{20C39D14-D6AE-6917-90BE-463D30692F1F}"/>
              </a:ext>
            </a:extLst>
          </p:cNvPr>
          <p:cNvSpPr/>
          <p:nvPr/>
        </p:nvSpPr>
        <p:spPr>
          <a:xfrm rot="21028923">
            <a:off x="67054" y="613399"/>
            <a:ext cx="5311036" cy="4339210"/>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aseline="30000" dirty="0">
                <a:solidFill>
                  <a:schemeClr val="tx1"/>
                </a:solidFill>
              </a:rPr>
              <a:t>13 </a:t>
            </a:r>
            <a:r>
              <a:rPr lang="en-US" dirty="0">
                <a:solidFill>
                  <a:schemeClr val="tx1"/>
                </a:solidFill>
              </a:rPr>
              <a:t>When someone is being tempted, he should not say, “God is tempting me.” Evil cannot tempt God, and God himself does not tempt anyone.</a:t>
            </a:r>
          </a:p>
          <a:p>
            <a:pPr algn="ctr"/>
            <a:endParaRPr lang="en-US" dirty="0">
              <a:solidFill>
                <a:schemeClr val="tx1"/>
              </a:solidFill>
            </a:endParaRPr>
          </a:p>
          <a:p>
            <a:pPr algn="ctr"/>
            <a:r>
              <a:rPr lang="en-US" dirty="0">
                <a:solidFill>
                  <a:schemeClr val="tx1"/>
                </a:solidFill>
              </a:rPr>
              <a:t> </a:t>
            </a:r>
            <a:r>
              <a:rPr lang="en-US" baseline="30000" dirty="0">
                <a:solidFill>
                  <a:schemeClr val="tx1"/>
                </a:solidFill>
              </a:rPr>
              <a:t>14 </a:t>
            </a:r>
            <a:r>
              <a:rPr lang="en-US" dirty="0">
                <a:solidFill>
                  <a:schemeClr val="tx1"/>
                </a:solidFill>
              </a:rPr>
              <a:t>It is the evil that a person wants that tempts him. His own evil desire leads him away and holds him. </a:t>
            </a:r>
          </a:p>
          <a:p>
            <a:pPr algn="ctr"/>
            <a:r>
              <a:rPr lang="en-US" baseline="30000" dirty="0">
                <a:solidFill>
                  <a:schemeClr val="tx1"/>
                </a:solidFill>
              </a:rPr>
              <a:t>15 </a:t>
            </a:r>
            <a:r>
              <a:rPr lang="en-US" dirty="0">
                <a:solidFill>
                  <a:schemeClr val="tx1"/>
                </a:solidFill>
              </a:rPr>
              <a:t>This desire causes sin. Then the sin grows and brings death.</a:t>
            </a:r>
          </a:p>
        </p:txBody>
      </p:sp>
    </p:spTree>
    <p:extLst>
      <p:ext uri="{BB962C8B-B14F-4D97-AF65-F5344CB8AC3E}">
        <p14:creationId xmlns:p14="http://schemas.microsoft.com/office/powerpoint/2010/main" val="176089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croll: Vertical 4">
            <a:extLst>
              <a:ext uri="{FF2B5EF4-FFF2-40B4-BE49-F238E27FC236}">
                <a16:creationId xmlns:a16="http://schemas.microsoft.com/office/drawing/2014/main" id="{20C39D14-D6AE-6917-90BE-463D30692F1F}"/>
              </a:ext>
            </a:extLst>
          </p:cNvPr>
          <p:cNvSpPr/>
          <p:nvPr/>
        </p:nvSpPr>
        <p:spPr>
          <a:xfrm rot="21028923">
            <a:off x="6119" y="1009255"/>
            <a:ext cx="3834953" cy="5372333"/>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aseline="30000" dirty="0">
                <a:solidFill>
                  <a:schemeClr val="tx1"/>
                </a:solidFill>
              </a:rPr>
              <a:t>13 </a:t>
            </a:r>
            <a:r>
              <a:rPr lang="en-US" dirty="0">
                <a:solidFill>
                  <a:schemeClr val="tx1"/>
                </a:solidFill>
              </a:rPr>
              <a:t>When someone is being tempted, he should not say, “God is tempting me.” Evil cannot tempt God, and God himself does not tempt anyone.</a:t>
            </a:r>
          </a:p>
          <a:p>
            <a:pPr algn="ctr"/>
            <a:endParaRPr lang="en-US" dirty="0">
              <a:solidFill>
                <a:schemeClr val="tx1"/>
              </a:solidFill>
            </a:endParaRPr>
          </a:p>
          <a:p>
            <a:pPr algn="ctr"/>
            <a:r>
              <a:rPr lang="en-US" dirty="0">
                <a:solidFill>
                  <a:schemeClr val="tx1"/>
                </a:solidFill>
              </a:rPr>
              <a:t> </a:t>
            </a:r>
            <a:r>
              <a:rPr lang="en-US" baseline="30000" dirty="0">
                <a:solidFill>
                  <a:schemeClr val="tx1"/>
                </a:solidFill>
              </a:rPr>
              <a:t>14 </a:t>
            </a:r>
            <a:r>
              <a:rPr lang="en-US" dirty="0">
                <a:solidFill>
                  <a:schemeClr val="tx1"/>
                </a:solidFill>
              </a:rPr>
              <a:t>It is the evil that a person wants that tempts him. His own evil desire leads him away and holds him. </a:t>
            </a:r>
          </a:p>
          <a:p>
            <a:pPr algn="ctr"/>
            <a:r>
              <a:rPr lang="en-US" baseline="30000" dirty="0">
                <a:solidFill>
                  <a:schemeClr val="tx1"/>
                </a:solidFill>
              </a:rPr>
              <a:t>15 </a:t>
            </a:r>
            <a:r>
              <a:rPr lang="en-US" dirty="0">
                <a:solidFill>
                  <a:schemeClr val="tx1"/>
                </a:solidFill>
              </a:rPr>
              <a:t>This desire causes sin. Then the sin grows and brings death.</a:t>
            </a:r>
          </a:p>
          <a:p>
            <a:pPr algn="ctr"/>
            <a:r>
              <a:rPr lang="en-US" dirty="0">
                <a:solidFill>
                  <a:schemeClr val="tx1"/>
                </a:solidFill>
              </a:rPr>
              <a:t>James 1:12-15</a:t>
            </a:r>
          </a:p>
        </p:txBody>
      </p:sp>
      <p:sp>
        <p:nvSpPr>
          <p:cNvPr id="6" name="TextBox 5">
            <a:extLst>
              <a:ext uri="{FF2B5EF4-FFF2-40B4-BE49-F238E27FC236}">
                <a16:creationId xmlns:a16="http://schemas.microsoft.com/office/drawing/2014/main" id="{292B91A7-C0D7-B2D6-3F17-C96CAA1829C0}"/>
              </a:ext>
            </a:extLst>
          </p:cNvPr>
          <p:cNvSpPr txBox="1"/>
          <p:nvPr/>
        </p:nvSpPr>
        <p:spPr>
          <a:xfrm>
            <a:off x="4258852" y="196322"/>
            <a:ext cx="7831548" cy="175432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solidFill>
                  <a:srgbClr val="FFC000"/>
                </a:solidFill>
              </a:rPr>
              <a:t>OBJECT LESSON:  This is like how a magnet attracts metal objects. </a:t>
            </a:r>
          </a:p>
          <a:p>
            <a:r>
              <a:rPr lang="en-US" dirty="0">
                <a:solidFill>
                  <a:srgbClr val="FFC000"/>
                </a:solidFill>
              </a:rPr>
              <a:t> When we want, what is bad, we are tempted.  We (like the magnet) can choose to draw closer to the bad influence and draw the sin close to us. </a:t>
            </a:r>
          </a:p>
          <a:p>
            <a:r>
              <a:rPr lang="en-US" dirty="0">
                <a:solidFill>
                  <a:srgbClr val="FFC000"/>
                </a:solidFill>
              </a:rPr>
              <a:t>OR </a:t>
            </a:r>
          </a:p>
          <a:p>
            <a:r>
              <a:rPr lang="en-US" dirty="0">
                <a:solidFill>
                  <a:srgbClr val="FFC000"/>
                </a:solidFill>
              </a:rPr>
              <a:t>We can choose to go a different way.  We can choose to ask God to help us go away from evil and towards good choices.  We can attract what is good.</a:t>
            </a:r>
          </a:p>
        </p:txBody>
      </p:sp>
      <p:pic>
        <p:nvPicPr>
          <p:cNvPr id="10" name="Picture 9" descr="A magnet with many nails&#10;&#10;Description automatically generated">
            <a:extLst>
              <a:ext uri="{FF2B5EF4-FFF2-40B4-BE49-F238E27FC236}">
                <a16:creationId xmlns:a16="http://schemas.microsoft.com/office/drawing/2014/main" id="{2886F4F1-BB1B-2208-7E6D-3BB9F4AF22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8852" y="3828650"/>
            <a:ext cx="3121576" cy="1754326"/>
          </a:xfrm>
          <a:prstGeom prst="rect">
            <a:avLst/>
          </a:prstGeom>
        </p:spPr>
      </p:pic>
      <p:sp>
        <p:nvSpPr>
          <p:cNvPr id="11" name="TextBox 10">
            <a:extLst>
              <a:ext uri="{FF2B5EF4-FFF2-40B4-BE49-F238E27FC236}">
                <a16:creationId xmlns:a16="http://schemas.microsoft.com/office/drawing/2014/main" id="{5850B167-2E9D-9D89-89D5-10ABF6542AC6}"/>
              </a:ext>
            </a:extLst>
          </p:cNvPr>
          <p:cNvSpPr txBox="1"/>
          <p:nvPr/>
        </p:nvSpPr>
        <p:spPr>
          <a:xfrm>
            <a:off x="4777376" y="4826000"/>
            <a:ext cx="2055224" cy="769441"/>
          </a:xfrm>
          <a:prstGeom prst="rect">
            <a:avLst/>
          </a:prstGeom>
          <a:noFill/>
        </p:spPr>
        <p:txBody>
          <a:bodyPr wrap="square" rtlCol="0">
            <a:spAutoFit/>
          </a:bodyPr>
          <a:lstStyle/>
          <a:p>
            <a:r>
              <a:rPr lang="en-US" sz="4400" b="1" dirty="0">
                <a:solidFill>
                  <a:schemeClr val="bg2"/>
                </a:solidFill>
                <a:latin typeface="Amasis MT Pro Black" panose="02040A04050005020304" pitchFamily="18" charset="0"/>
              </a:rPr>
              <a:t>SIN</a:t>
            </a:r>
          </a:p>
        </p:txBody>
      </p:sp>
      <p:pic>
        <p:nvPicPr>
          <p:cNvPr id="13" name="Picture 12" descr="A magnet with paper clips&#10;&#10;Description automatically generated">
            <a:extLst>
              <a:ext uri="{FF2B5EF4-FFF2-40B4-BE49-F238E27FC236}">
                <a16:creationId xmlns:a16="http://schemas.microsoft.com/office/drawing/2014/main" id="{DEAF1103-BBF3-8ABC-2F1C-BCBFE55D6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1100" y="3828650"/>
            <a:ext cx="2647502" cy="1767208"/>
          </a:xfrm>
          <a:prstGeom prst="rect">
            <a:avLst/>
          </a:prstGeom>
        </p:spPr>
      </p:pic>
      <p:pic>
        <p:nvPicPr>
          <p:cNvPr id="17" name="Picture 16" descr="A black text in a rectangle&#10;&#10;Description automatically generated">
            <a:extLst>
              <a:ext uri="{FF2B5EF4-FFF2-40B4-BE49-F238E27FC236}">
                <a16:creationId xmlns:a16="http://schemas.microsoft.com/office/drawing/2014/main" id="{52740EC9-BFE1-22C9-6D79-3ACF1FF404D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4554" b="29879"/>
          <a:stretch/>
        </p:blipFill>
        <p:spPr>
          <a:xfrm>
            <a:off x="6372362" y="2178449"/>
            <a:ext cx="3121576" cy="1422400"/>
          </a:xfrm>
          <a:prstGeom prst="rect">
            <a:avLst/>
          </a:prstGeom>
        </p:spPr>
      </p:pic>
      <p:sp>
        <p:nvSpPr>
          <p:cNvPr id="18" name="TextBox 17">
            <a:extLst>
              <a:ext uri="{FF2B5EF4-FFF2-40B4-BE49-F238E27FC236}">
                <a16:creationId xmlns:a16="http://schemas.microsoft.com/office/drawing/2014/main" id="{48865826-23E8-375F-496A-8642B5507C40}"/>
              </a:ext>
            </a:extLst>
          </p:cNvPr>
          <p:cNvSpPr txBox="1"/>
          <p:nvPr/>
        </p:nvSpPr>
        <p:spPr>
          <a:xfrm>
            <a:off x="9665517" y="4705813"/>
            <a:ext cx="2055224" cy="769441"/>
          </a:xfrm>
          <a:prstGeom prst="rect">
            <a:avLst/>
          </a:prstGeom>
          <a:noFill/>
        </p:spPr>
        <p:txBody>
          <a:bodyPr wrap="square" rtlCol="0">
            <a:spAutoFit/>
          </a:bodyPr>
          <a:lstStyle/>
          <a:p>
            <a:r>
              <a:rPr lang="en-US" sz="4400" b="1" dirty="0">
                <a:solidFill>
                  <a:schemeClr val="accent1">
                    <a:lumMod val="50000"/>
                  </a:schemeClr>
                </a:solidFill>
                <a:latin typeface="Amasis MT Pro Black" panose="02040A04050005020304" pitchFamily="18" charset="0"/>
              </a:rPr>
              <a:t>GOOD</a:t>
            </a:r>
          </a:p>
        </p:txBody>
      </p:sp>
    </p:spTree>
    <p:extLst>
      <p:ext uri="{BB962C8B-B14F-4D97-AF65-F5344CB8AC3E}">
        <p14:creationId xmlns:p14="http://schemas.microsoft.com/office/powerpoint/2010/main" val="102326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7075598" y="1824603"/>
            <a:ext cx="1954061" cy="954107"/>
          </a:xfrm>
          <a:prstGeom prst="rect">
            <a:avLst/>
          </a:prstGeom>
          <a:noFill/>
        </p:spPr>
        <p:txBody>
          <a:bodyPr wrap="square" rtlCol="0">
            <a:spAutoFit/>
          </a:bodyPr>
          <a:lstStyle/>
          <a:p>
            <a:pPr algn="ctr"/>
            <a:r>
              <a:rPr lang="en-US" sz="2800" b="1" dirty="0"/>
              <a:t>James</a:t>
            </a:r>
          </a:p>
          <a:p>
            <a:pPr algn="ctr"/>
            <a:r>
              <a:rPr lang="en-US" sz="2800" b="1" dirty="0"/>
              <a:t>1:12-25</a:t>
            </a:r>
          </a:p>
        </p:txBody>
      </p:sp>
      <p:sp>
        <p:nvSpPr>
          <p:cNvPr id="5" name="Scroll: Vertical 4">
            <a:extLst>
              <a:ext uri="{FF2B5EF4-FFF2-40B4-BE49-F238E27FC236}">
                <a16:creationId xmlns:a16="http://schemas.microsoft.com/office/drawing/2014/main" id="{20C39D14-D6AE-6917-90BE-463D30692F1F}"/>
              </a:ext>
            </a:extLst>
          </p:cNvPr>
          <p:cNvSpPr/>
          <p:nvPr/>
        </p:nvSpPr>
        <p:spPr>
          <a:xfrm rot="21028923">
            <a:off x="175365" y="604381"/>
            <a:ext cx="5311036" cy="5649238"/>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aseline="30000" dirty="0">
                <a:solidFill>
                  <a:schemeClr val="tx1"/>
                </a:solidFill>
              </a:rPr>
              <a:t>13 </a:t>
            </a:r>
            <a:r>
              <a:rPr lang="en-US" dirty="0">
                <a:solidFill>
                  <a:schemeClr val="tx1"/>
                </a:solidFill>
              </a:rPr>
              <a:t>When someone is being tempted, he should not say, “God is tempting me.” Evil cannot tempt God, and God himself does not tempt anyone.</a:t>
            </a:r>
          </a:p>
          <a:p>
            <a:pPr algn="ctr"/>
            <a:endParaRPr lang="en-US" dirty="0">
              <a:solidFill>
                <a:schemeClr val="tx1"/>
              </a:solidFill>
            </a:endParaRPr>
          </a:p>
          <a:p>
            <a:pPr algn="ctr"/>
            <a:r>
              <a:rPr lang="en-US" dirty="0">
                <a:solidFill>
                  <a:schemeClr val="tx1"/>
                </a:solidFill>
              </a:rPr>
              <a:t> </a:t>
            </a:r>
            <a:r>
              <a:rPr lang="en-US" baseline="30000" dirty="0">
                <a:solidFill>
                  <a:schemeClr val="tx1"/>
                </a:solidFill>
              </a:rPr>
              <a:t>14 </a:t>
            </a:r>
            <a:r>
              <a:rPr lang="en-US" dirty="0">
                <a:solidFill>
                  <a:schemeClr val="tx1"/>
                </a:solidFill>
              </a:rPr>
              <a:t>It is the evil that a person wants that tempts him. His own evil desire leads him away and holds him. </a:t>
            </a:r>
          </a:p>
          <a:p>
            <a:pPr algn="ctr"/>
            <a:r>
              <a:rPr lang="en-US" baseline="30000" dirty="0">
                <a:solidFill>
                  <a:schemeClr val="tx1"/>
                </a:solidFill>
              </a:rPr>
              <a:t>15 </a:t>
            </a:r>
            <a:r>
              <a:rPr lang="en-US" dirty="0">
                <a:solidFill>
                  <a:schemeClr val="tx1"/>
                </a:solidFill>
              </a:rPr>
              <a:t>This desire causes sin. Then the sin grows and brings death.</a:t>
            </a:r>
          </a:p>
        </p:txBody>
      </p:sp>
      <p:sp>
        <p:nvSpPr>
          <p:cNvPr id="4" name="Scroll: Vertical 3">
            <a:extLst>
              <a:ext uri="{FF2B5EF4-FFF2-40B4-BE49-F238E27FC236}">
                <a16:creationId xmlns:a16="http://schemas.microsoft.com/office/drawing/2014/main" id="{7893AD16-29A1-5662-5B86-90E339C00A58}"/>
              </a:ext>
            </a:extLst>
          </p:cNvPr>
          <p:cNvSpPr/>
          <p:nvPr/>
        </p:nvSpPr>
        <p:spPr>
          <a:xfrm rot="21028923">
            <a:off x="735257" y="639117"/>
            <a:ext cx="5311036" cy="5649238"/>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aseline="30000" dirty="0">
                <a:solidFill>
                  <a:schemeClr val="tx1"/>
                </a:solidFill>
              </a:rPr>
              <a:t>21 </a:t>
            </a:r>
            <a:r>
              <a:rPr lang="en-US" dirty="0">
                <a:solidFill>
                  <a:schemeClr val="tx1"/>
                </a:solidFill>
              </a:rPr>
              <a:t>So put out of your life every evil thing and every kind of wrong you do. Don’t be proud but accept God’s teaching that is planted in your hearts. This teaching can save your souls…..</a:t>
            </a:r>
          </a:p>
          <a:p>
            <a:pPr algn="ctr"/>
            <a:endParaRPr lang="en-US" dirty="0">
              <a:solidFill>
                <a:schemeClr val="tx1"/>
              </a:solidFill>
            </a:endParaRPr>
          </a:p>
          <a:p>
            <a:pPr algn="ctr"/>
            <a:r>
              <a:rPr lang="en-US" baseline="30000" dirty="0">
                <a:solidFill>
                  <a:schemeClr val="tx1"/>
                </a:solidFill>
              </a:rPr>
              <a:t>25 </a:t>
            </a:r>
            <a:r>
              <a:rPr lang="en-US" dirty="0">
                <a:solidFill>
                  <a:schemeClr val="tx1"/>
                </a:solidFill>
              </a:rPr>
              <a:t>But the truly happy person is the one who carefully studies God’s perfect law that makes people free. He continues to study it. </a:t>
            </a:r>
          </a:p>
          <a:p>
            <a:pPr algn="ctr"/>
            <a:endParaRPr lang="en-US" dirty="0">
              <a:solidFill>
                <a:schemeClr val="tx1"/>
              </a:solidFill>
            </a:endParaRPr>
          </a:p>
          <a:p>
            <a:pPr algn="ctr"/>
            <a:r>
              <a:rPr lang="en-US" dirty="0">
                <a:solidFill>
                  <a:schemeClr val="tx1"/>
                </a:solidFill>
              </a:rPr>
              <a:t>He listens to God’s teaching and does not forget what he heard. Then he obeys what God’s teaching says. When he does this, it makes him happy.</a:t>
            </a:r>
          </a:p>
        </p:txBody>
      </p:sp>
    </p:spTree>
    <p:extLst>
      <p:ext uri="{BB962C8B-B14F-4D97-AF65-F5344CB8AC3E}">
        <p14:creationId xmlns:p14="http://schemas.microsoft.com/office/powerpoint/2010/main" val="340459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2A6FD-F6A6-48E3-15D5-5E20262460CB}"/>
              </a:ext>
            </a:extLst>
          </p:cNvPr>
          <p:cNvSpPr>
            <a:spLocks noGrp="1"/>
          </p:cNvSpPr>
          <p:nvPr>
            <p:ph type="title"/>
          </p:nvPr>
        </p:nvSpPr>
        <p:spPr>
          <a:xfrm>
            <a:off x="310244" y="466996"/>
            <a:ext cx="3859397" cy="1471548"/>
          </a:xfrm>
          <a:ln w="57150">
            <a:solidFill>
              <a:schemeClr val="accent6">
                <a:lumMod val="50000"/>
              </a:schemeClr>
            </a:solidFill>
          </a:ln>
        </p:spPr>
        <p:style>
          <a:lnRef idx="1">
            <a:schemeClr val="accent1"/>
          </a:lnRef>
          <a:fillRef idx="2">
            <a:schemeClr val="accent1"/>
          </a:fillRef>
          <a:effectRef idx="1">
            <a:schemeClr val="accent1"/>
          </a:effectRef>
          <a:fontRef idx="minor">
            <a:schemeClr val="dk1"/>
          </a:fontRef>
        </p:style>
        <p:txBody>
          <a:bodyPr anchor="ctr" anchorCtr="0"/>
          <a:lstStyle/>
          <a:p>
            <a:pPr algn="ctr"/>
            <a:r>
              <a:rPr lang="en-US" dirty="0"/>
              <a:t>Each evening</a:t>
            </a:r>
            <a:br>
              <a:rPr lang="en-US" dirty="0"/>
            </a:br>
            <a:r>
              <a:rPr lang="en-US" dirty="0"/>
              <a:t>God came to visit.</a:t>
            </a:r>
          </a:p>
        </p:txBody>
      </p:sp>
      <p:pic>
        <p:nvPicPr>
          <p:cNvPr id="6" name="Content Placeholder 5" descr="A group of people sitting in front of a waterfall&#10;&#10;Description automatically generated">
            <a:extLst>
              <a:ext uri="{FF2B5EF4-FFF2-40B4-BE49-F238E27FC236}">
                <a16:creationId xmlns:a16="http://schemas.microsoft.com/office/drawing/2014/main" id="{2D044736-0D94-7E64-7102-3221923E7B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516" y="466996"/>
            <a:ext cx="5917722" cy="5917722"/>
          </a:xfrm>
        </p:spPr>
      </p:pic>
      <p:sp>
        <p:nvSpPr>
          <p:cNvPr id="4" name="Text Placeholder 3">
            <a:extLst>
              <a:ext uri="{FF2B5EF4-FFF2-40B4-BE49-F238E27FC236}">
                <a16:creationId xmlns:a16="http://schemas.microsoft.com/office/drawing/2014/main" id="{874CFB35-DBC3-D73A-62D0-115C512DD728}"/>
              </a:ext>
            </a:extLst>
          </p:cNvPr>
          <p:cNvSpPr>
            <a:spLocks noGrp="1"/>
          </p:cNvSpPr>
          <p:nvPr>
            <p:ph type="body" sz="half" idx="2"/>
          </p:nvPr>
        </p:nvSpPr>
        <p:spPr>
          <a:xfrm>
            <a:off x="310243" y="2114778"/>
            <a:ext cx="3859397" cy="4276226"/>
          </a:xfrm>
          <a:ln w="76200">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1800" dirty="0">
                <a:latin typeface="Century Gothic" panose="020B0502020202020204" pitchFamily="34" charset="0"/>
              </a:rPr>
              <a:t>God made the world and everything in it.</a:t>
            </a:r>
          </a:p>
          <a:p>
            <a:pPr algn="ctr"/>
            <a:r>
              <a:rPr lang="en-US" sz="1800" dirty="0">
                <a:latin typeface="Century Gothic" panose="020B0502020202020204" pitchFamily="34" charset="0"/>
              </a:rPr>
              <a:t>God made Adam and Eve.      He placed them in the beautiful garden of Eden, which He had made to be their home.</a:t>
            </a:r>
          </a:p>
          <a:p>
            <a:pPr algn="ctr"/>
            <a:endParaRPr lang="en-US" sz="1800" dirty="0">
              <a:latin typeface="Century Gothic" panose="020B0502020202020204" pitchFamily="34" charset="0"/>
            </a:endParaRPr>
          </a:p>
          <a:p>
            <a:endParaRPr lang="en-US" sz="1800" i="1" dirty="0">
              <a:solidFill>
                <a:sysClr val="windowText" lastClr="000000"/>
              </a:solidFill>
              <a:latin typeface="Abadi" panose="020B0604020104020204" pitchFamily="34" charset="0"/>
            </a:endParaRPr>
          </a:p>
        </p:txBody>
      </p:sp>
      <p:sp>
        <p:nvSpPr>
          <p:cNvPr id="7" name="Speech Bubble: Rectangle 6">
            <a:extLst>
              <a:ext uri="{FF2B5EF4-FFF2-40B4-BE49-F238E27FC236}">
                <a16:creationId xmlns:a16="http://schemas.microsoft.com/office/drawing/2014/main" id="{F7FBF4D0-9D71-9CB7-C143-DB3F832702FF}"/>
              </a:ext>
            </a:extLst>
          </p:cNvPr>
          <p:cNvSpPr/>
          <p:nvPr/>
        </p:nvSpPr>
        <p:spPr>
          <a:xfrm>
            <a:off x="4422578" y="1216030"/>
            <a:ext cx="3456293" cy="1686152"/>
          </a:xfrm>
          <a:prstGeom prst="wedgeRectCallout">
            <a:avLst>
              <a:gd name="adj1" fmla="val -15414"/>
              <a:gd name="adj2" fmla="val 73499"/>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randview Display"/>
                <a:ea typeface="+mn-ea"/>
                <a:cs typeface="+mn-cs"/>
              </a:rPr>
              <a:t>We had fun</a:t>
            </a:r>
            <a:r>
              <a:rPr kumimoji="0" lang="en-US" sz="1800" b="0" i="0" u="none" strike="noStrike" kern="1200" cap="none" spc="0" normalizeH="0" noProof="0" dirty="0">
                <a:ln>
                  <a:noFill/>
                </a:ln>
                <a:solidFill>
                  <a:srgbClr val="000000"/>
                </a:solidFill>
                <a:effectLst/>
                <a:uLnTx/>
                <a:uFillTx/>
                <a:latin typeface="Grandview Display"/>
                <a:ea typeface="+mn-ea"/>
                <a:cs typeface="+mn-cs"/>
              </a:rPr>
              <a:t> exploring the river </a:t>
            </a:r>
            <a:r>
              <a:rPr kumimoji="0" lang="en-US" sz="1800" b="0" i="0" u="none" strike="noStrike" kern="1200" cap="none" spc="0" normalizeH="0" noProof="0" dirty="0" err="1">
                <a:ln>
                  <a:noFill/>
                </a:ln>
                <a:solidFill>
                  <a:srgbClr val="000000"/>
                </a:solidFill>
                <a:effectLst/>
                <a:uLnTx/>
                <a:uFillTx/>
                <a:latin typeface="Grandview Display"/>
                <a:ea typeface="+mn-ea"/>
                <a:cs typeface="+mn-cs"/>
              </a:rPr>
              <a:t>Pishon</a:t>
            </a:r>
            <a:r>
              <a:rPr kumimoji="0" lang="en-US" sz="1800" b="0" i="0" u="none" strike="noStrike" kern="1200" cap="none" spc="0" normalizeH="0" noProof="0" dirty="0">
                <a:ln>
                  <a:noFill/>
                </a:ln>
                <a:solidFill>
                  <a:srgbClr val="000000"/>
                </a:solidFill>
                <a:effectLst/>
                <a:uLnTx/>
                <a:uFillTx/>
                <a:latin typeface="Grandview Display"/>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srgbClr val="000000"/>
                </a:solidFill>
                <a:effectLst/>
                <a:uLnTx/>
                <a:uFillTx/>
                <a:latin typeface="Grandview Display"/>
                <a:ea typeface="+mn-ea"/>
                <a:cs typeface="+mn-cs"/>
              </a:rPr>
              <a:t>We found beautiful stones including gold!  I want to make a shelter and use some of them.</a:t>
            </a:r>
            <a:endParaRPr kumimoji="0" lang="en-US" sz="1800" b="0" i="0" u="none" strike="noStrike" kern="1200" cap="none" spc="0" normalizeH="0" baseline="0" noProof="0" dirty="0">
              <a:ln>
                <a:noFill/>
              </a:ln>
              <a:solidFill>
                <a:srgbClr val="000000"/>
              </a:solidFill>
              <a:effectLst/>
              <a:uLnTx/>
              <a:uFillTx/>
              <a:latin typeface="Grandview Display"/>
              <a:ea typeface="+mn-ea"/>
              <a:cs typeface="+mn-cs"/>
            </a:endParaRPr>
          </a:p>
        </p:txBody>
      </p:sp>
      <p:sp>
        <p:nvSpPr>
          <p:cNvPr id="8" name="Speech Bubble: Rectangle 7">
            <a:extLst>
              <a:ext uri="{FF2B5EF4-FFF2-40B4-BE49-F238E27FC236}">
                <a16:creationId xmlns:a16="http://schemas.microsoft.com/office/drawing/2014/main" id="{6DBE60C5-8192-9E57-8F20-B7488C469B54}"/>
              </a:ext>
            </a:extLst>
          </p:cNvPr>
          <p:cNvSpPr/>
          <p:nvPr/>
        </p:nvSpPr>
        <p:spPr>
          <a:xfrm>
            <a:off x="8058484" y="1216029"/>
            <a:ext cx="4016606" cy="1187681"/>
          </a:xfrm>
          <a:prstGeom prst="wedgeRectCallout">
            <a:avLst>
              <a:gd name="adj1" fmla="val 1161"/>
              <a:gd name="adj2" fmla="val 71381"/>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I have come for our special evening time together.  I’m excited</a:t>
            </a:r>
            <a:r>
              <a:rPr kumimoji="0" lang="en-US" sz="1800" b="0" i="0" u="none" strike="noStrike" kern="1200" cap="none" spc="0" normalizeH="0" noProof="0" dirty="0">
                <a:ln>
                  <a:noFill/>
                </a:ln>
                <a:solidFill>
                  <a:sysClr val="windowText" lastClr="000000"/>
                </a:solidFill>
                <a:effectLst/>
                <a:uLnTx/>
                <a:uFillTx/>
                <a:latin typeface="Grandview Display"/>
                <a:ea typeface="+mn-ea"/>
                <a:cs typeface="+mn-cs"/>
              </a:rPr>
              <a:t> to hear about what you did today!</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
        <p:nvSpPr>
          <p:cNvPr id="5" name="Speech Bubble: Rectangle 4">
            <a:extLst>
              <a:ext uri="{FF2B5EF4-FFF2-40B4-BE49-F238E27FC236}">
                <a16:creationId xmlns:a16="http://schemas.microsoft.com/office/drawing/2014/main" id="{3BBE92C0-047F-925A-8FC3-7F3E52D6A2C7}"/>
              </a:ext>
            </a:extLst>
          </p:cNvPr>
          <p:cNvSpPr/>
          <p:nvPr/>
        </p:nvSpPr>
        <p:spPr>
          <a:xfrm>
            <a:off x="6096000" y="4887466"/>
            <a:ext cx="3203354" cy="1258488"/>
          </a:xfrm>
          <a:prstGeom prst="wedgeRectCallout">
            <a:avLst>
              <a:gd name="adj1" fmla="val -43568"/>
              <a:gd name="adj2" fmla="val -95706"/>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rgbClr val="000000"/>
                </a:solidFill>
                <a:latin typeface="Grandview Display"/>
              </a:rPr>
              <a:t>The beavers and otters were having so much fun playing in the water!  We had fun splashing and swimming, too!</a:t>
            </a:r>
            <a:endParaRPr kumimoji="0" lang="en-US" sz="1800" b="0" i="0" u="none" strike="noStrike" kern="1200" cap="none" spc="0" normalizeH="0" baseline="0" noProof="0" dirty="0">
              <a:ln>
                <a:noFill/>
              </a:ln>
              <a:solidFill>
                <a:srgbClr val="000000"/>
              </a:solidFill>
              <a:effectLst/>
              <a:uLnTx/>
              <a:uFillTx/>
              <a:latin typeface="Grandview Display"/>
              <a:ea typeface="+mn-ea"/>
              <a:cs typeface="+mn-cs"/>
            </a:endParaRPr>
          </a:p>
        </p:txBody>
      </p:sp>
      <p:sp>
        <p:nvSpPr>
          <p:cNvPr id="10" name="Speech Bubble: Rectangle 9">
            <a:extLst>
              <a:ext uri="{FF2B5EF4-FFF2-40B4-BE49-F238E27FC236}">
                <a16:creationId xmlns:a16="http://schemas.microsoft.com/office/drawing/2014/main" id="{7A836002-3116-1FDB-6666-5242C5A8C000}"/>
              </a:ext>
            </a:extLst>
          </p:cNvPr>
          <p:cNvSpPr/>
          <p:nvPr/>
        </p:nvSpPr>
        <p:spPr>
          <a:xfrm>
            <a:off x="8149073" y="1109840"/>
            <a:ext cx="3880747" cy="1293870"/>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I love your idea for a shelter Adam.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latin typeface="Grandview Display"/>
              </a:rPr>
              <a:t>I look forward to seeing 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If</a:t>
            </a:r>
            <a:r>
              <a:rPr kumimoji="0" lang="en-US" sz="1800" b="0" i="0" u="none" strike="noStrike" kern="1200" cap="none" spc="0" normalizeH="0" noProof="0" dirty="0">
                <a:ln>
                  <a:noFill/>
                </a:ln>
                <a:solidFill>
                  <a:sysClr val="windowText" lastClr="000000"/>
                </a:solidFill>
                <a:effectLst/>
                <a:uLnTx/>
                <a:uFillTx/>
                <a:latin typeface="Grandview Display"/>
                <a:ea typeface="+mn-ea"/>
                <a:cs typeface="+mn-cs"/>
              </a:rPr>
              <a:t> you want help, just let me know.</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
        <p:nvSpPr>
          <p:cNvPr id="9" name="Speech Bubble: Rectangle 8">
            <a:extLst>
              <a:ext uri="{FF2B5EF4-FFF2-40B4-BE49-F238E27FC236}">
                <a16:creationId xmlns:a16="http://schemas.microsoft.com/office/drawing/2014/main" id="{B4DC6804-774A-E7F2-A20C-966E433874E1}"/>
              </a:ext>
            </a:extLst>
          </p:cNvPr>
          <p:cNvSpPr/>
          <p:nvPr/>
        </p:nvSpPr>
        <p:spPr>
          <a:xfrm>
            <a:off x="8284932" y="1045922"/>
            <a:ext cx="3880747" cy="1357787"/>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ysClr val="windowText" lastClr="000000"/>
                </a:solidFill>
                <a:latin typeface="Grandview Display"/>
              </a:rPr>
              <a:t>That sounds like so much fun!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latin typeface="Grandview Display"/>
              </a:rPr>
              <a:t>I love seeing you happy and contented and full of joy!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Let’s end our time together with a song.</a:t>
            </a:r>
          </a:p>
        </p:txBody>
      </p:sp>
    </p:spTree>
    <p:extLst>
      <p:ext uri="{BB962C8B-B14F-4D97-AF65-F5344CB8AC3E}">
        <p14:creationId xmlns:p14="http://schemas.microsoft.com/office/powerpoint/2010/main" val="404472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10"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ve got the Joy Joy Joy | Kids Songs | Hi Heaven">
            <a:hlinkClick r:id="" action="ppaction://media"/>
            <a:extLst>
              <a:ext uri="{FF2B5EF4-FFF2-40B4-BE49-F238E27FC236}">
                <a16:creationId xmlns:a16="http://schemas.microsoft.com/office/drawing/2014/main" id="{14BC02F1-8DE1-C18C-D869-45607EDA8773}"/>
              </a:ext>
            </a:extLst>
          </p:cNvPr>
          <p:cNvPicPr>
            <a:picLocks noRot="1" noChangeAspect="1"/>
          </p:cNvPicPr>
          <p:nvPr>
            <a:videoFile r:link="rId1"/>
          </p:nvPr>
        </p:nvPicPr>
        <p:blipFill>
          <a:blip r:embed="rId3"/>
          <a:stretch>
            <a:fillRect/>
          </a:stretch>
        </p:blipFill>
        <p:spPr>
          <a:xfrm>
            <a:off x="420589" y="285217"/>
            <a:ext cx="11128408" cy="6287565"/>
          </a:xfrm>
          <a:prstGeom prst="rect">
            <a:avLst/>
          </a:prstGeom>
        </p:spPr>
      </p:pic>
    </p:spTree>
    <p:extLst>
      <p:ext uri="{BB962C8B-B14F-4D97-AF65-F5344CB8AC3E}">
        <p14:creationId xmlns:p14="http://schemas.microsoft.com/office/powerpoint/2010/main" val="223525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2A6FD-F6A6-48E3-15D5-5E20262460CB}"/>
              </a:ext>
            </a:extLst>
          </p:cNvPr>
          <p:cNvSpPr>
            <a:spLocks noGrp="1"/>
          </p:cNvSpPr>
          <p:nvPr>
            <p:ph type="title"/>
          </p:nvPr>
        </p:nvSpPr>
        <p:spPr>
          <a:xfrm>
            <a:off x="310244" y="466996"/>
            <a:ext cx="3859397" cy="749033"/>
          </a:xfrm>
          <a:ln w="57150">
            <a:solidFill>
              <a:schemeClr val="accent6">
                <a:lumMod val="50000"/>
              </a:schemeClr>
            </a:solidFill>
          </a:ln>
        </p:spPr>
        <p:style>
          <a:lnRef idx="1">
            <a:schemeClr val="accent1"/>
          </a:lnRef>
          <a:fillRef idx="2">
            <a:schemeClr val="accent1"/>
          </a:fillRef>
          <a:effectRef idx="1">
            <a:schemeClr val="accent1"/>
          </a:effectRef>
          <a:fontRef idx="minor">
            <a:schemeClr val="dk1"/>
          </a:fontRef>
        </p:style>
        <p:txBody>
          <a:bodyPr anchor="ctr" anchorCtr="0"/>
          <a:lstStyle/>
          <a:p>
            <a:pPr algn="ctr"/>
            <a:r>
              <a:rPr lang="en-US" dirty="0"/>
              <a:t>Two Trees</a:t>
            </a:r>
          </a:p>
        </p:txBody>
      </p:sp>
      <p:pic>
        <p:nvPicPr>
          <p:cNvPr id="6" name="Content Placeholder 5" descr="A group of people sitting in front of a waterfall&#10;&#10;Description automatically generated">
            <a:extLst>
              <a:ext uri="{FF2B5EF4-FFF2-40B4-BE49-F238E27FC236}">
                <a16:creationId xmlns:a16="http://schemas.microsoft.com/office/drawing/2014/main" id="{2D044736-0D94-7E64-7102-3221923E7B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516" y="466996"/>
            <a:ext cx="5917722" cy="5917722"/>
          </a:xfrm>
        </p:spPr>
      </p:pic>
      <p:sp>
        <p:nvSpPr>
          <p:cNvPr id="4" name="Text Placeholder 3">
            <a:extLst>
              <a:ext uri="{FF2B5EF4-FFF2-40B4-BE49-F238E27FC236}">
                <a16:creationId xmlns:a16="http://schemas.microsoft.com/office/drawing/2014/main" id="{874CFB35-DBC3-D73A-62D0-115C512DD728}"/>
              </a:ext>
            </a:extLst>
          </p:cNvPr>
          <p:cNvSpPr>
            <a:spLocks noGrp="1"/>
          </p:cNvSpPr>
          <p:nvPr>
            <p:ph type="body" sz="half" idx="2"/>
          </p:nvPr>
        </p:nvSpPr>
        <p:spPr>
          <a:xfrm>
            <a:off x="310243" y="1440493"/>
            <a:ext cx="3859397" cy="4950511"/>
          </a:xfrm>
          <a:ln w="76200">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algn="ctr"/>
            <a:r>
              <a:rPr lang="en-US" sz="1800" dirty="0">
                <a:latin typeface="Century Gothic" panose="020B0502020202020204" pitchFamily="34" charset="0"/>
              </a:rPr>
              <a:t>Genesis 2:9 --</a:t>
            </a:r>
          </a:p>
          <a:p>
            <a:pPr algn="ctr"/>
            <a:r>
              <a:rPr lang="en-US" sz="1800" dirty="0">
                <a:latin typeface="Century Gothic" panose="020B0502020202020204" pitchFamily="34" charset="0"/>
              </a:rPr>
              <a:t>In the middle of the garden were the tree of life and the tree of the knowledge of good and evil.</a:t>
            </a:r>
          </a:p>
          <a:p>
            <a:pPr algn="ctr"/>
            <a:r>
              <a:rPr lang="en-US" sz="1800" dirty="0">
                <a:latin typeface="Century Gothic" panose="020B0502020202020204" pitchFamily="34" charset="0"/>
              </a:rPr>
              <a:t>Isaiah 14:12-15 --</a:t>
            </a:r>
          </a:p>
          <a:p>
            <a:r>
              <a:rPr lang="en-US" sz="1800" dirty="0"/>
              <a:t>12 How you have fallen from heaven, morning star, son of the dawn! You have been cast down to the earth, you who once laid low the nations! </a:t>
            </a:r>
          </a:p>
          <a:p>
            <a:r>
              <a:rPr lang="en-US" sz="1800" dirty="0"/>
              <a:t>13 You said in your heart, “I will ascend to the heavens; I will raise my throne above the stars of God; I will sit enthroned on the mount of assembly, on the utmost heights of Mount </a:t>
            </a:r>
            <a:r>
              <a:rPr lang="en-US" sz="1800" dirty="0" err="1"/>
              <a:t>Zaphon</a:t>
            </a:r>
            <a:r>
              <a:rPr lang="en-US" sz="1800" dirty="0"/>
              <a:t>. </a:t>
            </a:r>
          </a:p>
          <a:p>
            <a:r>
              <a:rPr lang="en-US" sz="1800" dirty="0"/>
              <a:t>14 I will ascend above the tops of the clouds; I will make myself like the Most High.” </a:t>
            </a:r>
          </a:p>
          <a:p>
            <a:r>
              <a:rPr lang="en-US" sz="1800" dirty="0"/>
              <a:t>15 But you are brought down to the realm of the dead, to the depths of the pit. </a:t>
            </a:r>
          </a:p>
          <a:p>
            <a:pPr algn="ctr"/>
            <a:endParaRPr lang="en-US" sz="1800" dirty="0">
              <a:latin typeface="Century Gothic" panose="020B0502020202020204" pitchFamily="34" charset="0"/>
            </a:endParaRPr>
          </a:p>
          <a:p>
            <a:endParaRPr lang="en-US" sz="1800" i="1" dirty="0">
              <a:solidFill>
                <a:sysClr val="windowText" lastClr="000000"/>
              </a:solidFill>
              <a:latin typeface="Abadi" panose="020B0604020104020204" pitchFamily="34" charset="0"/>
            </a:endParaRPr>
          </a:p>
        </p:txBody>
      </p:sp>
      <p:sp>
        <p:nvSpPr>
          <p:cNvPr id="7" name="Speech Bubble: Rectangle 6">
            <a:extLst>
              <a:ext uri="{FF2B5EF4-FFF2-40B4-BE49-F238E27FC236}">
                <a16:creationId xmlns:a16="http://schemas.microsoft.com/office/drawing/2014/main" id="{F7FBF4D0-9D71-9CB7-C143-DB3F832702FF}"/>
              </a:ext>
            </a:extLst>
          </p:cNvPr>
          <p:cNvSpPr/>
          <p:nvPr/>
        </p:nvSpPr>
        <p:spPr>
          <a:xfrm>
            <a:off x="4422578" y="1216030"/>
            <a:ext cx="3456293" cy="1686152"/>
          </a:xfrm>
          <a:prstGeom prst="wedgeRectCallout">
            <a:avLst>
              <a:gd name="adj1" fmla="val -15414"/>
              <a:gd name="adj2" fmla="val 73499"/>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Grandview Display"/>
              </a:rPr>
              <a:t>Today we looked around and decided where to build our shelter.  Look we used some of the beautiful stones as the foundation!</a:t>
            </a:r>
            <a:endParaRPr kumimoji="0" lang="en-US" sz="1800" b="0" i="0" u="none" strike="noStrike" kern="1200" cap="none" spc="0" normalizeH="0" baseline="0" noProof="0" dirty="0">
              <a:ln>
                <a:noFill/>
              </a:ln>
              <a:solidFill>
                <a:srgbClr val="000000"/>
              </a:solidFill>
              <a:effectLst/>
              <a:uLnTx/>
              <a:uFillTx/>
              <a:latin typeface="Grandview Display"/>
              <a:ea typeface="+mn-ea"/>
              <a:cs typeface="+mn-cs"/>
            </a:endParaRPr>
          </a:p>
        </p:txBody>
      </p:sp>
      <p:sp>
        <p:nvSpPr>
          <p:cNvPr id="8" name="Speech Bubble: Rectangle 7">
            <a:extLst>
              <a:ext uri="{FF2B5EF4-FFF2-40B4-BE49-F238E27FC236}">
                <a16:creationId xmlns:a16="http://schemas.microsoft.com/office/drawing/2014/main" id="{6DBE60C5-8192-9E57-8F20-B7488C469B54}"/>
              </a:ext>
            </a:extLst>
          </p:cNvPr>
          <p:cNvSpPr/>
          <p:nvPr/>
        </p:nvSpPr>
        <p:spPr>
          <a:xfrm>
            <a:off x="8058484" y="1216029"/>
            <a:ext cx="4016606" cy="1187681"/>
          </a:xfrm>
          <a:prstGeom prst="wedgeRectCallout">
            <a:avLst>
              <a:gd name="adj1" fmla="val 1161"/>
              <a:gd name="adj2" fmla="val 71381"/>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I have come for our special evening time together.  I’m excited</a:t>
            </a:r>
            <a:r>
              <a:rPr kumimoji="0" lang="en-US" sz="1800" b="0" i="0" u="none" strike="noStrike" kern="1200" cap="none" spc="0" normalizeH="0" noProof="0" dirty="0">
                <a:ln>
                  <a:noFill/>
                </a:ln>
                <a:solidFill>
                  <a:sysClr val="windowText" lastClr="000000"/>
                </a:solidFill>
                <a:effectLst/>
                <a:uLnTx/>
                <a:uFillTx/>
                <a:latin typeface="Grandview Display"/>
                <a:ea typeface="+mn-ea"/>
                <a:cs typeface="+mn-cs"/>
              </a:rPr>
              <a:t> to hear about what you did today!</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
        <p:nvSpPr>
          <p:cNvPr id="5" name="Speech Bubble: Rectangle 4">
            <a:extLst>
              <a:ext uri="{FF2B5EF4-FFF2-40B4-BE49-F238E27FC236}">
                <a16:creationId xmlns:a16="http://schemas.microsoft.com/office/drawing/2014/main" id="{3BBE92C0-047F-925A-8FC3-7F3E52D6A2C7}"/>
              </a:ext>
            </a:extLst>
          </p:cNvPr>
          <p:cNvSpPr/>
          <p:nvPr/>
        </p:nvSpPr>
        <p:spPr>
          <a:xfrm>
            <a:off x="4422578" y="5185537"/>
            <a:ext cx="3203354" cy="1497252"/>
          </a:xfrm>
          <a:prstGeom prst="wedgeRectCallout">
            <a:avLst>
              <a:gd name="adj1" fmla="val -7202"/>
              <a:gd name="adj2" fmla="val -85667"/>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rgbClr val="000000"/>
                </a:solidFill>
                <a:latin typeface="Grandview Display"/>
              </a:rPr>
              <a:t>While we were looking around, we passed the 2 trees you pointed out in the middle of the garden.  Please tell us more about them.</a:t>
            </a:r>
            <a:endParaRPr kumimoji="0" lang="en-US" sz="1800" b="0" i="0" u="none" strike="noStrike" kern="1200" cap="none" spc="0" normalizeH="0" baseline="0" noProof="0" dirty="0">
              <a:ln>
                <a:noFill/>
              </a:ln>
              <a:solidFill>
                <a:srgbClr val="000000"/>
              </a:solidFill>
              <a:effectLst/>
              <a:uLnTx/>
              <a:uFillTx/>
              <a:latin typeface="Grandview Display"/>
              <a:ea typeface="+mn-ea"/>
              <a:cs typeface="+mn-cs"/>
            </a:endParaRPr>
          </a:p>
        </p:txBody>
      </p:sp>
      <p:sp>
        <p:nvSpPr>
          <p:cNvPr id="10" name="Speech Bubble: Rectangle 9">
            <a:extLst>
              <a:ext uri="{FF2B5EF4-FFF2-40B4-BE49-F238E27FC236}">
                <a16:creationId xmlns:a16="http://schemas.microsoft.com/office/drawing/2014/main" id="{7A836002-3116-1FDB-6666-5242C5A8C000}"/>
              </a:ext>
            </a:extLst>
          </p:cNvPr>
          <p:cNvSpPr/>
          <p:nvPr/>
        </p:nvSpPr>
        <p:spPr>
          <a:xfrm>
            <a:off x="8126413" y="466996"/>
            <a:ext cx="3880747" cy="1936714"/>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Oh, it’s beautiful!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latin typeface="Grandview Display"/>
              </a:rPr>
              <a:t>You can cut down trees and use them for walls or build bricks by mixing water with the clay soil or keep building with rocks.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rPr>
              <a:t>I’ll look forward to seeing your progress!</a:t>
            </a:r>
          </a:p>
        </p:txBody>
      </p:sp>
      <p:sp>
        <p:nvSpPr>
          <p:cNvPr id="9" name="Speech Bubble: Rectangle 8">
            <a:extLst>
              <a:ext uri="{FF2B5EF4-FFF2-40B4-BE49-F238E27FC236}">
                <a16:creationId xmlns:a16="http://schemas.microsoft.com/office/drawing/2014/main" id="{B4DC6804-774A-E7F2-A20C-966E433874E1}"/>
              </a:ext>
            </a:extLst>
          </p:cNvPr>
          <p:cNvSpPr/>
          <p:nvPr/>
        </p:nvSpPr>
        <p:spPr>
          <a:xfrm>
            <a:off x="8160378" y="345570"/>
            <a:ext cx="3880747" cy="2058139"/>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ysClr val="windowText" lastClr="000000"/>
                </a:solidFill>
                <a:latin typeface="Grandview Display"/>
              </a:rPr>
              <a:t>Eve, thank you </a:t>
            </a:r>
            <a:r>
              <a:rPr lang="en-US" noProof="0" dirty="0" err="1">
                <a:solidFill>
                  <a:sysClr val="windowText" lastClr="000000"/>
                </a:solidFill>
                <a:latin typeface="Grandview Display"/>
              </a:rPr>
              <a:t>fo</a:t>
            </a:r>
            <a:r>
              <a:rPr lang="en-US" dirty="0">
                <a:solidFill>
                  <a:sysClr val="windowText" lastClr="000000"/>
                </a:solidFill>
                <a:latin typeface="Grandview Display"/>
              </a:rPr>
              <a:t>r asking me about that.  You can eat from all the trees in the garden especially from the tree of life.  We want you to live happily forever!  But we want you to have a choice.  </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
        <p:nvSpPr>
          <p:cNvPr id="3" name="Speech Bubble: Rectangle 2">
            <a:extLst>
              <a:ext uri="{FF2B5EF4-FFF2-40B4-BE49-F238E27FC236}">
                <a16:creationId xmlns:a16="http://schemas.microsoft.com/office/drawing/2014/main" id="{9CA33DBD-775A-51C9-8EDB-9BC5F20294F2}"/>
              </a:ext>
            </a:extLst>
          </p:cNvPr>
          <p:cNvSpPr/>
          <p:nvPr/>
        </p:nvSpPr>
        <p:spPr>
          <a:xfrm>
            <a:off x="8177360" y="351190"/>
            <a:ext cx="3880747" cy="2058139"/>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latin typeface="Grandview Display"/>
              </a:rPr>
              <a:t>Will you love, respect, and obey God always?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latin typeface="Grandview Display"/>
              </a:rPr>
              <a:t>Remember to stay away from the Tree of Knowledge of Good and Evil that is where Satan is.  He lies and deceives.  His pride has caused him to fall. He wants to destroy and kill.</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
        <p:nvSpPr>
          <p:cNvPr id="11" name="Speech Bubble: Rectangle 10">
            <a:extLst>
              <a:ext uri="{FF2B5EF4-FFF2-40B4-BE49-F238E27FC236}">
                <a16:creationId xmlns:a16="http://schemas.microsoft.com/office/drawing/2014/main" id="{65B683C4-398E-CB67-4766-B4C81DB2BAF3}"/>
              </a:ext>
            </a:extLst>
          </p:cNvPr>
          <p:cNvSpPr/>
          <p:nvPr/>
        </p:nvSpPr>
        <p:spPr>
          <a:xfrm>
            <a:off x="8202834" y="339951"/>
            <a:ext cx="3880747" cy="2058139"/>
          </a:xfrm>
          <a:prstGeom prst="wedgeRectCallout">
            <a:avLst>
              <a:gd name="adj1" fmla="val 1793"/>
              <a:gd name="adj2" fmla="val 67162"/>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ysClr val="windowText" lastClr="000000"/>
                </a:solidFill>
                <a:latin typeface="Grandview Display"/>
              </a:rPr>
              <a:t>We hope you choose life, not death.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ysClr val="windowText" lastClr="000000"/>
                </a:solidFill>
                <a:effectLst/>
                <a:uLnTx/>
                <a:uFillTx/>
                <a:latin typeface="Grandview Display"/>
                <a:ea typeface="+mn-ea"/>
                <a:cs typeface="+mn-cs"/>
              </a:rPr>
              <a:t>We</a:t>
            </a:r>
            <a:r>
              <a:rPr kumimoji="0" lang="en-US" sz="1800" b="0" i="0" u="none" strike="noStrike" kern="1200" cap="none" spc="0" normalizeH="0" dirty="0">
                <a:ln>
                  <a:noFill/>
                </a:ln>
                <a:solidFill>
                  <a:sysClr val="windowText" lastClr="000000"/>
                </a:solidFill>
                <a:effectLst/>
                <a:uLnTx/>
                <a:uFillTx/>
                <a:latin typeface="Grandview Display"/>
                <a:ea typeface="+mn-ea"/>
                <a:cs typeface="+mn-cs"/>
              </a:rPr>
              <a:t> hope you choose to humbly obey, not to be proud and rebellious.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noProof="0" dirty="0">
                <a:solidFill>
                  <a:sysClr val="windowText" lastClr="000000"/>
                </a:solidFill>
                <a:latin typeface="Grandview Display"/>
              </a:rPr>
              <a:t>We</a:t>
            </a:r>
            <a:r>
              <a:rPr lang="en-US" noProof="0" dirty="0">
                <a:solidFill>
                  <a:sysClr val="windowText" lastClr="000000"/>
                </a:solidFill>
                <a:latin typeface="Grandview Display"/>
              </a:rPr>
              <a:t> hope you choose to love not hate.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ysClr val="windowText" lastClr="000000"/>
              </a:solidFill>
              <a:effectLst/>
              <a:uLnTx/>
              <a:uFillTx/>
              <a:latin typeface="Grandview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ysClr val="windowText" lastClr="000000"/>
                </a:solidFill>
                <a:latin typeface="Grandview Display"/>
              </a:rPr>
              <a:t>Let’s end our time together with a song.</a:t>
            </a:r>
            <a:endParaRPr kumimoji="0" lang="en-US" sz="1800" b="0" i="0" u="none" strike="noStrike" kern="1200" cap="none" spc="0" normalizeH="0" baseline="0" noProof="0" dirty="0">
              <a:ln>
                <a:noFill/>
              </a:ln>
              <a:solidFill>
                <a:sysClr val="windowText" lastClr="000000"/>
              </a:solidFill>
              <a:effectLst/>
              <a:uLnTx/>
              <a:uFillTx/>
              <a:latin typeface="Grandview Display"/>
              <a:ea typeface="+mn-ea"/>
              <a:cs typeface="+mn-cs"/>
            </a:endParaRPr>
          </a:p>
        </p:txBody>
      </p:sp>
    </p:spTree>
    <p:extLst>
      <p:ext uri="{BB962C8B-B14F-4D97-AF65-F5344CB8AC3E}">
        <p14:creationId xmlns:p14="http://schemas.microsoft.com/office/powerpoint/2010/main" val="212609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10" grpId="0" animBg="1"/>
      <p:bldP spid="9" grpId="0" animBg="1"/>
      <p:bldP spid="3"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h Be Careful Little Eyes What You See">
            <a:hlinkClick r:id="" action="ppaction://media"/>
            <a:extLst>
              <a:ext uri="{FF2B5EF4-FFF2-40B4-BE49-F238E27FC236}">
                <a16:creationId xmlns:a16="http://schemas.microsoft.com/office/drawing/2014/main" id="{5166A89A-7680-73E9-1435-F108E56D9220}"/>
              </a:ext>
            </a:extLst>
          </p:cNvPr>
          <p:cNvPicPr>
            <a:picLocks noRot="1" noChangeAspect="1"/>
          </p:cNvPicPr>
          <p:nvPr>
            <a:videoFile r:link="rId1"/>
          </p:nvPr>
        </p:nvPicPr>
        <p:blipFill>
          <a:blip r:embed="rId3"/>
          <a:stretch>
            <a:fillRect/>
          </a:stretch>
        </p:blipFill>
        <p:spPr>
          <a:xfrm>
            <a:off x="1014152" y="673397"/>
            <a:ext cx="9754322" cy="5511205"/>
          </a:xfrm>
          <a:prstGeom prst="rect">
            <a:avLst/>
          </a:prstGeom>
        </p:spPr>
      </p:pic>
    </p:spTree>
    <p:extLst>
      <p:ext uri="{BB962C8B-B14F-4D97-AF65-F5344CB8AC3E}">
        <p14:creationId xmlns:p14="http://schemas.microsoft.com/office/powerpoint/2010/main" val="202146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7075598" y="1824603"/>
            <a:ext cx="1954061" cy="954107"/>
          </a:xfrm>
          <a:prstGeom prst="rect">
            <a:avLst/>
          </a:prstGeom>
          <a:noFill/>
        </p:spPr>
        <p:txBody>
          <a:bodyPr wrap="square" rtlCol="0">
            <a:spAutoFit/>
          </a:bodyPr>
          <a:lstStyle/>
          <a:p>
            <a:pPr algn="ctr"/>
            <a:r>
              <a:rPr lang="en-US" sz="2800" b="1" dirty="0"/>
              <a:t>Mark</a:t>
            </a:r>
          </a:p>
          <a:p>
            <a:pPr algn="ctr"/>
            <a:r>
              <a:rPr lang="en-US" sz="2800" b="1" dirty="0"/>
              <a:t>14:38</a:t>
            </a:r>
          </a:p>
        </p:txBody>
      </p:sp>
      <p:sp>
        <p:nvSpPr>
          <p:cNvPr id="5" name="Scroll: Vertical 4">
            <a:extLst>
              <a:ext uri="{FF2B5EF4-FFF2-40B4-BE49-F238E27FC236}">
                <a16:creationId xmlns:a16="http://schemas.microsoft.com/office/drawing/2014/main" id="{20C39D14-D6AE-6917-90BE-463D30692F1F}"/>
              </a:ext>
            </a:extLst>
          </p:cNvPr>
          <p:cNvSpPr/>
          <p:nvPr/>
        </p:nvSpPr>
        <p:spPr>
          <a:xfrm rot="21028923">
            <a:off x="752011" y="816117"/>
            <a:ext cx="4150563" cy="3925185"/>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“Watch and pray </a:t>
            </a:r>
          </a:p>
          <a:p>
            <a:pPr algn="ctr"/>
            <a:r>
              <a:rPr lang="en-US" dirty="0">
                <a:solidFill>
                  <a:schemeClr val="tx1"/>
                </a:solidFill>
              </a:rPr>
              <a:t>so that you will not fall into </a:t>
            </a:r>
            <a:r>
              <a:rPr lang="en-US" b="1" dirty="0">
                <a:solidFill>
                  <a:schemeClr val="tx1"/>
                </a:solidFill>
              </a:rPr>
              <a:t>temptation</a:t>
            </a:r>
            <a:r>
              <a:rPr lang="en-US" dirty="0">
                <a:solidFill>
                  <a:schemeClr val="tx1"/>
                </a:solidFill>
              </a:rPr>
              <a:t>. </a:t>
            </a:r>
          </a:p>
          <a:p>
            <a:pPr algn="ctr"/>
            <a:r>
              <a:rPr lang="en-US" dirty="0">
                <a:solidFill>
                  <a:schemeClr val="tx1"/>
                </a:solidFill>
              </a:rPr>
              <a:t>The spirit is willing, </a:t>
            </a:r>
          </a:p>
          <a:p>
            <a:pPr algn="ctr"/>
            <a:r>
              <a:rPr lang="en-US" dirty="0">
                <a:solidFill>
                  <a:schemeClr val="tx1"/>
                </a:solidFill>
              </a:rPr>
              <a:t>but the flesh is weak.”</a:t>
            </a:r>
          </a:p>
        </p:txBody>
      </p:sp>
    </p:spTree>
    <p:extLst>
      <p:ext uri="{BB962C8B-B14F-4D97-AF65-F5344CB8AC3E}">
        <p14:creationId xmlns:p14="http://schemas.microsoft.com/office/powerpoint/2010/main" val="1121696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11A467A-21BD-F0C3-E337-82484744811B}"/>
              </a:ext>
            </a:extLst>
          </p:cNvPr>
          <p:cNvGrpSpPr/>
          <p:nvPr/>
        </p:nvGrpSpPr>
        <p:grpSpPr>
          <a:xfrm>
            <a:off x="5050363" y="227511"/>
            <a:ext cx="3859397" cy="4871554"/>
            <a:chOff x="6387911" y="1878904"/>
            <a:chExt cx="3457547" cy="4495773"/>
          </a:xfrm>
        </p:grpSpPr>
        <p:sp>
          <p:nvSpPr>
            <p:cNvPr id="14" name="Rectangle 13">
              <a:extLst>
                <a:ext uri="{FF2B5EF4-FFF2-40B4-BE49-F238E27FC236}">
                  <a16:creationId xmlns:a16="http://schemas.microsoft.com/office/drawing/2014/main" id="{9915B493-72BE-237B-CE9D-8DDFB18EC2BC}"/>
                </a:ext>
              </a:extLst>
            </p:cNvPr>
            <p:cNvSpPr/>
            <p:nvPr/>
          </p:nvSpPr>
          <p:spPr>
            <a:xfrm>
              <a:off x="6387911" y="1878904"/>
              <a:ext cx="3457547" cy="44957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3" name="Picture 12">
              <a:extLst>
                <a:ext uri="{FF2B5EF4-FFF2-40B4-BE49-F238E27FC236}">
                  <a16:creationId xmlns:a16="http://schemas.microsoft.com/office/drawing/2014/main" id="{1C2693C3-B4F9-3233-501E-FB620FE9E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6877" y="2004620"/>
              <a:ext cx="3245374" cy="4152378"/>
            </a:xfrm>
            <a:prstGeom prst="rect">
              <a:avLst/>
            </a:prstGeom>
          </p:spPr>
        </p:pic>
      </p:grpSp>
      <p:sp>
        <p:nvSpPr>
          <p:cNvPr id="9" name="Rectangle 8">
            <a:extLst>
              <a:ext uri="{FF2B5EF4-FFF2-40B4-BE49-F238E27FC236}">
                <a16:creationId xmlns:a16="http://schemas.microsoft.com/office/drawing/2014/main" id="{5CA29D4D-2038-1B35-56D8-913D5E6383A8}"/>
              </a:ext>
            </a:extLst>
          </p:cNvPr>
          <p:cNvSpPr/>
          <p:nvPr/>
        </p:nvSpPr>
        <p:spPr>
          <a:xfrm rot="416741">
            <a:off x="8154748" y="475324"/>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ACTIVITY TIME 1</a:t>
            </a:r>
          </a:p>
        </p:txBody>
      </p:sp>
      <p:pic>
        <p:nvPicPr>
          <p:cNvPr id="6" name="Content Placeholder 5">
            <a:extLst>
              <a:ext uri="{FF2B5EF4-FFF2-40B4-BE49-F238E27FC236}">
                <a16:creationId xmlns:a16="http://schemas.microsoft.com/office/drawing/2014/main" id="{22543CC2-EBCA-D774-4D62-5C06442218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416741">
            <a:off x="8403299" y="775949"/>
            <a:ext cx="3229738" cy="4392445"/>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2292921"/>
          </a:xfrm>
        </p:spPr>
        <p:style>
          <a:lnRef idx="1">
            <a:schemeClr val="accent1"/>
          </a:lnRef>
          <a:fillRef idx="2">
            <a:schemeClr val="accent1"/>
          </a:fillRef>
          <a:effectRef idx="1">
            <a:schemeClr val="accent1"/>
          </a:effectRef>
          <a:fontRef idx="minor">
            <a:schemeClr val="dk1"/>
          </a:fontRef>
        </p:style>
        <p:txBody>
          <a:bodyPr/>
          <a:lstStyle/>
          <a:p>
            <a:endParaRPr lang="en-US" dirty="0">
              <a:solidFill>
                <a:schemeClr val="tx1"/>
              </a:solidFill>
            </a:endParaRPr>
          </a:p>
          <a:p>
            <a:r>
              <a:rPr lang="en-US" dirty="0">
                <a:solidFill>
                  <a:schemeClr val="tx1"/>
                </a:solidFill>
              </a:rPr>
              <a:t>Color everything very pretty!</a:t>
            </a:r>
          </a:p>
          <a:p>
            <a:r>
              <a:rPr lang="en-US" dirty="0">
                <a:solidFill>
                  <a:schemeClr val="tx1"/>
                </a:solidFill>
              </a:rPr>
              <a:t>Tape on a loop of string.</a:t>
            </a:r>
          </a:p>
          <a:p>
            <a:r>
              <a:rPr lang="en-US" dirty="0">
                <a:solidFill>
                  <a:schemeClr val="tx1"/>
                </a:solidFill>
              </a:rPr>
              <a:t>We will use them in our story in a little bit.</a:t>
            </a:r>
          </a:p>
        </p:txBody>
      </p:sp>
      <p:grpSp>
        <p:nvGrpSpPr>
          <p:cNvPr id="11" name="Group 10">
            <a:extLst>
              <a:ext uri="{FF2B5EF4-FFF2-40B4-BE49-F238E27FC236}">
                <a16:creationId xmlns:a16="http://schemas.microsoft.com/office/drawing/2014/main" id="{7ABECDB7-374E-D583-54CA-4A3AF7A81638}"/>
              </a:ext>
            </a:extLst>
          </p:cNvPr>
          <p:cNvGrpSpPr/>
          <p:nvPr/>
        </p:nvGrpSpPr>
        <p:grpSpPr>
          <a:xfrm rot="21065439">
            <a:off x="4400016" y="1771523"/>
            <a:ext cx="3754137" cy="4910203"/>
            <a:chOff x="3629526" y="781536"/>
            <a:chExt cx="3754137" cy="4910203"/>
          </a:xfrm>
        </p:grpSpPr>
        <p:sp>
          <p:nvSpPr>
            <p:cNvPr id="10" name="Rectangle 9">
              <a:extLst>
                <a:ext uri="{FF2B5EF4-FFF2-40B4-BE49-F238E27FC236}">
                  <a16:creationId xmlns:a16="http://schemas.microsoft.com/office/drawing/2014/main" id="{C1516EAC-CCA8-A95D-3335-F487F77B57AE}"/>
                </a:ext>
              </a:extLst>
            </p:cNvPr>
            <p:cNvSpPr/>
            <p:nvPr/>
          </p:nvSpPr>
          <p:spPr>
            <a:xfrm>
              <a:off x="3629526" y="781536"/>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F9DA8A6B-9717-8DF8-CD00-A8141A2B8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9422" y="1116327"/>
              <a:ext cx="3314343" cy="4240622"/>
            </a:xfrm>
            <a:prstGeom prst="rect">
              <a:avLst/>
            </a:prstGeom>
          </p:spPr>
        </p:pic>
      </p:grpSp>
    </p:spTree>
    <p:extLst>
      <p:ext uri="{BB962C8B-B14F-4D97-AF65-F5344CB8AC3E}">
        <p14:creationId xmlns:p14="http://schemas.microsoft.com/office/powerpoint/2010/main" val="534958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Choices</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dirty="0">
                <a:solidFill>
                  <a:schemeClr val="tx1"/>
                </a:solidFill>
              </a:rPr>
              <a:t>We have choices too. </a:t>
            </a:r>
          </a:p>
          <a:p>
            <a:r>
              <a:rPr lang="en-US" dirty="0">
                <a:solidFill>
                  <a:schemeClr val="tx1"/>
                </a:solidFill>
              </a:rPr>
              <a:t>What will you watch or do ….</a:t>
            </a:r>
          </a:p>
          <a:p>
            <a:pPr marL="285750" indent="-285750">
              <a:buFont typeface="Arial" panose="020B0604020202020204" pitchFamily="34" charset="0"/>
              <a:buChar char="•"/>
            </a:pPr>
            <a:r>
              <a:rPr lang="en-US" dirty="0">
                <a:solidFill>
                  <a:schemeClr val="tx1"/>
                </a:solidFill>
              </a:rPr>
              <a:t>On the computer or tablet?</a:t>
            </a:r>
          </a:p>
          <a:p>
            <a:pPr marL="285750" indent="-285750">
              <a:buFont typeface="Arial" panose="020B0604020202020204" pitchFamily="34" charset="0"/>
              <a:buChar char="•"/>
            </a:pPr>
            <a:r>
              <a:rPr lang="en-US" dirty="0">
                <a:solidFill>
                  <a:schemeClr val="tx1"/>
                </a:solidFill>
              </a:rPr>
              <a:t>On the phone?</a:t>
            </a:r>
          </a:p>
          <a:p>
            <a:r>
              <a:rPr lang="en-US" dirty="0">
                <a:solidFill>
                  <a:schemeClr val="tx1"/>
                </a:solidFill>
              </a:rPr>
              <a:t>Will you choose games and shows that encourage killing, stealing, lying, and death?</a:t>
            </a:r>
          </a:p>
          <a:p>
            <a:r>
              <a:rPr lang="en-US" dirty="0">
                <a:solidFill>
                  <a:schemeClr val="tx1"/>
                </a:solidFill>
              </a:rPr>
              <a:t>Or will you choose games and shows that encourage helping others, love, life, truth, and making good choices? </a:t>
            </a:r>
          </a:p>
          <a:p>
            <a:r>
              <a:rPr lang="en-US" dirty="0">
                <a:solidFill>
                  <a:schemeClr val="tx1"/>
                </a:solidFill>
              </a:rPr>
              <a:t>How will you act or behave?</a:t>
            </a:r>
          </a:p>
          <a:p>
            <a:endParaRPr lang="en-US" dirty="0">
              <a:solidFill>
                <a:schemeClr val="tx1"/>
              </a:solidFill>
            </a:endParaRPr>
          </a:p>
          <a:p>
            <a:endParaRPr lang="en-US" dirty="0">
              <a:solidFill>
                <a:schemeClr val="tx1"/>
              </a:solidFill>
            </a:endParaRPr>
          </a:p>
        </p:txBody>
      </p:sp>
      <p:grpSp>
        <p:nvGrpSpPr>
          <p:cNvPr id="20" name="Group 19">
            <a:extLst>
              <a:ext uri="{FF2B5EF4-FFF2-40B4-BE49-F238E27FC236}">
                <a16:creationId xmlns:a16="http://schemas.microsoft.com/office/drawing/2014/main" id="{EA207159-A0D0-00BB-08E0-C2966AC48928}"/>
              </a:ext>
            </a:extLst>
          </p:cNvPr>
          <p:cNvGrpSpPr/>
          <p:nvPr/>
        </p:nvGrpSpPr>
        <p:grpSpPr>
          <a:xfrm>
            <a:off x="4646484" y="4538822"/>
            <a:ext cx="2029216" cy="1928765"/>
            <a:chOff x="4597052" y="483324"/>
            <a:chExt cx="2580362" cy="2435240"/>
          </a:xfrm>
        </p:grpSpPr>
        <p:sp>
          <p:nvSpPr>
            <p:cNvPr id="19" name="Rectangle 18">
              <a:extLst>
                <a:ext uri="{FF2B5EF4-FFF2-40B4-BE49-F238E27FC236}">
                  <a16:creationId xmlns:a16="http://schemas.microsoft.com/office/drawing/2014/main" id="{50558B80-6C82-4ADD-C388-B25DAA023E9F}"/>
                </a:ext>
              </a:extLst>
            </p:cNvPr>
            <p:cNvSpPr/>
            <p:nvPr/>
          </p:nvSpPr>
          <p:spPr>
            <a:xfrm>
              <a:off x="4597052" y="483324"/>
              <a:ext cx="2580362" cy="243524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8" name="Picture 17" descr="A cartoon of a person and a dog climbing a tree&#10;&#10;Description automatically generated">
              <a:extLst>
                <a:ext uri="{FF2B5EF4-FFF2-40B4-BE49-F238E27FC236}">
                  <a16:creationId xmlns:a16="http://schemas.microsoft.com/office/drawing/2014/main" id="{59F87B2A-C08B-5056-4F9A-ACA9E553E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9434" y="560960"/>
              <a:ext cx="2184954" cy="2184954"/>
            </a:xfrm>
            <a:prstGeom prst="roundRect">
              <a:avLst/>
            </a:prstGeom>
          </p:spPr>
        </p:pic>
      </p:grpSp>
      <p:grpSp>
        <p:nvGrpSpPr>
          <p:cNvPr id="23" name="Group 22">
            <a:extLst>
              <a:ext uri="{FF2B5EF4-FFF2-40B4-BE49-F238E27FC236}">
                <a16:creationId xmlns:a16="http://schemas.microsoft.com/office/drawing/2014/main" id="{6E31FBD1-A7F4-F7D1-CF85-F87D4B169FC4}"/>
              </a:ext>
            </a:extLst>
          </p:cNvPr>
          <p:cNvGrpSpPr/>
          <p:nvPr/>
        </p:nvGrpSpPr>
        <p:grpSpPr>
          <a:xfrm>
            <a:off x="8024134" y="332378"/>
            <a:ext cx="2850179" cy="1792022"/>
            <a:chOff x="7726882" y="516373"/>
            <a:chExt cx="3621699" cy="2565030"/>
          </a:xfrm>
        </p:grpSpPr>
        <p:sp>
          <p:nvSpPr>
            <p:cNvPr id="16" name="Rectangle 15">
              <a:extLst>
                <a:ext uri="{FF2B5EF4-FFF2-40B4-BE49-F238E27FC236}">
                  <a16:creationId xmlns:a16="http://schemas.microsoft.com/office/drawing/2014/main" id="{612412EB-B6F3-EDAB-3506-BF84D6AA22F4}"/>
                </a:ext>
              </a:extLst>
            </p:cNvPr>
            <p:cNvSpPr/>
            <p:nvPr/>
          </p:nvSpPr>
          <p:spPr>
            <a:xfrm>
              <a:off x="7726882" y="516373"/>
              <a:ext cx="3621699" cy="25650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294055FB-B561-D6D5-244E-9D6F14768FA2}"/>
                </a:ext>
              </a:extLst>
            </p:cNvPr>
            <p:cNvSpPr/>
            <p:nvPr/>
          </p:nvSpPr>
          <p:spPr>
            <a:xfrm>
              <a:off x="7866345" y="713984"/>
              <a:ext cx="3306871" cy="220458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2" name="Picture 21" descr="A child pulling her hair to another child&#10;&#10;Description automatically generated">
              <a:extLst>
                <a:ext uri="{FF2B5EF4-FFF2-40B4-BE49-F238E27FC236}">
                  <a16:creationId xmlns:a16="http://schemas.microsoft.com/office/drawing/2014/main" id="{312DC0D8-98AE-366A-A510-E65169EB3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6345" y="725082"/>
              <a:ext cx="3306871" cy="2114365"/>
            </a:xfrm>
            <a:prstGeom prst="roundRect">
              <a:avLst/>
            </a:prstGeom>
          </p:spPr>
        </p:pic>
      </p:grpSp>
      <p:grpSp>
        <p:nvGrpSpPr>
          <p:cNvPr id="27" name="Group 26">
            <a:extLst>
              <a:ext uri="{FF2B5EF4-FFF2-40B4-BE49-F238E27FC236}">
                <a16:creationId xmlns:a16="http://schemas.microsoft.com/office/drawing/2014/main" id="{8EC524ED-CA2F-FB6C-383A-4FAA99A8C302}"/>
              </a:ext>
            </a:extLst>
          </p:cNvPr>
          <p:cNvGrpSpPr/>
          <p:nvPr/>
        </p:nvGrpSpPr>
        <p:grpSpPr>
          <a:xfrm>
            <a:off x="4582707" y="215817"/>
            <a:ext cx="2574817" cy="2062028"/>
            <a:chOff x="6375748" y="3607496"/>
            <a:chExt cx="4997885" cy="3382027"/>
          </a:xfrm>
        </p:grpSpPr>
        <p:sp>
          <p:nvSpPr>
            <p:cNvPr id="26" name="Rectangle 25">
              <a:extLst>
                <a:ext uri="{FF2B5EF4-FFF2-40B4-BE49-F238E27FC236}">
                  <a16:creationId xmlns:a16="http://schemas.microsoft.com/office/drawing/2014/main" id="{8CBC1A0E-5264-94F6-8F6B-ABBCA6F15153}"/>
                </a:ext>
              </a:extLst>
            </p:cNvPr>
            <p:cNvSpPr/>
            <p:nvPr/>
          </p:nvSpPr>
          <p:spPr>
            <a:xfrm>
              <a:off x="6375748" y="3607496"/>
              <a:ext cx="4997885" cy="3382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5" name="Picture 24" descr="A group of kids running with a football ball&#10;&#10;Description automatically generated">
              <a:extLst>
                <a:ext uri="{FF2B5EF4-FFF2-40B4-BE49-F238E27FC236}">
                  <a16:creationId xmlns:a16="http://schemas.microsoft.com/office/drawing/2014/main" id="{DE993D5F-9BBD-1B97-FB4E-ADB51438F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8646" y="3737430"/>
              <a:ext cx="4680853" cy="3120569"/>
            </a:xfrm>
            <a:prstGeom prst="roundRect">
              <a:avLst/>
            </a:prstGeom>
          </p:spPr>
        </p:pic>
      </p:grpSp>
      <p:grpSp>
        <p:nvGrpSpPr>
          <p:cNvPr id="31" name="Group 30">
            <a:extLst>
              <a:ext uri="{FF2B5EF4-FFF2-40B4-BE49-F238E27FC236}">
                <a16:creationId xmlns:a16="http://schemas.microsoft.com/office/drawing/2014/main" id="{9384EF0C-1C8E-D82D-C377-E710253FA440}"/>
              </a:ext>
            </a:extLst>
          </p:cNvPr>
          <p:cNvGrpSpPr/>
          <p:nvPr/>
        </p:nvGrpSpPr>
        <p:grpSpPr>
          <a:xfrm>
            <a:off x="5125703" y="2473578"/>
            <a:ext cx="2898431" cy="1716066"/>
            <a:chOff x="5924811" y="3181611"/>
            <a:chExt cx="2898431" cy="1716066"/>
          </a:xfrm>
        </p:grpSpPr>
        <p:sp>
          <p:nvSpPr>
            <p:cNvPr id="30" name="Rectangle 29">
              <a:extLst>
                <a:ext uri="{FF2B5EF4-FFF2-40B4-BE49-F238E27FC236}">
                  <a16:creationId xmlns:a16="http://schemas.microsoft.com/office/drawing/2014/main" id="{E4D5E245-6525-C246-174E-DC4459F3BDF6}"/>
                </a:ext>
              </a:extLst>
            </p:cNvPr>
            <p:cNvSpPr/>
            <p:nvPr/>
          </p:nvSpPr>
          <p:spPr>
            <a:xfrm>
              <a:off x="5924811" y="3181611"/>
              <a:ext cx="2898431" cy="17160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9" name="Picture 28" descr="A video game screen shot of a robot shooting an object&#10;&#10;Description automatically generated">
              <a:extLst>
                <a:ext uri="{FF2B5EF4-FFF2-40B4-BE49-F238E27FC236}">
                  <a16:creationId xmlns:a16="http://schemas.microsoft.com/office/drawing/2014/main" id="{F4A2895C-1D7D-0BBD-7304-7CAC18483A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0113" y="3365975"/>
              <a:ext cx="2619936" cy="1384677"/>
            </a:xfrm>
            <a:prstGeom prst="roundRect">
              <a:avLst/>
            </a:prstGeom>
          </p:spPr>
        </p:pic>
      </p:grpSp>
      <p:grpSp>
        <p:nvGrpSpPr>
          <p:cNvPr id="35" name="Group 34">
            <a:extLst>
              <a:ext uri="{FF2B5EF4-FFF2-40B4-BE49-F238E27FC236}">
                <a16:creationId xmlns:a16="http://schemas.microsoft.com/office/drawing/2014/main" id="{1DD74D82-7EED-CC7B-3BF1-CD92D7A7F96E}"/>
              </a:ext>
            </a:extLst>
          </p:cNvPr>
          <p:cNvGrpSpPr/>
          <p:nvPr/>
        </p:nvGrpSpPr>
        <p:grpSpPr>
          <a:xfrm>
            <a:off x="8681493" y="2385897"/>
            <a:ext cx="3386586" cy="1928765"/>
            <a:chOff x="5473874" y="1014608"/>
            <a:chExt cx="4684635" cy="2668044"/>
          </a:xfrm>
        </p:grpSpPr>
        <p:sp>
          <p:nvSpPr>
            <p:cNvPr id="34" name="Rectangle 33">
              <a:extLst>
                <a:ext uri="{FF2B5EF4-FFF2-40B4-BE49-F238E27FC236}">
                  <a16:creationId xmlns:a16="http://schemas.microsoft.com/office/drawing/2014/main" id="{27676756-6419-4268-5553-C6CB6D1BC179}"/>
                </a:ext>
              </a:extLst>
            </p:cNvPr>
            <p:cNvSpPr/>
            <p:nvPr/>
          </p:nvSpPr>
          <p:spPr>
            <a:xfrm>
              <a:off x="5473874" y="1014608"/>
              <a:ext cx="4684635" cy="266804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descr="A screenshot of a video game&#10;&#10;Description automatically generated">
              <a:extLst>
                <a:ext uri="{FF2B5EF4-FFF2-40B4-BE49-F238E27FC236}">
                  <a16:creationId xmlns:a16="http://schemas.microsoft.com/office/drawing/2014/main" id="{CD737B07-B637-F85C-D832-31890D2889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0870" y="1105592"/>
              <a:ext cx="4443230" cy="2499317"/>
            </a:xfrm>
            <a:prstGeom prst="roundRect">
              <a:avLst/>
            </a:prstGeom>
          </p:spPr>
        </p:pic>
      </p:grpSp>
      <p:pic>
        <p:nvPicPr>
          <p:cNvPr id="12" name="Content Placeholder 11" descr="Cartoon of a child and a child&#10;&#10;Description automatically generated">
            <a:extLst>
              <a:ext uri="{FF2B5EF4-FFF2-40B4-BE49-F238E27FC236}">
                <a16:creationId xmlns:a16="http://schemas.microsoft.com/office/drawing/2014/main" id="{AB378C76-ED20-D050-FEB1-B52713B2AB36}"/>
              </a:ext>
            </a:extLst>
          </p:cNvPr>
          <p:cNvPicPr>
            <a:picLocks noGrp="1" noChangeAspect="1"/>
          </p:cNvPicPr>
          <p:nvPr>
            <p:ph idx="1"/>
          </p:nvPr>
        </p:nvPicPr>
        <p:blipFill>
          <a:blip r:embed="rId7">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6742282" y="1956035"/>
            <a:ext cx="3446334" cy="4873625"/>
          </a:xfrm>
        </p:spPr>
      </p:pic>
      <p:sp>
        <p:nvSpPr>
          <p:cNvPr id="36" name="&quot;Not Allowed&quot; Symbol 35">
            <a:extLst>
              <a:ext uri="{FF2B5EF4-FFF2-40B4-BE49-F238E27FC236}">
                <a16:creationId xmlns:a16="http://schemas.microsoft.com/office/drawing/2014/main" id="{AFE4BF1A-BE94-7D6E-6044-68CB347F1119}"/>
              </a:ext>
            </a:extLst>
          </p:cNvPr>
          <p:cNvSpPr/>
          <p:nvPr/>
        </p:nvSpPr>
        <p:spPr>
          <a:xfrm>
            <a:off x="8265066" y="163625"/>
            <a:ext cx="2197395" cy="2053519"/>
          </a:xfrm>
          <a:prstGeom prst="noSmoking">
            <a:avLst>
              <a:gd name="adj" fmla="val 916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quot;Not Allowed&quot; Symbol 36">
            <a:extLst>
              <a:ext uri="{FF2B5EF4-FFF2-40B4-BE49-F238E27FC236}">
                <a16:creationId xmlns:a16="http://schemas.microsoft.com/office/drawing/2014/main" id="{72FFF9CC-3E2C-878F-E826-6615614D6A8A}"/>
              </a:ext>
            </a:extLst>
          </p:cNvPr>
          <p:cNvSpPr/>
          <p:nvPr/>
        </p:nvSpPr>
        <p:spPr>
          <a:xfrm>
            <a:off x="5162755" y="2304851"/>
            <a:ext cx="2197395" cy="2053519"/>
          </a:xfrm>
          <a:prstGeom prst="noSmoking">
            <a:avLst>
              <a:gd name="adj" fmla="val 916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4114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Genesis 3</a:t>
            </a:r>
          </a:p>
        </p:txBody>
      </p:sp>
      <p:pic>
        <p:nvPicPr>
          <p:cNvPr id="6" name="Content Placeholder 5">
            <a:extLst>
              <a:ext uri="{FF2B5EF4-FFF2-40B4-BE49-F238E27FC236}">
                <a16:creationId xmlns:a16="http://schemas.microsoft.com/office/drawing/2014/main" id="{A9543B80-5536-1942-F6B8-70FA75BE8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702627" y="1169943"/>
            <a:ext cx="6939644" cy="5204734"/>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endParaRPr lang="en-US" dirty="0">
              <a:solidFill>
                <a:schemeClr val="tx1"/>
              </a:solidFill>
            </a:endParaRPr>
          </a:p>
          <a:p>
            <a:r>
              <a:rPr lang="en-US" dirty="0"/>
              <a:t>Now the serpent was more crafty than any of the wild animals the </a:t>
            </a:r>
            <a:r>
              <a:rPr lang="en-US" cap="small" dirty="0">
                <a:effectLst/>
              </a:rPr>
              <a:t>Lord</a:t>
            </a:r>
            <a:r>
              <a:rPr lang="en-US" dirty="0"/>
              <a:t> God had made. He said to the woman, “Did God really say, ‘You must not eat from any tree in the garden’?”</a:t>
            </a:r>
          </a:p>
          <a:p>
            <a:r>
              <a:rPr lang="en-US" baseline="30000" dirty="0"/>
              <a:t>2 </a:t>
            </a:r>
            <a:r>
              <a:rPr lang="en-US" dirty="0"/>
              <a:t>The woman said to the serpent, “We may eat fruit from the trees in the garden, </a:t>
            </a:r>
            <a:r>
              <a:rPr lang="en-US" baseline="30000" dirty="0"/>
              <a:t>3 </a:t>
            </a:r>
            <a:r>
              <a:rPr lang="en-US" dirty="0"/>
              <a:t>but God did say, ‘You must not eat fruit from the tree that is in the middle of the garden, and you must not touch it, or you will die.’”</a:t>
            </a:r>
          </a:p>
          <a:p>
            <a:r>
              <a:rPr lang="en-US" baseline="30000" dirty="0"/>
              <a:t>4 </a:t>
            </a:r>
            <a:r>
              <a:rPr lang="en-US" dirty="0"/>
              <a:t>“You will not certainly die,” the serpent said to the woman. </a:t>
            </a:r>
            <a:r>
              <a:rPr lang="en-US" baseline="30000" dirty="0"/>
              <a:t>5 </a:t>
            </a:r>
            <a:r>
              <a:rPr lang="en-US" dirty="0"/>
              <a:t>“For God knows that when you eat from it your eyes will be opened, and you will be like God, knowing good and evil.”</a:t>
            </a:r>
          </a:p>
          <a:p>
            <a:endParaRPr lang="en-US" dirty="0">
              <a:solidFill>
                <a:schemeClr val="tx1"/>
              </a:solidFill>
            </a:endParaRPr>
          </a:p>
        </p:txBody>
      </p:sp>
      <p:sp>
        <p:nvSpPr>
          <p:cNvPr id="7" name="Speech Bubble: Rectangle 6">
            <a:extLst>
              <a:ext uri="{FF2B5EF4-FFF2-40B4-BE49-F238E27FC236}">
                <a16:creationId xmlns:a16="http://schemas.microsoft.com/office/drawing/2014/main" id="{119FCED6-8E2F-6930-7553-BAAC20FF5A4F}"/>
              </a:ext>
            </a:extLst>
          </p:cNvPr>
          <p:cNvSpPr/>
          <p:nvPr/>
        </p:nvSpPr>
        <p:spPr>
          <a:xfrm>
            <a:off x="7913226" y="326571"/>
            <a:ext cx="3494314" cy="843372"/>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We may eat fruit from the trees in the garden!</a:t>
            </a:r>
          </a:p>
        </p:txBody>
      </p:sp>
      <p:sp>
        <p:nvSpPr>
          <p:cNvPr id="8" name="Speech Bubble: Rectangle 7">
            <a:extLst>
              <a:ext uri="{FF2B5EF4-FFF2-40B4-BE49-F238E27FC236}">
                <a16:creationId xmlns:a16="http://schemas.microsoft.com/office/drawing/2014/main" id="{33604E0E-9832-F0A1-0FD7-D0C4C252E99E}"/>
              </a:ext>
            </a:extLst>
          </p:cNvPr>
          <p:cNvSpPr/>
          <p:nvPr/>
        </p:nvSpPr>
        <p:spPr>
          <a:xfrm>
            <a:off x="4461369" y="326571"/>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Did God really say,</a:t>
            </a:r>
          </a:p>
          <a:p>
            <a:pPr algn="ctr"/>
            <a:r>
              <a:rPr lang="en-US" dirty="0"/>
              <a:t>“You must not eat from any tree in the garden?”</a:t>
            </a:r>
          </a:p>
        </p:txBody>
      </p:sp>
      <p:sp>
        <p:nvSpPr>
          <p:cNvPr id="9" name="Speech Bubble: Rectangle 8">
            <a:extLst>
              <a:ext uri="{FF2B5EF4-FFF2-40B4-BE49-F238E27FC236}">
                <a16:creationId xmlns:a16="http://schemas.microsoft.com/office/drawing/2014/main" id="{98AFC201-B9E7-781A-F37C-E2C9EE43742F}"/>
              </a:ext>
            </a:extLst>
          </p:cNvPr>
          <p:cNvSpPr/>
          <p:nvPr/>
        </p:nvSpPr>
        <p:spPr>
          <a:xfrm>
            <a:off x="8030592" y="423675"/>
            <a:ext cx="3494314" cy="843372"/>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Except, we may not eat from the tree in the middle of the garden.</a:t>
            </a:r>
          </a:p>
        </p:txBody>
      </p:sp>
      <p:sp>
        <p:nvSpPr>
          <p:cNvPr id="10" name="Speech Bubble: Rectangle 9">
            <a:extLst>
              <a:ext uri="{FF2B5EF4-FFF2-40B4-BE49-F238E27FC236}">
                <a16:creationId xmlns:a16="http://schemas.microsoft.com/office/drawing/2014/main" id="{126FEA99-567C-6C34-CE22-4EE29C7614E3}"/>
              </a:ext>
            </a:extLst>
          </p:cNvPr>
          <p:cNvSpPr/>
          <p:nvPr/>
        </p:nvSpPr>
        <p:spPr>
          <a:xfrm>
            <a:off x="8172449" y="483323"/>
            <a:ext cx="3494314" cy="843372"/>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We should not even touch it or we will die!</a:t>
            </a:r>
          </a:p>
        </p:txBody>
      </p:sp>
      <p:sp>
        <p:nvSpPr>
          <p:cNvPr id="11" name="Speech Bubble: Rectangle 10">
            <a:extLst>
              <a:ext uri="{FF2B5EF4-FFF2-40B4-BE49-F238E27FC236}">
                <a16:creationId xmlns:a16="http://schemas.microsoft.com/office/drawing/2014/main" id="{D115A6FD-6FF8-F11B-42E6-71B87B9AAAD0}"/>
              </a:ext>
            </a:extLst>
          </p:cNvPr>
          <p:cNvSpPr/>
          <p:nvPr/>
        </p:nvSpPr>
        <p:spPr>
          <a:xfrm>
            <a:off x="4617236" y="375123"/>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Will here you are!</a:t>
            </a:r>
          </a:p>
        </p:txBody>
      </p:sp>
      <p:sp>
        <p:nvSpPr>
          <p:cNvPr id="12" name="Speech Bubble: Rectangle 11">
            <a:extLst>
              <a:ext uri="{FF2B5EF4-FFF2-40B4-BE49-F238E27FC236}">
                <a16:creationId xmlns:a16="http://schemas.microsoft.com/office/drawing/2014/main" id="{E76F0935-5C8C-B5FC-C226-EE31BE868B55}"/>
              </a:ext>
            </a:extLst>
          </p:cNvPr>
          <p:cNvSpPr/>
          <p:nvPr/>
        </p:nvSpPr>
        <p:spPr>
          <a:xfrm>
            <a:off x="4769636" y="527523"/>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You will not certainly die.</a:t>
            </a:r>
          </a:p>
        </p:txBody>
      </p:sp>
      <p:sp>
        <p:nvSpPr>
          <p:cNvPr id="13" name="Speech Bubble: Rectangle 12">
            <a:extLst>
              <a:ext uri="{FF2B5EF4-FFF2-40B4-BE49-F238E27FC236}">
                <a16:creationId xmlns:a16="http://schemas.microsoft.com/office/drawing/2014/main" id="{D0C925F2-A6FC-DBD4-AAE7-71AD93794B29}"/>
              </a:ext>
            </a:extLst>
          </p:cNvPr>
          <p:cNvSpPr/>
          <p:nvPr/>
        </p:nvSpPr>
        <p:spPr>
          <a:xfrm>
            <a:off x="4886050" y="580250"/>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God knows that your eyes will be opened.</a:t>
            </a:r>
          </a:p>
        </p:txBody>
      </p:sp>
      <p:sp>
        <p:nvSpPr>
          <p:cNvPr id="14" name="Speech Bubble: Rectangle 13">
            <a:extLst>
              <a:ext uri="{FF2B5EF4-FFF2-40B4-BE49-F238E27FC236}">
                <a16:creationId xmlns:a16="http://schemas.microsoft.com/office/drawing/2014/main" id="{6A9238BB-45A2-D689-150B-04F9A7363B7D}"/>
              </a:ext>
            </a:extLst>
          </p:cNvPr>
          <p:cNvSpPr/>
          <p:nvPr/>
        </p:nvSpPr>
        <p:spPr>
          <a:xfrm>
            <a:off x="4922036" y="679923"/>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You will be like God, knowing good and evil.</a:t>
            </a:r>
          </a:p>
        </p:txBody>
      </p:sp>
    </p:spTree>
    <p:extLst>
      <p:ext uri="{BB962C8B-B14F-4D97-AF65-F5344CB8AC3E}">
        <p14:creationId xmlns:p14="http://schemas.microsoft.com/office/powerpoint/2010/main" val="36529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Think about it</a:t>
            </a:r>
          </a:p>
        </p:txBody>
      </p:sp>
      <p:pic>
        <p:nvPicPr>
          <p:cNvPr id="6" name="Content Placeholder 5">
            <a:extLst>
              <a:ext uri="{FF2B5EF4-FFF2-40B4-BE49-F238E27FC236}">
                <a16:creationId xmlns:a16="http://schemas.microsoft.com/office/drawing/2014/main" id="{A9543B80-5536-1942-F6B8-70FA75BE8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702627" y="1587495"/>
            <a:ext cx="6382907" cy="4787181"/>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a:solidFill>
                  <a:schemeClr val="tx1"/>
                </a:solidFill>
              </a:rPr>
              <a:t>Often the devil mixes truth with lies to trick us.  Do we want to be like God?</a:t>
            </a:r>
          </a:p>
          <a:p>
            <a:r>
              <a:rPr lang="en-US" dirty="0">
                <a:solidFill>
                  <a:schemeClr val="tx1"/>
                </a:solidFill>
              </a:rPr>
              <a:t>Yes!  We want to be kind, loving, true, and faithful like God.  We do enjoy being creative like God.  We enjoy beautiful and fun things like God.</a:t>
            </a:r>
          </a:p>
          <a:p>
            <a:r>
              <a:rPr lang="en-US" dirty="0">
                <a:solidFill>
                  <a:schemeClr val="tx1"/>
                </a:solidFill>
              </a:rPr>
              <a:t>BUT…  We are not God.  We are not THE CREATOR.  We are not the KING of kings.  We can not BE God!</a:t>
            </a:r>
          </a:p>
          <a:p>
            <a:endParaRPr lang="en-US" dirty="0">
              <a:solidFill>
                <a:schemeClr val="tx1"/>
              </a:solidFill>
            </a:endParaRPr>
          </a:p>
        </p:txBody>
      </p:sp>
      <p:sp>
        <p:nvSpPr>
          <p:cNvPr id="3" name="Thought Bubble: Cloud 2">
            <a:extLst>
              <a:ext uri="{FF2B5EF4-FFF2-40B4-BE49-F238E27FC236}">
                <a16:creationId xmlns:a16="http://schemas.microsoft.com/office/drawing/2014/main" id="{FB0E8C8A-ED87-B705-3C49-C6ED028D6DE3}"/>
              </a:ext>
            </a:extLst>
          </p:cNvPr>
          <p:cNvSpPr/>
          <p:nvPr/>
        </p:nvSpPr>
        <p:spPr>
          <a:xfrm>
            <a:off x="6964471" y="125260"/>
            <a:ext cx="4121063" cy="1195163"/>
          </a:xfrm>
          <a:prstGeom prst="cloudCallout">
            <a:avLst>
              <a:gd name="adj1" fmla="val -7460"/>
              <a:gd name="adj2" fmla="val 8136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Hmmm</a:t>
            </a:r>
          </a:p>
          <a:p>
            <a:pPr algn="ctr"/>
            <a:r>
              <a:rPr lang="en-US" dirty="0"/>
              <a:t>I want to be like God.</a:t>
            </a:r>
          </a:p>
          <a:p>
            <a:pPr algn="ctr"/>
            <a:r>
              <a:rPr lang="en-US" dirty="0"/>
              <a:t>Why did God say not to eat from this tree?</a:t>
            </a:r>
          </a:p>
        </p:txBody>
      </p:sp>
    </p:spTree>
    <p:extLst>
      <p:ext uri="{BB962C8B-B14F-4D97-AF65-F5344CB8AC3E}">
        <p14:creationId xmlns:p14="http://schemas.microsoft.com/office/powerpoint/2010/main" val="2511450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3006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Think about it</a:t>
            </a:r>
          </a:p>
        </p:txBody>
      </p:sp>
      <p:pic>
        <p:nvPicPr>
          <p:cNvPr id="6" name="Content Placeholder 5">
            <a:extLst>
              <a:ext uri="{FF2B5EF4-FFF2-40B4-BE49-F238E27FC236}">
                <a16:creationId xmlns:a16="http://schemas.microsoft.com/office/drawing/2014/main" id="{A9543B80-5536-1942-F6B8-70FA75BE8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702627" y="1587495"/>
            <a:ext cx="6382907" cy="4787181"/>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587495"/>
            <a:ext cx="3962904" cy="4787182"/>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a:solidFill>
                  <a:schemeClr val="tx1"/>
                </a:solidFill>
              </a:rPr>
              <a:t>Learning and getting wisdom is a good thing.  God wants us to learn truth.</a:t>
            </a:r>
          </a:p>
          <a:p>
            <a:r>
              <a:rPr lang="en-US" dirty="0">
                <a:solidFill>
                  <a:schemeClr val="tx1"/>
                </a:solidFill>
              </a:rPr>
              <a:t>BUT learning about evil and bad things is not good.  Thinking about bad things is NOT good.  </a:t>
            </a:r>
          </a:p>
          <a:p>
            <a:r>
              <a:rPr lang="en-US" dirty="0">
                <a:solidFill>
                  <a:schemeClr val="tx1"/>
                </a:solidFill>
              </a:rPr>
              <a:t>What we watch, what we listen to, what we read, and what we think about is what we will most likely do if given a choice.</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dirty="0">
                <a:solidFill>
                  <a:schemeClr val="tx1"/>
                </a:solidFill>
              </a:rPr>
              <a:t>See no evil.    Hear no evil.   Speak no evil.</a:t>
            </a:r>
          </a:p>
          <a:p>
            <a:endParaRPr lang="en-US" dirty="0">
              <a:solidFill>
                <a:schemeClr val="tx1"/>
              </a:solidFill>
            </a:endParaRPr>
          </a:p>
        </p:txBody>
      </p:sp>
      <p:sp>
        <p:nvSpPr>
          <p:cNvPr id="3" name="Thought Bubble: Cloud 2">
            <a:extLst>
              <a:ext uri="{FF2B5EF4-FFF2-40B4-BE49-F238E27FC236}">
                <a16:creationId xmlns:a16="http://schemas.microsoft.com/office/drawing/2014/main" id="{FB0E8C8A-ED87-B705-3C49-C6ED028D6DE3}"/>
              </a:ext>
            </a:extLst>
          </p:cNvPr>
          <p:cNvSpPr/>
          <p:nvPr/>
        </p:nvSpPr>
        <p:spPr>
          <a:xfrm>
            <a:off x="6964471" y="125260"/>
            <a:ext cx="4121063" cy="1195163"/>
          </a:xfrm>
          <a:prstGeom prst="cloudCallout">
            <a:avLst>
              <a:gd name="adj1" fmla="val -7460"/>
              <a:gd name="adj2" fmla="val 8136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Hmmm</a:t>
            </a:r>
          </a:p>
          <a:p>
            <a:pPr algn="ctr"/>
            <a:r>
              <a:rPr lang="en-US" dirty="0"/>
              <a:t>I want wisdom.</a:t>
            </a:r>
          </a:p>
          <a:p>
            <a:pPr algn="ctr"/>
            <a:r>
              <a:rPr lang="en-US" dirty="0"/>
              <a:t>Why did God say not to eat from this tree?</a:t>
            </a:r>
          </a:p>
        </p:txBody>
      </p:sp>
      <p:pic>
        <p:nvPicPr>
          <p:cNvPr id="7" name="Picture 6" descr="Three monkeys sitting and covering their ears&#10;&#10;Description automatically generated">
            <a:extLst>
              <a:ext uri="{FF2B5EF4-FFF2-40B4-BE49-F238E27FC236}">
                <a16:creationId xmlns:a16="http://schemas.microsoft.com/office/drawing/2014/main" id="{36E1283E-E7BC-CFE6-E9F8-54E4F7D86D2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8470" y="4131397"/>
            <a:ext cx="3859398" cy="2009460"/>
          </a:xfrm>
          <a:prstGeom prst="rect">
            <a:avLst/>
          </a:prstGeom>
        </p:spPr>
      </p:pic>
    </p:spTree>
    <p:extLst>
      <p:ext uri="{BB962C8B-B14F-4D97-AF65-F5344CB8AC3E}">
        <p14:creationId xmlns:p14="http://schemas.microsoft.com/office/powerpoint/2010/main" val="4064151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7127310" y="1941534"/>
            <a:ext cx="1816274" cy="954107"/>
          </a:xfrm>
          <a:prstGeom prst="rect">
            <a:avLst/>
          </a:prstGeom>
          <a:noFill/>
        </p:spPr>
        <p:txBody>
          <a:bodyPr wrap="square" rtlCol="0">
            <a:spAutoFit/>
          </a:bodyPr>
          <a:lstStyle/>
          <a:p>
            <a:pPr algn="ctr"/>
            <a:r>
              <a:rPr lang="en-US" sz="2800" b="1" dirty="0"/>
              <a:t>Proverbs</a:t>
            </a:r>
          </a:p>
          <a:p>
            <a:pPr algn="ctr"/>
            <a:r>
              <a:rPr lang="en-US" sz="2800" b="1" dirty="0"/>
              <a:t>2:1, 5, 6</a:t>
            </a:r>
          </a:p>
        </p:txBody>
      </p:sp>
      <p:sp>
        <p:nvSpPr>
          <p:cNvPr id="5" name="Scroll: Vertical 4">
            <a:extLst>
              <a:ext uri="{FF2B5EF4-FFF2-40B4-BE49-F238E27FC236}">
                <a16:creationId xmlns:a16="http://schemas.microsoft.com/office/drawing/2014/main" id="{B28B28DB-2B3C-32AA-153A-3628F19179B2}"/>
              </a:ext>
            </a:extLst>
          </p:cNvPr>
          <p:cNvSpPr/>
          <p:nvPr/>
        </p:nvSpPr>
        <p:spPr>
          <a:xfrm rot="21028923">
            <a:off x="87682" y="569646"/>
            <a:ext cx="5311036" cy="5649238"/>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Wise King Solomon told his son:</a:t>
            </a: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“My son, if you accept my words</a:t>
            </a:r>
            <a:br>
              <a:rPr lang="en-US" dirty="0">
                <a:solidFill>
                  <a:schemeClr val="tx1"/>
                </a:solidFill>
              </a:rPr>
            </a:br>
            <a:r>
              <a:rPr lang="en-US" dirty="0">
                <a:solidFill>
                  <a:schemeClr val="tx1"/>
                </a:solidFill>
              </a:rPr>
              <a:t>    and store up my commands</a:t>
            </a:r>
          </a:p>
          <a:p>
            <a:pPr algn="ctr"/>
            <a:r>
              <a:rPr lang="en-US" dirty="0">
                <a:solidFill>
                  <a:schemeClr val="tx1"/>
                </a:solidFill>
              </a:rPr>
              <a:t> within you,…</a:t>
            </a:r>
          </a:p>
          <a:p>
            <a:pPr algn="ctr"/>
            <a:r>
              <a:rPr lang="en-US" dirty="0">
                <a:solidFill>
                  <a:schemeClr val="tx1"/>
                </a:solidFill>
              </a:rPr>
              <a:t>then you will understand the fear of the </a:t>
            </a:r>
            <a:r>
              <a:rPr lang="en-US" cap="small" dirty="0">
                <a:solidFill>
                  <a:schemeClr val="tx1"/>
                </a:solidFill>
                <a:effectLst/>
              </a:rPr>
              <a:t>Lord</a:t>
            </a:r>
            <a:br>
              <a:rPr lang="en-US" dirty="0">
                <a:solidFill>
                  <a:schemeClr val="tx1"/>
                </a:solidFill>
              </a:rPr>
            </a:br>
            <a:r>
              <a:rPr lang="en-US" dirty="0">
                <a:solidFill>
                  <a:schemeClr val="tx1"/>
                </a:solidFill>
              </a:rPr>
              <a:t>    and find the knowledge of God….</a:t>
            </a:r>
          </a:p>
          <a:p>
            <a:pPr algn="ctr"/>
            <a:endParaRPr lang="en-US" dirty="0">
              <a:solidFill>
                <a:schemeClr val="tx1"/>
              </a:solidFill>
            </a:endParaRPr>
          </a:p>
          <a:p>
            <a:pPr algn="ctr"/>
            <a:r>
              <a:rPr lang="en-US" u="sng" dirty="0">
                <a:solidFill>
                  <a:schemeClr val="tx1"/>
                </a:solidFill>
              </a:rPr>
              <a:t>For the </a:t>
            </a:r>
            <a:r>
              <a:rPr lang="en-US" u="sng" cap="small" dirty="0">
                <a:solidFill>
                  <a:schemeClr val="tx1"/>
                </a:solidFill>
                <a:effectLst/>
              </a:rPr>
              <a:t>Lord</a:t>
            </a:r>
            <a:r>
              <a:rPr lang="en-US" u="sng" dirty="0">
                <a:solidFill>
                  <a:schemeClr val="tx1"/>
                </a:solidFill>
              </a:rPr>
              <a:t> gives wisdom;</a:t>
            </a:r>
            <a:br>
              <a:rPr lang="en-US" u="sng" dirty="0">
                <a:solidFill>
                  <a:schemeClr val="tx1"/>
                </a:solidFill>
              </a:rPr>
            </a:br>
            <a:r>
              <a:rPr lang="en-US" u="sng" dirty="0">
                <a:solidFill>
                  <a:schemeClr val="tx1"/>
                </a:solidFill>
              </a:rPr>
              <a:t>from his mouth come knowledge</a:t>
            </a:r>
          </a:p>
          <a:p>
            <a:pPr algn="ctr"/>
            <a:r>
              <a:rPr lang="en-US" u="sng" dirty="0">
                <a:solidFill>
                  <a:schemeClr val="tx1"/>
                </a:solidFill>
              </a:rPr>
              <a:t> and understanding.”</a:t>
            </a:r>
          </a:p>
          <a:p>
            <a:pPr algn="ctr"/>
            <a:endParaRPr lang="en-US" dirty="0">
              <a:solidFill>
                <a:schemeClr val="tx1"/>
              </a:solidFill>
            </a:endParaRPr>
          </a:p>
        </p:txBody>
      </p:sp>
      <p:pic>
        <p:nvPicPr>
          <p:cNvPr id="8" name="Picture 7">
            <a:extLst>
              <a:ext uri="{FF2B5EF4-FFF2-40B4-BE49-F238E27FC236}">
                <a16:creationId xmlns:a16="http://schemas.microsoft.com/office/drawing/2014/main" id="{D95000A5-FD07-315F-A3DA-3226A130917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96000" y="4667753"/>
            <a:ext cx="1816274" cy="1816274"/>
          </a:xfrm>
          <a:prstGeom prst="rect">
            <a:avLst/>
          </a:prstGeom>
        </p:spPr>
      </p:pic>
      <p:sp>
        <p:nvSpPr>
          <p:cNvPr id="10" name="Speech Bubble: Rectangle 9">
            <a:extLst>
              <a:ext uri="{FF2B5EF4-FFF2-40B4-BE49-F238E27FC236}">
                <a16:creationId xmlns:a16="http://schemas.microsoft.com/office/drawing/2014/main" id="{75060090-B8DF-7008-F2E4-A7FFBB8893B5}"/>
              </a:ext>
            </a:extLst>
          </p:cNvPr>
          <p:cNvSpPr/>
          <p:nvPr/>
        </p:nvSpPr>
        <p:spPr>
          <a:xfrm>
            <a:off x="7628351" y="4755435"/>
            <a:ext cx="2197395" cy="1094220"/>
          </a:xfrm>
          <a:prstGeom prst="wedgeRectCallout">
            <a:avLst>
              <a:gd name="adj1" fmla="val -76127"/>
              <a:gd name="adj2" fmla="val 75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Never mind about what God said, experience &amp; learn evil.</a:t>
            </a:r>
          </a:p>
        </p:txBody>
      </p:sp>
      <p:sp>
        <p:nvSpPr>
          <p:cNvPr id="9" name="&quot;Not Allowed&quot; Symbol 8">
            <a:extLst>
              <a:ext uri="{FF2B5EF4-FFF2-40B4-BE49-F238E27FC236}">
                <a16:creationId xmlns:a16="http://schemas.microsoft.com/office/drawing/2014/main" id="{1A8C1E97-9EE4-B3C9-F7A9-31D05760C055}"/>
              </a:ext>
            </a:extLst>
          </p:cNvPr>
          <p:cNvSpPr/>
          <p:nvPr/>
        </p:nvSpPr>
        <p:spPr>
          <a:xfrm>
            <a:off x="6529653" y="4549130"/>
            <a:ext cx="2197395" cy="2053519"/>
          </a:xfrm>
          <a:prstGeom prst="noSmoking">
            <a:avLst>
              <a:gd name="adj" fmla="val 916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0776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hilippians 4:8 Lyric Video | SONGS FROM THE LOOP">
            <a:hlinkClick r:id="" action="ppaction://media"/>
            <a:extLst>
              <a:ext uri="{FF2B5EF4-FFF2-40B4-BE49-F238E27FC236}">
                <a16:creationId xmlns:a16="http://schemas.microsoft.com/office/drawing/2014/main" id="{CBA5F3CF-D488-AB9F-7866-7C13D583CC25}"/>
              </a:ext>
            </a:extLst>
          </p:cNvPr>
          <p:cNvPicPr>
            <a:picLocks noRot="1" noChangeAspect="1"/>
          </p:cNvPicPr>
          <p:nvPr>
            <a:videoFile r:link="rId1"/>
          </p:nvPr>
        </p:nvPicPr>
        <p:blipFill>
          <a:blip r:embed="rId3"/>
          <a:stretch>
            <a:fillRect/>
          </a:stretch>
        </p:blipFill>
        <p:spPr>
          <a:xfrm>
            <a:off x="977997" y="835807"/>
            <a:ext cx="10511577" cy="5939055"/>
          </a:xfrm>
          <a:prstGeom prst="rect">
            <a:avLst/>
          </a:prstGeom>
        </p:spPr>
      </p:pic>
      <p:sp>
        <p:nvSpPr>
          <p:cNvPr id="3" name="Rectangle 2">
            <a:extLst>
              <a:ext uri="{FF2B5EF4-FFF2-40B4-BE49-F238E27FC236}">
                <a16:creationId xmlns:a16="http://schemas.microsoft.com/office/drawing/2014/main" id="{EF2CD6FC-A2B7-A687-F354-CE3A600650C0}"/>
              </a:ext>
            </a:extLst>
          </p:cNvPr>
          <p:cNvSpPr/>
          <p:nvPr/>
        </p:nvSpPr>
        <p:spPr>
          <a:xfrm>
            <a:off x="3686808" y="0"/>
            <a:ext cx="459292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6">
                    <a:lumMod val="50000"/>
                  </a:schemeClr>
                </a:solidFill>
              </a:rPr>
              <a:t>Philippians 4:8</a:t>
            </a:r>
          </a:p>
        </p:txBody>
      </p:sp>
    </p:spTree>
    <p:extLst>
      <p:ext uri="{BB962C8B-B14F-4D97-AF65-F5344CB8AC3E}">
        <p14:creationId xmlns:p14="http://schemas.microsoft.com/office/powerpoint/2010/main" val="257030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Genesis 3</a:t>
            </a:r>
          </a:p>
        </p:txBody>
      </p:sp>
      <p:pic>
        <p:nvPicPr>
          <p:cNvPr id="6" name="Content Placeholder 5">
            <a:extLst>
              <a:ext uri="{FF2B5EF4-FFF2-40B4-BE49-F238E27FC236}">
                <a16:creationId xmlns:a16="http://schemas.microsoft.com/office/drawing/2014/main" id="{A9543B80-5536-1942-F6B8-70FA75BE8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4702627" y="1169943"/>
            <a:ext cx="6939644" cy="5204734"/>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endParaRPr lang="en-US" dirty="0">
              <a:solidFill>
                <a:schemeClr val="tx1"/>
              </a:solidFill>
            </a:endParaRPr>
          </a:p>
          <a:p>
            <a:r>
              <a:rPr lang="en-US" dirty="0"/>
              <a:t>Now the serpent was more crafty than any of the wild animals the </a:t>
            </a:r>
            <a:r>
              <a:rPr lang="en-US" cap="small" dirty="0">
                <a:effectLst/>
              </a:rPr>
              <a:t>Lord</a:t>
            </a:r>
            <a:r>
              <a:rPr lang="en-US" dirty="0"/>
              <a:t> God had made. He said to the woman, “Did God really say, ‘You must not eat from any tree in the garden’?”</a:t>
            </a:r>
          </a:p>
          <a:p>
            <a:r>
              <a:rPr lang="en-US" baseline="30000" dirty="0"/>
              <a:t>2 </a:t>
            </a:r>
            <a:r>
              <a:rPr lang="en-US" dirty="0"/>
              <a:t>The woman said to the serpent, “We may eat fruit from the trees in the garden, </a:t>
            </a:r>
            <a:r>
              <a:rPr lang="en-US" baseline="30000" dirty="0"/>
              <a:t>3 </a:t>
            </a:r>
            <a:r>
              <a:rPr lang="en-US" dirty="0"/>
              <a:t>but God did say, ‘You must not eat fruit from the tree that is in the middle of the garden, and you must not touch it, or you will die.’”</a:t>
            </a:r>
          </a:p>
          <a:p>
            <a:r>
              <a:rPr lang="en-US" baseline="30000" dirty="0"/>
              <a:t>4 </a:t>
            </a:r>
            <a:r>
              <a:rPr lang="en-US" dirty="0"/>
              <a:t>“You will not certainly die,” the serpent said to the woman. </a:t>
            </a:r>
            <a:r>
              <a:rPr lang="en-US" baseline="30000" dirty="0"/>
              <a:t>5 </a:t>
            </a:r>
            <a:r>
              <a:rPr lang="en-US" dirty="0"/>
              <a:t>“For God knows that when you eat from it your eyes will be opened, and you will be like God, knowing good and evil.”</a:t>
            </a:r>
          </a:p>
          <a:p>
            <a:endParaRPr lang="en-US" dirty="0">
              <a:solidFill>
                <a:schemeClr val="tx1"/>
              </a:solidFill>
            </a:endParaRPr>
          </a:p>
        </p:txBody>
      </p:sp>
      <p:sp>
        <p:nvSpPr>
          <p:cNvPr id="7" name="Speech Bubble: Rectangle 6">
            <a:extLst>
              <a:ext uri="{FF2B5EF4-FFF2-40B4-BE49-F238E27FC236}">
                <a16:creationId xmlns:a16="http://schemas.microsoft.com/office/drawing/2014/main" id="{119FCED6-8E2F-6930-7553-BAAC20FF5A4F}"/>
              </a:ext>
            </a:extLst>
          </p:cNvPr>
          <p:cNvSpPr/>
          <p:nvPr/>
        </p:nvSpPr>
        <p:spPr>
          <a:xfrm>
            <a:off x="7913226" y="326571"/>
            <a:ext cx="3494314" cy="843372"/>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Hmmm.  Maybe you’re right.</a:t>
            </a:r>
          </a:p>
        </p:txBody>
      </p:sp>
      <p:sp>
        <p:nvSpPr>
          <p:cNvPr id="14" name="Speech Bubble: Rectangle 13">
            <a:extLst>
              <a:ext uri="{FF2B5EF4-FFF2-40B4-BE49-F238E27FC236}">
                <a16:creationId xmlns:a16="http://schemas.microsoft.com/office/drawing/2014/main" id="{6A9238BB-45A2-D689-150B-04F9A7363B7D}"/>
              </a:ext>
            </a:extLst>
          </p:cNvPr>
          <p:cNvSpPr/>
          <p:nvPr/>
        </p:nvSpPr>
        <p:spPr>
          <a:xfrm>
            <a:off x="4811478" y="449054"/>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Like I said, you will be like God, knowing good and evil. </a:t>
            </a:r>
          </a:p>
        </p:txBody>
      </p:sp>
      <p:sp>
        <p:nvSpPr>
          <p:cNvPr id="3" name="Speech Bubble: Rectangle 2">
            <a:extLst>
              <a:ext uri="{FF2B5EF4-FFF2-40B4-BE49-F238E27FC236}">
                <a16:creationId xmlns:a16="http://schemas.microsoft.com/office/drawing/2014/main" id="{B5C3D505-D336-5EB3-FEA9-557D5A49C1B5}"/>
              </a:ext>
            </a:extLst>
          </p:cNvPr>
          <p:cNvSpPr/>
          <p:nvPr/>
        </p:nvSpPr>
        <p:spPr>
          <a:xfrm>
            <a:off x="4963878" y="601454"/>
            <a:ext cx="2733675" cy="843372"/>
          </a:xfrm>
          <a:prstGeom prst="wedgeRectCallout">
            <a:avLst>
              <a:gd name="adj1" fmla="val 1161"/>
              <a:gd name="adj2" fmla="val 788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See, I’m not dead.</a:t>
            </a:r>
          </a:p>
          <a:p>
            <a:pPr algn="ctr"/>
            <a:r>
              <a:rPr lang="en-US" dirty="0"/>
              <a:t>The fruit is good!</a:t>
            </a:r>
          </a:p>
        </p:txBody>
      </p:sp>
    </p:spTree>
    <p:extLst>
      <p:ext uri="{BB962C8B-B14F-4D97-AF65-F5344CB8AC3E}">
        <p14:creationId xmlns:p14="http://schemas.microsoft.com/office/powerpoint/2010/main" val="304390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normAutofit/>
          </a:bodyPr>
          <a:lstStyle/>
          <a:p>
            <a:r>
              <a:rPr lang="en-US" dirty="0">
                <a:solidFill>
                  <a:schemeClr val="accent1">
                    <a:lumMod val="60000"/>
                    <a:lumOff val="40000"/>
                  </a:schemeClr>
                </a:solidFill>
              </a:rPr>
              <a:t>But, one day…..</a:t>
            </a:r>
          </a:p>
        </p:txBody>
      </p:sp>
      <p:pic>
        <p:nvPicPr>
          <p:cNvPr id="6" name="Content Placeholder 5" descr="A person and person holding an apple&#10;&#10;Description automatically generated">
            <a:extLst>
              <a:ext uri="{FF2B5EF4-FFF2-40B4-BE49-F238E27FC236}">
                <a16:creationId xmlns:a16="http://schemas.microsoft.com/office/drawing/2014/main" id="{495F08B3-04CC-E8D3-A2AD-B00F1D7CC7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2209" y="1703541"/>
            <a:ext cx="6228182" cy="4671136"/>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dirty="0"/>
              <a:t>6 </a:t>
            </a:r>
            <a:r>
              <a:rPr lang="en-US" dirty="0"/>
              <a:t>When the woman saw that the fruit of the tree was good for food and pleasing to the eye, and also desirable for gaining wisdom, she took some and ate it. </a:t>
            </a:r>
          </a:p>
          <a:p>
            <a:r>
              <a:rPr lang="en-US" dirty="0"/>
              <a:t>She also gave some to her husband, who was with her, and he ate it.</a:t>
            </a:r>
            <a:endParaRPr lang="en-US" dirty="0">
              <a:solidFill>
                <a:schemeClr val="tx1"/>
              </a:solidFill>
            </a:endParaRPr>
          </a:p>
        </p:txBody>
      </p:sp>
      <p:pic>
        <p:nvPicPr>
          <p:cNvPr id="8" name="Picture 7" descr="A cartoon of a child&#10;&#10;Description automatically generated">
            <a:extLst>
              <a:ext uri="{FF2B5EF4-FFF2-40B4-BE49-F238E27FC236}">
                <a16:creationId xmlns:a16="http://schemas.microsoft.com/office/drawing/2014/main" id="{DC9C6495-1E96-4520-9FEA-DEDCA641935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6457" y="4236973"/>
            <a:ext cx="2048748" cy="2288018"/>
          </a:xfrm>
          <a:prstGeom prst="rect">
            <a:avLst/>
          </a:prstGeom>
        </p:spPr>
      </p:pic>
      <p:sp>
        <p:nvSpPr>
          <p:cNvPr id="9" name="Speech Bubble: Rectangle 8">
            <a:extLst>
              <a:ext uri="{FF2B5EF4-FFF2-40B4-BE49-F238E27FC236}">
                <a16:creationId xmlns:a16="http://schemas.microsoft.com/office/drawing/2014/main" id="{320F49BF-125C-03D6-1219-5B821AA974D0}"/>
              </a:ext>
            </a:extLst>
          </p:cNvPr>
          <p:cNvSpPr/>
          <p:nvPr/>
        </p:nvSpPr>
        <p:spPr>
          <a:xfrm>
            <a:off x="2357219" y="4509370"/>
            <a:ext cx="1475745" cy="801666"/>
          </a:xfrm>
          <a:prstGeom prst="wedgeRectCallout">
            <a:avLst>
              <a:gd name="adj1" fmla="val -66668"/>
              <a:gd name="adj2" fmla="val 70312"/>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That was a bad choice!</a:t>
            </a:r>
          </a:p>
        </p:txBody>
      </p:sp>
      <p:sp>
        <p:nvSpPr>
          <p:cNvPr id="3" name="Speech Bubble: Rectangle 2">
            <a:extLst>
              <a:ext uri="{FF2B5EF4-FFF2-40B4-BE49-F238E27FC236}">
                <a16:creationId xmlns:a16="http://schemas.microsoft.com/office/drawing/2014/main" id="{946F3E85-6BC7-34BB-FE9D-7EDD68729676}"/>
              </a:ext>
            </a:extLst>
          </p:cNvPr>
          <p:cNvSpPr/>
          <p:nvPr/>
        </p:nvSpPr>
        <p:spPr>
          <a:xfrm>
            <a:off x="8849502" y="821067"/>
            <a:ext cx="2050889" cy="682056"/>
          </a:xfrm>
          <a:prstGeom prst="wedgeRectCallout">
            <a:avLst>
              <a:gd name="adj1" fmla="val -15414"/>
              <a:gd name="adj2" fmla="val 73499"/>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randview Display"/>
                <a:ea typeface="+mn-ea"/>
                <a:cs typeface="+mn-cs"/>
              </a:rPr>
              <a:t>Hmmm.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Grandview Display"/>
              </a:rPr>
              <a:t>OK</a:t>
            </a:r>
            <a:endParaRPr kumimoji="0" lang="en-US" sz="1800" b="0" i="0" u="none" strike="noStrike" kern="1200" cap="none" spc="0" normalizeH="0" baseline="0" noProof="0" dirty="0">
              <a:ln>
                <a:noFill/>
              </a:ln>
              <a:solidFill>
                <a:srgbClr val="000000"/>
              </a:solidFill>
              <a:effectLst/>
              <a:uLnTx/>
              <a:uFillTx/>
              <a:latin typeface="Grandview Display"/>
              <a:ea typeface="+mn-ea"/>
              <a:cs typeface="+mn-cs"/>
            </a:endParaRPr>
          </a:p>
        </p:txBody>
      </p:sp>
      <p:sp>
        <p:nvSpPr>
          <p:cNvPr id="5" name="Speech Bubble: Rectangle 4">
            <a:extLst>
              <a:ext uri="{FF2B5EF4-FFF2-40B4-BE49-F238E27FC236}">
                <a16:creationId xmlns:a16="http://schemas.microsoft.com/office/drawing/2014/main" id="{CA577865-EFE6-51D1-BFA4-C0B9C0303957}"/>
              </a:ext>
            </a:extLst>
          </p:cNvPr>
          <p:cNvSpPr/>
          <p:nvPr/>
        </p:nvSpPr>
        <p:spPr>
          <a:xfrm>
            <a:off x="5210524" y="150147"/>
            <a:ext cx="3102115" cy="1686152"/>
          </a:xfrm>
          <a:prstGeom prst="wedgeRectCallout">
            <a:avLst>
              <a:gd name="adj1" fmla="val 4163"/>
              <a:gd name="adj2" fmla="val 80581"/>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rgbClr val="000000"/>
                </a:solidFill>
                <a:latin typeface="Grandview Display"/>
              </a:rPr>
              <a:t>The beautiful serpent said the fruit is good.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rgbClr val="000000"/>
                </a:solidFill>
                <a:latin typeface="Grandview Display"/>
              </a:rPr>
              <a:t>It will make us wise.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Grandview Display"/>
              </a:rPr>
              <a:t>The serpent was alive, beautiful and talked!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randview Display"/>
                <a:ea typeface="+mn-ea"/>
                <a:cs typeface="+mn-cs"/>
              </a:rPr>
              <a:t>Let’s eat!</a:t>
            </a:r>
          </a:p>
        </p:txBody>
      </p:sp>
    </p:spTree>
    <p:extLst>
      <p:ext uri="{BB962C8B-B14F-4D97-AF65-F5344CB8AC3E}">
        <p14:creationId xmlns:p14="http://schemas.microsoft.com/office/powerpoint/2010/main" val="1345165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11A467A-21BD-F0C3-E337-82484744811B}"/>
              </a:ext>
            </a:extLst>
          </p:cNvPr>
          <p:cNvGrpSpPr/>
          <p:nvPr/>
        </p:nvGrpSpPr>
        <p:grpSpPr>
          <a:xfrm>
            <a:off x="5050363" y="227511"/>
            <a:ext cx="3859397" cy="4871554"/>
            <a:chOff x="6387911" y="1878904"/>
            <a:chExt cx="3457547" cy="4495773"/>
          </a:xfrm>
        </p:grpSpPr>
        <p:sp>
          <p:nvSpPr>
            <p:cNvPr id="14" name="Rectangle 13">
              <a:extLst>
                <a:ext uri="{FF2B5EF4-FFF2-40B4-BE49-F238E27FC236}">
                  <a16:creationId xmlns:a16="http://schemas.microsoft.com/office/drawing/2014/main" id="{9915B493-72BE-237B-CE9D-8DDFB18EC2BC}"/>
                </a:ext>
              </a:extLst>
            </p:cNvPr>
            <p:cNvSpPr/>
            <p:nvPr/>
          </p:nvSpPr>
          <p:spPr>
            <a:xfrm>
              <a:off x="6387911" y="1878904"/>
              <a:ext cx="3457547" cy="44957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3" name="Picture 12">
              <a:extLst>
                <a:ext uri="{FF2B5EF4-FFF2-40B4-BE49-F238E27FC236}">
                  <a16:creationId xmlns:a16="http://schemas.microsoft.com/office/drawing/2014/main" id="{1C2693C3-B4F9-3233-501E-FB620FE9E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6877" y="2004620"/>
              <a:ext cx="3245374" cy="4152378"/>
            </a:xfrm>
            <a:prstGeom prst="rect">
              <a:avLst/>
            </a:prstGeom>
          </p:spPr>
        </p:pic>
      </p:grpSp>
      <p:sp>
        <p:nvSpPr>
          <p:cNvPr id="9" name="Rectangle 8">
            <a:extLst>
              <a:ext uri="{FF2B5EF4-FFF2-40B4-BE49-F238E27FC236}">
                <a16:creationId xmlns:a16="http://schemas.microsoft.com/office/drawing/2014/main" id="{5CA29D4D-2038-1B35-56D8-913D5E6383A8}"/>
              </a:ext>
            </a:extLst>
          </p:cNvPr>
          <p:cNvSpPr/>
          <p:nvPr/>
        </p:nvSpPr>
        <p:spPr>
          <a:xfrm rot="416741">
            <a:off x="8154748" y="475324"/>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601981"/>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ACTIVITY TIME 2</a:t>
            </a:r>
          </a:p>
        </p:txBody>
      </p:sp>
      <p:pic>
        <p:nvPicPr>
          <p:cNvPr id="6" name="Content Placeholder 5">
            <a:extLst>
              <a:ext uri="{FF2B5EF4-FFF2-40B4-BE49-F238E27FC236}">
                <a16:creationId xmlns:a16="http://schemas.microsoft.com/office/drawing/2014/main" id="{22543CC2-EBCA-D774-4D62-5C06442218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416741">
            <a:off x="8403299" y="775949"/>
            <a:ext cx="3229738" cy="4392445"/>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259174"/>
            <a:ext cx="3859397" cy="5115503"/>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endParaRPr lang="en-US" dirty="0">
              <a:solidFill>
                <a:schemeClr val="tx1"/>
              </a:solidFill>
            </a:endParaRPr>
          </a:p>
          <a:p>
            <a:r>
              <a:rPr lang="en-US" dirty="0">
                <a:solidFill>
                  <a:schemeClr val="tx1"/>
                </a:solidFill>
              </a:rPr>
              <a:t>Did you finish coloring and cutting out your fruit?  Tape on a loop of string.</a:t>
            </a:r>
          </a:p>
          <a:p>
            <a:r>
              <a:rPr lang="en-US" dirty="0">
                <a:solidFill>
                  <a:schemeClr val="tx1"/>
                </a:solidFill>
              </a:rPr>
              <a:t>They all look so beautiful!  God made fruit so beautiful, sweet, and good for us!</a:t>
            </a:r>
          </a:p>
          <a:p>
            <a:r>
              <a:rPr lang="en-US" dirty="0">
                <a:solidFill>
                  <a:schemeClr val="tx1"/>
                </a:solidFill>
              </a:rPr>
              <a:t>The devil likes to use beautiful, sweet things to trick us that it is good, but it is not good.</a:t>
            </a:r>
          </a:p>
          <a:p>
            <a:r>
              <a:rPr lang="en-US" dirty="0">
                <a:solidFill>
                  <a:schemeClr val="tx1"/>
                </a:solidFill>
              </a:rPr>
              <a:t>We have 2 trees up front.  The one with the snake is the bad tree, the Tree of Knowledge of Good and Evil.  Put the circles with bad choices on that tree.</a:t>
            </a:r>
          </a:p>
          <a:p>
            <a:r>
              <a:rPr lang="en-US" dirty="0">
                <a:solidFill>
                  <a:schemeClr val="tx1"/>
                </a:solidFill>
              </a:rPr>
              <a:t>The tree with different kinds of fruit on it is the good tree, the Tree of Life.  Put the good choices on that tree.</a:t>
            </a:r>
          </a:p>
          <a:p>
            <a:r>
              <a:rPr lang="en-US" dirty="0">
                <a:solidFill>
                  <a:schemeClr val="tx1"/>
                </a:solidFill>
              </a:rPr>
              <a:t>You can make some of your own fruit of good and bad choices, too.</a:t>
            </a:r>
          </a:p>
        </p:txBody>
      </p:sp>
      <p:grpSp>
        <p:nvGrpSpPr>
          <p:cNvPr id="11" name="Group 10">
            <a:extLst>
              <a:ext uri="{FF2B5EF4-FFF2-40B4-BE49-F238E27FC236}">
                <a16:creationId xmlns:a16="http://schemas.microsoft.com/office/drawing/2014/main" id="{7ABECDB7-374E-D583-54CA-4A3AF7A81638}"/>
              </a:ext>
            </a:extLst>
          </p:cNvPr>
          <p:cNvGrpSpPr/>
          <p:nvPr/>
        </p:nvGrpSpPr>
        <p:grpSpPr>
          <a:xfrm rot="21065439">
            <a:off x="4400016" y="1771523"/>
            <a:ext cx="3754137" cy="4910203"/>
            <a:chOff x="3629526" y="781536"/>
            <a:chExt cx="3754137" cy="4910203"/>
          </a:xfrm>
        </p:grpSpPr>
        <p:sp>
          <p:nvSpPr>
            <p:cNvPr id="10" name="Rectangle 9">
              <a:extLst>
                <a:ext uri="{FF2B5EF4-FFF2-40B4-BE49-F238E27FC236}">
                  <a16:creationId xmlns:a16="http://schemas.microsoft.com/office/drawing/2014/main" id="{C1516EAC-CCA8-A95D-3335-F487F77B57AE}"/>
                </a:ext>
              </a:extLst>
            </p:cNvPr>
            <p:cNvSpPr/>
            <p:nvPr/>
          </p:nvSpPr>
          <p:spPr>
            <a:xfrm>
              <a:off x="3629526" y="781536"/>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F9DA8A6B-9717-8DF8-CD00-A8141A2B8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9422" y="1116327"/>
              <a:ext cx="3314343" cy="4240622"/>
            </a:xfrm>
            <a:prstGeom prst="rect">
              <a:avLst/>
            </a:prstGeom>
          </p:spPr>
        </p:pic>
      </p:grpSp>
    </p:spTree>
    <p:extLst>
      <p:ext uri="{BB962C8B-B14F-4D97-AF65-F5344CB8AC3E}">
        <p14:creationId xmlns:p14="http://schemas.microsoft.com/office/powerpoint/2010/main" val="1338886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A29D4D-2038-1B35-56D8-913D5E6383A8}"/>
              </a:ext>
            </a:extLst>
          </p:cNvPr>
          <p:cNvSpPr/>
          <p:nvPr/>
        </p:nvSpPr>
        <p:spPr>
          <a:xfrm rot="416741">
            <a:off x="8154748" y="475324"/>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601981"/>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Drawing Time</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259174"/>
            <a:ext cx="3859397" cy="5115503"/>
          </a:xfrm>
        </p:spPr>
        <p:style>
          <a:lnRef idx="1">
            <a:schemeClr val="accent1"/>
          </a:lnRef>
          <a:fillRef idx="2">
            <a:schemeClr val="accent1"/>
          </a:fillRef>
          <a:effectRef idx="1">
            <a:schemeClr val="accent1"/>
          </a:effectRef>
          <a:fontRef idx="minor">
            <a:schemeClr val="dk1"/>
          </a:fontRef>
        </p:style>
        <p:txBody>
          <a:bodyPr>
            <a:normAutofit/>
          </a:bodyPr>
          <a:lstStyle/>
          <a:p>
            <a:endParaRPr lang="en-US" dirty="0">
              <a:solidFill>
                <a:schemeClr val="tx1"/>
              </a:solidFill>
            </a:endParaRPr>
          </a:p>
          <a:p>
            <a:r>
              <a:rPr lang="en-US" dirty="0">
                <a:solidFill>
                  <a:schemeClr val="tx1"/>
                </a:solidFill>
              </a:rPr>
              <a:t>While we finish the story, you can draw what happens next.</a:t>
            </a:r>
          </a:p>
        </p:txBody>
      </p:sp>
      <p:sp>
        <p:nvSpPr>
          <p:cNvPr id="10" name="Rectangle 9">
            <a:extLst>
              <a:ext uri="{FF2B5EF4-FFF2-40B4-BE49-F238E27FC236}">
                <a16:creationId xmlns:a16="http://schemas.microsoft.com/office/drawing/2014/main" id="{C1516EAC-CCA8-A95D-3335-F487F77B57AE}"/>
              </a:ext>
            </a:extLst>
          </p:cNvPr>
          <p:cNvSpPr/>
          <p:nvPr/>
        </p:nvSpPr>
        <p:spPr>
          <a:xfrm rot="21065439">
            <a:off x="4400016" y="1771523"/>
            <a:ext cx="3754137" cy="49102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5776132D-0913-16B7-88EA-A1229C2EC48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799749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Sin brings shame</a:t>
            </a:r>
          </a:p>
        </p:txBody>
      </p:sp>
      <p:pic>
        <p:nvPicPr>
          <p:cNvPr id="6" name="Content Placeholder 5" descr="A person and person in green leaves&#10;&#10;Description automatically generated">
            <a:extLst>
              <a:ext uri="{FF2B5EF4-FFF2-40B4-BE49-F238E27FC236}">
                <a16:creationId xmlns:a16="http://schemas.microsoft.com/office/drawing/2014/main" id="{5B0B26EA-6D6E-B2A1-3E3C-C9FB6F2985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4298" y="1653437"/>
            <a:ext cx="6294987" cy="4721240"/>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endParaRPr lang="en-US" dirty="0"/>
          </a:p>
          <a:p>
            <a:r>
              <a:rPr lang="en-US" dirty="0"/>
              <a:t>Adam and Eve chose to stay and listen to the devil serpent and to eat from the Tree of Knowledge of Good and Evil, which God said not to eat from.</a:t>
            </a:r>
          </a:p>
          <a:p>
            <a:r>
              <a:rPr lang="en-US" baseline="30000" dirty="0"/>
              <a:t>7 </a:t>
            </a:r>
            <a:r>
              <a:rPr lang="en-US" dirty="0"/>
              <a:t>Then the eyes of both of them were opened, and they realized they were naked; so they sewed fig leaves together and made coverings for themselves.</a:t>
            </a:r>
            <a:endParaRPr lang="en-US" dirty="0">
              <a:solidFill>
                <a:schemeClr val="tx1"/>
              </a:solidFill>
            </a:endParaRPr>
          </a:p>
        </p:txBody>
      </p:sp>
      <p:sp>
        <p:nvSpPr>
          <p:cNvPr id="3" name="Speech Bubble: Rectangle 2">
            <a:extLst>
              <a:ext uri="{FF2B5EF4-FFF2-40B4-BE49-F238E27FC236}">
                <a16:creationId xmlns:a16="http://schemas.microsoft.com/office/drawing/2014/main" id="{656B6C2A-9CED-E8B3-C44F-DBBC6FD11966}"/>
              </a:ext>
            </a:extLst>
          </p:cNvPr>
          <p:cNvSpPr/>
          <p:nvPr/>
        </p:nvSpPr>
        <p:spPr>
          <a:xfrm>
            <a:off x="8959111" y="397509"/>
            <a:ext cx="2016425" cy="101980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We can sew these leaves together.</a:t>
            </a:r>
          </a:p>
        </p:txBody>
      </p:sp>
      <p:sp>
        <p:nvSpPr>
          <p:cNvPr id="5" name="Speech Bubble: Rectangle 4">
            <a:extLst>
              <a:ext uri="{FF2B5EF4-FFF2-40B4-BE49-F238E27FC236}">
                <a16:creationId xmlns:a16="http://schemas.microsoft.com/office/drawing/2014/main" id="{EB267507-E9BC-06A7-D0DF-D99200F6BE93}"/>
              </a:ext>
            </a:extLst>
          </p:cNvPr>
          <p:cNvSpPr/>
          <p:nvPr/>
        </p:nvSpPr>
        <p:spPr>
          <a:xfrm>
            <a:off x="4512369" y="569137"/>
            <a:ext cx="2080936" cy="848172"/>
          </a:xfrm>
          <a:prstGeom prst="wedgeRectCallout">
            <a:avLst>
              <a:gd name="adj1" fmla="val 16170"/>
              <a:gd name="adj2" fmla="val 104110"/>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Oh no!</a:t>
            </a:r>
          </a:p>
          <a:p>
            <a:pPr algn="ctr"/>
            <a:r>
              <a:rPr lang="en-US" dirty="0"/>
              <a:t>We need to cover ourselves.</a:t>
            </a:r>
          </a:p>
        </p:txBody>
      </p:sp>
      <p:sp>
        <p:nvSpPr>
          <p:cNvPr id="7" name="Speech Bubble: Rectangle 6">
            <a:extLst>
              <a:ext uri="{FF2B5EF4-FFF2-40B4-BE49-F238E27FC236}">
                <a16:creationId xmlns:a16="http://schemas.microsoft.com/office/drawing/2014/main" id="{47E7FFC7-3C6F-CE2E-0274-97CA537F7178}"/>
              </a:ext>
            </a:extLst>
          </p:cNvPr>
          <p:cNvSpPr/>
          <p:nvPr/>
        </p:nvSpPr>
        <p:spPr>
          <a:xfrm>
            <a:off x="9111511" y="549909"/>
            <a:ext cx="2273037" cy="101980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Hurry!</a:t>
            </a:r>
          </a:p>
          <a:p>
            <a:pPr algn="ctr"/>
            <a:r>
              <a:rPr lang="en-US" dirty="0">
                <a:solidFill>
                  <a:schemeClr val="tx1"/>
                </a:solidFill>
              </a:rPr>
              <a:t>I hear God coming!</a:t>
            </a:r>
          </a:p>
          <a:p>
            <a:pPr algn="ctr"/>
            <a:r>
              <a:rPr lang="en-US" dirty="0">
                <a:solidFill>
                  <a:schemeClr val="tx1"/>
                </a:solidFill>
              </a:rPr>
              <a:t>Hide!</a:t>
            </a:r>
          </a:p>
        </p:txBody>
      </p:sp>
    </p:spTree>
    <p:extLst>
      <p:ext uri="{BB962C8B-B14F-4D97-AF65-F5344CB8AC3E}">
        <p14:creationId xmlns:p14="http://schemas.microsoft.com/office/powerpoint/2010/main" val="323031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Shame brings hiding</a:t>
            </a:r>
          </a:p>
        </p:txBody>
      </p:sp>
      <p:pic>
        <p:nvPicPr>
          <p:cNvPr id="6" name="Content Placeholder 5" descr="A person and person looking at a tree&#10;&#10;Description automatically generated">
            <a:extLst>
              <a:ext uri="{FF2B5EF4-FFF2-40B4-BE49-F238E27FC236}">
                <a16:creationId xmlns:a16="http://schemas.microsoft.com/office/drawing/2014/main" id="{D3F197B7-3C09-0004-7A86-F6A844EB9DC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50320"/>
          <a:stretch/>
        </p:blipFill>
        <p:spPr>
          <a:xfrm>
            <a:off x="5043835" y="483324"/>
            <a:ext cx="3859397" cy="5826399"/>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dirty="0"/>
              <a:t>8 </a:t>
            </a:r>
            <a:r>
              <a:rPr lang="en-US" dirty="0"/>
              <a:t>Then the man and his wife heard the sound of the </a:t>
            </a:r>
            <a:r>
              <a:rPr lang="en-US" cap="small" dirty="0">
                <a:effectLst/>
              </a:rPr>
              <a:t>Lord</a:t>
            </a:r>
            <a:r>
              <a:rPr lang="en-US" dirty="0"/>
              <a:t> God as he was walking in the garden in the cool of the day, and they hid from the </a:t>
            </a:r>
            <a:r>
              <a:rPr lang="en-US" cap="small" dirty="0">
                <a:effectLst/>
              </a:rPr>
              <a:t>Lord</a:t>
            </a:r>
            <a:r>
              <a:rPr lang="en-US" dirty="0"/>
              <a:t> God among the trees of the garden.</a:t>
            </a:r>
          </a:p>
          <a:p>
            <a:r>
              <a:rPr lang="en-US" dirty="0"/>
              <a:t> </a:t>
            </a:r>
            <a:r>
              <a:rPr lang="en-US" baseline="30000" dirty="0"/>
              <a:t>9 </a:t>
            </a:r>
            <a:r>
              <a:rPr lang="en-US" dirty="0"/>
              <a:t>But the </a:t>
            </a:r>
            <a:r>
              <a:rPr lang="en-US" cap="small" dirty="0">
                <a:effectLst/>
              </a:rPr>
              <a:t>Lord</a:t>
            </a:r>
            <a:r>
              <a:rPr lang="en-US" dirty="0"/>
              <a:t> God called to the man, “Where are you?”</a:t>
            </a:r>
          </a:p>
          <a:p>
            <a:endParaRPr lang="en-US" dirty="0">
              <a:solidFill>
                <a:schemeClr val="tx1"/>
              </a:solidFill>
            </a:endParaRPr>
          </a:p>
          <a:p>
            <a:endParaRPr lang="en-US" dirty="0">
              <a:solidFill>
                <a:schemeClr val="tx1"/>
              </a:solidFill>
            </a:endParaRPr>
          </a:p>
          <a:p>
            <a:pPr algn="ctr"/>
            <a:r>
              <a:rPr lang="en-US" i="1" dirty="0">
                <a:solidFill>
                  <a:schemeClr val="tx1"/>
                </a:solidFill>
              </a:rPr>
              <a:t>Why were Adam and Eve hiding?</a:t>
            </a:r>
          </a:p>
        </p:txBody>
      </p:sp>
      <p:sp>
        <p:nvSpPr>
          <p:cNvPr id="7" name="Speech Bubble: Rectangle 6">
            <a:extLst>
              <a:ext uri="{FF2B5EF4-FFF2-40B4-BE49-F238E27FC236}">
                <a16:creationId xmlns:a16="http://schemas.microsoft.com/office/drawing/2014/main" id="{09BC497F-607B-417F-E74A-4CEB6010C547}"/>
              </a:ext>
            </a:extLst>
          </p:cNvPr>
          <p:cNvSpPr/>
          <p:nvPr/>
        </p:nvSpPr>
        <p:spPr>
          <a:xfrm>
            <a:off x="7828298" y="619817"/>
            <a:ext cx="3859397" cy="1187681"/>
          </a:xfrm>
          <a:prstGeom prst="wedgeRectCallout">
            <a:avLst>
              <a:gd name="adj1" fmla="val 12938"/>
              <a:gd name="adj2" fmla="val 8083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Adam and Eve.</a:t>
            </a:r>
          </a:p>
          <a:p>
            <a:pPr algn="ctr"/>
            <a:r>
              <a:rPr lang="en-US" dirty="0">
                <a:solidFill>
                  <a:sysClr val="windowText" lastClr="000000"/>
                </a:solidFill>
              </a:rPr>
              <a:t>It’s our special time together.</a:t>
            </a:r>
          </a:p>
          <a:p>
            <a:pPr algn="ctr"/>
            <a:r>
              <a:rPr lang="en-US" dirty="0">
                <a:solidFill>
                  <a:sysClr val="windowText" lastClr="000000"/>
                </a:solidFill>
              </a:rPr>
              <a:t>Where are you?</a:t>
            </a:r>
          </a:p>
        </p:txBody>
      </p:sp>
      <p:pic>
        <p:nvPicPr>
          <p:cNvPr id="9" name="Picture 8" descr="A cartoon of a person with his arms out&#10;&#10;Description automatically generated">
            <a:extLst>
              <a:ext uri="{FF2B5EF4-FFF2-40B4-BE49-F238E27FC236}">
                <a16:creationId xmlns:a16="http://schemas.microsoft.com/office/drawing/2014/main" id="{E8C8E523-BA17-81DE-54F8-A129204B2D0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flipH="1">
            <a:off x="8073952" y="1724975"/>
            <a:ext cx="3809577" cy="4721241"/>
          </a:xfrm>
          <a:prstGeom prst="rect">
            <a:avLst/>
          </a:prstGeom>
        </p:spPr>
      </p:pic>
    </p:spTree>
    <p:extLst>
      <p:ext uri="{BB962C8B-B14F-4D97-AF65-F5344CB8AC3E}">
        <p14:creationId xmlns:p14="http://schemas.microsoft.com/office/powerpoint/2010/main" val="1411166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Why?</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a:t>10 </a:t>
            </a:r>
            <a:r>
              <a:rPr lang="en-US"/>
              <a:t>He answered, “I heard you in the garden, and I was afraid because I was naked; so I hid.”</a:t>
            </a:r>
          </a:p>
          <a:p>
            <a:r>
              <a:rPr lang="en-US" baseline="30000"/>
              <a:t>11 </a:t>
            </a:r>
            <a:r>
              <a:rPr lang="en-US"/>
              <a:t>And he said, “Who told you that you were naked? Have you eaten from the tree that I commanded you not to eat from?”</a:t>
            </a:r>
          </a:p>
          <a:p>
            <a:r>
              <a:rPr lang="en-US" baseline="30000"/>
              <a:t>12 </a:t>
            </a:r>
            <a:r>
              <a:rPr lang="en-US"/>
              <a:t>The man said, “The woman you put here with me—she gave me some fruit from the tree, and I ate it.”</a:t>
            </a:r>
          </a:p>
          <a:p>
            <a:r>
              <a:rPr lang="en-US" baseline="30000"/>
              <a:t>13 </a:t>
            </a:r>
            <a:r>
              <a:rPr lang="en-US"/>
              <a:t>Then the </a:t>
            </a:r>
            <a:r>
              <a:rPr lang="en-US" cap="small">
                <a:effectLst/>
              </a:rPr>
              <a:t>Lord</a:t>
            </a:r>
            <a:r>
              <a:rPr lang="en-US"/>
              <a:t> God said to the woman, “What is this you have done?”</a:t>
            </a:r>
          </a:p>
          <a:p>
            <a:r>
              <a:rPr lang="en-US"/>
              <a:t>The woman said, “The serpent deceived me, and I ate.”</a:t>
            </a:r>
          </a:p>
        </p:txBody>
      </p:sp>
      <p:pic>
        <p:nvPicPr>
          <p:cNvPr id="1026" name="Picture 2">
            <a:extLst>
              <a:ext uri="{FF2B5EF4-FFF2-40B4-BE49-F238E27FC236}">
                <a16:creationId xmlns:a16="http://schemas.microsoft.com/office/drawing/2014/main" id="{AC9F25E4-4155-F27F-C45E-0F98FDDF30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1988" y="483324"/>
            <a:ext cx="7620542" cy="589135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4" name="Speech Bubble: Rectangle 13">
            <a:extLst>
              <a:ext uri="{FF2B5EF4-FFF2-40B4-BE49-F238E27FC236}">
                <a16:creationId xmlns:a16="http://schemas.microsoft.com/office/drawing/2014/main" id="{45D5D32C-EC99-4AA0-1D9A-4A39F4E4D3BA}"/>
              </a:ext>
            </a:extLst>
          </p:cNvPr>
          <p:cNvSpPr/>
          <p:nvPr/>
        </p:nvSpPr>
        <p:spPr>
          <a:xfrm>
            <a:off x="5549654" y="146439"/>
            <a:ext cx="3233506" cy="673768"/>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Why were you trying to  hide from me?</a:t>
            </a:r>
          </a:p>
        </p:txBody>
      </p:sp>
      <p:sp>
        <p:nvSpPr>
          <p:cNvPr id="15" name="Speech Bubble: Rectangle 14">
            <a:extLst>
              <a:ext uri="{FF2B5EF4-FFF2-40B4-BE49-F238E27FC236}">
                <a16:creationId xmlns:a16="http://schemas.microsoft.com/office/drawing/2014/main" id="{6390147B-6824-2354-3DFD-0998CBA6092B}"/>
              </a:ext>
            </a:extLst>
          </p:cNvPr>
          <p:cNvSpPr/>
          <p:nvPr/>
        </p:nvSpPr>
        <p:spPr>
          <a:xfrm>
            <a:off x="9946105" y="483323"/>
            <a:ext cx="2016425" cy="101980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heard you in the garden, but I was afraid, so I hid.</a:t>
            </a:r>
          </a:p>
        </p:txBody>
      </p:sp>
      <p:sp>
        <p:nvSpPr>
          <p:cNvPr id="16" name="Speech Bubble: Rectangle 15">
            <a:extLst>
              <a:ext uri="{FF2B5EF4-FFF2-40B4-BE49-F238E27FC236}">
                <a16:creationId xmlns:a16="http://schemas.microsoft.com/office/drawing/2014/main" id="{C7216ED8-E94B-EFBA-93D6-A34CD77EFC1B}"/>
              </a:ext>
            </a:extLst>
          </p:cNvPr>
          <p:cNvSpPr/>
          <p:nvPr/>
        </p:nvSpPr>
        <p:spPr>
          <a:xfrm>
            <a:off x="5470833" y="236468"/>
            <a:ext cx="3233506" cy="848172"/>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Why were you afraid?</a:t>
            </a:r>
          </a:p>
          <a:p>
            <a:pPr algn="ctr"/>
            <a:r>
              <a:rPr lang="en-US" dirty="0">
                <a:solidFill>
                  <a:sysClr val="windowText" lastClr="000000"/>
                </a:solidFill>
              </a:rPr>
              <a:t>Did you eat from the tree I told you not to eat from?</a:t>
            </a:r>
          </a:p>
        </p:txBody>
      </p:sp>
      <p:sp>
        <p:nvSpPr>
          <p:cNvPr id="17" name="Speech Bubble: Rectangle 16">
            <a:extLst>
              <a:ext uri="{FF2B5EF4-FFF2-40B4-BE49-F238E27FC236}">
                <a16:creationId xmlns:a16="http://schemas.microsoft.com/office/drawing/2014/main" id="{1F56B7FE-9F83-CF6D-8475-1A3D2C94D400}"/>
              </a:ext>
            </a:extLst>
          </p:cNvPr>
          <p:cNvSpPr/>
          <p:nvPr/>
        </p:nvSpPr>
        <p:spPr>
          <a:xfrm>
            <a:off x="10033165" y="368968"/>
            <a:ext cx="2016425" cy="1134155"/>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woman you put here with me – she gave me the fruit and I ate it.</a:t>
            </a:r>
          </a:p>
        </p:txBody>
      </p:sp>
      <p:sp>
        <p:nvSpPr>
          <p:cNvPr id="18" name="Speech Bubble: Rectangle 17">
            <a:extLst>
              <a:ext uri="{FF2B5EF4-FFF2-40B4-BE49-F238E27FC236}">
                <a16:creationId xmlns:a16="http://schemas.microsoft.com/office/drawing/2014/main" id="{C413FD82-7B56-1935-9C9E-7C57FAAD9D01}"/>
              </a:ext>
            </a:extLst>
          </p:cNvPr>
          <p:cNvSpPr/>
          <p:nvPr/>
        </p:nvSpPr>
        <p:spPr>
          <a:xfrm>
            <a:off x="5470833" y="255959"/>
            <a:ext cx="3233506" cy="848172"/>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What have you done?</a:t>
            </a:r>
          </a:p>
        </p:txBody>
      </p:sp>
      <p:sp>
        <p:nvSpPr>
          <p:cNvPr id="19" name="Speech Bubble: Rectangle 18">
            <a:extLst>
              <a:ext uri="{FF2B5EF4-FFF2-40B4-BE49-F238E27FC236}">
                <a16:creationId xmlns:a16="http://schemas.microsoft.com/office/drawing/2014/main" id="{D6BBE245-F762-CB03-3548-632CA1D48681}"/>
              </a:ext>
            </a:extLst>
          </p:cNvPr>
          <p:cNvSpPr/>
          <p:nvPr/>
        </p:nvSpPr>
        <p:spPr>
          <a:xfrm>
            <a:off x="4167868" y="3850106"/>
            <a:ext cx="2080936" cy="848172"/>
          </a:xfrm>
          <a:prstGeom prst="wedgeRectCallout">
            <a:avLst>
              <a:gd name="adj1" fmla="val 59341"/>
              <a:gd name="adj2" fmla="val 8330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The serpent tricked me and I ate the fruit.</a:t>
            </a:r>
          </a:p>
        </p:txBody>
      </p:sp>
    </p:spTree>
    <p:extLst>
      <p:ext uri="{BB962C8B-B14F-4D97-AF65-F5344CB8AC3E}">
        <p14:creationId xmlns:p14="http://schemas.microsoft.com/office/powerpoint/2010/main" val="210668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nake around a tree&#10;&#10;Description automatically generated">
            <a:extLst>
              <a:ext uri="{FF2B5EF4-FFF2-40B4-BE49-F238E27FC236}">
                <a16:creationId xmlns:a16="http://schemas.microsoft.com/office/drawing/2014/main" id="{31458B31-42ED-1E9A-E34A-47FE06682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129" y="1714499"/>
            <a:ext cx="6213569" cy="4660177"/>
          </a:xfrm>
          <a:prstGeom prst="rect">
            <a:avLst/>
          </a:prstGeom>
        </p:spPr>
      </p:pic>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normAutofit fontScale="90000"/>
          </a:bodyPr>
          <a:lstStyle/>
          <a:p>
            <a:r>
              <a:rPr lang="en-US" dirty="0">
                <a:solidFill>
                  <a:schemeClr val="accent1">
                    <a:lumMod val="60000"/>
                    <a:lumOff val="40000"/>
                  </a:schemeClr>
                </a:solidFill>
              </a:rPr>
              <a:t>Consequences</a:t>
            </a:r>
            <a:br>
              <a:rPr lang="en-US" dirty="0">
                <a:solidFill>
                  <a:schemeClr val="accent1">
                    <a:lumMod val="60000"/>
                    <a:lumOff val="40000"/>
                  </a:schemeClr>
                </a:solidFill>
              </a:rPr>
            </a:br>
            <a:r>
              <a:rPr lang="en-US" dirty="0">
                <a:solidFill>
                  <a:schemeClr val="accent1">
                    <a:lumMod val="60000"/>
                    <a:lumOff val="40000"/>
                  </a:schemeClr>
                </a:solidFill>
              </a:rPr>
              <a:t>for the serpent</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dirty="0"/>
              <a:t>14 </a:t>
            </a:r>
            <a:r>
              <a:rPr lang="en-US" dirty="0"/>
              <a:t>So the </a:t>
            </a:r>
            <a:r>
              <a:rPr lang="en-US" cap="small" dirty="0">
                <a:effectLst/>
              </a:rPr>
              <a:t>Lord</a:t>
            </a:r>
            <a:r>
              <a:rPr lang="en-US" dirty="0"/>
              <a:t> God said to the serpent, “Because you have done this,</a:t>
            </a:r>
          </a:p>
          <a:p>
            <a:r>
              <a:rPr lang="en-US" dirty="0"/>
              <a:t>“Cursed are you above all livestock</a:t>
            </a:r>
            <a:br>
              <a:rPr lang="en-US" dirty="0"/>
            </a:br>
            <a:r>
              <a:rPr lang="en-US" dirty="0"/>
              <a:t>    and all wild animals!</a:t>
            </a:r>
            <a:br>
              <a:rPr lang="en-US" dirty="0"/>
            </a:br>
            <a:r>
              <a:rPr lang="en-US" dirty="0"/>
              <a:t>You will crawl on your belly</a:t>
            </a:r>
            <a:br>
              <a:rPr lang="en-US" dirty="0"/>
            </a:br>
            <a:r>
              <a:rPr lang="en-US" dirty="0"/>
              <a:t>    and you will eat dust</a:t>
            </a:r>
            <a:br>
              <a:rPr lang="en-US" dirty="0"/>
            </a:br>
            <a:r>
              <a:rPr lang="en-US" dirty="0"/>
              <a:t>    all the days of your life.</a:t>
            </a:r>
            <a:br>
              <a:rPr lang="en-US" dirty="0"/>
            </a:br>
            <a:r>
              <a:rPr lang="en-US" baseline="30000" dirty="0"/>
              <a:t>15 </a:t>
            </a:r>
            <a:r>
              <a:rPr lang="en-US" dirty="0"/>
              <a:t>And I will put enmity</a:t>
            </a:r>
            <a:br>
              <a:rPr lang="en-US" dirty="0"/>
            </a:br>
            <a:r>
              <a:rPr lang="en-US" dirty="0"/>
              <a:t>    between you and the woman,</a:t>
            </a:r>
            <a:br>
              <a:rPr lang="en-US" dirty="0"/>
            </a:br>
            <a:r>
              <a:rPr lang="en-US" dirty="0"/>
              <a:t>    and between your offspring</a:t>
            </a:r>
            <a:r>
              <a:rPr lang="en-US" baseline="30000" dirty="0"/>
              <a:t>[</a:t>
            </a:r>
            <a:r>
              <a:rPr lang="en-US" baseline="30000" dirty="0">
                <a:hlinkClick r:id="rId3" tooltip="See footnote a"/>
              </a:rPr>
              <a:t>a</a:t>
            </a:r>
            <a:r>
              <a:rPr lang="en-US" baseline="30000" dirty="0"/>
              <a:t>]</a:t>
            </a:r>
            <a:r>
              <a:rPr lang="en-US" dirty="0"/>
              <a:t> and hers;</a:t>
            </a:r>
            <a:br>
              <a:rPr lang="en-US" dirty="0"/>
            </a:br>
            <a:r>
              <a:rPr lang="en-US" dirty="0"/>
              <a:t>he will crush</a:t>
            </a:r>
            <a:r>
              <a:rPr lang="en-US" baseline="30000" dirty="0"/>
              <a:t>[</a:t>
            </a:r>
            <a:r>
              <a:rPr lang="en-US" baseline="30000" dirty="0">
                <a:hlinkClick r:id="rId4" tooltip="See footnote b"/>
              </a:rPr>
              <a:t>b</a:t>
            </a:r>
            <a:r>
              <a:rPr lang="en-US" baseline="30000" dirty="0"/>
              <a:t>]</a:t>
            </a:r>
            <a:r>
              <a:rPr lang="en-US" dirty="0"/>
              <a:t> your head,</a:t>
            </a:r>
            <a:br>
              <a:rPr lang="en-US" dirty="0"/>
            </a:br>
            <a:r>
              <a:rPr lang="en-US" dirty="0"/>
              <a:t>    and you will strike his heel.”</a:t>
            </a:r>
          </a:p>
        </p:txBody>
      </p:sp>
      <p:sp>
        <p:nvSpPr>
          <p:cNvPr id="14" name="Speech Bubble: Rectangle 13">
            <a:extLst>
              <a:ext uri="{FF2B5EF4-FFF2-40B4-BE49-F238E27FC236}">
                <a16:creationId xmlns:a16="http://schemas.microsoft.com/office/drawing/2014/main" id="{45D5D32C-EC99-4AA0-1D9A-4A39F4E4D3BA}"/>
              </a:ext>
            </a:extLst>
          </p:cNvPr>
          <p:cNvSpPr/>
          <p:nvPr/>
        </p:nvSpPr>
        <p:spPr>
          <a:xfrm>
            <a:off x="7860469" y="1019476"/>
            <a:ext cx="3233506" cy="673768"/>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Serpent, because you have done this you will be cursed.</a:t>
            </a:r>
          </a:p>
        </p:txBody>
      </p:sp>
      <p:sp>
        <p:nvSpPr>
          <p:cNvPr id="16" name="Speech Bubble: Rectangle 15">
            <a:extLst>
              <a:ext uri="{FF2B5EF4-FFF2-40B4-BE49-F238E27FC236}">
                <a16:creationId xmlns:a16="http://schemas.microsoft.com/office/drawing/2014/main" id="{C7216ED8-E94B-EFBA-93D6-A34CD77EFC1B}"/>
              </a:ext>
            </a:extLst>
          </p:cNvPr>
          <p:cNvSpPr/>
          <p:nvPr/>
        </p:nvSpPr>
        <p:spPr>
          <a:xfrm>
            <a:off x="7572626" y="1044341"/>
            <a:ext cx="3390941" cy="848172"/>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You will crawl on your belly and eat dust as long as you live.</a:t>
            </a:r>
          </a:p>
        </p:txBody>
      </p:sp>
      <p:sp>
        <p:nvSpPr>
          <p:cNvPr id="18" name="Speech Bubble: Rectangle 17">
            <a:extLst>
              <a:ext uri="{FF2B5EF4-FFF2-40B4-BE49-F238E27FC236}">
                <a16:creationId xmlns:a16="http://schemas.microsoft.com/office/drawing/2014/main" id="{C413FD82-7B56-1935-9C9E-7C57FAAD9D01}"/>
              </a:ext>
            </a:extLst>
          </p:cNvPr>
          <p:cNvSpPr/>
          <p:nvPr/>
        </p:nvSpPr>
        <p:spPr>
          <a:xfrm>
            <a:off x="7651343" y="1044341"/>
            <a:ext cx="3233506" cy="848172"/>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The woman and her children will hate you. </a:t>
            </a:r>
          </a:p>
          <a:p>
            <a:pPr algn="ctr"/>
            <a:r>
              <a:rPr lang="en-US" dirty="0">
                <a:solidFill>
                  <a:sysClr val="windowText" lastClr="000000"/>
                </a:solidFill>
              </a:rPr>
              <a:t> You will hate them.</a:t>
            </a:r>
          </a:p>
        </p:txBody>
      </p:sp>
      <p:sp>
        <p:nvSpPr>
          <p:cNvPr id="3" name="Speech Bubble: Rectangle 2">
            <a:extLst>
              <a:ext uri="{FF2B5EF4-FFF2-40B4-BE49-F238E27FC236}">
                <a16:creationId xmlns:a16="http://schemas.microsoft.com/office/drawing/2014/main" id="{135AAFD5-8661-7846-2994-E3B1E518F3DC}"/>
              </a:ext>
            </a:extLst>
          </p:cNvPr>
          <p:cNvSpPr/>
          <p:nvPr/>
        </p:nvSpPr>
        <p:spPr>
          <a:xfrm>
            <a:off x="7559192" y="1044341"/>
            <a:ext cx="3233506" cy="848172"/>
          </a:xfrm>
          <a:prstGeom prst="wedgeRectCallout">
            <a:avLst>
              <a:gd name="adj1" fmla="val 30798"/>
              <a:gd name="adj2" fmla="val 998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Her offspring will crush your head.</a:t>
            </a:r>
          </a:p>
          <a:p>
            <a:pPr algn="ctr"/>
            <a:r>
              <a:rPr lang="en-US" dirty="0">
                <a:solidFill>
                  <a:sysClr val="windowText" lastClr="000000"/>
                </a:solidFill>
              </a:rPr>
              <a:t>You will strike his heel.</a:t>
            </a:r>
          </a:p>
        </p:txBody>
      </p:sp>
      <p:pic>
        <p:nvPicPr>
          <p:cNvPr id="7" name="Picture 6" descr="A cartoon of a person with his arms out&#10;&#10;Description automatically generated">
            <a:extLst>
              <a:ext uri="{FF2B5EF4-FFF2-40B4-BE49-F238E27FC236}">
                <a16:creationId xmlns:a16="http://schemas.microsoft.com/office/drawing/2014/main" id="{C658EDF1-737A-C68F-7F31-1E4ED1EB7BD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flipH="1">
            <a:off x="8250415" y="2348458"/>
            <a:ext cx="3809577" cy="4721241"/>
          </a:xfrm>
          <a:prstGeom prst="rect">
            <a:avLst/>
          </a:prstGeom>
        </p:spPr>
      </p:pic>
    </p:spTree>
    <p:extLst>
      <p:ext uri="{BB962C8B-B14F-4D97-AF65-F5344CB8AC3E}">
        <p14:creationId xmlns:p14="http://schemas.microsoft.com/office/powerpoint/2010/main" val="385020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artoon of a person covering her face&#10;&#10;Description automatically generated">
            <a:extLst>
              <a:ext uri="{FF2B5EF4-FFF2-40B4-BE49-F238E27FC236}">
                <a16:creationId xmlns:a16="http://schemas.microsoft.com/office/drawing/2014/main" id="{629554A2-1682-C08E-2EE8-395123784E94}"/>
              </a:ext>
            </a:extLst>
          </p:cNvPr>
          <p:cNvPicPr>
            <a:picLocks noChangeAspect="1"/>
          </p:cNvPicPr>
          <p:nvPr/>
        </p:nvPicPr>
        <p:blipFill rotWithShape="1">
          <a:blip r:embed="rId2">
            <a:extLst>
              <a:ext uri="{28A0092B-C50C-407E-A947-70E740481C1C}">
                <a14:useLocalDpi xmlns:a14="http://schemas.microsoft.com/office/drawing/2010/main" val="0"/>
              </a:ext>
            </a:extLst>
          </a:blip>
          <a:srcRect r="26263"/>
          <a:stretch/>
        </p:blipFill>
        <p:spPr>
          <a:xfrm>
            <a:off x="4387517" y="2925625"/>
            <a:ext cx="3390941" cy="3449052"/>
          </a:xfrm>
          <a:prstGeom prst="rect">
            <a:avLst/>
          </a:prstGeom>
        </p:spPr>
      </p:pic>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normAutofit fontScale="90000"/>
          </a:bodyPr>
          <a:lstStyle/>
          <a:p>
            <a:r>
              <a:rPr lang="en-US" dirty="0">
                <a:solidFill>
                  <a:schemeClr val="accent1">
                    <a:lumMod val="60000"/>
                    <a:lumOff val="40000"/>
                  </a:schemeClr>
                </a:solidFill>
              </a:rPr>
              <a:t>Consequences</a:t>
            </a:r>
            <a:br>
              <a:rPr lang="en-US" dirty="0">
                <a:solidFill>
                  <a:schemeClr val="accent1">
                    <a:lumMod val="60000"/>
                    <a:lumOff val="40000"/>
                  </a:schemeClr>
                </a:solidFill>
              </a:rPr>
            </a:br>
            <a:r>
              <a:rPr lang="en-US" dirty="0">
                <a:solidFill>
                  <a:schemeClr val="accent1">
                    <a:lumMod val="60000"/>
                    <a:lumOff val="40000"/>
                  </a:schemeClr>
                </a:solidFill>
              </a:rPr>
              <a:t>for Eve</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dirty="0"/>
              <a:t>16 </a:t>
            </a:r>
            <a:r>
              <a:rPr lang="en-US" dirty="0"/>
              <a:t>To the woman he said,</a:t>
            </a:r>
          </a:p>
          <a:p>
            <a:r>
              <a:rPr lang="en-US" dirty="0"/>
              <a:t>“I will make your pains in childbearing very severe;</a:t>
            </a:r>
            <a:br>
              <a:rPr lang="en-US" dirty="0"/>
            </a:br>
            <a:r>
              <a:rPr lang="en-US" dirty="0"/>
              <a:t>    with painful labor you will give birth to children.</a:t>
            </a:r>
            <a:br>
              <a:rPr lang="en-US" dirty="0"/>
            </a:br>
            <a:r>
              <a:rPr lang="en-US" dirty="0"/>
              <a:t>Your desire will be for your husband,</a:t>
            </a:r>
            <a:br>
              <a:rPr lang="en-US" dirty="0"/>
            </a:br>
            <a:r>
              <a:rPr lang="en-US" dirty="0"/>
              <a:t>    and he will rule over you.”</a:t>
            </a:r>
          </a:p>
        </p:txBody>
      </p:sp>
      <p:pic>
        <p:nvPicPr>
          <p:cNvPr id="7" name="Picture 6" descr="A cartoon of a person with his arms out&#10;&#10;Description automatically generated">
            <a:extLst>
              <a:ext uri="{FF2B5EF4-FFF2-40B4-BE49-F238E27FC236}">
                <a16:creationId xmlns:a16="http://schemas.microsoft.com/office/drawing/2014/main" id="{C658EDF1-737A-C68F-7F31-1E4ED1EB7BD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flipH="1">
            <a:off x="6673516" y="327838"/>
            <a:ext cx="5794506" cy="7181180"/>
          </a:xfrm>
          <a:prstGeom prst="rect">
            <a:avLst/>
          </a:prstGeom>
        </p:spPr>
      </p:pic>
      <p:sp>
        <p:nvSpPr>
          <p:cNvPr id="14" name="Speech Bubble: Rectangle 13">
            <a:extLst>
              <a:ext uri="{FF2B5EF4-FFF2-40B4-BE49-F238E27FC236}">
                <a16:creationId xmlns:a16="http://schemas.microsoft.com/office/drawing/2014/main" id="{45D5D32C-EC99-4AA0-1D9A-4A39F4E4D3BA}"/>
              </a:ext>
            </a:extLst>
          </p:cNvPr>
          <p:cNvSpPr/>
          <p:nvPr/>
        </p:nvSpPr>
        <p:spPr>
          <a:xfrm>
            <a:off x="4387517" y="342493"/>
            <a:ext cx="4295784" cy="1310944"/>
          </a:xfrm>
          <a:prstGeom prst="wedgeRectCallout">
            <a:avLst>
              <a:gd name="adj1" fmla="val 49843"/>
              <a:gd name="adj2" fmla="val 69290"/>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 having kids will be painful..</a:t>
            </a:r>
          </a:p>
          <a:p>
            <a:pPr algn="ctr"/>
            <a:r>
              <a:rPr lang="en-US" dirty="0">
                <a:solidFill>
                  <a:sysClr val="windowText" lastClr="000000"/>
                </a:solidFill>
              </a:rPr>
              <a:t> You will desire your husband.</a:t>
            </a:r>
          </a:p>
          <a:p>
            <a:pPr algn="ctr"/>
            <a:r>
              <a:rPr lang="en-US" dirty="0">
                <a:solidFill>
                  <a:sysClr val="windowText" lastClr="000000"/>
                </a:solidFill>
              </a:rPr>
              <a:t>He will rule over you.</a:t>
            </a:r>
          </a:p>
        </p:txBody>
      </p:sp>
    </p:spTree>
    <p:extLst>
      <p:ext uri="{BB962C8B-B14F-4D97-AF65-F5344CB8AC3E}">
        <p14:creationId xmlns:p14="http://schemas.microsoft.com/office/powerpoint/2010/main" val="2040155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normAutofit fontScale="90000"/>
          </a:bodyPr>
          <a:lstStyle/>
          <a:p>
            <a:r>
              <a:rPr lang="en-US" dirty="0">
                <a:solidFill>
                  <a:schemeClr val="accent1">
                    <a:lumMod val="60000"/>
                    <a:lumOff val="40000"/>
                  </a:schemeClr>
                </a:solidFill>
              </a:rPr>
              <a:t>Consequences</a:t>
            </a:r>
            <a:br>
              <a:rPr lang="en-US" dirty="0">
                <a:solidFill>
                  <a:schemeClr val="accent1">
                    <a:lumMod val="60000"/>
                    <a:lumOff val="40000"/>
                  </a:schemeClr>
                </a:solidFill>
              </a:rPr>
            </a:br>
            <a:r>
              <a:rPr lang="en-US" dirty="0">
                <a:solidFill>
                  <a:schemeClr val="accent1">
                    <a:lumMod val="60000"/>
                    <a:lumOff val="40000"/>
                  </a:schemeClr>
                </a:solidFill>
              </a:rPr>
              <a:t>for Adam</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en-US" baseline="30000" dirty="0"/>
              <a:t>17 </a:t>
            </a:r>
            <a:r>
              <a:rPr lang="en-US" dirty="0"/>
              <a:t>To Adam he said, “Because you listened to your wife and ate fruit from the tree about which I commanded you, ‘You must not eat from it,’</a:t>
            </a:r>
          </a:p>
          <a:p>
            <a:r>
              <a:rPr lang="en-US" dirty="0"/>
              <a:t>“Cursed is the ground because of you;</a:t>
            </a:r>
            <a:br>
              <a:rPr lang="en-US" dirty="0"/>
            </a:br>
            <a:r>
              <a:rPr lang="en-US" dirty="0"/>
              <a:t>    through painful toil you will eat food from it</a:t>
            </a:r>
            <a:br>
              <a:rPr lang="en-US" dirty="0"/>
            </a:br>
            <a:r>
              <a:rPr lang="en-US" dirty="0"/>
              <a:t>    all the days of your life.</a:t>
            </a:r>
            <a:br>
              <a:rPr lang="en-US" dirty="0"/>
            </a:br>
            <a:r>
              <a:rPr lang="en-US" baseline="30000" dirty="0"/>
              <a:t>18 </a:t>
            </a:r>
            <a:r>
              <a:rPr lang="en-US" dirty="0"/>
              <a:t>It will produce thorns and thistles for you,</a:t>
            </a:r>
            <a:br>
              <a:rPr lang="en-US" dirty="0"/>
            </a:br>
            <a:r>
              <a:rPr lang="en-US" dirty="0"/>
              <a:t>    and you will eat the plants of the field.</a:t>
            </a:r>
            <a:br>
              <a:rPr lang="en-US" dirty="0"/>
            </a:br>
            <a:r>
              <a:rPr lang="en-US" baseline="30000" dirty="0"/>
              <a:t>19 </a:t>
            </a:r>
            <a:r>
              <a:rPr lang="en-US" dirty="0"/>
              <a:t>By the sweat of your brow</a:t>
            </a:r>
            <a:br>
              <a:rPr lang="en-US" dirty="0"/>
            </a:br>
            <a:r>
              <a:rPr lang="en-US" dirty="0"/>
              <a:t>    you will eat your food</a:t>
            </a:r>
            <a:br>
              <a:rPr lang="en-US" dirty="0"/>
            </a:br>
            <a:r>
              <a:rPr lang="en-US" dirty="0"/>
              <a:t>until you return to the ground,</a:t>
            </a:r>
            <a:br>
              <a:rPr lang="en-US" dirty="0"/>
            </a:br>
            <a:r>
              <a:rPr lang="en-US" dirty="0"/>
              <a:t>    since from it you were taken;</a:t>
            </a:r>
            <a:br>
              <a:rPr lang="en-US" dirty="0"/>
            </a:br>
            <a:r>
              <a:rPr lang="en-US" dirty="0"/>
              <a:t>for dust you are</a:t>
            </a:r>
            <a:br>
              <a:rPr lang="en-US" dirty="0"/>
            </a:br>
            <a:r>
              <a:rPr lang="en-US" dirty="0"/>
              <a:t>    and to dust you will return.”</a:t>
            </a:r>
          </a:p>
        </p:txBody>
      </p:sp>
      <p:pic>
        <p:nvPicPr>
          <p:cNvPr id="5" name="Picture 4" descr="A person in green pants crawling on grass&#10;&#10;Description automatically generated">
            <a:extLst>
              <a:ext uri="{FF2B5EF4-FFF2-40B4-BE49-F238E27FC236}">
                <a16:creationId xmlns:a16="http://schemas.microsoft.com/office/drawing/2014/main" id="{CB08F953-2444-E17E-CA84-19F34477AAEA}"/>
              </a:ext>
            </a:extLst>
          </p:cNvPr>
          <p:cNvPicPr>
            <a:picLocks noChangeAspect="1"/>
          </p:cNvPicPr>
          <p:nvPr/>
        </p:nvPicPr>
        <p:blipFill rotWithShape="1">
          <a:blip r:embed="rId2">
            <a:extLst>
              <a:ext uri="{28A0092B-C50C-407E-A947-70E740481C1C}">
                <a14:useLocalDpi xmlns:a14="http://schemas.microsoft.com/office/drawing/2010/main" val="0"/>
              </a:ext>
            </a:extLst>
          </a:blip>
          <a:srcRect r="41228"/>
          <a:stretch/>
        </p:blipFill>
        <p:spPr>
          <a:xfrm>
            <a:off x="4403557" y="2945677"/>
            <a:ext cx="2687054" cy="3429000"/>
          </a:xfrm>
          <a:prstGeom prst="rect">
            <a:avLst/>
          </a:prstGeom>
        </p:spPr>
      </p:pic>
      <p:sp>
        <p:nvSpPr>
          <p:cNvPr id="14" name="Speech Bubble: Rectangle 13">
            <a:extLst>
              <a:ext uri="{FF2B5EF4-FFF2-40B4-BE49-F238E27FC236}">
                <a16:creationId xmlns:a16="http://schemas.microsoft.com/office/drawing/2014/main" id="{45D5D32C-EC99-4AA0-1D9A-4A39F4E4D3BA}"/>
              </a:ext>
            </a:extLst>
          </p:cNvPr>
          <p:cNvSpPr/>
          <p:nvPr/>
        </p:nvSpPr>
        <p:spPr>
          <a:xfrm>
            <a:off x="4403557" y="388262"/>
            <a:ext cx="4997975" cy="1209921"/>
          </a:xfrm>
          <a:prstGeom prst="wedgeRectCallout">
            <a:avLst>
              <a:gd name="adj1" fmla="val 35934"/>
              <a:gd name="adj2" fmla="val 7734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Adam, Because you listened to your wife and ate the fruit which I told you not to eat, the ground will produce thorns and thistles.</a:t>
            </a:r>
          </a:p>
          <a:p>
            <a:pPr algn="ctr"/>
            <a:r>
              <a:rPr lang="en-US" dirty="0">
                <a:solidFill>
                  <a:sysClr val="windowText" lastClr="000000"/>
                </a:solidFill>
              </a:rPr>
              <a:t>Growing food will be a lot of hard work!</a:t>
            </a:r>
          </a:p>
        </p:txBody>
      </p:sp>
      <p:pic>
        <p:nvPicPr>
          <p:cNvPr id="7" name="Picture 6" descr="A cartoon of a person with his arms out&#10;&#10;Description automatically generated">
            <a:extLst>
              <a:ext uri="{FF2B5EF4-FFF2-40B4-BE49-F238E27FC236}">
                <a16:creationId xmlns:a16="http://schemas.microsoft.com/office/drawing/2014/main" id="{C658EDF1-737A-C68F-7F31-1E4ED1EB7BD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flipH="1">
            <a:off x="6757397" y="646482"/>
            <a:ext cx="5434603" cy="6735149"/>
          </a:xfrm>
          <a:prstGeom prst="rect">
            <a:avLst/>
          </a:prstGeom>
        </p:spPr>
      </p:pic>
      <p:sp>
        <p:nvSpPr>
          <p:cNvPr id="6" name="Speech Bubble: Rectangle 5">
            <a:extLst>
              <a:ext uri="{FF2B5EF4-FFF2-40B4-BE49-F238E27FC236}">
                <a16:creationId xmlns:a16="http://schemas.microsoft.com/office/drawing/2014/main" id="{4FC7EA03-D6E9-7F15-ECC2-539B3988D14B}"/>
              </a:ext>
            </a:extLst>
          </p:cNvPr>
          <p:cNvSpPr/>
          <p:nvPr/>
        </p:nvSpPr>
        <p:spPr>
          <a:xfrm>
            <a:off x="4555958" y="540662"/>
            <a:ext cx="4395538" cy="1112775"/>
          </a:xfrm>
          <a:prstGeom prst="wedgeRectCallout">
            <a:avLst>
              <a:gd name="adj1" fmla="val 35934"/>
              <a:gd name="adj2" fmla="val 7734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 made you from the ground</a:t>
            </a:r>
          </a:p>
          <a:p>
            <a:pPr algn="ctr"/>
            <a:r>
              <a:rPr lang="en-US" dirty="0">
                <a:solidFill>
                  <a:sysClr val="windowText" lastClr="000000"/>
                </a:solidFill>
              </a:rPr>
              <a:t>when you die, you will return to the dust.</a:t>
            </a:r>
          </a:p>
        </p:txBody>
      </p:sp>
    </p:spTree>
    <p:extLst>
      <p:ext uri="{BB962C8B-B14F-4D97-AF65-F5344CB8AC3E}">
        <p14:creationId xmlns:p14="http://schemas.microsoft.com/office/powerpoint/2010/main" val="50969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God made clothes</a:t>
            </a:r>
          </a:p>
        </p:txBody>
      </p:sp>
      <p:pic>
        <p:nvPicPr>
          <p:cNvPr id="6" name="Content Placeholder 5" descr="A person and person in the woods&#10;&#10;Description automatically generated">
            <a:extLst>
              <a:ext uri="{FF2B5EF4-FFF2-40B4-BE49-F238E27FC236}">
                <a16:creationId xmlns:a16="http://schemas.microsoft.com/office/drawing/2014/main" id="{4631FBF8-50E6-E30C-D63D-3BAB12904C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9656" y="1653437"/>
            <a:ext cx="6294987" cy="4721240"/>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a:t>20 </a:t>
            </a:r>
            <a:r>
              <a:rPr lang="en-US"/>
              <a:t>Adam</a:t>
            </a:r>
            <a:r>
              <a:rPr lang="en-US" baseline="30000"/>
              <a:t>[</a:t>
            </a:r>
            <a:r>
              <a:rPr lang="en-US" baseline="30000">
                <a:hlinkClick r:id="rId3" tooltip="See footnote c"/>
              </a:rPr>
              <a:t>c</a:t>
            </a:r>
            <a:r>
              <a:rPr lang="en-US" baseline="30000"/>
              <a:t>]</a:t>
            </a:r>
            <a:r>
              <a:rPr lang="en-US"/>
              <a:t> named his wife Eve,</a:t>
            </a:r>
            <a:r>
              <a:rPr lang="en-US" baseline="30000"/>
              <a:t>[</a:t>
            </a:r>
            <a:r>
              <a:rPr lang="en-US" baseline="30000">
                <a:hlinkClick r:id="rId4" tooltip="See footnote d"/>
              </a:rPr>
              <a:t>d</a:t>
            </a:r>
            <a:r>
              <a:rPr lang="en-US" baseline="30000"/>
              <a:t>]</a:t>
            </a:r>
            <a:r>
              <a:rPr lang="en-US"/>
              <a:t> because she would become the mother of all the living.</a:t>
            </a:r>
          </a:p>
          <a:p>
            <a:r>
              <a:rPr lang="en-US" baseline="30000"/>
              <a:t>21 </a:t>
            </a:r>
            <a:r>
              <a:rPr lang="en-US"/>
              <a:t>The </a:t>
            </a:r>
            <a:r>
              <a:rPr lang="en-US" cap="small">
                <a:effectLst/>
              </a:rPr>
              <a:t>Lord</a:t>
            </a:r>
            <a:r>
              <a:rPr lang="en-US"/>
              <a:t> God made garments of skin for Adam and his wife and clothed them.</a:t>
            </a:r>
          </a:p>
        </p:txBody>
      </p:sp>
      <p:pic>
        <p:nvPicPr>
          <p:cNvPr id="7" name="Picture 6" descr="A cartoon of a person with his arms out&#10;&#10;Description automatically generated">
            <a:extLst>
              <a:ext uri="{FF2B5EF4-FFF2-40B4-BE49-F238E27FC236}">
                <a16:creationId xmlns:a16="http://schemas.microsoft.com/office/drawing/2014/main" id="{EADBCC03-E469-AEFF-75E9-B6E20F6D3576}"/>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flipH="1">
            <a:off x="7873603" y="1653437"/>
            <a:ext cx="4751533" cy="5888615"/>
          </a:xfrm>
          <a:prstGeom prst="rect">
            <a:avLst/>
          </a:prstGeom>
        </p:spPr>
      </p:pic>
      <p:sp>
        <p:nvSpPr>
          <p:cNvPr id="8" name="Speech Bubble: Rectangle 7">
            <a:extLst>
              <a:ext uri="{FF2B5EF4-FFF2-40B4-BE49-F238E27FC236}">
                <a16:creationId xmlns:a16="http://schemas.microsoft.com/office/drawing/2014/main" id="{5A6314A5-3BC8-C851-CBC9-090AF04999BD}"/>
              </a:ext>
            </a:extLst>
          </p:cNvPr>
          <p:cNvSpPr/>
          <p:nvPr/>
        </p:nvSpPr>
        <p:spPr>
          <a:xfrm>
            <a:off x="4900873" y="330923"/>
            <a:ext cx="4395539" cy="1209921"/>
          </a:xfrm>
          <a:prstGeom prst="wedgeRectCallout">
            <a:avLst>
              <a:gd name="adj1" fmla="val 35934"/>
              <a:gd name="adj2" fmla="val 7734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This animal will die and</a:t>
            </a:r>
          </a:p>
          <a:p>
            <a:pPr algn="ctr"/>
            <a:r>
              <a:rPr lang="en-US" dirty="0">
                <a:solidFill>
                  <a:sysClr val="windowText" lastClr="000000"/>
                </a:solidFill>
              </a:rPr>
              <a:t> I will make some clothes for you.  </a:t>
            </a:r>
          </a:p>
        </p:txBody>
      </p:sp>
      <p:sp>
        <p:nvSpPr>
          <p:cNvPr id="9" name="Speech Bubble: Rectangle 8">
            <a:extLst>
              <a:ext uri="{FF2B5EF4-FFF2-40B4-BE49-F238E27FC236}">
                <a16:creationId xmlns:a16="http://schemas.microsoft.com/office/drawing/2014/main" id="{C7255493-EA2F-A4F1-C2BF-A936F4BE52A8}"/>
              </a:ext>
            </a:extLst>
          </p:cNvPr>
          <p:cNvSpPr/>
          <p:nvPr/>
        </p:nvSpPr>
        <p:spPr>
          <a:xfrm>
            <a:off x="4900874" y="390348"/>
            <a:ext cx="4395538" cy="1112775"/>
          </a:xfrm>
          <a:prstGeom prst="wedgeRectCallout">
            <a:avLst>
              <a:gd name="adj1" fmla="val 35934"/>
              <a:gd name="adj2" fmla="val 7734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Someday a Savior will be born.</a:t>
            </a:r>
          </a:p>
          <a:p>
            <a:pPr algn="ctr"/>
            <a:r>
              <a:rPr lang="en-US" dirty="0">
                <a:solidFill>
                  <a:sysClr val="windowText" lastClr="000000"/>
                </a:solidFill>
              </a:rPr>
              <a:t>I will die for you so that you may be forgiven and clothed with righteousness.</a:t>
            </a:r>
          </a:p>
        </p:txBody>
      </p:sp>
      <p:pic>
        <p:nvPicPr>
          <p:cNvPr id="5" name="Picture 4" descr="A person kneeling next to a sheep&#10;&#10;Description automatically generated">
            <a:extLst>
              <a:ext uri="{FF2B5EF4-FFF2-40B4-BE49-F238E27FC236}">
                <a16:creationId xmlns:a16="http://schemas.microsoft.com/office/drawing/2014/main" id="{95CBA81C-1E6F-BAD5-6521-867CCC1E94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943" y="3691467"/>
            <a:ext cx="3156451" cy="2350029"/>
          </a:xfrm>
          <a:prstGeom prst="rect">
            <a:avLst/>
          </a:prstGeom>
        </p:spPr>
      </p:pic>
    </p:spTree>
    <p:extLst>
      <p:ext uri="{BB962C8B-B14F-4D97-AF65-F5344CB8AC3E}">
        <p14:creationId xmlns:p14="http://schemas.microsoft.com/office/powerpoint/2010/main" val="235113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normAutofit/>
          </a:bodyPr>
          <a:lstStyle/>
          <a:p>
            <a:r>
              <a:rPr lang="en-US" dirty="0">
                <a:solidFill>
                  <a:schemeClr val="accent1">
                    <a:lumMod val="60000"/>
                    <a:lumOff val="40000"/>
                  </a:schemeClr>
                </a:solidFill>
              </a:rPr>
              <a:t>More Consequences</a:t>
            </a:r>
          </a:p>
        </p:txBody>
      </p:sp>
      <p:pic>
        <p:nvPicPr>
          <p:cNvPr id="6" name="Content Placeholder 5" descr="A person and person standing in front of a light&#10;&#10;Description automatically generated">
            <a:extLst>
              <a:ext uri="{FF2B5EF4-FFF2-40B4-BE49-F238E27FC236}">
                <a16:creationId xmlns:a16="http://schemas.microsoft.com/office/drawing/2014/main" id="{C38C656A-50E2-6195-9E94-599B77E02A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9418" y="1653437"/>
            <a:ext cx="7628575" cy="4721240"/>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r>
              <a:rPr lang="en-US" baseline="30000" dirty="0"/>
              <a:t>22 </a:t>
            </a:r>
            <a:r>
              <a:rPr lang="en-US" dirty="0"/>
              <a:t>And the </a:t>
            </a:r>
            <a:r>
              <a:rPr lang="en-US" cap="small" dirty="0">
                <a:effectLst/>
              </a:rPr>
              <a:t>Lord</a:t>
            </a:r>
            <a:r>
              <a:rPr lang="en-US" dirty="0"/>
              <a:t> God said, “The man has now become like one of us, knowing good and evil. He must not be allowed to reach out his hand and take also from the tree of life and eat, and live forever.”</a:t>
            </a:r>
          </a:p>
          <a:p>
            <a:r>
              <a:rPr lang="en-US" dirty="0"/>
              <a:t> </a:t>
            </a:r>
            <a:r>
              <a:rPr lang="en-US" baseline="30000" dirty="0"/>
              <a:t>23 </a:t>
            </a:r>
            <a:r>
              <a:rPr lang="en-US" dirty="0"/>
              <a:t>So the </a:t>
            </a:r>
            <a:r>
              <a:rPr lang="en-US" cap="small" dirty="0">
                <a:effectLst/>
              </a:rPr>
              <a:t>Lord</a:t>
            </a:r>
            <a:r>
              <a:rPr lang="en-US" dirty="0"/>
              <a:t> God banished him from the Garden of Eden to work the ground from which he had been taken. </a:t>
            </a:r>
            <a:r>
              <a:rPr lang="en-US" baseline="30000" dirty="0"/>
              <a:t>24 </a:t>
            </a:r>
            <a:r>
              <a:rPr lang="en-US" dirty="0"/>
              <a:t>After he drove the man out, he placed on the east side</a:t>
            </a:r>
            <a:r>
              <a:rPr lang="en-US" baseline="30000" dirty="0"/>
              <a:t>[</a:t>
            </a:r>
            <a:r>
              <a:rPr lang="en-US" baseline="30000" dirty="0">
                <a:hlinkClick r:id="rId3" tooltip="See footnote e"/>
              </a:rPr>
              <a:t>e</a:t>
            </a:r>
            <a:r>
              <a:rPr lang="en-US" baseline="30000" dirty="0"/>
              <a:t>]</a:t>
            </a:r>
            <a:r>
              <a:rPr lang="en-US" dirty="0"/>
              <a:t> of the Garden of Eden cherubim and a flaming sword flashing back and forth to guard the way to the tree of life.</a:t>
            </a:r>
            <a:endParaRPr lang="en-US" dirty="0">
              <a:solidFill>
                <a:schemeClr val="tx1"/>
              </a:solidFill>
            </a:endParaRPr>
          </a:p>
        </p:txBody>
      </p:sp>
      <p:pic>
        <p:nvPicPr>
          <p:cNvPr id="7" name="Picture 6" descr="A cartoon of a person with his arms out&#10;&#10;Description automatically generated">
            <a:extLst>
              <a:ext uri="{FF2B5EF4-FFF2-40B4-BE49-F238E27FC236}">
                <a16:creationId xmlns:a16="http://schemas.microsoft.com/office/drawing/2014/main" id="{88105F23-1735-D696-7A02-3749D36691F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183" r="19300"/>
          <a:stretch/>
        </p:blipFill>
        <p:spPr>
          <a:xfrm>
            <a:off x="3716612" y="1957137"/>
            <a:ext cx="4307522" cy="5338349"/>
          </a:xfrm>
          <a:prstGeom prst="rect">
            <a:avLst/>
          </a:prstGeom>
        </p:spPr>
      </p:pic>
      <p:sp>
        <p:nvSpPr>
          <p:cNvPr id="8" name="Speech Bubble: Rectangle 7">
            <a:extLst>
              <a:ext uri="{FF2B5EF4-FFF2-40B4-BE49-F238E27FC236}">
                <a16:creationId xmlns:a16="http://schemas.microsoft.com/office/drawing/2014/main" id="{854204F7-A3B0-84F7-5020-6BAEF4198486}"/>
              </a:ext>
            </a:extLst>
          </p:cNvPr>
          <p:cNvSpPr/>
          <p:nvPr/>
        </p:nvSpPr>
        <p:spPr>
          <a:xfrm>
            <a:off x="5638799" y="308863"/>
            <a:ext cx="4997975" cy="1648274"/>
          </a:xfrm>
          <a:prstGeom prst="wedgeRectCallout">
            <a:avLst>
              <a:gd name="adj1" fmla="val -35001"/>
              <a:gd name="adj2" fmla="val 797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You have chosen to know evil.</a:t>
            </a:r>
          </a:p>
          <a:p>
            <a:pPr algn="ctr"/>
            <a:r>
              <a:rPr lang="en-US" dirty="0">
                <a:solidFill>
                  <a:sysClr val="windowText" lastClr="000000"/>
                </a:solidFill>
              </a:rPr>
              <a:t>You may not eat from the tree of life.</a:t>
            </a:r>
          </a:p>
          <a:p>
            <a:pPr algn="ctr"/>
            <a:r>
              <a:rPr lang="en-US" dirty="0">
                <a:solidFill>
                  <a:sysClr val="windowText" lastClr="000000"/>
                </a:solidFill>
              </a:rPr>
              <a:t>This angel will guard the way to the tree.</a:t>
            </a:r>
          </a:p>
          <a:p>
            <a:pPr algn="ctr"/>
            <a:r>
              <a:rPr lang="en-US" dirty="0">
                <a:solidFill>
                  <a:sysClr val="windowText" lastClr="000000"/>
                </a:solidFill>
              </a:rPr>
              <a:t>You may not stay in the Garden of Eden.</a:t>
            </a:r>
          </a:p>
          <a:p>
            <a:pPr algn="ctr"/>
            <a:r>
              <a:rPr lang="en-US" dirty="0">
                <a:solidFill>
                  <a:sysClr val="windowText" lastClr="000000"/>
                </a:solidFill>
              </a:rPr>
              <a:t>Now leave!</a:t>
            </a:r>
          </a:p>
        </p:txBody>
      </p:sp>
      <p:sp>
        <p:nvSpPr>
          <p:cNvPr id="3" name="Speech Bubble: Rectangle 2">
            <a:extLst>
              <a:ext uri="{FF2B5EF4-FFF2-40B4-BE49-F238E27FC236}">
                <a16:creationId xmlns:a16="http://schemas.microsoft.com/office/drawing/2014/main" id="{521580AB-D0A6-9D91-53BE-57FAFC02261B}"/>
              </a:ext>
            </a:extLst>
          </p:cNvPr>
          <p:cNvSpPr/>
          <p:nvPr/>
        </p:nvSpPr>
        <p:spPr>
          <a:xfrm>
            <a:off x="5791199" y="461263"/>
            <a:ext cx="4997975" cy="1648274"/>
          </a:xfrm>
          <a:prstGeom prst="wedgeRectCallout">
            <a:avLst>
              <a:gd name="adj1" fmla="val -35001"/>
              <a:gd name="adj2" fmla="val 79783"/>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But I am not leaving you.</a:t>
            </a:r>
          </a:p>
          <a:p>
            <a:pPr algn="ctr"/>
            <a:r>
              <a:rPr lang="en-US" dirty="0">
                <a:solidFill>
                  <a:sysClr val="windowText" lastClr="000000"/>
                </a:solidFill>
              </a:rPr>
              <a:t>Our time together will be different now.</a:t>
            </a:r>
          </a:p>
          <a:p>
            <a:pPr algn="ctr"/>
            <a:r>
              <a:rPr lang="en-US" dirty="0">
                <a:solidFill>
                  <a:sysClr val="windowText" lastClr="000000"/>
                </a:solidFill>
              </a:rPr>
              <a:t>But you can still talk to me.</a:t>
            </a:r>
          </a:p>
          <a:p>
            <a:pPr algn="ctr"/>
            <a:r>
              <a:rPr lang="en-US" dirty="0">
                <a:solidFill>
                  <a:sysClr val="windowText" lastClr="000000"/>
                </a:solidFill>
              </a:rPr>
              <a:t>I will listen.</a:t>
            </a:r>
          </a:p>
        </p:txBody>
      </p:sp>
    </p:spTree>
    <p:extLst>
      <p:ext uri="{BB962C8B-B14F-4D97-AF65-F5344CB8AC3E}">
        <p14:creationId xmlns:p14="http://schemas.microsoft.com/office/powerpoint/2010/main" val="288990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How sad!</a:t>
            </a:r>
          </a:p>
        </p:txBody>
      </p:sp>
      <p:pic>
        <p:nvPicPr>
          <p:cNvPr id="6" name="Content Placeholder 5" descr="A person and person in purple robes&#10;&#10;Description automatically generated">
            <a:extLst>
              <a:ext uri="{FF2B5EF4-FFF2-40B4-BE49-F238E27FC236}">
                <a16:creationId xmlns:a16="http://schemas.microsoft.com/office/drawing/2014/main" id="{C1A3A232-CB6E-D2B0-5145-36519E25F3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5746" y="1653437"/>
            <a:ext cx="6545179" cy="4708662"/>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endParaRPr lang="en-US" dirty="0">
              <a:solidFill>
                <a:schemeClr val="tx1"/>
              </a:solidFill>
            </a:endParaRPr>
          </a:p>
          <a:p>
            <a:r>
              <a:rPr lang="en-US" sz="1800" i="1" dirty="0">
                <a:solidFill>
                  <a:schemeClr val="tx1"/>
                </a:solidFill>
              </a:rPr>
              <a:t>What a sad, sad day that was!  </a:t>
            </a:r>
          </a:p>
        </p:txBody>
      </p:sp>
      <p:sp>
        <p:nvSpPr>
          <p:cNvPr id="7" name="Speech Bubble: Rectangle 6">
            <a:extLst>
              <a:ext uri="{FF2B5EF4-FFF2-40B4-BE49-F238E27FC236}">
                <a16:creationId xmlns:a16="http://schemas.microsoft.com/office/drawing/2014/main" id="{1E9AC1B3-98E8-11A9-796C-08A9B8755DB7}"/>
              </a:ext>
            </a:extLst>
          </p:cNvPr>
          <p:cNvSpPr/>
          <p:nvPr/>
        </p:nvSpPr>
        <p:spPr>
          <a:xfrm>
            <a:off x="3368843" y="4200272"/>
            <a:ext cx="2727157" cy="1196795"/>
          </a:xfrm>
          <a:prstGeom prst="wedgeRectCallout">
            <a:avLst>
              <a:gd name="adj1" fmla="val 43676"/>
              <a:gd name="adj2" fmla="val -9789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didn’t think so either!  We should have  obeyed God’s warning!</a:t>
            </a:r>
          </a:p>
          <a:p>
            <a:pPr algn="ctr"/>
            <a:r>
              <a:rPr lang="en-US" dirty="0">
                <a:solidFill>
                  <a:schemeClr val="tx1"/>
                </a:solidFill>
              </a:rPr>
              <a:t>We have lost so much!</a:t>
            </a:r>
          </a:p>
        </p:txBody>
      </p:sp>
      <p:sp>
        <p:nvSpPr>
          <p:cNvPr id="8" name="Speech Bubble: Rectangle 7">
            <a:extLst>
              <a:ext uri="{FF2B5EF4-FFF2-40B4-BE49-F238E27FC236}">
                <a16:creationId xmlns:a16="http://schemas.microsoft.com/office/drawing/2014/main" id="{D78BE761-9C5A-7B57-8154-B4A3B7AB3377}"/>
              </a:ext>
            </a:extLst>
          </p:cNvPr>
          <p:cNvSpPr/>
          <p:nvPr/>
        </p:nvSpPr>
        <p:spPr>
          <a:xfrm>
            <a:off x="8146310" y="1481809"/>
            <a:ext cx="2585857" cy="1019800"/>
          </a:xfrm>
          <a:prstGeom prst="wedgeRectCallout">
            <a:avLst>
              <a:gd name="adj1" fmla="val -47044"/>
              <a:gd name="adj2" fmla="val 88979"/>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Oh Adam.  I’m so sorry!</a:t>
            </a:r>
          </a:p>
          <a:p>
            <a:pPr algn="ctr"/>
            <a:r>
              <a:rPr lang="en-US" dirty="0"/>
              <a:t>I didn’t think it would be like this at all!</a:t>
            </a:r>
          </a:p>
        </p:txBody>
      </p:sp>
      <p:sp>
        <p:nvSpPr>
          <p:cNvPr id="3" name="Speech Bubble: Rectangle 2">
            <a:extLst>
              <a:ext uri="{FF2B5EF4-FFF2-40B4-BE49-F238E27FC236}">
                <a16:creationId xmlns:a16="http://schemas.microsoft.com/office/drawing/2014/main" id="{AD0CDEA9-2877-A047-C438-F3A8431602BC}"/>
              </a:ext>
            </a:extLst>
          </p:cNvPr>
          <p:cNvSpPr/>
          <p:nvPr/>
        </p:nvSpPr>
        <p:spPr>
          <a:xfrm>
            <a:off x="8298710" y="1634209"/>
            <a:ext cx="2585857" cy="1019800"/>
          </a:xfrm>
          <a:prstGeom prst="wedgeRectCallout">
            <a:avLst>
              <a:gd name="adj1" fmla="val -47044"/>
              <a:gd name="adj2" fmla="val 88979"/>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Will our hearts ever be full of joy again?</a:t>
            </a:r>
          </a:p>
        </p:txBody>
      </p:sp>
    </p:spTree>
    <p:extLst>
      <p:ext uri="{BB962C8B-B14F-4D97-AF65-F5344CB8AC3E}">
        <p14:creationId xmlns:p14="http://schemas.microsoft.com/office/powerpoint/2010/main" val="411856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Online Media 19" title="God Never Said That #2 - What to Do When You're Tempted as a Kid">
            <a:hlinkClick r:id="" action="ppaction://media"/>
            <a:extLst>
              <a:ext uri="{FF2B5EF4-FFF2-40B4-BE49-F238E27FC236}">
                <a16:creationId xmlns:a16="http://schemas.microsoft.com/office/drawing/2014/main" id="{9147C0A9-9502-69A6-9D18-E2B75B73A88C}"/>
              </a:ext>
            </a:extLst>
          </p:cNvPr>
          <p:cNvPicPr>
            <a:picLocks noRot="1" noChangeAspect="1"/>
          </p:cNvPicPr>
          <p:nvPr>
            <a:videoFile r:link="rId1"/>
          </p:nvPr>
        </p:nvPicPr>
        <p:blipFill>
          <a:blip r:embed="rId3"/>
          <a:stretch>
            <a:fillRect/>
          </a:stretch>
        </p:blipFill>
        <p:spPr>
          <a:xfrm>
            <a:off x="719528" y="408602"/>
            <a:ext cx="10373193" cy="5860868"/>
          </a:xfrm>
          <a:prstGeom prst="rect">
            <a:avLst/>
          </a:prstGeom>
        </p:spPr>
      </p:pic>
      <p:sp>
        <p:nvSpPr>
          <p:cNvPr id="2" name="TextBox 1">
            <a:extLst>
              <a:ext uri="{FF2B5EF4-FFF2-40B4-BE49-F238E27FC236}">
                <a16:creationId xmlns:a16="http://schemas.microsoft.com/office/drawing/2014/main" id="{010B5D7A-E601-3E40-EC11-9F06F4CD676C}"/>
              </a:ext>
            </a:extLst>
          </p:cNvPr>
          <p:cNvSpPr txBox="1"/>
          <p:nvPr/>
        </p:nvSpPr>
        <p:spPr>
          <a:xfrm>
            <a:off x="8906933" y="6468533"/>
            <a:ext cx="2185788" cy="369332"/>
          </a:xfrm>
          <a:prstGeom prst="rect">
            <a:avLst/>
          </a:prstGeom>
          <a:noFill/>
        </p:spPr>
        <p:txBody>
          <a:bodyPr wrap="square" rtlCol="0">
            <a:spAutoFit/>
          </a:bodyPr>
          <a:lstStyle/>
          <a:p>
            <a:r>
              <a:rPr lang="en-US" dirty="0">
                <a:solidFill>
                  <a:schemeClr val="bg1"/>
                </a:solidFill>
              </a:rPr>
              <a:t>3 minutes</a:t>
            </a:r>
          </a:p>
        </p:txBody>
      </p:sp>
    </p:spTree>
    <p:extLst>
      <p:ext uri="{BB962C8B-B14F-4D97-AF65-F5344CB8AC3E}">
        <p14:creationId xmlns:p14="http://schemas.microsoft.com/office/powerpoint/2010/main" val="203233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dam and Eve and that Forbidden Tree">
            <a:hlinkClick r:id="" action="ppaction://media"/>
            <a:extLst>
              <a:ext uri="{FF2B5EF4-FFF2-40B4-BE49-F238E27FC236}">
                <a16:creationId xmlns:a16="http://schemas.microsoft.com/office/drawing/2014/main" id="{7995B5CB-A4CC-ACC1-E95C-99255A37B132}"/>
              </a:ext>
            </a:extLst>
          </p:cNvPr>
          <p:cNvPicPr>
            <a:picLocks noRot="1" noChangeAspect="1"/>
          </p:cNvPicPr>
          <p:nvPr>
            <a:videoFile r:link="rId1"/>
          </p:nvPr>
        </p:nvPicPr>
        <p:blipFill>
          <a:blip r:embed="rId3"/>
          <a:stretch>
            <a:fillRect/>
          </a:stretch>
        </p:blipFill>
        <p:spPr>
          <a:xfrm>
            <a:off x="491284" y="262328"/>
            <a:ext cx="11209432" cy="6333344"/>
          </a:xfrm>
          <a:prstGeom prst="rect">
            <a:avLst/>
          </a:prstGeom>
        </p:spPr>
      </p:pic>
    </p:spTree>
    <p:extLst>
      <p:ext uri="{BB962C8B-B14F-4D97-AF65-F5344CB8AC3E}">
        <p14:creationId xmlns:p14="http://schemas.microsoft.com/office/powerpoint/2010/main" val="186528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Temptations	</a:t>
            </a:r>
          </a:p>
        </p:txBody>
      </p:sp>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endParaRPr lang="en-US" dirty="0">
              <a:solidFill>
                <a:schemeClr val="tx1"/>
              </a:solidFill>
            </a:endParaRPr>
          </a:p>
          <a:p>
            <a:pPr algn="ctr"/>
            <a:r>
              <a:rPr lang="en-US" dirty="0">
                <a:solidFill>
                  <a:schemeClr val="tx1"/>
                </a:solidFill>
              </a:rPr>
              <a:t>When we are tempted we should </a:t>
            </a:r>
          </a:p>
          <a:p>
            <a:pPr algn="ctr"/>
            <a:r>
              <a:rPr lang="en-US" dirty="0">
                <a:solidFill>
                  <a:schemeClr val="tx1"/>
                </a:solidFill>
              </a:rPr>
              <a:t>Pray!</a:t>
            </a:r>
          </a:p>
          <a:p>
            <a:pPr algn="ctr"/>
            <a:r>
              <a:rPr lang="en-US" dirty="0">
                <a:solidFill>
                  <a:schemeClr val="tx1"/>
                </a:solidFill>
              </a:rPr>
              <a:t>RUN</a:t>
            </a:r>
          </a:p>
          <a:p>
            <a:pPr algn="ctr"/>
            <a:r>
              <a:rPr lang="en-US" dirty="0">
                <a:solidFill>
                  <a:schemeClr val="tx1"/>
                </a:solidFill>
              </a:rPr>
              <a:t>Think about something good.</a:t>
            </a:r>
          </a:p>
          <a:p>
            <a:pPr algn="ctr"/>
            <a:r>
              <a:rPr lang="en-US" dirty="0">
                <a:solidFill>
                  <a:schemeClr val="tx1"/>
                </a:solidFill>
              </a:rPr>
              <a:t>Say NO!</a:t>
            </a:r>
          </a:p>
          <a:p>
            <a:pPr algn="ctr"/>
            <a:r>
              <a:rPr lang="en-US" dirty="0">
                <a:solidFill>
                  <a:schemeClr val="tx1"/>
                </a:solidFill>
              </a:rPr>
              <a:t>Go find something good to do.</a:t>
            </a:r>
          </a:p>
          <a:p>
            <a:pPr algn="ctr"/>
            <a:endParaRPr lang="en-US" dirty="0">
              <a:solidFill>
                <a:schemeClr val="tx1"/>
              </a:solidFill>
            </a:endParaRPr>
          </a:p>
          <a:p>
            <a:pPr algn="ctr"/>
            <a:r>
              <a:rPr lang="en-US" dirty="0">
                <a:solidFill>
                  <a:schemeClr val="tx1"/>
                </a:solidFill>
              </a:rPr>
              <a:t>God can and will help us overcome temptation.</a:t>
            </a:r>
          </a:p>
        </p:txBody>
      </p:sp>
      <p:pic>
        <p:nvPicPr>
          <p:cNvPr id="6" name="Content Placeholder 5" descr="A red circle with white text&#10;&#10;Description automatically generated">
            <a:extLst>
              <a:ext uri="{FF2B5EF4-FFF2-40B4-BE49-F238E27FC236}">
                <a16:creationId xmlns:a16="http://schemas.microsoft.com/office/drawing/2014/main" id="{C7CC534E-CC59-6F2C-E26C-6E564E3EA6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8926" y="324930"/>
            <a:ext cx="1993221" cy="1993221"/>
          </a:xfrm>
          <a:prstGeom prst="ellipse">
            <a:avLst/>
          </a:prstGeom>
        </p:spPr>
      </p:pic>
      <p:pic>
        <p:nvPicPr>
          <p:cNvPr id="8" name="Picture 7" descr="A cartoon of a child running&#10;&#10;Description automatically generated">
            <a:extLst>
              <a:ext uri="{FF2B5EF4-FFF2-40B4-BE49-F238E27FC236}">
                <a16:creationId xmlns:a16="http://schemas.microsoft.com/office/drawing/2014/main" id="{FCC6DC4F-88FA-E4AB-0404-60F07CE65F80}"/>
              </a:ext>
            </a:extLst>
          </p:cNvPr>
          <p:cNvPicPr>
            <a:picLocks noChangeAspect="1"/>
          </p:cNvPicPr>
          <p:nvPr/>
        </p:nvPicPr>
        <p:blipFill>
          <a:blip r:embed="rId3">
            <a:clrChange>
              <a:clrFrom>
                <a:srgbClr val="F4EDE0"/>
              </a:clrFrom>
              <a:clrTo>
                <a:srgbClr val="F4EDE0">
                  <a:alpha val="0"/>
                </a:srgbClr>
              </a:clrTo>
            </a:clrChange>
            <a:extLst>
              <a:ext uri="{28A0092B-C50C-407E-A947-70E740481C1C}">
                <a14:useLocalDpi xmlns:a14="http://schemas.microsoft.com/office/drawing/2010/main" val="0"/>
              </a:ext>
            </a:extLst>
          </a:blip>
          <a:stretch>
            <a:fillRect/>
          </a:stretch>
        </p:blipFill>
        <p:spPr>
          <a:xfrm>
            <a:off x="6350600" y="2101409"/>
            <a:ext cx="7620000" cy="5715000"/>
          </a:xfrm>
          <a:prstGeom prst="rect">
            <a:avLst/>
          </a:prstGeom>
        </p:spPr>
      </p:pic>
      <p:sp>
        <p:nvSpPr>
          <p:cNvPr id="9" name="Speech Bubble: Oval 8">
            <a:extLst>
              <a:ext uri="{FF2B5EF4-FFF2-40B4-BE49-F238E27FC236}">
                <a16:creationId xmlns:a16="http://schemas.microsoft.com/office/drawing/2014/main" id="{2E9D2AC6-96F8-4025-BC0C-CBE4DB25A20F}"/>
              </a:ext>
            </a:extLst>
          </p:cNvPr>
          <p:cNvSpPr/>
          <p:nvPr/>
        </p:nvSpPr>
        <p:spPr>
          <a:xfrm>
            <a:off x="7977996" y="688095"/>
            <a:ext cx="3521386" cy="1630056"/>
          </a:xfrm>
          <a:prstGeom prst="wedgeEllipseCallout">
            <a:avLst>
              <a:gd name="adj1" fmla="val 11597"/>
              <a:gd name="adj2" fmla="val 744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I’m not doing that!</a:t>
            </a:r>
          </a:p>
          <a:p>
            <a:pPr algn="ctr"/>
            <a:r>
              <a:rPr lang="en-US" dirty="0"/>
              <a:t>I’m leaving!</a:t>
            </a:r>
          </a:p>
        </p:txBody>
      </p:sp>
      <p:pic>
        <p:nvPicPr>
          <p:cNvPr id="13" name="Picture 12" descr="A cartoon of a child and a child with their hands together&#10;&#10;Description automatically generated">
            <a:extLst>
              <a:ext uri="{FF2B5EF4-FFF2-40B4-BE49-F238E27FC236}">
                <a16:creationId xmlns:a16="http://schemas.microsoft.com/office/drawing/2014/main" id="{CF7C9870-7A91-035E-412B-9C628C7B581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11080" y="2934815"/>
            <a:ext cx="3969839" cy="3814997"/>
          </a:xfrm>
          <a:prstGeom prst="rect">
            <a:avLst/>
          </a:prstGeom>
        </p:spPr>
      </p:pic>
      <p:sp>
        <p:nvSpPr>
          <p:cNvPr id="14" name="Speech Bubble: Oval 13">
            <a:extLst>
              <a:ext uri="{FF2B5EF4-FFF2-40B4-BE49-F238E27FC236}">
                <a16:creationId xmlns:a16="http://schemas.microsoft.com/office/drawing/2014/main" id="{B3F7A0FA-E72B-2F2D-AADF-B2E1F32A2046}"/>
              </a:ext>
            </a:extLst>
          </p:cNvPr>
          <p:cNvSpPr/>
          <p:nvPr/>
        </p:nvSpPr>
        <p:spPr>
          <a:xfrm>
            <a:off x="5612432" y="1468801"/>
            <a:ext cx="2274845" cy="1049311"/>
          </a:xfrm>
          <a:prstGeom prst="wedgeEllipseCallout">
            <a:avLst>
              <a:gd name="adj1" fmla="val -3082"/>
              <a:gd name="adj2" fmla="val 91309"/>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God, help us to be strong and obedient!</a:t>
            </a:r>
          </a:p>
        </p:txBody>
      </p:sp>
      <p:sp>
        <p:nvSpPr>
          <p:cNvPr id="3" name="Speech Bubble: Oval 2">
            <a:extLst>
              <a:ext uri="{FF2B5EF4-FFF2-40B4-BE49-F238E27FC236}">
                <a16:creationId xmlns:a16="http://schemas.microsoft.com/office/drawing/2014/main" id="{F0138A86-A9FE-889B-59A7-98A2522D1D77}"/>
              </a:ext>
            </a:extLst>
          </p:cNvPr>
          <p:cNvSpPr/>
          <p:nvPr/>
        </p:nvSpPr>
        <p:spPr>
          <a:xfrm>
            <a:off x="3752728" y="2668426"/>
            <a:ext cx="2274845" cy="1049311"/>
          </a:xfrm>
          <a:prstGeom prst="wedgeEllipseCallout">
            <a:avLst>
              <a:gd name="adj1" fmla="val 12550"/>
              <a:gd name="adj2" fmla="val 70330"/>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God, help us to think good thoughts!</a:t>
            </a:r>
          </a:p>
        </p:txBody>
      </p:sp>
    </p:spTree>
    <p:extLst>
      <p:ext uri="{BB962C8B-B14F-4D97-AF65-F5344CB8AC3E}">
        <p14:creationId xmlns:p14="http://schemas.microsoft.com/office/powerpoint/2010/main" val="173409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7075598" y="1824603"/>
            <a:ext cx="1954061" cy="954107"/>
          </a:xfrm>
          <a:prstGeom prst="rect">
            <a:avLst/>
          </a:prstGeom>
          <a:noFill/>
        </p:spPr>
        <p:txBody>
          <a:bodyPr wrap="square" rtlCol="0">
            <a:spAutoFit/>
          </a:bodyPr>
          <a:lstStyle/>
          <a:p>
            <a:pPr algn="ctr"/>
            <a:r>
              <a:rPr lang="en-US" sz="2800" b="1" dirty="0"/>
              <a:t>Mark</a:t>
            </a:r>
          </a:p>
          <a:p>
            <a:pPr algn="ctr"/>
            <a:r>
              <a:rPr lang="en-US" sz="2800" b="1" dirty="0"/>
              <a:t>14:38</a:t>
            </a:r>
          </a:p>
        </p:txBody>
      </p:sp>
      <p:sp>
        <p:nvSpPr>
          <p:cNvPr id="5" name="Scroll: Vertical 4">
            <a:extLst>
              <a:ext uri="{FF2B5EF4-FFF2-40B4-BE49-F238E27FC236}">
                <a16:creationId xmlns:a16="http://schemas.microsoft.com/office/drawing/2014/main" id="{20C39D14-D6AE-6917-90BE-463D30692F1F}"/>
              </a:ext>
            </a:extLst>
          </p:cNvPr>
          <p:cNvSpPr/>
          <p:nvPr/>
        </p:nvSpPr>
        <p:spPr>
          <a:xfrm rot="21028923">
            <a:off x="752011" y="816117"/>
            <a:ext cx="4150563" cy="3925185"/>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“Watch and pray </a:t>
            </a:r>
          </a:p>
          <a:p>
            <a:pPr algn="ctr"/>
            <a:r>
              <a:rPr lang="en-US" dirty="0">
                <a:solidFill>
                  <a:schemeClr val="tx1"/>
                </a:solidFill>
              </a:rPr>
              <a:t>so that you will not fall into </a:t>
            </a:r>
            <a:r>
              <a:rPr lang="en-US" b="1" dirty="0">
                <a:solidFill>
                  <a:schemeClr val="tx1"/>
                </a:solidFill>
              </a:rPr>
              <a:t>temptation</a:t>
            </a:r>
            <a:r>
              <a:rPr lang="en-US" dirty="0">
                <a:solidFill>
                  <a:schemeClr val="tx1"/>
                </a:solidFill>
              </a:rPr>
              <a:t>. </a:t>
            </a:r>
          </a:p>
          <a:p>
            <a:pPr algn="ctr"/>
            <a:r>
              <a:rPr lang="en-US" dirty="0">
                <a:solidFill>
                  <a:schemeClr val="tx1"/>
                </a:solidFill>
              </a:rPr>
              <a:t>The spirit is willing, </a:t>
            </a:r>
          </a:p>
          <a:p>
            <a:pPr algn="ctr"/>
            <a:r>
              <a:rPr lang="en-US" dirty="0">
                <a:solidFill>
                  <a:schemeClr val="tx1"/>
                </a:solidFill>
              </a:rPr>
              <a:t>but the flesh is weak.”</a:t>
            </a:r>
          </a:p>
        </p:txBody>
      </p:sp>
    </p:spTree>
    <p:extLst>
      <p:ext uri="{BB962C8B-B14F-4D97-AF65-F5344CB8AC3E}">
        <p14:creationId xmlns:p14="http://schemas.microsoft.com/office/powerpoint/2010/main" val="214996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9A9-D965-B106-AFC1-E8CDA9F720F6}"/>
              </a:ext>
            </a:extLst>
          </p:cNvPr>
          <p:cNvSpPr>
            <a:spLocks noGrp="1"/>
          </p:cNvSpPr>
          <p:nvPr>
            <p:ph type="title"/>
          </p:nvPr>
        </p:nvSpPr>
        <p:spPr>
          <a:xfrm>
            <a:off x="308471" y="483324"/>
            <a:ext cx="3859397" cy="1019799"/>
          </a:xfrm>
          <a:solidFill>
            <a:schemeClr val="accent6">
              <a:lumMod val="50000"/>
            </a:schemeClr>
          </a:solidFill>
          <a:ln>
            <a:solidFill>
              <a:schemeClr val="accent1">
                <a:lumMod val="75000"/>
              </a:schemeClr>
            </a:solidFill>
          </a:ln>
        </p:spPr>
        <p:txBody>
          <a:bodyPr anchor="ctr" anchorCtr="1"/>
          <a:lstStyle/>
          <a:p>
            <a:r>
              <a:rPr lang="en-US" dirty="0">
                <a:solidFill>
                  <a:schemeClr val="accent1">
                    <a:lumMod val="60000"/>
                    <a:lumOff val="40000"/>
                  </a:schemeClr>
                </a:solidFill>
              </a:rPr>
              <a:t>Make things right</a:t>
            </a:r>
          </a:p>
        </p:txBody>
      </p:sp>
      <p:pic>
        <p:nvPicPr>
          <p:cNvPr id="6" name="Content Placeholder 5" descr="A person and a child standing next to each other&#10;&#10;Description automatically generated">
            <a:extLst>
              <a:ext uri="{FF2B5EF4-FFF2-40B4-BE49-F238E27FC236}">
                <a16:creationId xmlns:a16="http://schemas.microsoft.com/office/drawing/2014/main" id="{FBB8D431-896E-EAEA-7190-0A5D6915FF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7321" y="1501052"/>
            <a:ext cx="4873625" cy="4873625"/>
          </a:xfrm>
        </p:spPr>
      </p:pic>
      <p:sp>
        <p:nvSpPr>
          <p:cNvPr id="4" name="Text Placeholder 3">
            <a:extLst>
              <a:ext uri="{FF2B5EF4-FFF2-40B4-BE49-F238E27FC236}">
                <a16:creationId xmlns:a16="http://schemas.microsoft.com/office/drawing/2014/main" id="{11712068-26CF-8FC4-A91E-06F36B68CC1C}"/>
              </a:ext>
            </a:extLst>
          </p:cNvPr>
          <p:cNvSpPr>
            <a:spLocks noGrp="1"/>
          </p:cNvSpPr>
          <p:nvPr>
            <p:ph type="body" sz="half" idx="2"/>
          </p:nvPr>
        </p:nvSpPr>
        <p:spPr>
          <a:xfrm>
            <a:off x="308471" y="1653437"/>
            <a:ext cx="3859397" cy="4721240"/>
          </a:xfrm>
        </p:spPr>
        <p:style>
          <a:lnRef idx="1">
            <a:schemeClr val="accent1"/>
          </a:lnRef>
          <a:fillRef idx="2">
            <a:schemeClr val="accent1"/>
          </a:fillRef>
          <a:effectRef idx="1">
            <a:schemeClr val="accent1"/>
          </a:effectRef>
          <a:fontRef idx="minor">
            <a:schemeClr val="dk1"/>
          </a:fontRef>
        </p:style>
        <p:txBody>
          <a:bodyPr/>
          <a:lstStyle/>
          <a:p>
            <a:endParaRPr lang="en-US" dirty="0">
              <a:solidFill>
                <a:schemeClr val="tx1"/>
              </a:solidFill>
            </a:endParaRPr>
          </a:p>
          <a:p>
            <a:r>
              <a:rPr lang="en-US" dirty="0">
                <a:solidFill>
                  <a:schemeClr val="tx1"/>
                </a:solidFill>
              </a:rPr>
              <a:t>Adam and Eve blamed others when they had done wrong.  They didn’t take responsibility for their actions.  They didn’t say sorry.  They didn’t try to make things right.</a:t>
            </a:r>
          </a:p>
          <a:p>
            <a:r>
              <a:rPr lang="en-US" dirty="0">
                <a:solidFill>
                  <a:schemeClr val="tx1"/>
                </a:solidFill>
              </a:rPr>
              <a:t>What should we do if we make a bad choice or do something wrong?</a:t>
            </a:r>
          </a:p>
          <a:p>
            <a:endParaRPr lang="en-US" dirty="0">
              <a:solidFill>
                <a:schemeClr val="tx1"/>
              </a:solidFill>
            </a:endParaRPr>
          </a:p>
        </p:txBody>
      </p:sp>
      <p:sp>
        <p:nvSpPr>
          <p:cNvPr id="7" name="Speech Bubble: Oval 6">
            <a:extLst>
              <a:ext uri="{FF2B5EF4-FFF2-40B4-BE49-F238E27FC236}">
                <a16:creationId xmlns:a16="http://schemas.microsoft.com/office/drawing/2014/main" id="{B41CD5DD-2028-A631-F74F-38CD11A96319}"/>
              </a:ext>
            </a:extLst>
          </p:cNvPr>
          <p:cNvSpPr/>
          <p:nvPr/>
        </p:nvSpPr>
        <p:spPr>
          <a:xfrm>
            <a:off x="6096001" y="2518348"/>
            <a:ext cx="1938728" cy="910652"/>
          </a:xfrm>
          <a:prstGeom prst="wedgeEllipseCallou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Please help me fix it.</a:t>
            </a:r>
          </a:p>
        </p:txBody>
      </p:sp>
    </p:spTree>
    <p:extLst>
      <p:ext uri="{BB962C8B-B14F-4D97-AF65-F5344CB8AC3E}">
        <p14:creationId xmlns:p14="http://schemas.microsoft.com/office/powerpoint/2010/main" val="139742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56F92EF1-99DD-8681-98A4-D57BCA9F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9422"/>
            <a:ext cx="5791256" cy="4264470"/>
          </a:xfrm>
          <a:prstGeom prst="rect">
            <a:avLst/>
          </a:prstGeom>
        </p:spPr>
      </p:pic>
      <p:sp>
        <p:nvSpPr>
          <p:cNvPr id="2" name="TextBox 1">
            <a:extLst>
              <a:ext uri="{FF2B5EF4-FFF2-40B4-BE49-F238E27FC236}">
                <a16:creationId xmlns:a16="http://schemas.microsoft.com/office/drawing/2014/main" id="{D6146101-9A36-5C86-7F1D-0D607012AA0C}"/>
              </a:ext>
            </a:extLst>
          </p:cNvPr>
          <p:cNvSpPr txBox="1"/>
          <p:nvPr/>
        </p:nvSpPr>
        <p:spPr>
          <a:xfrm>
            <a:off x="6989523" y="1941534"/>
            <a:ext cx="1954061" cy="954107"/>
          </a:xfrm>
          <a:prstGeom prst="rect">
            <a:avLst/>
          </a:prstGeom>
          <a:noFill/>
        </p:spPr>
        <p:txBody>
          <a:bodyPr wrap="square" rtlCol="0">
            <a:spAutoFit/>
          </a:bodyPr>
          <a:lstStyle/>
          <a:p>
            <a:pPr algn="ctr"/>
            <a:r>
              <a:rPr lang="en-US" sz="2800" b="1" dirty="0"/>
              <a:t>Philippians  4:8</a:t>
            </a:r>
          </a:p>
        </p:txBody>
      </p:sp>
      <p:sp>
        <p:nvSpPr>
          <p:cNvPr id="5" name="Scroll: Vertical 4">
            <a:extLst>
              <a:ext uri="{FF2B5EF4-FFF2-40B4-BE49-F238E27FC236}">
                <a16:creationId xmlns:a16="http://schemas.microsoft.com/office/drawing/2014/main" id="{20C39D14-D6AE-6917-90BE-463D30692F1F}"/>
              </a:ext>
            </a:extLst>
          </p:cNvPr>
          <p:cNvSpPr/>
          <p:nvPr/>
        </p:nvSpPr>
        <p:spPr>
          <a:xfrm rot="21028923">
            <a:off x="175365" y="604381"/>
            <a:ext cx="5311036" cy="5649238"/>
          </a:xfrm>
          <a:prstGeom prst="verticalScroll">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Finally, brothers and sisters, whatever is true, </a:t>
            </a:r>
          </a:p>
          <a:p>
            <a:pPr algn="ctr"/>
            <a:r>
              <a:rPr lang="en-US" dirty="0">
                <a:solidFill>
                  <a:schemeClr val="tx1"/>
                </a:solidFill>
              </a:rPr>
              <a:t>whatever is noble, </a:t>
            </a:r>
          </a:p>
          <a:p>
            <a:pPr algn="ctr"/>
            <a:r>
              <a:rPr lang="en-US" dirty="0">
                <a:solidFill>
                  <a:schemeClr val="tx1"/>
                </a:solidFill>
              </a:rPr>
              <a:t>whatever is right, </a:t>
            </a:r>
          </a:p>
          <a:p>
            <a:pPr algn="ctr"/>
            <a:r>
              <a:rPr lang="en-US" dirty="0">
                <a:solidFill>
                  <a:schemeClr val="tx1"/>
                </a:solidFill>
              </a:rPr>
              <a:t>whatever is pure, </a:t>
            </a:r>
          </a:p>
          <a:p>
            <a:pPr algn="ctr"/>
            <a:r>
              <a:rPr lang="en-US" dirty="0">
                <a:solidFill>
                  <a:schemeClr val="tx1"/>
                </a:solidFill>
              </a:rPr>
              <a:t>whatever is lovely, </a:t>
            </a:r>
          </a:p>
          <a:p>
            <a:pPr algn="ctr"/>
            <a:r>
              <a:rPr lang="en-US" dirty="0">
                <a:solidFill>
                  <a:schemeClr val="tx1"/>
                </a:solidFill>
              </a:rPr>
              <a:t>whatever is admirable—</a:t>
            </a:r>
          </a:p>
          <a:p>
            <a:pPr algn="ctr"/>
            <a:r>
              <a:rPr lang="en-US" dirty="0">
                <a:solidFill>
                  <a:schemeClr val="tx1"/>
                </a:solidFill>
              </a:rPr>
              <a:t>if anything is excellent </a:t>
            </a:r>
          </a:p>
          <a:p>
            <a:pPr algn="ctr"/>
            <a:r>
              <a:rPr lang="en-US" dirty="0">
                <a:solidFill>
                  <a:schemeClr val="tx1"/>
                </a:solidFill>
              </a:rPr>
              <a:t>or praiseworthy—</a:t>
            </a:r>
          </a:p>
          <a:p>
            <a:pPr algn="ctr"/>
            <a:r>
              <a:rPr lang="en-US" dirty="0">
                <a:solidFill>
                  <a:schemeClr val="tx1"/>
                </a:solidFill>
              </a:rPr>
              <a:t>think about such things.</a:t>
            </a:r>
          </a:p>
        </p:txBody>
      </p:sp>
    </p:spTree>
    <p:extLst>
      <p:ext uri="{BB962C8B-B14F-4D97-AF65-F5344CB8AC3E}">
        <p14:creationId xmlns:p14="http://schemas.microsoft.com/office/powerpoint/2010/main" val="1417824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4AB1B5A9-B7F2-BA4B-709E-4A8A93FC7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5" name="TextBox 4">
            <a:extLst>
              <a:ext uri="{FF2B5EF4-FFF2-40B4-BE49-F238E27FC236}">
                <a16:creationId xmlns:a16="http://schemas.microsoft.com/office/drawing/2014/main" id="{70436B58-0D27-75CB-9A35-3387B3E6739F}"/>
              </a:ext>
            </a:extLst>
          </p:cNvPr>
          <p:cNvSpPr txBox="1"/>
          <p:nvPr/>
        </p:nvSpPr>
        <p:spPr>
          <a:xfrm>
            <a:off x="3264774" y="5615880"/>
            <a:ext cx="6099242" cy="369332"/>
          </a:xfrm>
          <a:prstGeom prst="rect">
            <a:avLst/>
          </a:prstGeom>
          <a:noFill/>
        </p:spPr>
        <p:txBody>
          <a:bodyPr wrap="square">
            <a:spAutoFit/>
          </a:bodyPr>
          <a:lstStyle/>
          <a:p>
            <a:r>
              <a:rPr lang="en-US" dirty="0">
                <a:hlinkClick r:id="rId3"/>
              </a:rPr>
              <a:t>https://activity-array.com/</a:t>
            </a:r>
            <a:r>
              <a:rPr lang="en-US" dirty="0"/>
              <a:t>	</a:t>
            </a:r>
          </a:p>
        </p:txBody>
      </p:sp>
    </p:spTree>
    <p:extLst>
      <p:ext uri="{BB962C8B-B14F-4D97-AF65-F5344CB8AC3E}">
        <p14:creationId xmlns:p14="http://schemas.microsoft.com/office/powerpoint/2010/main" val="3309168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shVTI">
  <a:themeElements>
    <a:clrScheme name="AnalogousFromLightSeedRightStep">
      <a:dk1>
        <a:srgbClr val="000000"/>
      </a:dk1>
      <a:lt1>
        <a:srgbClr val="FFFFFF"/>
      </a:lt1>
      <a:dk2>
        <a:srgbClr val="243341"/>
      </a:dk2>
      <a:lt2>
        <a:srgbClr val="E8E2E7"/>
      </a:lt2>
      <a:accent1>
        <a:srgbClr val="7DAD88"/>
      </a:accent1>
      <a:accent2>
        <a:srgbClr val="6FAC96"/>
      </a:accent2>
      <a:accent3>
        <a:srgbClr val="7DA9AC"/>
      </a:accent3>
      <a:accent4>
        <a:srgbClr val="7B9EBE"/>
      </a:accent4>
      <a:accent5>
        <a:srgbClr val="9399CA"/>
      </a:accent5>
      <a:accent6>
        <a:srgbClr val="8F7BBE"/>
      </a:accent6>
      <a:hlink>
        <a:srgbClr val="AE699F"/>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860</TotalTime>
  <Words>3371</Words>
  <Application>Microsoft Office PowerPoint</Application>
  <PresentationFormat>Widescreen</PresentationFormat>
  <Paragraphs>296</Paragraphs>
  <Slides>37</Slides>
  <Notes>0</Notes>
  <HiddenSlides>0</HiddenSlides>
  <MMClips>5</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Abadi</vt:lpstr>
      <vt:lpstr>Amasis MT Pro Black</vt:lpstr>
      <vt:lpstr>Aptos</vt:lpstr>
      <vt:lpstr>Aptos Display</vt:lpstr>
      <vt:lpstr>Arial</vt:lpstr>
      <vt:lpstr>Century Gothic</vt:lpstr>
      <vt:lpstr>Grandview Display</vt:lpstr>
      <vt:lpstr>Office Theme</vt:lpstr>
      <vt:lpstr>DashVTI</vt:lpstr>
      <vt:lpstr>Adam and Eve make a bad choice</vt:lpstr>
      <vt:lpstr>I have a box with some special things inside it. But don’t look inside.  Don’t even come near it.</vt:lpstr>
      <vt:lpstr>PowerPoint Presentation</vt:lpstr>
      <vt:lpstr>PowerPoint Presentation</vt:lpstr>
      <vt:lpstr>PowerPoint Presentation</vt:lpstr>
      <vt:lpstr>Each evening God came to visit.</vt:lpstr>
      <vt:lpstr>PowerPoint Presentation</vt:lpstr>
      <vt:lpstr>Two Trees</vt:lpstr>
      <vt:lpstr>PowerPoint Presentation</vt:lpstr>
      <vt:lpstr>PowerPoint Presentation</vt:lpstr>
      <vt:lpstr>ACTIVITY TIME 1</vt:lpstr>
      <vt:lpstr>Choices</vt:lpstr>
      <vt:lpstr>Genesis 3</vt:lpstr>
      <vt:lpstr>Think about it</vt:lpstr>
      <vt:lpstr>Think about it</vt:lpstr>
      <vt:lpstr>PowerPoint Presentation</vt:lpstr>
      <vt:lpstr>PowerPoint Presentation</vt:lpstr>
      <vt:lpstr>Genesis 3</vt:lpstr>
      <vt:lpstr>But, one day…..</vt:lpstr>
      <vt:lpstr>ACTIVITY TIME 2</vt:lpstr>
      <vt:lpstr>Drawing Time</vt:lpstr>
      <vt:lpstr>Sin brings shame</vt:lpstr>
      <vt:lpstr>Shame brings hiding</vt:lpstr>
      <vt:lpstr>Why?</vt:lpstr>
      <vt:lpstr>Consequences for the serpent</vt:lpstr>
      <vt:lpstr>Consequences for Eve</vt:lpstr>
      <vt:lpstr>Consequences for Adam</vt:lpstr>
      <vt:lpstr>God made clothes</vt:lpstr>
      <vt:lpstr>More Consequences</vt:lpstr>
      <vt:lpstr>How sad!</vt:lpstr>
      <vt:lpstr>PowerPoint Presentation</vt:lpstr>
      <vt:lpstr>PowerPoint Presentation</vt:lpstr>
      <vt:lpstr>Temptations </vt:lpstr>
      <vt:lpstr>PowerPoint Presentation</vt:lpstr>
      <vt:lpstr>Make things right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15</cp:revision>
  <dcterms:created xsi:type="dcterms:W3CDTF">2024-06-19T19:23:28Z</dcterms:created>
  <dcterms:modified xsi:type="dcterms:W3CDTF">2024-11-15T05:14:57Z</dcterms:modified>
</cp:coreProperties>
</file>