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66" r:id="rId3"/>
    <p:sldId id="277" r:id="rId4"/>
    <p:sldId id="265" r:id="rId5"/>
    <p:sldId id="288" r:id="rId6"/>
    <p:sldId id="291" r:id="rId7"/>
    <p:sldId id="267" r:id="rId8"/>
    <p:sldId id="269" r:id="rId9"/>
    <p:sldId id="292" r:id="rId10"/>
    <p:sldId id="270" r:id="rId11"/>
    <p:sldId id="290" r:id="rId12"/>
    <p:sldId id="287" r:id="rId13"/>
    <p:sldId id="284" r:id="rId14"/>
    <p:sldId id="257" r:id="rId15"/>
    <p:sldId id="258" r:id="rId16"/>
    <p:sldId id="262" r:id="rId17"/>
    <p:sldId id="263" r:id="rId18"/>
    <p:sldId id="271" r:id="rId19"/>
    <p:sldId id="278" r:id="rId20"/>
    <p:sldId id="279" r:id="rId21"/>
    <p:sldId id="282" r:id="rId22"/>
    <p:sldId id="273" r:id="rId23"/>
    <p:sldId id="272" r:id="rId24"/>
    <p:sldId id="275" r:id="rId25"/>
    <p:sldId id="281" r:id="rId26"/>
    <p:sldId id="280" r:id="rId27"/>
    <p:sldId id="293" r:id="rId28"/>
    <p:sldId id="294" r:id="rId29"/>
    <p:sldId id="274"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D469A1-D214-49FD-9F0E-C0C12F131A1F}" v="134" dt="2025-01-05T03:19:16.7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0" autoAdjust="0"/>
    <p:restoredTop sz="94660"/>
  </p:normalViewPr>
  <p:slideViewPr>
    <p:cSldViewPr snapToGrid="0">
      <p:cViewPr varScale="1">
        <p:scale>
          <a:sx n="62" d="100"/>
          <a:sy n="62" d="100"/>
        </p:scale>
        <p:origin x="90" y="522"/>
      </p:cViewPr>
      <p:guideLst/>
    </p:cSldViewPr>
  </p:slideViewPr>
  <p:notesTextViewPr>
    <p:cViewPr>
      <p:scale>
        <a:sx n="1" d="1"/>
        <a:sy n="1" d="1"/>
      </p:scale>
      <p:origin x="0" y="0"/>
    </p:cViewPr>
  </p:notesTextViewPr>
  <p:notesViewPr>
    <p:cSldViewPr snapToGrid="0">
      <p:cViewPr varScale="1">
        <p:scale>
          <a:sx n="65" d="100"/>
          <a:sy n="65" d="100"/>
        </p:scale>
        <p:origin x="213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52D469A1-D214-49FD-9F0E-C0C12F131A1F}"/>
    <pc:docChg chg="undo custSel addSld delSld modSld sldOrd">
      <pc:chgData name="Janelle Clendenon" userId="da17313139568148" providerId="LiveId" clId="{52D469A1-D214-49FD-9F0E-C0C12F131A1F}" dt="2025-01-05T03:19:16.731" v="1657" actId="20577"/>
      <pc:docMkLst>
        <pc:docMk/>
      </pc:docMkLst>
      <pc:sldChg chg="addSp modSp mod ord modAnim">
        <pc:chgData name="Janelle Clendenon" userId="da17313139568148" providerId="LiveId" clId="{52D469A1-D214-49FD-9F0E-C0C12F131A1F}" dt="2025-01-05T03:02:30.923" v="1061"/>
        <pc:sldMkLst>
          <pc:docMk/>
          <pc:sldMk cId="2271467719" sldId="257"/>
        </pc:sldMkLst>
        <pc:spChg chg="add mod">
          <ac:chgData name="Janelle Clendenon" userId="da17313139568148" providerId="LiveId" clId="{52D469A1-D214-49FD-9F0E-C0C12F131A1F}" dt="2025-01-05T03:00:08.672" v="908" actId="14100"/>
          <ac:spMkLst>
            <pc:docMk/>
            <pc:sldMk cId="2271467719" sldId="257"/>
            <ac:spMk id="6" creationId="{96D3F22F-2BD2-EB82-4519-8F854F251856}"/>
          </ac:spMkLst>
        </pc:spChg>
        <pc:spChg chg="add mod">
          <ac:chgData name="Janelle Clendenon" userId="da17313139568148" providerId="LiveId" clId="{52D469A1-D214-49FD-9F0E-C0C12F131A1F}" dt="2025-01-05T03:01:49.008" v="1032" actId="20577"/>
          <ac:spMkLst>
            <pc:docMk/>
            <pc:sldMk cId="2271467719" sldId="257"/>
            <ac:spMk id="7" creationId="{C59B35DF-8634-6BBE-90D6-6338456FD8F3}"/>
          </ac:spMkLst>
        </pc:spChg>
        <pc:spChg chg="add mod">
          <ac:chgData name="Janelle Clendenon" userId="da17313139568148" providerId="LiveId" clId="{52D469A1-D214-49FD-9F0E-C0C12F131A1F}" dt="2025-01-05T03:02:25.835" v="1060" actId="14100"/>
          <ac:spMkLst>
            <pc:docMk/>
            <pc:sldMk cId="2271467719" sldId="257"/>
            <ac:spMk id="8" creationId="{D03B0FCD-8628-43FE-32C1-753D3555F9BC}"/>
          </ac:spMkLst>
        </pc:spChg>
      </pc:sldChg>
      <pc:sldChg chg="ord modAnim">
        <pc:chgData name="Janelle Clendenon" userId="da17313139568148" providerId="LiveId" clId="{52D469A1-D214-49FD-9F0E-C0C12F131A1F}" dt="2025-01-05T03:15:41.734" v="1631"/>
        <pc:sldMkLst>
          <pc:docMk/>
          <pc:sldMk cId="3660541635" sldId="258"/>
        </pc:sldMkLst>
      </pc:sldChg>
      <pc:sldChg chg="ord modAnim">
        <pc:chgData name="Janelle Clendenon" userId="da17313139568148" providerId="LiveId" clId="{52D469A1-D214-49FD-9F0E-C0C12F131A1F}" dt="2025-01-05T03:03:55.631" v="1067"/>
        <pc:sldMkLst>
          <pc:docMk/>
          <pc:sldMk cId="1323050099" sldId="262"/>
        </pc:sldMkLst>
      </pc:sldChg>
      <pc:sldChg chg="ord modAnim">
        <pc:chgData name="Janelle Clendenon" userId="da17313139568148" providerId="LiveId" clId="{52D469A1-D214-49FD-9F0E-C0C12F131A1F}" dt="2025-01-05T03:04:13.026" v="1068"/>
        <pc:sldMkLst>
          <pc:docMk/>
          <pc:sldMk cId="132679091" sldId="263"/>
        </pc:sldMkLst>
      </pc:sldChg>
      <pc:sldChg chg="addSp delSp modSp mod modAnim">
        <pc:chgData name="Janelle Clendenon" userId="da17313139568148" providerId="LiveId" clId="{52D469A1-D214-49FD-9F0E-C0C12F131A1F}" dt="2025-01-05T02:52:38.172" v="633" actId="20577"/>
        <pc:sldMkLst>
          <pc:docMk/>
          <pc:sldMk cId="1919154260" sldId="267"/>
        </pc:sldMkLst>
        <pc:spChg chg="mod">
          <ac:chgData name="Janelle Clendenon" userId="da17313139568148" providerId="LiveId" clId="{52D469A1-D214-49FD-9F0E-C0C12F131A1F}" dt="2025-01-05T02:50:36.357" v="562" actId="1076"/>
          <ac:spMkLst>
            <pc:docMk/>
            <pc:sldMk cId="1919154260" sldId="267"/>
            <ac:spMk id="2" creationId="{CD93C555-1D03-4D71-91A3-79FD0083A21F}"/>
          </ac:spMkLst>
        </pc:spChg>
        <pc:spChg chg="del">
          <ac:chgData name="Janelle Clendenon" userId="da17313139568148" providerId="LiveId" clId="{52D469A1-D214-49FD-9F0E-C0C12F131A1F}" dt="2025-01-05T02:47:50.637" v="521" actId="478"/>
          <ac:spMkLst>
            <pc:docMk/>
            <pc:sldMk cId="1919154260" sldId="267"/>
            <ac:spMk id="3" creationId="{FDC65FB1-FA0A-4129-BBF6-2C6D9C07B196}"/>
          </ac:spMkLst>
        </pc:spChg>
        <pc:spChg chg="add del mod">
          <ac:chgData name="Janelle Clendenon" userId="da17313139568148" providerId="LiveId" clId="{52D469A1-D214-49FD-9F0E-C0C12F131A1F}" dt="2025-01-05T02:47:59.523" v="523" actId="478"/>
          <ac:spMkLst>
            <pc:docMk/>
            <pc:sldMk cId="1919154260" sldId="267"/>
            <ac:spMk id="6" creationId="{085FFACE-DEC5-8888-2A0B-5595A43643AD}"/>
          </ac:spMkLst>
        </pc:spChg>
        <pc:spChg chg="add del mod">
          <ac:chgData name="Janelle Clendenon" userId="da17313139568148" providerId="LiveId" clId="{52D469A1-D214-49FD-9F0E-C0C12F131A1F}" dt="2025-01-05T02:47:57.757" v="522" actId="478"/>
          <ac:spMkLst>
            <pc:docMk/>
            <pc:sldMk cId="1919154260" sldId="267"/>
            <ac:spMk id="8" creationId="{2352BA14-BED7-B7FC-14C0-242E81B53B12}"/>
          </ac:spMkLst>
        </pc:spChg>
        <pc:spChg chg="add mod">
          <ac:chgData name="Janelle Clendenon" userId="da17313139568148" providerId="LiveId" clId="{52D469A1-D214-49FD-9F0E-C0C12F131A1F}" dt="2025-01-05T02:52:38.172" v="633" actId="20577"/>
          <ac:spMkLst>
            <pc:docMk/>
            <pc:sldMk cId="1919154260" sldId="267"/>
            <ac:spMk id="9" creationId="{64E86EA6-98A8-4086-A755-AB69200B86AD}"/>
          </ac:spMkLst>
        </pc:spChg>
        <pc:spChg chg="del">
          <ac:chgData name="Janelle Clendenon" userId="da17313139568148" providerId="LiveId" clId="{52D469A1-D214-49FD-9F0E-C0C12F131A1F}" dt="2025-01-05T02:47:50.637" v="521" actId="478"/>
          <ac:spMkLst>
            <pc:docMk/>
            <pc:sldMk cId="1919154260" sldId="267"/>
            <ac:spMk id="13" creationId="{DA65048C-EC20-4A91-980D-FEFE170886AF}"/>
          </ac:spMkLst>
        </pc:spChg>
        <pc:picChg chg="del">
          <ac:chgData name="Janelle Clendenon" userId="da17313139568148" providerId="LiveId" clId="{52D469A1-D214-49FD-9F0E-C0C12F131A1F}" dt="2025-01-05T02:47:50.637" v="521" actId="478"/>
          <ac:picMkLst>
            <pc:docMk/>
            <pc:sldMk cId="1919154260" sldId="267"/>
            <ac:picMk id="10" creationId="{5AD1E3ED-8079-4958-943E-55EBC689CC89}"/>
          </ac:picMkLst>
        </pc:picChg>
        <pc:picChg chg="add mod">
          <ac:chgData name="Janelle Clendenon" userId="da17313139568148" providerId="LiveId" clId="{52D469A1-D214-49FD-9F0E-C0C12F131A1F}" dt="2025-01-05T02:48:19.748" v="524"/>
          <ac:picMkLst>
            <pc:docMk/>
            <pc:sldMk cId="1919154260" sldId="267"/>
            <ac:picMk id="11" creationId="{424EB2D6-9153-A122-18C3-EFADEBA17920}"/>
          </ac:picMkLst>
        </pc:picChg>
        <pc:picChg chg="add mod">
          <ac:chgData name="Janelle Clendenon" userId="da17313139568148" providerId="LiveId" clId="{52D469A1-D214-49FD-9F0E-C0C12F131A1F}" dt="2025-01-05T02:48:19.748" v="524"/>
          <ac:picMkLst>
            <pc:docMk/>
            <pc:sldMk cId="1919154260" sldId="267"/>
            <ac:picMk id="12" creationId="{F857CC5D-544B-0D7B-31D9-9DFEF117CC56}"/>
          </ac:picMkLst>
        </pc:picChg>
      </pc:sldChg>
      <pc:sldChg chg="addSp delSp modSp mod ord modAnim">
        <pc:chgData name="Janelle Clendenon" userId="da17313139568148" providerId="LiveId" clId="{52D469A1-D214-49FD-9F0E-C0C12F131A1F}" dt="2025-01-05T02:52:30.642" v="627" actId="20577"/>
        <pc:sldMkLst>
          <pc:docMk/>
          <pc:sldMk cId="1534867745" sldId="269"/>
        </pc:sldMkLst>
        <pc:spChg chg="del">
          <ac:chgData name="Janelle Clendenon" userId="da17313139568148" providerId="LiveId" clId="{52D469A1-D214-49FD-9F0E-C0C12F131A1F}" dt="2025-01-05T02:50:15.422" v="559" actId="478"/>
          <ac:spMkLst>
            <pc:docMk/>
            <pc:sldMk cId="1534867745" sldId="269"/>
            <ac:spMk id="5" creationId="{329F38BE-6E08-4479-8702-DF7EF9380DB7}"/>
          </ac:spMkLst>
        </pc:spChg>
        <pc:spChg chg="add del mod">
          <ac:chgData name="Janelle Clendenon" userId="da17313139568148" providerId="LiveId" clId="{52D469A1-D214-49FD-9F0E-C0C12F131A1F}" dt="2025-01-05T02:50:20.007" v="561" actId="478"/>
          <ac:spMkLst>
            <pc:docMk/>
            <pc:sldMk cId="1534867745" sldId="269"/>
            <ac:spMk id="6" creationId="{4CE4E8AF-92EF-F58B-BF1D-21FF721A7D44}"/>
          </ac:spMkLst>
        </pc:spChg>
        <pc:spChg chg="add del mod">
          <ac:chgData name="Janelle Clendenon" userId="da17313139568148" providerId="LiveId" clId="{52D469A1-D214-49FD-9F0E-C0C12F131A1F}" dt="2025-01-05T02:50:17.928" v="560" actId="478"/>
          <ac:spMkLst>
            <pc:docMk/>
            <pc:sldMk cId="1534867745" sldId="269"/>
            <ac:spMk id="9" creationId="{ECA38096-4A83-0B22-AC10-53FBDD764E2E}"/>
          </ac:spMkLst>
        </pc:spChg>
        <pc:spChg chg="add mod">
          <ac:chgData name="Janelle Clendenon" userId="da17313139568148" providerId="LiveId" clId="{52D469A1-D214-49FD-9F0E-C0C12F131A1F}" dt="2025-01-05T02:52:30.642" v="627" actId="20577"/>
          <ac:spMkLst>
            <pc:docMk/>
            <pc:sldMk cId="1534867745" sldId="269"/>
            <ac:spMk id="11" creationId="{D7A5B221-BBF2-445C-79ED-79D36B8BCF1D}"/>
          </ac:spMkLst>
        </pc:spChg>
        <pc:spChg chg="del">
          <ac:chgData name="Janelle Clendenon" userId="da17313139568148" providerId="LiveId" clId="{52D469A1-D214-49FD-9F0E-C0C12F131A1F}" dt="2025-01-05T02:50:12.952" v="558" actId="478"/>
          <ac:spMkLst>
            <pc:docMk/>
            <pc:sldMk cId="1534867745" sldId="269"/>
            <ac:spMk id="14" creationId="{59B6EDAA-D088-400B-90C5-5E933BA1C4CC}"/>
          </ac:spMkLst>
        </pc:spChg>
        <pc:picChg chg="del">
          <ac:chgData name="Janelle Clendenon" userId="da17313139568148" providerId="LiveId" clId="{52D469A1-D214-49FD-9F0E-C0C12F131A1F}" dt="2025-01-05T02:50:12.952" v="558" actId="478"/>
          <ac:picMkLst>
            <pc:docMk/>
            <pc:sldMk cId="1534867745" sldId="269"/>
            <ac:picMk id="8" creationId="{291BA9BC-0B64-48F2-804B-B4CAF4A8BDBB}"/>
          </ac:picMkLst>
        </pc:picChg>
        <pc:picChg chg="add mod">
          <ac:chgData name="Janelle Clendenon" userId="da17313139568148" providerId="LiveId" clId="{52D469A1-D214-49FD-9F0E-C0C12F131A1F}" dt="2025-01-05T02:51:47.377" v="591" actId="1076"/>
          <ac:picMkLst>
            <pc:docMk/>
            <pc:sldMk cId="1534867745" sldId="269"/>
            <ac:picMk id="12" creationId="{FFE63CB2-55C3-D59B-7213-D8BF7D447CE5}"/>
          </ac:picMkLst>
        </pc:picChg>
        <pc:picChg chg="add mod">
          <ac:chgData name="Janelle Clendenon" userId="da17313139568148" providerId="LiveId" clId="{52D469A1-D214-49FD-9F0E-C0C12F131A1F}" dt="2025-01-05T02:51:47.377" v="591" actId="1076"/>
          <ac:picMkLst>
            <pc:docMk/>
            <pc:sldMk cId="1534867745" sldId="269"/>
            <ac:picMk id="15" creationId="{B92F478B-99A8-788D-0315-F844626B873D}"/>
          </ac:picMkLst>
        </pc:picChg>
      </pc:sldChg>
      <pc:sldChg chg="modSp mod ord">
        <pc:chgData name="Janelle Clendenon" userId="da17313139568148" providerId="LiveId" clId="{52D469A1-D214-49FD-9F0E-C0C12F131A1F}" dt="2025-01-05T02:57:32.491" v="791" actId="1076"/>
        <pc:sldMkLst>
          <pc:docMk/>
          <pc:sldMk cId="1895586365" sldId="270"/>
        </pc:sldMkLst>
        <pc:spChg chg="mod">
          <ac:chgData name="Janelle Clendenon" userId="da17313139568148" providerId="LiveId" clId="{52D469A1-D214-49FD-9F0E-C0C12F131A1F}" dt="2025-01-05T02:57:32.491" v="791" actId="1076"/>
          <ac:spMkLst>
            <pc:docMk/>
            <pc:sldMk cId="1895586365" sldId="270"/>
            <ac:spMk id="2" creationId="{CD93C555-1D03-4D71-91A3-79FD0083A21F}"/>
          </ac:spMkLst>
        </pc:spChg>
      </pc:sldChg>
      <pc:sldChg chg="addSp modSp mod ord modAnim">
        <pc:chgData name="Janelle Clendenon" userId="da17313139568148" providerId="LiveId" clId="{52D469A1-D214-49FD-9F0E-C0C12F131A1F}" dt="2025-01-05T03:05:47.639" v="1220" actId="20577"/>
        <pc:sldMkLst>
          <pc:docMk/>
          <pc:sldMk cId="2242237695" sldId="271"/>
        </pc:sldMkLst>
        <pc:spChg chg="add mod">
          <ac:chgData name="Janelle Clendenon" userId="da17313139568148" providerId="LiveId" clId="{52D469A1-D214-49FD-9F0E-C0C12F131A1F}" dt="2025-01-05T03:05:01.856" v="1132" actId="20577"/>
          <ac:spMkLst>
            <pc:docMk/>
            <pc:sldMk cId="2242237695" sldId="271"/>
            <ac:spMk id="3" creationId="{D486A40B-B12C-B4EB-52EF-56C7976FE649}"/>
          </ac:spMkLst>
        </pc:spChg>
        <pc:spChg chg="add mod">
          <ac:chgData name="Janelle Clendenon" userId="da17313139568148" providerId="LiveId" clId="{52D469A1-D214-49FD-9F0E-C0C12F131A1F}" dt="2025-01-05T03:05:47.639" v="1220" actId="20577"/>
          <ac:spMkLst>
            <pc:docMk/>
            <pc:sldMk cId="2242237695" sldId="271"/>
            <ac:spMk id="5" creationId="{F93DD192-560B-D4B8-BC8C-6BFA5FF8D5A3}"/>
          </ac:spMkLst>
        </pc:spChg>
      </pc:sldChg>
      <pc:sldChg chg="ord">
        <pc:chgData name="Janelle Clendenon" userId="da17313139568148" providerId="LiveId" clId="{52D469A1-D214-49FD-9F0E-C0C12F131A1F}" dt="2025-01-05T03:06:44.675" v="1231"/>
        <pc:sldMkLst>
          <pc:docMk/>
          <pc:sldMk cId="898674754" sldId="274"/>
        </pc:sldMkLst>
      </pc:sldChg>
      <pc:sldChg chg="addSp delSp modSp mod ord">
        <pc:chgData name="Janelle Clendenon" userId="da17313139568148" providerId="LiveId" clId="{52D469A1-D214-49FD-9F0E-C0C12F131A1F}" dt="2025-01-05T03:13:42.013" v="1629" actId="1076"/>
        <pc:sldMkLst>
          <pc:docMk/>
          <pc:sldMk cId="922846658" sldId="275"/>
        </pc:sldMkLst>
        <pc:spChg chg="mod">
          <ac:chgData name="Janelle Clendenon" userId="da17313139568148" providerId="LiveId" clId="{52D469A1-D214-49FD-9F0E-C0C12F131A1F}" dt="2025-01-05T03:13:41.556" v="1628" actId="1076"/>
          <ac:spMkLst>
            <pc:docMk/>
            <pc:sldMk cId="922846658" sldId="275"/>
            <ac:spMk id="2" creationId="{CD93C555-1D03-4D71-91A3-79FD0083A21F}"/>
          </ac:spMkLst>
        </pc:spChg>
        <pc:spChg chg="mod">
          <ac:chgData name="Janelle Clendenon" userId="da17313139568148" providerId="LiveId" clId="{52D469A1-D214-49FD-9F0E-C0C12F131A1F}" dt="2025-01-05T03:13:42.013" v="1629" actId="1076"/>
          <ac:spMkLst>
            <pc:docMk/>
            <pc:sldMk cId="922846658" sldId="275"/>
            <ac:spMk id="6" creationId="{383ECA2B-2C17-4D85-BFC5-FA8ACD5F1176}"/>
          </ac:spMkLst>
        </pc:spChg>
        <pc:spChg chg="mod">
          <ac:chgData name="Janelle Clendenon" userId="da17313139568148" providerId="LiveId" clId="{52D469A1-D214-49FD-9F0E-C0C12F131A1F}" dt="2025-01-05T03:13:37.285" v="1626" actId="255"/>
          <ac:spMkLst>
            <pc:docMk/>
            <pc:sldMk cId="922846658" sldId="275"/>
            <ac:spMk id="10" creationId="{D9634485-EFA9-4912-8619-00734D4F94BC}"/>
          </ac:spMkLst>
        </pc:spChg>
        <pc:spChg chg="add mod">
          <ac:chgData name="Janelle Clendenon" userId="da17313139568148" providerId="LiveId" clId="{52D469A1-D214-49FD-9F0E-C0C12F131A1F}" dt="2025-01-05T03:13:25.945" v="1625" actId="14100"/>
          <ac:spMkLst>
            <pc:docMk/>
            <pc:sldMk cId="922846658" sldId="275"/>
            <ac:spMk id="11" creationId="{50D73058-1C99-7717-6E95-35F36ABA1FF0}"/>
          </ac:spMkLst>
        </pc:spChg>
        <pc:picChg chg="add mod">
          <ac:chgData name="Janelle Clendenon" userId="da17313139568148" providerId="LiveId" clId="{52D469A1-D214-49FD-9F0E-C0C12F131A1F}" dt="2025-01-05T03:10:09.273" v="1340" actId="1076"/>
          <ac:picMkLst>
            <pc:docMk/>
            <pc:sldMk cId="922846658" sldId="275"/>
            <ac:picMk id="4" creationId="{1961A426-B37E-1383-7307-4E51AE040821}"/>
          </ac:picMkLst>
        </pc:picChg>
        <pc:picChg chg="del mod">
          <ac:chgData name="Janelle Clendenon" userId="da17313139568148" providerId="LiveId" clId="{52D469A1-D214-49FD-9F0E-C0C12F131A1F}" dt="2025-01-05T03:11:47.797" v="1505" actId="478"/>
          <ac:picMkLst>
            <pc:docMk/>
            <pc:sldMk cId="922846658" sldId="275"/>
            <ac:picMk id="7" creationId="{1B8C64EE-182E-448E-9A15-30573A90C7A9}"/>
          </ac:picMkLst>
        </pc:picChg>
        <pc:picChg chg="add mod">
          <ac:chgData name="Janelle Clendenon" userId="da17313139568148" providerId="LiveId" clId="{52D469A1-D214-49FD-9F0E-C0C12F131A1F}" dt="2025-01-05T03:12:33.252" v="1514" actId="11530"/>
          <ac:picMkLst>
            <pc:docMk/>
            <pc:sldMk cId="922846658" sldId="275"/>
            <ac:picMk id="8" creationId="{8E382777-FCFE-F01B-9957-CDA1F1B53946}"/>
          </ac:picMkLst>
        </pc:picChg>
        <pc:picChg chg="del">
          <ac:chgData name="Janelle Clendenon" userId="da17313139568148" providerId="LiveId" clId="{52D469A1-D214-49FD-9F0E-C0C12F131A1F}" dt="2025-01-05T03:11:46.964" v="1504" actId="478"/>
          <ac:picMkLst>
            <pc:docMk/>
            <pc:sldMk cId="922846658" sldId="275"/>
            <ac:picMk id="13" creationId="{347F4813-6F6B-41E1-8B37-37652AA62DCB}"/>
          </ac:picMkLst>
        </pc:picChg>
        <pc:picChg chg="del">
          <ac:chgData name="Janelle Clendenon" userId="da17313139568148" providerId="LiveId" clId="{52D469A1-D214-49FD-9F0E-C0C12F131A1F}" dt="2025-01-05T03:09:58.565" v="1336" actId="478"/>
          <ac:picMkLst>
            <pc:docMk/>
            <pc:sldMk cId="922846658" sldId="275"/>
            <ac:picMk id="15" creationId="{ED689DFB-4286-48DA-A715-53D8221F4DB0}"/>
          </ac:picMkLst>
        </pc:picChg>
      </pc:sldChg>
      <pc:sldChg chg="ord">
        <pc:chgData name="Janelle Clendenon" userId="da17313139568148" providerId="LiveId" clId="{52D469A1-D214-49FD-9F0E-C0C12F131A1F}" dt="2025-01-05T02:58:53.394" v="795"/>
        <pc:sldMkLst>
          <pc:docMk/>
          <pc:sldMk cId="3452587624" sldId="278"/>
        </pc:sldMkLst>
      </pc:sldChg>
      <pc:sldChg chg="ord">
        <pc:chgData name="Janelle Clendenon" userId="da17313139568148" providerId="LiveId" clId="{52D469A1-D214-49FD-9F0E-C0C12F131A1F}" dt="2025-01-05T03:06:07.450" v="1222"/>
        <pc:sldMkLst>
          <pc:docMk/>
          <pc:sldMk cId="3320376915" sldId="279"/>
        </pc:sldMkLst>
      </pc:sldChg>
      <pc:sldChg chg="ord">
        <pc:chgData name="Janelle Clendenon" userId="da17313139568148" providerId="LiveId" clId="{52D469A1-D214-49FD-9F0E-C0C12F131A1F}" dt="2025-01-05T03:17:28.245" v="1633"/>
        <pc:sldMkLst>
          <pc:docMk/>
          <pc:sldMk cId="2942161762" sldId="281"/>
        </pc:sldMkLst>
      </pc:sldChg>
      <pc:sldChg chg="del">
        <pc:chgData name="Janelle Clendenon" userId="da17313139568148" providerId="LiveId" clId="{52D469A1-D214-49FD-9F0E-C0C12F131A1F}" dt="2025-01-05T03:06:24.802" v="1227" actId="47"/>
        <pc:sldMkLst>
          <pc:docMk/>
          <pc:sldMk cId="1530004679" sldId="285"/>
        </pc:sldMkLst>
      </pc:sldChg>
      <pc:sldChg chg="addSp modSp mod ord">
        <pc:chgData name="Janelle Clendenon" userId="da17313139568148" providerId="LiveId" clId="{52D469A1-D214-49FD-9F0E-C0C12F131A1F}" dt="2025-01-05T02:40:20.423" v="208" actId="20577"/>
        <pc:sldMkLst>
          <pc:docMk/>
          <pc:sldMk cId="2433791762" sldId="288"/>
        </pc:sldMkLst>
        <pc:spChg chg="mod">
          <ac:chgData name="Janelle Clendenon" userId="da17313139568148" providerId="LiveId" clId="{52D469A1-D214-49FD-9F0E-C0C12F131A1F}" dt="2025-01-05T02:38:14.851" v="27" actId="20577"/>
          <ac:spMkLst>
            <pc:docMk/>
            <pc:sldMk cId="2433791762" sldId="288"/>
            <ac:spMk id="2" creationId="{CD93C555-1D03-4D71-91A3-79FD0083A21F}"/>
          </ac:spMkLst>
        </pc:spChg>
        <pc:spChg chg="add mod">
          <ac:chgData name="Janelle Clendenon" userId="da17313139568148" providerId="LiveId" clId="{52D469A1-D214-49FD-9F0E-C0C12F131A1F}" dt="2025-01-05T02:40:20.423" v="208" actId="20577"/>
          <ac:spMkLst>
            <pc:docMk/>
            <pc:sldMk cId="2433791762" sldId="288"/>
            <ac:spMk id="3" creationId="{03F3AE63-7A6B-7B18-C653-50BA29E42B1F}"/>
          </ac:spMkLst>
        </pc:spChg>
      </pc:sldChg>
      <pc:sldChg chg="del">
        <pc:chgData name="Janelle Clendenon" userId="da17313139568148" providerId="LiveId" clId="{52D469A1-D214-49FD-9F0E-C0C12F131A1F}" dt="2025-01-05T02:58:19.608" v="793" actId="47"/>
        <pc:sldMkLst>
          <pc:docMk/>
          <pc:sldMk cId="308502859" sldId="289"/>
        </pc:sldMkLst>
      </pc:sldChg>
      <pc:sldChg chg="addSp modSp mod modAnim">
        <pc:chgData name="Janelle Clendenon" userId="da17313139568148" providerId="LiveId" clId="{52D469A1-D214-49FD-9F0E-C0C12F131A1F}" dt="2025-01-05T03:08:36.299" v="1335"/>
        <pc:sldMkLst>
          <pc:docMk/>
          <pc:sldMk cId="841114254" sldId="290"/>
        </pc:sldMkLst>
        <pc:spChg chg="mod">
          <ac:chgData name="Janelle Clendenon" userId="da17313139568148" providerId="LiveId" clId="{52D469A1-D214-49FD-9F0E-C0C12F131A1F}" dt="2025-01-05T03:07:40.439" v="1232" actId="207"/>
          <ac:spMkLst>
            <pc:docMk/>
            <pc:sldMk cId="841114254" sldId="290"/>
            <ac:spMk id="2" creationId="{CD93C555-1D03-4D71-91A3-79FD0083A21F}"/>
          </ac:spMkLst>
        </pc:spChg>
        <pc:spChg chg="add mod">
          <ac:chgData name="Janelle Clendenon" userId="da17313139568148" providerId="LiveId" clId="{52D469A1-D214-49FD-9F0E-C0C12F131A1F}" dt="2025-01-05T03:08:29.105" v="1334" actId="20577"/>
          <ac:spMkLst>
            <pc:docMk/>
            <pc:sldMk cId="841114254" sldId="290"/>
            <ac:spMk id="3" creationId="{D56386D9-EC73-1512-FF0B-7D928019BF22}"/>
          </ac:spMkLst>
        </pc:spChg>
        <pc:spChg chg="mod">
          <ac:chgData name="Janelle Clendenon" userId="da17313139568148" providerId="LiveId" clId="{52D469A1-D214-49FD-9F0E-C0C12F131A1F}" dt="2025-01-05T02:57:42.917" v="792" actId="207"/>
          <ac:spMkLst>
            <pc:docMk/>
            <pc:sldMk cId="841114254" sldId="290"/>
            <ac:spMk id="8" creationId="{37ED7CAC-9C9E-4A50-BF60-1A6484A5198B}"/>
          </ac:spMkLst>
        </pc:spChg>
      </pc:sldChg>
      <pc:sldChg chg="addSp delSp modSp add mod ord modAnim">
        <pc:chgData name="Janelle Clendenon" userId="da17313139568148" providerId="LiveId" clId="{52D469A1-D214-49FD-9F0E-C0C12F131A1F}" dt="2025-01-05T02:49:04.826" v="536" actId="20577"/>
        <pc:sldMkLst>
          <pc:docMk/>
          <pc:sldMk cId="668009247" sldId="291"/>
        </pc:sldMkLst>
        <pc:spChg chg="mod">
          <ac:chgData name="Janelle Clendenon" userId="da17313139568148" providerId="LiveId" clId="{52D469A1-D214-49FD-9F0E-C0C12F131A1F}" dt="2025-01-05T02:41:48.143" v="214" actId="1076"/>
          <ac:spMkLst>
            <pc:docMk/>
            <pc:sldMk cId="668009247" sldId="291"/>
            <ac:spMk id="2" creationId="{5255A5D3-8A15-5D26-E45C-999365F250B1}"/>
          </ac:spMkLst>
        </pc:spChg>
        <pc:spChg chg="mod">
          <ac:chgData name="Janelle Clendenon" userId="da17313139568148" providerId="LiveId" clId="{52D469A1-D214-49FD-9F0E-C0C12F131A1F}" dt="2025-01-05T02:45:59.895" v="473" actId="27636"/>
          <ac:spMkLst>
            <pc:docMk/>
            <pc:sldMk cId="668009247" sldId="291"/>
            <ac:spMk id="3" creationId="{1617E06A-383F-CDED-CD87-77AA3C144DF5}"/>
          </ac:spMkLst>
        </pc:spChg>
        <pc:spChg chg="del">
          <ac:chgData name="Janelle Clendenon" userId="da17313139568148" providerId="LiveId" clId="{52D469A1-D214-49FD-9F0E-C0C12F131A1F}" dt="2025-01-05T02:41:38.572" v="212" actId="478"/>
          <ac:spMkLst>
            <pc:docMk/>
            <pc:sldMk cId="668009247" sldId="291"/>
            <ac:spMk id="5" creationId="{D05D3059-F21C-4195-F92A-F8305F303AE0}"/>
          </ac:spMkLst>
        </pc:spChg>
        <pc:spChg chg="add del mod">
          <ac:chgData name="Janelle Clendenon" userId="da17313139568148" providerId="LiveId" clId="{52D469A1-D214-49FD-9F0E-C0C12F131A1F}" dt="2025-01-05T02:41:36.164" v="211" actId="478"/>
          <ac:spMkLst>
            <pc:docMk/>
            <pc:sldMk cId="668009247" sldId="291"/>
            <ac:spMk id="6" creationId="{83CE48CD-83AD-C888-DAAA-A35533D091AA}"/>
          </ac:spMkLst>
        </pc:spChg>
        <pc:spChg chg="add mod">
          <ac:chgData name="Janelle Clendenon" userId="da17313139568148" providerId="LiveId" clId="{52D469A1-D214-49FD-9F0E-C0C12F131A1F}" dt="2025-01-05T02:49:04.826" v="536" actId="20577"/>
          <ac:spMkLst>
            <pc:docMk/>
            <pc:sldMk cId="668009247" sldId="291"/>
            <ac:spMk id="8" creationId="{C063F2FA-D8C3-9F0D-FD2F-96DAFDBBE4FB}"/>
          </ac:spMkLst>
        </pc:spChg>
        <pc:spChg chg="del">
          <ac:chgData name="Janelle Clendenon" userId="da17313139568148" providerId="LiveId" clId="{52D469A1-D214-49FD-9F0E-C0C12F131A1F}" dt="2025-01-05T02:41:32.460" v="210" actId="478"/>
          <ac:spMkLst>
            <pc:docMk/>
            <pc:sldMk cId="668009247" sldId="291"/>
            <ac:spMk id="14" creationId="{20A05741-7DA1-2871-C7A2-0C46E7605901}"/>
          </ac:spMkLst>
        </pc:spChg>
        <pc:picChg chg="add mod">
          <ac:chgData name="Janelle Clendenon" userId="da17313139568148" providerId="LiveId" clId="{52D469A1-D214-49FD-9F0E-C0C12F131A1F}" dt="2025-01-05T02:46:48.035" v="509" actId="1076"/>
          <ac:picMkLst>
            <pc:docMk/>
            <pc:sldMk cId="668009247" sldId="291"/>
            <ac:picMk id="9" creationId="{26095323-C5D5-19A4-7A69-8893B22544BA}"/>
          </ac:picMkLst>
        </pc:picChg>
        <pc:picChg chg="add mod">
          <ac:chgData name="Janelle Clendenon" userId="da17313139568148" providerId="LiveId" clId="{52D469A1-D214-49FD-9F0E-C0C12F131A1F}" dt="2025-01-05T02:47:20.510" v="518" actId="1076"/>
          <ac:picMkLst>
            <pc:docMk/>
            <pc:sldMk cId="668009247" sldId="291"/>
            <ac:picMk id="12" creationId="{F0DD7FE0-557D-F872-3A18-4D23F6DC67C5}"/>
          </ac:picMkLst>
        </pc:picChg>
        <pc:picChg chg="del">
          <ac:chgData name="Janelle Clendenon" userId="da17313139568148" providerId="LiveId" clId="{52D469A1-D214-49FD-9F0E-C0C12F131A1F}" dt="2025-01-05T02:41:32.460" v="210" actId="478"/>
          <ac:picMkLst>
            <pc:docMk/>
            <pc:sldMk cId="668009247" sldId="291"/>
            <ac:picMk id="18" creationId="{D02C48D0-BD63-4149-6352-51B922AAAD41}"/>
          </ac:picMkLst>
        </pc:picChg>
      </pc:sldChg>
      <pc:sldChg chg="addSp delSp modSp add mod setBg modAnim">
        <pc:chgData name="Janelle Clendenon" userId="da17313139568148" providerId="LiveId" clId="{52D469A1-D214-49FD-9F0E-C0C12F131A1F}" dt="2025-01-05T02:56:42.807" v="786" actId="1076"/>
        <pc:sldMkLst>
          <pc:docMk/>
          <pc:sldMk cId="795079782" sldId="292"/>
        </pc:sldMkLst>
        <pc:spChg chg="mod">
          <ac:chgData name="Janelle Clendenon" userId="da17313139568148" providerId="LiveId" clId="{52D469A1-D214-49FD-9F0E-C0C12F131A1F}" dt="2025-01-05T02:56:42.807" v="786" actId="1076"/>
          <ac:spMkLst>
            <pc:docMk/>
            <pc:sldMk cId="795079782" sldId="292"/>
            <ac:spMk id="2" creationId="{58CDFAF8-33CF-A7F3-D00D-2962F2C080D9}"/>
          </ac:spMkLst>
        </pc:spChg>
        <pc:spChg chg="del">
          <ac:chgData name="Janelle Clendenon" userId="da17313139568148" providerId="LiveId" clId="{52D469A1-D214-49FD-9F0E-C0C12F131A1F}" dt="2025-01-05T02:52:48.977" v="635" actId="478"/>
          <ac:spMkLst>
            <pc:docMk/>
            <pc:sldMk cId="795079782" sldId="292"/>
            <ac:spMk id="3" creationId="{DFB93ED5-15AB-C3DE-10B5-6925772B7D23}"/>
          </ac:spMkLst>
        </pc:spChg>
        <pc:spChg chg="add del mod">
          <ac:chgData name="Janelle Clendenon" userId="da17313139568148" providerId="LiveId" clId="{52D469A1-D214-49FD-9F0E-C0C12F131A1F}" dt="2025-01-05T02:52:53.255" v="637" actId="478"/>
          <ac:spMkLst>
            <pc:docMk/>
            <pc:sldMk cId="795079782" sldId="292"/>
            <ac:spMk id="6" creationId="{E761ACEB-288D-CF7D-643F-F7CD16441D13}"/>
          </ac:spMkLst>
        </pc:spChg>
        <pc:spChg chg="add del mod">
          <ac:chgData name="Janelle Clendenon" userId="da17313139568148" providerId="LiveId" clId="{52D469A1-D214-49FD-9F0E-C0C12F131A1F}" dt="2025-01-05T02:52:51.110" v="636" actId="478"/>
          <ac:spMkLst>
            <pc:docMk/>
            <pc:sldMk cId="795079782" sldId="292"/>
            <ac:spMk id="9" creationId="{DD498028-B55E-B671-FC62-062E3B536A19}"/>
          </ac:spMkLst>
        </pc:spChg>
        <pc:spChg chg="add mod">
          <ac:chgData name="Janelle Clendenon" userId="da17313139568148" providerId="LiveId" clId="{52D469A1-D214-49FD-9F0E-C0C12F131A1F}" dt="2025-01-05T02:56:11.240" v="785" actId="20577"/>
          <ac:spMkLst>
            <pc:docMk/>
            <pc:sldMk cId="795079782" sldId="292"/>
            <ac:spMk id="11" creationId="{B199FE02-01CA-4F18-12F0-311D059020D7}"/>
          </ac:spMkLst>
        </pc:spChg>
        <pc:spChg chg="del">
          <ac:chgData name="Janelle Clendenon" userId="da17313139568148" providerId="LiveId" clId="{52D469A1-D214-49FD-9F0E-C0C12F131A1F}" dt="2025-01-05T02:52:45.673" v="634" actId="478"/>
          <ac:spMkLst>
            <pc:docMk/>
            <pc:sldMk cId="795079782" sldId="292"/>
            <ac:spMk id="13" creationId="{649E6BB2-62B7-3048-7792-BD83EDBE7DB7}"/>
          </ac:spMkLst>
        </pc:spChg>
        <pc:picChg chg="mod">
          <ac:chgData name="Janelle Clendenon" userId="da17313139568148" providerId="LiveId" clId="{52D469A1-D214-49FD-9F0E-C0C12F131A1F}" dt="2025-01-05T02:53:49.992" v="641" actId="207"/>
          <ac:picMkLst>
            <pc:docMk/>
            <pc:sldMk cId="795079782" sldId="292"/>
            <ac:picMk id="8" creationId="{B8A9ECBE-C162-85C5-49AA-8908158D5216}"/>
          </ac:picMkLst>
        </pc:picChg>
        <pc:picChg chg="del">
          <ac:chgData name="Janelle Clendenon" userId="da17313139568148" providerId="LiveId" clId="{52D469A1-D214-49FD-9F0E-C0C12F131A1F}" dt="2025-01-05T02:52:45.673" v="634" actId="478"/>
          <ac:picMkLst>
            <pc:docMk/>
            <pc:sldMk cId="795079782" sldId="292"/>
            <ac:picMk id="10" creationId="{D3FD9470-AA01-7C71-A2F0-884BC6AC56DE}"/>
          </ac:picMkLst>
        </pc:picChg>
        <pc:picChg chg="add mod">
          <ac:chgData name="Janelle Clendenon" userId="da17313139568148" providerId="LiveId" clId="{52D469A1-D214-49FD-9F0E-C0C12F131A1F}" dt="2025-01-05T02:54:04" v="642"/>
          <ac:picMkLst>
            <pc:docMk/>
            <pc:sldMk cId="795079782" sldId="292"/>
            <ac:picMk id="12" creationId="{02F0494C-3443-79E5-9817-8221D5E04426}"/>
          </ac:picMkLst>
        </pc:picChg>
        <pc:picChg chg="add mod">
          <ac:chgData name="Janelle Clendenon" userId="da17313139568148" providerId="LiveId" clId="{52D469A1-D214-49FD-9F0E-C0C12F131A1F}" dt="2025-01-05T02:54:04" v="642"/>
          <ac:picMkLst>
            <pc:docMk/>
            <pc:sldMk cId="795079782" sldId="292"/>
            <ac:picMk id="15" creationId="{4FA91BF1-2FAE-0C3E-C74F-9AEB5613A65C}"/>
          </ac:picMkLst>
        </pc:picChg>
      </pc:sldChg>
      <pc:sldChg chg="delSp modSp add mod delAnim">
        <pc:chgData name="Janelle Clendenon" userId="da17313139568148" providerId="LiveId" clId="{52D469A1-D214-49FD-9F0E-C0C12F131A1F}" dt="2025-01-05T03:18:05.349" v="1643" actId="20577"/>
        <pc:sldMkLst>
          <pc:docMk/>
          <pc:sldMk cId="4029052656" sldId="293"/>
        </pc:sldMkLst>
        <pc:spChg chg="mod">
          <ac:chgData name="Janelle Clendenon" userId="da17313139568148" providerId="LiveId" clId="{52D469A1-D214-49FD-9F0E-C0C12F131A1F}" dt="2025-01-05T03:18:05.349" v="1643" actId="20577"/>
          <ac:spMkLst>
            <pc:docMk/>
            <pc:sldMk cId="4029052656" sldId="293"/>
            <ac:spMk id="2" creationId="{128DC9F3-3ACA-44B9-B856-7FB6569EFEA5}"/>
          </ac:spMkLst>
        </pc:spChg>
        <pc:picChg chg="del">
          <ac:chgData name="Janelle Clendenon" userId="da17313139568148" providerId="LiveId" clId="{52D469A1-D214-49FD-9F0E-C0C12F131A1F}" dt="2025-01-05T03:17:44.217" v="1636" actId="478"/>
          <ac:picMkLst>
            <pc:docMk/>
            <pc:sldMk cId="4029052656" sldId="293"/>
            <ac:picMk id="4" creationId="{234A72DC-A099-4DEF-B107-1B9E057408D0}"/>
          </ac:picMkLst>
        </pc:picChg>
        <pc:picChg chg="del">
          <ac:chgData name="Janelle Clendenon" userId="da17313139568148" providerId="LiveId" clId="{52D469A1-D214-49FD-9F0E-C0C12F131A1F}" dt="2025-01-05T03:17:42.679" v="1635" actId="478"/>
          <ac:picMkLst>
            <pc:docMk/>
            <pc:sldMk cId="4029052656" sldId="293"/>
            <ac:picMk id="5" creationId="{4AB78C79-D402-491E-9EC7-02F0CD1B5A43}"/>
          </ac:picMkLst>
        </pc:picChg>
      </pc:sldChg>
      <pc:sldChg chg="addSp delSp modSp add mod">
        <pc:chgData name="Janelle Clendenon" userId="da17313139568148" providerId="LiveId" clId="{52D469A1-D214-49FD-9F0E-C0C12F131A1F}" dt="2025-01-05T03:19:16.731" v="1657" actId="20577"/>
        <pc:sldMkLst>
          <pc:docMk/>
          <pc:sldMk cId="3170834655" sldId="294"/>
        </pc:sldMkLst>
        <pc:spChg chg="del">
          <ac:chgData name="Janelle Clendenon" userId="da17313139568148" providerId="LiveId" clId="{52D469A1-D214-49FD-9F0E-C0C12F131A1F}" dt="2025-01-05T03:18:18.805" v="1645" actId="478"/>
          <ac:spMkLst>
            <pc:docMk/>
            <pc:sldMk cId="3170834655" sldId="294"/>
            <ac:spMk id="2" creationId="{DCB6514C-8C02-A425-A4CF-D1D468A16B9F}"/>
          </ac:spMkLst>
        </pc:spChg>
        <pc:spChg chg="add del mod">
          <ac:chgData name="Janelle Clendenon" userId="da17313139568148" providerId="LiveId" clId="{52D469A1-D214-49FD-9F0E-C0C12F131A1F}" dt="2025-01-05T03:18:24.162" v="1646" actId="478"/>
          <ac:spMkLst>
            <pc:docMk/>
            <pc:sldMk cId="3170834655" sldId="294"/>
            <ac:spMk id="5" creationId="{DB10F1CA-07EF-A6E8-B54D-D8C5F0CDB464}"/>
          </ac:spMkLst>
        </pc:spChg>
        <pc:spChg chg="add mod">
          <ac:chgData name="Janelle Clendenon" userId="da17313139568148" providerId="LiveId" clId="{52D469A1-D214-49FD-9F0E-C0C12F131A1F}" dt="2025-01-05T03:18:28.963" v="1650"/>
          <ac:spMkLst>
            <pc:docMk/>
            <pc:sldMk cId="3170834655" sldId="294"/>
            <ac:spMk id="6" creationId="{6F42C020-FCA1-4C47-289A-83ADD69163D9}"/>
          </ac:spMkLst>
        </pc:spChg>
        <pc:spChg chg="add mod">
          <ac:chgData name="Janelle Clendenon" userId="da17313139568148" providerId="LiveId" clId="{52D469A1-D214-49FD-9F0E-C0C12F131A1F}" dt="2025-01-05T03:19:16.731" v="1657" actId="20577"/>
          <ac:spMkLst>
            <pc:docMk/>
            <pc:sldMk cId="3170834655" sldId="294"/>
            <ac:spMk id="9" creationId="{5D6DF54C-88BF-5E43-FB64-18DDD3248D2E}"/>
          </ac:spMkLst>
        </pc:spChg>
        <pc:picChg chg="add mod">
          <ac:chgData name="Janelle Clendenon" userId="da17313139568148" providerId="LiveId" clId="{52D469A1-D214-49FD-9F0E-C0C12F131A1F}" dt="2025-01-05T03:18:44.260" v="1653" actId="962"/>
          <ac:picMkLst>
            <pc:docMk/>
            <pc:sldMk cId="3170834655" sldId="294"/>
            <ac:picMk id="8" creationId="{C15EBDDD-16FB-7718-D101-DEFF6847A4D3}"/>
          </ac:picMkLst>
        </pc:picChg>
      </pc:sldChg>
    </pc:docChg>
  </pc:docChgLst>
  <pc:docChgLst>
    <pc:chgData name="Janelle Clendenon" userId="da17313139568148" providerId="LiveId" clId="{C2CEAD7E-1303-4E90-B0B3-C100EE1D096C}"/>
    <pc:docChg chg="undo custSel addSld modSld sldOrd">
      <pc:chgData name="Janelle Clendenon" userId="da17313139568148" providerId="LiveId" clId="{C2CEAD7E-1303-4E90-B0B3-C100EE1D096C}" dt="2021-04-02T16:51:47.331" v="1112" actId="1076"/>
      <pc:docMkLst>
        <pc:docMk/>
      </pc:docMkLst>
      <pc:sldChg chg="modNotes">
        <pc:chgData name="Janelle Clendenon" userId="da17313139568148" providerId="LiveId" clId="{C2CEAD7E-1303-4E90-B0B3-C100EE1D096C}" dt="2021-04-02T16:38:05.908" v="764" actId="20577"/>
        <pc:sldMkLst>
          <pc:docMk/>
          <pc:sldMk cId="279022577" sldId="266"/>
        </pc:sldMkLst>
      </pc:sldChg>
      <pc:sldChg chg="modSp mod">
        <pc:chgData name="Janelle Clendenon" userId="da17313139568148" providerId="LiveId" clId="{C2CEAD7E-1303-4E90-B0B3-C100EE1D096C}" dt="2021-04-02T16:25:53.853" v="619" actId="207"/>
        <pc:sldMkLst>
          <pc:docMk/>
          <pc:sldMk cId="1534867745" sldId="269"/>
        </pc:sldMkLst>
      </pc:sldChg>
      <pc:sldChg chg="modSp mod">
        <pc:chgData name="Janelle Clendenon" userId="da17313139568148" providerId="LiveId" clId="{C2CEAD7E-1303-4E90-B0B3-C100EE1D096C}" dt="2021-04-02T16:25:59.862" v="620" actId="207"/>
        <pc:sldMkLst>
          <pc:docMk/>
          <pc:sldMk cId="1895586365" sldId="270"/>
        </pc:sldMkLst>
      </pc:sldChg>
      <pc:sldChg chg="addSp delSp modSp mod ord">
        <pc:chgData name="Janelle Clendenon" userId="da17313139568148" providerId="LiveId" clId="{C2CEAD7E-1303-4E90-B0B3-C100EE1D096C}" dt="2021-04-02T16:51:47.331" v="1112" actId="1076"/>
        <pc:sldMkLst>
          <pc:docMk/>
          <pc:sldMk cId="922846658" sldId="275"/>
        </pc:sldMkLst>
      </pc:sldChg>
      <pc:sldChg chg="ord">
        <pc:chgData name="Janelle Clendenon" userId="da17313139568148" providerId="LiveId" clId="{C2CEAD7E-1303-4E90-B0B3-C100EE1D096C}" dt="2021-04-02T16:27:16.634" v="634"/>
        <pc:sldMkLst>
          <pc:docMk/>
          <pc:sldMk cId="1154590695" sldId="277"/>
        </pc:sldMkLst>
      </pc:sldChg>
      <pc:sldChg chg="addSp modSp mod ord">
        <pc:chgData name="Janelle Clendenon" userId="da17313139568148" providerId="LiveId" clId="{C2CEAD7E-1303-4E90-B0B3-C100EE1D096C}" dt="2021-04-02T16:34:36.614" v="706"/>
        <pc:sldMkLst>
          <pc:docMk/>
          <pc:sldMk cId="3452587624" sldId="278"/>
        </pc:sldMkLst>
      </pc:sldChg>
      <pc:sldChg chg="ord">
        <pc:chgData name="Janelle Clendenon" userId="da17313139568148" providerId="LiveId" clId="{C2CEAD7E-1303-4E90-B0B3-C100EE1D096C}" dt="2021-04-02T16:34:09.059" v="704"/>
        <pc:sldMkLst>
          <pc:docMk/>
          <pc:sldMk cId="3320376915" sldId="279"/>
        </pc:sldMkLst>
      </pc:sldChg>
      <pc:sldChg chg="addSp delSp modSp add mod">
        <pc:chgData name="Janelle Clendenon" userId="da17313139568148" providerId="LiveId" clId="{C2CEAD7E-1303-4E90-B0B3-C100EE1D096C}" dt="2021-04-02T16:24:58.411" v="618" actId="255"/>
        <pc:sldMkLst>
          <pc:docMk/>
          <pc:sldMk cId="2825546229" sldId="287"/>
        </pc:sldMkLst>
      </pc:sldChg>
      <pc:sldChg chg="addSp delSp modSp add mod ord modNotes">
        <pc:chgData name="Janelle Clendenon" userId="da17313139568148" providerId="LiveId" clId="{C2CEAD7E-1303-4E90-B0B3-C100EE1D096C}" dt="2021-04-02T16:38:36.248" v="792" actId="20577"/>
        <pc:sldMkLst>
          <pc:docMk/>
          <pc:sldMk cId="2433791762" sldId="288"/>
        </pc:sldMkLst>
      </pc:sldChg>
      <pc:sldChg chg="modSp add mod ord">
        <pc:chgData name="Janelle Clendenon" userId="da17313139568148" providerId="LiveId" clId="{C2CEAD7E-1303-4E90-B0B3-C100EE1D096C}" dt="2021-04-02T16:26:44.330" v="632" actId="27636"/>
        <pc:sldMkLst>
          <pc:docMk/>
          <pc:sldMk cId="308502859" sldId="289"/>
        </pc:sldMkLst>
      </pc:sldChg>
      <pc:sldChg chg="add modNotes">
        <pc:chgData name="Janelle Clendenon" userId="da17313139568148" providerId="LiveId" clId="{C2CEAD7E-1303-4E90-B0B3-C100EE1D096C}" dt="2021-04-02T16:40:44.584" v="1061" actId="20577"/>
        <pc:sldMkLst>
          <pc:docMk/>
          <pc:sldMk cId="841114254" sldId="290"/>
        </pc:sldMkLst>
      </pc:sldChg>
    </pc:docChg>
  </pc:docChgLst>
  <pc:docChgLst>
    <pc:chgData name="Janelle Clendenon" userId="da17313139568148" providerId="LiveId" clId="{DB0AB2A3-1FF6-4A46-8F71-A628A135FCC0}"/>
    <pc:docChg chg="custSel modSld">
      <pc:chgData name="Janelle Clendenon" userId="da17313139568148" providerId="LiveId" clId="{DB0AB2A3-1FF6-4A46-8F71-A628A135FCC0}" dt="2024-03-15T18:08:57.515" v="76"/>
      <pc:docMkLst>
        <pc:docMk/>
      </pc:docMkLst>
      <pc:sldChg chg="modSp mod">
        <pc:chgData name="Janelle Clendenon" userId="da17313139568148" providerId="LiveId" clId="{DB0AB2A3-1FF6-4A46-8F71-A628A135FCC0}" dt="2024-03-15T16:58:15.291" v="71" actId="14100"/>
        <pc:sldMkLst>
          <pc:docMk/>
          <pc:sldMk cId="2271467719" sldId="257"/>
        </pc:sldMkLst>
      </pc:sldChg>
      <pc:sldChg chg="modSp mod">
        <pc:chgData name="Janelle Clendenon" userId="da17313139568148" providerId="LiveId" clId="{DB0AB2A3-1FF6-4A46-8F71-A628A135FCC0}" dt="2024-03-15T16:49:19.581" v="8" actId="29295"/>
        <pc:sldMkLst>
          <pc:docMk/>
          <pc:sldMk cId="3660541635" sldId="258"/>
        </pc:sldMkLst>
      </pc:sldChg>
      <pc:sldChg chg="modSp mod">
        <pc:chgData name="Janelle Clendenon" userId="da17313139568148" providerId="LiveId" clId="{DB0AB2A3-1FF6-4A46-8F71-A628A135FCC0}" dt="2024-03-15T16:48:50.407" v="6" actId="29295"/>
        <pc:sldMkLst>
          <pc:docMk/>
          <pc:sldMk cId="1323050099" sldId="262"/>
        </pc:sldMkLst>
      </pc:sldChg>
      <pc:sldChg chg="modSp mod">
        <pc:chgData name="Janelle Clendenon" userId="da17313139568148" providerId="LiveId" clId="{DB0AB2A3-1FF6-4A46-8F71-A628A135FCC0}" dt="2024-03-15T16:48:59.012" v="7" actId="29295"/>
        <pc:sldMkLst>
          <pc:docMk/>
          <pc:sldMk cId="132679091" sldId="263"/>
        </pc:sldMkLst>
      </pc:sldChg>
      <pc:sldChg chg="delSp modSp mod setBg">
        <pc:chgData name="Janelle Clendenon" userId="da17313139568148" providerId="LiveId" clId="{DB0AB2A3-1FF6-4A46-8F71-A628A135FCC0}" dt="2024-03-15T16:53:06.421" v="57"/>
        <pc:sldMkLst>
          <pc:docMk/>
          <pc:sldMk cId="1919154260" sldId="267"/>
        </pc:sldMkLst>
      </pc:sldChg>
      <pc:sldChg chg="delSp modSp mod setBg">
        <pc:chgData name="Janelle Clendenon" userId="da17313139568148" providerId="LiveId" clId="{DB0AB2A3-1FF6-4A46-8F71-A628A135FCC0}" dt="2024-03-15T16:54:59.036" v="65"/>
        <pc:sldMkLst>
          <pc:docMk/>
          <pc:sldMk cId="1534867745" sldId="269"/>
        </pc:sldMkLst>
      </pc:sldChg>
      <pc:sldChg chg="delSp modSp mod setBg">
        <pc:chgData name="Janelle Clendenon" userId="da17313139568148" providerId="LiveId" clId="{DB0AB2A3-1FF6-4A46-8F71-A628A135FCC0}" dt="2024-03-15T16:55:24.022" v="67"/>
        <pc:sldMkLst>
          <pc:docMk/>
          <pc:sldMk cId="1895586365" sldId="270"/>
        </pc:sldMkLst>
      </pc:sldChg>
      <pc:sldChg chg="modSp mod">
        <pc:chgData name="Janelle Clendenon" userId="da17313139568148" providerId="LiveId" clId="{DB0AB2A3-1FF6-4A46-8F71-A628A135FCC0}" dt="2024-03-15T17:01:32.600" v="74" actId="14100"/>
        <pc:sldMkLst>
          <pc:docMk/>
          <pc:sldMk cId="2242237695" sldId="271"/>
        </pc:sldMkLst>
      </pc:sldChg>
      <pc:sldChg chg="delSp modSp mod setBg">
        <pc:chgData name="Janelle Clendenon" userId="da17313139568148" providerId="LiveId" clId="{DB0AB2A3-1FF6-4A46-8F71-A628A135FCC0}" dt="2024-03-15T18:08:57.515" v="76"/>
        <pc:sldMkLst>
          <pc:docMk/>
          <pc:sldMk cId="922846658" sldId="275"/>
        </pc:sldMkLst>
      </pc:sldChg>
      <pc:sldChg chg="setBg">
        <pc:chgData name="Janelle Clendenon" userId="da17313139568148" providerId="LiveId" clId="{DB0AB2A3-1FF6-4A46-8F71-A628A135FCC0}" dt="2024-03-15T16:51:40.409" v="36"/>
        <pc:sldMkLst>
          <pc:docMk/>
          <pc:sldMk cId="3320376915" sldId="279"/>
        </pc:sldMkLst>
      </pc:sldChg>
      <pc:sldChg chg="setBg">
        <pc:chgData name="Janelle Clendenon" userId="da17313139568148" providerId="LiveId" clId="{DB0AB2A3-1FF6-4A46-8F71-A628A135FCC0}" dt="2024-03-15T16:51:40.409" v="36"/>
        <pc:sldMkLst>
          <pc:docMk/>
          <pc:sldMk cId="1809258908" sldId="284"/>
        </pc:sldMkLst>
      </pc:sldChg>
      <pc:sldChg chg="delSp modSp mod setBg">
        <pc:chgData name="Janelle Clendenon" userId="da17313139568148" providerId="LiveId" clId="{DB0AB2A3-1FF6-4A46-8F71-A628A135FCC0}" dt="2024-03-15T16:52:30.999" v="52" actId="207"/>
        <pc:sldMkLst>
          <pc:docMk/>
          <pc:sldMk cId="2825546229" sldId="287"/>
        </pc:sldMkLst>
      </pc:sldChg>
      <pc:sldChg chg="delSp mod setBg">
        <pc:chgData name="Janelle Clendenon" userId="da17313139568148" providerId="LiveId" clId="{DB0AB2A3-1FF6-4A46-8F71-A628A135FCC0}" dt="2024-03-15T16:52:39.990" v="54" actId="478"/>
        <pc:sldMkLst>
          <pc:docMk/>
          <pc:sldMk cId="2433791762" sldId="288"/>
        </pc:sldMkLst>
      </pc:sldChg>
      <pc:sldChg chg="delSp modSp mod setBg">
        <pc:chgData name="Janelle Clendenon" userId="da17313139568148" providerId="LiveId" clId="{DB0AB2A3-1FF6-4A46-8F71-A628A135FCC0}" dt="2024-03-15T16:56:28.299" v="69"/>
        <pc:sldMkLst>
          <pc:docMk/>
          <pc:sldMk cId="308502859" sldId="289"/>
        </pc:sldMkLst>
      </pc:sldChg>
      <pc:sldChg chg="delSp mod setBg">
        <pc:chgData name="Janelle Clendenon" userId="da17313139568148" providerId="LiveId" clId="{DB0AB2A3-1FF6-4A46-8F71-A628A135FCC0}" dt="2024-03-15T16:52:37.049" v="53" actId="478"/>
        <pc:sldMkLst>
          <pc:docMk/>
          <pc:sldMk cId="841114254"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AD672-1E99-4886-B5FF-763E416E870E}" type="datetimeFigureOut">
              <a:rPr lang="en-US" smtClean="0"/>
              <a:t>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EE6D35-5733-4C5D-9842-F8765FB2542C}" type="slidenum">
              <a:rPr lang="en-US" smtClean="0"/>
              <a:t>‹#›</a:t>
            </a:fld>
            <a:endParaRPr lang="en-US"/>
          </a:p>
        </p:txBody>
      </p:sp>
    </p:spTree>
    <p:extLst>
      <p:ext uri="{BB962C8B-B14F-4D97-AF65-F5344CB8AC3E}">
        <p14:creationId xmlns:p14="http://schemas.microsoft.com/office/powerpoint/2010/main" val="82438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OWE</a:t>
            </a:r>
          </a:p>
          <a:p>
            <a:r>
              <a:rPr lang="en-US" dirty="0"/>
              <a:t>GIFT</a:t>
            </a:r>
          </a:p>
          <a:p>
            <a:r>
              <a:rPr lang="en-US" dirty="0"/>
              <a:t>I</a:t>
            </a:r>
          </a:p>
          <a:p>
            <a:r>
              <a:rPr lang="en-US" dirty="0"/>
              <a:t>RIGHT</a:t>
            </a:r>
          </a:p>
          <a:p>
            <a:r>
              <a:rPr lang="en-US" dirty="0"/>
              <a:t>FROWN</a:t>
            </a:r>
          </a:p>
          <a:p>
            <a:r>
              <a:rPr lang="en-US" dirty="0"/>
              <a:t>ENEMY</a:t>
            </a:r>
          </a:p>
          <a:p>
            <a:r>
              <a:rPr lang="en-US" dirty="0"/>
              <a:t>VALENTINE – LOVE</a:t>
            </a:r>
          </a:p>
          <a:p>
            <a:endParaRPr lang="en-US" dirty="0"/>
          </a:p>
          <a:p>
            <a:r>
              <a:rPr lang="en-US" dirty="0"/>
              <a:t>FORGIVE</a:t>
            </a:r>
          </a:p>
        </p:txBody>
      </p:sp>
      <p:sp>
        <p:nvSpPr>
          <p:cNvPr id="4" name="Slide Number Placeholder 3"/>
          <p:cNvSpPr>
            <a:spLocks noGrp="1"/>
          </p:cNvSpPr>
          <p:nvPr>
            <p:ph type="sldNum" sz="quarter" idx="5"/>
          </p:nvPr>
        </p:nvSpPr>
        <p:spPr/>
        <p:txBody>
          <a:bodyPr/>
          <a:lstStyle/>
          <a:p>
            <a:fld id="{ABEE6D35-5733-4C5D-9842-F8765FB2542C}" type="slidenum">
              <a:rPr lang="en-US" smtClean="0"/>
              <a:t>2</a:t>
            </a:fld>
            <a:endParaRPr lang="en-US"/>
          </a:p>
        </p:txBody>
      </p:sp>
    </p:spTree>
    <p:extLst>
      <p:ext uri="{BB962C8B-B14F-4D97-AF65-F5344CB8AC3E}">
        <p14:creationId xmlns:p14="http://schemas.microsoft.com/office/powerpoint/2010/main" val="3683608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 BACKPACK AND CANS</a:t>
            </a:r>
          </a:p>
        </p:txBody>
      </p:sp>
      <p:sp>
        <p:nvSpPr>
          <p:cNvPr id="4" name="Slide Number Placeholder 3"/>
          <p:cNvSpPr>
            <a:spLocks noGrp="1"/>
          </p:cNvSpPr>
          <p:nvPr>
            <p:ph type="sldNum" sz="quarter" idx="5"/>
          </p:nvPr>
        </p:nvSpPr>
        <p:spPr/>
        <p:txBody>
          <a:bodyPr/>
          <a:lstStyle/>
          <a:p>
            <a:fld id="{ABEE6D35-5733-4C5D-9842-F8765FB2542C}" type="slidenum">
              <a:rPr lang="en-US" smtClean="0"/>
              <a:t>5</a:t>
            </a:fld>
            <a:endParaRPr lang="en-US"/>
          </a:p>
        </p:txBody>
      </p:sp>
    </p:spTree>
    <p:extLst>
      <p:ext uri="{BB962C8B-B14F-4D97-AF65-F5344CB8AC3E}">
        <p14:creationId xmlns:p14="http://schemas.microsoft.com/office/powerpoint/2010/main" val="337337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VOLUNTEER PUT A BACK PACK ON</a:t>
            </a:r>
          </a:p>
          <a:p>
            <a:endParaRPr lang="en-US" dirty="0"/>
          </a:p>
          <a:p>
            <a:r>
              <a:rPr lang="en-US" dirty="0"/>
              <a:t>PUT A CAN INTO THEIR BACKPACK TO REPRESENT EACH NEGATIVE FEELING WE HAVE WHEN OTHERS DO WRONG TO US  -- </a:t>
            </a:r>
          </a:p>
          <a:p>
            <a:endParaRPr lang="en-US" dirty="0"/>
          </a:p>
          <a:p>
            <a:r>
              <a:rPr lang="en-US" dirty="0"/>
              <a:t>DO THIS FOR THE FOLLOWING SCENARIOS TOO</a:t>
            </a:r>
          </a:p>
          <a:p>
            <a:endParaRPr lang="en-US" dirty="0"/>
          </a:p>
          <a:p>
            <a:r>
              <a:rPr lang="en-US" dirty="0"/>
              <a:t>TAKE BACKPACK OFF WHEN THEY CHOOSE TO FORGIVE</a:t>
            </a:r>
          </a:p>
        </p:txBody>
      </p:sp>
      <p:sp>
        <p:nvSpPr>
          <p:cNvPr id="4" name="Slide Number Placeholder 3"/>
          <p:cNvSpPr>
            <a:spLocks noGrp="1"/>
          </p:cNvSpPr>
          <p:nvPr>
            <p:ph type="sldNum" sz="quarter" idx="5"/>
          </p:nvPr>
        </p:nvSpPr>
        <p:spPr/>
        <p:txBody>
          <a:bodyPr/>
          <a:lstStyle/>
          <a:p>
            <a:fld id="{ABEE6D35-5733-4C5D-9842-F8765FB2542C}" type="slidenum">
              <a:rPr lang="en-US" smtClean="0"/>
              <a:t>11</a:t>
            </a:fld>
            <a:endParaRPr lang="en-US"/>
          </a:p>
        </p:txBody>
      </p:sp>
    </p:spTree>
    <p:extLst>
      <p:ext uri="{BB962C8B-B14F-4D97-AF65-F5344CB8AC3E}">
        <p14:creationId xmlns:p14="http://schemas.microsoft.com/office/powerpoint/2010/main" val="2476878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7D09-814A-42DB-AFA2-CED59DE95B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893DF9-4E59-4AF2-9AFB-F6DCDCBE1F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EBB1EA-FB0D-47F4-BCA4-F9EA34CB3C32}"/>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5" name="Footer Placeholder 4">
            <a:extLst>
              <a:ext uri="{FF2B5EF4-FFF2-40B4-BE49-F238E27FC236}">
                <a16:creationId xmlns:a16="http://schemas.microsoft.com/office/drawing/2014/main" id="{C9B87D2D-C786-461E-872D-289C6B608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17C1B-C775-4973-AE2C-D894A6A78AEB}"/>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3955357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8A7E-937F-4BF2-9950-3FBF2E7838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217B70-29EE-4642-80FD-4F452D5E1A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94242-C78F-4E16-A4CA-C428275EFF71}"/>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5" name="Footer Placeholder 4">
            <a:extLst>
              <a:ext uri="{FF2B5EF4-FFF2-40B4-BE49-F238E27FC236}">
                <a16:creationId xmlns:a16="http://schemas.microsoft.com/office/drawing/2014/main" id="{C777D003-07D2-4F10-ABF6-EF35639FAF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B53481-EC17-4318-9BA7-5AF8CCAD148F}"/>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924004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9A2A0-D67B-4C52-B002-B49B03043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09EF49-54EC-4924-BA3B-97076557BC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F8F218-6596-4D09-956D-2D1C0CF317A8}"/>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5" name="Footer Placeholder 4">
            <a:extLst>
              <a:ext uri="{FF2B5EF4-FFF2-40B4-BE49-F238E27FC236}">
                <a16:creationId xmlns:a16="http://schemas.microsoft.com/office/drawing/2014/main" id="{9EF9FD3A-BFA4-479D-A399-316DBC3AB9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98F76A-44BC-41F7-A4AC-ABCB477E3D46}"/>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3672719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8ED5-13CA-40CC-A99E-46AA9ED71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29F9EC-7537-4683-A368-12DB27E251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27B06A-C499-4E22-A953-37604978C5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AA8C01-53DA-4EDF-8279-27E13CC57437}"/>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6" name="Footer Placeholder 5">
            <a:extLst>
              <a:ext uri="{FF2B5EF4-FFF2-40B4-BE49-F238E27FC236}">
                <a16:creationId xmlns:a16="http://schemas.microsoft.com/office/drawing/2014/main" id="{1C47BBC9-6E56-47A0-912E-3CD4048EA1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EBA69F-6ECD-4FFC-83AC-C889DE72F414}"/>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411927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CEE4-FFD9-4C99-84ED-8634F8D637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FAAFE0-A1C4-486C-ADA5-650A3BEE86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BA293D-25CE-4A91-8EE5-006B44C33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FDC6BC-054E-464D-9109-FFD5031103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07E30D-F732-438A-8239-9A668E5903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CCB9A9-A409-4032-991F-36A65EA07B10}"/>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8" name="Footer Placeholder 7">
            <a:extLst>
              <a:ext uri="{FF2B5EF4-FFF2-40B4-BE49-F238E27FC236}">
                <a16:creationId xmlns:a16="http://schemas.microsoft.com/office/drawing/2014/main" id="{257C193F-6F77-4DE3-A2F8-CEC99FA705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7887D8-3A4E-4138-BB68-BBD48D9DACE9}"/>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3136051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ADBA1-B33E-41C9-99E7-BB4865257F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DC6E31-00FA-4364-A831-839C0B2765D9}"/>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4" name="Footer Placeholder 3">
            <a:extLst>
              <a:ext uri="{FF2B5EF4-FFF2-40B4-BE49-F238E27FC236}">
                <a16:creationId xmlns:a16="http://schemas.microsoft.com/office/drawing/2014/main" id="{8AB7FF30-4137-4A60-B1E6-F182444758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88F055-F18B-4156-AF3F-64400DCD8E56}"/>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3636989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2CA96E-0ACF-4F22-841F-3DE5E635F689}"/>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3" name="Footer Placeholder 2">
            <a:extLst>
              <a:ext uri="{FF2B5EF4-FFF2-40B4-BE49-F238E27FC236}">
                <a16:creationId xmlns:a16="http://schemas.microsoft.com/office/drawing/2014/main" id="{079E8F01-182D-4039-8A64-8CD6B1DCEA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C64A80-AE43-490F-8304-8A3BBF0D2EC6}"/>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2644941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2600-E198-4E2E-AEC8-2D78BCCC30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E4205E-7E53-44B0-B330-8924C00C9B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1592B1-D066-4C3D-99BD-A8C29625E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1B2932-FF5C-470B-8D15-6CC8F6A18775}"/>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6" name="Footer Placeholder 5">
            <a:extLst>
              <a:ext uri="{FF2B5EF4-FFF2-40B4-BE49-F238E27FC236}">
                <a16:creationId xmlns:a16="http://schemas.microsoft.com/office/drawing/2014/main" id="{732C932D-8670-4D2A-B86B-361F9B7306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71E743-317C-44D1-91E9-60D8EA45F57B}"/>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940254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E73C-5967-4433-B57F-DE0EA94FAB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DBA87E-C764-46A5-B1E9-DC9BBBB7C2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FDC10C-2528-4301-92DF-9B3F5CE133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B84A37-B1D9-4753-AAAE-079E9C39DB3B}"/>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6" name="Footer Placeholder 5">
            <a:extLst>
              <a:ext uri="{FF2B5EF4-FFF2-40B4-BE49-F238E27FC236}">
                <a16:creationId xmlns:a16="http://schemas.microsoft.com/office/drawing/2014/main" id="{61B4C3BD-087F-496A-8E8B-B45B1B5BE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A0E324-9B5C-46F0-922A-62F2E6A46D11}"/>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3258346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41453-1D39-4466-8314-5733DC7802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2DA708-4288-4099-A915-95A491F179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80003-3416-4300-8793-0FCAE4DA9617}"/>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5" name="Footer Placeholder 4">
            <a:extLst>
              <a:ext uri="{FF2B5EF4-FFF2-40B4-BE49-F238E27FC236}">
                <a16:creationId xmlns:a16="http://schemas.microsoft.com/office/drawing/2014/main" id="{B3AE74C9-97DD-4CC9-AFFD-AFF885D58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0EA78-2B0D-4BC0-AC6C-1A9748CEDE47}"/>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1029067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4A649E-DF2A-4F4A-89EC-8F4BB5658B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6BEE73-DE68-4E16-B1B0-DEA3C96CCC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7FAC4-D2F5-4568-A076-A6EF7EA80416}"/>
              </a:ext>
            </a:extLst>
          </p:cNvPr>
          <p:cNvSpPr>
            <a:spLocks noGrp="1"/>
          </p:cNvSpPr>
          <p:nvPr>
            <p:ph type="dt" sz="half" idx="10"/>
          </p:nvPr>
        </p:nvSpPr>
        <p:spPr/>
        <p:txBody>
          <a:bodyPr/>
          <a:lstStyle/>
          <a:p>
            <a:fld id="{BA9398DC-C228-4C46-BE48-6026B1194CDD}" type="datetimeFigureOut">
              <a:rPr lang="en-US" smtClean="0"/>
              <a:t>1/4/2025</a:t>
            </a:fld>
            <a:endParaRPr lang="en-US"/>
          </a:p>
        </p:txBody>
      </p:sp>
      <p:sp>
        <p:nvSpPr>
          <p:cNvPr id="5" name="Footer Placeholder 4">
            <a:extLst>
              <a:ext uri="{FF2B5EF4-FFF2-40B4-BE49-F238E27FC236}">
                <a16:creationId xmlns:a16="http://schemas.microsoft.com/office/drawing/2014/main" id="{F233C54A-2A67-4D92-B598-B413C5D96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A59EFC-15D4-49D5-84CC-11BC01D06AAA}"/>
              </a:ext>
            </a:extLst>
          </p:cNvPr>
          <p:cNvSpPr>
            <a:spLocks noGrp="1"/>
          </p:cNvSpPr>
          <p:nvPr>
            <p:ph type="sldNum" sz="quarter" idx="12"/>
          </p:nvPr>
        </p:nvSpPr>
        <p:spPr/>
        <p:txBody>
          <a:bodyPr/>
          <a:lstStyle/>
          <a:p>
            <a:fld id="{E2F24305-FEB0-44C2-9541-540202C58991}" type="slidenum">
              <a:rPr lang="en-US" smtClean="0"/>
              <a:t>‹#›</a:t>
            </a:fld>
            <a:endParaRPr lang="en-US"/>
          </a:p>
        </p:txBody>
      </p:sp>
    </p:spTree>
    <p:extLst>
      <p:ext uri="{BB962C8B-B14F-4D97-AF65-F5344CB8AC3E}">
        <p14:creationId xmlns:p14="http://schemas.microsoft.com/office/powerpoint/2010/main" val="975616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5D4554-AE1F-4FB7-9D66-6D96F4F77D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819A52-96BC-46FE-B4F9-3255584C8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1EB2E-E8D0-4A95-9CED-8BA82ECE5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9398DC-C228-4C46-BE48-6026B1194CDD}" type="datetimeFigureOut">
              <a:rPr lang="en-US" smtClean="0"/>
              <a:t>1/4/2025</a:t>
            </a:fld>
            <a:endParaRPr lang="en-US"/>
          </a:p>
        </p:txBody>
      </p:sp>
      <p:sp>
        <p:nvSpPr>
          <p:cNvPr id="5" name="Footer Placeholder 4">
            <a:extLst>
              <a:ext uri="{FF2B5EF4-FFF2-40B4-BE49-F238E27FC236}">
                <a16:creationId xmlns:a16="http://schemas.microsoft.com/office/drawing/2014/main" id="{6B239F61-7BC7-4F93-8E02-FCE83F9E31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67688D-D6E8-493A-AFAB-2AEA084FB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4305-FEB0-44C2-9541-540202C58991}" type="slidenum">
              <a:rPr lang="en-US" smtClean="0"/>
              <a:t>‹#›</a:t>
            </a:fld>
            <a:endParaRPr lang="en-US"/>
          </a:p>
        </p:txBody>
      </p:sp>
    </p:spTree>
    <p:extLst>
      <p:ext uri="{BB962C8B-B14F-4D97-AF65-F5344CB8AC3E}">
        <p14:creationId xmlns:p14="http://schemas.microsoft.com/office/powerpoint/2010/main" val="1880047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gif"/><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8.xml"/><Relationship Id="rId1" Type="http://schemas.openxmlformats.org/officeDocument/2006/relationships/video" Target="https://www.youtube.com/embed/i96GiseNSV8?feature=oembed" TargetMode="Externa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eg"/><Relationship Id="rId7"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 Id="rId9" Type="http://schemas.openxmlformats.org/officeDocument/2006/relationships/image" Target="../media/image21.jp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15.jpe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17.jp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28.gif"/><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6.jpg"/><Relationship Id="rId5" Type="http://schemas.openxmlformats.org/officeDocument/2006/relationships/image" Target="../media/image30.jpg"/><Relationship Id="rId4" Type="http://schemas.openxmlformats.org/officeDocument/2006/relationships/image" Target="../media/image29.jpg"/></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https://www.youtube.com/embed/ctPIR2Us9O4?feature=oembed" TargetMode="External"/><Relationship Id="rId6" Type="http://schemas.openxmlformats.org/officeDocument/2006/relationships/image" Target="../media/image12.jpg"/><Relationship Id="rId5" Type="http://schemas.openxmlformats.org/officeDocument/2006/relationships/image" Target="../media/image34.jpeg"/><Relationship Id="rId4" Type="http://schemas.openxmlformats.org/officeDocument/2006/relationships/image" Target="../media/image33.jpg"/></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Matthew+18%3A21-35&amp;version=ERV#fen-ERV-23431a" TargetMode="External"/><Relationship Id="rId2" Type="http://schemas.openxmlformats.org/officeDocument/2006/relationships/image" Target="../media/image35.jpg"/><Relationship Id="rId1" Type="http://schemas.openxmlformats.org/officeDocument/2006/relationships/slideLayout" Target="../slideLayouts/slideLayout8.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7.png"/><Relationship Id="rId1" Type="http://schemas.openxmlformats.org/officeDocument/2006/relationships/slideLayout" Target="../slideLayouts/slideLayout8.xml"/><Relationship Id="rId5" Type="http://schemas.openxmlformats.org/officeDocument/2006/relationships/image" Target="../media/image38.jpg"/><Relationship Id="rId4" Type="http://schemas.openxmlformats.org/officeDocument/2006/relationships/hyperlink" Target="https://www.biblegateway.com/passage/?search=Matthew+18%3A21-35&amp;version=ERV#fen-ERV-23434c"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1.png"/><Relationship Id="rId1" Type="http://schemas.openxmlformats.org/officeDocument/2006/relationships/slideLayout" Target="../slideLayouts/slideLayout8.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video" Target="https://www.youtube.com/embed/kZ_wCZ1gPN4?feature=oembed" TargetMode="External"/><Relationship Id="rId6" Type="http://schemas.openxmlformats.org/officeDocument/2006/relationships/image" Target="../media/image45.jpeg"/><Relationship Id="rId5" Type="http://schemas.openxmlformats.org/officeDocument/2006/relationships/image" Target="../media/image33.jp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6.xml"/><Relationship Id="rId1" Type="http://schemas.openxmlformats.org/officeDocument/2006/relationships/video" Target="https://www.youtube.com/embed/9SKIrZpZG0I?feature=oembed" TargetMode="External"/><Relationship Id="rId5" Type="http://schemas.openxmlformats.org/officeDocument/2006/relationships/image" Target="../media/image46.jpeg"/><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52.jpg"/><Relationship Id="rId4" Type="http://schemas.openxmlformats.org/officeDocument/2006/relationships/image" Target="../media/image51.jpg"/></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6.xml"/><Relationship Id="rId1" Type="http://schemas.openxmlformats.org/officeDocument/2006/relationships/video" Target="https://www.youtube.com/embed/NW9L3tU-w8s?feature=oembed" TargetMode="External"/><Relationship Id="rId5" Type="http://schemas.openxmlformats.org/officeDocument/2006/relationships/image" Target="../media/image53.jpeg"/><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6.xml"/><Relationship Id="rId1" Type="http://schemas.openxmlformats.org/officeDocument/2006/relationships/video" Target="https://www.youtube.com/embed/LO-2fm7IKcU?feature=oembed" TargetMode="External"/><Relationship Id="rId5" Type="http://schemas.openxmlformats.org/officeDocument/2006/relationships/image" Target="../media/image54.jpeg"/><Relationship Id="rId4" Type="http://schemas.openxmlformats.org/officeDocument/2006/relationships/image" Target="../media/image33.jpg"/></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2.jpg"/><Relationship Id="rId1" Type="http://schemas.openxmlformats.org/officeDocument/2006/relationships/slideLayout" Target="../slideLayouts/slideLayout6.xml"/><Relationship Id="rId4" Type="http://schemas.openxmlformats.org/officeDocument/2006/relationships/hyperlink" Target="https://activity-array.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59.jpeg"/><Relationship Id="rId2" Type="http://schemas.openxmlformats.org/officeDocument/2006/relationships/slideLayout" Target="../slideLayouts/slideLayout6.xml"/><Relationship Id="rId1" Type="http://schemas.openxmlformats.org/officeDocument/2006/relationships/video" Target="https://www.youtube.com/embed/XORmXhoiq94?feature=oembed" TargetMode="External"/><Relationship Id="rId6" Type="http://schemas.openxmlformats.org/officeDocument/2006/relationships/image" Target="../media/image58.jpeg"/><Relationship Id="rId5" Type="http://schemas.openxmlformats.org/officeDocument/2006/relationships/hyperlink" Target="ttps://www.kidniche.com/activity/how-forgive-when-it-hurts-craft/" TargetMode="Externa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57500C-E13C-458F-8200-6913797DF10C}"/>
              </a:ext>
            </a:extLst>
          </p:cNvPr>
          <p:cNvPicPr>
            <a:picLocks noChangeAspect="1"/>
          </p:cNvPicPr>
          <p:nvPr/>
        </p:nvPicPr>
        <p:blipFill rotWithShape="1">
          <a:blip r:embed="rId2"/>
          <a:srcRect t="6779" b="8952"/>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1031D9B2-EB51-4AF9-8D6E-2D4878FA5E0A}"/>
              </a:ext>
            </a:extLst>
          </p:cNvPr>
          <p:cNvSpPr>
            <a:spLocks noGrp="1"/>
          </p:cNvSpPr>
          <p:nvPr>
            <p:ph type="ctrTitle"/>
          </p:nvPr>
        </p:nvSpPr>
        <p:spPr>
          <a:xfrm>
            <a:off x="8022021" y="3231931"/>
            <a:ext cx="3852041" cy="1834056"/>
          </a:xfrm>
        </p:spPr>
        <p:txBody>
          <a:bodyPr>
            <a:normAutofit/>
          </a:bodyPr>
          <a:lstStyle/>
          <a:p>
            <a:r>
              <a:rPr lang="en-US" sz="4000" b="1" dirty="0">
                <a:solidFill>
                  <a:srgbClr val="7030A0"/>
                </a:solidFill>
                <a:latin typeface="Arial Rounded MT Bold" panose="020F0704030504030204" pitchFamily="34" charset="0"/>
              </a:rPr>
              <a:t>FORGIVE</a:t>
            </a:r>
          </a:p>
        </p:txBody>
      </p:sp>
      <p:sp>
        <p:nvSpPr>
          <p:cNvPr id="3" name="Subtitle 2">
            <a:extLst>
              <a:ext uri="{FF2B5EF4-FFF2-40B4-BE49-F238E27FC236}">
                <a16:creationId xmlns:a16="http://schemas.microsoft.com/office/drawing/2014/main" id="{B3C3A439-6ACF-47D8-BC75-62DAF0C6EDBF}"/>
              </a:ext>
            </a:extLst>
          </p:cNvPr>
          <p:cNvSpPr>
            <a:spLocks noGrp="1"/>
          </p:cNvSpPr>
          <p:nvPr>
            <p:ph type="subTitle" idx="1"/>
          </p:nvPr>
        </p:nvSpPr>
        <p:spPr>
          <a:xfrm>
            <a:off x="7782910" y="5242675"/>
            <a:ext cx="4330262" cy="683284"/>
          </a:xfrm>
        </p:spPr>
        <p:txBody>
          <a:bodyPr>
            <a:normAutofit/>
          </a:bodyPr>
          <a:lstStyle/>
          <a:p>
            <a:r>
              <a:rPr lang="en-US" sz="2000" dirty="0">
                <a:latin typeface="Arial Rounded MT Bold" panose="020F0704030504030204" pitchFamily="34" charset="0"/>
              </a:rPr>
              <a:t>Matthew 18:21-33</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935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CF9F235-5EF6-461F-AB5B-CF49F826265D}"/>
              </a:ext>
            </a:extLst>
          </p:cNvPr>
          <p:cNvGrpSpPr/>
          <p:nvPr/>
        </p:nvGrpSpPr>
        <p:grpSpPr>
          <a:xfrm>
            <a:off x="2659595" y="3125683"/>
            <a:ext cx="788913" cy="923330"/>
            <a:chOff x="5844969" y="2967335"/>
            <a:chExt cx="788913" cy="923330"/>
          </a:xfrm>
        </p:grpSpPr>
        <p:sp>
          <p:nvSpPr>
            <p:cNvPr id="3" name="Rectangle 2">
              <a:extLst>
                <a:ext uri="{FF2B5EF4-FFF2-40B4-BE49-F238E27FC236}">
                  <a16:creationId xmlns:a16="http://schemas.microsoft.com/office/drawing/2014/main" id="{F29A533C-BCF3-413B-B8D1-7AF417F8D4A0}"/>
                </a:ext>
              </a:extLst>
            </p:cNvPr>
            <p:cNvSpPr/>
            <p:nvPr/>
          </p:nvSpPr>
          <p:spPr>
            <a:xfrm>
              <a:off x="5844969" y="2967335"/>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0AD67DD-6B89-4F82-8769-A5FD26DB24A5}"/>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O</a:t>
              </a:r>
            </a:p>
          </p:txBody>
        </p:sp>
      </p:grpSp>
      <p:sp>
        <p:nvSpPr>
          <p:cNvPr id="5" name="Title 1">
            <a:extLst>
              <a:ext uri="{FF2B5EF4-FFF2-40B4-BE49-F238E27FC236}">
                <a16:creationId xmlns:a16="http://schemas.microsoft.com/office/drawing/2014/main" id="{74DE0558-8402-4F13-B137-8D8E066FF7BA}"/>
              </a:ext>
            </a:extLst>
          </p:cNvPr>
          <p:cNvSpPr txBox="1">
            <a:spLocks/>
          </p:cNvSpPr>
          <p:nvPr/>
        </p:nvSpPr>
        <p:spPr>
          <a:xfrm>
            <a:off x="1588678" y="296739"/>
            <a:ext cx="9470849" cy="183405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7030A0"/>
                </a:solidFill>
                <a:latin typeface="Arial Rounded MT Bold" panose="020F0704030504030204" pitchFamily="34" charset="0"/>
              </a:rPr>
              <a:t>Figure out the key word for today by saying the first letter of the following things.  Then unscramble them.</a:t>
            </a:r>
          </a:p>
        </p:txBody>
      </p:sp>
      <p:grpSp>
        <p:nvGrpSpPr>
          <p:cNvPr id="7" name="Group 6">
            <a:extLst>
              <a:ext uri="{FF2B5EF4-FFF2-40B4-BE49-F238E27FC236}">
                <a16:creationId xmlns:a16="http://schemas.microsoft.com/office/drawing/2014/main" id="{6D5C4888-F153-4228-8B02-279EC303733F}"/>
              </a:ext>
            </a:extLst>
          </p:cNvPr>
          <p:cNvGrpSpPr/>
          <p:nvPr/>
        </p:nvGrpSpPr>
        <p:grpSpPr>
          <a:xfrm>
            <a:off x="3710665" y="4960631"/>
            <a:ext cx="788913" cy="926474"/>
            <a:chOff x="5790515" y="2964191"/>
            <a:chExt cx="788913" cy="926474"/>
          </a:xfrm>
        </p:grpSpPr>
        <p:sp>
          <p:nvSpPr>
            <p:cNvPr id="8" name="Rectangle 7">
              <a:extLst>
                <a:ext uri="{FF2B5EF4-FFF2-40B4-BE49-F238E27FC236}">
                  <a16:creationId xmlns:a16="http://schemas.microsoft.com/office/drawing/2014/main" id="{19B9CB15-454D-49CE-B5A8-71BDE7C0DA4D}"/>
                </a:ext>
              </a:extLst>
            </p:cNvPr>
            <p:cNvSpPr/>
            <p:nvPr/>
          </p:nvSpPr>
          <p:spPr>
            <a:xfrm>
              <a:off x="5790515" y="2964191"/>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E856C2-6735-4A14-ABFD-CC81084BBDA3}"/>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F</a:t>
              </a:r>
            </a:p>
          </p:txBody>
        </p:sp>
      </p:grpSp>
      <p:grpSp>
        <p:nvGrpSpPr>
          <p:cNvPr id="10" name="Group 9">
            <a:extLst>
              <a:ext uri="{FF2B5EF4-FFF2-40B4-BE49-F238E27FC236}">
                <a16:creationId xmlns:a16="http://schemas.microsoft.com/office/drawing/2014/main" id="{14D9E58E-077D-45FD-869B-31D96032113C}"/>
              </a:ext>
            </a:extLst>
          </p:cNvPr>
          <p:cNvGrpSpPr/>
          <p:nvPr/>
        </p:nvGrpSpPr>
        <p:grpSpPr>
          <a:xfrm>
            <a:off x="1194222" y="5073076"/>
            <a:ext cx="788913" cy="923330"/>
            <a:chOff x="5844969" y="2967335"/>
            <a:chExt cx="788913" cy="923330"/>
          </a:xfrm>
        </p:grpSpPr>
        <p:sp>
          <p:nvSpPr>
            <p:cNvPr id="11" name="Rectangle 10">
              <a:extLst>
                <a:ext uri="{FF2B5EF4-FFF2-40B4-BE49-F238E27FC236}">
                  <a16:creationId xmlns:a16="http://schemas.microsoft.com/office/drawing/2014/main" id="{DBE98096-8501-4F43-9C76-10BDD47D6C5C}"/>
                </a:ext>
              </a:extLst>
            </p:cNvPr>
            <p:cNvSpPr/>
            <p:nvPr/>
          </p:nvSpPr>
          <p:spPr>
            <a:xfrm>
              <a:off x="5844969" y="2967335"/>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0DB8838-3D20-4003-90F1-525AAE6A341D}"/>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a:t>
              </a:r>
            </a:p>
          </p:txBody>
        </p:sp>
      </p:grpSp>
      <p:grpSp>
        <p:nvGrpSpPr>
          <p:cNvPr id="13" name="Group 12">
            <a:extLst>
              <a:ext uri="{FF2B5EF4-FFF2-40B4-BE49-F238E27FC236}">
                <a16:creationId xmlns:a16="http://schemas.microsoft.com/office/drawing/2014/main" id="{627161AA-1984-4F50-81A6-858DB7E6A618}"/>
              </a:ext>
            </a:extLst>
          </p:cNvPr>
          <p:cNvGrpSpPr/>
          <p:nvPr/>
        </p:nvGrpSpPr>
        <p:grpSpPr>
          <a:xfrm>
            <a:off x="5567843" y="3542310"/>
            <a:ext cx="788913" cy="923330"/>
            <a:chOff x="5844969" y="2967335"/>
            <a:chExt cx="788913" cy="923330"/>
          </a:xfrm>
        </p:grpSpPr>
        <p:sp>
          <p:nvSpPr>
            <p:cNvPr id="14" name="Rectangle 13">
              <a:extLst>
                <a:ext uri="{FF2B5EF4-FFF2-40B4-BE49-F238E27FC236}">
                  <a16:creationId xmlns:a16="http://schemas.microsoft.com/office/drawing/2014/main" id="{8F6D037D-829C-47B8-B5C3-4B2B5213608D}"/>
                </a:ext>
              </a:extLst>
            </p:cNvPr>
            <p:cNvSpPr/>
            <p:nvPr/>
          </p:nvSpPr>
          <p:spPr>
            <a:xfrm>
              <a:off x="5844969" y="2967335"/>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FAF5E60-DE85-4161-8C64-C857E1ECE4A4}"/>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G</a:t>
              </a:r>
            </a:p>
          </p:txBody>
        </p:sp>
      </p:grpSp>
      <p:grpSp>
        <p:nvGrpSpPr>
          <p:cNvPr id="16" name="Group 15">
            <a:extLst>
              <a:ext uri="{FF2B5EF4-FFF2-40B4-BE49-F238E27FC236}">
                <a16:creationId xmlns:a16="http://schemas.microsoft.com/office/drawing/2014/main" id="{0D0BE725-8554-4D86-BC7B-7345220D989C}"/>
              </a:ext>
            </a:extLst>
          </p:cNvPr>
          <p:cNvGrpSpPr/>
          <p:nvPr/>
        </p:nvGrpSpPr>
        <p:grpSpPr>
          <a:xfrm>
            <a:off x="8505617" y="3305569"/>
            <a:ext cx="788913" cy="923330"/>
            <a:chOff x="5844969" y="2967335"/>
            <a:chExt cx="788913" cy="923330"/>
          </a:xfrm>
        </p:grpSpPr>
        <p:sp>
          <p:nvSpPr>
            <p:cNvPr id="17" name="Rectangle 16">
              <a:extLst>
                <a:ext uri="{FF2B5EF4-FFF2-40B4-BE49-F238E27FC236}">
                  <a16:creationId xmlns:a16="http://schemas.microsoft.com/office/drawing/2014/main" id="{F1D88299-7734-4FA4-A358-50BD3E51938E}"/>
                </a:ext>
              </a:extLst>
            </p:cNvPr>
            <p:cNvSpPr/>
            <p:nvPr/>
          </p:nvSpPr>
          <p:spPr>
            <a:xfrm>
              <a:off x="5844969" y="2967335"/>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355E8C6-1F2E-4150-AABA-46AA53FA2E3E}"/>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Bell MT" panose="02020503060305020303" pitchFamily="18" charset="0"/>
                  <a:cs typeface="AngsanaUPC" panose="020B0502040204020203" pitchFamily="18" charset="-34"/>
                </a:rPr>
                <a:t>I</a:t>
              </a:r>
            </a:p>
          </p:txBody>
        </p:sp>
      </p:grpSp>
      <p:grpSp>
        <p:nvGrpSpPr>
          <p:cNvPr id="19" name="Group 18">
            <a:extLst>
              <a:ext uri="{FF2B5EF4-FFF2-40B4-BE49-F238E27FC236}">
                <a16:creationId xmlns:a16="http://schemas.microsoft.com/office/drawing/2014/main" id="{2CEB990E-1CAA-4514-8714-1E1A51EC4ACB}"/>
              </a:ext>
            </a:extLst>
          </p:cNvPr>
          <p:cNvGrpSpPr/>
          <p:nvPr/>
        </p:nvGrpSpPr>
        <p:grpSpPr>
          <a:xfrm>
            <a:off x="10024861" y="4611411"/>
            <a:ext cx="788913" cy="923330"/>
            <a:chOff x="5844969" y="2967335"/>
            <a:chExt cx="788913" cy="923330"/>
          </a:xfrm>
        </p:grpSpPr>
        <p:sp>
          <p:nvSpPr>
            <p:cNvPr id="20" name="Rectangle 19">
              <a:extLst>
                <a:ext uri="{FF2B5EF4-FFF2-40B4-BE49-F238E27FC236}">
                  <a16:creationId xmlns:a16="http://schemas.microsoft.com/office/drawing/2014/main" id="{F1FBB8C9-5FF2-4355-8B05-895C192956F2}"/>
                </a:ext>
              </a:extLst>
            </p:cNvPr>
            <p:cNvSpPr/>
            <p:nvPr/>
          </p:nvSpPr>
          <p:spPr>
            <a:xfrm>
              <a:off x="5844969" y="2967335"/>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FC1A8F9-95DE-424E-B0BE-007116F704AD}"/>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V</a:t>
              </a:r>
            </a:p>
          </p:txBody>
        </p:sp>
      </p:grpSp>
      <p:grpSp>
        <p:nvGrpSpPr>
          <p:cNvPr id="22" name="Group 21">
            <a:extLst>
              <a:ext uri="{FF2B5EF4-FFF2-40B4-BE49-F238E27FC236}">
                <a16:creationId xmlns:a16="http://schemas.microsoft.com/office/drawing/2014/main" id="{7FA1E210-D346-4C97-A26F-6E705C7B9FF1}"/>
              </a:ext>
            </a:extLst>
          </p:cNvPr>
          <p:cNvGrpSpPr/>
          <p:nvPr/>
        </p:nvGrpSpPr>
        <p:grpSpPr>
          <a:xfrm>
            <a:off x="6861568" y="5026512"/>
            <a:ext cx="788913" cy="923330"/>
            <a:chOff x="5844969" y="2967335"/>
            <a:chExt cx="788913" cy="923330"/>
          </a:xfrm>
        </p:grpSpPr>
        <p:sp>
          <p:nvSpPr>
            <p:cNvPr id="23" name="Rectangle 22">
              <a:extLst>
                <a:ext uri="{FF2B5EF4-FFF2-40B4-BE49-F238E27FC236}">
                  <a16:creationId xmlns:a16="http://schemas.microsoft.com/office/drawing/2014/main" id="{3119AAA1-D2F3-410A-8CD7-2E6E4730799E}"/>
                </a:ext>
              </a:extLst>
            </p:cNvPr>
            <p:cNvSpPr/>
            <p:nvPr/>
          </p:nvSpPr>
          <p:spPr>
            <a:xfrm>
              <a:off x="5844969" y="2967335"/>
              <a:ext cx="788913" cy="923330"/>
            </a:xfrm>
            <a:prstGeom prst="rect">
              <a:avLst/>
            </a:prstGeom>
            <a:blipFill>
              <a:blip r:embed="rId3"/>
              <a:tile tx="0" ty="0" sx="100000" sy="100000" flip="none" algn="tl"/>
            </a:bli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2AE140F-77D6-44C0-8E1B-257CD181C9C9}"/>
                </a:ext>
              </a:extLst>
            </p:cNvPr>
            <p:cNvSpPr/>
            <p:nvPr/>
          </p:nvSpPr>
          <p:spPr>
            <a:xfrm>
              <a:off x="5844969" y="2967335"/>
              <a:ext cx="609619"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E</a:t>
              </a:r>
            </a:p>
          </p:txBody>
        </p:sp>
      </p:grpSp>
      <p:pic>
        <p:nvPicPr>
          <p:cNvPr id="26" name="Picture 25" descr="Icon&#10;&#10;Description automatically generated">
            <a:extLst>
              <a:ext uri="{FF2B5EF4-FFF2-40B4-BE49-F238E27FC236}">
                <a16:creationId xmlns:a16="http://schemas.microsoft.com/office/drawing/2014/main" id="{103479E7-58B4-4047-B0DF-402BBB44825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8803" y="4565996"/>
            <a:ext cx="1834056" cy="1834056"/>
          </a:xfrm>
          <a:prstGeom prst="rect">
            <a:avLst/>
          </a:prstGeom>
        </p:spPr>
      </p:pic>
      <p:pic>
        <p:nvPicPr>
          <p:cNvPr id="28" name="Picture 27" descr="A picture containing text, sky, sign, yellow&#10;&#10;Description automatically generated">
            <a:extLst>
              <a:ext uri="{FF2B5EF4-FFF2-40B4-BE49-F238E27FC236}">
                <a16:creationId xmlns:a16="http://schemas.microsoft.com/office/drawing/2014/main" id="{4458C733-BCDF-436E-B433-CA5B753FED7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0499" y="4657974"/>
            <a:ext cx="1753533" cy="1753533"/>
          </a:xfrm>
          <a:prstGeom prst="rect">
            <a:avLst/>
          </a:prstGeom>
        </p:spPr>
      </p:pic>
      <p:pic>
        <p:nvPicPr>
          <p:cNvPr id="30" name="Picture 29" descr="A picture containing diagram&#10;&#10;Description automatically generated">
            <a:extLst>
              <a:ext uri="{FF2B5EF4-FFF2-40B4-BE49-F238E27FC236}">
                <a16:creationId xmlns:a16="http://schemas.microsoft.com/office/drawing/2014/main" id="{1DAE35CD-DA7E-459D-8F08-6AE3D5D690B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17855" y="3125683"/>
            <a:ext cx="1843713" cy="1753532"/>
          </a:xfrm>
          <a:prstGeom prst="rect">
            <a:avLst/>
          </a:prstGeom>
        </p:spPr>
      </p:pic>
      <p:pic>
        <p:nvPicPr>
          <p:cNvPr id="32" name="Picture 31" descr="A picture containing text&#10;&#10;Description automatically generated">
            <a:extLst>
              <a:ext uri="{FF2B5EF4-FFF2-40B4-BE49-F238E27FC236}">
                <a16:creationId xmlns:a16="http://schemas.microsoft.com/office/drawing/2014/main" id="{C97688D0-5C3A-45BD-8421-3D8961CF17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49039" y="4465640"/>
            <a:ext cx="1116416" cy="1753533"/>
          </a:xfrm>
          <a:prstGeom prst="rect">
            <a:avLst/>
          </a:prstGeom>
        </p:spPr>
      </p:pic>
      <p:pic>
        <p:nvPicPr>
          <p:cNvPr id="34" name="Picture 33" descr="Map&#10;&#10;Description automatically generated">
            <a:extLst>
              <a:ext uri="{FF2B5EF4-FFF2-40B4-BE49-F238E27FC236}">
                <a16:creationId xmlns:a16="http://schemas.microsoft.com/office/drawing/2014/main" id="{0DD7747E-37ED-4B4F-859D-DD548C21AD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5087" y="4790858"/>
            <a:ext cx="1522008" cy="1487763"/>
          </a:xfrm>
          <a:prstGeom prst="rect">
            <a:avLst/>
          </a:prstGeom>
        </p:spPr>
      </p:pic>
      <p:grpSp>
        <p:nvGrpSpPr>
          <p:cNvPr id="39" name="Group 38">
            <a:extLst>
              <a:ext uri="{FF2B5EF4-FFF2-40B4-BE49-F238E27FC236}">
                <a16:creationId xmlns:a16="http://schemas.microsoft.com/office/drawing/2014/main" id="{36B5E78C-4131-47C5-9B31-166E8EAD4075}"/>
              </a:ext>
            </a:extLst>
          </p:cNvPr>
          <p:cNvGrpSpPr/>
          <p:nvPr/>
        </p:nvGrpSpPr>
        <p:grpSpPr>
          <a:xfrm>
            <a:off x="8153097" y="2643524"/>
            <a:ext cx="1493952" cy="1834056"/>
            <a:chOff x="7071145" y="4692510"/>
            <a:chExt cx="1671271" cy="2165489"/>
          </a:xfrm>
        </p:grpSpPr>
        <p:pic>
          <p:nvPicPr>
            <p:cNvPr id="38" name="Picture 37" descr="Graphical user interface, application&#10;&#10;Description automatically generated">
              <a:extLst>
                <a:ext uri="{FF2B5EF4-FFF2-40B4-BE49-F238E27FC236}">
                  <a16:creationId xmlns:a16="http://schemas.microsoft.com/office/drawing/2014/main" id="{0A2C15F9-498C-4830-86DE-91D35222F4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71145" y="4692510"/>
              <a:ext cx="1671271" cy="2165489"/>
            </a:xfrm>
            <a:prstGeom prst="rect">
              <a:avLst/>
            </a:prstGeom>
          </p:spPr>
        </p:pic>
        <p:pic>
          <p:nvPicPr>
            <p:cNvPr id="36" name="Picture 35" descr="A black and white logo&#10;&#10;Description automatically generated with medium confidence">
              <a:extLst>
                <a:ext uri="{FF2B5EF4-FFF2-40B4-BE49-F238E27FC236}">
                  <a16:creationId xmlns:a16="http://schemas.microsoft.com/office/drawing/2014/main" id="{9973905E-4FF8-42CB-8F87-CBD25734BD8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00774" y="5078224"/>
              <a:ext cx="403635" cy="629629"/>
            </a:xfrm>
            <a:prstGeom prst="rect">
              <a:avLst/>
            </a:prstGeom>
          </p:spPr>
        </p:pic>
      </p:grpSp>
      <p:grpSp>
        <p:nvGrpSpPr>
          <p:cNvPr id="44" name="Group 43">
            <a:extLst>
              <a:ext uri="{FF2B5EF4-FFF2-40B4-BE49-F238E27FC236}">
                <a16:creationId xmlns:a16="http://schemas.microsoft.com/office/drawing/2014/main" id="{F48D03BA-A63A-4FF5-983F-9B98AC086B49}"/>
              </a:ext>
            </a:extLst>
          </p:cNvPr>
          <p:cNvGrpSpPr/>
          <p:nvPr/>
        </p:nvGrpSpPr>
        <p:grpSpPr>
          <a:xfrm>
            <a:off x="2298609" y="2621790"/>
            <a:ext cx="1843712" cy="1877176"/>
            <a:chOff x="2482670" y="2473621"/>
            <a:chExt cx="1426643" cy="1350336"/>
          </a:xfrm>
        </p:grpSpPr>
        <p:pic>
          <p:nvPicPr>
            <p:cNvPr id="43" name="Picture 42" descr="Shape&#10;&#10;Description automatically generated">
              <a:extLst>
                <a:ext uri="{FF2B5EF4-FFF2-40B4-BE49-F238E27FC236}">
                  <a16:creationId xmlns:a16="http://schemas.microsoft.com/office/drawing/2014/main" id="{F87DC23D-EF98-46DB-BD99-8607A99BEA4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82670" y="2550208"/>
              <a:ext cx="930676" cy="1010449"/>
            </a:xfrm>
            <a:prstGeom prst="rect">
              <a:avLst/>
            </a:prstGeom>
          </p:spPr>
        </p:pic>
        <p:pic>
          <p:nvPicPr>
            <p:cNvPr id="41" name="Picture 40" descr="A picture containing text, clipart&#10;&#10;Description automatically generated">
              <a:extLst>
                <a:ext uri="{FF2B5EF4-FFF2-40B4-BE49-F238E27FC236}">
                  <a16:creationId xmlns:a16="http://schemas.microsoft.com/office/drawing/2014/main" id="{787032BE-1CBC-4CB0-BC46-CF2FBBAABBDF}"/>
                </a:ext>
              </a:extLst>
            </p:cNvPr>
            <p:cNvPicPr>
              <a:picLocks noChangeAspect="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r="12484"/>
            <a:stretch/>
          </p:blipFill>
          <p:spPr>
            <a:xfrm>
              <a:off x="2940270" y="2473621"/>
              <a:ext cx="969043" cy="1350336"/>
            </a:xfrm>
            <a:prstGeom prst="rect">
              <a:avLst/>
            </a:prstGeom>
          </p:spPr>
        </p:pic>
      </p:grpSp>
    </p:spTree>
    <p:extLst>
      <p:ext uri="{BB962C8B-B14F-4D97-AF65-F5344CB8AC3E}">
        <p14:creationId xmlns:p14="http://schemas.microsoft.com/office/powerpoint/2010/main" val="27902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44"/>
                                        </p:tgtEl>
                                        <p:attrNameLst>
                                          <p:attrName>ppt_x</p:attrName>
                                        </p:attrNameLst>
                                      </p:cBhvr>
                                      <p:tavLst>
                                        <p:tav tm="0">
                                          <p:val>
                                            <p:strVal val="ppt_x"/>
                                          </p:val>
                                        </p:tav>
                                        <p:tav tm="100000">
                                          <p:val>
                                            <p:strVal val="ppt_x"/>
                                          </p:val>
                                        </p:tav>
                                      </p:tavLst>
                                    </p:anim>
                                    <p:anim calcmode="lin" valueType="num">
                                      <p:cBhvr additive="base">
                                        <p:cTn id="13" dur="500"/>
                                        <p:tgtEl>
                                          <p:spTgt spid="44"/>
                                        </p:tgtEl>
                                        <p:attrNameLst>
                                          <p:attrName>ppt_y</p:attrName>
                                        </p:attrNameLst>
                                      </p:cBhvr>
                                      <p:tavLst>
                                        <p:tav tm="0">
                                          <p:val>
                                            <p:strVal val="ppt_y"/>
                                          </p:val>
                                        </p:tav>
                                        <p:tav tm="100000">
                                          <p:val>
                                            <p:strVal val="1+ppt_h/2"/>
                                          </p:val>
                                        </p:tav>
                                      </p:tavLst>
                                    </p:anim>
                                    <p:set>
                                      <p:cBhvr>
                                        <p:cTn id="14" dur="1" fill="hold">
                                          <p:stCondLst>
                                            <p:cond delay="499"/>
                                          </p:stCondLst>
                                        </p:cTn>
                                        <p:tgtEl>
                                          <p:spTgt spid="44"/>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xit" presetSubtype="8" fill="hold" nodeType="clickEffect">
                                  <p:stCondLst>
                                    <p:cond delay="0"/>
                                  </p:stCondLst>
                                  <p:childTnLst>
                                    <p:anim calcmode="lin" valueType="num">
                                      <p:cBhvr additive="base">
                                        <p:cTn id="23" dur="500"/>
                                        <p:tgtEl>
                                          <p:spTgt spid="30"/>
                                        </p:tgtEl>
                                        <p:attrNameLst>
                                          <p:attrName>ppt_x</p:attrName>
                                        </p:attrNameLst>
                                      </p:cBhvr>
                                      <p:tavLst>
                                        <p:tav tm="0">
                                          <p:val>
                                            <p:strVal val="ppt_x"/>
                                          </p:val>
                                        </p:tav>
                                        <p:tav tm="100000">
                                          <p:val>
                                            <p:strVal val="0-ppt_w/2"/>
                                          </p:val>
                                        </p:tav>
                                      </p:tavLst>
                                    </p:anim>
                                    <p:anim calcmode="lin" valueType="num">
                                      <p:cBhvr additive="base">
                                        <p:cTn id="24" dur="500"/>
                                        <p:tgtEl>
                                          <p:spTgt spid="30"/>
                                        </p:tgtEl>
                                        <p:attrNameLst>
                                          <p:attrName>ppt_y</p:attrName>
                                        </p:attrNameLst>
                                      </p:cBhvr>
                                      <p:tavLst>
                                        <p:tav tm="0">
                                          <p:val>
                                            <p:strVal val="ppt_y"/>
                                          </p:val>
                                        </p:tav>
                                        <p:tav tm="100000">
                                          <p:val>
                                            <p:strVal val="ppt_y"/>
                                          </p:val>
                                        </p:tav>
                                      </p:tavLst>
                                    </p:anim>
                                    <p:set>
                                      <p:cBhvr>
                                        <p:cTn id="25" dur="1" fill="hold">
                                          <p:stCondLst>
                                            <p:cond delay="499"/>
                                          </p:stCondLst>
                                        </p:cTn>
                                        <p:tgtEl>
                                          <p:spTgt spid="30"/>
                                        </p:tgtEl>
                                        <p:attrNameLst>
                                          <p:attrName>style.visibility</p:attrName>
                                        </p:attrNameLst>
                                      </p:cBhvr>
                                      <p:to>
                                        <p:strVal val="hidden"/>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1" presetClass="exit" presetSubtype="1" fill="hold" nodeType="clickEffect">
                                  <p:stCondLst>
                                    <p:cond delay="0"/>
                                  </p:stCondLst>
                                  <p:childTnLst>
                                    <p:animEffect transition="out" filter="wheel(1)">
                                      <p:cBhvr>
                                        <p:cTn id="34" dur="2000"/>
                                        <p:tgtEl>
                                          <p:spTgt spid="39"/>
                                        </p:tgtEl>
                                      </p:cBhvr>
                                    </p:animEffect>
                                    <p:set>
                                      <p:cBhvr>
                                        <p:cTn id="35" dur="1" fill="hold">
                                          <p:stCondLst>
                                            <p:cond delay="1999"/>
                                          </p:stCondLst>
                                        </p:cTn>
                                        <p:tgtEl>
                                          <p:spTgt spid="39"/>
                                        </p:tgtEl>
                                        <p:attrNameLst>
                                          <p:attrName>style.visibility</p:attrName>
                                        </p:attrNameLst>
                                      </p:cBhvr>
                                      <p:to>
                                        <p:strVal val="hidden"/>
                                      </p:to>
                                    </p:set>
                                  </p:childTnLst>
                                </p:cTn>
                              </p:par>
                            </p:childTnLst>
                          </p:cTn>
                        </p:par>
                        <p:par>
                          <p:cTn id="36" fill="hold">
                            <p:stCondLst>
                              <p:cond delay="2000"/>
                            </p:stCondLst>
                            <p:childTnLst>
                              <p:par>
                                <p:cTn id="37" presetID="1"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xit" presetSubtype="2" fill="hold" nodeType="clickEffect">
                                  <p:stCondLst>
                                    <p:cond delay="0"/>
                                  </p:stCondLst>
                                  <p:childTnLst>
                                    <p:anim calcmode="lin" valueType="num">
                                      <p:cBhvr additive="base">
                                        <p:cTn id="44" dur="500"/>
                                        <p:tgtEl>
                                          <p:spTgt spid="28"/>
                                        </p:tgtEl>
                                        <p:attrNameLst>
                                          <p:attrName>ppt_x</p:attrName>
                                        </p:attrNameLst>
                                      </p:cBhvr>
                                      <p:tavLst>
                                        <p:tav tm="0">
                                          <p:val>
                                            <p:strVal val="ppt_x"/>
                                          </p:val>
                                        </p:tav>
                                        <p:tav tm="100000">
                                          <p:val>
                                            <p:strVal val="1+ppt_w/2"/>
                                          </p:val>
                                        </p:tav>
                                      </p:tavLst>
                                    </p:anim>
                                    <p:anim calcmode="lin" valueType="num">
                                      <p:cBhvr additive="base">
                                        <p:cTn id="45" dur="500"/>
                                        <p:tgtEl>
                                          <p:spTgt spid="28"/>
                                        </p:tgtEl>
                                        <p:attrNameLst>
                                          <p:attrName>ppt_y</p:attrName>
                                        </p:attrNameLst>
                                      </p:cBhvr>
                                      <p:tavLst>
                                        <p:tav tm="0">
                                          <p:val>
                                            <p:strVal val="ppt_y"/>
                                          </p:val>
                                        </p:tav>
                                        <p:tav tm="100000">
                                          <p:val>
                                            <p:strVal val="ppt_y"/>
                                          </p:val>
                                        </p:tav>
                                      </p:tavLst>
                                    </p:anim>
                                    <p:set>
                                      <p:cBhvr>
                                        <p:cTn id="46" dur="1" fill="hold">
                                          <p:stCondLst>
                                            <p:cond delay="499"/>
                                          </p:stCondLst>
                                        </p:cTn>
                                        <p:tgtEl>
                                          <p:spTgt spid="28"/>
                                        </p:tgtEl>
                                        <p:attrNameLst>
                                          <p:attrName>style.visibility</p:attrName>
                                        </p:attrNameLst>
                                      </p:cBhvr>
                                      <p:to>
                                        <p:strVal val="hidden"/>
                                      </p:to>
                                    </p:set>
                                  </p:childTnLst>
                                </p:cTn>
                              </p:par>
                            </p:childTnLst>
                          </p:cTn>
                        </p:par>
                        <p:par>
                          <p:cTn id="47" fill="hold">
                            <p:stCondLst>
                              <p:cond delay="500"/>
                            </p:stCondLst>
                            <p:childTnLst>
                              <p:par>
                                <p:cTn id="48" presetID="1" presetClass="entr" presetSubtype="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6" presetClass="exit" presetSubtype="0" fill="hold" nodeType="clickEffect">
                                  <p:stCondLst>
                                    <p:cond delay="0"/>
                                  </p:stCondLst>
                                  <p:childTnLst>
                                    <p:animEffect transition="out" filter="wipe(down)">
                                      <p:cBhvr>
                                        <p:cTn id="55" dur="180" accel="50000">
                                          <p:stCondLst>
                                            <p:cond delay="1820"/>
                                          </p:stCondLst>
                                        </p:cTn>
                                        <p:tgtEl>
                                          <p:spTgt spid="26"/>
                                        </p:tgtEl>
                                      </p:cBhvr>
                                    </p:animEffect>
                                    <p:anim calcmode="lin" valueType="num">
                                      <p:cBhvr>
                                        <p:cTn id="56" dur="1822" tmFilter="0,0; 0.14,0.31; 0.43,0.73; 0.71,0.91; 1.0,1.0">
                                          <p:stCondLst>
                                            <p:cond delay="0"/>
                                          </p:stCondLst>
                                        </p:cTn>
                                        <p:tgtEl>
                                          <p:spTgt spid="26"/>
                                        </p:tgtEl>
                                        <p:attrNameLst>
                                          <p:attrName>ppt_x</p:attrName>
                                        </p:attrNameLst>
                                      </p:cBhvr>
                                      <p:tavLst>
                                        <p:tav tm="0">
                                          <p:val>
                                            <p:strVal val="ppt_x"/>
                                          </p:val>
                                        </p:tav>
                                        <p:tav tm="100000">
                                          <p:val>
                                            <p:strVal val="#ppt_x+0.25"/>
                                          </p:val>
                                        </p:tav>
                                      </p:tavLst>
                                    </p:anim>
                                    <p:anim calcmode="lin" valueType="num">
                                      <p:cBhvr>
                                        <p:cTn id="57" dur="178">
                                          <p:stCondLst>
                                            <p:cond delay="1822"/>
                                          </p:stCondLst>
                                        </p:cTn>
                                        <p:tgtEl>
                                          <p:spTgt spid="26"/>
                                        </p:tgtEl>
                                        <p:attrNameLst>
                                          <p:attrName>ppt_x</p:attrName>
                                        </p:attrNameLst>
                                      </p:cBhvr>
                                      <p:tavLst>
                                        <p:tav tm="0">
                                          <p:val>
                                            <p:strVal val="ppt_x"/>
                                          </p:val>
                                        </p:tav>
                                        <p:tav tm="100000">
                                          <p:val>
                                            <p:strVal val="ppt_x"/>
                                          </p:val>
                                        </p:tav>
                                      </p:tavLst>
                                    </p:anim>
                                    <p:anim calcmode="lin" valueType="num">
                                      <p:cBhvr>
                                        <p:cTn id="58" dur="664" tmFilter="0.0,0.0;0.25,0.07;0.50,0.2;0.75,0.467;1.0,1.0">
                                          <p:stCondLst>
                                            <p:cond delay="0"/>
                                          </p:stCondLst>
                                        </p:cTn>
                                        <p:tgtEl>
                                          <p:spTgt spid="2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9" dur="664" tmFilter="0, 0; 0.125,0.2665; 0.25,0.4; 0.375,0.465; 0.5,0.5;  0.625,0.535; 0.75,0.6; 0.875,0.7335; 1,1">
                                          <p:stCondLst>
                                            <p:cond delay="664"/>
                                          </p:stCondLst>
                                        </p:cTn>
                                        <p:tgtEl>
                                          <p:spTgt spid="2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0" dur="332" tmFilter="0, 0; 0.125,0.2665; 0.25,0.4; 0.375,0.465; 0.5,0.5;  0.625,0.535; 0.75,0.6; 0.875,0.7335; 1,1">
                                          <p:stCondLst>
                                            <p:cond delay="1324"/>
                                          </p:stCondLst>
                                        </p:cTn>
                                        <p:tgtEl>
                                          <p:spTgt spid="2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1" dur="164" tmFilter="0, 0; 0.125,0.2665; 0.25,0.4; 0.375,0.465; 0.5,0.5;  0.625,0.535; 0.75,0.6; 0.875,0.7335; 1,1">
                                          <p:stCondLst>
                                            <p:cond delay="1656"/>
                                          </p:stCondLst>
                                        </p:cTn>
                                        <p:tgtEl>
                                          <p:spTgt spid="2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2" dur="180" accel="50000">
                                          <p:stCondLst>
                                            <p:cond delay="1820"/>
                                          </p:stCondLst>
                                        </p:cTn>
                                        <p:tgtEl>
                                          <p:spTgt spid="26"/>
                                        </p:tgtEl>
                                        <p:attrNameLst>
                                          <p:attrName>ppt_y</p:attrName>
                                        </p:attrNameLst>
                                      </p:cBhvr>
                                      <p:tavLst>
                                        <p:tav tm="0">
                                          <p:val>
                                            <p:strVal val="ppt_y"/>
                                          </p:val>
                                        </p:tav>
                                        <p:tav tm="100000">
                                          <p:val>
                                            <p:strVal val="ppt_y+ppt_h"/>
                                          </p:val>
                                        </p:tav>
                                      </p:tavLst>
                                    </p:anim>
                                    <p:animScale>
                                      <p:cBhvr>
                                        <p:cTn id="63" dur="26">
                                          <p:stCondLst>
                                            <p:cond delay="620"/>
                                          </p:stCondLst>
                                        </p:cTn>
                                        <p:tgtEl>
                                          <p:spTgt spid="26"/>
                                        </p:tgtEl>
                                      </p:cBhvr>
                                      <p:to x="100000" y="60000"/>
                                    </p:animScale>
                                    <p:animScale>
                                      <p:cBhvr>
                                        <p:cTn id="64" dur="166" decel="50000">
                                          <p:stCondLst>
                                            <p:cond delay="646"/>
                                          </p:stCondLst>
                                        </p:cTn>
                                        <p:tgtEl>
                                          <p:spTgt spid="26"/>
                                        </p:tgtEl>
                                      </p:cBhvr>
                                      <p:to x="100000" y="100000"/>
                                    </p:animScale>
                                    <p:animScale>
                                      <p:cBhvr>
                                        <p:cTn id="65" dur="26">
                                          <p:stCondLst>
                                            <p:cond delay="1312"/>
                                          </p:stCondLst>
                                        </p:cTn>
                                        <p:tgtEl>
                                          <p:spTgt spid="26"/>
                                        </p:tgtEl>
                                      </p:cBhvr>
                                      <p:to x="100000" y="80000"/>
                                    </p:animScale>
                                    <p:animScale>
                                      <p:cBhvr>
                                        <p:cTn id="66" dur="166" decel="50000">
                                          <p:stCondLst>
                                            <p:cond delay="1338"/>
                                          </p:stCondLst>
                                        </p:cTn>
                                        <p:tgtEl>
                                          <p:spTgt spid="26"/>
                                        </p:tgtEl>
                                      </p:cBhvr>
                                      <p:to x="100000" y="100000"/>
                                    </p:animScale>
                                    <p:animScale>
                                      <p:cBhvr>
                                        <p:cTn id="67" dur="26">
                                          <p:stCondLst>
                                            <p:cond delay="1642"/>
                                          </p:stCondLst>
                                        </p:cTn>
                                        <p:tgtEl>
                                          <p:spTgt spid="26"/>
                                        </p:tgtEl>
                                      </p:cBhvr>
                                      <p:to x="100000" y="90000"/>
                                    </p:animScale>
                                    <p:animScale>
                                      <p:cBhvr>
                                        <p:cTn id="68" dur="166" decel="50000">
                                          <p:stCondLst>
                                            <p:cond delay="1668"/>
                                          </p:stCondLst>
                                        </p:cTn>
                                        <p:tgtEl>
                                          <p:spTgt spid="26"/>
                                        </p:tgtEl>
                                      </p:cBhvr>
                                      <p:to x="100000" y="100000"/>
                                    </p:animScale>
                                    <p:animScale>
                                      <p:cBhvr>
                                        <p:cTn id="69" dur="26">
                                          <p:stCondLst>
                                            <p:cond delay="1808"/>
                                          </p:stCondLst>
                                        </p:cTn>
                                        <p:tgtEl>
                                          <p:spTgt spid="26"/>
                                        </p:tgtEl>
                                      </p:cBhvr>
                                      <p:to x="100000" y="95000"/>
                                    </p:animScale>
                                    <p:animScale>
                                      <p:cBhvr>
                                        <p:cTn id="70" dur="166" decel="50000">
                                          <p:stCondLst>
                                            <p:cond delay="1834"/>
                                          </p:stCondLst>
                                        </p:cTn>
                                        <p:tgtEl>
                                          <p:spTgt spid="26"/>
                                        </p:tgtEl>
                                      </p:cBhvr>
                                      <p:to x="100000" y="100000"/>
                                    </p:animScale>
                                    <p:set>
                                      <p:cBhvr>
                                        <p:cTn id="71" dur="1" fill="hold">
                                          <p:stCondLst>
                                            <p:cond delay="1999"/>
                                          </p:stCondLst>
                                        </p:cTn>
                                        <p:tgtEl>
                                          <p:spTgt spid="26"/>
                                        </p:tgtEl>
                                        <p:attrNameLst>
                                          <p:attrName>style.visibility</p:attrName>
                                        </p:attrNameLst>
                                      </p:cBhvr>
                                      <p:to>
                                        <p:strVal val="hidden"/>
                                      </p:to>
                                    </p:set>
                                  </p:childTnLst>
                                </p:cTn>
                              </p:par>
                            </p:childTnLst>
                          </p:cTn>
                        </p:par>
                        <p:par>
                          <p:cTn id="72" fill="hold">
                            <p:stCondLst>
                              <p:cond delay="2000"/>
                            </p:stCondLst>
                            <p:childTnLst>
                              <p:par>
                                <p:cTn id="73" presetID="1" presetClass="entr" presetSubtype="0"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31" presetClass="exit" presetSubtype="0" fill="hold" nodeType="clickEffect">
                                  <p:stCondLst>
                                    <p:cond delay="0"/>
                                  </p:stCondLst>
                                  <p:childTnLst>
                                    <p:anim calcmode="lin" valueType="num">
                                      <p:cBhvr>
                                        <p:cTn id="80" dur="1000"/>
                                        <p:tgtEl>
                                          <p:spTgt spid="34"/>
                                        </p:tgtEl>
                                        <p:attrNameLst>
                                          <p:attrName>ppt_w</p:attrName>
                                        </p:attrNameLst>
                                      </p:cBhvr>
                                      <p:tavLst>
                                        <p:tav tm="0">
                                          <p:val>
                                            <p:strVal val="ppt_w"/>
                                          </p:val>
                                        </p:tav>
                                        <p:tav tm="100000">
                                          <p:val>
                                            <p:fltVal val="0"/>
                                          </p:val>
                                        </p:tav>
                                      </p:tavLst>
                                    </p:anim>
                                    <p:anim calcmode="lin" valueType="num">
                                      <p:cBhvr>
                                        <p:cTn id="81" dur="1000"/>
                                        <p:tgtEl>
                                          <p:spTgt spid="34"/>
                                        </p:tgtEl>
                                        <p:attrNameLst>
                                          <p:attrName>ppt_h</p:attrName>
                                        </p:attrNameLst>
                                      </p:cBhvr>
                                      <p:tavLst>
                                        <p:tav tm="0">
                                          <p:val>
                                            <p:strVal val="ppt_h"/>
                                          </p:val>
                                        </p:tav>
                                        <p:tav tm="100000">
                                          <p:val>
                                            <p:fltVal val="0"/>
                                          </p:val>
                                        </p:tav>
                                      </p:tavLst>
                                    </p:anim>
                                    <p:anim calcmode="lin" valueType="num">
                                      <p:cBhvr>
                                        <p:cTn id="82" dur="1000"/>
                                        <p:tgtEl>
                                          <p:spTgt spid="34"/>
                                        </p:tgtEl>
                                        <p:attrNameLst>
                                          <p:attrName>style.rotation</p:attrName>
                                        </p:attrNameLst>
                                      </p:cBhvr>
                                      <p:tavLst>
                                        <p:tav tm="0">
                                          <p:val>
                                            <p:fltVal val="0"/>
                                          </p:val>
                                        </p:tav>
                                        <p:tav tm="100000">
                                          <p:val>
                                            <p:fltVal val="90"/>
                                          </p:val>
                                        </p:tav>
                                      </p:tavLst>
                                    </p:anim>
                                    <p:animEffect transition="out" filter="fade">
                                      <p:cBhvr>
                                        <p:cTn id="83" dur="1000"/>
                                        <p:tgtEl>
                                          <p:spTgt spid="34"/>
                                        </p:tgtEl>
                                      </p:cBhvr>
                                    </p:animEffect>
                                    <p:set>
                                      <p:cBhvr>
                                        <p:cTn id="84" dur="1" fill="hold">
                                          <p:stCondLst>
                                            <p:cond delay="999"/>
                                          </p:stCondLst>
                                        </p:cTn>
                                        <p:tgtEl>
                                          <p:spTgt spid="34"/>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32"/>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4" presetClass="exit" presetSubtype="10" fill="hold" nodeType="clickEffect">
                                  <p:stCondLst>
                                    <p:cond delay="0"/>
                                  </p:stCondLst>
                                  <p:childTnLst>
                                    <p:animEffect transition="out" filter="randombar(horizontal)">
                                      <p:cBhvr>
                                        <p:cTn id="93" dur="500"/>
                                        <p:tgtEl>
                                          <p:spTgt spid="32"/>
                                        </p:tgtEl>
                                      </p:cBhvr>
                                    </p:animEffect>
                                    <p:set>
                                      <p:cBhvr>
                                        <p:cTn id="94"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oin, various, different, several&#10;&#10;Description automatically generated">
            <a:extLst>
              <a:ext uri="{FF2B5EF4-FFF2-40B4-BE49-F238E27FC236}">
                <a16:creationId xmlns:a16="http://schemas.microsoft.com/office/drawing/2014/main" id="{838F8767-48B2-47AA-AF94-4F9F6A48F14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5357"/>
          <a:stretch/>
        </p:blipFill>
        <p:spPr>
          <a:xfrm>
            <a:off x="0" y="0"/>
            <a:ext cx="12192000" cy="6858000"/>
          </a:xfrm>
        </p:spPr>
      </p:pic>
      <p:sp>
        <p:nvSpPr>
          <p:cNvPr id="12" name="Title 11">
            <a:extLst>
              <a:ext uri="{FF2B5EF4-FFF2-40B4-BE49-F238E27FC236}">
                <a16:creationId xmlns:a16="http://schemas.microsoft.com/office/drawing/2014/main" id="{FFF47F96-D085-49B6-A60F-B9ED1DF1233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87CBD98-0CCB-44D1-B1F9-3F86776A9A88}"/>
              </a:ext>
            </a:extLst>
          </p:cNvPr>
          <p:cNvSpPr>
            <a:spLocks noGrp="1"/>
          </p:cNvSpPr>
          <p:nvPr>
            <p:ph type="body" sz="half" idx="2"/>
          </p:nvPr>
        </p:nvSpPr>
        <p:spPr/>
        <p:txBody>
          <a:bodyPr/>
          <a:lstStyle/>
          <a:p>
            <a:endParaRPr lang="en-US"/>
          </a:p>
        </p:txBody>
      </p:sp>
      <p:pic>
        <p:nvPicPr>
          <p:cNvPr id="5" name="Online Media 4" title="Primary Year B Quarter 2 Episode 1 &quot;Seventy Times Seventy&quot;">
            <a:hlinkClick r:id="" action="ppaction://media"/>
            <a:extLst>
              <a:ext uri="{FF2B5EF4-FFF2-40B4-BE49-F238E27FC236}">
                <a16:creationId xmlns:a16="http://schemas.microsoft.com/office/drawing/2014/main" id="{4EBA7EA0-3002-4BD2-95FA-703EE9FC3857}"/>
              </a:ext>
            </a:extLst>
          </p:cNvPr>
          <p:cNvPicPr>
            <a:picLocks noRot="1" noChangeAspect="1"/>
          </p:cNvPicPr>
          <p:nvPr>
            <a:videoFile r:link="rId1"/>
          </p:nvPr>
        </p:nvPicPr>
        <p:blipFill>
          <a:blip r:embed="rId4"/>
          <a:stretch>
            <a:fillRect/>
          </a:stretch>
        </p:blipFill>
        <p:spPr>
          <a:xfrm>
            <a:off x="487108" y="298794"/>
            <a:ext cx="11149080" cy="6299230"/>
          </a:xfrm>
          <a:prstGeom prst="rect">
            <a:avLst/>
          </a:prstGeom>
        </p:spPr>
      </p:pic>
    </p:spTree>
    <p:extLst>
      <p:ext uri="{BB962C8B-B14F-4D97-AF65-F5344CB8AC3E}">
        <p14:creationId xmlns:p14="http://schemas.microsoft.com/office/powerpoint/2010/main" val="115459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sitting, crowd&#10;&#10;Description automatically generated">
            <a:extLst>
              <a:ext uri="{FF2B5EF4-FFF2-40B4-BE49-F238E27FC236}">
                <a16:creationId xmlns:a16="http://schemas.microsoft.com/office/drawing/2014/main" id="{49D9D387-3A66-4E3E-9E89-B1709C829E62}"/>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b="15913"/>
          <a:stretch/>
        </p:blipFill>
        <p:spPr>
          <a:xfrm>
            <a:off x="0" y="0"/>
            <a:ext cx="12192000" cy="6858001"/>
          </a:xfrm>
          <a:prstGeom prst="rect">
            <a:avLst/>
          </a:prstGeom>
        </p:spPr>
      </p:pic>
      <p:sp>
        <p:nvSpPr>
          <p:cNvPr id="2" name="Title 1">
            <a:extLst>
              <a:ext uri="{FF2B5EF4-FFF2-40B4-BE49-F238E27FC236}">
                <a16:creationId xmlns:a16="http://schemas.microsoft.com/office/drawing/2014/main" id="{7B496205-869C-4510-B622-727B6D4A0C7E}"/>
              </a:ext>
            </a:extLst>
          </p:cNvPr>
          <p:cNvSpPr>
            <a:spLocks noGrp="1"/>
          </p:cNvSpPr>
          <p:nvPr>
            <p:ph type="title"/>
          </p:nvPr>
        </p:nvSpPr>
        <p:spPr>
          <a:xfrm>
            <a:off x="357809" y="365125"/>
            <a:ext cx="10995991" cy="93358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1" dirty="0">
                <a:solidFill>
                  <a:schemeClr val="bg1">
                    <a:lumMod val="95000"/>
                  </a:schemeClr>
                </a:solidFill>
                <a:effectLst>
                  <a:outerShdw blurRad="38100" dist="38100" dir="2700000" algn="tl">
                    <a:srgbClr val="000000">
                      <a:alpha val="43137"/>
                    </a:srgbClr>
                  </a:outerShdw>
                </a:effectLst>
              </a:rPr>
              <a:t>Let’s Pray</a:t>
            </a:r>
          </a:p>
        </p:txBody>
      </p:sp>
      <p:sp>
        <p:nvSpPr>
          <p:cNvPr id="3" name="Content Placeholder 2">
            <a:extLst>
              <a:ext uri="{FF2B5EF4-FFF2-40B4-BE49-F238E27FC236}">
                <a16:creationId xmlns:a16="http://schemas.microsoft.com/office/drawing/2014/main" id="{D4BBBC9E-BD8F-4E18-AA4A-8812593DC999}"/>
              </a:ext>
            </a:extLst>
          </p:cNvPr>
          <p:cNvSpPr>
            <a:spLocks noGrp="1"/>
          </p:cNvSpPr>
          <p:nvPr>
            <p:ph idx="1"/>
          </p:nvPr>
        </p:nvSpPr>
        <p:spPr>
          <a:xfrm>
            <a:off x="357809" y="1298714"/>
            <a:ext cx="10995991" cy="5194161"/>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dirty="0">
                <a:solidFill>
                  <a:schemeClr val="bg1">
                    <a:lumMod val="95000"/>
                  </a:schemeClr>
                </a:solidFill>
                <a:effectLst>
                  <a:outerShdw blurRad="38100" dist="38100" dir="2700000" algn="tl">
                    <a:srgbClr val="000000">
                      <a:alpha val="43137"/>
                    </a:srgbClr>
                  </a:outerShdw>
                </a:effectLst>
              </a:rPr>
              <a:t>	Our Father in heaven,</a:t>
            </a:r>
            <a:br>
              <a:rPr lang="en-US" dirty="0">
                <a:solidFill>
                  <a:schemeClr val="bg1">
                    <a:lumMod val="95000"/>
                  </a:schemeClr>
                </a:solidFill>
                <a:effectLst>
                  <a:outerShdw blurRad="38100" dist="38100" dir="2700000" algn="tl">
                    <a:srgbClr val="000000">
                      <a:alpha val="43137"/>
                    </a:srgbClr>
                  </a:outerShdw>
                </a:effectLst>
              </a:rPr>
            </a:br>
            <a:r>
              <a:rPr lang="en-US" dirty="0">
                <a:solidFill>
                  <a:schemeClr val="bg1">
                    <a:lumMod val="95000"/>
                  </a:schemeClr>
                </a:solidFill>
                <a:effectLst>
                  <a:outerShdw blurRad="38100" dist="38100" dir="2700000" algn="tl">
                    <a:srgbClr val="000000">
                      <a:alpha val="43137"/>
                    </a:srgbClr>
                  </a:outerShdw>
                </a:effectLst>
              </a:rPr>
              <a:t>	Hallowed be Your name.</a:t>
            </a:r>
            <a:br>
              <a:rPr lang="en-US" dirty="0">
                <a:solidFill>
                  <a:schemeClr val="bg1">
                    <a:lumMod val="95000"/>
                  </a:schemeClr>
                </a:solidFill>
                <a:effectLst>
                  <a:outerShdw blurRad="38100" dist="38100" dir="2700000" algn="tl">
                    <a:srgbClr val="000000">
                      <a:alpha val="43137"/>
                    </a:srgbClr>
                  </a:outerShdw>
                </a:effectLst>
              </a:rPr>
            </a:br>
            <a:r>
              <a:rPr lang="en-US" baseline="30000" dirty="0">
                <a:solidFill>
                  <a:schemeClr val="bg1">
                    <a:lumMod val="95000"/>
                  </a:schemeClr>
                </a:solidFill>
                <a:effectLst>
                  <a:outerShdw blurRad="38100" dist="38100" dir="2700000" algn="tl">
                    <a:srgbClr val="000000">
                      <a:alpha val="43137"/>
                    </a:srgbClr>
                  </a:outerShdw>
                </a:effectLst>
              </a:rPr>
              <a:t>10 	</a:t>
            </a:r>
            <a:r>
              <a:rPr lang="en-US" dirty="0">
                <a:solidFill>
                  <a:schemeClr val="bg1">
                    <a:lumMod val="95000"/>
                  </a:schemeClr>
                </a:solidFill>
                <a:effectLst>
                  <a:outerShdw blurRad="38100" dist="38100" dir="2700000" algn="tl">
                    <a:srgbClr val="000000">
                      <a:alpha val="43137"/>
                    </a:srgbClr>
                  </a:outerShdw>
                </a:effectLst>
              </a:rPr>
              <a:t>Your kingdom come.</a:t>
            </a:r>
            <a:br>
              <a:rPr lang="en-US" dirty="0">
                <a:solidFill>
                  <a:schemeClr val="bg1">
                    <a:lumMod val="95000"/>
                  </a:schemeClr>
                </a:solidFill>
                <a:effectLst>
                  <a:outerShdw blurRad="38100" dist="38100" dir="2700000" algn="tl">
                    <a:srgbClr val="000000">
                      <a:alpha val="43137"/>
                    </a:srgbClr>
                  </a:outerShdw>
                </a:effectLst>
              </a:rPr>
            </a:br>
            <a:r>
              <a:rPr lang="en-US" dirty="0">
                <a:solidFill>
                  <a:schemeClr val="bg1">
                    <a:lumMod val="95000"/>
                  </a:schemeClr>
                </a:solidFill>
                <a:effectLst>
                  <a:outerShdw blurRad="38100" dist="38100" dir="2700000" algn="tl">
                    <a:srgbClr val="000000">
                      <a:alpha val="43137"/>
                    </a:srgbClr>
                  </a:outerShdw>
                </a:effectLst>
              </a:rPr>
              <a:t>	Your will be done</a:t>
            </a:r>
            <a:br>
              <a:rPr lang="en-US" dirty="0">
                <a:solidFill>
                  <a:schemeClr val="bg1">
                    <a:lumMod val="95000"/>
                  </a:schemeClr>
                </a:solidFill>
                <a:effectLst>
                  <a:outerShdw blurRad="38100" dist="38100" dir="2700000" algn="tl">
                    <a:srgbClr val="000000">
                      <a:alpha val="43137"/>
                    </a:srgbClr>
                  </a:outerShdw>
                </a:effectLst>
              </a:rPr>
            </a:br>
            <a:r>
              <a:rPr lang="en-US" dirty="0">
                <a:solidFill>
                  <a:schemeClr val="bg1">
                    <a:lumMod val="95000"/>
                  </a:schemeClr>
                </a:solidFill>
                <a:effectLst>
                  <a:outerShdw blurRad="38100" dist="38100" dir="2700000" algn="tl">
                    <a:srgbClr val="000000">
                      <a:alpha val="43137"/>
                    </a:srgbClr>
                  </a:outerShdw>
                </a:effectLst>
              </a:rPr>
              <a:t>	On earth as </a:t>
            </a:r>
            <a:r>
              <a:rPr lang="en-US" i="1" dirty="0">
                <a:solidFill>
                  <a:schemeClr val="bg1">
                    <a:lumMod val="95000"/>
                  </a:schemeClr>
                </a:solidFill>
                <a:effectLst>
                  <a:outerShdw blurRad="38100" dist="38100" dir="2700000" algn="tl">
                    <a:srgbClr val="000000">
                      <a:alpha val="43137"/>
                    </a:srgbClr>
                  </a:outerShdw>
                </a:effectLst>
              </a:rPr>
              <a:t>it is</a:t>
            </a:r>
            <a:r>
              <a:rPr lang="en-US" dirty="0">
                <a:solidFill>
                  <a:schemeClr val="bg1">
                    <a:lumMod val="95000"/>
                  </a:schemeClr>
                </a:solidFill>
                <a:effectLst>
                  <a:outerShdw blurRad="38100" dist="38100" dir="2700000" algn="tl">
                    <a:srgbClr val="000000">
                      <a:alpha val="43137"/>
                    </a:srgbClr>
                  </a:outerShdw>
                </a:effectLst>
              </a:rPr>
              <a:t> in heaven.</a:t>
            </a:r>
            <a:br>
              <a:rPr lang="en-US" dirty="0">
                <a:solidFill>
                  <a:schemeClr val="bg1">
                    <a:lumMod val="95000"/>
                  </a:schemeClr>
                </a:solidFill>
                <a:effectLst>
                  <a:outerShdw blurRad="38100" dist="38100" dir="2700000" algn="tl">
                    <a:srgbClr val="000000">
                      <a:alpha val="43137"/>
                    </a:srgbClr>
                  </a:outerShdw>
                </a:effectLst>
              </a:rPr>
            </a:br>
            <a:r>
              <a:rPr lang="en-US" baseline="30000" dirty="0">
                <a:solidFill>
                  <a:schemeClr val="bg1">
                    <a:lumMod val="95000"/>
                  </a:schemeClr>
                </a:solidFill>
                <a:effectLst>
                  <a:outerShdw blurRad="38100" dist="38100" dir="2700000" algn="tl">
                    <a:srgbClr val="000000">
                      <a:alpha val="43137"/>
                    </a:srgbClr>
                  </a:outerShdw>
                </a:effectLst>
              </a:rPr>
              <a:t>11 	</a:t>
            </a:r>
            <a:r>
              <a:rPr lang="en-US" dirty="0">
                <a:solidFill>
                  <a:schemeClr val="bg1">
                    <a:lumMod val="95000"/>
                  </a:schemeClr>
                </a:solidFill>
                <a:effectLst>
                  <a:outerShdw blurRad="38100" dist="38100" dir="2700000" algn="tl">
                    <a:srgbClr val="000000">
                      <a:alpha val="43137"/>
                    </a:srgbClr>
                  </a:outerShdw>
                </a:effectLst>
              </a:rPr>
              <a:t>Give us this day our daily bread.</a:t>
            </a:r>
            <a:br>
              <a:rPr lang="en-US" dirty="0">
                <a:solidFill>
                  <a:schemeClr val="bg1">
                    <a:lumMod val="95000"/>
                  </a:schemeClr>
                </a:solidFill>
                <a:effectLst>
                  <a:outerShdw blurRad="38100" dist="38100" dir="2700000" algn="tl">
                    <a:srgbClr val="000000">
                      <a:alpha val="43137"/>
                    </a:srgbClr>
                  </a:outerShdw>
                </a:effectLst>
              </a:rPr>
            </a:br>
            <a:r>
              <a:rPr lang="en-US" baseline="30000" dirty="0">
                <a:solidFill>
                  <a:schemeClr val="bg1">
                    <a:lumMod val="95000"/>
                  </a:schemeClr>
                </a:solidFill>
                <a:effectLst>
                  <a:outerShdw blurRad="38100" dist="38100" dir="2700000" algn="tl">
                    <a:srgbClr val="000000">
                      <a:alpha val="43137"/>
                    </a:srgbClr>
                  </a:outerShdw>
                </a:effectLst>
              </a:rPr>
              <a:t>12 	</a:t>
            </a:r>
            <a:r>
              <a:rPr lang="en-US" b="1" dirty="0">
                <a:solidFill>
                  <a:schemeClr val="accent6">
                    <a:lumMod val="60000"/>
                    <a:lumOff val="40000"/>
                  </a:schemeClr>
                </a:solidFill>
                <a:effectLst>
                  <a:outerShdw blurRad="38100" dist="38100" dir="2700000" algn="tl">
                    <a:srgbClr val="000000">
                      <a:alpha val="43137"/>
                    </a:srgbClr>
                  </a:outerShdw>
                </a:effectLst>
              </a:rPr>
              <a:t>And forgive us our debts,</a:t>
            </a:r>
            <a:br>
              <a:rPr lang="en-US" b="1" dirty="0">
                <a:solidFill>
                  <a:schemeClr val="accent6">
                    <a:lumMod val="60000"/>
                    <a:lumOff val="40000"/>
                  </a:schemeClr>
                </a:solidFill>
                <a:effectLst>
                  <a:outerShdw blurRad="38100" dist="38100" dir="2700000" algn="tl">
                    <a:srgbClr val="000000">
                      <a:alpha val="43137"/>
                    </a:srgbClr>
                  </a:outerShdw>
                </a:effectLst>
              </a:rPr>
            </a:br>
            <a:r>
              <a:rPr lang="en-US" b="1" dirty="0">
                <a:solidFill>
                  <a:schemeClr val="accent6">
                    <a:lumMod val="60000"/>
                    <a:lumOff val="40000"/>
                  </a:schemeClr>
                </a:solidFill>
                <a:effectLst>
                  <a:outerShdw blurRad="38100" dist="38100" dir="2700000" algn="tl">
                    <a:srgbClr val="000000">
                      <a:alpha val="43137"/>
                    </a:srgbClr>
                  </a:outerShdw>
                </a:effectLst>
              </a:rPr>
              <a:t>	As we forgive our debtors.</a:t>
            </a:r>
            <a:br>
              <a:rPr lang="en-US" b="1" dirty="0">
                <a:solidFill>
                  <a:schemeClr val="accent6">
                    <a:lumMod val="60000"/>
                    <a:lumOff val="40000"/>
                  </a:schemeClr>
                </a:solidFill>
                <a:effectLst>
                  <a:outerShdw blurRad="38100" dist="38100" dir="2700000" algn="tl">
                    <a:srgbClr val="000000">
                      <a:alpha val="43137"/>
                    </a:srgbClr>
                  </a:outerShdw>
                </a:effectLst>
              </a:rPr>
            </a:br>
            <a:r>
              <a:rPr lang="en-US" baseline="30000" dirty="0">
                <a:solidFill>
                  <a:schemeClr val="bg1">
                    <a:lumMod val="95000"/>
                  </a:schemeClr>
                </a:solidFill>
                <a:effectLst>
                  <a:outerShdw blurRad="38100" dist="38100" dir="2700000" algn="tl">
                    <a:srgbClr val="000000">
                      <a:alpha val="43137"/>
                    </a:srgbClr>
                  </a:outerShdw>
                </a:effectLst>
              </a:rPr>
              <a:t>13 	</a:t>
            </a:r>
            <a:r>
              <a:rPr lang="en-US" dirty="0">
                <a:solidFill>
                  <a:schemeClr val="bg1">
                    <a:lumMod val="95000"/>
                  </a:schemeClr>
                </a:solidFill>
                <a:effectLst>
                  <a:outerShdw blurRad="38100" dist="38100" dir="2700000" algn="tl">
                    <a:srgbClr val="000000">
                      <a:alpha val="43137"/>
                    </a:srgbClr>
                  </a:outerShdw>
                </a:effectLst>
              </a:rPr>
              <a:t>And do not lead us into temptation,</a:t>
            </a:r>
            <a:br>
              <a:rPr lang="en-US" dirty="0">
                <a:solidFill>
                  <a:schemeClr val="bg1">
                    <a:lumMod val="95000"/>
                  </a:schemeClr>
                </a:solidFill>
                <a:effectLst>
                  <a:outerShdw blurRad="38100" dist="38100" dir="2700000" algn="tl">
                    <a:srgbClr val="000000">
                      <a:alpha val="43137"/>
                    </a:srgbClr>
                  </a:outerShdw>
                </a:effectLst>
              </a:rPr>
            </a:br>
            <a:r>
              <a:rPr lang="en-US" dirty="0">
                <a:solidFill>
                  <a:schemeClr val="bg1">
                    <a:lumMod val="95000"/>
                  </a:schemeClr>
                </a:solidFill>
                <a:effectLst>
                  <a:outerShdw blurRad="38100" dist="38100" dir="2700000" algn="tl">
                    <a:srgbClr val="000000">
                      <a:alpha val="43137"/>
                    </a:srgbClr>
                  </a:outerShdw>
                </a:effectLst>
              </a:rPr>
              <a:t>	But deliver us from the evil one.</a:t>
            </a:r>
            <a:br>
              <a:rPr lang="en-US" dirty="0">
                <a:solidFill>
                  <a:schemeClr val="bg1">
                    <a:lumMod val="95000"/>
                  </a:schemeClr>
                </a:solidFill>
                <a:effectLst>
                  <a:outerShdw blurRad="38100" dist="38100" dir="2700000" algn="tl">
                    <a:srgbClr val="000000">
                      <a:alpha val="43137"/>
                    </a:srgbClr>
                  </a:outerShdw>
                </a:effectLst>
              </a:rPr>
            </a:br>
            <a:r>
              <a:rPr lang="en-US" dirty="0">
                <a:solidFill>
                  <a:schemeClr val="bg1">
                    <a:lumMod val="95000"/>
                  </a:schemeClr>
                </a:solidFill>
                <a:effectLst>
                  <a:outerShdw blurRad="38100" dist="38100" dir="2700000" algn="tl">
                    <a:srgbClr val="000000">
                      <a:alpha val="43137"/>
                    </a:srgbClr>
                  </a:outerShdw>
                </a:effectLst>
              </a:rPr>
              <a:t>	For Yours is the kingdom and the power and the glory forever. 			Amen.</a:t>
            </a:r>
          </a:p>
        </p:txBody>
      </p:sp>
    </p:spTree>
    <p:extLst>
      <p:ext uri="{BB962C8B-B14F-4D97-AF65-F5344CB8AC3E}">
        <p14:creationId xmlns:p14="http://schemas.microsoft.com/office/powerpoint/2010/main" val="311036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1712278" y="176106"/>
            <a:ext cx="7395627" cy="1016983"/>
          </a:xfrm>
        </p:spPr>
        <p:txBody>
          <a:bodyPr>
            <a:normAutofit/>
          </a:bodyPr>
          <a:lstStyle/>
          <a:p>
            <a:pPr algn="ctr"/>
            <a:r>
              <a:rPr lang="en-US" b="1"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I need a strong volunteer</a:t>
            </a:r>
          </a:p>
        </p:txBody>
      </p:sp>
      <p:sp>
        <p:nvSpPr>
          <p:cNvPr id="5" name="Text Placeholder 4">
            <a:extLst>
              <a:ext uri="{FF2B5EF4-FFF2-40B4-BE49-F238E27FC236}">
                <a16:creationId xmlns:a16="http://schemas.microsoft.com/office/drawing/2014/main" id="{329F38BE-6E08-4479-8702-DF7EF9380DB7}"/>
              </a:ext>
            </a:extLst>
          </p:cNvPr>
          <p:cNvSpPr>
            <a:spLocks noGrp="1"/>
          </p:cNvSpPr>
          <p:nvPr>
            <p:ph type="body" sz="quarter" idx="3"/>
          </p:nvPr>
        </p:nvSpPr>
        <p:spPr>
          <a:xfrm>
            <a:off x="6501605" y="74175"/>
            <a:ext cx="5183188" cy="823912"/>
          </a:xfrm>
        </p:spPr>
        <p:txBody>
          <a:bodyPr/>
          <a:lstStyle/>
          <a:p>
            <a:r>
              <a:rPr lang="en-US" dirty="0"/>
              <a:t>.</a:t>
            </a:r>
          </a:p>
        </p:txBody>
      </p:sp>
      <p:pic>
        <p:nvPicPr>
          <p:cNvPr id="4" name="Picture 3" descr="Shape, circle&#10;&#10;Description automatically generated">
            <a:extLst>
              <a:ext uri="{FF2B5EF4-FFF2-40B4-BE49-F238E27FC236}">
                <a16:creationId xmlns:a16="http://schemas.microsoft.com/office/drawing/2014/main" id="{2750A393-6FE6-4838-8E8F-DF83B0059DB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50000"/>
          <a:stretch/>
        </p:blipFill>
        <p:spPr>
          <a:xfrm>
            <a:off x="184772" y="6049034"/>
            <a:ext cx="3154017" cy="785177"/>
          </a:xfrm>
          <a:prstGeom prst="rect">
            <a:avLst/>
          </a:prstGeom>
        </p:spPr>
      </p:pic>
      <p:pic>
        <p:nvPicPr>
          <p:cNvPr id="13" name="Picture 12" descr="Shape, circle&#10;&#10;Description automatically generated">
            <a:extLst>
              <a:ext uri="{FF2B5EF4-FFF2-40B4-BE49-F238E27FC236}">
                <a16:creationId xmlns:a16="http://schemas.microsoft.com/office/drawing/2014/main" id="{A5DFC6B9-5A45-4D51-8717-F11D5DD57B5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7" t="50795" r="327" b="-795"/>
          <a:stretch/>
        </p:blipFill>
        <p:spPr>
          <a:xfrm>
            <a:off x="3189600" y="5999798"/>
            <a:ext cx="3154017" cy="785177"/>
          </a:xfrm>
          <a:prstGeom prst="rect">
            <a:avLst/>
          </a:prstGeom>
        </p:spPr>
      </p:pic>
      <p:pic>
        <p:nvPicPr>
          <p:cNvPr id="19" name="Content Placeholder 18" descr="A picture containing icon&#10;&#10;Description automatically generated">
            <a:extLst>
              <a:ext uri="{FF2B5EF4-FFF2-40B4-BE49-F238E27FC236}">
                <a16:creationId xmlns:a16="http://schemas.microsoft.com/office/drawing/2014/main" id="{40C320A5-33E2-469C-80F6-4D23F4FCA3B6}"/>
              </a:ext>
            </a:extLst>
          </p:cNvPr>
          <p:cNvPicPr>
            <a:picLocks noGrp="1" noChangeAspect="1"/>
          </p:cNvPicPr>
          <p:nvPr>
            <p:ph sz="quarter" idx="4"/>
          </p:nvPr>
        </p:nvPicPr>
        <p:blipFill>
          <a:blip r:embed="rId5">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6464359" y="1193089"/>
            <a:ext cx="4754235" cy="4984927"/>
          </a:xfrm>
        </p:spPr>
      </p:pic>
      <p:pic>
        <p:nvPicPr>
          <p:cNvPr id="23" name="Content Placeholder 22" descr="A picture containing text, clipart&#10;&#10;Description automatically generated">
            <a:extLst>
              <a:ext uri="{FF2B5EF4-FFF2-40B4-BE49-F238E27FC236}">
                <a16:creationId xmlns:a16="http://schemas.microsoft.com/office/drawing/2014/main" id="{AC4F6E47-385D-4E05-B8F4-F0213D178209}"/>
              </a:ext>
            </a:extLst>
          </p:cNvPr>
          <p:cNvPicPr>
            <a:picLocks noGrp="1" noChangeAspect="1"/>
          </p:cNvPicPr>
          <p:nvPr>
            <p:ph sz="half" idx="2"/>
          </p:nvPr>
        </p:nvPicPr>
        <p:blipFill>
          <a:blip r:embed="rId6">
            <a:clrChange>
              <a:clrFrom>
                <a:srgbClr val="EFFFFF"/>
              </a:clrFrom>
              <a:clrTo>
                <a:srgbClr val="EFFFFF">
                  <a:alpha val="0"/>
                </a:srgbClr>
              </a:clrTo>
            </a:clrChange>
            <a:extLst>
              <a:ext uri="{28A0092B-C50C-407E-A947-70E740481C1C}">
                <a14:useLocalDpi xmlns:a14="http://schemas.microsoft.com/office/drawing/2010/main" val="0"/>
              </a:ext>
            </a:extLst>
          </a:blip>
          <a:stretch>
            <a:fillRect/>
          </a:stretch>
        </p:blipFill>
        <p:spPr>
          <a:xfrm>
            <a:off x="790575" y="3118961"/>
            <a:ext cx="4514850" cy="2266950"/>
          </a:xfrm>
        </p:spPr>
      </p:pic>
      <p:pic>
        <p:nvPicPr>
          <p:cNvPr id="25" name="Picture 24" descr="Shape&#10;&#10;Description automatically generated">
            <a:extLst>
              <a:ext uri="{FF2B5EF4-FFF2-40B4-BE49-F238E27FC236}">
                <a16:creationId xmlns:a16="http://schemas.microsoft.com/office/drawing/2014/main" id="{64475352-09D8-41AC-9EB4-5BFFFB8EDF44}"/>
              </a:ext>
            </a:extLst>
          </p:cNvPr>
          <p:cNvPicPr>
            <a:picLocks noChangeAspect="1"/>
          </p:cNvPicPr>
          <p:nvPr/>
        </p:nvPicPr>
        <p:blipFill>
          <a:blip r:embed="rId7">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452867" y="5459221"/>
            <a:ext cx="1765727" cy="1534767"/>
          </a:xfrm>
          <a:prstGeom prst="rect">
            <a:avLst/>
          </a:prstGeom>
        </p:spPr>
      </p:pic>
      <p:pic>
        <p:nvPicPr>
          <p:cNvPr id="27" name="Picture 26" descr="Icon&#10;&#10;Description automatically generated">
            <a:extLst>
              <a:ext uri="{FF2B5EF4-FFF2-40B4-BE49-F238E27FC236}">
                <a16:creationId xmlns:a16="http://schemas.microsoft.com/office/drawing/2014/main" id="{8529E2B1-6C27-4D1E-B7EA-4E91A720C18C}"/>
              </a:ext>
            </a:extLst>
          </p:cNvPr>
          <p:cNvPicPr>
            <a:picLocks noChangeAspect="1"/>
          </p:cNvPicPr>
          <p:nvPr/>
        </p:nvPicPr>
        <p:blipFill>
          <a:blip r:embed="rId8">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2813100" y="5324884"/>
            <a:ext cx="754916" cy="785177"/>
          </a:xfrm>
          <a:prstGeom prst="rect">
            <a:avLst/>
          </a:prstGeom>
        </p:spPr>
      </p:pic>
      <p:pic>
        <p:nvPicPr>
          <p:cNvPr id="28" name="Picture 27" descr="Icon&#10;&#10;Description automatically generated">
            <a:extLst>
              <a:ext uri="{FF2B5EF4-FFF2-40B4-BE49-F238E27FC236}">
                <a16:creationId xmlns:a16="http://schemas.microsoft.com/office/drawing/2014/main" id="{26AFE86F-B7F9-4BCD-9F8A-D274C3B37FFA}"/>
              </a:ext>
            </a:extLst>
          </p:cNvPr>
          <p:cNvPicPr>
            <a:picLocks noChangeAspect="1"/>
          </p:cNvPicPr>
          <p:nvPr/>
        </p:nvPicPr>
        <p:blipFill>
          <a:blip r:embed="rId8">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7942639" y="5679513"/>
            <a:ext cx="754916" cy="785177"/>
          </a:xfrm>
          <a:prstGeom prst="rect">
            <a:avLst/>
          </a:prstGeom>
        </p:spPr>
      </p:pic>
      <p:pic>
        <p:nvPicPr>
          <p:cNvPr id="30" name="Picture 29" descr="A picture containing text, handwear&#10;&#10;Description automatically generated">
            <a:extLst>
              <a:ext uri="{FF2B5EF4-FFF2-40B4-BE49-F238E27FC236}">
                <a16:creationId xmlns:a16="http://schemas.microsoft.com/office/drawing/2014/main" id="{646E7BC5-C8B4-4FF7-8AD4-2DB6CBD308E4}"/>
              </a:ext>
            </a:extLst>
          </p:cNvPr>
          <p:cNvPicPr>
            <a:picLocks noChangeAspect="1"/>
          </p:cNvPicPr>
          <p:nvPr/>
        </p:nvPicPr>
        <p:blipFill>
          <a:blip r:embed="rId9">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85595" y="257270"/>
            <a:ext cx="1818641" cy="1826315"/>
          </a:xfrm>
          <a:prstGeom prst="rect">
            <a:avLst/>
          </a:prstGeom>
        </p:spPr>
      </p:pic>
      <p:sp>
        <p:nvSpPr>
          <p:cNvPr id="3" name="TextBox 2">
            <a:extLst>
              <a:ext uri="{FF2B5EF4-FFF2-40B4-BE49-F238E27FC236}">
                <a16:creationId xmlns:a16="http://schemas.microsoft.com/office/drawing/2014/main" id="{03F3AE63-7A6B-7B18-C653-50BA29E42B1F}"/>
              </a:ext>
            </a:extLst>
          </p:cNvPr>
          <p:cNvSpPr txBox="1"/>
          <p:nvPr/>
        </p:nvSpPr>
        <p:spPr>
          <a:xfrm>
            <a:off x="2719137" y="1371600"/>
            <a:ext cx="5366084" cy="1477328"/>
          </a:xfrm>
          <a:prstGeom prst="rect">
            <a:avLst/>
          </a:prstGeom>
          <a:noFill/>
        </p:spPr>
        <p:txBody>
          <a:bodyPr wrap="square" rtlCol="0">
            <a:spAutoFit/>
          </a:bodyPr>
          <a:lstStyle/>
          <a:p>
            <a:r>
              <a:rPr lang="en-US" dirty="0"/>
              <a:t>Please put on this backpack.  </a:t>
            </a:r>
          </a:p>
          <a:p>
            <a:r>
              <a:rPr lang="en-US" dirty="0"/>
              <a:t>The backpack represents your heart.</a:t>
            </a:r>
          </a:p>
          <a:p>
            <a:endParaRPr lang="en-US" dirty="0"/>
          </a:p>
          <a:p>
            <a:r>
              <a:rPr lang="en-US" dirty="0"/>
              <a:t>I also have some full cans.  </a:t>
            </a:r>
          </a:p>
          <a:p>
            <a:r>
              <a:rPr lang="en-US" dirty="0"/>
              <a:t>They represent sadness, anger, jealousy….</a:t>
            </a:r>
          </a:p>
        </p:txBody>
      </p:sp>
    </p:spTree>
    <p:extLst>
      <p:ext uri="{BB962C8B-B14F-4D97-AF65-F5344CB8AC3E}">
        <p14:creationId xmlns:p14="http://schemas.microsoft.com/office/powerpoint/2010/main" val="243379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1000" b="-1000"/>
          </a:stretch>
        </a:blipFill>
        <a:effectLst/>
      </p:bgPr>
    </p:bg>
    <p:spTree>
      <p:nvGrpSpPr>
        <p:cNvPr id="1" name="">
          <a:extLst>
            <a:ext uri="{FF2B5EF4-FFF2-40B4-BE49-F238E27FC236}">
              <a16:creationId xmlns:a16="http://schemas.microsoft.com/office/drawing/2014/main" id="{3F017C0A-A39E-EDC4-6B7D-3733D337F4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5A5D3-8A15-5D26-E45C-999365F250B1}"/>
              </a:ext>
            </a:extLst>
          </p:cNvPr>
          <p:cNvSpPr>
            <a:spLocks noGrp="1"/>
          </p:cNvSpPr>
          <p:nvPr>
            <p:ph type="title"/>
          </p:nvPr>
        </p:nvSpPr>
        <p:spPr>
          <a:xfrm>
            <a:off x="5817731" y="2168665"/>
            <a:ext cx="5743482" cy="1016983"/>
          </a:xfrm>
        </p:spPr>
        <p:txBody>
          <a:bodyPr/>
          <a:lstStyle/>
          <a:p>
            <a:pPr algn="ctr"/>
            <a:r>
              <a:rPr lang="en-US" b="1"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Will you forgive?</a:t>
            </a:r>
          </a:p>
        </p:txBody>
      </p:sp>
      <p:sp>
        <p:nvSpPr>
          <p:cNvPr id="3" name="Text Placeholder 2">
            <a:extLst>
              <a:ext uri="{FF2B5EF4-FFF2-40B4-BE49-F238E27FC236}">
                <a16:creationId xmlns:a16="http://schemas.microsoft.com/office/drawing/2014/main" id="{1617E06A-383F-CDED-CD87-77AA3C144DF5}"/>
              </a:ext>
            </a:extLst>
          </p:cNvPr>
          <p:cNvSpPr>
            <a:spLocks noGrp="1"/>
          </p:cNvSpPr>
          <p:nvPr>
            <p:ph type="body" idx="1"/>
          </p:nvPr>
        </p:nvSpPr>
        <p:spPr>
          <a:xfrm>
            <a:off x="836612" y="397042"/>
            <a:ext cx="5743482" cy="551142"/>
          </a:xfrm>
        </p:spPr>
        <p:txBody>
          <a:bodyPr>
            <a:normAutofit fontScale="92500" lnSpcReduction="10000"/>
          </a:bodyPr>
          <a:lstStyle/>
          <a:p>
            <a:r>
              <a:rPr lang="en-US" dirty="0"/>
              <a:t>Riley doesn’t want to play Johnny’s game.</a:t>
            </a:r>
          </a:p>
        </p:txBody>
      </p:sp>
      <p:pic>
        <p:nvPicPr>
          <p:cNvPr id="10" name="Content Placeholder 9" descr="A silhouette of a child and a child&#10;&#10;Description automatically generated with low confidence">
            <a:extLst>
              <a:ext uri="{FF2B5EF4-FFF2-40B4-BE49-F238E27FC236}">
                <a16:creationId xmlns:a16="http://schemas.microsoft.com/office/drawing/2014/main" id="{EC1DCD3E-8A66-42D7-ADB5-8ABEA3F48C84}"/>
              </a:ext>
            </a:extLst>
          </p:cNvPr>
          <p:cNvPicPr>
            <a:picLocks noGrp="1" noChangeAspect="1"/>
          </p:cNvPicPr>
          <p:nvPr>
            <p:ph sz="quarter" idx="4"/>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344" y="1830058"/>
            <a:ext cx="3684588" cy="3684588"/>
          </a:xfrm>
        </p:spPr>
      </p:pic>
      <p:sp>
        <p:nvSpPr>
          <p:cNvPr id="13" name="Speech Bubble: Rectangle 12">
            <a:extLst>
              <a:ext uri="{FF2B5EF4-FFF2-40B4-BE49-F238E27FC236}">
                <a16:creationId xmlns:a16="http://schemas.microsoft.com/office/drawing/2014/main" id="{EEB85CFA-E72F-56BD-3122-1F683566A6E3}"/>
              </a:ext>
            </a:extLst>
          </p:cNvPr>
          <p:cNvSpPr/>
          <p:nvPr/>
        </p:nvSpPr>
        <p:spPr>
          <a:xfrm>
            <a:off x="3122658" y="1199919"/>
            <a:ext cx="2435460" cy="773574"/>
          </a:xfrm>
          <a:prstGeom prst="wedgeRectCallout">
            <a:avLst>
              <a:gd name="adj1" fmla="val 1989"/>
              <a:gd name="adj2" fmla="val 1111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 We have to play my game!  </a:t>
            </a:r>
          </a:p>
        </p:txBody>
      </p:sp>
      <p:sp>
        <p:nvSpPr>
          <p:cNvPr id="8" name="Text Placeholder 7">
            <a:extLst>
              <a:ext uri="{FF2B5EF4-FFF2-40B4-BE49-F238E27FC236}">
                <a16:creationId xmlns:a16="http://schemas.microsoft.com/office/drawing/2014/main" id="{C063F2FA-D8C3-9F0D-FD2F-96DAFDBBE4FB}"/>
              </a:ext>
            </a:extLst>
          </p:cNvPr>
          <p:cNvSpPr>
            <a:spLocks noGrp="1"/>
          </p:cNvSpPr>
          <p:nvPr>
            <p:ph type="body" sz="quarter" idx="3"/>
          </p:nvPr>
        </p:nvSpPr>
        <p:spPr>
          <a:xfrm>
            <a:off x="5312405" y="3792666"/>
            <a:ext cx="5640003" cy="1561385"/>
          </a:xfrm>
        </p:spPr>
        <p:txBody>
          <a:bodyPr>
            <a:normAutofit fontScale="92500" lnSpcReduction="10000"/>
          </a:bodyPr>
          <a:lstStyle/>
          <a:p>
            <a:r>
              <a:rPr lang="en-US" dirty="0"/>
              <a:t>Riley doesn’t want to be a peace maker.</a:t>
            </a:r>
          </a:p>
          <a:p>
            <a:r>
              <a:rPr lang="en-US" dirty="0"/>
              <a:t>He is proud and stubborn.</a:t>
            </a:r>
          </a:p>
          <a:p>
            <a:r>
              <a:rPr lang="en-US" dirty="0"/>
              <a:t>Johnny is mad.  This is a burden.</a:t>
            </a:r>
          </a:p>
          <a:p>
            <a:pPr algn="ctr"/>
            <a:r>
              <a:rPr lang="en-US" sz="1700" b="0" i="1" dirty="0"/>
              <a:t>(Put a can in the backpack)</a:t>
            </a:r>
          </a:p>
        </p:txBody>
      </p:sp>
      <p:pic>
        <p:nvPicPr>
          <p:cNvPr id="9" name="Content Placeholder 18" descr="A picture containing icon&#10;&#10;Description automatically generated">
            <a:extLst>
              <a:ext uri="{FF2B5EF4-FFF2-40B4-BE49-F238E27FC236}">
                <a16:creationId xmlns:a16="http://schemas.microsoft.com/office/drawing/2014/main" id="{26095323-C5D5-19A4-7A69-8893B22544BA}"/>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10449992" y="3539248"/>
            <a:ext cx="2222441" cy="2330282"/>
          </a:xfrm>
          <a:prstGeom prst="rect">
            <a:avLst/>
          </a:prstGeom>
        </p:spPr>
      </p:pic>
      <p:pic>
        <p:nvPicPr>
          <p:cNvPr id="12" name="Picture 11" descr="A cartoon of a tomato can&#10;&#10;Description automatically generated">
            <a:extLst>
              <a:ext uri="{FF2B5EF4-FFF2-40B4-BE49-F238E27FC236}">
                <a16:creationId xmlns:a16="http://schemas.microsoft.com/office/drawing/2014/main" id="{F0DD7FE0-557D-F872-3A18-4D23F6DC67C5}"/>
              </a:ext>
            </a:extLst>
          </p:cNvPr>
          <p:cNvPicPr>
            <a:picLocks noChangeAspect="1"/>
          </p:cNvPicPr>
          <p:nvPr/>
        </p:nvPicPr>
        <p:blipFill>
          <a:blip r:embed="rId5">
            <a:clrChange>
              <a:clrFrom>
                <a:srgbClr val="F5F5F5"/>
              </a:clrFrom>
              <a:clrTo>
                <a:srgbClr val="F5F5F5">
                  <a:alpha val="0"/>
                </a:srgbClr>
              </a:clrTo>
            </a:clrChange>
            <a:extLst>
              <a:ext uri="{28A0092B-C50C-407E-A947-70E740481C1C}">
                <a14:useLocalDpi xmlns:a14="http://schemas.microsoft.com/office/drawing/2010/main" val="0"/>
              </a:ext>
            </a:extLst>
          </a:blip>
          <a:stretch>
            <a:fillRect/>
          </a:stretch>
        </p:blipFill>
        <p:spPr>
          <a:xfrm>
            <a:off x="10690409" y="3318752"/>
            <a:ext cx="906493" cy="906493"/>
          </a:xfrm>
          <a:prstGeom prst="rect">
            <a:avLst/>
          </a:prstGeom>
        </p:spPr>
      </p:pic>
    </p:spTree>
    <p:extLst>
      <p:ext uri="{BB962C8B-B14F-4D97-AF65-F5344CB8AC3E}">
        <p14:creationId xmlns:p14="http://schemas.microsoft.com/office/powerpoint/2010/main" val="66800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1799185" y="5283822"/>
            <a:ext cx="5743482" cy="1016983"/>
          </a:xfrm>
        </p:spPr>
        <p:txBody>
          <a:bodyPr/>
          <a:lstStyle/>
          <a:p>
            <a:pPr algn="ctr"/>
            <a:r>
              <a:rPr lang="en-US" b="1"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Will you forgive?</a:t>
            </a:r>
          </a:p>
        </p:txBody>
      </p:sp>
      <p:sp>
        <p:nvSpPr>
          <p:cNvPr id="5" name="Text Placeholder 4">
            <a:extLst>
              <a:ext uri="{FF2B5EF4-FFF2-40B4-BE49-F238E27FC236}">
                <a16:creationId xmlns:a16="http://schemas.microsoft.com/office/drawing/2014/main" id="{329F38BE-6E08-4479-8702-DF7EF9380DB7}"/>
              </a:ext>
            </a:extLst>
          </p:cNvPr>
          <p:cNvSpPr>
            <a:spLocks noGrp="1"/>
          </p:cNvSpPr>
          <p:nvPr>
            <p:ph type="body" sz="quarter" idx="3"/>
          </p:nvPr>
        </p:nvSpPr>
        <p:spPr>
          <a:xfrm>
            <a:off x="6501605" y="74175"/>
            <a:ext cx="5183188" cy="823912"/>
          </a:xfrm>
        </p:spPr>
        <p:txBody>
          <a:bodyPr/>
          <a:lstStyle/>
          <a:p>
            <a:r>
              <a:rPr lang="en-US" dirty="0"/>
              <a:t>Riley calls you names.</a:t>
            </a:r>
          </a:p>
        </p:txBody>
      </p:sp>
      <p:pic>
        <p:nvPicPr>
          <p:cNvPr id="18" name="Content Placeholder 17" descr="A silhouette of a child&#10;&#10;Description automatically generated with low confidence">
            <a:extLst>
              <a:ext uri="{FF2B5EF4-FFF2-40B4-BE49-F238E27FC236}">
                <a16:creationId xmlns:a16="http://schemas.microsoft.com/office/drawing/2014/main" id="{8FC40E44-6108-4DCD-803F-2F6D09A41582}"/>
              </a:ext>
            </a:extLst>
          </p:cNvPr>
          <p:cNvPicPr>
            <a:picLocks noGrp="1" noChangeAspect="1"/>
          </p:cNvPicPr>
          <p:nvPr>
            <p:ph sz="half" idx="2"/>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339" t="11181" r="23012" b="7983"/>
          <a:stretch/>
        </p:blipFill>
        <p:spPr>
          <a:xfrm>
            <a:off x="7071530" y="1860656"/>
            <a:ext cx="2274526" cy="3779412"/>
          </a:xfrm>
        </p:spPr>
      </p:pic>
      <p:sp>
        <p:nvSpPr>
          <p:cNvPr id="14" name="Speech Bubble: Rectangle with Corners Rounded 13">
            <a:extLst>
              <a:ext uri="{FF2B5EF4-FFF2-40B4-BE49-F238E27FC236}">
                <a16:creationId xmlns:a16="http://schemas.microsoft.com/office/drawing/2014/main" id="{59B6EDAA-D088-400B-90C5-5E933BA1C4CC}"/>
              </a:ext>
            </a:extLst>
          </p:cNvPr>
          <p:cNvSpPr/>
          <p:nvPr/>
        </p:nvSpPr>
        <p:spPr>
          <a:xfrm>
            <a:off x="8208793" y="1199919"/>
            <a:ext cx="1959695" cy="82391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old fart.</a:t>
            </a:r>
          </a:p>
          <a:p>
            <a:pPr algn="ctr"/>
            <a:r>
              <a:rPr lang="en-US" dirty="0"/>
              <a:t>#@*</a:t>
            </a:r>
          </a:p>
        </p:txBody>
      </p:sp>
      <p:sp>
        <p:nvSpPr>
          <p:cNvPr id="9" name="Text Placeholder 7">
            <a:extLst>
              <a:ext uri="{FF2B5EF4-FFF2-40B4-BE49-F238E27FC236}">
                <a16:creationId xmlns:a16="http://schemas.microsoft.com/office/drawing/2014/main" id="{64E86EA6-98A8-4086-A755-AB69200B86AD}"/>
              </a:ext>
            </a:extLst>
          </p:cNvPr>
          <p:cNvSpPr txBox="1">
            <a:spLocks/>
          </p:cNvSpPr>
          <p:nvPr/>
        </p:nvSpPr>
        <p:spPr>
          <a:xfrm>
            <a:off x="759350" y="3648287"/>
            <a:ext cx="6026461" cy="1561385"/>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Riley doesn’t want to be a peace maker.</a:t>
            </a:r>
          </a:p>
          <a:p>
            <a:r>
              <a:rPr lang="en-US" dirty="0"/>
              <a:t>He is mean.</a:t>
            </a:r>
          </a:p>
          <a:p>
            <a:r>
              <a:rPr lang="en-US" dirty="0"/>
              <a:t>Johnny is sad.  This is a burden. But he won’t forgive.</a:t>
            </a:r>
          </a:p>
          <a:p>
            <a:pPr algn="ctr"/>
            <a:r>
              <a:rPr lang="en-US" sz="1700" b="0" i="1" dirty="0"/>
              <a:t>(Put another can in the backpack)</a:t>
            </a:r>
          </a:p>
        </p:txBody>
      </p:sp>
      <p:pic>
        <p:nvPicPr>
          <p:cNvPr id="11" name="Content Placeholder 18" descr="A picture containing icon&#10;&#10;Description automatically generated">
            <a:extLst>
              <a:ext uri="{FF2B5EF4-FFF2-40B4-BE49-F238E27FC236}">
                <a16:creationId xmlns:a16="http://schemas.microsoft.com/office/drawing/2014/main" id="{424EB2D6-9153-A122-18C3-EFADEBA17920}"/>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10449992" y="3539248"/>
            <a:ext cx="2222441" cy="2330282"/>
          </a:xfrm>
          <a:prstGeom prst="rect">
            <a:avLst/>
          </a:prstGeom>
        </p:spPr>
      </p:pic>
      <p:pic>
        <p:nvPicPr>
          <p:cNvPr id="12" name="Picture 11" descr="A cartoon of a tomato can&#10;&#10;Description automatically generated">
            <a:extLst>
              <a:ext uri="{FF2B5EF4-FFF2-40B4-BE49-F238E27FC236}">
                <a16:creationId xmlns:a16="http://schemas.microsoft.com/office/drawing/2014/main" id="{F857CC5D-544B-0D7B-31D9-9DFEF117CC56}"/>
              </a:ext>
            </a:extLst>
          </p:cNvPr>
          <p:cNvPicPr>
            <a:picLocks noChangeAspect="1"/>
          </p:cNvPicPr>
          <p:nvPr/>
        </p:nvPicPr>
        <p:blipFill>
          <a:blip r:embed="rId5">
            <a:clrChange>
              <a:clrFrom>
                <a:srgbClr val="F5F5F5"/>
              </a:clrFrom>
              <a:clrTo>
                <a:srgbClr val="F5F5F5">
                  <a:alpha val="0"/>
                </a:srgbClr>
              </a:clrTo>
            </a:clrChange>
            <a:extLst>
              <a:ext uri="{28A0092B-C50C-407E-A947-70E740481C1C}">
                <a14:useLocalDpi xmlns:a14="http://schemas.microsoft.com/office/drawing/2010/main" val="0"/>
              </a:ext>
            </a:extLst>
          </a:blip>
          <a:stretch>
            <a:fillRect/>
          </a:stretch>
        </p:blipFill>
        <p:spPr>
          <a:xfrm>
            <a:off x="10690409" y="3318752"/>
            <a:ext cx="906493" cy="906493"/>
          </a:xfrm>
          <a:prstGeom prst="rect">
            <a:avLst/>
          </a:prstGeom>
        </p:spPr>
      </p:pic>
    </p:spTree>
    <p:extLst>
      <p:ext uri="{BB962C8B-B14F-4D97-AF65-F5344CB8AC3E}">
        <p14:creationId xmlns:p14="http://schemas.microsoft.com/office/powerpoint/2010/main" val="191915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3122658" y="5765490"/>
            <a:ext cx="5743482" cy="1016983"/>
          </a:xfrm>
        </p:spPr>
        <p:txBody>
          <a:bodyPr/>
          <a:lstStyle/>
          <a:p>
            <a:pPr algn="ctr"/>
            <a:r>
              <a:rPr lang="en-US"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Will you forgive?</a:t>
            </a:r>
          </a:p>
        </p:txBody>
      </p:sp>
      <p:sp>
        <p:nvSpPr>
          <p:cNvPr id="3" name="Text Placeholder 2">
            <a:extLst>
              <a:ext uri="{FF2B5EF4-FFF2-40B4-BE49-F238E27FC236}">
                <a16:creationId xmlns:a16="http://schemas.microsoft.com/office/drawing/2014/main" id="{FDC65FB1-FA0A-4129-BBF6-2C6D9C07B196}"/>
              </a:ext>
            </a:extLst>
          </p:cNvPr>
          <p:cNvSpPr>
            <a:spLocks noGrp="1"/>
          </p:cNvSpPr>
          <p:nvPr>
            <p:ph type="body" idx="1"/>
          </p:nvPr>
        </p:nvSpPr>
        <p:spPr>
          <a:xfrm>
            <a:off x="836612" y="124272"/>
            <a:ext cx="5157787" cy="823912"/>
          </a:xfrm>
        </p:spPr>
        <p:txBody>
          <a:bodyPr/>
          <a:lstStyle/>
          <a:p>
            <a:r>
              <a:rPr lang="en-US" dirty="0"/>
              <a:t>Riley breaks your favorite toy.</a:t>
            </a:r>
          </a:p>
        </p:txBody>
      </p:sp>
      <p:pic>
        <p:nvPicPr>
          <p:cNvPr id="10" name="Content Placeholder 9" descr="A silhouette of a child and a child&#10;&#10;Description automatically generated with low confidence">
            <a:extLst>
              <a:ext uri="{FF2B5EF4-FFF2-40B4-BE49-F238E27FC236}">
                <a16:creationId xmlns:a16="http://schemas.microsoft.com/office/drawing/2014/main" id="{5AD1E3ED-8079-4958-943E-55EBC689CC89}"/>
              </a:ext>
            </a:extLst>
          </p:cNvPr>
          <p:cNvPicPr>
            <a:picLocks noGrp="1" noChangeAspect="1"/>
          </p:cNvPicPr>
          <p:nvPr>
            <p:ph sz="quarter" idx="4"/>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344" y="1830058"/>
            <a:ext cx="3684588" cy="3684588"/>
          </a:xfrm>
        </p:spPr>
      </p:pic>
      <p:sp>
        <p:nvSpPr>
          <p:cNvPr id="13" name="Speech Bubble: Rectangle 12">
            <a:extLst>
              <a:ext uri="{FF2B5EF4-FFF2-40B4-BE49-F238E27FC236}">
                <a16:creationId xmlns:a16="http://schemas.microsoft.com/office/drawing/2014/main" id="{DA65048C-EC20-4A91-980D-FEFE170886AF}"/>
              </a:ext>
            </a:extLst>
          </p:cNvPr>
          <p:cNvSpPr/>
          <p:nvPr/>
        </p:nvSpPr>
        <p:spPr>
          <a:xfrm>
            <a:off x="3122658" y="1199919"/>
            <a:ext cx="2435460" cy="773574"/>
          </a:xfrm>
          <a:prstGeom prst="wedgeRectCallout">
            <a:avLst>
              <a:gd name="adj1" fmla="val 1989"/>
              <a:gd name="adj2" fmla="val 1111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Oops.   Sorry</a:t>
            </a:r>
          </a:p>
        </p:txBody>
      </p:sp>
      <p:sp>
        <p:nvSpPr>
          <p:cNvPr id="11" name="Text Placeholder 7">
            <a:extLst>
              <a:ext uri="{FF2B5EF4-FFF2-40B4-BE49-F238E27FC236}">
                <a16:creationId xmlns:a16="http://schemas.microsoft.com/office/drawing/2014/main" id="{D7A5B221-BBF2-445C-79ED-79D36B8BCF1D}"/>
              </a:ext>
            </a:extLst>
          </p:cNvPr>
          <p:cNvSpPr txBox="1">
            <a:spLocks/>
          </p:cNvSpPr>
          <p:nvPr/>
        </p:nvSpPr>
        <p:spPr>
          <a:xfrm>
            <a:off x="4621001" y="3429000"/>
            <a:ext cx="6026461" cy="1561385"/>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Riley doesn’t want to be a peace maker.</a:t>
            </a:r>
          </a:p>
          <a:p>
            <a:r>
              <a:rPr lang="en-US" dirty="0"/>
              <a:t>He is not careful nor respectful.</a:t>
            </a:r>
          </a:p>
          <a:p>
            <a:r>
              <a:rPr lang="en-US" dirty="0"/>
              <a:t>Johnny is mad.  This is a burden. But he won’t forgive.</a:t>
            </a:r>
          </a:p>
          <a:p>
            <a:pPr algn="ctr"/>
            <a:r>
              <a:rPr lang="en-US" sz="1700" b="0" i="1" dirty="0"/>
              <a:t>(Put another can in the backpack)</a:t>
            </a:r>
          </a:p>
        </p:txBody>
      </p:sp>
      <p:pic>
        <p:nvPicPr>
          <p:cNvPr id="12" name="Content Placeholder 18" descr="A picture containing icon&#10;&#10;Description automatically generated">
            <a:extLst>
              <a:ext uri="{FF2B5EF4-FFF2-40B4-BE49-F238E27FC236}">
                <a16:creationId xmlns:a16="http://schemas.microsoft.com/office/drawing/2014/main" id="{FFE63CB2-55C3-D59B-7213-D8BF7D447CE5}"/>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10527254" y="3319961"/>
            <a:ext cx="2222441" cy="2330282"/>
          </a:xfrm>
          <a:prstGeom prst="rect">
            <a:avLst/>
          </a:prstGeom>
        </p:spPr>
      </p:pic>
      <p:pic>
        <p:nvPicPr>
          <p:cNvPr id="15" name="Picture 14" descr="A cartoon of a tomato can&#10;&#10;Description automatically generated">
            <a:extLst>
              <a:ext uri="{FF2B5EF4-FFF2-40B4-BE49-F238E27FC236}">
                <a16:creationId xmlns:a16="http://schemas.microsoft.com/office/drawing/2014/main" id="{B92F478B-99A8-788D-0315-F844626B873D}"/>
              </a:ext>
            </a:extLst>
          </p:cNvPr>
          <p:cNvPicPr>
            <a:picLocks noChangeAspect="1"/>
          </p:cNvPicPr>
          <p:nvPr/>
        </p:nvPicPr>
        <p:blipFill>
          <a:blip r:embed="rId5">
            <a:clrChange>
              <a:clrFrom>
                <a:srgbClr val="F5F5F5"/>
              </a:clrFrom>
              <a:clrTo>
                <a:srgbClr val="F5F5F5">
                  <a:alpha val="0"/>
                </a:srgbClr>
              </a:clrTo>
            </a:clrChange>
            <a:extLst>
              <a:ext uri="{28A0092B-C50C-407E-A947-70E740481C1C}">
                <a14:useLocalDpi xmlns:a14="http://schemas.microsoft.com/office/drawing/2010/main" val="0"/>
              </a:ext>
            </a:extLst>
          </a:blip>
          <a:stretch>
            <a:fillRect/>
          </a:stretch>
        </p:blipFill>
        <p:spPr>
          <a:xfrm>
            <a:off x="10767671" y="3099465"/>
            <a:ext cx="906493" cy="906493"/>
          </a:xfrm>
          <a:prstGeom prst="rect">
            <a:avLst/>
          </a:prstGeom>
        </p:spPr>
      </p:pic>
    </p:spTree>
    <p:extLst>
      <p:ext uri="{BB962C8B-B14F-4D97-AF65-F5344CB8AC3E}">
        <p14:creationId xmlns:p14="http://schemas.microsoft.com/office/powerpoint/2010/main" val="153486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2000"/>
            <a:lum/>
          </a:blip>
          <a:srcRect/>
          <a:stretch>
            <a:fillRect t="-1000" b="-1000"/>
          </a:stretch>
        </a:blipFill>
        <a:effectLst/>
      </p:bgPr>
    </p:bg>
    <p:spTree>
      <p:nvGrpSpPr>
        <p:cNvPr id="1" name="">
          <a:extLst>
            <a:ext uri="{FF2B5EF4-FFF2-40B4-BE49-F238E27FC236}">
              <a16:creationId xmlns:a16="http://schemas.microsoft.com/office/drawing/2014/main" id="{40086189-8C63-22CA-A0D7-A210D5EA77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DFAF8-33CF-A7F3-D00D-2962F2C080D9}"/>
              </a:ext>
            </a:extLst>
          </p:cNvPr>
          <p:cNvSpPr>
            <a:spLocks noGrp="1"/>
          </p:cNvSpPr>
          <p:nvPr>
            <p:ph type="title"/>
          </p:nvPr>
        </p:nvSpPr>
        <p:spPr>
          <a:xfrm>
            <a:off x="1591470" y="2522265"/>
            <a:ext cx="5743482" cy="1016983"/>
          </a:xfrm>
        </p:spPr>
        <p:txBody>
          <a:bodyPr/>
          <a:lstStyle/>
          <a:p>
            <a:pPr algn="ctr"/>
            <a:r>
              <a:rPr lang="en-US"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Will you forgive?</a:t>
            </a:r>
          </a:p>
        </p:txBody>
      </p:sp>
      <p:pic>
        <p:nvPicPr>
          <p:cNvPr id="8" name="Content Placeholder 7" descr="A silhouette of a person holding a gun&#10;&#10;Description automatically generated with low confidence">
            <a:extLst>
              <a:ext uri="{FF2B5EF4-FFF2-40B4-BE49-F238E27FC236}">
                <a16:creationId xmlns:a16="http://schemas.microsoft.com/office/drawing/2014/main" id="{B8A9ECBE-C162-85C5-49AA-8908158D5216}"/>
              </a:ext>
            </a:extLst>
          </p:cNvPr>
          <p:cNvPicPr>
            <a:picLocks noGrp="1" noChangeAspect="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32432" y="1887208"/>
            <a:ext cx="1959695" cy="3684588"/>
          </a:xfrm>
          <a:blipFill>
            <a:blip r:embed="rId4"/>
            <a:tile tx="0" ty="0" sx="100000" sy="100000" flip="none" algn="tl"/>
          </a:blipFill>
        </p:spPr>
      </p:pic>
      <p:sp>
        <p:nvSpPr>
          <p:cNvPr id="5" name="Text Placeholder 4">
            <a:extLst>
              <a:ext uri="{FF2B5EF4-FFF2-40B4-BE49-F238E27FC236}">
                <a16:creationId xmlns:a16="http://schemas.microsoft.com/office/drawing/2014/main" id="{9E6DA2E6-BD41-2528-ACA3-88A191D4177B}"/>
              </a:ext>
            </a:extLst>
          </p:cNvPr>
          <p:cNvSpPr>
            <a:spLocks noGrp="1"/>
          </p:cNvSpPr>
          <p:nvPr>
            <p:ph type="body" sz="quarter" idx="3"/>
          </p:nvPr>
        </p:nvSpPr>
        <p:spPr>
          <a:xfrm>
            <a:off x="6501605" y="74175"/>
            <a:ext cx="5183188" cy="823912"/>
          </a:xfrm>
        </p:spPr>
        <p:txBody>
          <a:bodyPr/>
          <a:lstStyle/>
          <a:p>
            <a:r>
              <a:rPr lang="en-US" dirty="0"/>
              <a:t>Riley trips you.  You fall and get hurt.</a:t>
            </a:r>
          </a:p>
        </p:txBody>
      </p:sp>
      <p:sp>
        <p:nvSpPr>
          <p:cNvPr id="14" name="Speech Bubble: Rectangle with Corners Rounded 13">
            <a:extLst>
              <a:ext uri="{FF2B5EF4-FFF2-40B4-BE49-F238E27FC236}">
                <a16:creationId xmlns:a16="http://schemas.microsoft.com/office/drawing/2014/main" id="{052790A9-EB69-8AFB-A107-6B2FD6F86278}"/>
              </a:ext>
            </a:extLst>
          </p:cNvPr>
          <p:cNvSpPr/>
          <p:nvPr/>
        </p:nvSpPr>
        <p:spPr>
          <a:xfrm>
            <a:off x="8866140" y="1199919"/>
            <a:ext cx="1959695" cy="82391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didn’t mean to.</a:t>
            </a:r>
          </a:p>
        </p:txBody>
      </p:sp>
      <p:sp>
        <p:nvSpPr>
          <p:cNvPr id="11" name="Text Placeholder 7">
            <a:extLst>
              <a:ext uri="{FF2B5EF4-FFF2-40B4-BE49-F238E27FC236}">
                <a16:creationId xmlns:a16="http://schemas.microsoft.com/office/drawing/2014/main" id="{B199FE02-01CA-4F18-12F0-311D059020D7}"/>
              </a:ext>
            </a:extLst>
          </p:cNvPr>
          <p:cNvSpPr txBox="1">
            <a:spLocks/>
          </p:cNvSpPr>
          <p:nvPr/>
        </p:nvSpPr>
        <p:spPr>
          <a:xfrm>
            <a:off x="759350" y="3648287"/>
            <a:ext cx="6026461" cy="1561385"/>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Riley sees how mad Johnny is and he might apologize.</a:t>
            </a:r>
          </a:p>
          <a:p>
            <a:r>
              <a:rPr lang="en-US" dirty="0"/>
              <a:t>But Johnny is angry and he isn’t ready to forgive.</a:t>
            </a:r>
          </a:p>
          <a:p>
            <a:r>
              <a:rPr lang="en-US" dirty="0"/>
              <a:t>Johnny is mad.  This is a burden. But he won’t forgive.</a:t>
            </a:r>
          </a:p>
          <a:p>
            <a:pPr algn="ctr"/>
            <a:r>
              <a:rPr lang="en-US" sz="1700" b="0" i="1" dirty="0"/>
              <a:t>(Put another can in the backpack)</a:t>
            </a:r>
          </a:p>
        </p:txBody>
      </p:sp>
      <p:pic>
        <p:nvPicPr>
          <p:cNvPr id="12" name="Content Placeholder 18" descr="A picture containing icon&#10;&#10;Description automatically generated">
            <a:extLst>
              <a:ext uri="{FF2B5EF4-FFF2-40B4-BE49-F238E27FC236}">
                <a16:creationId xmlns:a16="http://schemas.microsoft.com/office/drawing/2014/main" id="{02F0494C-3443-79E5-9817-8221D5E04426}"/>
              </a:ext>
            </a:extLst>
          </p:cNvPr>
          <p:cNvPicPr>
            <a:picLocks noChangeAspect="1"/>
          </p:cNvPicPr>
          <p:nvPr/>
        </p:nvPicPr>
        <p:blipFill>
          <a:blip r:embed="rId5">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a:off x="10449992" y="3539248"/>
            <a:ext cx="2222441" cy="2330282"/>
          </a:xfrm>
          <a:prstGeom prst="rect">
            <a:avLst/>
          </a:prstGeom>
        </p:spPr>
      </p:pic>
      <p:pic>
        <p:nvPicPr>
          <p:cNvPr id="15" name="Picture 14" descr="A cartoon of a tomato can&#10;&#10;Description automatically generated">
            <a:extLst>
              <a:ext uri="{FF2B5EF4-FFF2-40B4-BE49-F238E27FC236}">
                <a16:creationId xmlns:a16="http://schemas.microsoft.com/office/drawing/2014/main" id="{4FA91BF1-2FAE-0C3E-C74F-9AEB5613A65C}"/>
              </a:ext>
            </a:extLst>
          </p:cNvPr>
          <p:cNvPicPr>
            <a:picLocks noChangeAspect="1"/>
          </p:cNvPicPr>
          <p:nvPr/>
        </p:nvPicPr>
        <p:blipFill>
          <a:blip r:embed="rId6">
            <a:clrChange>
              <a:clrFrom>
                <a:srgbClr val="F5F5F5"/>
              </a:clrFrom>
              <a:clrTo>
                <a:srgbClr val="F5F5F5">
                  <a:alpha val="0"/>
                </a:srgbClr>
              </a:clrTo>
            </a:clrChange>
            <a:extLst>
              <a:ext uri="{28A0092B-C50C-407E-A947-70E740481C1C}">
                <a14:useLocalDpi xmlns:a14="http://schemas.microsoft.com/office/drawing/2010/main" val="0"/>
              </a:ext>
            </a:extLst>
          </a:blip>
          <a:stretch>
            <a:fillRect/>
          </a:stretch>
        </p:blipFill>
        <p:spPr>
          <a:xfrm>
            <a:off x="10690409" y="3318752"/>
            <a:ext cx="906493" cy="906493"/>
          </a:xfrm>
          <a:prstGeom prst="rect">
            <a:avLst/>
          </a:prstGeom>
        </p:spPr>
      </p:pic>
    </p:spTree>
    <p:extLst>
      <p:ext uri="{BB962C8B-B14F-4D97-AF65-F5344CB8AC3E}">
        <p14:creationId xmlns:p14="http://schemas.microsoft.com/office/powerpoint/2010/main" val="79507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2198110" y="3815787"/>
            <a:ext cx="5743482" cy="1016983"/>
          </a:xfrm>
        </p:spPr>
        <p:txBody>
          <a:bodyPr/>
          <a:lstStyle/>
          <a:p>
            <a:pPr algn="ctr"/>
            <a:r>
              <a:rPr lang="en-US" b="1"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Will you forgive?</a:t>
            </a:r>
          </a:p>
        </p:txBody>
      </p:sp>
      <p:sp>
        <p:nvSpPr>
          <p:cNvPr id="3" name="Text Placeholder 2">
            <a:extLst>
              <a:ext uri="{FF2B5EF4-FFF2-40B4-BE49-F238E27FC236}">
                <a16:creationId xmlns:a16="http://schemas.microsoft.com/office/drawing/2014/main" id="{FDC65FB1-FA0A-4129-BBF6-2C6D9C07B196}"/>
              </a:ext>
            </a:extLst>
          </p:cNvPr>
          <p:cNvSpPr>
            <a:spLocks noGrp="1"/>
          </p:cNvSpPr>
          <p:nvPr>
            <p:ph type="body" idx="1"/>
          </p:nvPr>
        </p:nvSpPr>
        <p:spPr>
          <a:xfrm>
            <a:off x="836612" y="124272"/>
            <a:ext cx="5157787" cy="823912"/>
          </a:xfrm>
        </p:spPr>
        <p:txBody>
          <a:bodyPr/>
          <a:lstStyle/>
          <a:p>
            <a:r>
              <a:rPr lang="en-US" dirty="0"/>
              <a:t>Riley gets mad at you.</a:t>
            </a:r>
          </a:p>
        </p:txBody>
      </p:sp>
      <p:pic>
        <p:nvPicPr>
          <p:cNvPr id="8" name="Content Placeholder 7" descr="A silhouette of a person holding a gun&#10;&#10;Description automatically generated with low confidence">
            <a:extLst>
              <a:ext uri="{FF2B5EF4-FFF2-40B4-BE49-F238E27FC236}">
                <a16:creationId xmlns:a16="http://schemas.microsoft.com/office/drawing/2014/main" id="{291BA9BC-0B64-48F2-804B-B4CAF4A8BDB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505311" y="1973493"/>
            <a:ext cx="1959695" cy="3684588"/>
          </a:xfrm>
          <a:blipFill>
            <a:blip r:embed="rId4"/>
            <a:tile tx="0" ty="0" sx="100000" sy="100000" flip="none" algn="tl"/>
          </a:blipFill>
        </p:spPr>
      </p:pic>
      <p:sp>
        <p:nvSpPr>
          <p:cNvPr id="5" name="Text Placeholder 4">
            <a:extLst>
              <a:ext uri="{FF2B5EF4-FFF2-40B4-BE49-F238E27FC236}">
                <a16:creationId xmlns:a16="http://schemas.microsoft.com/office/drawing/2014/main" id="{329F38BE-6E08-4479-8702-DF7EF9380DB7}"/>
              </a:ext>
            </a:extLst>
          </p:cNvPr>
          <p:cNvSpPr>
            <a:spLocks noGrp="1"/>
          </p:cNvSpPr>
          <p:nvPr>
            <p:ph type="body" sz="quarter" idx="3"/>
          </p:nvPr>
        </p:nvSpPr>
        <p:spPr>
          <a:xfrm>
            <a:off x="6501605" y="74175"/>
            <a:ext cx="5183188" cy="823912"/>
          </a:xfrm>
        </p:spPr>
        <p:txBody>
          <a:bodyPr/>
          <a:lstStyle/>
          <a:p>
            <a:r>
              <a:rPr lang="en-US" dirty="0"/>
              <a:t>Riley messes with your game and you have to start it over on level 1.</a:t>
            </a:r>
          </a:p>
        </p:txBody>
      </p:sp>
      <p:sp>
        <p:nvSpPr>
          <p:cNvPr id="13" name="Speech Bubble: Rectangle 12">
            <a:extLst>
              <a:ext uri="{FF2B5EF4-FFF2-40B4-BE49-F238E27FC236}">
                <a16:creationId xmlns:a16="http://schemas.microsoft.com/office/drawing/2014/main" id="{DA65048C-EC20-4A91-980D-FEFE170886AF}"/>
              </a:ext>
            </a:extLst>
          </p:cNvPr>
          <p:cNvSpPr/>
          <p:nvPr/>
        </p:nvSpPr>
        <p:spPr>
          <a:xfrm>
            <a:off x="3122658" y="1199919"/>
            <a:ext cx="2435460" cy="773574"/>
          </a:xfrm>
          <a:prstGeom prst="wedgeRectCallout">
            <a:avLst>
              <a:gd name="adj1" fmla="val -53961"/>
              <a:gd name="adj2" fmla="val 995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Aargh!</a:t>
            </a:r>
          </a:p>
        </p:txBody>
      </p:sp>
      <p:sp>
        <p:nvSpPr>
          <p:cNvPr id="14" name="Speech Bubble: Rectangle with Corners Rounded 13">
            <a:extLst>
              <a:ext uri="{FF2B5EF4-FFF2-40B4-BE49-F238E27FC236}">
                <a16:creationId xmlns:a16="http://schemas.microsoft.com/office/drawing/2014/main" id="{59B6EDAA-D088-400B-90C5-5E933BA1C4CC}"/>
              </a:ext>
            </a:extLst>
          </p:cNvPr>
          <p:cNvSpPr/>
          <p:nvPr/>
        </p:nvSpPr>
        <p:spPr>
          <a:xfrm>
            <a:off x="8866140" y="1199919"/>
            <a:ext cx="1959695" cy="823912"/>
          </a:xfrm>
          <a:prstGeom prst="wedgeRoundRectCallou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didn’t know</a:t>
            </a:r>
          </a:p>
        </p:txBody>
      </p:sp>
      <p:pic>
        <p:nvPicPr>
          <p:cNvPr id="9" name="Content Placeholder 8" descr="A silhouette of a person dancing&#10;&#10;Description automatically generated with medium confidence">
            <a:extLst>
              <a:ext uri="{FF2B5EF4-FFF2-40B4-BE49-F238E27FC236}">
                <a16:creationId xmlns:a16="http://schemas.microsoft.com/office/drawing/2014/main" id="{E0DAF041-D5A8-4229-9A88-2DDDB261C347}"/>
              </a:ext>
            </a:extLst>
          </p:cNvPr>
          <p:cNvPicPr>
            <a:picLocks noGrp="1" noChangeAspect="1"/>
          </p:cNvPicPr>
          <p:nvPr>
            <p:ph sz="quarter" idx="4"/>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195" y="1928086"/>
            <a:ext cx="2125463" cy="3684588"/>
          </a:xfrm>
        </p:spPr>
      </p:pic>
    </p:spTree>
    <p:extLst>
      <p:ext uri="{BB962C8B-B14F-4D97-AF65-F5344CB8AC3E}">
        <p14:creationId xmlns:p14="http://schemas.microsoft.com/office/powerpoint/2010/main" val="1895586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1712278" y="176106"/>
            <a:ext cx="6676347" cy="1016983"/>
          </a:xfrm>
        </p:spPr>
        <p:txBody>
          <a:bodyPr/>
          <a:lstStyle/>
          <a:p>
            <a:pPr algn="ctr"/>
            <a:r>
              <a:rPr lang="en-US" b="1"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What is forgiveness?</a:t>
            </a:r>
          </a:p>
        </p:txBody>
      </p:sp>
      <p:sp>
        <p:nvSpPr>
          <p:cNvPr id="5" name="Text Placeholder 4">
            <a:extLst>
              <a:ext uri="{FF2B5EF4-FFF2-40B4-BE49-F238E27FC236}">
                <a16:creationId xmlns:a16="http://schemas.microsoft.com/office/drawing/2014/main" id="{329F38BE-6E08-4479-8702-DF7EF9380DB7}"/>
              </a:ext>
            </a:extLst>
          </p:cNvPr>
          <p:cNvSpPr>
            <a:spLocks noGrp="1"/>
          </p:cNvSpPr>
          <p:nvPr>
            <p:ph type="body" sz="quarter" idx="3"/>
          </p:nvPr>
        </p:nvSpPr>
        <p:spPr>
          <a:xfrm>
            <a:off x="6501605" y="74175"/>
            <a:ext cx="5183188" cy="823912"/>
          </a:xfrm>
        </p:spPr>
        <p:txBody>
          <a:bodyPr/>
          <a:lstStyle/>
          <a:p>
            <a:r>
              <a:rPr lang="en-US" dirty="0"/>
              <a:t>.</a:t>
            </a:r>
          </a:p>
        </p:txBody>
      </p:sp>
      <p:sp>
        <p:nvSpPr>
          <p:cNvPr id="6" name="Content Placeholder 5">
            <a:extLst>
              <a:ext uri="{FF2B5EF4-FFF2-40B4-BE49-F238E27FC236}">
                <a16:creationId xmlns:a16="http://schemas.microsoft.com/office/drawing/2014/main" id="{0064F6F2-30A4-49B8-89EF-F49B64A1220A}"/>
              </a:ext>
            </a:extLst>
          </p:cNvPr>
          <p:cNvSpPr>
            <a:spLocks noGrp="1"/>
          </p:cNvSpPr>
          <p:nvPr>
            <p:ph sz="half" idx="2"/>
          </p:nvPr>
        </p:nvSpPr>
        <p:spPr>
          <a:xfrm>
            <a:off x="839788" y="2505075"/>
            <a:ext cx="5157787" cy="3961986"/>
          </a:xfrm>
        </p:spPr>
        <p:txBody>
          <a:bodyPr>
            <a:normAutofit/>
          </a:bodyPr>
          <a:lstStyle/>
          <a:p>
            <a:r>
              <a:rPr lang="en-US" dirty="0"/>
              <a:t>FORGIVE = leave or abandon it</a:t>
            </a:r>
          </a:p>
          <a:p>
            <a:r>
              <a:rPr lang="en-US" dirty="0"/>
              <a:t>Do not stay angry</a:t>
            </a:r>
          </a:p>
          <a:p>
            <a:pPr marL="0" indent="0">
              <a:buNone/>
            </a:pPr>
            <a:endParaRPr lang="en-US" dirty="0"/>
          </a:p>
          <a:p>
            <a:pPr marL="0" indent="0">
              <a:buNone/>
            </a:pPr>
            <a:r>
              <a:rPr lang="en-US" dirty="0"/>
              <a:t>Will you let your heart be heavy?</a:t>
            </a:r>
          </a:p>
          <a:p>
            <a:pPr marL="0" indent="0" algn="ctr">
              <a:buNone/>
            </a:pPr>
            <a:r>
              <a:rPr lang="en-US" dirty="0"/>
              <a:t>OR</a:t>
            </a:r>
          </a:p>
          <a:p>
            <a:pPr marL="0" indent="0" algn="ctr">
              <a:buNone/>
            </a:pPr>
            <a:r>
              <a:rPr lang="en-US" dirty="0"/>
              <a:t>Let go of all the negative feelings?</a:t>
            </a:r>
          </a:p>
          <a:p>
            <a:pPr marL="0" indent="0">
              <a:buNone/>
            </a:pPr>
            <a:endParaRPr lang="en-US" dirty="0"/>
          </a:p>
        </p:txBody>
      </p:sp>
      <p:sp>
        <p:nvSpPr>
          <p:cNvPr id="8" name="Content Placeholder 7">
            <a:extLst>
              <a:ext uri="{FF2B5EF4-FFF2-40B4-BE49-F238E27FC236}">
                <a16:creationId xmlns:a16="http://schemas.microsoft.com/office/drawing/2014/main" id="{37ED7CAC-9C9E-4A50-BF60-1A6484A5198B}"/>
              </a:ext>
            </a:extLst>
          </p:cNvPr>
          <p:cNvSpPr>
            <a:spLocks noGrp="1"/>
          </p:cNvSpPr>
          <p:nvPr>
            <p:ph sz="quarter" idx="4"/>
          </p:nvPr>
        </p:nvSpPr>
        <p:spPr>
          <a:xfrm>
            <a:off x="6194427" y="3283310"/>
            <a:ext cx="5653016" cy="3183751"/>
          </a:xfrm>
        </p:spPr>
        <p:txBody>
          <a:bodyPr>
            <a:normAutofit/>
          </a:bodyPr>
          <a:lstStyle/>
          <a:p>
            <a:pPr marL="0" indent="0">
              <a:buNone/>
            </a:pPr>
            <a:r>
              <a:rPr lang="en-US" sz="2000" baseline="30000" dirty="0">
                <a:solidFill>
                  <a:srgbClr val="7030A0"/>
                </a:solidFill>
              </a:rPr>
              <a:t>Micah 7:18 </a:t>
            </a:r>
            <a:r>
              <a:rPr lang="en-US" sz="2000" dirty="0">
                <a:solidFill>
                  <a:srgbClr val="7030A0"/>
                </a:solidFill>
              </a:rPr>
              <a:t>Who is a God like you,</a:t>
            </a:r>
            <a:br>
              <a:rPr lang="en-US" sz="2000" dirty="0">
                <a:solidFill>
                  <a:srgbClr val="7030A0"/>
                </a:solidFill>
              </a:rPr>
            </a:br>
            <a:r>
              <a:rPr lang="en-US" sz="2000" dirty="0">
                <a:solidFill>
                  <a:srgbClr val="7030A0"/>
                </a:solidFill>
              </a:rPr>
              <a:t>    who pardons sin and forgives the transgression</a:t>
            </a:r>
            <a:br>
              <a:rPr lang="en-US" sz="2000" dirty="0">
                <a:solidFill>
                  <a:srgbClr val="7030A0"/>
                </a:solidFill>
              </a:rPr>
            </a:br>
            <a:r>
              <a:rPr lang="en-US" sz="2000" dirty="0">
                <a:solidFill>
                  <a:srgbClr val="7030A0"/>
                </a:solidFill>
              </a:rPr>
              <a:t>    of the remnant of his inheritance?</a:t>
            </a:r>
            <a:br>
              <a:rPr lang="en-US" sz="2000" dirty="0">
                <a:solidFill>
                  <a:srgbClr val="7030A0"/>
                </a:solidFill>
              </a:rPr>
            </a:br>
            <a:r>
              <a:rPr lang="en-US" sz="2000" dirty="0">
                <a:solidFill>
                  <a:srgbClr val="7030A0"/>
                </a:solidFill>
              </a:rPr>
              <a:t>You do not stay angry forever</a:t>
            </a:r>
            <a:br>
              <a:rPr lang="en-US" sz="2000" dirty="0">
                <a:solidFill>
                  <a:srgbClr val="7030A0"/>
                </a:solidFill>
              </a:rPr>
            </a:br>
            <a:r>
              <a:rPr lang="en-US" sz="2000" dirty="0">
                <a:solidFill>
                  <a:srgbClr val="7030A0"/>
                </a:solidFill>
              </a:rPr>
              <a:t>    but delight to show mercy.</a:t>
            </a:r>
            <a:br>
              <a:rPr lang="en-US" sz="2000" dirty="0">
                <a:solidFill>
                  <a:srgbClr val="7030A0"/>
                </a:solidFill>
              </a:rPr>
            </a:br>
            <a:r>
              <a:rPr lang="en-US" sz="2000" baseline="30000" dirty="0">
                <a:solidFill>
                  <a:srgbClr val="7030A0"/>
                </a:solidFill>
              </a:rPr>
              <a:t>19 </a:t>
            </a:r>
            <a:r>
              <a:rPr lang="en-US" sz="2000" dirty="0">
                <a:solidFill>
                  <a:srgbClr val="7030A0"/>
                </a:solidFill>
              </a:rPr>
              <a:t>You will again have compassion on us;</a:t>
            </a:r>
            <a:br>
              <a:rPr lang="en-US" sz="2000" dirty="0">
                <a:solidFill>
                  <a:srgbClr val="7030A0"/>
                </a:solidFill>
              </a:rPr>
            </a:br>
            <a:r>
              <a:rPr lang="en-US" sz="2000" dirty="0">
                <a:solidFill>
                  <a:srgbClr val="7030A0"/>
                </a:solidFill>
              </a:rPr>
              <a:t>    you will tread our sins underfoot</a:t>
            </a:r>
            <a:br>
              <a:rPr lang="en-US" sz="2000" dirty="0">
                <a:solidFill>
                  <a:srgbClr val="7030A0"/>
                </a:solidFill>
              </a:rPr>
            </a:br>
            <a:r>
              <a:rPr lang="en-US" sz="2000" dirty="0">
                <a:solidFill>
                  <a:srgbClr val="7030A0"/>
                </a:solidFill>
              </a:rPr>
              <a:t>    and hurl all our iniquities into the depths of the sea.</a:t>
            </a:r>
          </a:p>
        </p:txBody>
      </p:sp>
      <p:pic>
        <p:nvPicPr>
          <p:cNvPr id="11" name="Picture 10" descr="A picture containing text&#10;&#10;Description automatically generated">
            <a:extLst>
              <a:ext uri="{FF2B5EF4-FFF2-40B4-BE49-F238E27FC236}">
                <a16:creationId xmlns:a16="http://schemas.microsoft.com/office/drawing/2014/main" id="{75C93982-ACC9-46B5-9EFD-B829FC9CE9E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9770" t="14140" r="19816" b="1624"/>
          <a:stretch/>
        </p:blipFill>
        <p:spPr>
          <a:xfrm>
            <a:off x="8011695" y="165766"/>
            <a:ext cx="2727603" cy="2655773"/>
          </a:xfrm>
          <a:prstGeom prst="rect">
            <a:avLst/>
          </a:prstGeom>
        </p:spPr>
      </p:pic>
      <p:pic>
        <p:nvPicPr>
          <p:cNvPr id="16" name="Picture 15" descr="A picture containing diagram&#10;&#10;Description automatically generated">
            <a:extLst>
              <a:ext uri="{FF2B5EF4-FFF2-40B4-BE49-F238E27FC236}">
                <a16:creationId xmlns:a16="http://schemas.microsoft.com/office/drawing/2014/main" id="{0CECC956-1987-4CC8-813D-780162A2805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7207" y="486131"/>
            <a:ext cx="2181225" cy="1633618"/>
          </a:xfrm>
          <a:prstGeom prst="rect">
            <a:avLst/>
          </a:prstGeom>
        </p:spPr>
      </p:pic>
      <p:pic>
        <p:nvPicPr>
          <p:cNvPr id="4" name="Picture 3" descr="Shape, circle&#10;&#10;Description automatically generated">
            <a:extLst>
              <a:ext uri="{FF2B5EF4-FFF2-40B4-BE49-F238E27FC236}">
                <a16:creationId xmlns:a16="http://schemas.microsoft.com/office/drawing/2014/main" id="{2750A393-6FE6-4838-8E8F-DF83B0059DB9}"/>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50000"/>
          <a:stretch/>
        </p:blipFill>
        <p:spPr>
          <a:xfrm>
            <a:off x="184772" y="6049034"/>
            <a:ext cx="3154017" cy="785177"/>
          </a:xfrm>
          <a:prstGeom prst="rect">
            <a:avLst/>
          </a:prstGeom>
        </p:spPr>
      </p:pic>
      <p:pic>
        <p:nvPicPr>
          <p:cNvPr id="13" name="Picture 12" descr="Shape, circle&#10;&#10;Description automatically generated">
            <a:extLst>
              <a:ext uri="{FF2B5EF4-FFF2-40B4-BE49-F238E27FC236}">
                <a16:creationId xmlns:a16="http://schemas.microsoft.com/office/drawing/2014/main" id="{A5DFC6B9-5A45-4D51-8717-F11D5DD57B5E}"/>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7" t="50795" r="327" b="-795"/>
          <a:stretch/>
        </p:blipFill>
        <p:spPr>
          <a:xfrm>
            <a:off x="3189600" y="5999798"/>
            <a:ext cx="3154017" cy="785177"/>
          </a:xfrm>
          <a:prstGeom prst="rect">
            <a:avLst/>
          </a:prstGeom>
        </p:spPr>
      </p:pic>
      <p:sp>
        <p:nvSpPr>
          <p:cNvPr id="3" name="TextBox 2">
            <a:extLst>
              <a:ext uri="{FF2B5EF4-FFF2-40B4-BE49-F238E27FC236}">
                <a16:creationId xmlns:a16="http://schemas.microsoft.com/office/drawing/2014/main" id="{D56386D9-EC73-1512-FF0B-7D928019BF22}"/>
              </a:ext>
            </a:extLst>
          </p:cNvPr>
          <p:cNvSpPr txBox="1"/>
          <p:nvPr/>
        </p:nvSpPr>
        <p:spPr>
          <a:xfrm>
            <a:off x="3022169" y="1193089"/>
            <a:ext cx="4541004" cy="646331"/>
          </a:xfrm>
          <a:prstGeom prst="rect">
            <a:avLst/>
          </a:prstGeom>
          <a:noFill/>
        </p:spPr>
        <p:txBody>
          <a:bodyPr wrap="square" rtlCol="0">
            <a:spAutoFit/>
          </a:bodyPr>
          <a:lstStyle/>
          <a:p>
            <a:r>
              <a:rPr lang="en-US" dirty="0"/>
              <a:t>Take off your backpack.  Leave it here.</a:t>
            </a:r>
          </a:p>
          <a:p>
            <a:r>
              <a:rPr lang="en-US" dirty="0"/>
              <a:t>Get rid of all that sadness, anger, and jealousy.</a:t>
            </a:r>
          </a:p>
        </p:txBody>
      </p:sp>
    </p:spTree>
    <p:extLst>
      <p:ext uri="{BB962C8B-B14F-4D97-AF65-F5344CB8AC3E}">
        <p14:creationId xmlns:p14="http://schemas.microsoft.com/office/powerpoint/2010/main" val="84111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1712278" y="176106"/>
            <a:ext cx="6676347" cy="1016983"/>
          </a:xfrm>
        </p:spPr>
        <p:txBody>
          <a:bodyPr/>
          <a:lstStyle/>
          <a:p>
            <a:pPr algn="ctr"/>
            <a:r>
              <a:rPr lang="en-US"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What is forgiveness?</a:t>
            </a:r>
          </a:p>
        </p:txBody>
      </p:sp>
      <p:sp>
        <p:nvSpPr>
          <p:cNvPr id="5" name="Text Placeholder 4">
            <a:extLst>
              <a:ext uri="{FF2B5EF4-FFF2-40B4-BE49-F238E27FC236}">
                <a16:creationId xmlns:a16="http://schemas.microsoft.com/office/drawing/2014/main" id="{329F38BE-6E08-4479-8702-DF7EF9380DB7}"/>
              </a:ext>
            </a:extLst>
          </p:cNvPr>
          <p:cNvSpPr>
            <a:spLocks noGrp="1"/>
          </p:cNvSpPr>
          <p:nvPr>
            <p:ph type="body" sz="quarter" idx="3"/>
          </p:nvPr>
        </p:nvSpPr>
        <p:spPr>
          <a:xfrm>
            <a:off x="6501605" y="74175"/>
            <a:ext cx="5183188" cy="823912"/>
          </a:xfrm>
        </p:spPr>
        <p:txBody>
          <a:bodyPr/>
          <a:lstStyle/>
          <a:p>
            <a:r>
              <a:rPr lang="en-US" dirty="0"/>
              <a:t>.</a:t>
            </a:r>
          </a:p>
        </p:txBody>
      </p:sp>
      <p:sp>
        <p:nvSpPr>
          <p:cNvPr id="6" name="Content Placeholder 5">
            <a:extLst>
              <a:ext uri="{FF2B5EF4-FFF2-40B4-BE49-F238E27FC236}">
                <a16:creationId xmlns:a16="http://schemas.microsoft.com/office/drawing/2014/main" id="{0064F6F2-30A4-49B8-89EF-F49B64A1220A}"/>
              </a:ext>
            </a:extLst>
          </p:cNvPr>
          <p:cNvSpPr>
            <a:spLocks noGrp="1"/>
          </p:cNvSpPr>
          <p:nvPr>
            <p:ph sz="half" idx="2"/>
          </p:nvPr>
        </p:nvSpPr>
        <p:spPr/>
        <p:txBody>
          <a:bodyPr>
            <a:normAutofit/>
          </a:bodyPr>
          <a:lstStyle/>
          <a:p>
            <a:r>
              <a:rPr lang="en-US" dirty="0"/>
              <a:t>FORGIVE = leave or abandon it</a:t>
            </a:r>
          </a:p>
          <a:p>
            <a:r>
              <a:rPr lang="en-US" dirty="0"/>
              <a:t>Do not stay angry</a:t>
            </a:r>
          </a:p>
          <a:p>
            <a:r>
              <a:rPr lang="en-US" dirty="0"/>
              <a:t>Show mercy</a:t>
            </a:r>
          </a:p>
          <a:p>
            <a:r>
              <a:rPr lang="en-US" dirty="0"/>
              <a:t>Pray for the person</a:t>
            </a:r>
          </a:p>
          <a:p>
            <a:r>
              <a:rPr lang="en-US" dirty="0"/>
              <a:t>Let God deal with them</a:t>
            </a:r>
          </a:p>
          <a:p>
            <a:r>
              <a:rPr lang="en-US" dirty="0"/>
              <a:t>It does NOT mean that what was done is OK or right</a:t>
            </a:r>
          </a:p>
        </p:txBody>
      </p:sp>
      <p:sp>
        <p:nvSpPr>
          <p:cNvPr id="8" name="Content Placeholder 7">
            <a:extLst>
              <a:ext uri="{FF2B5EF4-FFF2-40B4-BE49-F238E27FC236}">
                <a16:creationId xmlns:a16="http://schemas.microsoft.com/office/drawing/2014/main" id="{37ED7CAC-9C9E-4A50-BF60-1A6484A5198B}"/>
              </a:ext>
            </a:extLst>
          </p:cNvPr>
          <p:cNvSpPr>
            <a:spLocks noGrp="1"/>
          </p:cNvSpPr>
          <p:nvPr>
            <p:ph sz="quarter" idx="4"/>
          </p:nvPr>
        </p:nvSpPr>
        <p:spPr>
          <a:xfrm>
            <a:off x="6837363" y="3283310"/>
            <a:ext cx="5010080" cy="3183751"/>
          </a:xfrm>
        </p:spPr>
        <p:txBody>
          <a:bodyPr>
            <a:normAutofit/>
          </a:bodyPr>
          <a:lstStyle/>
          <a:p>
            <a:pPr marL="0" indent="0">
              <a:buNone/>
            </a:pPr>
            <a:r>
              <a:rPr lang="en-US" sz="2400" baseline="30000" dirty="0">
                <a:solidFill>
                  <a:schemeClr val="accent1">
                    <a:lumMod val="50000"/>
                  </a:schemeClr>
                </a:solidFill>
              </a:rPr>
              <a:t>Numbers 14:18 </a:t>
            </a:r>
            <a:r>
              <a:rPr lang="en-US" sz="2400" dirty="0">
                <a:solidFill>
                  <a:schemeClr val="accent1">
                    <a:lumMod val="50000"/>
                  </a:schemeClr>
                </a:solidFill>
              </a:rPr>
              <a:t>‘The </a:t>
            </a:r>
            <a:r>
              <a:rPr lang="en-US" sz="2400" cap="small" dirty="0">
                <a:solidFill>
                  <a:schemeClr val="accent1">
                    <a:lumMod val="50000"/>
                  </a:schemeClr>
                </a:solidFill>
                <a:effectLst/>
              </a:rPr>
              <a:t>Lord</a:t>
            </a:r>
            <a:r>
              <a:rPr lang="en-US" sz="2400" dirty="0">
                <a:solidFill>
                  <a:schemeClr val="accent1">
                    <a:lumMod val="50000"/>
                  </a:schemeClr>
                </a:solidFill>
              </a:rPr>
              <a:t> is slow to anger, abounding in love and forgiving sin and rebellion. Yet he does not leave the guilty unpunished</a:t>
            </a:r>
          </a:p>
          <a:p>
            <a:pPr marL="0" indent="0">
              <a:buNone/>
            </a:pPr>
            <a:r>
              <a:rPr lang="en-US" sz="2400" baseline="30000" dirty="0">
                <a:solidFill>
                  <a:schemeClr val="accent1">
                    <a:lumMod val="50000"/>
                  </a:schemeClr>
                </a:solidFill>
              </a:rPr>
              <a:t>1 John 1:9 </a:t>
            </a:r>
            <a:r>
              <a:rPr lang="en-US" sz="2400" dirty="0">
                <a:solidFill>
                  <a:schemeClr val="accent1">
                    <a:lumMod val="50000"/>
                  </a:schemeClr>
                </a:solidFill>
              </a:rPr>
              <a:t>But if we confess our sins, God will forgive us. We can trust God to do this. He always does what is right. He will make us clean from all the wrong things we have done.</a:t>
            </a:r>
          </a:p>
        </p:txBody>
      </p:sp>
      <p:pic>
        <p:nvPicPr>
          <p:cNvPr id="19" name="Picture 18" descr="A picture containing automaton&#10;&#10;Description automatically generated">
            <a:extLst>
              <a:ext uri="{FF2B5EF4-FFF2-40B4-BE49-F238E27FC236}">
                <a16:creationId xmlns:a16="http://schemas.microsoft.com/office/drawing/2014/main" id="{DF325A51-C557-48DE-94B2-94761D44CEC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0817" y="169118"/>
            <a:ext cx="2133599" cy="2350241"/>
          </a:xfrm>
          <a:prstGeom prst="rect">
            <a:avLst/>
          </a:prstGeom>
        </p:spPr>
      </p:pic>
      <p:pic>
        <p:nvPicPr>
          <p:cNvPr id="21" name="Picture 20" descr="A group of people posing for the camera&#10;&#10;Description automatically generated with low confidence">
            <a:extLst>
              <a:ext uri="{FF2B5EF4-FFF2-40B4-BE49-F238E27FC236}">
                <a16:creationId xmlns:a16="http://schemas.microsoft.com/office/drawing/2014/main" id="{A58E9DF9-259F-43A4-B50B-601243DD9AE9}"/>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7525371" y="568135"/>
            <a:ext cx="3952875" cy="1857375"/>
          </a:xfrm>
          <a:prstGeom prst="rect">
            <a:avLst/>
          </a:prstGeom>
        </p:spPr>
      </p:pic>
    </p:spTree>
    <p:extLst>
      <p:ext uri="{BB962C8B-B14F-4D97-AF65-F5344CB8AC3E}">
        <p14:creationId xmlns:p14="http://schemas.microsoft.com/office/powerpoint/2010/main" val="2825546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2000"/>
            <a:lum/>
          </a:blip>
          <a:srcRect/>
          <a:stretch>
            <a:fillRect t="-1000" b="-1000"/>
          </a:stretch>
        </a:blip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F3934A46-007E-4547-88D1-D14C0ACB19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7289"/>
            <a:ext cx="12192000" cy="7012578"/>
          </a:xfrm>
          <a:prstGeom prst="rect">
            <a:avLst/>
          </a:prstGeom>
        </p:spPr>
      </p:pic>
      <p:pic>
        <p:nvPicPr>
          <p:cNvPr id="3" name="Online Media 2" title="Forgiveness Song For Children + Learn All About Emotions - BlackBerry Jam Kids Music">
            <a:hlinkClick r:id="" action="ppaction://media"/>
            <a:extLst>
              <a:ext uri="{FF2B5EF4-FFF2-40B4-BE49-F238E27FC236}">
                <a16:creationId xmlns:a16="http://schemas.microsoft.com/office/drawing/2014/main" id="{F03CA413-D6DF-483B-BA00-FE4B4FE60090}"/>
              </a:ext>
            </a:extLst>
          </p:cNvPr>
          <p:cNvPicPr>
            <a:picLocks noRot="1" noChangeAspect="1"/>
          </p:cNvPicPr>
          <p:nvPr>
            <a:videoFile r:link="rId1"/>
          </p:nvPr>
        </p:nvPicPr>
        <p:blipFill>
          <a:blip r:embed="rId5"/>
          <a:stretch>
            <a:fillRect/>
          </a:stretch>
        </p:blipFill>
        <p:spPr>
          <a:xfrm>
            <a:off x="1544627" y="498893"/>
            <a:ext cx="10372060" cy="5860213"/>
          </a:xfrm>
          <a:prstGeom prst="rect">
            <a:avLst/>
          </a:prstGeom>
        </p:spPr>
      </p:pic>
      <p:pic>
        <p:nvPicPr>
          <p:cNvPr id="4" name="Content Placeholder 5" descr="A picture containing coin, various, different, several&#10;&#10;Description automatically generated">
            <a:extLst>
              <a:ext uri="{FF2B5EF4-FFF2-40B4-BE49-F238E27FC236}">
                <a16:creationId xmlns:a16="http://schemas.microsoft.com/office/drawing/2014/main" id="{5B8CDE4E-3946-4742-AF37-279CC329897A}"/>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l="1189" t="309" r="87979"/>
          <a:stretch/>
        </p:blipFill>
        <p:spPr>
          <a:xfrm>
            <a:off x="200409" y="-59797"/>
            <a:ext cx="1143809" cy="6995086"/>
          </a:xfrm>
          <a:prstGeom prst="rect">
            <a:avLst/>
          </a:prstGeom>
        </p:spPr>
      </p:pic>
      <p:sp>
        <p:nvSpPr>
          <p:cNvPr id="5" name="Title 1">
            <a:extLst>
              <a:ext uri="{FF2B5EF4-FFF2-40B4-BE49-F238E27FC236}">
                <a16:creationId xmlns:a16="http://schemas.microsoft.com/office/drawing/2014/main" id="{2A43B3E8-C0C7-428E-BC8A-429C7A38EC44}"/>
              </a:ext>
            </a:extLst>
          </p:cNvPr>
          <p:cNvSpPr txBox="1">
            <a:spLocks/>
          </p:cNvSpPr>
          <p:nvPr/>
        </p:nvSpPr>
        <p:spPr>
          <a:xfrm rot="16200000">
            <a:off x="-2471580" y="2754389"/>
            <a:ext cx="6652591" cy="11438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Let’s Sing  </a:t>
            </a:r>
            <a:r>
              <a:rPr lang="en-US" sz="2000" b="1" dirty="0"/>
              <a:t>Forgiveness Song For Children + Learn All About Emotions - BlackBerry Jam Kids Music</a:t>
            </a:r>
          </a:p>
          <a:p>
            <a:endPar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0925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9" descr="Background pattern&#10;&#10;Description automatically generated">
            <a:extLst>
              <a:ext uri="{FF2B5EF4-FFF2-40B4-BE49-F238E27FC236}">
                <a16:creationId xmlns:a16="http://schemas.microsoft.com/office/drawing/2014/main" id="{95B6E048-96DA-45CC-86C5-9990D4037086}"/>
              </a:ext>
            </a:extLst>
          </p:cNvPr>
          <p:cNvPicPr>
            <a:picLocks noGrp="1" noChangeAspect="1"/>
          </p:cNvPicPr>
          <p:nvPr>
            <p:ph idx="1"/>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24713" b="19037"/>
          <a:stretch/>
        </p:blipFill>
        <p:spPr>
          <a:xfrm>
            <a:off x="-1" y="10"/>
            <a:ext cx="12192000" cy="6857990"/>
          </a:xfrm>
          <a:prstGeom prst="rect">
            <a:avLst/>
          </a:prstGeom>
        </p:spPr>
      </p:pic>
      <p:sp>
        <p:nvSpPr>
          <p:cNvPr id="1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CB6A3838-C3D6-4C4E-B8BE-F884D1177411}"/>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a:t>Matthew 18</a:t>
            </a:r>
          </a:p>
        </p:txBody>
      </p:sp>
      <p:cxnSp>
        <p:nvCxnSpPr>
          <p:cNvPr id="17" name="Straight Connector 1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E03E8B9-94F5-4F17-83A5-824AB0AF9102}"/>
              </a:ext>
            </a:extLst>
          </p:cNvPr>
          <p:cNvSpPr>
            <a:spLocks noGrp="1"/>
          </p:cNvSpPr>
          <p:nvPr>
            <p:ph type="body" sz="half" idx="2"/>
          </p:nvPr>
        </p:nvSpPr>
        <p:spPr>
          <a:xfrm>
            <a:off x="525516" y="3417573"/>
            <a:ext cx="4593021" cy="3153992"/>
          </a:xfrm>
        </p:spPr>
        <p:txBody>
          <a:bodyPr vert="horz" lIns="91440" tIns="45720" rIns="91440" bIns="45720" rtlCol="0" anchor="ctr">
            <a:normAutofit fontScale="92500"/>
          </a:bodyPr>
          <a:lstStyle/>
          <a:p>
            <a:r>
              <a:rPr lang="en-US" sz="1800" baseline="30000" dirty="0"/>
              <a:t>21 </a:t>
            </a:r>
            <a:r>
              <a:rPr lang="en-US" sz="1800" dirty="0"/>
              <a:t>Then Peter came to Jesus and asked, “Lord, when someone</a:t>
            </a:r>
            <a:r>
              <a:rPr lang="en-US" sz="1800" baseline="30000" dirty="0"/>
              <a:t>[</a:t>
            </a:r>
            <a:r>
              <a:rPr lang="en-US" sz="1800" baseline="30000" dirty="0">
                <a:hlinkClick r:id="rId3" tooltip="See footnote a"/>
              </a:rPr>
              <a:t>a</a:t>
            </a:r>
            <a:r>
              <a:rPr lang="en-US" sz="1800" baseline="30000" dirty="0"/>
              <a:t>]</a:t>
            </a:r>
            <a:r>
              <a:rPr lang="en-US" sz="1800" dirty="0"/>
              <a:t> won’t stop doing wrong to me, how many times must I forgive them? Seven times?”</a:t>
            </a:r>
          </a:p>
          <a:p>
            <a:r>
              <a:rPr lang="en-US" sz="1800" baseline="30000" dirty="0"/>
              <a:t>22 </a:t>
            </a:r>
            <a:r>
              <a:rPr lang="en-US" sz="1800" dirty="0"/>
              <a:t>Jesus answered, “I tell you, you must forgive them more than seven times. You must continue to forgive them even if they do wrong to you seventy times seven times.</a:t>
            </a:r>
          </a:p>
          <a:p>
            <a:endParaRPr lang="en-US" sz="1800" dirty="0"/>
          </a:p>
          <a:p>
            <a:pPr algn="ctr"/>
            <a:r>
              <a:rPr lang="en-US" sz="4400" dirty="0"/>
              <a:t>7 times?          70 x 7</a:t>
            </a:r>
          </a:p>
        </p:txBody>
      </p:sp>
      <p:grpSp>
        <p:nvGrpSpPr>
          <p:cNvPr id="5" name="Group 4">
            <a:extLst>
              <a:ext uri="{FF2B5EF4-FFF2-40B4-BE49-F238E27FC236}">
                <a16:creationId xmlns:a16="http://schemas.microsoft.com/office/drawing/2014/main" id="{5292E5A5-CD03-44DF-BB09-09EC2C07DA9A}"/>
              </a:ext>
            </a:extLst>
          </p:cNvPr>
          <p:cNvGrpSpPr/>
          <p:nvPr/>
        </p:nvGrpSpPr>
        <p:grpSpPr>
          <a:xfrm>
            <a:off x="4980896" y="317122"/>
            <a:ext cx="5477553" cy="6334870"/>
            <a:chOff x="4731027" y="132522"/>
            <a:chExt cx="4439478" cy="5592417"/>
          </a:xfrm>
        </p:grpSpPr>
        <p:sp>
          <p:nvSpPr>
            <p:cNvPr id="3" name="Oval 2">
              <a:extLst>
                <a:ext uri="{FF2B5EF4-FFF2-40B4-BE49-F238E27FC236}">
                  <a16:creationId xmlns:a16="http://schemas.microsoft.com/office/drawing/2014/main" id="{B506562A-6F35-4331-B505-64941D154E34}"/>
                </a:ext>
              </a:extLst>
            </p:cNvPr>
            <p:cNvSpPr/>
            <p:nvPr/>
          </p:nvSpPr>
          <p:spPr>
            <a:xfrm>
              <a:off x="4731027" y="132522"/>
              <a:ext cx="4439478" cy="559241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Picture 11" descr="A group of people walking on a dirt road&#10;&#10;Description automatically generated with medium confidence">
              <a:extLst>
                <a:ext uri="{FF2B5EF4-FFF2-40B4-BE49-F238E27FC236}">
                  <a16:creationId xmlns:a16="http://schemas.microsoft.com/office/drawing/2014/main" id="{F5D5EE4B-2327-4D39-BDF6-36A4A808934C}"/>
                </a:ext>
              </a:extLst>
            </p:cNvPr>
            <p:cNvPicPr>
              <a:picLocks noChangeAspect="1"/>
            </p:cNvPicPr>
            <p:nvPr/>
          </p:nvPicPr>
          <p:blipFill rotWithShape="1">
            <a:blip r:embed="rId4">
              <a:extLst>
                <a:ext uri="{28A0092B-C50C-407E-A947-70E740481C1C}">
                  <a14:useLocalDpi xmlns:a14="http://schemas.microsoft.com/office/drawing/2010/main" val="0"/>
                </a:ext>
              </a:extLst>
            </a:blip>
            <a:srcRect l="25216" t="16065" r="38966"/>
            <a:stretch/>
          </p:blipFill>
          <p:spPr>
            <a:xfrm>
              <a:off x="4913585" y="286435"/>
              <a:ext cx="4034335" cy="5309825"/>
            </a:xfrm>
            <a:prstGeom prst="ellipse">
              <a:avLst/>
            </a:prstGeom>
            <a:scene3d>
              <a:camera prst="orthographicFront"/>
              <a:lightRig rig="threePt" dir="t"/>
            </a:scene3d>
            <a:sp3d>
              <a:bevelT w="152400" h="50800" prst="softRound"/>
            </a:sp3d>
          </p:spPr>
        </p:pic>
      </p:grpSp>
      <p:sp>
        <p:nvSpPr>
          <p:cNvPr id="6" name="Speech Bubble: Rectangle 5">
            <a:extLst>
              <a:ext uri="{FF2B5EF4-FFF2-40B4-BE49-F238E27FC236}">
                <a16:creationId xmlns:a16="http://schemas.microsoft.com/office/drawing/2014/main" id="{96D3F22F-2BD2-EB82-4519-8F854F251856}"/>
              </a:ext>
            </a:extLst>
          </p:cNvPr>
          <p:cNvSpPr/>
          <p:nvPr/>
        </p:nvSpPr>
        <p:spPr>
          <a:xfrm>
            <a:off x="3008586" y="133060"/>
            <a:ext cx="3579138" cy="1281808"/>
          </a:xfrm>
          <a:prstGeom prst="wedgeRectCallout">
            <a:avLst>
              <a:gd name="adj1" fmla="val 44805"/>
              <a:gd name="adj2" fmla="val 8256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 when someone won’t stop doing wrong to me, how many times must I forgive them?</a:t>
            </a:r>
          </a:p>
          <a:p>
            <a:pPr algn="ctr"/>
            <a:r>
              <a:rPr lang="en-US" dirty="0"/>
              <a:t>7 times?</a:t>
            </a:r>
          </a:p>
        </p:txBody>
      </p:sp>
      <p:sp>
        <p:nvSpPr>
          <p:cNvPr id="7" name="Speech Bubble: Rectangle 6">
            <a:extLst>
              <a:ext uri="{FF2B5EF4-FFF2-40B4-BE49-F238E27FC236}">
                <a16:creationId xmlns:a16="http://schemas.microsoft.com/office/drawing/2014/main" id="{C59B35DF-8634-6BBE-90D6-6338456FD8F3}"/>
              </a:ext>
            </a:extLst>
          </p:cNvPr>
          <p:cNvSpPr/>
          <p:nvPr/>
        </p:nvSpPr>
        <p:spPr>
          <a:xfrm>
            <a:off x="9183414" y="285461"/>
            <a:ext cx="2657291" cy="1264370"/>
          </a:xfrm>
          <a:prstGeom prst="wedgeRectCallout">
            <a:avLst>
              <a:gd name="adj1" fmla="val -44264"/>
              <a:gd name="adj2" fmla="val 71080"/>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 tell you, you must forgive them even more. Continue to forgive them 70 x 7 times.</a:t>
            </a:r>
          </a:p>
        </p:txBody>
      </p:sp>
      <p:sp>
        <p:nvSpPr>
          <p:cNvPr id="8" name="Speech Bubble: Rectangle 7">
            <a:extLst>
              <a:ext uri="{FF2B5EF4-FFF2-40B4-BE49-F238E27FC236}">
                <a16:creationId xmlns:a16="http://schemas.microsoft.com/office/drawing/2014/main" id="{D03B0FCD-8628-43FE-32C1-753D3555F9BC}"/>
              </a:ext>
            </a:extLst>
          </p:cNvPr>
          <p:cNvSpPr/>
          <p:nvPr/>
        </p:nvSpPr>
        <p:spPr>
          <a:xfrm>
            <a:off x="9534708" y="3395845"/>
            <a:ext cx="2657291" cy="804196"/>
          </a:xfrm>
          <a:prstGeom prst="wedgeRectCallout">
            <a:avLst>
              <a:gd name="adj1" fmla="val -43681"/>
              <a:gd name="adj2" fmla="val -79690"/>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Let me tell you a story.</a:t>
            </a:r>
          </a:p>
        </p:txBody>
      </p:sp>
    </p:spTree>
    <p:extLst>
      <p:ext uri="{BB962C8B-B14F-4D97-AF65-F5344CB8AC3E}">
        <p14:creationId xmlns:p14="http://schemas.microsoft.com/office/powerpoint/2010/main" val="227146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oin, various, different, several&#10;&#10;Description automatically generated">
            <a:extLst>
              <a:ext uri="{FF2B5EF4-FFF2-40B4-BE49-F238E27FC236}">
                <a16:creationId xmlns:a16="http://schemas.microsoft.com/office/drawing/2014/main" id="{838F8767-48B2-47AA-AF94-4F9F6A48F14F}"/>
              </a:ext>
            </a:extLst>
          </p:cNvPr>
          <p:cNvPicPr>
            <a:picLocks noGrp="1" noChangeAspect="1"/>
          </p:cNvPicPr>
          <p:nvPr>
            <p:ph idx="1"/>
          </p:nvPr>
        </p:nvPicPr>
        <p:blipFill rotWithShape="1">
          <a:blip r:embed="rId2">
            <a:alphaModFix amt="50000"/>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t="15357"/>
          <a:stretch/>
        </p:blipFill>
        <p:spPr>
          <a:xfrm>
            <a:off x="0" y="0"/>
            <a:ext cx="12192000" cy="6858000"/>
          </a:xfrm>
        </p:spPr>
      </p:pic>
      <p:sp>
        <p:nvSpPr>
          <p:cNvPr id="7" name="Oval 6">
            <a:extLst>
              <a:ext uri="{FF2B5EF4-FFF2-40B4-BE49-F238E27FC236}">
                <a16:creationId xmlns:a16="http://schemas.microsoft.com/office/drawing/2014/main" id="{E393EEA6-F34D-4410-A7F8-BBAC7381D260}"/>
              </a:ext>
            </a:extLst>
          </p:cNvPr>
          <p:cNvSpPr/>
          <p:nvPr/>
        </p:nvSpPr>
        <p:spPr>
          <a:xfrm>
            <a:off x="-371061" y="1240735"/>
            <a:ext cx="5985996" cy="6027186"/>
          </a:xfrm>
          <a:prstGeom prst="ellipse">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E87F69-C617-4560-AB85-171972854710}"/>
              </a:ext>
            </a:extLst>
          </p:cNvPr>
          <p:cNvSpPr>
            <a:spLocks noGrp="1"/>
          </p:cNvSpPr>
          <p:nvPr>
            <p:ph type="title"/>
          </p:nvPr>
        </p:nvSpPr>
        <p:spPr>
          <a:xfrm>
            <a:off x="813284" y="987287"/>
            <a:ext cx="3932237" cy="1600200"/>
          </a:xfrm>
        </p:spPr>
        <p:txBody>
          <a:bodyPr/>
          <a:lstStyle/>
          <a:p>
            <a:pPr algn="ctr"/>
            <a:r>
              <a:rPr lang="en-US" b="1" dirty="0">
                <a:solidFill>
                  <a:schemeClr val="bg1">
                    <a:lumMod val="95000"/>
                  </a:schemeClr>
                </a:solidFill>
              </a:rPr>
              <a:t>A story about</a:t>
            </a:r>
            <a:br>
              <a:rPr lang="en-US" b="1" dirty="0">
                <a:solidFill>
                  <a:schemeClr val="bg1">
                    <a:lumMod val="95000"/>
                  </a:schemeClr>
                </a:solidFill>
              </a:rPr>
            </a:br>
            <a:r>
              <a:rPr lang="en-US" b="1" dirty="0">
                <a:solidFill>
                  <a:schemeClr val="bg1">
                    <a:lumMod val="95000"/>
                  </a:schemeClr>
                </a:solidFill>
              </a:rPr>
              <a:t>FORGIVENESS</a:t>
            </a:r>
          </a:p>
        </p:txBody>
      </p:sp>
      <p:sp>
        <p:nvSpPr>
          <p:cNvPr id="4" name="Text Placeholder 3">
            <a:extLst>
              <a:ext uri="{FF2B5EF4-FFF2-40B4-BE49-F238E27FC236}">
                <a16:creationId xmlns:a16="http://schemas.microsoft.com/office/drawing/2014/main" id="{277F9A77-AFC8-4DF0-855D-626BFB45A0B6}"/>
              </a:ext>
            </a:extLst>
          </p:cNvPr>
          <p:cNvSpPr>
            <a:spLocks noGrp="1"/>
          </p:cNvSpPr>
          <p:nvPr>
            <p:ph type="body" sz="half" idx="2"/>
          </p:nvPr>
        </p:nvSpPr>
        <p:spPr>
          <a:xfrm>
            <a:off x="437322" y="2720009"/>
            <a:ext cx="4704521" cy="3811588"/>
          </a:xfrm>
        </p:spPr>
        <p:txBody>
          <a:bodyPr/>
          <a:lstStyle/>
          <a:p>
            <a:r>
              <a:rPr lang="en-US" sz="1800" baseline="30000" dirty="0">
                <a:solidFill>
                  <a:schemeClr val="bg1">
                    <a:lumMod val="95000"/>
                  </a:schemeClr>
                </a:solidFill>
              </a:rPr>
              <a:t>23 </a:t>
            </a:r>
            <a:r>
              <a:rPr lang="en-US" sz="1800" dirty="0">
                <a:solidFill>
                  <a:schemeClr val="bg1">
                    <a:lumMod val="95000"/>
                  </a:schemeClr>
                </a:solidFill>
              </a:rPr>
              <a:t>“So God’s kingdom is like a king who decided to collect the money his servants owed him. </a:t>
            </a:r>
            <a:r>
              <a:rPr lang="en-US" sz="1800" baseline="30000" dirty="0">
                <a:solidFill>
                  <a:schemeClr val="bg1">
                    <a:lumMod val="95000"/>
                  </a:schemeClr>
                </a:solidFill>
              </a:rPr>
              <a:t>24 </a:t>
            </a:r>
            <a:r>
              <a:rPr lang="en-US" sz="1800" dirty="0">
                <a:solidFill>
                  <a:schemeClr val="bg1">
                    <a:lumMod val="95000"/>
                  </a:schemeClr>
                </a:solidFill>
              </a:rPr>
              <a:t>The king began to collect his money. One servant owed him several thousand pounds</a:t>
            </a:r>
            <a:r>
              <a:rPr lang="en-US" sz="1800" baseline="30000" dirty="0">
                <a:solidFill>
                  <a:schemeClr val="bg1">
                    <a:lumMod val="95000"/>
                  </a:schemeClr>
                </a:solidFill>
              </a:rPr>
              <a:t>[</a:t>
            </a:r>
            <a:r>
              <a:rPr lang="en-US" sz="1800" baseline="30000" dirty="0">
                <a:solidFill>
                  <a:schemeClr val="bg1">
                    <a:lumMod val="95000"/>
                  </a:schemeClr>
                </a:solidFill>
                <a:hlinkClick r:id="rId4" tooltip="See footnote c">
                  <a:extLst>
                    <a:ext uri="{A12FA001-AC4F-418D-AE19-62706E023703}">
                      <ahyp:hlinkClr xmlns:ahyp="http://schemas.microsoft.com/office/drawing/2018/hyperlinkcolor" val="tx"/>
                    </a:ext>
                  </a:extLst>
                </a:hlinkClick>
              </a:rPr>
              <a:t>c</a:t>
            </a:r>
            <a:r>
              <a:rPr lang="en-US" sz="1800" baseline="30000" dirty="0">
                <a:solidFill>
                  <a:schemeClr val="bg1">
                    <a:lumMod val="95000"/>
                  </a:schemeClr>
                </a:solidFill>
              </a:rPr>
              <a:t>]</a:t>
            </a:r>
            <a:r>
              <a:rPr lang="en-US" sz="1800" dirty="0">
                <a:solidFill>
                  <a:schemeClr val="bg1">
                    <a:lumMod val="95000"/>
                  </a:schemeClr>
                </a:solidFill>
              </a:rPr>
              <a:t> of silver. </a:t>
            </a:r>
            <a:r>
              <a:rPr lang="en-US" sz="1800" baseline="30000" dirty="0">
                <a:solidFill>
                  <a:schemeClr val="bg1">
                    <a:lumMod val="95000"/>
                  </a:schemeClr>
                </a:solidFill>
              </a:rPr>
              <a:t>25 </a:t>
            </a:r>
            <a:r>
              <a:rPr lang="en-US" sz="1800" dirty="0">
                <a:solidFill>
                  <a:schemeClr val="bg1">
                    <a:lumMod val="95000"/>
                  </a:schemeClr>
                </a:solidFill>
              </a:rPr>
              <a:t>He was not able to pay the money to his master, the king. So the master ordered that he and everything he owned be sold, even his wife and children. The money would be used to pay the king what the servant owed.</a:t>
            </a:r>
          </a:p>
          <a:p>
            <a:r>
              <a:rPr lang="en-US" sz="1800" baseline="30000" dirty="0">
                <a:solidFill>
                  <a:schemeClr val="bg1">
                    <a:lumMod val="95000"/>
                  </a:schemeClr>
                </a:solidFill>
              </a:rPr>
              <a:t>26 </a:t>
            </a:r>
            <a:r>
              <a:rPr lang="en-US" sz="1800" dirty="0">
                <a:solidFill>
                  <a:schemeClr val="bg1">
                    <a:lumMod val="95000"/>
                  </a:schemeClr>
                </a:solidFill>
              </a:rPr>
              <a:t>“But the servant fell on his knees and begged, ‘Be patient with me. I will pay you everything I owe.’ </a:t>
            </a:r>
            <a:r>
              <a:rPr lang="en-US" sz="1800" baseline="30000" dirty="0">
                <a:solidFill>
                  <a:schemeClr val="bg1">
                    <a:lumMod val="95000"/>
                  </a:schemeClr>
                </a:solidFill>
              </a:rPr>
              <a:t>27 </a:t>
            </a:r>
            <a:r>
              <a:rPr lang="en-US" sz="1800" dirty="0">
                <a:solidFill>
                  <a:schemeClr val="bg1">
                    <a:lumMod val="95000"/>
                  </a:schemeClr>
                </a:solidFill>
              </a:rPr>
              <a:t>The master felt sorry for him. So he told the servant he did not have to pay. He let him go free.</a:t>
            </a:r>
          </a:p>
          <a:p>
            <a:endParaRPr lang="en-US" dirty="0"/>
          </a:p>
        </p:txBody>
      </p:sp>
      <p:pic>
        <p:nvPicPr>
          <p:cNvPr id="9" name="Picture 8" descr="A picture containing text, book&#10;&#10;Description automatically generated">
            <a:extLst>
              <a:ext uri="{FF2B5EF4-FFF2-40B4-BE49-F238E27FC236}">
                <a16:creationId xmlns:a16="http://schemas.microsoft.com/office/drawing/2014/main" id="{40CB3A85-DACC-44E0-9141-E769499E10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9973" y="967769"/>
            <a:ext cx="5517321" cy="4137991"/>
          </a:xfrm>
          <a:prstGeom prst="roundRect">
            <a:avLst/>
          </a:prstGeom>
        </p:spPr>
      </p:pic>
      <p:sp>
        <p:nvSpPr>
          <p:cNvPr id="10" name="Speech Bubble: Rectangle with Corners Rounded 9">
            <a:extLst>
              <a:ext uri="{FF2B5EF4-FFF2-40B4-BE49-F238E27FC236}">
                <a16:creationId xmlns:a16="http://schemas.microsoft.com/office/drawing/2014/main" id="{C238F401-DDB3-4A02-80F7-53546A3E5F69}"/>
              </a:ext>
            </a:extLst>
          </p:cNvPr>
          <p:cNvSpPr/>
          <p:nvPr/>
        </p:nvSpPr>
        <p:spPr>
          <a:xfrm>
            <a:off x="2014330" y="143435"/>
            <a:ext cx="4081670" cy="971891"/>
          </a:xfrm>
          <a:prstGeom prst="wedgeRoundRectCallout">
            <a:avLst>
              <a:gd name="adj1" fmla="val 40530"/>
              <a:gd name="adj2" fmla="val 131615"/>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You owe me 10,000 pounds of silver.</a:t>
            </a:r>
          </a:p>
          <a:p>
            <a:pPr algn="ctr"/>
            <a:r>
              <a:rPr lang="en-US" dirty="0">
                <a:ln w="0"/>
                <a:solidFill>
                  <a:schemeClr val="tx1"/>
                </a:solidFill>
                <a:effectLst>
                  <a:outerShdw blurRad="38100" dist="19050" dir="2700000" algn="tl" rotWithShape="0">
                    <a:schemeClr val="dk1">
                      <a:alpha val="40000"/>
                    </a:schemeClr>
                  </a:outerShdw>
                </a:effectLst>
              </a:rPr>
              <a:t>Everything you own will be sold to pay for your debt.  Even your wife and kids.</a:t>
            </a:r>
          </a:p>
        </p:txBody>
      </p:sp>
      <p:sp>
        <p:nvSpPr>
          <p:cNvPr id="12" name="Speech Bubble: Rectangle 11">
            <a:extLst>
              <a:ext uri="{FF2B5EF4-FFF2-40B4-BE49-F238E27FC236}">
                <a16:creationId xmlns:a16="http://schemas.microsoft.com/office/drawing/2014/main" id="{850BEA37-D319-4C39-8E70-AD32452B827B}"/>
              </a:ext>
            </a:extLst>
          </p:cNvPr>
          <p:cNvSpPr/>
          <p:nvPr/>
        </p:nvSpPr>
        <p:spPr>
          <a:xfrm>
            <a:off x="9869696" y="4111099"/>
            <a:ext cx="1865494" cy="971891"/>
          </a:xfrm>
          <a:prstGeom prst="wedgeRectCallout">
            <a:avLst>
              <a:gd name="adj1" fmla="val -97722"/>
              <a:gd name="adj2" fmla="val -1139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Please have mercy!</a:t>
            </a:r>
          </a:p>
        </p:txBody>
      </p:sp>
      <p:sp>
        <p:nvSpPr>
          <p:cNvPr id="14" name="Thought Bubble: Cloud 13">
            <a:extLst>
              <a:ext uri="{FF2B5EF4-FFF2-40B4-BE49-F238E27FC236}">
                <a16:creationId xmlns:a16="http://schemas.microsoft.com/office/drawing/2014/main" id="{BC62474D-B0C5-4C6D-924A-7F75412289B6}"/>
              </a:ext>
            </a:extLst>
          </p:cNvPr>
          <p:cNvSpPr/>
          <p:nvPr/>
        </p:nvSpPr>
        <p:spPr>
          <a:xfrm>
            <a:off x="8474839" y="1"/>
            <a:ext cx="3442448" cy="1550504"/>
          </a:xfrm>
          <a:prstGeom prst="cloudCallout">
            <a:avLst>
              <a:gd name="adj1" fmla="val -41140"/>
              <a:gd name="adj2" fmla="val 76834"/>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effectLst>
                  <a:outerShdw blurRad="38100" dist="38100" dir="2700000" algn="tl">
                    <a:srgbClr val="000000">
                      <a:alpha val="43137"/>
                    </a:srgbClr>
                  </a:outerShdw>
                </a:effectLst>
              </a:rPr>
              <a:t>I would have to work 10,000 years to pay it back!  I’ll never be able to do it!</a:t>
            </a:r>
          </a:p>
        </p:txBody>
      </p:sp>
      <p:sp>
        <p:nvSpPr>
          <p:cNvPr id="15" name="Speech Bubble: Rectangle with Corners Rounded 14">
            <a:extLst>
              <a:ext uri="{FF2B5EF4-FFF2-40B4-BE49-F238E27FC236}">
                <a16:creationId xmlns:a16="http://schemas.microsoft.com/office/drawing/2014/main" id="{820CA107-38FD-4300-A0A5-A43C3FAA34DA}"/>
              </a:ext>
            </a:extLst>
          </p:cNvPr>
          <p:cNvSpPr/>
          <p:nvPr/>
        </p:nvSpPr>
        <p:spPr>
          <a:xfrm>
            <a:off x="5316980" y="5502642"/>
            <a:ext cx="4552716" cy="1028955"/>
          </a:xfrm>
          <a:prstGeom prst="wedgeRoundRectCallout">
            <a:avLst>
              <a:gd name="adj1" fmla="val -3163"/>
              <a:gd name="adj2" fmla="val -294769"/>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All right.  I will have mercy.</a:t>
            </a:r>
          </a:p>
          <a:p>
            <a:pPr algn="ctr"/>
            <a:r>
              <a:rPr lang="en-US" dirty="0">
                <a:ln w="0"/>
                <a:solidFill>
                  <a:schemeClr val="tx1"/>
                </a:solidFill>
                <a:effectLst>
                  <a:outerShdw blurRad="38100" dist="19050" dir="2700000" algn="tl" rotWithShape="0">
                    <a:schemeClr val="dk1">
                      <a:alpha val="40000"/>
                    </a:schemeClr>
                  </a:outerShdw>
                </a:effectLst>
              </a:rPr>
              <a:t>Your debt is forgiven.  I will take the loss.</a:t>
            </a:r>
          </a:p>
          <a:p>
            <a:pPr algn="ctr"/>
            <a:r>
              <a:rPr lang="en-US" dirty="0">
                <a:ln w="0"/>
                <a:solidFill>
                  <a:schemeClr val="tx1"/>
                </a:solidFill>
                <a:effectLst>
                  <a:outerShdw blurRad="38100" dist="19050" dir="2700000" algn="tl" rotWithShape="0">
                    <a:schemeClr val="dk1">
                      <a:alpha val="40000"/>
                    </a:schemeClr>
                  </a:outerShdw>
                </a:effectLst>
              </a:rPr>
              <a:t>Now you don’t owe me anything.</a:t>
            </a:r>
          </a:p>
        </p:txBody>
      </p:sp>
      <p:sp>
        <p:nvSpPr>
          <p:cNvPr id="16" name="Speech Bubble: Rectangle 15">
            <a:extLst>
              <a:ext uri="{FF2B5EF4-FFF2-40B4-BE49-F238E27FC236}">
                <a16:creationId xmlns:a16="http://schemas.microsoft.com/office/drawing/2014/main" id="{8DACB70C-6561-4258-88F0-A5B5126A7FD3}"/>
              </a:ext>
            </a:extLst>
          </p:cNvPr>
          <p:cNvSpPr/>
          <p:nvPr/>
        </p:nvSpPr>
        <p:spPr>
          <a:xfrm>
            <a:off x="6809568" y="419865"/>
            <a:ext cx="1865494" cy="971891"/>
          </a:xfrm>
          <a:prstGeom prst="wedgeRectCallout">
            <a:avLst>
              <a:gd name="adj1" fmla="val 35120"/>
              <a:gd name="adj2" fmla="val 187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Be patient.</a:t>
            </a:r>
          </a:p>
          <a:p>
            <a:pPr algn="ctr"/>
            <a:r>
              <a:rPr lang="en-US" dirty="0">
                <a:ln w="0"/>
                <a:solidFill>
                  <a:schemeClr val="tx1"/>
                </a:solidFill>
                <a:effectLst>
                  <a:outerShdw blurRad="38100" dist="19050" dir="2700000" algn="tl" rotWithShape="0">
                    <a:schemeClr val="dk1">
                      <a:alpha val="40000"/>
                    </a:schemeClr>
                  </a:outerShdw>
                </a:effectLst>
              </a:rPr>
              <a:t>I will pay it back</a:t>
            </a:r>
            <a:r>
              <a:rPr lang="en-US" dirty="0"/>
              <a:t>.</a:t>
            </a:r>
          </a:p>
        </p:txBody>
      </p:sp>
    </p:spTree>
    <p:extLst>
      <p:ext uri="{BB962C8B-B14F-4D97-AF65-F5344CB8AC3E}">
        <p14:creationId xmlns:p14="http://schemas.microsoft.com/office/powerpoint/2010/main" val="366054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oin, various, different, several&#10;&#10;Description automatically generated">
            <a:extLst>
              <a:ext uri="{FF2B5EF4-FFF2-40B4-BE49-F238E27FC236}">
                <a16:creationId xmlns:a16="http://schemas.microsoft.com/office/drawing/2014/main" id="{838F8767-48B2-47AA-AF94-4F9F6A48F14F}"/>
              </a:ext>
            </a:extLst>
          </p:cNvPr>
          <p:cNvPicPr>
            <a:picLocks noGrp="1" noChangeAspect="1"/>
          </p:cNvPicPr>
          <p:nvPr>
            <p:ph idx="1"/>
          </p:nvPr>
        </p:nvPicPr>
        <p:blipFill rotWithShape="1">
          <a:blip r:embed="rId2">
            <a:alphaModFix amt="50000"/>
            <a:extLst>
              <a:ext uri="{28A0092B-C50C-407E-A947-70E740481C1C}">
                <a14:useLocalDpi xmlns:a14="http://schemas.microsoft.com/office/drawing/2010/main" val="0"/>
              </a:ext>
            </a:extLst>
          </a:blip>
          <a:srcRect t="15357"/>
          <a:stretch/>
        </p:blipFill>
        <p:spPr>
          <a:xfrm>
            <a:off x="0" y="0"/>
            <a:ext cx="12192000" cy="6858000"/>
          </a:xfrm>
        </p:spPr>
      </p:pic>
      <p:sp>
        <p:nvSpPr>
          <p:cNvPr id="7" name="Oval 6">
            <a:extLst>
              <a:ext uri="{FF2B5EF4-FFF2-40B4-BE49-F238E27FC236}">
                <a16:creationId xmlns:a16="http://schemas.microsoft.com/office/drawing/2014/main" id="{E393EEA6-F34D-4410-A7F8-BBAC7381D260}"/>
              </a:ext>
            </a:extLst>
          </p:cNvPr>
          <p:cNvSpPr/>
          <p:nvPr/>
        </p:nvSpPr>
        <p:spPr>
          <a:xfrm>
            <a:off x="-371061" y="1240735"/>
            <a:ext cx="5985996" cy="6027186"/>
          </a:xfrm>
          <a:prstGeom prst="ellipse">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E87F69-C617-4560-AB85-171972854710}"/>
              </a:ext>
            </a:extLst>
          </p:cNvPr>
          <p:cNvSpPr>
            <a:spLocks noGrp="1"/>
          </p:cNvSpPr>
          <p:nvPr>
            <p:ph type="title"/>
          </p:nvPr>
        </p:nvSpPr>
        <p:spPr>
          <a:xfrm>
            <a:off x="813284" y="987287"/>
            <a:ext cx="3932237" cy="1600200"/>
          </a:xfrm>
        </p:spPr>
        <p:txBody>
          <a:bodyPr/>
          <a:lstStyle/>
          <a:p>
            <a:pPr algn="ctr"/>
            <a:r>
              <a:rPr lang="en-US" b="1" dirty="0">
                <a:solidFill>
                  <a:schemeClr val="bg1">
                    <a:lumMod val="95000"/>
                  </a:schemeClr>
                </a:solidFill>
              </a:rPr>
              <a:t>The Unmerciful Servant</a:t>
            </a:r>
          </a:p>
        </p:txBody>
      </p:sp>
      <p:sp>
        <p:nvSpPr>
          <p:cNvPr id="4" name="Text Placeholder 3">
            <a:extLst>
              <a:ext uri="{FF2B5EF4-FFF2-40B4-BE49-F238E27FC236}">
                <a16:creationId xmlns:a16="http://schemas.microsoft.com/office/drawing/2014/main" id="{277F9A77-AFC8-4DF0-855D-626BFB45A0B6}"/>
              </a:ext>
            </a:extLst>
          </p:cNvPr>
          <p:cNvSpPr>
            <a:spLocks noGrp="1"/>
          </p:cNvSpPr>
          <p:nvPr>
            <p:ph type="body" sz="half" idx="2"/>
          </p:nvPr>
        </p:nvSpPr>
        <p:spPr>
          <a:xfrm>
            <a:off x="437322" y="2720009"/>
            <a:ext cx="4704521" cy="3811588"/>
          </a:xfrm>
        </p:spPr>
        <p:txBody>
          <a:bodyPr/>
          <a:lstStyle/>
          <a:p>
            <a:r>
              <a:rPr lang="en-US" sz="1800" baseline="30000" dirty="0">
                <a:solidFill>
                  <a:schemeClr val="bg1">
                    <a:lumMod val="95000"/>
                  </a:schemeClr>
                </a:solidFill>
              </a:rPr>
              <a:t>28 </a:t>
            </a:r>
            <a:r>
              <a:rPr lang="en-US" sz="1800" dirty="0">
                <a:solidFill>
                  <a:schemeClr val="bg1">
                    <a:lumMod val="95000"/>
                  </a:schemeClr>
                </a:solidFill>
              </a:rPr>
              <a:t>“Later, that same servant found another servant who owed him a hundred silver coins. He grabbed him around the neck and said, ‘Pay me the money you owe me!’</a:t>
            </a:r>
          </a:p>
          <a:p>
            <a:r>
              <a:rPr lang="en-US" sz="1800" baseline="30000" dirty="0">
                <a:solidFill>
                  <a:schemeClr val="bg1">
                    <a:lumMod val="95000"/>
                  </a:schemeClr>
                </a:solidFill>
              </a:rPr>
              <a:t>29 </a:t>
            </a:r>
            <a:r>
              <a:rPr lang="en-US" sz="1800" dirty="0">
                <a:solidFill>
                  <a:schemeClr val="bg1">
                    <a:lumMod val="95000"/>
                  </a:schemeClr>
                </a:solidFill>
              </a:rPr>
              <a:t>“The other servant fell on his knees and begged him, ‘Be patient with me. I will pay you everything I owe.’</a:t>
            </a:r>
          </a:p>
          <a:p>
            <a:r>
              <a:rPr lang="en-US" sz="1800" baseline="30000" dirty="0">
                <a:solidFill>
                  <a:schemeClr val="bg1">
                    <a:lumMod val="95000"/>
                  </a:schemeClr>
                </a:solidFill>
              </a:rPr>
              <a:t>30 </a:t>
            </a:r>
            <a:r>
              <a:rPr lang="en-US" sz="1800" dirty="0">
                <a:solidFill>
                  <a:schemeClr val="bg1">
                    <a:lumMod val="95000"/>
                  </a:schemeClr>
                </a:solidFill>
              </a:rPr>
              <a:t>“But the first servant refused to be patient. He told the judge that the other servant owed him money, and that servant was put in jail until he could pay everything he owed. </a:t>
            </a:r>
          </a:p>
          <a:p>
            <a:endParaRPr lang="en-US" dirty="0"/>
          </a:p>
        </p:txBody>
      </p:sp>
      <p:pic>
        <p:nvPicPr>
          <p:cNvPr id="5" name="Picture 4" descr="Diagram&#10;&#10;Description automatically generated with low confidence">
            <a:extLst>
              <a:ext uri="{FF2B5EF4-FFF2-40B4-BE49-F238E27FC236}">
                <a16:creationId xmlns:a16="http://schemas.microsoft.com/office/drawing/2014/main" id="{86B5E941-AEE6-4052-8213-50A50160B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1843" y="1351234"/>
            <a:ext cx="7118454" cy="4481529"/>
          </a:xfrm>
          <a:prstGeom prst="roundRect">
            <a:avLst/>
          </a:prstGeom>
        </p:spPr>
      </p:pic>
      <p:sp>
        <p:nvSpPr>
          <p:cNvPr id="8" name="Speech Bubble: Rectangle with Corners Rounded 7">
            <a:extLst>
              <a:ext uri="{FF2B5EF4-FFF2-40B4-BE49-F238E27FC236}">
                <a16:creationId xmlns:a16="http://schemas.microsoft.com/office/drawing/2014/main" id="{50B8BC32-5C3F-4072-B3AA-5A9E23C9CAF6}"/>
              </a:ext>
            </a:extLst>
          </p:cNvPr>
          <p:cNvSpPr/>
          <p:nvPr/>
        </p:nvSpPr>
        <p:spPr>
          <a:xfrm>
            <a:off x="5728285" y="215903"/>
            <a:ext cx="2770255" cy="914332"/>
          </a:xfrm>
          <a:prstGeom prst="wedgeRoundRectCallout">
            <a:avLst>
              <a:gd name="adj1" fmla="val 29485"/>
              <a:gd name="adj2" fmla="val 1017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Pay me back!</a:t>
            </a:r>
          </a:p>
          <a:p>
            <a:pPr algn="ctr"/>
            <a:r>
              <a:rPr lang="en-US" dirty="0"/>
              <a:t>Give me my 100 coins NOW!</a:t>
            </a:r>
          </a:p>
        </p:txBody>
      </p:sp>
      <p:sp>
        <p:nvSpPr>
          <p:cNvPr id="9" name="Speech Bubble: Rectangle 8">
            <a:extLst>
              <a:ext uri="{FF2B5EF4-FFF2-40B4-BE49-F238E27FC236}">
                <a16:creationId xmlns:a16="http://schemas.microsoft.com/office/drawing/2014/main" id="{7C69CA36-FFCB-42E3-82B4-C7F0F8A23153}"/>
              </a:ext>
            </a:extLst>
          </p:cNvPr>
          <p:cNvSpPr/>
          <p:nvPr/>
        </p:nvSpPr>
        <p:spPr>
          <a:xfrm>
            <a:off x="10093572" y="1406973"/>
            <a:ext cx="2074752" cy="1097494"/>
          </a:xfrm>
          <a:prstGeom prst="wedgeRectCallout">
            <a:avLst>
              <a:gd name="adj1" fmla="val -19969"/>
              <a:gd name="adj2" fmla="val 7066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Be patient.</a:t>
            </a:r>
          </a:p>
          <a:p>
            <a:pPr algn="ctr"/>
            <a:r>
              <a:rPr lang="en-US" dirty="0"/>
              <a:t>I will give you it all!</a:t>
            </a:r>
          </a:p>
        </p:txBody>
      </p:sp>
      <p:sp>
        <p:nvSpPr>
          <p:cNvPr id="10" name="Speech Bubble: Rectangle with Corners Rounded 9">
            <a:extLst>
              <a:ext uri="{FF2B5EF4-FFF2-40B4-BE49-F238E27FC236}">
                <a16:creationId xmlns:a16="http://schemas.microsoft.com/office/drawing/2014/main" id="{FB2DBA67-2E57-4BE4-A0DD-4CE46496337B}"/>
              </a:ext>
            </a:extLst>
          </p:cNvPr>
          <p:cNvSpPr/>
          <p:nvPr/>
        </p:nvSpPr>
        <p:spPr>
          <a:xfrm>
            <a:off x="5614935" y="5181600"/>
            <a:ext cx="2417441" cy="1349997"/>
          </a:xfrm>
          <a:prstGeom prst="wedgeRoundRectCallout">
            <a:avLst>
              <a:gd name="adj1" fmla="val 54076"/>
              <a:gd name="adj2" fmla="val -18054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  I WANT IT NOW!</a:t>
            </a:r>
          </a:p>
          <a:p>
            <a:pPr algn="ctr"/>
            <a:r>
              <a:rPr lang="en-US" dirty="0"/>
              <a:t>YOU’RE GOING TO JAIL!</a:t>
            </a:r>
          </a:p>
        </p:txBody>
      </p:sp>
      <p:sp>
        <p:nvSpPr>
          <p:cNvPr id="11" name="Thought Bubble: Cloud 10">
            <a:extLst>
              <a:ext uri="{FF2B5EF4-FFF2-40B4-BE49-F238E27FC236}">
                <a16:creationId xmlns:a16="http://schemas.microsoft.com/office/drawing/2014/main" id="{435BC4A0-F6F4-466D-AED7-AF984370CF56}"/>
              </a:ext>
            </a:extLst>
          </p:cNvPr>
          <p:cNvSpPr/>
          <p:nvPr/>
        </p:nvSpPr>
        <p:spPr>
          <a:xfrm>
            <a:off x="8699040" y="55739"/>
            <a:ext cx="3549532" cy="1097493"/>
          </a:xfrm>
          <a:prstGeom prst="cloudCallout">
            <a:avLst>
              <a:gd name="adj1" fmla="val -16792"/>
              <a:gd name="adj2" fmla="val 16378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If I give you all my earnings for 3 months, it will be paid.</a:t>
            </a:r>
          </a:p>
        </p:txBody>
      </p:sp>
    </p:spTree>
    <p:extLst>
      <p:ext uri="{BB962C8B-B14F-4D97-AF65-F5344CB8AC3E}">
        <p14:creationId xmlns:p14="http://schemas.microsoft.com/office/powerpoint/2010/main" val="132305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oin, various, different, several&#10;&#10;Description automatically generated">
            <a:extLst>
              <a:ext uri="{FF2B5EF4-FFF2-40B4-BE49-F238E27FC236}">
                <a16:creationId xmlns:a16="http://schemas.microsoft.com/office/drawing/2014/main" id="{838F8767-48B2-47AA-AF94-4F9F6A48F14F}"/>
              </a:ext>
            </a:extLst>
          </p:cNvPr>
          <p:cNvPicPr>
            <a:picLocks noGrp="1" noChangeAspect="1"/>
          </p:cNvPicPr>
          <p:nvPr>
            <p:ph idx="1"/>
          </p:nvPr>
        </p:nvPicPr>
        <p:blipFill rotWithShape="1">
          <a:blip r:embed="rId2">
            <a:alphaModFix amt="70000"/>
            <a:extLst>
              <a:ext uri="{28A0092B-C50C-407E-A947-70E740481C1C}">
                <a14:useLocalDpi xmlns:a14="http://schemas.microsoft.com/office/drawing/2010/main" val="0"/>
              </a:ext>
            </a:extLst>
          </a:blip>
          <a:srcRect t="15357"/>
          <a:stretch/>
        </p:blipFill>
        <p:spPr>
          <a:xfrm>
            <a:off x="0" y="0"/>
            <a:ext cx="12192000" cy="6858000"/>
          </a:xfrm>
        </p:spPr>
      </p:pic>
      <p:sp>
        <p:nvSpPr>
          <p:cNvPr id="7" name="Oval 6">
            <a:extLst>
              <a:ext uri="{FF2B5EF4-FFF2-40B4-BE49-F238E27FC236}">
                <a16:creationId xmlns:a16="http://schemas.microsoft.com/office/drawing/2014/main" id="{E393EEA6-F34D-4410-A7F8-BBAC7381D260}"/>
              </a:ext>
            </a:extLst>
          </p:cNvPr>
          <p:cNvSpPr/>
          <p:nvPr/>
        </p:nvSpPr>
        <p:spPr>
          <a:xfrm>
            <a:off x="-371061" y="1240735"/>
            <a:ext cx="5985996" cy="6027186"/>
          </a:xfrm>
          <a:prstGeom prst="ellipse">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77F9A77-AFC8-4DF0-855D-626BFB45A0B6}"/>
              </a:ext>
            </a:extLst>
          </p:cNvPr>
          <p:cNvSpPr>
            <a:spLocks noGrp="1"/>
          </p:cNvSpPr>
          <p:nvPr>
            <p:ph type="body" sz="half" idx="2"/>
          </p:nvPr>
        </p:nvSpPr>
        <p:spPr>
          <a:xfrm>
            <a:off x="437322" y="2514600"/>
            <a:ext cx="4704521" cy="4016997"/>
          </a:xfrm>
        </p:spPr>
        <p:txBody>
          <a:bodyPr/>
          <a:lstStyle/>
          <a:p>
            <a:r>
              <a:rPr lang="en-US" sz="1800" baseline="30000" dirty="0">
                <a:solidFill>
                  <a:schemeClr val="bg1">
                    <a:lumMod val="95000"/>
                  </a:schemeClr>
                </a:solidFill>
              </a:rPr>
              <a:t>31 </a:t>
            </a:r>
            <a:r>
              <a:rPr lang="en-US" sz="1800" dirty="0">
                <a:solidFill>
                  <a:schemeClr val="bg1">
                    <a:lumMod val="95000"/>
                  </a:schemeClr>
                </a:solidFill>
              </a:rPr>
              <a:t>All the other servants saw what happened. They felt very sorry for the man. So they went and told their master everything that happened.</a:t>
            </a:r>
          </a:p>
          <a:p>
            <a:r>
              <a:rPr lang="en-US" sz="1800" baseline="30000" dirty="0">
                <a:solidFill>
                  <a:schemeClr val="bg1">
                    <a:lumMod val="95000"/>
                  </a:schemeClr>
                </a:solidFill>
              </a:rPr>
              <a:t>32 </a:t>
            </a:r>
            <a:r>
              <a:rPr lang="en-US" sz="1800" dirty="0">
                <a:solidFill>
                  <a:schemeClr val="bg1">
                    <a:lumMod val="95000"/>
                  </a:schemeClr>
                </a:solidFill>
              </a:rPr>
              <a:t>“Then the master called his servant in and said, ‘You evil servant. You begged me to forgive your debt, and I said you did not have to pay anything! </a:t>
            </a:r>
            <a:r>
              <a:rPr lang="en-US" sz="1800" baseline="30000" dirty="0">
                <a:solidFill>
                  <a:schemeClr val="bg1">
                    <a:lumMod val="95000"/>
                  </a:schemeClr>
                </a:solidFill>
              </a:rPr>
              <a:t>33 </a:t>
            </a:r>
            <a:r>
              <a:rPr lang="en-US" sz="1800" dirty="0">
                <a:solidFill>
                  <a:schemeClr val="bg1">
                    <a:lumMod val="95000"/>
                  </a:schemeClr>
                </a:solidFill>
              </a:rPr>
              <a:t>So you should have given that other man who serves with you the same mercy I gave you.’ </a:t>
            </a:r>
            <a:r>
              <a:rPr lang="en-US" sz="1800" baseline="30000" dirty="0">
                <a:solidFill>
                  <a:schemeClr val="bg1">
                    <a:lumMod val="95000"/>
                  </a:schemeClr>
                </a:solidFill>
              </a:rPr>
              <a:t>34 </a:t>
            </a:r>
            <a:r>
              <a:rPr lang="en-US" sz="1800" dirty="0">
                <a:solidFill>
                  <a:schemeClr val="bg1">
                    <a:lumMod val="95000"/>
                  </a:schemeClr>
                </a:solidFill>
              </a:rPr>
              <a:t>The master was very angry, so he put the servant in jail to be punished. And he had to stay in jail until he could pay everything he owed.</a:t>
            </a:r>
          </a:p>
          <a:p>
            <a:endParaRPr lang="en-US" dirty="0"/>
          </a:p>
        </p:txBody>
      </p:sp>
      <p:pic>
        <p:nvPicPr>
          <p:cNvPr id="9" name="Picture 8" descr="A picture containing text, pipe&#10;&#10;Description automatically generated">
            <a:extLst>
              <a:ext uri="{FF2B5EF4-FFF2-40B4-BE49-F238E27FC236}">
                <a16:creationId xmlns:a16="http://schemas.microsoft.com/office/drawing/2014/main" id="{0FDEC57F-94DF-4555-8EA5-4A34C91F84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547" y="735105"/>
            <a:ext cx="6759932" cy="5069949"/>
          </a:xfrm>
          <a:prstGeom prst="roundRect">
            <a:avLst/>
          </a:prstGeom>
        </p:spPr>
      </p:pic>
      <p:sp>
        <p:nvSpPr>
          <p:cNvPr id="10" name="Speech Bubble: Rectangle with Corners Rounded 9">
            <a:extLst>
              <a:ext uri="{FF2B5EF4-FFF2-40B4-BE49-F238E27FC236}">
                <a16:creationId xmlns:a16="http://schemas.microsoft.com/office/drawing/2014/main" id="{6FCFF49A-5474-4FC1-9FDA-049D6D77703E}"/>
              </a:ext>
            </a:extLst>
          </p:cNvPr>
          <p:cNvSpPr/>
          <p:nvPr/>
        </p:nvSpPr>
        <p:spPr>
          <a:xfrm>
            <a:off x="7010400" y="125506"/>
            <a:ext cx="3054281" cy="1115229"/>
          </a:xfrm>
          <a:prstGeom prst="wedgeRoundRectCallout">
            <a:avLst>
              <a:gd name="adj1" fmla="val -16137"/>
              <a:gd name="adj2" fmla="val 7857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I forgave you much!</a:t>
            </a:r>
          </a:p>
          <a:p>
            <a:pPr algn="ctr"/>
            <a:r>
              <a:rPr lang="en-US" dirty="0">
                <a:ln w="0"/>
                <a:solidFill>
                  <a:schemeClr val="tx1"/>
                </a:solidFill>
                <a:effectLst>
                  <a:outerShdw blurRad="38100" dist="19050" dir="2700000" algn="tl" rotWithShape="0">
                    <a:schemeClr val="dk1">
                      <a:alpha val="40000"/>
                    </a:schemeClr>
                  </a:outerShdw>
                </a:effectLst>
              </a:rPr>
              <a:t>You did not forgive.</a:t>
            </a:r>
          </a:p>
          <a:p>
            <a:pPr algn="ctr"/>
            <a:r>
              <a:rPr lang="en-US" dirty="0">
                <a:ln w="0"/>
                <a:solidFill>
                  <a:schemeClr val="tx1"/>
                </a:solidFill>
                <a:effectLst>
                  <a:outerShdw blurRad="38100" dist="19050" dir="2700000" algn="tl" rotWithShape="0">
                    <a:schemeClr val="dk1">
                      <a:alpha val="40000"/>
                    </a:schemeClr>
                  </a:outerShdw>
                </a:effectLst>
              </a:rPr>
              <a:t>You are going to jail!</a:t>
            </a:r>
          </a:p>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12" name="Title 11">
            <a:extLst>
              <a:ext uri="{FF2B5EF4-FFF2-40B4-BE49-F238E27FC236}">
                <a16:creationId xmlns:a16="http://schemas.microsoft.com/office/drawing/2014/main" id="{FFF47F96-D085-49B6-A60F-B9ED1DF12331}"/>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3267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9" descr="Background pattern&#10;&#10;Description automatically generated">
            <a:extLst>
              <a:ext uri="{FF2B5EF4-FFF2-40B4-BE49-F238E27FC236}">
                <a16:creationId xmlns:a16="http://schemas.microsoft.com/office/drawing/2014/main" id="{95B6E048-96DA-45CC-86C5-9990D4037086}"/>
              </a:ext>
            </a:extLst>
          </p:cNvPr>
          <p:cNvPicPr>
            <a:picLocks noGrp="1" noChangeAspect="1"/>
          </p:cNvPicPr>
          <p:nvPr>
            <p:ph idx="1"/>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24713" b="19037"/>
          <a:stretch/>
        </p:blipFill>
        <p:spPr>
          <a:xfrm>
            <a:off x="0" y="-91856"/>
            <a:ext cx="12192000" cy="6857990"/>
          </a:xfrm>
          <a:prstGeom prst="rect">
            <a:avLst/>
          </a:prstGeom>
        </p:spPr>
      </p:pic>
      <p:sp>
        <p:nvSpPr>
          <p:cNvPr id="1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CB6A3838-C3D6-4C4E-B8BE-F884D1177411}"/>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a:t>Matthew 18</a:t>
            </a:r>
          </a:p>
        </p:txBody>
      </p:sp>
      <p:cxnSp>
        <p:nvCxnSpPr>
          <p:cNvPr id="17" name="Straight Connector 1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E03E8B9-94F5-4F17-83A5-824AB0AF9102}"/>
              </a:ext>
            </a:extLst>
          </p:cNvPr>
          <p:cNvSpPr>
            <a:spLocks noGrp="1"/>
          </p:cNvSpPr>
          <p:nvPr>
            <p:ph type="body" sz="half" idx="2"/>
          </p:nvPr>
        </p:nvSpPr>
        <p:spPr>
          <a:xfrm>
            <a:off x="525516" y="3417573"/>
            <a:ext cx="4593021" cy="2619839"/>
          </a:xfrm>
        </p:spPr>
        <p:txBody>
          <a:bodyPr vert="horz" lIns="91440" tIns="45720" rIns="91440" bIns="45720" rtlCol="0" anchor="ctr">
            <a:normAutofit/>
          </a:bodyPr>
          <a:lstStyle/>
          <a:p>
            <a:r>
              <a:rPr lang="en-US" sz="2400" baseline="30000" dirty="0"/>
              <a:t>35 “This king did the same as my heavenly Father will do to you. You must forgive your brother or sister with all your heart, or my heavenly Father will not forgive you.”</a:t>
            </a:r>
          </a:p>
          <a:p>
            <a:pPr indent="-228600">
              <a:buFont typeface="Arial" panose="020B0604020202020204" pitchFamily="34" charset="0"/>
              <a:buChar char="•"/>
            </a:pPr>
            <a:endParaRPr lang="en-US" sz="1800" dirty="0"/>
          </a:p>
        </p:txBody>
      </p:sp>
      <p:pic>
        <p:nvPicPr>
          <p:cNvPr id="12" name="Picture 11" descr="A group of people walking on a dirt road&#10;&#10;Description automatically generated with medium confidence">
            <a:extLst>
              <a:ext uri="{FF2B5EF4-FFF2-40B4-BE49-F238E27FC236}">
                <a16:creationId xmlns:a16="http://schemas.microsoft.com/office/drawing/2014/main" id="{F5D5EE4B-2327-4D39-BDF6-36A4A808934C}"/>
              </a:ext>
            </a:extLst>
          </p:cNvPr>
          <p:cNvPicPr>
            <a:picLocks noChangeAspect="1"/>
          </p:cNvPicPr>
          <p:nvPr/>
        </p:nvPicPr>
        <p:blipFill rotWithShape="1">
          <a:blip r:embed="rId3">
            <a:extLst>
              <a:ext uri="{28A0092B-C50C-407E-A947-70E740481C1C}">
                <a14:useLocalDpi xmlns:a14="http://schemas.microsoft.com/office/drawing/2010/main" val="0"/>
              </a:ext>
            </a:extLst>
          </a:blip>
          <a:srcRect l="25216" t="16065" r="38966"/>
          <a:stretch/>
        </p:blipFill>
        <p:spPr>
          <a:xfrm>
            <a:off x="5261249" y="9835"/>
            <a:ext cx="5330551" cy="7015851"/>
          </a:xfrm>
          <a:prstGeom prst="ellipse">
            <a:avLst/>
          </a:prstGeom>
          <a:ln w="76200">
            <a:solidFill>
              <a:schemeClr val="tx1"/>
            </a:solidFill>
          </a:ln>
          <a:scene3d>
            <a:camera prst="orthographicFront"/>
            <a:lightRig rig="threePt" dir="t"/>
          </a:scene3d>
          <a:sp3d>
            <a:bevelT w="152400" h="50800" prst="softRound"/>
          </a:sp3d>
        </p:spPr>
      </p:pic>
      <p:sp>
        <p:nvSpPr>
          <p:cNvPr id="3" name="Speech Bubble: Rectangle 2">
            <a:extLst>
              <a:ext uri="{FF2B5EF4-FFF2-40B4-BE49-F238E27FC236}">
                <a16:creationId xmlns:a16="http://schemas.microsoft.com/office/drawing/2014/main" id="{D486A40B-B12C-B4EB-52EF-56C7976FE649}"/>
              </a:ext>
            </a:extLst>
          </p:cNvPr>
          <p:cNvSpPr/>
          <p:nvPr/>
        </p:nvSpPr>
        <p:spPr>
          <a:xfrm>
            <a:off x="9534709" y="91866"/>
            <a:ext cx="2657291" cy="1264370"/>
          </a:xfrm>
          <a:prstGeom prst="wedgeRectCallout">
            <a:avLst>
              <a:gd name="adj1" fmla="val -44264"/>
              <a:gd name="adj2" fmla="val 71080"/>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This king did the same as my heavenly Father will do to you.</a:t>
            </a:r>
          </a:p>
        </p:txBody>
      </p:sp>
      <p:sp>
        <p:nvSpPr>
          <p:cNvPr id="5" name="Speech Bubble: Rectangle 4">
            <a:extLst>
              <a:ext uri="{FF2B5EF4-FFF2-40B4-BE49-F238E27FC236}">
                <a16:creationId xmlns:a16="http://schemas.microsoft.com/office/drawing/2014/main" id="{F93DD192-560B-D4B8-BC8C-6BFA5FF8D5A3}"/>
              </a:ext>
            </a:extLst>
          </p:cNvPr>
          <p:cNvSpPr/>
          <p:nvPr/>
        </p:nvSpPr>
        <p:spPr>
          <a:xfrm>
            <a:off x="9405866" y="173897"/>
            <a:ext cx="2657291" cy="1264370"/>
          </a:xfrm>
          <a:prstGeom prst="wedgeRectCallout">
            <a:avLst>
              <a:gd name="adj1" fmla="val -44264"/>
              <a:gd name="adj2" fmla="val 71080"/>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You must forgive with all of your heart or my Heavenly Father will not forgive you.</a:t>
            </a:r>
          </a:p>
        </p:txBody>
      </p:sp>
    </p:spTree>
    <p:extLst>
      <p:ext uri="{BB962C8B-B14F-4D97-AF65-F5344CB8AC3E}">
        <p14:creationId xmlns:p14="http://schemas.microsoft.com/office/powerpoint/2010/main" val="224223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food, indoor, slice, piece&#10;&#10;Description automatically generated">
            <a:extLst>
              <a:ext uri="{FF2B5EF4-FFF2-40B4-BE49-F238E27FC236}">
                <a16:creationId xmlns:a16="http://schemas.microsoft.com/office/drawing/2014/main" id="{EB3BC767-A217-4338-AB1B-4A562C81BCEE}"/>
              </a:ext>
            </a:extLst>
          </p:cNvPr>
          <p:cNvPicPr>
            <a:picLocks noChangeAspect="1"/>
          </p:cNvPicPr>
          <p:nvPr/>
        </p:nvPicPr>
        <p:blipFill>
          <a:blip r:embed="rId2">
            <a:lum bright="70000" contrast="-70000"/>
            <a:alphaModFix/>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3268782-E513-4308-B4FD-1DBB87E88F3B}"/>
              </a:ext>
            </a:extLst>
          </p:cNvPr>
          <p:cNvSpPr>
            <a:spLocks noGrp="1"/>
          </p:cNvSpPr>
          <p:nvPr>
            <p:ph type="title"/>
          </p:nvPr>
        </p:nvSpPr>
        <p:spPr/>
        <p:txBody>
          <a:bodyPr/>
          <a:lstStyle/>
          <a:p>
            <a:r>
              <a:rPr lang="en-US" dirty="0"/>
              <a:t>I will forgive you</a:t>
            </a:r>
            <a:br>
              <a:rPr lang="en-US" dirty="0"/>
            </a:br>
            <a:r>
              <a:rPr lang="en-US" dirty="0"/>
              <a:t>	s’more</a:t>
            </a:r>
          </a:p>
        </p:txBody>
      </p:sp>
      <p:sp>
        <p:nvSpPr>
          <p:cNvPr id="4" name="Text Placeholder 3">
            <a:extLst>
              <a:ext uri="{FF2B5EF4-FFF2-40B4-BE49-F238E27FC236}">
                <a16:creationId xmlns:a16="http://schemas.microsoft.com/office/drawing/2014/main" id="{759CDB4B-5CD9-4A50-86A6-CB826E6A476F}"/>
              </a:ext>
            </a:extLst>
          </p:cNvPr>
          <p:cNvSpPr>
            <a:spLocks noGrp="1"/>
          </p:cNvSpPr>
          <p:nvPr>
            <p:ph type="body" sz="half" idx="2"/>
          </p:nvPr>
        </p:nvSpPr>
        <p:spPr>
          <a:xfrm>
            <a:off x="329308" y="2057399"/>
            <a:ext cx="5300528" cy="4514407"/>
          </a:xfrm>
        </p:spPr>
        <p:txBody>
          <a:bodyPr>
            <a:normAutofit/>
          </a:bodyPr>
          <a:lstStyle/>
          <a:p>
            <a:r>
              <a:rPr lang="en-US" sz="2400" dirty="0"/>
              <a:t>Put in a bag:</a:t>
            </a:r>
          </a:p>
          <a:p>
            <a:pPr marL="285750" indent="-285750">
              <a:buFont typeface="Wingdings" panose="05000000000000000000" pitchFamily="2" charset="2"/>
              <a:buChar char="Ø"/>
            </a:pPr>
            <a:r>
              <a:rPr lang="en-US" sz="2400" dirty="0"/>
              <a:t>2 marshmallows</a:t>
            </a:r>
          </a:p>
          <a:p>
            <a:pPr marL="285750" indent="-285750">
              <a:buFont typeface="Wingdings" panose="05000000000000000000" pitchFamily="2" charset="2"/>
              <a:buChar char="Ø"/>
            </a:pPr>
            <a:r>
              <a:rPr lang="en-US" sz="2400" dirty="0"/>
              <a:t>1 Hershey bar</a:t>
            </a:r>
          </a:p>
          <a:p>
            <a:pPr marL="285750" indent="-285750">
              <a:buFont typeface="Wingdings" panose="05000000000000000000" pitchFamily="2" charset="2"/>
              <a:buChar char="Ø"/>
            </a:pPr>
            <a:r>
              <a:rPr lang="en-US" sz="2400" dirty="0"/>
              <a:t>4 graham cracker halves</a:t>
            </a:r>
          </a:p>
          <a:p>
            <a:pPr marL="285750" indent="-285750">
              <a:buFont typeface="Wingdings" panose="05000000000000000000" pitchFamily="2" charset="2"/>
              <a:buChar char="Ø"/>
            </a:pPr>
            <a:endParaRPr lang="en-US" sz="2400" dirty="0"/>
          </a:p>
          <a:p>
            <a:r>
              <a:rPr lang="en-US" sz="2400" dirty="0"/>
              <a:t>Put on Card:</a:t>
            </a:r>
          </a:p>
          <a:p>
            <a:pPr marL="285750" indent="-285750">
              <a:buFont typeface="Wingdings" panose="05000000000000000000" pitchFamily="2" charset="2"/>
              <a:buChar char="Ø"/>
            </a:pPr>
            <a:r>
              <a:rPr lang="en-US" sz="2400" dirty="0"/>
              <a:t>Sandpaper square “graham cracker”</a:t>
            </a:r>
          </a:p>
          <a:p>
            <a:pPr marL="285750" indent="-285750">
              <a:buFont typeface="Wingdings" panose="05000000000000000000" pitchFamily="2" charset="2"/>
              <a:buChar char="Ø"/>
            </a:pPr>
            <a:r>
              <a:rPr lang="en-US" sz="2400" dirty="0"/>
              <a:t>Brown foam paper “chocolate”</a:t>
            </a:r>
          </a:p>
          <a:p>
            <a:pPr marL="285750" indent="-285750">
              <a:buFont typeface="Wingdings" panose="05000000000000000000" pitchFamily="2" charset="2"/>
              <a:buChar char="Ø"/>
            </a:pPr>
            <a:r>
              <a:rPr lang="en-US" sz="2400" dirty="0"/>
              <a:t>Cotton ball “marshmallow”</a:t>
            </a: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endParaRPr lang="en-US" sz="2400" dirty="0"/>
          </a:p>
        </p:txBody>
      </p:sp>
      <p:pic>
        <p:nvPicPr>
          <p:cNvPr id="5" name="Picture 4" descr="Text&#10;&#10;Description automatically generated with low confidence">
            <a:extLst>
              <a:ext uri="{FF2B5EF4-FFF2-40B4-BE49-F238E27FC236}">
                <a16:creationId xmlns:a16="http://schemas.microsoft.com/office/drawing/2014/main" id="{8C2383A1-2FA4-49B2-9F0F-9ABBF1B18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1" y="2722541"/>
            <a:ext cx="5766692" cy="3849266"/>
          </a:xfrm>
          <a:prstGeom prst="rect">
            <a:avLst/>
          </a:prstGeom>
        </p:spPr>
      </p:pic>
      <p:pic>
        <p:nvPicPr>
          <p:cNvPr id="6" name="Content Placeholder 5" descr="Text, whiteboard&#10;&#10;Description automatically generated">
            <a:extLst>
              <a:ext uri="{FF2B5EF4-FFF2-40B4-BE49-F238E27FC236}">
                <a16:creationId xmlns:a16="http://schemas.microsoft.com/office/drawing/2014/main" id="{7B17510F-131F-4D56-8FB2-ECBF94896F30}"/>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333983" y="286193"/>
            <a:ext cx="4254205" cy="3190654"/>
          </a:xfrm>
        </p:spPr>
      </p:pic>
      <p:pic>
        <p:nvPicPr>
          <p:cNvPr id="9" name="Picture 8" descr="A picture containing diagram&#10;&#10;Description automatically generated">
            <a:extLst>
              <a:ext uri="{FF2B5EF4-FFF2-40B4-BE49-F238E27FC236}">
                <a16:creationId xmlns:a16="http://schemas.microsoft.com/office/drawing/2014/main" id="{3493D571-DFDE-47EA-B1D2-D87D79ECE1E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70894" y="122259"/>
            <a:ext cx="2438400" cy="2478024"/>
          </a:xfrm>
          <a:prstGeom prst="rect">
            <a:avLst/>
          </a:prstGeom>
        </p:spPr>
      </p:pic>
    </p:spTree>
    <p:extLst>
      <p:ext uri="{BB962C8B-B14F-4D97-AF65-F5344CB8AC3E}">
        <p14:creationId xmlns:p14="http://schemas.microsoft.com/office/powerpoint/2010/main" val="3452587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2000"/>
            <a:lum/>
          </a:blip>
          <a:srcRect/>
          <a:stretch>
            <a:fillRect t="-1000" b="-1000"/>
          </a:stretch>
        </a:blipFill>
        <a:effectLst/>
      </p:bgPr>
    </p:bg>
    <p:spTree>
      <p:nvGrpSpPr>
        <p:cNvPr id="1" name=""/>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A1724B48-5ABD-444D-8D61-1E5C7ED3347C}"/>
              </a:ext>
            </a:extLst>
          </p:cNvPr>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pic>
        <p:nvPicPr>
          <p:cNvPr id="4" name="Picture 3" descr="Background pattern&#10;&#10;Description automatically generated">
            <a:extLst>
              <a:ext uri="{FF2B5EF4-FFF2-40B4-BE49-F238E27FC236}">
                <a16:creationId xmlns:a16="http://schemas.microsoft.com/office/drawing/2014/main" id="{234A72DC-A099-4DEF-B107-1B9E057408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29" y="0"/>
            <a:ext cx="1390256" cy="6858000"/>
          </a:xfrm>
          <a:prstGeom prst="rect">
            <a:avLst/>
          </a:prstGeom>
        </p:spPr>
      </p:pic>
      <p:sp>
        <p:nvSpPr>
          <p:cNvPr id="2" name="Title 1">
            <a:extLst>
              <a:ext uri="{FF2B5EF4-FFF2-40B4-BE49-F238E27FC236}">
                <a16:creationId xmlns:a16="http://schemas.microsoft.com/office/drawing/2014/main" id="{128DC9F3-3ACA-44B9-B856-7FB6569EFEA5}"/>
              </a:ext>
            </a:extLst>
          </p:cNvPr>
          <p:cNvSpPr>
            <a:spLocks noGrp="1"/>
          </p:cNvSpPr>
          <p:nvPr>
            <p:ph type="title"/>
          </p:nvPr>
        </p:nvSpPr>
        <p:spPr>
          <a:xfrm rot="16200000">
            <a:off x="-2544978" y="2680992"/>
            <a:ext cx="6652591" cy="1290605"/>
          </a:xfrm>
        </p:spPr>
        <p:txBody>
          <a:bodyPr>
            <a:normAutofit/>
          </a:body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Let’s Sing  FORGIVE ONE ANOTHER</a:t>
            </a:r>
          </a:p>
        </p:txBody>
      </p:sp>
      <p:pic>
        <p:nvPicPr>
          <p:cNvPr id="5" name="Online Media 4" title="Song - Forgive One Another (Lyrics)">
            <a:hlinkClick r:id="" action="ppaction://media"/>
            <a:extLst>
              <a:ext uri="{FF2B5EF4-FFF2-40B4-BE49-F238E27FC236}">
                <a16:creationId xmlns:a16="http://schemas.microsoft.com/office/drawing/2014/main" id="{A7BC02F9-169A-4996-8237-A90997EB2315}"/>
              </a:ext>
            </a:extLst>
          </p:cNvPr>
          <p:cNvPicPr>
            <a:picLocks noRot="1" noChangeAspect="1"/>
          </p:cNvPicPr>
          <p:nvPr>
            <a:videoFile r:link="rId1"/>
          </p:nvPr>
        </p:nvPicPr>
        <p:blipFill>
          <a:blip r:embed="rId6"/>
          <a:stretch>
            <a:fillRect/>
          </a:stretch>
        </p:blipFill>
        <p:spPr>
          <a:xfrm>
            <a:off x="1841903" y="600446"/>
            <a:ext cx="10012578" cy="5657107"/>
          </a:xfrm>
          <a:prstGeom prst="rect">
            <a:avLst/>
          </a:prstGeom>
        </p:spPr>
      </p:pic>
    </p:spTree>
    <p:extLst>
      <p:ext uri="{BB962C8B-B14F-4D97-AF65-F5344CB8AC3E}">
        <p14:creationId xmlns:p14="http://schemas.microsoft.com/office/powerpoint/2010/main" val="332037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A1724B48-5ABD-444D-8D61-1E5C7ED3347C}"/>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pic>
        <p:nvPicPr>
          <p:cNvPr id="4" name="Picture 3" descr="Background pattern&#10;&#10;Description automatically generated">
            <a:extLst>
              <a:ext uri="{FF2B5EF4-FFF2-40B4-BE49-F238E27FC236}">
                <a16:creationId xmlns:a16="http://schemas.microsoft.com/office/drawing/2014/main" id="{234A72DC-A099-4DEF-B107-1B9E05740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29" y="0"/>
            <a:ext cx="1390256" cy="6858000"/>
          </a:xfrm>
          <a:prstGeom prst="rect">
            <a:avLst/>
          </a:prstGeom>
        </p:spPr>
      </p:pic>
      <p:sp>
        <p:nvSpPr>
          <p:cNvPr id="2" name="Title 1">
            <a:extLst>
              <a:ext uri="{FF2B5EF4-FFF2-40B4-BE49-F238E27FC236}">
                <a16:creationId xmlns:a16="http://schemas.microsoft.com/office/drawing/2014/main" id="{128DC9F3-3ACA-44B9-B856-7FB6569EFEA5}"/>
              </a:ext>
            </a:extLst>
          </p:cNvPr>
          <p:cNvSpPr>
            <a:spLocks noGrp="1"/>
          </p:cNvSpPr>
          <p:nvPr>
            <p:ph type="title"/>
          </p:nvPr>
        </p:nvSpPr>
        <p:spPr>
          <a:xfrm rot="16200000">
            <a:off x="-2544978" y="2680992"/>
            <a:ext cx="6652591" cy="1290605"/>
          </a:xfrm>
        </p:spPr>
        <p:txBody>
          <a:bodyPr>
            <a:normAutofit/>
          </a:body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Let’s Sing  FORGIVE ONE ANOTHER</a:t>
            </a:r>
          </a:p>
        </p:txBody>
      </p:sp>
      <p:pic>
        <p:nvPicPr>
          <p:cNvPr id="6" name="Online Media 5" title="The Forgiveness Song (Forgive For Kids) Written, recorded and performed by Lee Mottram (c)2019">
            <a:hlinkClick r:id="" action="ppaction://media"/>
            <a:extLst>
              <a:ext uri="{FF2B5EF4-FFF2-40B4-BE49-F238E27FC236}">
                <a16:creationId xmlns:a16="http://schemas.microsoft.com/office/drawing/2014/main" id="{D71D69A6-5B36-4D87-8CC4-8E221E2E496C}"/>
              </a:ext>
            </a:extLst>
          </p:cNvPr>
          <p:cNvPicPr>
            <a:picLocks noRot="1" noChangeAspect="1"/>
          </p:cNvPicPr>
          <p:nvPr>
            <a:videoFile r:link="rId1"/>
          </p:nvPr>
        </p:nvPicPr>
        <p:blipFill>
          <a:blip r:embed="rId5"/>
          <a:stretch>
            <a:fillRect/>
          </a:stretch>
        </p:blipFill>
        <p:spPr>
          <a:xfrm>
            <a:off x="1830228" y="577775"/>
            <a:ext cx="10092831" cy="5702450"/>
          </a:xfrm>
          <a:prstGeom prst="rect">
            <a:avLst/>
          </a:prstGeom>
        </p:spPr>
      </p:pic>
    </p:spTree>
    <p:extLst>
      <p:ext uri="{BB962C8B-B14F-4D97-AF65-F5344CB8AC3E}">
        <p14:creationId xmlns:p14="http://schemas.microsoft.com/office/powerpoint/2010/main" val="379226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942118-4E6D-4F6F-9740-22DB829383F0}"/>
              </a:ext>
            </a:extLst>
          </p:cNvPr>
          <p:cNvSpPr>
            <a:spLocks noGrp="1"/>
          </p:cNvSpPr>
          <p:nvPr>
            <p:ph type="title"/>
          </p:nvPr>
        </p:nvSpPr>
        <p:spPr>
          <a:xfrm>
            <a:off x="7696501" y="1129084"/>
            <a:ext cx="4308258" cy="1960157"/>
          </a:xfrm>
        </p:spPr>
        <p:txBody>
          <a:bodyPr vert="horz" lIns="91440" tIns="45720" rIns="91440" bIns="45720" rtlCol="0" anchor="ctr">
            <a:normAutofit/>
          </a:bodyPr>
          <a:lstStyle/>
          <a:p>
            <a:pPr algn="ctr"/>
            <a:r>
              <a:rPr lang="en-US" sz="3400" dirty="0">
                <a:solidFill>
                  <a:srgbClr val="FF0000"/>
                </a:solidFill>
                <a:effectLst>
                  <a:outerShdw blurRad="38100" dist="38100" dir="2700000" algn="tl">
                    <a:srgbClr val="000000">
                      <a:alpha val="43137"/>
                    </a:srgbClr>
                  </a:outerShdw>
                </a:effectLst>
              </a:rPr>
              <a:t>Jesus died for your sins</a:t>
            </a:r>
            <a:br>
              <a:rPr lang="en-US" sz="3400" dirty="0">
                <a:solidFill>
                  <a:srgbClr val="FF0000"/>
                </a:solidFill>
                <a:effectLst>
                  <a:outerShdw blurRad="38100" dist="38100" dir="2700000" algn="tl">
                    <a:srgbClr val="000000">
                      <a:alpha val="43137"/>
                    </a:srgbClr>
                  </a:outerShdw>
                </a:effectLst>
              </a:rPr>
            </a:br>
            <a:r>
              <a:rPr lang="en-US" sz="3400" dirty="0">
                <a:solidFill>
                  <a:srgbClr val="FF0000"/>
                </a:solidFill>
                <a:effectLst>
                  <a:outerShdw blurRad="38100" dist="38100" dir="2700000" algn="tl">
                    <a:srgbClr val="000000">
                      <a:alpha val="43137"/>
                    </a:srgbClr>
                  </a:outerShdw>
                </a:effectLst>
              </a:rPr>
              <a:t>You are forgiven</a:t>
            </a:r>
            <a:br>
              <a:rPr lang="en-US" sz="3400" dirty="0">
                <a:solidFill>
                  <a:srgbClr val="FF0000"/>
                </a:solidFill>
                <a:effectLst>
                  <a:outerShdw blurRad="38100" dist="38100" dir="2700000" algn="tl">
                    <a:srgbClr val="000000">
                      <a:alpha val="43137"/>
                    </a:srgbClr>
                  </a:outerShdw>
                </a:effectLst>
              </a:rPr>
            </a:br>
            <a:r>
              <a:rPr lang="en-US" sz="3400" dirty="0">
                <a:solidFill>
                  <a:srgbClr val="FF0000"/>
                </a:solidFill>
                <a:effectLst>
                  <a:outerShdw blurRad="38100" dist="38100" dir="2700000" algn="tl">
                    <a:srgbClr val="000000">
                      <a:alpha val="43137"/>
                    </a:srgbClr>
                  </a:outerShdw>
                </a:effectLst>
              </a:rPr>
              <a:t>FORGIVE</a:t>
            </a:r>
          </a:p>
        </p:txBody>
      </p:sp>
      <p:pic>
        <p:nvPicPr>
          <p:cNvPr id="10" name="Content Placeholder 9" descr="Shape, icon&#10;&#10;Description automatically generated">
            <a:extLst>
              <a:ext uri="{FF2B5EF4-FFF2-40B4-BE49-F238E27FC236}">
                <a16:creationId xmlns:a16="http://schemas.microsoft.com/office/drawing/2014/main" id="{082805CA-DCDB-44FB-8770-EDF41E9BB7ED}"/>
              </a:ext>
            </a:extLst>
          </p:cNvPr>
          <p:cNvPicPr>
            <a:picLocks noGrp="1" noChangeAspect="1"/>
          </p:cNvPicPr>
          <p:nvPr>
            <p:ph idx="1"/>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1477" b="-2"/>
          <a:stretch/>
        </p:blipFill>
        <p:spPr>
          <a:xfrm>
            <a:off x="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p:spPr>
      </p:pic>
      <p:sp>
        <p:nvSpPr>
          <p:cNvPr id="4" name="Text Placeholder 3">
            <a:extLst>
              <a:ext uri="{FF2B5EF4-FFF2-40B4-BE49-F238E27FC236}">
                <a16:creationId xmlns:a16="http://schemas.microsoft.com/office/drawing/2014/main" id="{16E67574-CF2E-42D6-8B01-F3043DD8B7A6}"/>
              </a:ext>
            </a:extLst>
          </p:cNvPr>
          <p:cNvSpPr>
            <a:spLocks noGrp="1"/>
          </p:cNvSpPr>
          <p:nvPr>
            <p:ph type="body" sz="half" idx="2"/>
          </p:nvPr>
        </p:nvSpPr>
        <p:spPr>
          <a:xfrm>
            <a:off x="8006085" y="3236181"/>
            <a:ext cx="3689091" cy="2195515"/>
          </a:xfrm>
        </p:spPr>
        <p:txBody>
          <a:bodyPr vert="horz" lIns="91440" tIns="45720" rIns="91440" bIns="45720" rtlCol="0">
            <a:normAutofit/>
          </a:bodyPr>
          <a:lstStyle/>
          <a:p>
            <a:r>
              <a:rPr lang="en-US" sz="1900" baseline="30000" dirty="0"/>
              <a:t>  </a:t>
            </a:r>
            <a:r>
              <a:rPr lang="en-US" sz="1900" dirty="0">
                <a:solidFill>
                  <a:schemeClr val="accent2">
                    <a:lumMod val="75000"/>
                  </a:schemeClr>
                </a:solidFill>
                <a:effectLst>
                  <a:outerShdw blurRad="38100" dist="38100" dir="2700000" algn="tl">
                    <a:srgbClr val="000000">
                      <a:alpha val="43137"/>
                    </a:srgbClr>
                  </a:outerShdw>
                </a:effectLst>
              </a:rPr>
              <a:t>When you are praying and you remember that you are angry with another person about something, forgive that person. Forgive them so that your Father in heaven will also forgive your sins.”</a:t>
            </a:r>
          </a:p>
          <a:p>
            <a:r>
              <a:rPr lang="en-US" sz="1900" dirty="0">
                <a:solidFill>
                  <a:schemeClr val="accent2">
                    <a:lumMod val="75000"/>
                  </a:schemeClr>
                </a:solidFill>
                <a:effectLst>
                  <a:outerShdw blurRad="38100" dist="38100" dir="2700000" algn="tl">
                    <a:srgbClr val="000000">
                      <a:alpha val="43137"/>
                    </a:srgbClr>
                  </a:outerShdw>
                </a:effectLst>
              </a:rPr>
              <a:t>Mark 11:25</a:t>
            </a:r>
          </a:p>
        </p:txBody>
      </p:sp>
      <p:pic>
        <p:nvPicPr>
          <p:cNvPr id="14" name="Picture 13" descr="A picture containing application&#10;&#10;Description automatically generated">
            <a:extLst>
              <a:ext uri="{FF2B5EF4-FFF2-40B4-BE49-F238E27FC236}">
                <a16:creationId xmlns:a16="http://schemas.microsoft.com/office/drawing/2014/main" id="{F5912F68-2D7A-480D-9546-C56FD8EE07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4840" y="4086947"/>
            <a:ext cx="2548946" cy="2639685"/>
          </a:xfrm>
          <a:prstGeom prst="rect">
            <a:avLst/>
          </a:prstGeom>
        </p:spPr>
      </p:pic>
    </p:spTree>
    <p:extLst>
      <p:ext uri="{BB962C8B-B14F-4D97-AF65-F5344CB8AC3E}">
        <p14:creationId xmlns:p14="http://schemas.microsoft.com/office/powerpoint/2010/main" val="3715856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sky, sunset, nature, outdoor&#10;&#10;Description automatically generated">
            <a:extLst>
              <a:ext uri="{FF2B5EF4-FFF2-40B4-BE49-F238E27FC236}">
                <a16:creationId xmlns:a16="http://schemas.microsoft.com/office/drawing/2014/main" id="{F667DC40-D84E-4148-8F32-40C5EEDDFB5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1"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73942118-4E6D-4F6F-9740-22DB829383F0}"/>
              </a:ext>
            </a:extLst>
          </p:cNvPr>
          <p:cNvSpPr>
            <a:spLocks noGrp="1"/>
          </p:cNvSpPr>
          <p:nvPr>
            <p:ph type="title"/>
          </p:nvPr>
        </p:nvSpPr>
        <p:spPr>
          <a:xfrm>
            <a:off x="709448" y="1484244"/>
            <a:ext cx="4204137" cy="1772460"/>
          </a:xfrm>
        </p:spPr>
        <p:txBody>
          <a:bodyPr vert="horz" lIns="91440" tIns="45720" rIns="91440" bIns="45720" rtlCol="0" anchor="ctr">
            <a:normAutofit fontScale="90000"/>
          </a:bodyPr>
          <a:lstStyle/>
          <a:p>
            <a:pPr algn="ctr"/>
            <a:r>
              <a:rPr lang="en-US" sz="3600" dirty="0"/>
              <a:t>Jesus died for your sins.</a:t>
            </a:r>
            <a:br>
              <a:rPr lang="en-US" sz="3600" dirty="0"/>
            </a:br>
            <a:r>
              <a:rPr lang="en-US" sz="3600" dirty="0"/>
              <a:t>Your debt is paid.</a:t>
            </a:r>
            <a:br>
              <a:rPr lang="en-US" sz="3600" dirty="0"/>
            </a:br>
            <a:r>
              <a:rPr lang="en-US" sz="3600" dirty="0"/>
              <a:t>You are forgiven.</a:t>
            </a:r>
            <a:br>
              <a:rPr lang="en-US" sz="3600" dirty="0"/>
            </a:br>
            <a:r>
              <a:rPr lang="en-US" sz="3600" dirty="0"/>
              <a:t>FORGIVE</a:t>
            </a: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6E67574-CF2E-42D6-8B01-F3043DD8B7A6}"/>
              </a:ext>
            </a:extLst>
          </p:cNvPr>
          <p:cNvSpPr>
            <a:spLocks noGrp="1"/>
          </p:cNvSpPr>
          <p:nvPr>
            <p:ph type="body" sz="half" idx="2"/>
          </p:nvPr>
        </p:nvSpPr>
        <p:spPr>
          <a:xfrm>
            <a:off x="525516" y="3417573"/>
            <a:ext cx="5066901" cy="2619839"/>
          </a:xfrm>
        </p:spPr>
        <p:txBody>
          <a:bodyPr vert="horz" lIns="91440" tIns="45720" rIns="91440" bIns="45720" rtlCol="0" anchor="ctr">
            <a:normAutofit/>
          </a:bodyPr>
          <a:lstStyle/>
          <a:p>
            <a:r>
              <a:rPr lang="en-US" sz="2400" baseline="30000" dirty="0">
                <a:solidFill>
                  <a:schemeClr val="accent2">
                    <a:lumMod val="75000"/>
                  </a:schemeClr>
                </a:solidFill>
              </a:rPr>
              <a:t> </a:t>
            </a:r>
            <a:r>
              <a:rPr lang="en-US" sz="2400" dirty="0">
                <a:solidFill>
                  <a:schemeClr val="accent2">
                    <a:lumMod val="75000"/>
                  </a:schemeClr>
                </a:solidFill>
              </a:rPr>
              <a:t>And be kind to one another, tenderhearted, forgiving one another, even as God in Christ forgave you.</a:t>
            </a:r>
          </a:p>
          <a:p>
            <a:r>
              <a:rPr lang="en-US" sz="2400" dirty="0">
                <a:solidFill>
                  <a:schemeClr val="accent2">
                    <a:lumMod val="75000"/>
                  </a:schemeClr>
                </a:solidFill>
              </a:rPr>
              <a:t>Ephesians 4:32</a:t>
            </a:r>
          </a:p>
        </p:txBody>
      </p:sp>
    </p:spTree>
    <p:extLst>
      <p:ext uri="{BB962C8B-B14F-4D97-AF65-F5344CB8AC3E}">
        <p14:creationId xmlns:p14="http://schemas.microsoft.com/office/powerpoint/2010/main" val="2765228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C555-1D03-4D71-91A3-79FD0083A21F}"/>
              </a:ext>
            </a:extLst>
          </p:cNvPr>
          <p:cNvSpPr>
            <a:spLocks noGrp="1"/>
          </p:cNvSpPr>
          <p:nvPr>
            <p:ph type="title"/>
          </p:nvPr>
        </p:nvSpPr>
        <p:spPr>
          <a:xfrm>
            <a:off x="3667879" y="283046"/>
            <a:ext cx="5743482" cy="1016983"/>
          </a:xfrm>
        </p:spPr>
        <p:txBody>
          <a:bodyPr/>
          <a:lstStyle/>
          <a:p>
            <a:pPr algn="ctr"/>
            <a:r>
              <a:rPr lang="en-US" b="1" dirty="0">
                <a:solidFill>
                  <a:srgbClr val="00FF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OBJECT LESSON</a:t>
            </a:r>
          </a:p>
        </p:txBody>
      </p:sp>
      <p:sp>
        <p:nvSpPr>
          <p:cNvPr id="6" name="Text Placeholder 5">
            <a:extLst>
              <a:ext uri="{FF2B5EF4-FFF2-40B4-BE49-F238E27FC236}">
                <a16:creationId xmlns:a16="http://schemas.microsoft.com/office/drawing/2014/main" id="{383ECA2B-2C17-4D85-BFC5-FA8ACD5F1176}"/>
              </a:ext>
            </a:extLst>
          </p:cNvPr>
          <p:cNvSpPr>
            <a:spLocks noGrp="1"/>
          </p:cNvSpPr>
          <p:nvPr>
            <p:ph type="body" sz="quarter" idx="3"/>
          </p:nvPr>
        </p:nvSpPr>
        <p:spPr>
          <a:xfrm>
            <a:off x="785178" y="2086663"/>
            <a:ext cx="5183188" cy="1353903"/>
          </a:xfrm>
        </p:spPr>
        <p:txBody>
          <a:bodyPr>
            <a:normAutofit fontScale="92500"/>
          </a:bodyPr>
          <a:lstStyle/>
          <a:p>
            <a:r>
              <a:rPr lang="en-US" dirty="0"/>
              <a:t>Scribble on a white board. </a:t>
            </a:r>
          </a:p>
          <a:p>
            <a:r>
              <a:rPr lang="en-US" dirty="0"/>
              <a:t> Fill it up with angry scribbles.</a:t>
            </a:r>
          </a:p>
          <a:p>
            <a:r>
              <a:rPr lang="en-US" dirty="0"/>
              <a:t>Fill it up with bad things other do to you.</a:t>
            </a:r>
          </a:p>
        </p:txBody>
      </p:sp>
      <p:sp>
        <p:nvSpPr>
          <p:cNvPr id="10" name="Text Placeholder 9">
            <a:extLst>
              <a:ext uri="{FF2B5EF4-FFF2-40B4-BE49-F238E27FC236}">
                <a16:creationId xmlns:a16="http://schemas.microsoft.com/office/drawing/2014/main" id="{D9634485-EFA9-4912-8619-00734D4F94BC}"/>
              </a:ext>
            </a:extLst>
          </p:cNvPr>
          <p:cNvSpPr>
            <a:spLocks noGrp="1"/>
          </p:cNvSpPr>
          <p:nvPr>
            <p:ph type="body" idx="1"/>
          </p:nvPr>
        </p:nvSpPr>
        <p:spPr>
          <a:xfrm>
            <a:off x="6493791" y="1617288"/>
            <a:ext cx="5482240" cy="1016982"/>
          </a:xfrm>
        </p:spPr>
        <p:txBody>
          <a:bodyPr>
            <a:normAutofit fontScale="92500"/>
          </a:bodyPr>
          <a:lstStyle/>
          <a:p>
            <a:r>
              <a:rPr lang="en-US" sz="3600" dirty="0"/>
              <a:t>What is forgiveness?</a:t>
            </a:r>
          </a:p>
        </p:txBody>
      </p:sp>
      <p:pic>
        <p:nvPicPr>
          <p:cNvPr id="9" name="Picture 8" descr="A picture containing text, writing implement, stationary, marker&#10;&#10;Description automatically generated">
            <a:extLst>
              <a:ext uri="{FF2B5EF4-FFF2-40B4-BE49-F238E27FC236}">
                <a16:creationId xmlns:a16="http://schemas.microsoft.com/office/drawing/2014/main" id="{0C3F1412-43F7-41D3-924A-45A08EC67553}"/>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rot="19767742">
            <a:off x="4791066" y="3957815"/>
            <a:ext cx="2530422" cy="2530422"/>
          </a:xfrm>
          <a:prstGeom prst="rect">
            <a:avLst/>
          </a:prstGeom>
        </p:spPr>
      </p:pic>
      <p:pic>
        <p:nvPicPr>
          <p:cNvPr id="4" name="Picture 3" descr="A blue highlighter on a white board&#10;&#10;Description automatically generated">
            <a:extLst>
              <a:ext uri="{FF2B5EF4-FFF2-40B4-BE49-F238E27FC236}">
                <a16:creationId xmlns:a16="http://schemas.microsoft.com/office/drawing/2014/main" id="{1961A426-B37E-1383-7307-4E51AE0408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841" y="3590206"/>
            <a:ext cx="3962400" cy="2868168"/>
          </a:xfrm>
          <a:prstGeom prst="rect">
            <a:avLst/>
          </a:prstGeom>
        </p:spPr>
      </p:pic>
      <p:pic>
        <p:nvPicPr>
          <p:cNvPr id="8" name="Picture 7" descr="A hand holding a blue eraser&#10;&#10;Description automatically generated">
            <a:extLst>
              <a:ext uri="{FF2B5EF4-FFF2-40B4-BE49-F238E27FC236}">
                <a16:creationId xmlns:a16="http://schemas.microsoft.com/office/drawing/2014/main" id="{8E382777-FCFE-F01B-9957-CDA1F1B539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2614" y="3460020"/>
            <a:ext cx="3074704" cy="2983424"/>
          </a:xfrm>
          <a:prstGeom prst="round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 Placeholder 5">
            <a:extLst>
              <a:ext uri="{FF2B5EF4-FFF2-40B4-BE49-F238E27FC236}">
                <a16:creationId xmlns:a16="http://schemas.microsoft.com/office/drawing/2014/main" id="{50D73058-1C99-7717-6E95-35F36ABA1FF0}"/>
              </a:ext>
            </a:extLst>
          </p:cNvPr>
          <p:cNvSpPr txBox="1">
            <a:spLocks/>
          </p:cNvSpPr>
          <p:nvPr/>
        </p:nvSpPr>
        <p:spPr>
          <a:xfrm>
            <a:off x="6741763" y="2618330"/>
            <a:ext cx="5339196" cy="1353903"/>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Forgiveness says I’m sorry.</a:t>
            </a:r>
          </a:p>
          <a:p>
            <a:r>
              <a:rPr lang="en-US" dirty="0"/>
              <a:t>It chooses to forget all those bad things.</a:t>
            </a:r>
          </a:p>
        </p:txBody>
      </p:sp>
    </p:spTree>
    <p:extLst>
      <p:ext uri="{BB962C8B-B14F-4D97-AF65-F5344CB8AC3E}">
        <p14:creationId xmlns:p14="http://schemas.microsoft.com/office/powerpoint/2010/main" val="922846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A1724B48-5ABD-444D-8D61-1E5C7ED3347C}"/>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pic>
        <p:nvPicPr>
          <p:cNvPr id="4" name="Picture 3" descr="Background pattern&#10;&#10;Description automatically generated">
            <a:extLst>
              <a:ext uri="{FF2B5EF4-FFF2-40B4-BE49-F238E27FC236}">
                <a16:creationId xmlns:a16="http://schemas.microsoft.com/office/drawing/2014/main" id="{234A72DC-A099-4DEF-B107-1B9E05740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470" y="-58943"/>
            <a:ext cx="1290607" cy="6858000"/>
          </a:xfrm>
          <a:prstGeom prst="rect">
            <a:avLst/>
          </a:prstGeom>
        </p:spPr>
      </p:pic>
      <p:sp>
        <p:nvSpPr>
          <p:cNvPr id="2" name="Title 1">
            <a:extLst>
              <a:ext uri="{FF2B5EF4-FFF2-40B4-BE49-F238E27FC236}">
                <a16:creationId xmlns:a16="http://schemas.microsoft.com/office/drawing/2014/main" id="{128DC9F3-3ACA-44B9-B856-7FB6569EFEA5}"/>
              </a:ext>
            </a:extLst>
          </p:cNvPr>
          <p:cNvSpPr>
            <a:spLocks noGrp="1"/>
          </p:cNvSpPr>
          <p:nvPr>
            <p:ph type="title"/>
          </p:nvPr>
        </p:nvSpPr>
        <p:spPr>
          <a:xfrm rot="16200000">
            <a:off x="-2442875" y="2608401"/>
            <a:ext cx="6625294" cy="1290609"/>
          </a:xfrm>
        </p:spPr>
        <p:txBody>
          <a:bodyPr>
            <a:normAutofit/>
          </a:body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Let’s Sing   FORGIVENESS</a:t>
            </a:r>
            <a:b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en-US" sz="2400" i="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Concrete Crane VBS</a:t>
            </a:r>
            <a:endPar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6" name="Online Media 5" title="VBS Day Song Forgiveness">
            <a:hlinkClick r:id="" action="ppaction://media"/>
            <a:extLst>
              <a:ext uri="{FF2B5EF4-FFF2-40B4-BE49-F238E27FC236}">
                <a16:creationId xmlns:a16="http://schemas.microsoft.com/office/drawing/2014/main" id="{86920D8B-9235-42B2-B4F3-6FEF97F79FF0}"/>
              </a:ext>
            </a:extLst>
          </p:cNvPr>
          <p:cNvPicPr>
            <a:picLocks noRot="1" noChangeAspect="1"/>
          </p:cNvPicPr>
          <p:nvPr>
            <a:videoFile r:link="rId1"/>
          </p:nvPr>
        </p:nvPicPr>
        <p:blipFill>
          <a:blip r:embed="rId5"/>
          <a:stretch>
            <a:fillRect/>
          </a:stretch>
        </p:blipFill>
        <p:spPr>
          <a:xfrm>
            <a:off x="1739544" y="591222"/>
            <a:ext cx="10045231" cy="5675556"/>
          </a:xfrm>
          <a:prstGeom prst="rect">
            <a:avLst/>
          </a:prstGeom>
        </p:spPr>
      </p:pic>
    </p:spTree>
    <p:extLst>
      <p:ext uri="{BB962C8B-B14F-4D97-AF65-F5344CB8AC3E}">
        <p14:creationId xmlns:p14="http://schemas.microsoft.com/office/powerpoint/2010/main" val="294216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A1724B48-5ABD-444D-8D61-1E5C7ED3347C}"/>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pic>
        <p:nvPicPr>
          <p:cNvPr id="4" name="Picture 3" descr="Background pattern&#10;&#10;Description automatically generated">
            <a:extLst>
              <a:ext uri="{FF2B5EF4-FFF2-40B4-BE49-F238E27FC236}">
                <a16:creationId xmlns:a16="http://schemas.microsoft.com/office/drawing/2014/main" id="{234A72DC-A099-4DEF-B107-1B9E05740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470" y="-58943"/>
            <a:ext cx="1290607" cy="6858000"/>
          </a:xfrm>
          <a:prstGeom prst="rect">
            <a:avLst/>
          </a:prstGeom>
        </p:spPr>
      </p:pic>
      <p:sp>
        <p:nvSpPr>
          <p:cNvPr id="2" name="Title 1">
            <a:extLst>
              <a:ext uri="{FF2B5EF4-FFF2-40B4-BE49-F238E27FC236}">
                <a16:creationId xmlns:a16="http://schemas.microsoft.com/office/drawing/2014/main" id="{128DC9F3-3ACA-44B9-B856-7FB6569EFEA5}"/>
              </a:ext>
            </a:extLst>
          </p:cNvPr>
          <p:cNvSpPr>
            <a:spLocks noGrp="1"/>
          </p:cNvSpPr>
          <p:nvPr>
            <p:ph type="title"/>
          </p:nvPr>
        </p:nvSpPr>
        <p:spPr>
          <a:xfrm rot="16200000">
            <a:off x="-2442875" y="2608401"/>
            <a:ext cx="6625294" cy="1290609"/>
          </a:xfrm>
        </p:spPr>
        <p:txBody>
          <a:bodyPr>
            <a:normAutofit/>
          </a:body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Let’s Sing   YOU FORGIVE ME  </a:t>
            </a:r>
            <a:b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en-US" sz="2400" i="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Maker Fun Factory</a:t>
            </a:r>
            <a:endPar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5" name="Online Media 4" title="You Forgive Me | Maker Fun Factory Music Video | Group Publishing">
            <a:hlinkClick r:id="" action="ppaction://media"/>
            <a:extLst>
              <a:ext uri="{FF2B5EF4-FFF2-40B4-BE49-F238E27FC236}">
                <a16:creationId xmlns:a16="http://schemas.microsoft.com/office/drawing/2014/main" id="{4AB78C79-D402-491E-9EC7-02F0CD1B5A43}"/>
              </a:ext>
            </a:extLst>
          </p:cNvPr>
          <p:cNvPicPr>
            <a:picLocks noRot="1" noChangeAspect="1"/>
          </p:cNvPicPr>
          <p:nvPr>
            <a:videoFile r:link="rId1"/>
          </p:nvPr>
        </p:nvPicPr>
        <p:blipFill>
          <a:blip r:embed="rId5"/>
          <a:stretch>
            <a:fillRect/>
          </a:stretch>
        </p:blipFill>
        <p:spPr>
          <a:xfrm>
            <a:off x="1918059" y="554467"/>
            <a:ext cx="9966691" cy="5631180"/>
          </a:xfrm>
          <a:prstGeom prst="rect">
            <a:avLst/>
          </a:prstGeom>
        </p:spPr>
      </p:pic>
    </p:spTree>
    <p:extLst>
      <p:ext uri="{BB962C8B-B14F-4D97-AF65-F5344CB8AC3E}">
        <p14:creationId xmlns:p14="http://schemas.microsoft.com/office/powerpoint/2010/main" val="213451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A1724B48-5ABD-444D-8D61-1E5C7ED3347C}"/>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sp>
        <p:nvSpPr>
          <p:cNvPr id="2" name="Title 1">
            <a:extLst>
              <a:ext uri="{FF2B5EF4-FFF2-40B4-BE49-F238E27FC236}">
                <a16:creationId xmlns:a16="http://schemas.microsoft.com/office/drawing/2014/main" id="{128DC9F3-3ACA-44B9-B856-7FB6569EFEA5}"/>
              </a:ext>
            </a:extLst>
          </p:cNvPr>
          <p:cNvSpPr>
            <a:spLocks noGrp="1"/>
          </p:cNvSpPr>
          <p:nvPr>
            <p:ph type="title"/>
          </p:nvPr>
        </p:nvSpPr>
        <p:spPr>
          <a:xfrm>
            <a:off x="2315105" y="1740496"/>
            <a:ext cx="6625294" cy="1290609"/>
          </a:xfrm>
        </p:spPr>
        <p:txBody>
          <a:bodyPr>
            <a:normAutofit/>
          </a:body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EXTRA</a:t>
            </a:r>
          </a:p>
        </p:txBody>
      </p:sp>
    </p:spTree>
    <p:extLst>
      <p:ext uri="{BB962C8B-B14F-4D97-AF65-F5344CB8AC3E}">
        <p14:creationId xmlns:p14="http://schemas.microsoft.com/office/powerpoint/2010/main" val="4029052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8ED8E-AC88-8211-CABE-95B0C33F1911}"/>
            </a:ext>
          </a:extLst>
        </p:cNvPr>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28B4B9AB-9462-70D2-E325-9DBDCC044B56}"/>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pic>
        <p:nvPicPr>
          <p:cNvPr id="8" name="Picture 7" descr="A white background with blue text&#10;&#10;Description automatically generated">
            <a:extLst>
              <a:ext uri="{FF2B5EF4-FFF2-40B4-BE49-F238E27FC236}">
                <a16:creationId xmlns:a16="http://schemas.microsoft.com/office/drawing/2014/main" id="{C15EBDDD-16FB-7718-D101-DEFF6847A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9" name="Rectangle: Rounded Corners 8">
            <a:extLst>
              <a:ext uri="{FF2B5EF4-FFF2-40B4-BE49-F238E27FC236}">
                <a16:creationId xmlns:a16="http://schemas.microsoft.com/office/drawing/2014/main" id="{5D6DF54C-88BF-5E43-FB64-18DDD3248D2E}"/>
              </a:ext>
            </a:extLst>
          </p:cNvPr>
          <p:cNvSpPr/>
          <p:nvPr/>
        </p:nvSpPr>
        <p:spPr>
          <a:xfrm>
            <a:off x="2355742" y="5718875"/>
            <a:ext cx="7563173" cy="74391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4"/>
              </a:rPr>
              <a:t>https://activity-array.com/</a:t>
            </a:r>
            <a:r>
              <a:rPr lang="en-US" dirty="0"/>
              <a:t> </a:t>
            </a:r>
          </a:p>
        </p:txBody>
      </p:sp>
    </p:spTree>
    <p:extLst>
      <p:ext uri="{BB962C8B-B14F-4D97-AF65-F5344CB8AC3E}">
        <p14:creationId xmlns:p14="http://schemas.microsoft.com/office/powerpoint/2010/main" val="3170834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text&#10;&#10;Description automatically generated">
            <a:extLst>
              <a:ext uri="{FF2B5EF4-FFF2-40B4-BE49-F238E27FC236}">
                <a16:creationId xmlns:a16="http://schemas.microsoft.com/office/drawing/2014/main" id="{55349EB2-D6F9-4543-84E3-9B443A28D4A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 b="23108"/>
          <a:stretch/>
        </p:blipFill>
        <p:spPr>
          <a:xfrm>
            <a:off x="320040" y="320040"/>
            <a:ext cx="11548872" cy="4462272"/>
          </a:xfrm>
          <a:prstGeom prst="rect">
            <a:avLst/>
          </a:prstGeom>
        </p:spPr>
      </p:pic>
      <p:sp>
        <p:nvSpPr>
          <p:cNvPr id="10" name="Rectangle 9">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892040"/>
            <a:ext cx="11548872" cy="1645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A42088-3E83-42A0-93BB-EFE87B856393}"/>
              </a:ext>
            </a:extLst>
          </p:cNvPr>
          <p:cNvSpPr>
            <a:spLocks noGrp="1"/>
          </p:cNvSpPr>
          <p:nvPr>
            <p:ph type="title"/>
          </p:nvPr>
        </p:nvSpPr>
        <p:spPr>
          <a:xfrm>
            <a:off x="4380587" y="5093208"/>
            <a:ext cx="7488319" cy="1261872"/>
          </a:xfrm>
        </p:spPr>
        <p:txBody>
          <a:bodyPr vert="horz" lIns="91440" tIns="45720" rIns="91440" bIns="45720" rtlCol="0" anchor="ctr">
            <a:normAutofit/>
          </a:bodyPr>
          <a:lstStyle/>
          <a:p>
            <a:r>
              <a:rPr lang="en-US" sz="4100" dirty="0">
                <a:solidFill>
                  <a:schemeClr val="bg1"/>
                </a:solidFill>
              </a:rPr>
              <a:t>Let’s read our story from the Bible    Find Matthew 18:21-33</a:t>
            </a:r>
          </a:p>
        </p:txBody>
      </p:sp>
      <p:cxnSp>
        <p:nvCxnSpPr>
          <p:cNvPr id="12" name="Straight Connector 11">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64106"/>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6089B95-4C15-449E-993A-6CF0A1F4BA37}"/>
              </a:ext>
            </a:extLst>
          </p:cNvPr>
          <p:cNvGrpSpPr/>
          <p:nvPr/>
        </p:nvGrpSpPr>
        <p:grpSpPr>
          <a:xfrm rot="314857">
            <a:off x="6309620" y="611633"/>
            <a:ext cx="5559286" cy="4262119"/>
            <a:chOff x="6309620" y="611633"/>
            <a:chExt cx="5559286" cy="4262119"/>
          </a:xfrm>
        </p:grpSpPr>
        <p:sp>
          <p:nvSpPr>
            <p:cNvPr id="8" name="Rectangle 7">
              <a:extLst>
                <a:ext uri="{FF2B5EF4-FFF2-40B4-BE49-F238E27FC236}">
                  <a16:creationId xmlns:a16="http://schemas.microsoft.com/office/drawing/2014/main" id="{63FB88B7-A941-42D6-BA3D-0DB96ECD0B6F}"/>
                </a:ext>
              </a:extLst>
            </p:cNvPr>
            <p:cNvSpPr/>
            <p:nvPr/>
          </p:nvSpPr>
          <p:spPr>
            <a:xfrm>
              <a:off x="8118960" y="1764792"/>
              <a:ext cx="256414" cy="209782"/>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A3A9FD-5026-4F36-A9DD-560F521E67C5}"/>
                </a:ext>
              </a:extLst>
            </p:cNvPr>
            <p:cNvSpPr/>
            <p:nvPr/>
          </p:nvSpPr>
          <p:spPr>
            <a:xfrm>
              <a:off x="9102514" y="1382734"/>
              <a:ext cx="346285" cy="194275"/>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59A58C-17DA-4B11-988B-C4E75C1E9B8A}"/>
                </a:ext>
              </a:extLst>
            </p:cNvPr>
            <p:cNvSpPr/>
            <p:nvPr/>
          </p:nvSpPr>
          <p:spPr>
            <a:xfrm>
              <a:off x="9944027" y="2186172"/>
              <a:ext cx="346285" cy="194275"/>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E803B0E-5534-43B2-ABD9-5B17B7AA7463}"/>
                </a:ext>
              </a:extLst>
            </p:cNvPr>
            <p:cNvSpPr/>
            <p:nvPr/>
          </p:nvSpPr>
          <p:spPr>
            <a:xfrm>
              <a:off x="10792165" y="3582062"/>
              <a:ext cx="346285" cy="194275"/>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0CBDEFA-D34D-4C6E-90CF-D2CEA7A9621A}"/>
                </a:ext>
              </a:extLst>
            </p:cNvPr>
            <p:cNvSpPr/>
            <p:nvPr/>
          </p:nvSpPr>
          <p:spPr>
            <a:xfrm>
              <a:off x="6869522" y="2888974"/>
              <a:ext cx="392669" cy="192157"/>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clipart&#10;&#10;Description automatically generated">
              <a:extLst>
                <a:ext uri="{FF2B5EF4-FFF2-40B4-BE49-F238E27FC236}">
                  <a16:creationId xmlns:a16="http://schemas.microsoft.com/office/drawing/2014/main" id="{1EC03AAD-B5B0-4B54-99E9-B9BDA7FDE36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46026">
              <a:off x="6309620" y="611633"/>
              <a:ext cx="5559286" cy="4262119"/>
            </a:xfrm>
            <a:prstGeom prst="rect">
              <a:avLst/>
            </a:prstGeom>
          </p:spPr>
        </p:pic>
      </p:grpSp>
    </p:spTree>
    <p:extLst>
      <p:ext uri="{BB962C8B-B14F-4D97-AF65-F5344CB8AC3E}">
        <p14:creationId xmlns:p14="http://schemas.microsoft.com/office/powerpoint/2010/main" val="898674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A picture containing coin, various, different, several&#10;&#10;Description automatically generated">
            <a:extLst>
              <a:ext uri="{FF2B5EF4-FFF2-40B4-BE49-F238E27FC236}">
                <a16:creationId xmlns:a16="http://schemas.microsoft.com/office/drawing/2014/main" id="{A1724B48-5ABD-444D-8D61-1E5C7ED3347C}"/>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15357"/>
          <a:stretch/>
        </p:blipFill>
        <p:spPr>
          <a:xfrm>
            <a:off x="0" y="0"/>
            <a:ext cx="12192000" cy="6858000"/>
          </a:xfrm>
          <a:prstGeom prst="rect">
            <a:avLst/>
          </a:prstGeom>
        </p:spPr>
      </p:pic>
      <p:pic>
        <p:nvPicPr>
          <p:cNvPr id="4" name="Picture 3" descr="Background pattern&#10;&#10;Description automatically generated">
            <a:extLst>
              <a:ext uri="{FF2B5EF4-FFF2-40B4-BE49-F238E27FC236}">
                <a16:creationId xmlns:a16="http://schemas.microsoft.com/office/drawing/2014/main" id="{234A72DC-A099-4DEF-B107-1B9E05740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470" y="-58943"/>
            <a:ext cx="1290607" cy="6858000"/>
          </a:xfrm>
          <a:prstGeom prst="rect">
            <a:avLst/>
          </a:prstGeom>
        </p:spPr>
      </p:pic>
      <p:sp>
        <p:nvSpPr>
          <p:cNvPr id="2" name="Title 1">
            <a:extLst>
              <a:ext uri="{FF2B5EF4-FFF2-40B4-BE49-F238E27FC236}">
                <a16:creationId xmlns:a16="http://schemas.microsoft.com/office/drawing/2014/main" id="{128DC9F3-3ACA-44B9-B856-7FB6569EFEA5}"/>
              </a:ext>
            </a:extLst>
          </p:cNvPr>
          <p:cNvSpPr>
            <a:spLocks noGrp="1"/>
          </p:cNvSpPr>
          <p:nvPr>
            <p:ph type="title"/>
          </p:nvPr>
        </p:nvSpPr>
        <p:spPr>
          <a:xfrm rot="16200000">
            <a:off x="-2442875" y="2608401"/>
            <a:ext cx="6625294" cy="1290609"/>
          </a:xfrm>
        </p:spPr>
        <p:txBody>
          <a:bodyPr>
            <a:normAutofit/>
          </a:bodyPr>
          <a:lstStyle/>
          <a:p>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EXTRA  for older kids  </a:t>
            </a:r>
            <a:b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How to forgive – </a:t>
            </a:r>
            <a:r>
              <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hlinkClick r:id="rId5"/>
              </a:rPr>
              <a:t>craft and lesson</a:t>
            </a:r>
            <a:endParaRPr lang="en-US" sz="2400"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5" name="Online Media 4" title="How to Forgive When it Hurts">
            <a:hlinkClick r:id="" action="ppaction://media"/>
            <a:extLst>
              <a:ext uri="{FF2B5EF4-FFF2-40B4-BE49-F238E27FC236}">
                <a16:creationId xmlns:a16="http://schemas.microsoft.com/office/drawing/2014/main" id="{228D1A85-1511-4259-9882-1582FD181E4C}"/>
              </a:ext>
            </a:extLst>
          </p:cNvPr>
          <p:cNvPicPr>
            <a:picLocks noRot="1" noChangeAspect="1"/>
          </p:cNvPicPr>
          <p:nvPr>
            <a:videoFile r:link="rId1"/>
          </p:nvPr>
        </p:nvPicPr>
        <p:blipFill>
          <a:blip r:embed="rId6"/>
          <a:stretch>
            <a:fillRect/>
          </a:stretch>
        </p:blipFill>
        <p:spPr>
          <a:xfrm>
            <a:off x="1811155" y="340660"/>
            <a:ext cx="10022256" cy="5662575"/>
          </a:xfrm>
          <a:prstGeom prst="rect">
            <a:avLst/>
          </a:prstGeom>
        </p:spPr>
      </p:pic>
      <p:pic>
        <p:nvPicPr>
          <p:cNvPr id="8" name="Picture 7" descr="A picture containing text, businesscard&#10;&#10;Description automatically generated">
            <a:extLst>
              <a:ext uri="{FF2B5EF4-FFF2-40B4-BE49-F238E27FC236}">
                <a16:creationId xmlns:a16="http://schemas.microsoft.com/office/drawing/2014/main" id="{EE813DC0-AFC8-461F-8286-3C6C146687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188649" y="228883"/>
            <a:ext cx="1359516" cy="1019637"/>
          </a:xfrm>
          <a:prstGeom prst="rect">
            <a:avLst/>
          </a:prstGeom>
        </p:spPr>
      </p:pic>
    </p:spTree>
    <p:extLst>
      <p:ext uri="{BB962C8B-B14F-4D97-AF65-F5344CB8AC3E}">
        <p14:creationId xmlns:p14="http://schemas.microsoft.com/office/powerpoint/2010/main" val="352745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3325</TotalTime>
  <Words>1682</Words>
  <Application>Microsoft Office PowerPoint</Application>
  <PresentationFormat>Widescreen</PresentationFormat>
  <Paragraphs>167</Paragraphs>
  <Slides>30</Slides>
  <Notes>3</Notes>
  <HiddenSlides>0</HiddenSlides>
  <MMClips>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Aharoni</vt:lpstr>
      <vt:lpstr>Arial</vt:lpstr>
      <vt:lpstr>Arial Rounded MT Bold</vt:lpstr>
      <vt:lpstr>Bell MT</vt:lpstr>
      <vt:lpstr>Calibri</vt:lpstr>
      <vt:lpstr>Calibri Light</vt:lpstr>
      <vt:lpstr>Wingdings</vt:lpstr>
      <vt:lpstr>Office Theme</vt:lpstr>
      <vt:lpstr>FORGIVE</vt:lpstr>
      <vt:lpstr>PowerPoint Presentation</vt:lpstr>
      <vt:lpstr>PowerPoint Presentation</vt:lpstr>
      <vt:lpstr>Let’s Pray</vt:lpstr>
      <vt:lpstr>I need a strong volunteer</vt:lpstr>
      <vt:lpstr>Will you forgive?</vt:lpstr>
      <vt:lpstr>Will you forgive?</vt:lpstr>
      <vt:lpstr>Will you forgive?</vt:lpstr>
      <vt:lpstr>Will you forgive?</vt:lpstr>
      <vt:lpstr>Will you forgive?</vt:lpstr>
      <vt:lpstr>What is forgiveness?</vt:lpstr>
      <vt:lpstr>What is forgiveness?</vt:lpstr>
      <vt:lpstr>PowerPoint Presentation</vt:lpstr>
      <vt:lpstr>Matthew 18</vt:lpstr>
      <vt:lpstr>A story about FORGIVENESS</vt:lpstr>
      <vt:lpstr>The Unmerciful Servant</vt:lpstr>
      <vt:lpstr>PowerPoint Presentation</vt:lpstr>
      <vt:lpstr>Matthew 18</vt:lpstr>
      <vt:lpstr>I will forgive you  s’more</vt:lpstr>
      <vt:lpstr>Let’s Sing  FORGIVE ONE ANOTHER</vt:lpstr>
      <vt:lpstr>Let’s Sing  FORGIVE ONE ANOTHER</vt:lpstr>
      <vt:lpstr>Jesus died for your sins You are forgiven FORGIVE</vt:lpstr>
      <vt:lpstr>Jesus died for your sins. Your debt is paid. You are forgiven. FORGIVE</vt:lpstr>
      <vt:lpstr>OBJECT LESSON</vt:lpstr>
      <vt:lpstr>Let’s Sing   FORGIVENESS Concrete Crane VBS</vt:lpstr>
      <vt:lpstr>Let’s Sing   YOU FORGIVE ME   Maker Fun Factory</vt:lpstr>
      <vt:lpstr>EXTRA</vt:lpstr>
      <vt:lpstr>PowerPoint Presentation</vt:lpstr>
      <vt:lpstr>Let’s read our story from the Bible    Find Matthew 18:21-33</vt:lpstr>
      <vt:lpstr>EXTRA  for older kids   How to forgive – craft and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FORGIVE</dc:title>
  <dc:creator>Janelle Clendenon</dc:creator>
  <cp:lastModifiedBy>Janelle Clendenon</cp:lastModifiedBy>
  <cp:revision>38</cp:revision>
  <dcterms:created xsi:type="dcterms:W3CDTF">2021-03-29T15:07:09Z</dcterms:created>
  <dcterms:modified xsi:type="dcterms:W3CDTF">2025-01-05T03:19:19Z</dcterms:modified>
</cp:coreProperties>
</file>