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70" r:id="rId4"/>
    <p:sldId id="267" r:id="rId5"/>
    <p:sldId id="279" r:id="rId6"/>
    <p:sldId id="257" r:id="rId7"/>
    <p:sldId id="258" r:id="rId8"/>
    <p:sldId id="259" r:id="rId9"/>
    <p:sldId id="272" r:id="rId10"/>
    <p:sldId id="273" r:id="rId11"/>
    <p:sldId id="274" r:id="rId12"/>
    <p:sldId id="263" r:id="rId13"/>
    <p:sldId id="264" r:id="rId14"/>
    <p:sldId id="262" r:id="rId15"/>
    <p:sldId id="265" r:id="rId16"/>
    <p:sldId id="266" r:id="rId17"/>
    <p:sldId id="268" r:id="rId18"/>
    <p:sldId id="280" r:id="rId19"/>
    <p:sldId id="275" r:id="rId20"/>
    <p:sldId id="276" r:id="rId21"/>
    <p:sldId id="277" r:id="rId22"/>
    <p:sldId id="278" r:id="rId23"/>
    <p:sldId id="269"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8B9F47-EA24-4148-8BBA-5F86C6D2EE33}" v="10" dt="2025-01-05T22:57:13.0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2" autoAdjust="0"/>
    <p:restoredTop sz="94660"/>
  </p:normalViewPr>
  <p:slideViewPr>
    <p:cSldViewPr snapToGrid="0">
      <p:cViewPr varScale="1">
        <p:scale>
          <a:sx n="57" d="100"/>
          <a:sy n="57" d="100"/>
        </p:scale>
        <p:origin x="108"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A285231A-2289-4FF1-BD22-78DD180F10D6}"/>
    <pc:docChg chg="undo custSel addSld delSld modSld sldOrd">
      <pc:chgData name="Janelle Clendenon" userId="da17313139568148" providerId="LiveId" clId="{A285231A-2289-4FF1-BD22-78DD180F10D6}" dt="2023-02-04T04:55:01.400" v="3485"/>
      <pc:docMkLst>
        <pc:docMk/>
      </pc:docMkLst>
      <pc:sldChg chg="addSp modSp mod modAnim">
        <pc:chgData name="Janelle Clendenon" userId="da17313139568148" providerId="LiveId" clId="{A285231A-2289-4FF1-BD22-78DD180F10D6}" dt="2023-02-01T20:40:55.677" v="171"/>
        <pc:sldMkLst>
          <pc:docMk/>
          <pc:sldMk cId="1255400973" sldId="257"/>
        </pc:sldMkLst>
      </pc:sldChg>
      <pc:sldChg chg="addSp delSp modSp mod modAnim">
        <pc:chgData name="Janelle Clendenon" userId="da17313139568148" providerId="LiveId" clId="{A285231A-2289-4FF1-BD22-78DD180F10D6}" dt="2023-02-03T00:42:00.824" v="1400" actId="20577"/>
        <pc:sldMkLst>
          <pc:docMk/>
          <pc:sldMk cId="3112527457" sldId="260"/>
        </pc:sldMkLst>
      </pc:sldChg>
      <pc:sldChg chg="del">
        <pc:chgData name="Janelle Clendenon" userId="da17313139568148" providerId="LiveId" clId="{A285231A-2289-4FF1-BD22-78DD180F10D6}" dt="2023-02-03T00:42:30.014" v="1401" actId="47"/>
        <pc:sldMkLst>
          <pc:docMk/>
          <pc:sldMk cId="3776984683" sldId="261"/>
        </pc:sldMkLst>
      </pc:sldChg>
      <pc:sldChg chg="modSp mod">
        <pc:chgData name="Janelle Clendenon" userId="da17313139568148" providerId="LiveId" clId="{A285231A-2289-4FF1-BD22-78DD180F10D6}" dt="2023-02-03T03:39:25.361" v="2472" actId="20577"/>
        <pc:sldMkLst>
          <pc:docMk/>
          <pc:sldMk cId="225627678" sldId="262"/>
        </pc:sldMkLst>
      </pc:sldChg>
      <pc:sldChg chg="modSp mod">
        <pc:chgData name="Janelle Clendenon" userId="da17313139568148" providerId="LiveId" clId="{A285231A-2289-4FF1-BD22-78DD180F10D6}" dt="2023-02-03T03:37:40.656" v="2357" actId="20577"/>
        <pc:sldMkLst>
          <pc:docMk/>
          <pc:sldMk cId="985390943" sldId="263"/>
        </pc:sldMkLst>
      </pc:sldChg>
      <pc:sldChg chg="addSp delSp">
        <pc:chgData name="Janelle Clendenon" userId="da17313139568148" providerId="LiveId" clId="{A285231A-2289-4FF1-BD22-78DD180F10D6}" dt="2023-02-01T20:42:36.656" v="173"/>
        <pc:sldMkLst>
          <pc:docMk/>
          <pc:sldMk cId="2491935568" sldId="266"/>
        </pc:sldMkLst>
      </pc:sldChg>
      <pc:sldChg chg="ord">
        <pc:chgData name="Janelle Clendenon" userId="da17313139568148" providerId="LiveId" clId="{A285231A-2289-4FF1-BD22-78DD180F10D6}" dt="2023-02-03T03:36:55.083" v="2318"/>
        <pc:sldMkLst>
          <pc:docMk/>
          <pc:sldMk cId="1758201186" sldId="267"/>
        </pc:sldMkLst>
      </pc:sldChg>
      <pc:sldChg chg="ord">
        <pc:chgData name="Janelle Clendenon" userId="da17313139568148" providerId="LiveId" clId="{A285231A-2289-4FF1-BD22-78DD180F10D6}" dt="2023-02-03T03:48:03.735" v="2501"/>
        <pc:sldMkLst>
          <pc:docMk/>
          <pc:sldMk cId="1094339289" sldId="268"/>
        </pc:sldMkLst>
      </pc:sldChg>
      <pc:sldChg chg="modSp mod">
        <pc:chgData name="Janelle Clendenon" userId="da17313139568148" providerId="LiveId" clId="{A285231A-2289-4FF1-BD22-78DD180F10D6}" dt="2023-02-03T03:40:38.616" v="2478" actId="1076"/>
        <pc:sldMkLst>
          <pc:docMk/>
          <pc:sldMk cId="1521048992" sldId="269"/>
        </pc:sldMkLst>
      </pc:sldChg>
      <pc:sldChg chg="addSp delSp modSp new mod modAnim">
        <pc:chgData name="Janelle Clendenon" userId="da17313139568148" providerId="LiveId" clId="{A285231A-2289-4FF1-BD22-78DD180F10D6}" dt="2023-02-03T00:48:15.943" v="1521"/>
        <pc:sldMkLst>
          <pc:docMk/>
          <pc:sldMk cId="1840550451" sldId="270"/>
        </pc:sldMkLst>
      </pc:sldChg>
      <pc:sldChg chg="addSp delSp modSp add del mod">
        <pc:chgData name="Janelle Clendenon" userId="da17313139568148" providerId="LiveId" clId="{A285231A-2289-4FF1-BD22-78DD180F10D6}" dt="2023-02-03T00:48:25.057" v="1522" actId="47"/>
        <pc:sldMkLst>
          <pc:docMk/>
          <pc:sldMk cId="1433097105" sldId="271"/>
        </pc:sldMkLst>
      </pc:sldChg>
      <pc:sldChg chg="addSp delSp modSp add mod ord">
        <pc:chgData name="Janelle Clendenon" userId="da17313139568148" providerId="LiveId" clId="{A285231A-2289-4FF1-BD22-78DD180F10D6}" dt="2023-02-03T00:49:04.810" v="1535" actId="14100"/>
        <pc:sldMkLst>
          <pc:docMk/>
          <pc:sldMk cId="577087582" sldId="272"/>
        </pc:sldMkLst>
      </pc:sldChg>
      <pc:sldChg chg="addSp delSp modSp add mod ord">
        <pc:chgData name="Janelle Clendenon" userId="da17313139568148" providerId="LiveId" clId="{A285231A-2289-4FF1-BD22-78DD180F10D6}" dt="2023-02-03T03:36:23.662" v="2314" actId="20577"/>
        <pc:sldMkLst>
          <pc:docMk/>
          <pc:sldMk cId="1961398783" sldId="273"/>
        </pc:sldMkLst>
      </pc:sldChg>
      <pc:sldChg chg="new del">
        <pc:chgData name="Janelle Clendenon" userId="da17313139568148" providerId="LiveId" clId="{A285231A-2289-4FF1-BD22-78DD180F10D6}" dt="2023-02-03T00:49:37.404" v="1537" actId="47"/>
        <pc:sldMkLst>
          <pc:docMk/>
          <pc:sldMk cId="3998536634" sldId="273"/>
        </pc:sldMkLst>
      </pc:sldChg>
      <pc:sldChg chg="addSp delSp modSp add mod modAnim">
        <pc:chgData name="Janelle Clendenon" userId="da17313139568148" providerId="LiveId" clId="{A285231A-2289-4FF1-BD22-78DD180F10D6}" dt="2023-02-03T03:21:15.845" v="2125" actId="478"/>
        <pc:sldMkLst>
          <pc:docMk/>
          <pc:sldMk cId="2117238530" sldId="274"/>
        </pc:sldMkLst>
      </pc:sldChg>
      <pc:sldChg chg="addSp modSp new mod">
        <pc:chgData name="Janelle Clendenon" userId="da17313139568148" providerId="LiveId" clId="{A285231A-2289-4FF1-BD22-78DD180F10D6}" dt="2023-02-04T02:00:29.263" v="2612" actId="20577"/>
        <pc:sldMkLst>
          <pc:docMk/>
          <pc:sldMk cId="1541683864" sldId="275"/>
        </pc:sldMkLst>
      </pc:sldChg>
      <pc:sldChg chg="addSp modSp new mod modAnim">
        <pc:chgData name="Janelle Clendenon" userId="da17313139568148" providerId="LiveId" clId="{A285231A-2289-4FF1-BD22-78DD180F10D6}" dt="2023-02-03T03:49:37.518" v="2527" actId="14100"/>
        <pc:sldMkLst>
          <pc:docMk/>
          <pc:sldMk cId="3356751325" sldId="276"/>
        </pc:sldMkLst>
      </pc:sldChg>
      <pc:sldChg chg="addSp delSp modSp add mod delAnim modAnim">
        <pc:chgData name="Janelle Clendenon" userId="da17313139568148" providerId="LiveId" clId="{A285231A-2289-4FF1-BD22-78DD180F10D6}" dt="2023-02-03T03:51:48.418" v="2549" actId="14100"/>
        <pc:sldMkLst>
          <pc:docMk/>
          <pc:sldMk cId="1126777210" sldId="277"/>
        </pc:sldMkLst>
      </pc:sldChg>
      <pc:sldChg chg="addSp delSp modSp add mod delAnim modAnim">
        <pc:chgData name="Janelle Clendenon" userId="da17313139568148" providerId="LiveId" clId="{A285231A-2289-4FF1-BD22-78DD180F10D6}" dt="2023-02-03T03:53:17.119" v="2571" actId="14100"/>
        <pc:sldMkLst>
          <pc:docMk/>
          <pc:sldMk cId="1803319655" sldId="278"/>
        </pc:sldMkLst>
      </pc:sldChg>
      <pc:sldChg chg="add">
        <pc:chgData name="Janelle Clendenon" userId="da17313139568148" providerId="LiveId" clId="{A285231A-2289-4FF1-BD22-78DD180F10D6}" dt="2023-02-04T02:01:15.581" v="2613"/>
        <pc:sldMkLst>
          <pc:docMk/>
          <pc:sldMk cId="3405061072" sldId="279"/>
        </pc:sldMkLst>
      </pc:sldChg>
      <pc:sldChg chg="addSp delSp modSp add mod ord">
        <pc:chgData name="Janelle Clendenon" userId="da17313139568148" providerId="LiveId" clId="{A285231A-2289-4FF1-BD22-78DD180F10D6}" dt="2023-02-04T04:55:01.400" v="3485"/>
        <pc:sldMkLst>
          <pc:docMk/>
          <pc:sldMk cId="831392664" sldId="280"/>
        </pc:sldMkLst>
      </pc:sldChg>
    </pc:docChg>
  </pc:docChgLst>
  <pc:docChgLst>
    <pc:chgData name="Janelle Clendenon" userId="da17313139568148" providerId="LiveId" clId="{C58B9F47-EA24-4148-8BBA-5F86C6D2EE33}"/>
    <pc:docChg chg="addSld modSld">
      <pc:chgData name="Janelle Clendenon" userId="da17313139568148" providerId="LiveId" clId="{C58B9F47-EA24-4148-8BBA-5F86C6D2EE33}" dt="2025-01-05T22:57:13.025" v="18"/>
      <pc:docMkLst>
        <pc:docMk/>
      </pc:docMkLst>
      <pc:sldChg chg="modSp mod modAnim">
        <pc:chgData name="Janelle Clendenon" userId="da17313139568148" providerId="LiveId" clId="{C58B9F47-EA24-4148-8BBA-5F86C6D2EE33}" dt="2025-01-05T22:54:41.608" v="12"/>
        <pc:sldMkLst>
          <pc:docMk/>
          <pc:sldMk cId="225627678" sldId="262"/>
        </pc:sldMkLst>
        <pc:spChg chg="mod">
          <ac:chgData name="Janelle Clendenon" userId="da17313139568148" providerId="LiveId" clId="{C58B9F47-EA24-4148-8BBA-5F86C6D2EE33}" dt="2025-01-05T22:53:37.218" v="10" actId="20577"/>
          <ac:spMkLst>
            <pc:docMk/>
            <pc:sldMk cId="225627678" sldId="262"/>
            <ac:spMk id="18" creationId="{5BDB4FB2-2888-EEA8-8233-F2E53253C300}"/>
          </ac:spMkLst>
        </pc:spChg>
      </pc:sldChg>
      <pc:sldChg chg="modAnim">
        <pc:chgData name="Janelle Clendenon" userId="da17313139568148" providerId="LiveId" clId="{C58B9F47-EA24-4148-8BBA-5F86C6D2EE33}" dt="2025-01-05T22:54:28.211" v="11"/>
        <pc:sldMkLst>
          <pc:docMk/>
          <pc:sldMk cId="185937666" sldId="265"/>
        </pc:sldMkLst>
      </pc:sldChg>
      <pc:sldChg chg="modAnim">
        <pc:chgData name="Janelle Clendenon" userId="da17313139568148" providerId="LiveId" clId="{C58B9F47-EA24-4148-8BBA-5F86C6D2EE33}" dt="2025-01-05T22:55:51.491" v="16"/>
        <pc:sldMkLst>
          <pc:docMk/>
          <pc:sldMk cId="1094339289" sldId="268"/>
        </pc:sldMkLst>
      </pc:sldChg>
      <pc:sldChg chg="modSp">
        <pc:chgData name="Janelle Clendenon" userId="da17313139568148" providerId="LiveId" clId="{C58B9F47-EA24-4148-8BBA-5F86C6D2EE33}" dt="2025-01-05T22:49:34.142" v="0" actId="3062"/>
        <pc:sldMkLst>
          <pc:docMk/>
          <pc:sldMk cId="1840550451" sldId="270"/>
        </pc:sldMkLst>
        <pc:spChg chg="mod">
          <ac:chgData name="Janelle Clendenon" userId="da17313139568148" providerId="LiveId" clId="{C58B9F47-EA24-4148-8BBA-5F86C6D2EE33}" dt="2025-01-05T22:49:34.142" v="0" actId="3062"/>
          <ac:spMkLst>
            <pc:docMk/>
            <pc:sldMk cId="1840550451" sldId="270"/>
            <ac:spMk id="11" creationId="{153FB13E-4EEC-7020-29D7-6D31CB434CA3}"/>
          </ac:spMkLst>
        </pc:spChg>
      </pc:sldChg>
      <pc:sldChg chg="modSp mod modAnim">
        <pc:chgData name="Janelle Clendenon" userId="da17313139568148" providerId="LiveId" clId="{C58B9F47-EA24-4148-8BBA-5F86C6D2EE33}" dt="2025-01-05T22:52:42.468" v="7"/>
        <pc:sldMkLst>
          <pc:docMk/>
          <pc:sldMk cId="2117238530" sldId="274"/>
        </pc:sldMkLst>
        <pc:spChg chg="mod">
          <ac:chgData name="Janelle Clendenon" userId="da17313139568148" providerId="LiveId" clId="{C58B9F47-EA24-4148-8BBA-5F86C6D2EE33}" dt="2025-01-05T22:51:30.995" v="2" actId="3062"/>
          <ac:spMkLst>
            <pc:docMk/>
            <pc:sldMk cId="2117238530" sldId="274"/>
            <ac:spMk id="14" creationId="{AEE30E1A-7B90-155E-D4FC-6AF3FE157BE7}"/>
          </ac:spMkLst>
        </pc:spChg>
        <pc:spChg chg="mod">
          <ac:chgData name="Janelle Clendenon" userId="da17313139568148" providerId="LiveId" clId="{C58B9F47-EA24-4148-8BBA-5F86C6D2EE33}" dt="2025-01-05T22:52:08.055" v="5" actId="1076"/>
          <ac:spMkLst>
            <pc:docMk/>
            <pc:sldMk cId="2117238530" sldId="274"/>
            <ac:spMk id="17" creationId="{281F2725-8179-4B2F-19E2-68AEC7E0C7D5}"/>
          </ac:spMkLst>
        </pc:spChg>
      </pc:sldChg>
      <pc:sldChg chg="addSp modSp new">
        <pc:chgData name="Janelle Clendenon" userId="da17313139568148" providerId="LiveId" clId="{C58B9F47-EA24-4148-8BBA-5F86C6D2EE33}" dt="2025-01-05T22:57:13.025" v="18"/>
        <pc:sldMkLst>
          <pc:docMk/>
          <pc:sldMk cId="2765885380" sldId="281"/>
        </pc:sldMkLst>
        <pc:spChg chg="add mod">
          <ac:chgData name="Janelle Clendenon" userId="da17313139568148" providerId="LiveId" clId="{C58B9F47-EA24-4148-8BBA-5F86C6D2EE33}" dt="2025-01-05T22:57:13.025" v="18"/>
          <ac:spMkLst>
            <pc:docMk/>
            <pc:sldMk cId="2765885380" sldId="281"/>
            <ac:spMk id="3" creationId="{A344CAEE-D62E-CDAE-E552-8CDD44A52704}"/>
          </ac:spMkLst>
        </pc:spChg>
        <pc:picChg chg="add mod">
          <ac:chgData name="Janelle Clendenon" userId="da17313139568148" providerId="LiveId" clId="{C58B9F47-EA24-4148-8BBA-5F86C6D2EE33}" dt="2025-01-05T22:57:13.025" v="18"/>
          <ac:picMkLst>
            <pc:docMk/>
            <pc:sldMk cId="2765885380" sldId="281"/>
            <ac:picMk id="2" creationId="{3CF61490-314B-A2A5-882A-76EC8BB5B92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CD65-60A1-0E53-868A-77661B4435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FB85D1-A7A4-8EEC-1803-350C5D52D6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A69685-09B0-6D53-3FDC-1245F2C73B3A}"/>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D996E928-5103-2EAE-C8B0-2C279083A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B9CBA-4525-8BBD-2343-BD7324DD68F4}"/>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3523826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9BF4-E185-0FBD-3D79-B04D8B1713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E42649-F496-FF83-535F-9D256AA326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26562-487C-83DE-0783-735C4B01AE3E}"/>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49FCBEF0-9444-77D4-CD22-487DFF936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B2593-4190-4D49-4FF0-5A092B0BD54F}"/>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2169523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B3D23-7E3E-6C85-9B3D-6EAB0B0BF3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057132-B728-863C-B298-B6CD1F6A3E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CE1068-B819-E394-97FB-497150B6530D}"/>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B0D8A54F-2E11-622B-53C4-343EE77704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EFED5-C0A6-65DC-4442-653490552147}"/>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3012513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A22C0-4121-983A-101B-043219C7ED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B415F5-145A-4331-B8A7-1BDDDF36D9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8C4850-934A-9E75-51FD-BD25DA1A74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0EF489-3FFF-2342-B7E2-36143455ED1C}"/>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6" name="Footer Placeholder 5">
            <a:extLst>
              <a:ext uri="{FF2B5EF4-FFF2-40B4-BE49-F238E27FC236}">
                <a16:creationId xmlns:a16="http://schemas.microsoft.com/office/drawing/2014/main" id="{846E0C19-7B41-EB0A-AB8E-7641206B56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02E795-75B4-CC9C-1BC9-A74AED048D72}"/>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276509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82AE-BE42-6F95-42C9-8D7A338E6A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61523D-C047-D589-904C-DAEC0D6929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1C3EF8-2B4D-8FFD-102E-AE79ADD03C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5F5AC6-00D8-B1F1-C21A-08C3DAE10D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FBC922-8390-11AE-5397-CE070A65C1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31E8BA-8452-FB30-6E0F-FA515C056AAB}"/>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8" name="Footer Placeholder 7">
            <a:extLst>
              <a:ext uri="{FF2B5EF4-FFF2-40B4-BE49-F238E27FC236}">
                <a16:creationId xmlns:a16="http://schemas.microsoft.com/office/drawing/2014/main" id="{A01BCB61-9C42-C7E5-A49A-70A56B4297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436094-F68D-AA68-D703-07E39722CE4F}"/>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981491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2044-62D0-911E-1AF1-C33E949DB2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E45D38-8B23-5A66-3EA8-22BDFDAF89EE}"/>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4" name="Footer Placeholder 3">
            <a:extLst>
              <a:ext uri="{FF2B5EF4-FFF2-40B4-BE49-F238E27FC236}">
                <a16:creationId xmlns:a16="http://schemas.microsoft.com/office/drawing/2014/main" id="{731B1095-4785-D71D-FD5B-5F2111BF88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8ED0C4-DD9A-1D2B-F695-DB180CB64FC7}"/>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2372152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455BCA-A256-E5A2-E3E9-3B0126BC3186}"/>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3" name="Footer Placeholder 2">
            <a:extLst>
              <a:ext uri="{FF2B5EF4-FFF2-40B4-BE49-F238E27FC236}">
                <a16:creationId xmlns:a16="http://schemas.microsoft.com/office/drawing/2014/main" id="{382809CC-CCAA-BC84-EF2B-83D057E184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31A508-4F96-4DFD-9AE4-62E61AEDA6FA}"/>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2636202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2081-F47B-95DC-36F8-6BC3E7C97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B68D3F-2F76-04C0-A832-18A351F002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C6C631-76D7-645A-FADD-3EEF26AA7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AA9038-7CCF-68E6-E1C1-0C8315B5687A}"/>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6" name="Footer Placeholder 5">
            <a:extLst>
              <a:ext uri="{FF2B5EF4-FFF2-40B4-BE49-F238E27FC236}">
                <a16:creationId xmlns:a16="http://schemas.microsoft.com/office/drawing/2014/main" id="{3C72DB0B-06D0-AB37-3618-E40C33B0E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D264C0-B041-7523-5309-9222C47EEFAC}"/>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2366247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FD30-D476-7BE6-6EB8-C9ACDFE03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6E1EAE-7A61-EF23-DC63-3EC28A809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E7D7BA-F458-04FE-639A-8F6019F5C2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01DCE4-5A4C-BE31-C38D-FF9E11A7E815}"/>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6" name="Footer Placeholder 5">
            <a:extLst>
              <a:ext uri="{FF2B5EF4-FFF2-40B4-BE49-F238E27FC236}">
                <a16:creationId xmlns:a16="http://schemas.microsoft.com/office/drawing/2014/main" id="{2AC18716-E62B-839A-5EA8-90F0880139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5107E-D1BE-1FC8-7622-A95B4748CDE2}"/>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113710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1F61-18D7-DC8D-1F60-8BF9AC4713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FCFD6E-E49A-F6E7-8B88-2968D249B5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DDAD6-EDD4-034F-E08C-CD8FAA76DA2B}"/>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3D4257B6-6391-171F-9EAD-45D6CF95A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55C5AA-AC2A-CF22-2D1C-20E0B3CC6CEE}"/>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3431185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44965B-623F-8CC1-A0D9-0B0A0309BD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27C87D-1F04-A1E2-8DD5-62B0878213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104A48-89FD-57B5-A09B-13C59FDB9F87}"/>
              </a:ext>
            </a:extLst>
          </p:cNvPr>
          <p:cNvSpPr>
            <a:spLocks noGrp="1"/>
          </p:cNvSpPr>
          <p:nvPr>
            <p:ph type="dt" sz="half" idx="10"/>
          </p:nvPr>
        </p:nvSpPr>
        <p:spPr/>
        <p:txBody>
          <a:body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C6FB8585-E289-E721-13B9-543239A81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D3751-08D1-1593-BF18-903EEF96AC91}"/>
              </a:ext>
            </a:extLst>
          </p:cNvPr>
          <p:cNvSpPr>
            <a:spLocks noGrp="1"/>
          </p:cNvSpPr>
          <p:nvPr>
            <p:ph type="sldNum" sz="quarter" idx="12"/>
          </p:nvPr>
        </p:nvSpPr>
        <p:spPr/>
        <p:txBody>
          <a:bodyPr/>
          <a:lstStyle/>
          <a:p>
            <a:fld id="{AE16AB93-5F16-40A1-9402-92B9EC970C76}" type="slidenum">
              <a:rPr lang="en-US" smtClean="0"/>
              <a:t>‹#›</a:t>
            </a:fld>
            <a:endParaRPr lang="en-US"/>
          </a:p>
        </p:txBody>
      </p:sp>
    </p:spTree>
    <p:extLst>
      <p:ext uri="{BB962C8B-B14F-4D97-AF65-F5344CB8AC3E}">
        <p14:creationId xmlns:p14="http://schemas.microsoft.com/office/powerpoint/2010/main" val="1409748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90000"/>
              </a:schemeClr>
            </a:gs>
            <a:gs pos="47000">
              <a:schemeClr val="accent1">
                <a:lumMod val="45000"/>
                <a:lumOff val="55000"/>
              </a:schemeClr>
            </a:gs>
            <a:gs pos="100000">
              <a:schemeClr val="accent2">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8A5D1-33FA-6BC0-9472-7A18F326AE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930B1E-247C-F3F3-A600-37592F42F1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C06E2-88EB-0B08-F000-FFD4DD25EB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EF78D6-3B9D-4103-96FE-2497AF94238F}" type="datetimeFigureOut">
              <a:rPr lang="en-US" smtClean="0"/>
              <a:t>1/5/2025</a:t>
            </a:fld>
            <a:endParaRPr lang="en-US"/>
          </a:p>
        </p:txBody>
      </p:sp>
      <p:sp>
        <p:nvSpPr>
          <p:cNvPr id="5" name="Footer Placeholder 4">
            <a:extLst>
              <a:ext uri="{FF2B5EF4-FFF2-40B4-BE49-F238E27FC236}">
                <a16:creationId xmlns:a16="http://schemas.microsoft.com/office/drawing/2014/main" id="{F695FA5B-FFD0-F2D5-C4AD-85BDB84095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6BA54B-7BAC-5276-D5F8-5A306E78AB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16AB93-5F16-40A1-9402-92B9EC970C76}" type="slidenum">
              <a:rPr lang="en-US" smtClean="0"/>
              <a:t>‹#›</a:t>
            </a:fld>
            <a:endParaRPr lang="en-US"/>
          </a:p>
        </p:txBody>
      </p:sp>
    </p:spTree>
    <p:extLst>
      <p:ext uri="{BB962C8B-B14F-4D97-AF65-F5344CB8AC3E}">
        <p14:creationId xmlns:p14="http://schemas.microsoft.com/office/powerpoint/2010/main" val="2880627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Vsjylknexz4?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8.xml"/><Relationship Id="rId5" Type="http://schemas.openxmlformats.org/officeDocument/2006/relationships/image" Target="../media/image34.jp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Vsjylknexz4?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video" Target="https://www.youtube.com/embed/u1YP67XZw2Y?feature=oembe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6.xml"/><Relationship Id="rId1" Type="http://schemas.openxmlformats.org/officeDocument/2006/relationships/video" Target="https://www.youtube.com/embed/azwkBW4vrGA?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video" Target="https://www.youtube.com/embed/1h_Rn-hR5is?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8C21D-B1EC-02A3-F9AB-952996A043C4}"/>
              </a:ext>
            </a:extLst>
          </p:cNvPr>
          <p:cNvSpPr>
            <a:spLocks noGrp="1"/>
          </p:cNvSpPr>
          <p:nvPr>
            <p:ph type="ctrTitle"/>
          </p:nvPr>
        </p:nvSpPr>
        <p:spPr/>
        <p:txBody>
          <a:bodyPr/>
          <a:lstStyle/>
          <a:p>
            <a:r>
              <a:rPr lang="en-US" dirty="0"/>
              <a:t>Humility</a:t>
            </a:r>
          </a:p>
        </p:txBody>
      </p:sp>
      <p:sp>
        <p:nvSpPr>
          <p:cNvPr id="3" name="Subtitle 2">
            <a:extLst>
              <a:ext uri="{FF2B5EF4-FFF2-40B4-BE49-F238E27FC236}">
                <a16:creationId xmlns:a16="http://schemas.microsoft.com/office/drawing/2014/main" id="{45ACDC11-C6AA-3BA1-97DA-8B57564A998A}"/>
              </a:ext>
            </a:extLst>
          </p:cNvPr>
          <p:cNvSpPr>
            <a:spLocks noGrp="1"/>
          </p:cNvSpPr>
          <p:nvPr>
            <p:ph type="subTitle" idx="1"/>
          </p:nvPr>
        </p:nvSpPr>
        <p:spPr/>
        <p:txBody>
          <a:bodyPr/>
          <a:lstStyle/>
          <a:p>
            <a:r>
              <a:rPr lang="en-US" dirty="0"/>
              <a:t>The First will be Last</a:t>
            </a:r>
          </a:p>
          <a:p>
            <a:endParaRPr lang="en-US" dirty="0"/>
          </a:p>
        </p:txBody>
      </p:sp>
    </p:spTree>
    <p:extLst>
      <p:ext uri="{BB962C8B-B14F-4D97-AF65-F5344CB8AC3E}">
        <p14:creationId xmlns:p14="http://schemas.microsoft.com/office/powerpoint/2010/main" val="1660395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0726E-4998-E2AE-C72B-304A6669F67A}"/>
              </a:ext>
            </a:extLst>
          </p:cNvPr>
          <p:cNvSpPr>
            <a:spLocks noGrp="1"/>
          </p:cNvSpPr>
          <p:nvPr>
            <p:ph type="title"/>
          </p:nvPr>
        </p:nvSpPr>
        <p:spPr/>
        <p:txBody>
          <a:bodyPr/>
          <a:lstStyle/>
          <a:p>
            <a:r>
              <a:rPr lang="en-US" dirty="0">
                <a:solidFill>
                  <a:schemeClr val="accent2">
                    <a:lumMod val="75000"/>
                  </a:schemeClr>
                </a:solidFill>
                <a:latin typeface="Aharoni" panose="02010803020104030203" pitchFamily="2" charset="-79"/>
                <a:cs typeface="Aharoni" panose="02010803020104030203" pitchFamily="2" charset="-79"/>
              </a:rPr>
              <a:t>The key word for today is _ _ _ _ _ _.</a:t>
            </a:r>
            <a:br>
              <a:rPr lang="en-US" dirty="0">
                <a:solidFill>
                  <a:schemeClr val="accent2">
                    <a:lumMod val="75000"/>
                  </a:schemeClr>
                </a:solidFill>
                <a:latin typeface="Aharoni" panose="02010803020104030203" pitchFamily="2" charset="-79"/>
                <a:cs typeface="Aharoni" panose="02010803020104030203" pitchFamily="2" charset="-79"/>
              </a:rPr>
            </a:br>
            <a:r>
              <a:rPr lang="en-US" dirty="0">
                <a:solidFill>
                  <a:schemeClr val="accent2">
                    <a:lumMod val="75000"/>
                  </a:schemeClr>
                </a:solidFill>
                <a:latin typeface="Aharoni" panose="02010803020104030203" pitchFamily="2" charset="-79"/>
                <a:cs typeface="Aharoni" panose="02010803020104030203" pitchFamily="2" charset="-79"/>
              </a:rPr>
              <a:t>	</a:t>
            </a:r>
            <a:r>
              <a:rPr lang="en-US" sz="1800" dirty="0">
                <a:solidFill>
                  <a:schemeClr val="accent2">
                    <a:lumMod val="75000"/>
                  </a:schemeClr>
                </a:solidFill>
                <a:latin typeface="Aharoni" panose="02010803020104030203" pitchFamily="2" charset="-79"/>
                <a:cs typeface="Aharoni" panose="02010803020104030203" pitchFamily="2" charset="-79"/>
              </a:rPr>
              <a:t>Write the first letter of each word, to find the key word.</a:t>
            </a:r>
            <a:endParaRPr lang="en-US" dirty="0">
              <a:solidFill>
                <a:schemeClr val="accent2">
                  <a:lumMod val="75000"/>
                </a:schemeClr>
              </a:solidFill>
              <a:latin typeface="Aharoni" panose="02010803020104030203" pitchFamily="2" charset="-79"/>
              <a:cs typeface="Aharoni" panose="02010803020104030203" pitchFamily="2" charset="-79"/>
            </a:endParaRPr>
          </a:p>
        </p:txBody>
      </p:sp>
      <p:sp>
        <p:nvSpPr>
          <p:cNvPr id="3" name="Title 1">
            <a:extLst>
              <a:ext uri="{FF2B5EF4-FFF2-40B4-BE49-F238E27FC236}">
                <a16:creationId xmlns:a16="http://schemas.microsoft.com/office/drawing/2014/main" id="{CC2FE53A-B914-B984-D1ED-2E89A8C46C71}"/>
              </a:ext>
            </a:extLst>
          </p:cNvPr>
          <p:cNvSpPr txBox="1">
            <a:spLocks/>
          </p:cNvSpPr>
          <p:nvPr/>
        </p:nvSpPr>
        <p:spPr>
          <a:xfrm>
            <a:off x="1106714" y="5718629"/>
            <a:ext cx="10515600" cy="899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2">
                    <a:lumMod val="75000"/>
                  </a:schemeClr>
                </a:solidFill>
                <a:latin typeface="Aharoni" panose="02010803020104030203" pitchFamily="2" charset="-79"/>
                <a:cs typeface="Aharoni" panose="02010803020104030203" pitchFamily="2" charset="-79"/>
              </a:rPr>
              <a:t>How is each one humble?</a:t>
            </a:r>
          </a:p>
        </p:txBody>
      </p:sp>
      <p:pic>
        <p:nvPicPr>
          <p:cNvPr id="5" name="Picture 4" descr="A horse with a person's hand on its head&#10;&#10;Description automatically generated with low confidence">
            <a:extLst>
              <a:ext uri="{FF2B5EF4-FFF2-40B4-BE49-F238E27FC236}">
                <a16:creationId xmlns:a16="http://schemas.microsoft.com/office/drawing/2014/main" id="{595583DF-86FA-D368-8959-825E0DF51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773" y="1696956"/>
            <a:ext cx="1661886" cy="2492829"/>
          </a:xfrm>
          <a:prstGeom prst="rect">
            <a:avLst/>
          </a:prstGeom>
        </p:spPr>
      </p:pic>
      <p:sp>
        <p:nvSpPr>
          <p:cNvPr id="6" name="TextBox 5">
            <a:extLst>
              <a:ext uri="{FF2B5EF4-FFF2-40B4-BE49-F238E27FC236}">
                <a16:creationId xmlns:a16="http://schemas.microsoft.com/office/drawing/2014/main" id="{76E3F64D-5410-C9FE-E266-F6A3A591ECC0}"/>
              </a:ext>
            </a:extLst>
          </p:cNvPr>
          <p:cNvSpPr txBox="1"/>
          <p:nvPr/>
        </p:nvSpPr>
        <p:spPr>
          <a:xfrm>
            <a:off x="251773" y="4364992"/>
            <a:ext cx="1661886" cy="1169551"/>
          </a:xfrm>
          <a:prstGeom prst="rect">
            <a:avLst/>
          </a:prstGeom>
          <a:noFill/>
        </p:spPr>
        <p:txBody>
          <a:bodyPr wrap="square" rtlCol="0">
            <a:spAutoFit/>
          </a:bodyPr>
          <a:lstStyle/>
          <a:p>
            <a:r>
              <a:rPr lang="en-US" sz="1400" dirty="0"/>
              <a:t>Horses let their rider choose the route.  You can guide them with reins.</a:t>
            </a:r>
          </a:p>
        </p:txBody>
      </p:sp>
      <p:pic>
        <p:nvPicPr>
          <p:cNvPr id="10" name="Picture 9" descr="A group of monkeys on a tree&#10;&#10;Description automatically generated with medium confidence">
            <a:extLst>
              <a:ext uri="{FF2B5EF4-FFF2-40B4-BE49-F238E27FC236}">
                <a16:creationId xmlns:a16="http://schemas.microsoft.com/office/drawing/2014/main" id="{85F2E430-F5EB-E561-6989-7F0445FED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5323" y="1690688"/>
            <a:ext cx="1916709" cy="2492829"/>
          </a:xfrm>
          <a:prstGeom prst="rect">
            <a:avLst/>
          </a:prstGeom>
        </p:spPr>
      </p:pic>
      <p:sp>
        <p:nvSpPr>
          <p:cNvPr id="11" name="TextBox 10">
            <a:extLst>
              <a:ext uri="{FF2B5EF4-FFF2-40B4-BE49-F238E27FC236}">
                <a16:creationId xmlns:a16="http://schemas.microsoft.com/office/drawing/2014/main" id="{E055CFE7-0C23-765F-F350-85FE8123142C}"/>
              </a:ext>
            </a:extLst>
          </p:cNvPr>
          <p:cNvSpPr txBox="1"/>
          <p:nvPr/>
        </p:nvSpPr>
        <p:spPr>
          <a:xfrm>
            <a:off x="2119086" y="4364992"/>
            <a:ext cx="1661886" cy="1169551"/>
          </a:xfrm>
          <a:prstGeom prst="rect">
            <a:avLst/>
          </a:prstGeom>
          <a:noFill/>
        </p:spPr>
        <p:txBody>
          <a:bodyPr wrap="square" rtlCol="0">
            <a:spAutoFit/>
          </a:bodyPr>
          <a:lstStyle/>
          <a:p>
            <a:r>
              <a:rPr lang="en-US" sz="1400" dirty="0"/>
              <a:t>Has the underdog been humbled? LOL</a:t>
            </a:r>
          </a:p>
          <a:p>
            <a:r>
              <a:rPr lang="en-US" sz="1400" dirty="0"/>
              <a:t>Actually, dogs do seem to apologize for their mistakes. </a:t>
            </a:r>
          </a:p>
        </p:txBody>
      </p:sp>
      <p:sp>
        <p:nvSpPr>
          <p:cNvPr id="12" name="TextBox 11">
            <a:extLst>
              <a:ext uri="{FF2B5EF4-FFF2-40B4-BE49-F238E27FC236}">
                <a16:creationId xmlns:a16="http://schemas.microsoft.com/office/drawing/2014/main" id="{D1E284EC-C023-58CD-ED69-3086271FF94D}"/>
              </a:ext>
            </a:extLst>
          </p:cNvPr>
          <p:cNvSpPr txBox="1"/>
          <p:nvPr/>
        </p:nvSpPr>
        <p:spPr>
          <a:xfrm>
            <a:off x="3985323" y="4369072"/>
            <a:ext cx="1661886" cy="738664"/>
          </a:xfrm>
          <a:prstGeom prst="rect">
            <a:avLst/>
          </a:prstGeom>
          <a:noFill/>
        </p:spPr>
        <p:txBody>
          <a:bodyPr wrap="square" rtlCol="0">
            <a:spAutoFit/>
          </a:bodyPr>
          <a:lstStyle/>
          <a:p>
            <a:r>
              <a:rPr lang="en-US" sz="1400" dirty="0"/>
              <a:t>Monkeys care for and serve each other.</a:t>
            </a:r>
          </a:p>
        </p:txBody>
      </p:sp>
      <p:sp>
        <p:nvSpPr>
          <p:cNvPr id="13" name="TextBox 12">
            <a:extLst>
              <a:ext uri="{FF2B5EF4-FFF2-40B4-BE49-F238E27FC236}">
                <a16:creationId xmlns:a16="http://schemas.microsoft.com/office/drawing/2014/main" id="{403B9E2E-36C2-FCA1-765F-7ADFA9F7FE3B}"/>
              </a:ext>
            </a:extLst>
          </p:cNvPr>
          <p:cNvSpPr txBox="1"/>
          <p:nvPr/>
        </p:nvSpPr>
        <p:spPr>
          <a:xfrm>
            <a:off x="6106383" y="4369072"/>
            <a:ext cx="1661886" cy="1169551"/>
          </a:xfrm>
          <a:prstGeom prst="rect">
            <a:avLst/>
          </a:prstGeom>
          <a:noFill/>
        </p:spPr>
        <p:txBody>
          <a:bodyPr wrap="square" rtlCol="0">
            <a:spAutoFit/>
          </a:bodyPr>
          <a:lstStyle/>
          <a:p>
            <a:r>
              <a:rPr lang="en-US" sz="1400" dirty="0"/>
              <a:t>Bees work together and help each other do their jobs.  But they don’t try to boss each other.</a:t>
            </a:r>
          </a:p>
        </p:txBody>
      </p:sp>
      <p:sp>
        <p:nvSpPr>
          <p:cNvPr id="14" name="TextBox 13">
            <a:extLst>
              <a:ext uri="{FF2B5EF4-FFF2-40B4-BE49-F238E27FC236}">
                <a16:creationId xmlns:a16="http://schemas.microsoft.com/office/drawing/2014/main" id="{B90429E3-8670-A9E4-3010-8C0256F971F5}"/>
              </a:ext>
            </a:extLst>
          </p:cNvPr>
          <p:cNvSpPr txBox="1"/>
          <p:nvPr/>
        </p:nvSpPr>
        <p:spPr>
          <a:xfrm>
            <a:off x="8227443" y="4350054"/>
            <a:ext cx="1661886" cy="1600438"/>
          </a:xfrm>
          <a:prstGeom prst="rect">
            <a:avLst/>
          </a:prstGeom>
          <a:noFill/>
        </p:spPr>
        <p:txBody>
          <a:bodyPr wrap="square" rtlCol="0">
            <a:spAutoFit/>
          </a:bodyPr>
          <a:lstStyle/>
          <a:p>
            <a:r>
              <a:rPr lang="en-US" sz="1400" dirty="0"/>
              <a:t>When a lioness catches dinner for their family pride, they give it first to the dad lion and then to their babies before they eat.</a:t>
            </a:r>
          </a:p>
        </p:txBody>
      </p:sp>
      <p:sp>
        <p:nvSpPr>
          <p:cNvPr id="15" name="TextBox 14">
            <a:extLst>
              <a:ext uri="{FF2B5EF4-FFF2-40B4-BE49-F238E27FC236}">
                <a16:creationId xmlns:a16="http://schemas.microsoft.com/office/drawing/2014/main" id="{59542B85-512B-4D40-E3AC-A18340E12CEC}"/>
              </a:ext>
            </a:extLst>
          </p:cNvPr>
          <p:cNvSpPr txBox="1"/>
          <p:nvPr/>
        </p:nvSpPr>
        <p:spPr>
          <a:xfrm>
            <a:off x="10093680" y="4371009"/>
            <a:ext cx="1661886" cy="1384995"/>
          </a:xfrm>
          <a:prstGeom prst="rect">
            <a:avLst/>
          </a:prstGeom>
          <a:noFill/>
        </p:spPr>
        <p:txBody>
          <a:bodyPr wrap="square" rtlCol="0">
            <a:spAutoFit/>
          </a:bodyPr>
          <a:lstStyle/>
          <a:p>
            <a:r>
              <a:rPr lang="en-US" sz="1400" dirty="0"/>
              <a:t>Elephants  help each other and people too.  They are compassionate and get along well with each other.</a:t>
            </a:r>
          </a:p>
        </p:txBody>
      </p:sp>
      <p:pic>
        <p:nvPicPr>
          <p:cNvPr id="17" name="Picture 16" descr="A group of bees on a flower&#10;&#10;Description automatically generated with medium confidence">
            <a:extLst>
              <a:ext uri="{FF2B5EF4-FFF2-40B4-BE49-F238E27FC236}">
                <a16:creationId xmlns:a16="http://schemas.microsoft.com/office/drawing/2014/main" id="{6298D31C-30F2-3FC3-EA79-5F51CF5CC269}"/>
              </a:ext>
            </a:extLst>
          </p:cNvPr>
          <p:cNvPicPr>
            <a:picLocks noChangeAspect="1"/>
          </p:cNvPicPr>
          <p:nvPr/>
        </p:nvPicPr>
        <p:blipFill rotWithShape="1">
          <a:blip r:embed="rId4">
            <a:extLst>
              <a:ext uri="{28A0092B-C50C-407E-A947-70E740481C1C}">
                <a14:useLocalDpi xmlns:a14="http://schemas.microsoft.com/office/drawing/2010/main" val="0"/>
              </a:ext>
            </a:extLst>
          </a:blip>
          <a:srcRect l="19060" r="6223"/>
          <a:stretch/>
        </p:blipFill>
        <p:spPr>
          <a:xfrm>
            <a:off x="6106383" y="1730948"/>
            <a:ext cx="1916709" cy="2458837"/>
          </a:xfrm>
          <a:prstGeom prst="rect">
            <a:avLst/>
          </a:prstGeom>
        </p:spPr>
      </p:pic>
      <p:pic>
        <p:nvPicPr>
          <p:cNvPr id="19" name="Picture 18" descr="A lion lying down&#10;&#10;Description automatically generated with medium confidence">
            <a:extLst>
              <a:ext uri="{FF2B5EF4-FFF2-40B4-BE49-F238E27FC236}">
                <a16:creationId xmlns:a16="http://schemas.microsoft.com/office/drawing/2014/main" id="{200B4B8C-7BAB-C91D-F53C-6D70C06110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7443" y="1711493"/>
            <a:ext cx="1661886" cy="2497746"/>
          </a:xfrm>
          <a:prstGeom prst="rect">
            <a:avLst/>
          </a:prstGeom>
        </p:spPr>
      </p:pic>
      <p:pic>
        <p:nvPicPr>
          <p:cNvPr id="23" name="Picture 22" descr="A group of elephants in a field&#10;&#10;Description automatically generated with low confidence">
            <a:extLst>
              <a:ext uri="{FF2B5EF4-FFF2-40B4-BE49-F238E27FC236}">
                <a16:creationId xmlns:a16="http://schemas.microsoft.com/office/drawing/2014/main" id="{D2FB5CBC-B65C-0DE6-7DFC-133CD6B7C772}"/>
              </a:ext>
            </a:extLst>
          </p:cNvPr>
          <p:cNvPicPr>
            <a:picLocks noChangeAspect="1"/>
          </p:cNvPicPr>
          <p:nvPr/>
        </p:nvPicPr>
        <p:blipFill rotWithShape="1">
          <a:blip r:embed="rId6">
            <a:extLst>
              <a:ext uri="{28A0092B-C50C-407E-A947-70E740481C1C}">
                <a14:useLocalDpi xmlns:a14="http://schemas.microsoft.com/office/drawing/2010/main" val="0"/>
              </a:ext>
            </a:extLst>
          </a:blip>
          <a:srcRect l="9989" r="40689"/>
          <a:stretch/>
        </p:blipFill>
        <p:spPr>
          <a:xfrm>
            <a:off x="10093680" y="1720983"/>
            <a:ext cx="1764118" cy="2458837"/>
          </a:xfrm>
          <a:prstGeom prst="rect">
            <a:avLst/>
          </a:prstGeom>
        </p:spPr>
      </p:pic>
      <p:grpSp>
        <p:nvGrpSpPr>
          <p:cNvPr id="27" name="Group 26">
            <a:extLst>
              <a:ext uri="{FF2B5EF4-FFF2-40B4-BE49-F238E27FC236}">
                <a16:creationId xmlns:a16="http://schemas.microsoft.com/office/drawing/2014/main" id="{C71F9830-B148-8A13-1C35-1C0788A72114}"/>
              </a:ext>
            </a:extLst>
          </p:cNvPr>
          <p:cNvGrpSpPr/>
          <p:nvPr/>
        </p:nvGrpSpPr>
        <p:grpSpPr>
          <a:xfrm>
            <a:off x="2067646" y="1673939"/>
            <a:ext cx="1661886" cy="2492829"/>
            <a:chOff x="2119086" y="1690688"/>
            <a:chExt cx="1661886" cy="2492829"/>
          </a:xfrm>
        </p:grpSpPr>
        <p:sp>
          <p:nvSpPr>
            <p:cNvPr id="24" name="Rectangle 23">
              <a:extLst>
                <a:ext uri="{FF2B5EF4-FFF2-40B4-BE49-F238E27FC236}">
                  <a16:creationId xmlns:a16="http://schemas.microsoft.com/office/drawing/2014/main" id="{6189EB31-2251-B1F9-3D07-BF671842966B}"/>
                </a:ext>
              </a:extLst>
            </p:cNvPr>
            <p:cNvSpPr/>
            <p:nvPr/>
          </p:nvSpPr>
          <p:spPr>
            <a:xfrm>
              <a:off x="2119086" y="1690688"/>
              <a:ext cx="1661886" cy="2492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picture containing text, dog, indoor, sitting&#10;&#10;Description automatically generated">
              <a:extLst>
                <a:ext uri="{FF2B5EF4-FFF2-40B4-BE49-F238E27FC236}">
                  <a16:creationId xmlns:a16="http://schemas.microsoft.com/office/drawing/2014/main" id="{31CDF76B-4620-5CC1-80FA-AA2E8E93E3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6775" y="2060461"/>
              <a:ext cx="1644197" cy="1644197"/>
            </a:xfrm>
            <a:prstGeom prst="rect">
              <a:avLst/>
            </a:prstGeom>
          </p:spPr>
        </p:pic>
      </p:grpSp>
      <p:pic>
        <p:nvPicPr>
          <p:cNvPr id="29" name="Picture 28" descr="A picture containing text&#10;&#10;Description automatically generated">
            <a:extLst>
              <a:ext uri="{FF2B5EF4-FFF2-40B4-BE49-F238E27FC236}">
                <a16:creationId xmlns:a16="http://schemas.microsoft.com/office/drawing/2014/main" id="{0C45FD3B-D013-8997-3F2C-D280D1BCD9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6945" y="1680972"/>
            <a:ext cx="1784318" cy="2492829"/>
          </a:xfrm>
          <a:prstGeom prst="rect">
            <a:avLst/>
          </a:prstGeom>
        </p:spPr>
      </p:pic>
      <p:sp>
        <p:nvSpPr>
          <p:cNvPr id="30" name="Rectangle 29">
            <a:extLst>
              <a:ext uri="{FF2B5EF4-FFF2-40B4-BE49-F238E27FC236}">
                <a16:creationId xmlns:a16="http://schemas.microsoft.com/office/drawing/2014/main" id="{C7758F21-217B-E0D6-96A6-3C9BD904D802}"/>
              </a:ext>
            </a:extLst>
          </p:cNvPr>
          <p:cNvSpPr/>
          <p:nvPr/>
        </p:nvSpPr>
        <p:spPr>
          <a:xfrm>
            <a:off x="7768269" y="205021"/>
            <a:ext cx="56297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h</a:t>
            </a:r>
          </a:p>
        </p:txBody>
      </p:sp>
      <p:sp>
        <p:nvSpPr>
          <p:cNvPr id="31" name="Rectangle 30">
            <a:extLst>
              <a:ext uri="{FF2B5EF4-FFF2-40B4-BE49-F238E27FC236}">
                <a16:creationId xmlns:a16="http://schemas.microsoft.com/office/drawing/2014/main" id="{ACA74A77-CCB7-9EB1-9F33-F58466344B3D}"/>
              </a:ext>
            </a:extLst>
          </p:cNvPr>
          <p:cNvSpPr/>
          <p:nvPr/>
        </p:nvSpPr>
        <p:spPr>
          <a:xfrm>
            <a:off x="8221769" y="208785"/>
            <a:ext cx="56297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u</a:t>
            </a:r>
          </a:p>
        </p:txBody>
      </p:sp>
      <p:sp>
        <p:nvSpPr>
          <p:cNvPr id="32" name="Rectangle 31">
            <a:extLst>
              <a:ext uri="{FF2B5EF4-FFF2-40B4-BE49-F238E27FC236}">
                <a16:creationId xmlns:a16="http://schemas.microsoft.com/office/drawing/2014/main" id="{8280B893-E40B-0B9E-BF8B-25B3B14C08DE}"/>
              </a:ext>
            </a:extLst>
          </p:cNvPr>
          <p:cNvSpPr/>
          <p:nvPr/>
        </p:nvSpPr>
        <p:spPr>
          <a:xfrm>
            <a:off x="8591239" y="205021"/>
            <a:ext cx="753732"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m</a:t>
            </a:r>
          </a:p>
        </p:txBody>
      </p:sp>
      <p:sp>
        <p:nvSpPr>
          <p:cNvPr id="33" name="Rectangle 32">
            <a:extLst>
              <a:ext uri="{FF2B5EF4-FFF2-40B4-BE49-F238E27FC236}">
                <a16:creationId xmlns:a16="http://schemas.microsoft.com/office/drawing/2014/main" id="{92278278-E1E2-DAEB-407A-CDCC742014D0}"/>
              </a:ext>
            </a:extLst>
          </p:cNvPr>
          <p:cNvSpPr/>
          <p:nvPr/>
        </p:nvSpPr>
        <p:spPr>
          <a:xfrm>
            <a:off x="9143882" y="205021"/>
            <a:ext cx="56297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b</a:t>
            </a:r>
          </a:p>
        </p:txBody>
      </p:sp>
      <p:sp>
        <p:nvSpPr>
          <p:cNvPr id="34" name="Rectangle 33">
            <a:extLst>
              <a:ext uri="{FF2B5EF4-FFF2-40B4-BE49-F238E27FC236}">
                <a16:creationId xmlns:a16="http://schemas.microsoft.com/office/drawing/2014/main" id="{E98E8E4F-8315-A8AE-D910-F2DA247FB168}"/>
              </a:ext>
            </a:extLst>
          </p:cNvPr>
          <p:cNvSpPr/>
          <p:nvPr/>
        </p:nvSpPr>
        <p:spPr>
          <a:xfrm>
            <a:off x="9644484" y="205021"/>
            <a:ext cx="360996"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l</a:t>
            </a:r>
          </a:p>
        </p:txBody>
      </p:sp>
      <p:sp>
        <p:nvSpPr>
          <p:cNvPr id="35" name="Rectangle 34">
            <a:extLst>
              <a:ext uri="{FF2B5EF4-FFF2-40B4-BE49-F238E27FC236}">
                <a16:creationId xmlns:a16="http://schemas.microsoft.com/office/drawing/2014/main" id="{D878FCF8-1B95-185B-A692-4D975A92AECC}"/>
              </a:ext>
            </a:extLst>
          </p:cNvPr>
          <p:cNvSpPr/>
          <p:nvPr/>
        </p:nvSpPr>
        <p:spPr>
          <a:xfrm>
            <a:off x="9955131" y="216733"/>
            <a:ext cx="538929"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e</a:t>
            </a:r>
          </a:p>
        </p:txBody>
      </p:sp>
    </p:spTree>
    <p:extLst>
      <p:ext uri="{BB962C8B-B14F-4D97-AF65-F5344CB8AC3E}">
        <p14:creationId xmlns:p14="http://schemas.microsoft.com/office/powerpoint/2010/main" val="311252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nodeType="clickEffect">
                                  <p:stCondLst>
                                    <p:cond delay="0"/>
                                  </p:stCondLst>
                                  <p:childTnLst>
                                    <p:anim calcmode="lin" valueType="num">
                                      <p:cBhvr additive="base">
                                        <p:cTn id="42" dur="500"/>
                                        <p:tgtEl>
                                          <p:spTgt spid="29"/>
                                        </p:tgtEl>
                                        <p:attrNameLst>
                                          <p:attrName>ppt_x</p:attrName>
                                        </p:attrNameLst>
                                      </p:cBhvr>
                                      <p:tavLst>
                                        <p:tav tm="0">
                                          <p:val>
                                            <p:strVal val="ppt_x"/>
                                          </p:val>
                                        </p:tav>
                                        <p:tav tm="100000">
                                          <p:val>
                                            <p:strVal val="ppt_x"/>
                                          </p:val>
                                        </p:tav>
                                      </p:tavLst>
                                    </p:anim>
                                    <p:anim calcmode="lin" valueType="num">
                                      <p:cBhvr additive="base">
                                        <p:cTn id="43" dur="500"/>
                                        <p:tgtEl>
                                          <p:spTgt spid="29"/>
                                        </p:tgtEl>
                                        <p:attrNameLst>
                                          <p:attrName>ppt_y</p:attrName>
                                        </p:attrNameLst>
                                      </p:cBhvr>
                                      <p:tavLst>
                                        <p:tav tm="0">
                                          <p:val>
                                            <p:strVal val="ppt_y"/>
                                          </p:val>
                                        </p:tav>
                                        <p:tav tm="100000">
                                          <p:val>
                                            <p:strVal val="1+ppt_h/2"/>
                                          </p:val>
                                        </p:tav>
                                      </p:tavLst>
                                    </p:anim>
                                    <p:set>
                                      <p:cBhvr>
                                        <p:cTn id="44" dur="1" fill="hold">
                                          <p:stCondLst>
                                            <p:cond delay="499"/>
                                          </p:stCondLst>
                                        </p:cTn>
                                        <p:tgtEl>
                                          <p:spTgt spid="2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P spid="12" grpId="0"/>
      <p:bldP spid="13" grpId="0"/>
      <p:bldP spid="14" grpId="0"/>
      <p:bldP spid="15" grpId="0"/>
      <p:bldP spid="30" grpId="0"/>
      <p:bldP spid="31"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7EB5-1351-18CB-F7EF-2062A532442E}"/>
              </a:ext>
            </a:extLst>
          </p:cNvPr>
          <p:cNvSpPr>
            <a:spLocks noGrp="1"/>
          </p:cNvSpPr>
          <p:nvPr>
            <p:ph type="title"/>
          </p:nvPr>
        </p:nvSpPr>
        <p:spPr/>
        <p:txBody>
          <a:bodyPr>
            <a:normAutofit/>
          </a:bodyPr>
          <a:lstStyle/>
          <a:p>
            <a:r>
              <a:rPr lang="en-US" dirty="0">
                <a:solidFill>
                  <a:schemeClr val="accent2">
                    <a:lumMod val="75000"/>
                  </a:schemeClr>
                </a:solidFill>
                <a:latin typeface="Aharoni" panose="02010803020104030203" pitchFamily="2" charset="-79"/>
                <a:cs typeface="Aharoni" panose="02010803020104030203" pitchFamily="2" charset="-79"/>
              </a:rPr>
              <a:t>Have you ever wanted the </a:t>
            </a:r>
            <a:br>
              <a:rPr lang="en-US" dirty="0">
                <a:solidFill>
                  <a:schemeClr val="accent2">
                    <a:lumMod val="75000"/>
                  </a:schemeClr>
                </a:solidFill>
                <a:latin typeface="Aharoni" panose="02010803020104030203" pitchFamily="2" charset="-79"/>
                <a:cs typeface="Aharoni" panose="02010803020104030203" pitchFamily="2" charset="-79"/>
              </a:rPr>
            </a:br>
            <a:r>
              <a:rPr lang="en-US" dirty="0">
                <a:solidFill>
                  <a:schemeClr val="accent2">
                    <a:lumMod val="75000"/>
                  </a:schemeClr>
                </a:solidFill>
                <a:latin typeface="Aharoni" panose="02010803020104030203" pitchFamily="2" charset="-79"/>
                <a:cs typeface="Aharoni" panose="02010803020104030203" pitchFamily="2" charset="-79"/>
              </a:rPr>
              <a:t>	BIGGEST or the BEST?</a:t>
            </a:r>
          </a:p>
        </p:txBody>
      </p:sp>
      <p:pic>
        <p:nvPicPr>
          <p:cNvPr id="3" name="Picture 2" descr="A pile of cookies&#10;&#10;Description automatically generated with medium confidence">
            <a:extLst>
              <a:ext uri="{FF2B5EF4-FFF2-40B4-BE49-F238E27FC236}">
                <a16:creationId xmlns:a16="http://schemas.microsoft.com/office/drawing/2014/main" id="{8C035A80-4389-3B61-7314-4C55FFC6B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7657" y="365125"/>
            <a:ext cx="3439888" cy="1863272"/>
          </a:xfrm>
          <a:prstGeom prst="rect">
            <a:avLst/>
          </a:prstGeom>
        </p:spPr>
      </p:pic>
      <p:pic>
        <p:nvPicPr>
          <p:cNvPr id="4" name="Picture 3" descr="A close up of a cookie&#10;&#10;Description automatically generated with medium confidence">
            <a:extLst>
              <a:ext uri="{FF2B5EF4-FFF2-40B4-BE49-F238E27FC236}">
                <a16:creationId xmlns:a16="http://schemas.microsoft.com/office/drawing/2014/main" id="{2296245D-0EC8-81A8-33D9-952213E2349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47200" y="1296761"/>
            <a:ext cx="1700974" cy="1098097"/>
          </a:xfrm>
          <a:prstGeom prst="rect">
            <a:avLst/>
          </a:prstGeom>
        </p:spPr>
      </p:pic>
      <p:sp>
        <p:nvSpPr>
          <p:cNvPr id="5" name="Title 1">
            <a:extLst>
              <a:ext uri="{FF2B5EF4-FFF2-40B4-BE49-F238E27FC236}">
                <a16:creationId xmlns:a16="http://schemas.microsoft.com/office/drawing/2014/main" id="{94C5DC04-1B22-59B2-03F1-811A33077B76}"/>
              </a:ext>
            </a:extLst>
          </p:cNvPr>
          <p:cNvSpPr txBox="1">
            <a:spLocks/>
          </p:cNvSpPr>
          <p:nvPr/>
        </p:nvSpPr>
        <p:spPr>
          <a:xfrm>
            <a:off x="838200" y="313758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2">
                    <a:lumMod val="75000"/>
                  </a:schemeClr>
                </a:solidFill>
                <a:latin typeface="Aharoni" panose="02010803020104030203" pitchFamily="2" charset="-79"/>
                <a:cs typeface="Aharoni" panose="02010803020104030203" pitchFamily="2" charset="-79"/>
              </a:rPr>
              <a:t>Have you ever bragged about winning or doing something great?</a:t>
            </a:r>
          </a:p>
        </p:txBody>
      </p:sp>
      <p:pic>
        <p:nvPicPr>
          <p:cNvPr id="9" name="Picture 8" descr="A picture containing clipart&#10;&#10;Description automatically generated">
            <a:extLst>
              <a:ext uri="{FF2B5EF4-FFF2-40B4-BE49-F238E27FC236}">
                <a16:creationId xmlns:a16="http://schemas.microsoft.com/office/drawing/2014/main" id="{3884F65A-76EE-84A3-9EC0-7A9924E3AB26}"/>
              </a:ext>
            </a:extLst>
          </p:cNvPr>
          <p:cNvPicPr>
            <a:picLocks noChangeAspect="1"/>
          </p:cNvPicPr>
          <p:nvPr/>
        </p:nvPicPr>
        <p:blipFill>
          <a:blip r:embed="rId4">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flipH="1">
            <a:off x="10197687" y="3617232"/>
            <a:ext cx="1675300" cy="3067277"/>
          </a:xfrm>
          <a:prstGeom prst="rect">
            <a:avLst/>
          </a:prstGeom>
        </p:spPr>
      </p:pic>
      <p:sp>
        <p:nvSpPr>
          <p:cNvPr id="10" name="Speech Bubble: Rectangle 9">
            <a:extLst>
              <a:ext uri="{FF2B5EF4-FFF2-40B4-BE49-F238E27FC236}">
                <a16:creationId xmlns:a16="http://schemas.microsoft.com/office/drawing/2014/main" id="{9FE16381-87B8-ECE1-E5F1-C4C34D070D61}"/>
              </a:ext>
            </a:extLst>
          </p:cNvPr>
          <p:cNvSpPr/>
          <p:nvPr/>
        </p:nvSpPr>
        <p:spPr>
          <a:xfrm>
            <a:off x="10007601" y="2946400"/>
            <a:ext cx="1865386" cy="670832"/>
          </a:xfrm>
          <a:prstGeom prst="wedgeRectCallout">
            <a:avLst>
              <a:gd name="adj1" fmla="val -16943"/>
              <a:gd name="adj2" fmla="val 711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 the best and greatest!</a:t>
            </a:r>
          </a:p>
        </p:txBody>
      </p:sp>
      <p:sp>
        <p:nvSpPr>
          <p:cNvPr id="11" name="Rectangle 10">
            <a:extLst>
              <a:ext uri="{FF2B5EF4-FFF2-40B4-BE49-F238E27FC236}">
                <a16:creationId xmlns:a16="http://schemas.microsoft.com/office/drawing/2014/main" id="{153FB13E-4EEC-7020-29D7-6D31CB434CA3}"/>
              </a:ext>
            </a:extLst>
          </p:cNvPr>
          <p:cNvSpPr/>
          <p:nvPr/>
        </p:nvSpPr>
        <p:spPr>
          <a:xfrm>
            <a:off x="603808" y="5141190"/>
            <a:ext cx="7297767"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That’s not being humble</a:t>
            </a:r>
          </a:p>
        </p:txBody>
      </p:sp>
    </p:spTree>
    <p:extLst>
      <p:ext uri="{BB962C8B-B14F-4D97-AF65-F5344CB8AC3E}">
        <p14:creationId xmlns:p14="http://schemas.microsoft.com/office/powerpoint/2010/main" val="184055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953F9-B30A-7E9F-1815-C597807D31E1}"/>
              </a:ext>
            </a:extLst>
          </p:cNvPr>
          <p:cNvSpPr>
            <a:spLocks noGrp="1"/>
          </p:cNvSpPr>
          <p:nvPr>
            <p:ph type="title"/>
          </p:nvPr>
        </p:nvSpPr>
        <p:spPr>
          <a:xfrm>
            <a:off x="254540" y="335667"/>
            <a:ext cx="10515600" cy="1325563"/>
          </a:xfrm>
        </p:spPr>
        <p:txBody>
          <a:bodyPr/>
          <a:lstStyle/>
          <a:p>
            <a:r>
              <a:rPr lang="en-US" dirty="0">
                <a:solidFill>
                  <a:schemeClr val="accent2">
                    <a:lumMod val="75000"/>
                  </a:schemeClr>
                </a:solidFill>
                <a:latin typeface="Aharoni" panose="02010803020104030203" pitchFamily="2" charset="-79"/>
                <a:cs typeface="Aharoni" panose="02010803020104030203" pitchFamily="2" charset="-79"/>
              </a:rPr>
              <a:t>What does it mean to be humble?</a:t>
            </a:r>
          </a:p>
        </p:txBody>
      </p:sp>
      <p:sp>
        <p:nvSpPr>
          <p:cNvPr id="4" name="Rectangle 1">
            <a:extLst>
              <a:ext uri="{FF2B5EF4-FFF2-40B4-BE49-F238E27FC236}">
                <a16:creationId xmlns:a16="http://schemas.microsoft.com/office/drawing/2014/main" id="{2E01FC8E-AE00-2709-274A-D5C63DAEB7AA}"/>
              </a:ext>
            </a:extLst>
          </p:cNvPr>
          <p:cNvSpPr>
            <a:spLocks noGrp="1" noChangeArrowheads="1"/>
          </p:cNvSpPr>
          <p:nvPr>
            <p:ph idx="1"/>
          </p:nvPr>
        </p:nvSpPr>
        <p:spPr bwMode="auto">
          <a:xfrm>
            <a:off x="567868" y="1337842"/>
            <a:ext cx="667689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Marked by meekness or modesty in behavior, attitude, or spirit;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lang="en-US" altLang="en-US" sz="1800" dirty="0">
                <a:latin typeface="Arial" panose="020B0604020202020204" pitchFamily="34" charset="0"/>
              </a:rPr>
              <a:t>N</a:t>
            </a:r>
            <a:r>
              <a:rPr kumimoji="0" lang="en-US" altLang="en-US" sz="1800" b="0" i="0" u="none" strike="noStrike" cap="none" normalizeH="0" baseline="0" dirty="0">
                <a:ln>
                  <a:noFill/>
                </a:ln>
                <a:solidFill>
                  <a:schemeClr val="tx1"/>
                </a:solidFill>
                <a:effectLst/>
                <a:latin typeface="Arial" panose="020B0604020202020204" pitchFamily="34" charset="0"/>
              </a:rPr>
              <a:t>ot arrogant or prideful.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Showing submissive respect. </a:t>
            </a:r>
          </a:p>
        </p:txBody>
      </p:sp>
      <p:pic>
        <p:nvPicPr>
          <p:cNvPr id="8" name="Picture 7" descr="A cartoon of a child&#10;&#10;Description automatically generated with low confidence">
            <a:extLst>
              <a:ext uri="{FF2B5EF4-FFF2-40B4-BE49-F238E27FC236}">
                <a16:creationId xmlns:a16="http://schemas.microsoft.com/office/drawing/2014/main" id="{E4C34BE9-B893-3FF2-7086-5DF73072E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594" y="2112079"/>
            <a:ext cx="2789492" cy="2401082"/>
          </a:xfrm>
          <a:prstGeom prst="rect">
            <a:avLst/>
          </a:prstGeom>
        </p:spPr>
      </p:pic>
      <p:pic>
        <p:nvPicPr>
          <p:cNvPr id="10" name="Picture 9" descr="Diagram&#10;&#10;Description automatically generated">
            <a:extLst>
              <a:ext uri="{FF2B5EF4-FFF2-40B4-BE49-F238E27FC236}">
                <a16:creationId xmlns:a16="http://schemas.microsoft.com/office/drawing/2014/main" id="{330D623C-FC23-9B9E-A0B5-EBD483A620F1}"/>
              </a:ext>
            </a:extLst>
          </p:cNvPr>
          <p:cNvPicPr>
            <a:picLocks noChangeAspect="1"/>
          </p:cNvPicPr>
          <p:nvPr/>
        </p:nvPicPr>
        <p:blipFill rotWithShape="1">
          <a:blip r:embed="rId3">
            <a:extLst>
              <a:ext uri="{28A0092B-C50C-407E-A947-70E740481C1C}">
                <a14:useLocalDpi xmlns:a14="http://schemas.microsoft.com/office/drawing/2010/main" val="0"/>
              </a:ext>
            </a:extLst>
          </a:blip>
          <a:srcRect l="2909" t="5324" r="2623" b="49647"/>
          <a:stretch/>
        </p:blipFill>
        <p:spPr>
          <a:xfrm>
            <a:off x="254540" y="4845359"/>
            <a:ext cx="4980562" cy="1780488"/>
          </a:xfrm>
          <a:prstGeom prst="roundRect">
            <a:avLst/>
          </a:prstGeom>
        </p:spPr>
      </p:pic>
      <p:pic>
        <p:nvPicPr>
          <p:cNvPr id="11" name="Picture 10" descr="Diagram&#10;&#10;Description automatically generated">
            <a:extLst>
              <a:ext uri="{FF2B5EF4-FFF2-40B4-BE49-F238E27FC236}">
                <a16:creationId xmlns:a16="http://schemas.microsoft.com/office/drawing/2014/main" id="{16707B9A-2155-12BB-8740-17ED3922AA94}"/>
              </a:ext>
            </a:extLst>
          </p:cNvPr>
          <p:cNvPicPr>
            <a:picLocks noChangeAspect="1"/>
          </p:cNvPicPr>
          <p:nvPr/>
        </p:nvPicPr>
        <p:blipFill rotWithShape="1">
          <a:blip r:embed="rId3">
            <a:extLst>
              <a:ext uri="{28A0092B-C50C-407E-A947-70E740481C1C}">
                <a14:useLocalDpi xmlns:a14="http://schemas.microsoft.com/office/drawing/2010/main" val="0"/>
              </a:ext>
            </a:extLst>
          </a:blip>
          <a:srcRect l="2909" t="49942" r="2623" b="-1"/>
          <a:stretch/>
        </p:blipFill>
        <p:spPr>
          <a:xfrm>
            <a:off x="5398960" y="4745921"/>
            <a:ext cx="4980562" cy="1979364"/>
          </a:xfrm>
          <a:prstGeom prst="roundRect">
            <a:avLst/>
          </a:prstGeom>
        </p:spPr>
      </p:pic>
      <p:pic>
        <p:nvPicPr>
          <p:cNvPr id="13" name="Picture 12" descr="Text, whiteboard&#10;&#10;Description automatically generated">
            <a:extLst>
              <a:ext uri="{FF2B5EF4-FFF2-40B4-BE49-F238E27FC236}">
                <a16:creationId xmlns:a16="http://schemas.microsoft.com/office/drawing/2014/main" id="{73A43347-FB6B-2A9C-2973-8686AE87A9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6281" y="1585187"/>
            <a:ext cx="2988081" cy="2969264"/>
          </a:xfrm>
          <a:prstGeom prst="rect">
            <a:avLst/>
          </a:prstGeom>
        </p:spPr>
      </p:pic>
    </p:spTree>
    <p:extLst>
      <p:ext uri="{BB962C8B-B14F-4D97-AF65-F5344CB8AC3E}">
        <p14:creationId xmlns:p14="http://schemas.microsoft.com/office/powerpoint/2010/main" val="175820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46A6-F625-330E-7060-25EB9302DFA3}"/>
              </a:ext>
            </a:extLst>
          </p:cNvPr>
          <p:cNvSpPr>
            <a:spLocks noGrp="1"/>
          </p:cNvSpPr>
          <p:nvPr>
            <p:ph type="title"/>
          </p:nvPr>
        </p:nvSpPr>
        <p:spPr>
          <a:xfrm rot="16200000">
            <a:off x="-2008910" y="2766218"/>
            <a:ext cx="6019800" cy="1325563"/>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solidFill>
                  <a:schemeClr val="accent2">
                    <a:lumMod val="40000"/>
                    <a:lumOff val="60000"/>
                  </a:schemeClr>
                </a:solidFill>
                <a:effectLst>
                  <a:outerShdw blurRad="50800" dist="38100" dir="5400000" algn="t" rotWithShape="0">
                    <a:prstClr val="black">
                      <a:alpha val="40000"/>
                    </a:prstClr>
                  </a:outerShdw>
                </a:effectLst>
              </a:rPr>
              <a:t>Just Be Humble</a:t>
            </a:r>
          </a:p>
        </p:txBody>
      </p:sp>
      <p:pic>
        <p:nvPicPr>
          <p:cNvPr id="3" name="Online Media 2" title="&quot;Just Be Humble&quot; / Sunday School Song">
            <a:hlinkClick r:id="" action="ppaction://media"/>
            <a:extLst>
              <a:ext uri="{FF2B5EF4-FFF2-40B4-BE49-F238E27FC236}">
                <a16:creationId xmlns:a16="http://schemas.microsoft.com/office/drawing/2014/main" id="{33978E4E-424A-841E-54DD-6597BE9560D5}"/>
              </a:ext>
            </a:extLst>
          </p:cNvPr>
          <p:cNvPicPr>
            <a:picLocks noRot="1" noChangeAspect="1"/>
          </p:cNvPicPr>
          <p:nvPr>
            <a:videoFile r:link="rId1"/>
          </p:nvPr>
        </p:nvPicPr>
        <p:blipFill>
          <a:blip r:embed="rId3"/>
          <a:stretch>
            <a:fillRect/>
          </a:stretch>
        </p:blipFill>
        <p:spPr>
          <a:xfrm>
            <a:off x="2123547" y="419099"/>
            <a:ext cx="9299711" cy="5254337"/>
          </a:xfrm>
          <a:prstGeom prst="rect">
            <a:avLst/>
          </a:prstGeom>
        </p:spPr>
      </p:pic>
    </p:spTree>
    <p:extLst>
      <p:ext uri="{BB962C8B-B14F-4D97-AF65-F5344CB8AC3E}">
        <p14:creationId xmlns:p14="http://schemas.microsoft.com/office/powerpoint/2010/main" val="340506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24D94EE-6C66-E665-42D6-482BE5ECD2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9731" y="1547714"/>
            <a:ext cx="5489408" cy="4867275"/>
          </a:xfrm>
        </p:spPr>
      </p:pic>
      <p:sp>
        <p:nvSpPr>
          <p:cNvPr id="2" name="Title 1">
            <a:extLst>
              <a:ext uri="{FF2B5EF4-FFF2-40B4-BE49-F238E27FC236}">
                <a16:creationId xmlns:a16="http://schemas.microsoft.com/office/drawing/2014/main" id="{05FF541C-B192-D5F3-E19A-9E36536954FC}"/>
              </a:ext>
            </a:extLst>
          </p:cNvPr>
          <p:cNvSpPr>
            <a:spLocks noGrp="1"/>
          </p:cNvSpPr>
          <p:nvPr>
            <p:ph type="title"/>
          </p:nvPr>
        </p:nvSpPr>
        <p:spPr>
          <a:xfrm>
            <a:off x="679263" y="400516"/>
            <a:ext cx="3932237" cy="1429966"/>
          </a:xfrm>
        </p:spPr>
        <p:txBody>
          <a:bodyPr>
            <a:normAutofit fontScale="90000"/>
          </a:bodyPr>
          <a:lstStyle/>
          <a:p>
            <a:pPr algn="ctr"/>
            <a:r>
              <a:rPr lang="en-US" dirty="0">
                <a:solidFill>
                  <a:schemeClr val="accent2">
                    <a:lumMod val="50000"/>
                  </a:schemeClr>
                </a:solidFill>
                <a:latin typeface="Aharoni" panose="02010803020104030203" pitchFamily="2" charset="-79"/>
                <a:cs typeface="Aharoni" panose="02010803020104030203" pitchFamily="2" charset="-79"/>
              </a:rPr>
              <a:t>Matthew 20</a:t>
            </a:r>
            <a:br>
              <a:rPr lang="en-US" dirty="0">
                <a:solidFill>
                  <a:schemeClr val="accent2">
                    <a:lumMod val="50000"/>
                  </a:schemeClr>
                </a:solidFill>
                <a:latin typeface="Aharoni" panose="02010803020104030203" pitchFamily="2" charset="-79"/>
                <a:cs typeface="Aharoni" panose="02010803020104030203" pitchFamily="2" charset="-79"/>
              </a:rPr>
            </a:br>
            <a:br>
              <a:rPr lang="en-US" dirty="0">
                <a:solidFill>
                  <a:schemeClr val="accent2">
                    <a:lumMod val="50000"/>
                  </a:schemeClr>
                </a:solidFill>
                <a:latin typeface="Aharoni" panose="02010803020104030203" pitchFamily="2" charset="-79"/>
                <a:cs typeface="Aharoni" panose="02010803020104030203" pitchFamily="2" charset="-79"/>
              </a:rPr>
            </a:br>
            <a:r>
              <a:rPr lang="en-US" dirty="0">
                <a:solidFill>
                  <a:schemeClr val="accent2">
                    <a:lumMod val="50000"/>
                  </a:schemeClr>
                </a:solidFill>
                <a:latin typeface="Aharoni" panose="02010803020104030203" pitchFamily="2" charset="-79"/>
                <a:cs typeface="Aharoni" panose="02010803020104030203" pitchFamily="2" charset="-79"/>
              </a:rPr>
              <a:t>A Mother’s Request</a:t>
            </a:r>
          </a:p>
        </p:txBody>
      </p:sp>
      <p:sp>
        <p:nvSpPr>
          <p:cNvPr id="4" name="Text Placeholder 3">
            <a:extLst>
              <a:ext uri="{FF2B5EF4-FFF2-40B4-BE49-F238E27FC236}">
                <a16:creationId xmlns:a16="http://schemas.microsoft.com/office/drawing/2014/main" id="{558B5A1A-2D18-4B22-73DE-6D743724F52B}"/>
              </a:ext>
            </a:extLst>
          </p:cNvPr>
          <p:cNvSpPr>
            <a:spLocks noGrp="1"/>
          </p:cNvSpPr>
          <p:nvPr>
            <p:ph type="body" sz="half" idx="2"/>
          </p:nvPr>
        </p:nvSpPr>
        <p:spPr>
          <a:xfrm>
            <a:off x="903126" y="1933953"/>
            <a:ext cx="3932237" cy="2283959"/>
          </a:xfrm>
          <a:ln w="38100">
            <a:solidFill>
              <a:schemeClr val="accent2">
                <a:lumMod val="75000"/>
              </a:schemeClr>
            </a:solidFill>
          </a:ln>
        </p:spPr>
        <p:style>
          <a:lnRef idx="1">
            <a:schemeClr val="accent1"/>
          </a:lnRef>
          <a:fillRef idx="2">
            <a:schemeClr val="accent1"/>
          </a:fillRef>
          <a:effectRef idx="1">
            <a:schemeClr val="accent1"/>
          </a:effectRef>
          <a:fontRef idx="minor">
            <a:schemeClr val="dk1"/>
          </a:fontRef>
        </p:style>
        <p:txBody>
          <a:bodyPr/>
          <a:lstStyle/>
          <a:p>
            <a:r>
              <a:rPr lang="en-US" baseline="30000" dirty="0"/>
              <a:t>20 </a:t>
            </a:r>
            <a:r>
              <a:rPr lang="en-US" dirty="0"/>
              <a:t>Then the mother of Zebedee’s sons came to Jesus with her sons and, kneeling down, asked a favor of him.</a:t>
            </a:r>
          </a:p>
          <a:p>
            <a:r>
              <a:rPr lang="en-US" baseline="30000" dirty="0"/>
              <a:t>21 </a:t>
            </a:r>
            <a:r>
              <a:rPr lang="en-US" dirty="0"/>
              <a:t>“What is it you want?” he asked.</a:t>
            </a:r>
          </a:p>
          <a:p>
            <a:r>
              <a:rPr lang="en-US" dirty="0"/>
              <a:t>She said, “Grant that one of these two sons of mine may sit at your right and the other at your left in your kingdom.”</a:t>
            </a:r>
          </a:p>
          <a:p>
            <a:endParaRPr lang="en-US" dirty="0"/>
          </a:p>
        </p:txBody>
      </p:sp>
      <p:grpSp>
        <p:nvGrpSpPr>
          <p:cNvPr id="17" name="Group 16">
            <a:extLst>
              <a:ext uri="{FF2B5EF4-FFF2-40B4-BE49-F238E27FC236}">
                <a16:creationId xmlns:a16="http://schemas.microsoft.com/office/drawing/2014/main" id="{C222D604-A8B2-2286-3BCB-74B92DEBCD63}"/>
              </a:ext>
            </a:extLst>
          </p:cNvPr>
          <p:cNvGrpSpPr/>
          <p:nvPr/>
        </p:nvGrpSpPr>
        <p:grpSpPr>
          <a:xfrm>
            <a:off x="903125" y="3773715"/>
            <a:ext cx="3932237" cy="3084285"/>
            <a:chOff x="6498077" y="-240380"/>
            <a:chExt cx="2576358" cy="2127546"/>
          </a:xfrm>
        </p:grpSpPr>
        <p:sp>
          <p:nvSpPr>
            <p:cNvPr id="14" name="Thought Bubble: Cloud 13">
              <a:extLst>
                <a:ext uri="{FF2B5EF4-FFF2-40B4-BE49-F238E27FC236}">
                  <a16:creationId xmlns:a16="http://schemas.microsoft.com/office/drawing/2014/main" id="{8E145E87-B0AA-3CF6-085C-440A1740F12E}"/>
                </a:ext>
              </a:extLst>
            </p:cNvPr>
            <p:cNvSpPr/>
            <p:nvPr/>
          </p:nvSpPr>
          <p:spPr>
            <a:xfrm>
              <a:off x="6498077" y="-240380"/>
              <a:ext cx="2568102" cy="2127546"/>
            </a:xfrm>
            <a:prstGeom prst="cloudCallout">
              <a:avLst>
                <a:gd name="adj1" fmla="val 110948"/>
                <a:gd name="adj2" fmla="val -46924"/>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nvGrpSpPr>
            <p:cNvPr id="13" name="Group 12">
              <a:extLst>
                <a:ext uri="{FF2B5EF4-FFF2-40B4-BE49-F238E27FC236}">
                  <a16:creationId xmlns:a16="http://schemas.microsoft.com/office/drawing/2014/main" id="{304B458A-1796-E85D-93A3-9BBB98CCEBA8}"/>
                </a:ext>
              </a:extLst>
            </p:cNvPr>
            <p:cNvGrpSpPr/>
            <p:nvPr/>
          </p:nvGrpSpPr>
          <p:grpSpPr>
            <a:xfrm>
              <a:off x="6668460" y="-240380"/>
              <a:ext cx="2405975" cy="1953207"/>
              <a:chOff x="1524000" y="0"/>
              <a:chExt cx="9144000" cy="6858000"/>
            </a:xfrm>
          </p:grpSpPr>
          <p:pic>
            <p:nvPicPr>
              <p:cNvPr id="8" name="Picture 7" descr="A picture containing text, stack&#10;&#10;Description automatically generated">
                <a:extLst>
                  <a:ext uri="{FF2B5EF4-FFF2-40B4-BE49-F238E27FC236}">
                    <a16:creationId xmlns:a16="http://schemas.microsoft.com/office/drawing/2014/main" id="{8B72F969-0A8A-8128-B05C-50ED548E9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cloud">
                <a:avLst/>
              </a:prstGeom>
              <a:effectLst>
                <a:outerShdw blurRad="50800" dist="38100" dir="5400000" algn="t" rotWithShape="0">
                  <a:prstClr val="black">
                    <a:alpha val="40000"/>
                  </a:prstClr>
                </a:outerShdw>
              </a:effectLst>
            </p:spPr>
          </p:pic>
          <p:pic>
            <p:nvPicPr>
              <p:cNvPr id="10" name="Picture 9" descr="A picture containing furniture, seat, indoor, chair&#10;&#10;Description automatically generated">
                <a:extLst>
                  <a:ext uri="{FF2B5EF4-FFF2-40B4-BE49-F238E27FC236}">
                    <a16:creationId xmlns:a16="http://schemas.microsoft.com/office/drawing/2014/main" id="{5DB6B248-8597-355D-92E5-13229172FB3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54336" y="3168075"/>
                <a:ext cx="1575386" cy="2694562"/>
              </a:xfrm>
              <a:prstGeom prst="rect">
                <a:avLst/>
              </a:prstGeom>
            </p:spPr>
          </p:pic>
          <p:pic>
            <p:nvPicPr>
              <p:cNvPr id="11" name="Picture 10" descr="A picture containing furniture, seat, indoor, chair&#10;&#10;Description automatically generated">
                <a:extLst>
                  <a:ext uri="{FF2B5EF4-FFF2-40B4-BE49-F238E27FC236}">
                    <a16:creationId xmlns:a16="http://schemas.microsoft.com/office/drawing/2014/main" id="{FD21A4C4-3BEA-EC34-A3E5-017B1B0E89F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32122" y="3028646"/>
                <a:ext cx="1575386" cy="2694562"/>
              </a:xfrm>
              <a:prstGeom prst="rect">
                <a:avLst/>
              </a:prstGeom>
            </p:spPr>
          </p:pic>
          <p:pic>
            <p:nvPicPr>
              <p:cNvPr id="12" name="Picture 11" descr="A picture containing text, stack&#10;&#10;Description automatically generated">
                <a:extLst>
                  <a:ext uri="{FF2B5EF4-FFF2-40B4-BE49-F238E27FC236}">
                    <a16:creationId xmlns:a16="http://schemas.microsoft.com/office/drawing/2014/main" id="{FCCC6A84-569F-3E11-DBB4-28BBFEBD44D9}"/>
                  </a:ext>
                </a:extLst>
              </p:cNvPr>
              <p:cNvPicPr>
                <a:picLocks noChangeAspect="1"/>
              </p:cNvPicPr>
              <p:nvPr/>
            </p:nvPicPr>
            <p:blipFill rotWithShape="1">
              <a:blip r:embed="rId3">
                <a:alphaModFix amt="58000"/>
                <a:extLst>
                  <a:ext uri="{28A0092B-C50C-407E-A947-70E740481C1C}">
                    <a14:useLocalDpi xmlns:a14="http://schemas.microsoft.com/office/drawing/2010/main" val="0"/>
                  </a:ext>
                </a:extLst>
              </a:blip>
              <a:srcRect t="66749" b="249"/>
              <a:stretch/>
            </p:blipFill>
            <p:spPr>
              <a:xfrm>
                <a:off x="2626467" y="4970834"/>
                <a:ext cx="6619755" cy="1863049"/>
              </a:xfrm>
              <a:prstGeom prst="cloud">
                <a:avLst/>
              </a:prstGeom>
              <a:effectLst>
                <a:outerShdw blurRad="50800" dist="38100" dir="5400000" algn="t" rotWithShape="0">
                  <a:prstClr val="black">
                    <a:alpha val="40000"/>
                  </a:prstClr>
                </a:outerShdw>
              </a:effectLst>
            </p:spPr>
          </p:pic>
        </p:grpSp>
      </p:grpSp>
      <p:sp>
        <p:nvSpPr>
          <p:cNvPr id="15" name="Speech Bubble: Rectangle 14">
            <a:extLst>
              <a:ext uri="{FF2B5EF4-FFF2-40B4-BE49-F238E27FC236}">
                <a16:creationId xmlns:a16="http://schemas.microsoft.com/office/drawing/2014/main" id="{46F37AC3-4722-687D-273A-36F1346AAED7}"/>
              </a:ext>
            </a:extLst>
          </p:cNvPr>
          <p:cNvSpPr/>
          <p:nvPr/>
        </p:nvSpPr>
        <p:spPr>
          <a:xfrm>
            <a:off x="9981578" y="252919"/>
            <a:ext cx="1613791" cy="1009599"/>
          </a:xfrm>
          <a:prstGeom prst="wedgeRectCallout">
            <a:avLst>
              <a:gd name="adj1" fmla="val 867"/>
              <a:gd name="adj2" fmla="val 10489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What is it you want?</a:t>
            </a:r>
          </a:p>
        </p:txBody>
      </p:sp>
      <p:sp>
        <p:nvSpPr>
          <p:cNvPr id="16" name="Speech Bubble: Rectangle 15">
            <a:extLst>
              <a:ext uri="{FF2B5EF4-FFF2-40B4-BE49-F238E27FC236}">
                <a16:creationId xmlns:a16="http://schemas.microsoft.com/office/drawing/2014/main" id="{0B8A564F-CE26-5F1B-B2D8-86F9B872D39A}"/>
              </a:ext>
            </a:extLst>
          </p:cNvPr>
          <p:cNvSpPr/>
          <p:nvPr/>
        </p:nvSpPr>
        <p:spPr>
          <a:xfrm>
            <a:off x="5062107" y="4357991"/>
            <a:ext cx="2357870" cy="952295"/>
          </a:xfrm>
          <a:prstGeom prst="wedgeRectCallout">
            <a:avLst>
              <a:gd name="adj1" fmla="val 79007"/>
              <a:gd name="adj2" fmla="val -9072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Please, may my sons sit on the left and right of you in your kingdom?</a:t>
            </a:r>
          </a:p>
        </p:txBody>
      </p:sp>
      <p:pic>
        <p:nvPicPr>
          <p:cNvPr id="18" name="Content Placeholder 5">
            <a:extLst>
              <a:ext uri="{FF2B5EF4-FFF2-40B4-BE49-F238E27FC236}">
                <a16:creationId xmlns:a16="http://schemas.microsoft.com/office/drawing/2014/main" id="{41C33EE0-8CE7-3425-CD81-BFA6A5E4CCCF}"/>
              </a:ext>
            </a:extLst>
          </p:cNvPr>
          <p:cNvPicPr>
            <a:picLocks noChangeAspect="1"/>
          </p:cNvPicPr>
          <p:nvPr/>
        </p:nvPicPr>
        <p:blipFill rotWithShape="1">
          <a:blip r:embed="rId2">
            <a:extLst>
              <a:ext uri="{28A0092B-C50C-407E-A947-70E740481C1C}">
                <a14:useLocalDpi xmlns:a14="http://schemas.microsoft.com/office/drawing/2010/main" val="0"/>
              </a:ext>
            </a:extLst>
          </a:blip>
          <a:srcRect l="1072" t="11590" r="82915" b="50837"/>
          <a:stretch/>
        </p:blipFill>
        <p:spPr>
          <a:xfrm>
            <a:off x="1812374" y="4883414"/>
            <a:ext cx="483104" cy="1005138"/>
          </a:xfrm>
          <a:prstGeom prst="rect">
            <a:avLst/>
          </a:prstGeom>
        </p:spPr>
      </p:pic>
      <p:pic>
        <p:nvPicPr>
          <p:cNvPr id="19" name="Content Placeholder 5">
            <a:extLst>
              <a:ext uri="{FF2B5EF4-FFF2-40B4-BE49-F238E27FC236}">
                <a16:creationId xmlns:a16="http://schemas.microsoft.com/office/drawing/2014/main" id="{2B097329-71B4-DA47-FE9D-0C88D1F22152}"/>
              </a:ext>
            </a:extLst>
          </p:cNvPr>
          <p:cNvPicPr>
            <a:picLocks noChangeAspect="1"/>
          </p:cNvPicPr>
          <p:nvPr/>
        </p:nvPicPr>
        <p:blipFill rotWithShape="1">
          <a:blip r:embed="rId2">
            <a:extLst>
              <a:ext uri="{28A0092B-C50C-407E-A947-70E740481C1C}">
                <a14:useLocalDpi xmlns:a14="http://schemas.microsoft.com/office/drawing/2010/main" val="0"/>
              </a:ext>
            </a:extLst>
          </a:blip>
          <a:srcRect l="17556" t="10331" r="66431" b="52096"/>
          <a:stretch/>
        </p:blipFill>
        <p:spPr>
          <a:xfrm>
            <a:off x="3478336" y="4801435"/>
            <a:ext cx="483104" cy="1005138"/>
          </a:xfrm>
          <a:prstGeom prst="rect">
            <a:avLst/>
          </a:prstGeom>
        </p:spPr>
      </p:pic>
    </p:spTree>
    <p:extLst>
      <p:ext uri="{BB962C8B-B14F-4D97-AF65-F5344CB8AC3E}">
        <p14:creationId xmlns:p14="http://schemas.microsoft.com/office/powerpoint/2010/main" val="125540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24D94EE-6C66-E665-42D6-482BE5ECD2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9731" y="1547714"/>
            <a:ext cx="5489408" cy="4867275"/>
          </a:xfrm>
        </p:spPr>
      </p:pic>
      <p:sp>
        <p:nvSpPr>
          <p:cNvPr id="14" name="Thought Bubble: Cloud 13">
            <a:extLst>
              <a:ext uri="{FF2B5EF4-FFF2-40B4-BE49-F238E27FC236}">
                <a16:creationId xmlns:a16="http://schemas.microsoft.com/office/drawing/2014/main" id="{8E145E87-B0AA-3CF6-085C-440A1740F12E}"/>
              </a:ext>
            </a:extLst>
          </p:cNvPr>
          <p:cNvSpPr/>
          <p:nvPr/>
        </p:nvSpPr>
        <p:spPr>
          <a:xfrm>
            <a:off x="6498077" y="-240380"/>
            <a:ext cx="2568102" cy="2127546"/>
          </a:xfrm>
          <a:prstGeom prst="cloudCallout">
            <a:avLst>
              <a:gd name="adj1" fmla="val 28998"/>
              <a:gd name="adj2" fmla="val 103162"/>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05FF541C-B192-D5F3-E19A-9E36536954FC}"/>
              </a:ext>
            </a:extLst>
          </p:cNvPr>
          <p:cNvSpPr>
            <a:spLocks noGrp="1"/>
          </p:cNvSpPr>
          <p:nvPr>
            <p:ph type="title"/>
          </p:nvPr>
        </p:nvSpPr>
        <p:spPr>
          <a:xfrm>
            <a:off x="839788" y="457200"/>
            <a:ext cx="3932237" cy="1429966"/>
          </a:xfrm>
        </p:spPr>
        <p:txBody>
          <a:bodyPr>
            <a:normAutofit fontScale="90000"/>
          </a:bodyPr>
          <a:lstStyle/>
          <a:p>
            <a:pPr algn="ctr"/>
            <a:r>
              <a:rPr lang="en-US" dirty="0">
                <a:solidFill>
                  <a:schemeClr val="accent2">
                    <a:lumMod val="50000"/>
                  </a:schemeClr>
                </a:solidFill>
                <a:latin typeface="Aharoni" panose="02010803020104030203" pitchFamily="2" charset="-79"/>
                <a:cs typeface="Aharoni" panose="02010803020104030203" pitchFamily="2" charset="-79"/>
              </a:rPr>
              <a:t>Matthew 20</a:t>
            </a:r>
            <a:br>
              <a:rPr lang="en-US" dirty="0">
                <a:solidFill>
                  <a:schemeClr val="accent2">
                    <a:lumMod val="50000"/>
                  </a:schemeClr>
                </a:solidFill>
                <a:latin typeface="Aharoni" panose="02010803020104030203" pitchFamily="2" charset="-79"/>
                <a:cs typeface="Aharoni" panose="02010803020104030203" pitchFamily="2" charset="-79"/>
              </a:rPr>
            </a:br>
            <a:br>
              <a:rPr lang="en-US" dirty="0">
                <a:solidFill>
                  <a:schemeClr val="accent2">
                    <a:lumMod val="50000"/>
                  </a:schemeClr>
                </a:solidFill>
                <a:latin typeface="Aharoni" panose="02010803020104030203" pitchFamily="2" charset="-79"/>
                <a:cs typeface="Aharoni" panose="02010803020104030203" pitchFamily="2" charset="-79"/>
              </a:rPr>
            </a:br>
            <a:r>
              <a:rPr lang="en-US" dirty="0">
                <a:solidFill>
                  <a:schemeClr val="accent2">
                    <a:lumMod val="50000"/>
                  </a:schemeClr>
                </a:solidFill>
                <a:latin typeface="Aharoni" panose="02010803020104030203" pitchFamily="2" charset="-79"/>
                <a:cs typeface="Aharoni" panose="02010803020104030203" pitchFamily="2" charset="-79"/>
              </a:rPr>
              <a:t>A Mother’s Request</a:t>
            </a:r>
          </a:p>
        </p:txBody>
      </p:sp>
      <p:sp>
        <p:nvSpPr>
          <p:cNvPr id="4" name="Text Placeholder 3">
            <a:extLst>
              <a:ext uri="{FF2B5EF4-FFF2-40B4-BE49-F238E27FC236}">
                <a16:creationId xmlns:a16="http://schemas.microsoft.com/office/drawing/2014/main" id="{558B5A1A-2D18-4B22-73DE-6D743724F52B}"/>
              </a:ext>
            </a:extLst>
          </p:cNvPr>
          <p:cNvSpPr>
            <a:spLocks noGrp="1"/>
          </p:cNvSpPr>
          <p:nvPr>
            <p:ph type="body" sz="half" idx="2"/>
          </p:nvPr>
        </p:nvSpPr>
        <p:spPr>
          <a:ln w="38100">
            <a:solidFill>
              <a:schemeClr val="accent2">
                <a:lumMod val="75000"/>
              </a:schemeClr>
            </a:solidFill>
          </a:ln>
        </p:spPr>
        <p:style>
          <a:lnRef idx="1">
            <a:schemeClr val="accent1"/>
          </a:lnRef>
          <a:fillRef idx="2">
            <a:schemeClr val="accent1"/>
          </a:fillRef>
          <a:effectRef idx="1">
            <a:schemeClr val="accent1"/>
          </a:effectRef>
          <a:fontRef idx="minor">
            <a:schemeClr val="dk1"/>
          </a:fontRef>
        </p:style>
        <p:txBody>
          <a:bodyPr/>
          <a:lstStyle/>
          <a:p>
            <a:endParaRPr lang="en-US" dirty="0"/>
          </a:p>
          <a:p>
            <a:r>
              <a:rPr lang="en-US" baseline="30000" dirty="0"/>
              <a:t>22 </a:t>
            </a:r>
            <a:r>
              <a:rPr lang="en-US" dirty="0"/>
              <a:t>“You don’t know what you are asking,” Jesus said to them. “Can you drink the cup I am going to drink?”</a:t>
            </a:r>
          </a:p>
          <a:p>
            <a:r>
              <a:rPr lang="en-US" dirty="0"/>
              <a:t>“We can,” they answered.</a:t>
            </a:r>
          </a:p>
          <a:p>
            <a:r>
              <a:rPr lang="en-US" baseline="30000" dirty="0"/>
              <a:t>23 </a:t>
            </a:r>
            <a:r>
              <a:rPr lang="en-US" dirty="0"/>
              <a:t>Jesus said to them, “You will indeed drink from my cup, but to sit at my right or left is not for me to grant. These places belong to those for whom they have been prepared by my Father.”</a:t>
            </a:r>
          </a:p>
          <a:p>
            <a:endParaRPr lang="en-US" dirty="0"/>
          </a:p>
        </p:txBody>
      </p:sp>
      <p:grpSp>
        <p:nvGrpSpPr>
          <p:cNvPr id="13" name="Group 12">
            <a:extLst>
              <a:ext uri="{FF2B5EF4-FFF2-40B4-BE49-F238E27FC236}">
                <a16:creationId xmlns:a16="http://schemas.microsoft.com/office/drawing/2014/main" id="{304B458A-1796-E85D-93A3-9BBB98CCEBA8}"/>
              </a:ext>
            </a:extLst>
          </p:cNvPr>
          <p:cNvGrpSpPr/>
          <p:nvPr/>
        </p:nvGrpSpPr>
        <p:grpSpPr>
          <a:xfrm>
            <a:off x="6668460" y="-153211"/>
            <a:ext cx="2405975" cy="1953207"/>
            <a:chOff x="1524000" y="0"/>
            <a:chExt cx="9144000" cy="6858000"/>
          </a:xfrm>
        </p:grpSpPr>
        <p:pic>
          <p:nvPicPr>
            <p:cNvPr id="8" name="Picture 7" descr="A picture containing text, stack&#10;&#10;Description automatically generated">
              <a:extLst>
                <a:ext uri="{FF2B5EF4-FFF2-40B4-BE49-F238E27FC236}">
                  <a16:creationId xmlns:a16="http://schemas.microsoft.com/office/drawing/2014/main" id="{8B72F969-0A8A-8128-B05C-50ED548E9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cloud">
              <a:avLst/>
            </a:prstGeom>
            <a:effectLst>
              <a:outerShdw blurRad="50800" dist="38100" dir="5400000" algn="t" rotWithShape="0">
                <a:prstClr val="black">
                  <a:alpha val="40000"/>
                </a:prstClr>
              </a:outerShdw>
            </a:effectLst>
          </p:spPr>
        </p:pic>
        <p:pic>
          <p:nvPicPr>
            <p:cNvPr id="10" name="Picture 9" descr="A picture containing furniture, seat, indoor, chair&#10;&#10;Description automatically generated">
              <a:extLst>
                <a:ext uri="{FF2B5EF4-FFF2-40B4-BE49-F238E27FC236}">
                  <a16:creationId xmlns:a16="http://schemas.microsoft.com/office/drawing/2014/main" id="{5DB6B248-8597-355D-92E5-13229172FB3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54336" y="3168075"/>
              <a:ext cx="1575386" cy="2694562"/>
            </a:xfrm>
            <a:prstGeom prst="rect">
              <a:avLst/>
            </a:prstGeom>
          </p:spPr>
        </p:pic>
        <p:pic>
          <p:nvPicPr>
            <p:cNvPr id="11" name="Picture 10" descr="A picture containing furniture, seat, indoor, chair&#10;&#10;Description automatically generated">
              <a:extLst>
                <a:ext uri="{FF2B5EF4-FFF2-40B4-BE49-F238E27FC236}">
                  <a16:creationId xmlns:a16="http://schemas.microsoft.com/office/drawing/2014/main" id="{FD21A4C4-3BEA-EC34-A3E5-017B1B0E89F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32122" y="3028646"/>
              <a:ext cx="1575386" cy="2694562"/>
            </a:xfrm>
            <a:prstGeom prst="rect">
              <a:avLst/>
            </a:prstGeom>
          </p:spPr>
        </p:pic>
        <p:pic>
          <p:nvPicPr>
            <p:cNvPr id="12" name="Picture 11" descr="A picture containing text, stack&#10;&#10;Description automatically generated">
              <a:extLst>
                <a:ext uri="{FF2B5EF4-FFF2-40B4-BE49-F238E27FC236}">
                  <a16:creationId xmlns:a16="http://schemas.microsoft.com/office/drawing/2014/main" id="{FCCC6A84-569F-3E11-DBB4-28BBFEBD44D9}"/>
                </a:ext>
              </a:extLst>
            </p:cNvPr>
            <p:cNvPicPr>
              <a:picLocks noChangeAspect="1"/>
            </p:cNvPicPr>
            <p:nvPr/>
          </p:nvPicPr>
          <p:blipFill rotWithShape="1">
            <a:blip r:embed="rId3">
              <a:alphaModFix amt="58000"/>
              <a:extLst>
                <a:ext uri="{28A0092B-C50C-407E-A947-70E740481C1C}">
                  <a14:useLocalDpi xmlns:a14="http://schemas.microsoft.com/office/drawing/2010/main" val="0"/>
                </a:ext>
              </a:extLst>
            </a:blip>
            <a:srcRect t="66749" b="249"/>
            <a:stretch/>
          </p:blipFill>
          <p:spPr>
            <a:xfrm>
              <a:off x="2626467" y="4970834"/>
              <a:ext cx="6619755" cy="1863049"/>
            </a:xfrm>
            <a:prstGeom prst="cloud">
              <a:avLst/>
            </a:prstGeom>
            <a:effectLst>
              <a:outerShdw blurRad="50800" dist="38100" dir="5400000" algn="t" rotWithShape="0">
                <a:prstClr val="black">
                  <a:alpha val="40000"/>
                </a:prstClr>
              </a:outerShdw>
            </a:effectLst>
          </p:spPr>
        </p:pic>
      </p:grpSp>
      <p:sp>
        <p:nvSpPr>
          <p:cNvPr id="15" name="Speech Bubble: Rectangle 14">
            <a:extLst>
              <a:ext uri="{FF2B5EF4-FFF2-40B4-BE49-F238E27FC236}">
                <a16:creationId xmlns:a16="http://schemas.microsoft.com/office/drawing/2014/main" id="{46F37AC3-4722-687D-273A-36F1346AAED7}"/>
              </a:ext>
            </a:extLst>
          </p:cNvPr>
          <p:cNvSpPr/>
          <p:nvPr/>
        </p:nvSpPr>
        <p:spPr>
          <a:xfrm>
            <a:off x="9460394" y="175098"/>
            <a:ext cx="2686740" cy="1124253"/>
          </a:xfrm>
          <a:prstGeom prst="wedgeRectCallout">
            <a:avLst>
              <a:gd name="adj1" fmla="val 867"/>
              <a:gd name="adj2" fmla="val 10489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don’t know what you are asking.</a:t>
            </a:r>
          </a:p>
          <a:p>
            <a:pPr algn="ctr"/>
            <a:r>
              <a:rPr lang="en-US" dirty="0"/>
              <a:t>Can you handle the trouble I will face?</a:t>
            </a:r>
          </a:p>
        </p:txBody>
      </p:sp>
      <p:sp>
        <p:nvSpPr>
          <p:cNvPr id="16" name="Speech Bubble: Rectangle 15">
            <a:extLst>
              <a:ext uri="{FF2B5EF4-FFF2-40B4-BE49-F238E27FC236}">
                <a16:creationId xmlns:a16="http://schemas.microsoft.com/office/drawing/2014/main" id="{0B8A564F-CE26-5F1B-B2D8-86F9B872D39A}"/>
              </a:ext>
            </a:extLst>
          </p:cNvPr>
          <p:cNvSpPr/>
          <p:nvPr/>
        </p:nvSpPr>
        <p:spPr>
          <a:xfrm>
            <a:off x="5059003" y="1547714"/>
            <a:ext cx="1445293" cy="530611"/>
          </a:xfrm>
          <a:prstGeom prst="wedgeRectCallout">
            <a:avLst>
              <a:gd name="adj1" fmla="val 62505"/>
              <a:gd name="adj2" fmla="val 4615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We can</a:t>
            </a:r>
          </a:p>
        </p:txBody>
      </p:sp>
      <p:sp>
        <p:nvSpPr>
          <p:cNvPr id="3" name="Speech Bubble: Rectangle 2">
            <a:extLst>
              <a:ext uri="{FF2B5EF4-FFF2-40B4-BE49-F238E27FC236}">
                <a16:creationId xmlns:a16="http://schemas.microsoft.com/office/drawing/2014/main" id="{01CE4ACC-F163-B874-8CC6-B04E1360C496}"/>
              </a:ext>
            </a:extLst>
          </p:cNvPr>
          <p:cNvSpPr/>
          <p:nvPr/>
        </p:nvSpPr>
        <p:spPr>
          <a:xfrm>
            <a:off x="9460393" y="4452026"/>
            <a:ext cx="2437567" cy="1124253"/>
          </a:xfrm>
          <a:prstGeom prst="wedgeRectCallout">
            <a:avLst>
              <a:gd name="adj1" fmla="val 2833"/>
              <a:gd name="adj2" fmla="val -15295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will face trouble, but it is God who will choose who will sit to my left and right.</a:t>
            </a:r>
          </a:p>
        </p:txBody>
      </p:sp>
      <p:pic>
        <p:nvPicPr>
          <p:cNvPr id="7" name="Picture 6" descr="Logo&#10;&#10;Description automatically generated">
            <a:extLst>
              <a:ext uri="{FF2B5EF4-FFF2-40B4-BE49-F238E27FC236}">
                <a16:creationId xmlns:a16="http://schemas.microsoft.com/office/drawing/2014/main" id="{97BC2473-4671-E7F8-A983-DC9ACBC2C6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50644"/>
            <a:ext cx="2140085" cy="2099958"/>
          </a:xfrm>
          <a:prstGeom prst="rect">
            <a:avLst/>
          </a:prstGeom>
        </p:spPr>
      </p:pic>
      <p:sp>
        <p:nvSpPr>
          <p:cNvPr id="9" name="Speech Bubble: Rectangle 8">
            <a:extLst>
              <a:ext uri="{FF2B5EF4-FFF2-40B4-BE49-F238E27FC236}">
                <a16:creationId xmlns:a16="http://schemas.microsoft.com/office/drawing/2014/main" id="{4D4AE2FD-1087-645E-0CFE-A7FEE4778341}"/>
              </a:ext>
            </a:extLst>
          </p:cNvPr>
          <p:cNvSpPr/>
          <p:nvPr/>
        </p:nvSpPr>
        <p:spPr>
          <a:xfrm>
            <a:off x="2393004" y="5576279"/>
            <a:ext cx="2877743" cy="980164"/>
          </a:xfrm>
          <a:prstGeom prst="wedgeRectCallout">
            <a:avLst>
              <a:gd name="adj1" fmla="val -69482"/>
              <a:gd name="adj2" fmla="val 822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Did you hear that Jesus willingly let God make important decisions?</a:t>
            </a:r>
          </a:p>
        </p:txBody>
      </p:sp>
    </p:spTree>
    <p:extLst>
      <p:ext uri="{BB962C8B-B14F-4D97-AF65-F5344CB8AC3E}">
        <p14:creationId xmlns:p14="http://schemas.microsoft.com/office/powerpoint/2010/main" val="4152747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22" descr="A group of people in robes&#10;&#10;Description automatically generated with medium confidence">
            <a:extLst>
              <a:ext uri="{FF2B5EF4-FFF2-40B4-BE49-F238E27FC236}">
                <a16:creationId xmlns:a16="http://schemas.microsoft.com/office/drawing/2014/main" id="{F078B7A8-B4B7-ECA9-0103-870FB0FBB7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5059003" y="1299350"/>
            <a:ext cx="6989727" cy="3929779"/>
          </a:xfrm>
        </p:spPr>
      </p:pic>
      <p:sp>
        <p:nvSpPr>
          <p:cNvPr id="2" name="Title 1">
            <a:extLst>
              <a:ext uri="{FF2B5EF4-FFF2-40B4-BE49-F238E27FC236}">
                <a16:creationId xmlns:a16="http://schemas.microsoft.com/office/drawing/2014/main" id="{05FF541C-B192-D5F3-E19A-9E36536954FC}"/>
              </a:ext>
            </a:extLst>
          </p:cNvPr>
          <p:cNvSpPr>
            <a:spLocks noGrp="1"/>
          </p:cNvSpPr>
          <p:nvPr>
            <p:ph type="title"/>
          </p:nvPr>
        </p:nvSpPr>
        <p:spPr>
          <a:xfrm>
            <a:off x="839788" y="457200"/>
            <a:ext cx="3932237" cy="1429966"/>
          </a:xfrm>
        </p:spPr>
        <p:txBody>
          <a:bodyPr>
            <a:normAutofit fontScale="90000"/>
          </a:bodyPr>
          <a:lstStyle/>
          <a:p>
            <a:pPr algn="ctr"/>
            <a:r>
              <a:rPr lang="en-US" dirty="0">
                <a:solidFill>
                  <a:schemeClr val="accent2">
                    <a:lumMod val="50000"/>
                  </a:schemeClr>
                </a:solidFill>
                <a:latin typeface="Aharoni" panose="02010803020104030203" pitchFamily="2" charset="-79"/>
                <a:cs typeface="Aharoni" panose="02010803020104030203" pitchFamily="2" charset="-79"/>
              </a:rPr>
              <a:t>Matthew 20</a:t>
            </a:r>
            <a:br>
              <a:rPr lang="en-US" dirty="0">
                <a:solidFill>
                  <a:schemeClr val="accent2">
                    <a:lumMod val="50000"/>
                  </a:schemeClr>
                </a:solidFill>
                <a:latin typeface="Aharoni" panose="02010803020104030203" pitchFamily="2" charset="-79"/>
                <a:cs typeface="Aharoni" panose="02010803020104030203" pitchFamily="2" charset="-79"/>
              </a:rPr>
            </a:br>
            <a:br>
              <a:rPr lang="en-US" dirty="0">
                <a:solidFill>
                  <a:schemeClr val="accent2">
                    <a:lumMod val="50000"/>
                  </a:schemeClr>
                </a:solidFill>
                <a:latin typeface="Aharoni" panose="02010803020104030203" pitchFamily="2" charset="-79"/>
                <a:cs typeface="Aharoni" panose="02010803020104030203" pitchFamily="2" charset="-79"/>
              </a:rPr>
            </a:br>
            <a:r>
              <a:rPr lang="en-US" dirty="0">
                <a:solidFill>
                  <a:schemeClr val="accent2">
                    <a:lumMod val="50000"/>
                  </a:schemeClr>
                </a:solidFill>
                <a:latin typeface="Aharoni" panose="02010803020104030203" pitchFamily="2" charset="-79"/>
                <a:cs typeface="Aharoni" panose="02010803020104030203" pitchFamily="2" charset="-79"/>
              </a:rPr>
              <a:t>Be great by serving</a:t>
            </a:r>
          </a:p>
        </p:txBody>
      </p:sp>
      <p:sp>
        <p:nvSpPr>
          <p:cNvPr id="4" name="Text Placeholder 3">
            <a:extLst>
              <a:ext uri="{FF2B5EF4-FFF2-40B4-BE49-F238E27FC236}">
                <a16:creationId xmlns:a16="http://schemas.microsoft.com/office/drawing/2014/main" id="{558B5A1A-2D18-4B22-73DE-6D743724F52B}"/>
              </a:ext>
            </a:extLst>
          </p:cNvPr>
          <p:cNvSpPr>
            <a:spLocks noGrp="1"/>
          </p:cNvSpPr>
          <p:nvPr>
            <p:ph type="body" sz="half" idx="2"/>
          </p:nvPr>
        </p:nvSpPr>
        <p:spPr>
          <a:ln w="38100">
            <a:solidFill>
              <a:schemeClr val="accent2">
                <a:lumMod val="75000"/>
              </a:schemeClr>
            </a:solidFill>
          </a:ln>
        </p:spPr>
        <p:style>
          <a:lnRef idx="1">
            <a:schemeClr val="accent1"/>
          </a:lnRef>
          <a:fillRef idx="2">
            <a:schemeClr val="accent1"/>
          </a:fillRef>
          <a:effectRef idx="1">
            <a:schemeClr val="accent1"/>
          </a:effectRef>
          <a:fontRef idx="minor">
            <a:schemeClr val="dk1"/>
          </a:fontRef>
        </p:style>
        <p:txBody>
          <a:bodyPr/>
          <a:lstStyle/>
          <a:p>
            <a:r>
              <a:rPr lang="en-US" baseline="30000" dirty="0"/>
              <a:t>24 </a:t>
            </a:r>
            <a:r>
              <a:rPr lang="en-US" dirty="0"/>
              <a:t>When the ten heard about this, they were indignant with the two brothers. </a:t>
            </a:r>
          </a:p>
          <a:p>
            <a:r>
              <a:rPr lang="en-US" baseline="30000" dirty="0"/>
              <a:t>25 </a:t>
            </a:r>
            <a:r>
              <a:rPr lang="en-US" dirty="0"/>
              <a:t>Jesus called them together and said, “You know that the rulers of the Gentiles lord it over them, and their high officials exercise authority over them.</a:t>
            </a:r>
          </a:p>
          <a:p>
            <a:r>
              <a:rPr lang="en-US" dirty="0"/>
              <a:t> </a:t>
            </a:r>
            <a:r>
              <a:rPr lang="en-US" baseline="30000" dirty="0"/>
              <a:t>26 </a:t>
            </a:r>
            <a:r>
              <a:rPr lang="en-US" dirty="0"/>
              <a:t>Not so with you. Instead, whoever wants to become great among you must be your servant, </a:t>
            </a:r>
            <a:r>
              <a:rPr lang="en-US" baseline="30000" dirty="0"/>
              <a:t>27 </a:t>
            </a:r>
            <a:r>
              <a:rPr lang="en-US" dirty="0"/>
              <a:t>and whoever wants to be first must be your slave— </a:t>
            </a:r>
            <a:r>
              <a:rPr lang="en-US" baseline="30000" dirty="0"/>
              <a:t>28 </a:t>
            </a:r>
            <a:r>
              <a:rPr lang="en-US" dirty="0"/>
              <a:t>just as the Son of Man did not come to be served, but to serve, and to give his life as a ransom for many.”</a:t>
            </a:r>
          </a:p>
          <a:p>
            <a:endParaRPr lang="en-US" dirty="0"/>
          </a:p>
        </p:txBody>
      </p:sp>
      <p:sp>
        <p:nvSpPr>
          <p:cNvPr id="15" name="Speech Bubble: Rectangle 14">
            <a:extLst>
              <a:ext uri="{FF2B5EF4-FFF2-40B4-BE49-F238E27FC236}">
                <a16:creationId xmlns:a16="http://schemas.microsoft.com/office/drawing/2014/main" id="{46F37AC3-4722-687D-273A-36F1346AAED7}"/>
              </a:ext>
            </a:extLst>
          </p:cNvPr>
          <p:cNvSpPr/>
          <p:nvPr/>
        </p:nvSpPr>
        <p:spPr>
          <a:xfrm>
            <a:off x="7992436" y="47930"/>
            <a:ext cx="2686740" cy="1124253"/>
          </a:xfrm>
          <a:prstGeom prst="wedgeRectCallout">
            <a:avLst>
              <a:gd name="adj1" fmla="val -30270"/>
              <a:gd name="adj2" fmla="val 10835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know most rulers lord it over their subjects.</a:t>
            </a:r>
          </a:p>
          <a:p>
            <a:pPr algn="ctr"/>
            <a:r>
              <a:rPr lang="en-US" dirty="0"/>
              <a:t>That’s not our way.</a:t>
            </a:r>
          </a:p>
        </p:txBody>
      </p:sp>
      <p:sp>
        <p:nvSpPr>
          <p:cNvPr id="16" name="Speech Bubble: Rectangle 15">
            <a:extLst>
              <a:ext uri="{FF2B5EF4-FFF2-40B4-BE49-F238E27FC236}">
                <a16:creationId xmlns:a16="http://schemas.microsoft.com/office/drawing/2014/main" id="{0B8A564F-CE26-5F1B-B2D8-86F9B872D39A}"/>
              </a:ext>
            </a:extLst>
          </p:cNvPr>
          <p:cNvSpPr/>
          <p:nvPr/>
        </p:nvSpPr>
        <p:spPr>
          <a:xfrm>
            <a:off x="4772025" y="334275"/>
            <a:ext cx="2471707" cy="805897"/>
          </a:xfrm>
          <a:prstGeom prst="wedgeRectCallout">
            <a:avLst>
              <a:gd name="adj1" fmla="val -1868"/>
              <a:gd name="adj2" fmla="val 149983"/>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James and John, you are no more important than any of us!</a:t>
            </a:r>
          </a:p>
        </p:txBody>
      </p:sp>
      <p:sp>
        <p:nvSpPr>
          <p:cNvPr id="3" name="Speech Bubble: Rectangle 2">
            <a:extLst>
              <a:ext uri="{FF2B5EF4-FFF2-40B4-BE49-F238E27FC236}">
                <a16:creationId xmlns:a16="http://schemas.microsoft.com/office/drawing/2014/main" id="{01CE4ACC-F163-B874-8CC6-B04E1360C496}"/>
              </a:ext>
            </a:extLst>
          </p:cNvPr>
          <p:cNvSpPr/>
          <p:nvPr/>
        </p:nvSpPr>
        <p:spPr>
          <a:xfrm>
            <a:off x="7659202" y="5051169"/>
            <a:ext cx="2437567" cy="1416962"/>
          </a:xfrm>
          <a:prstGeom prst="wedgeRectCallout">
            <a:avLst>
              <a:gd name="adj1" fmla="val -26698"/>
              <a:gd name="adj2" fmla="val -15981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way to be great in my kingdom is to serve one another.</a:t>
            </a:r>
          </a:p>
          <a:p>
            <a:pPr algn="ctr"/>
            <a:r>
              <a:rPr lang="en-US" dirty="0"/>
              <a:t>I came to serve and give my life for everyone.</a:t>
            </a:r>
          </a:p>
        </p:txBody>
      </p:sp>
      <p:pic>
        <p:nvPicPr>
          <p:cNvPr id="7" name="Picture 6" descr="Logo&#10;&#10;Description automatically generated">
            <a:extLst>
              <a:ext uri="{FF2B5EF4-FFF2-40B4-BE49-F238E27FC236}">
                <a16:creationId xmlns:a16="http://schemas.microsoft.com/office/drawing/2014/main" id="{97BC2473-4671-E7F8-A983-DC9ACBC2C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09319" y="4709671"/>
            <a:ext cx="2140085" cy="2099958"/>
          </a:xfrm>
          <a:prstGeom prst="rect">
            <a:avLst/>
          </a:prstGeom>
        </p:spPr>
      </p:pic>
      <p:sp>
        <p:nvSpPr>
          <p:cNvPr id="9" name="Speech Bubble: Rectangle 8">
            <a:extLst>
              <a:ext uri="{FF2B5EF4-FFF2-40B4-BE49-F238E27FC236}">
                <a16:creationId xmlns:a16="http://schemas.microsoft.com/office/drawing/2014/main" id="{4D4AE2FD-1087-645E-0CFE-A7FEE4778341}"/>
              </a:ext>
            </a:extLst>
          </p:cNvPr>
          <p:cNvSpPr/>
          <p:nvPr/>
        </p:nvSpPr>
        <p:spPr>
          <a:xfrm>
            <a:off x="1993197" y="5487967"/>
            <a:ext cx="2503206" cy="980164"/>
          </a:xfrm>
          <a:prstGeom prst="wedgeRectCallout">
            <a:avLst>
              <a:gd name="adj1" fmla="val 60322"/>
              <a:gd name="adj2" fmla="val 624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Jesus was humble.</a:t>
            </a:r>
          </a:p>
          <a:p>
            <a:pPr algn="ctr"/>
            <a:r>
              <a:rPr lang="en-US" dirty="0"/>
              <a:t>He came to serve </a:t>
            </a:r>
          </a:p>
          <a:p>
            <a:pPr algn="ctr"/>
            <a:r>
              <a:rPr lang="en-US" dirty="0"/>
              <a:t>and give His life.</a:t>
            </a:r>
          </a:p>
        </p:txBody>
      </p:sp>
    </p:spTree>
    <p:extLst>
      <p:ext uri="{BB962C8B-B14F-4D97-AF65-F5344CB8AC3E}">
        <p14:creationId xmlns:p14="http://schemas.microsoft.com/office/powerpoint/2010/main" val="36892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E465-BF21-217F-CC1F-FEF3B63F3EFA}"/>
              </a:ext>
            </a:extLst>
          </p:cNvPr>
          <p:cNvSpPr>
            <a:spLocks noGrp="1"/>
          </p:cNvSpPr>
          <p:nvPr>
            <p:ph type="title"/>
          </p:nvPr>
        </p:nvSpPr>
        <p:spPr>
          <a:xfrm>
            <a:off x="1013298" y="1033733"/>
            <a:ext cx="10515600" cy="4790534"/>
          </a:xfrm>
          <a:ln w="57150">
            <a:solidFill>
              <a:schemeClr val="accent1">
                <a:lumMod val="50000"/>
              </a:schemeClr>
            </a:solidFill>
          </a:ln>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5400" dirty="0"/>
              <a:t>Have the same mindset of Jesus:</a:t>
            </a:r>
            <a:br>
              <a:rPr lang="en-US" sz="5400" dirty="0"/>
            </a:br>
            <a:r>
              <a:rPr lang="en-US" sz="5400" dirty="0"/>
              <a:t>He was God,</a:t>
            </a:r>
            <a:br>
              <a:rPr lang="en-US" sz="5400" dirty="0"/>
            </a:br>
            <a:r>
              <a:rPr lang="en-US" sz="5400" dirty="0"/>
              <a:t>but took on the nature of a servant,</a:t>
            </a:r>
            <a:br>
              <a:rPr lang="en-US" sz="5400" dirty="0"/>
            </a:br>
            <a:r>
              <a:rPr lang="en-US" sz="5400" dirty="0"/>
              <a:t>He humbled himself.</a:t>
            </a:r>
            <a:endParaRPr lang="en-US" dirty="0"/>
          </a:p>
        </p:txBody>
      </p:sp>
      <p:pic>
        <p:nvPicPr>
          <p:cNvPr id="3" name="Picture 2" descr="Logo&#10;&#10;Description automatically generated">
            <a:extLst>
              <a:ext uri="{FF2B5EF4-FFF2-40B4-BE49-F238E27FC236}">
                <a16:creationId xmlns:a16="http://schemas.microsoft.com/office/drawing/2014/main" id="{260DDA7C-D3A4-C5DD-7B6C-F4B7F9BD8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50644"/>
            <a:ext cx="2140085" cy="2099958"/>
          </a:xfrm>
          <a:prstGeom prst="rect">
            <a:avLst/>
          </a:prstGeom>
        </p:spPr>
      </p:pic>
      <p:sp>
        <p:nvSpPr>
          <p:cNvPr id="4" name="Speech Bubble: Rectangle 3">
            <a:extLst>
              <a:ext uri="{FF2B5EF4-FFF2-40B4-BE49-F238E27FC236}">
                <a16:creationId xmlns:a16="http://schemas.microsoft.com/office/drawing/2014/main" id="{F91D2D4A-9911-A616-CA04-737A4DBD4CA2}"/>
              </a:ext>
            </a:extLst>
          </p:cNvPr>
          <p:cNvSpPr/>
          <p:nvPr/>
        </p:nvSpPr>
        <p:spPr>
          <a:xfrm>
            <a:off x="2393004" y="5610258"/>
            <a:ext cx="2570882" cy="732176"/>
          </a:xfrm>
          <a:prstGeom prst="wedgeRectCallout">
            <a:avLst>
              <a:gd name="adj1" fmla="val -69482"/>
              <a:gd name="adj2" fmla="val 822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So be humble like Jesus</a:t>
            </a:r>
          </a:p>
        </p:txBody>
      </p:sp>
      <p:sp>
        <p:nvSpPr>
          <p:cNvPr id="5" name="Scroll: Vertical 4">
            <a:extLst>
              <a:ext uri="{FF2B5EF4-FFF2-40B4-BE49-F238E27FC236}">
                <a16:creationId xmlns:a16="http://schemas.microsoft.com/office/drawing/2014/main" id="{698BC89A-F81F-9504-ECDB-AB00BB55B665}"/>
              </a:ext>
            </a:extLst>
          </p:cNvPr>
          <p:cNvSpPr/>
          <p:nvPr/>
        </p:nvSpPr>
        <p:spPr>
          <a:xfrm rot="21214134">
            <a:off x="9000214" y="4336601"/>
            <a:ext cx="3279843" cy="2206630"/>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i="1" dirty="0"/>
              <a:t>Jesus said – </a:t>
            </a:r>
          </a:p>
          <a:p>
            <a:pPr algn="ctr"/>
            <a:r>
              <a:rPr lang="en-US" i="1" dirty="0"/>
              <a:t>…</a:t>
            </a:r>
            <a:r>
              <a:rPr lang="en-US" dirty="0"/>
              <a:t>I am gentle and humble in heart…</a:t>
            </a:r>
          </a:p>
          <a:p>
            <a:pPr algn="ctr"/>
            <a:endParaRPr lang="en-US" dirty="0"/>
          </a:p>
          <a:p>
            <a:pPr algn="ctr"/>
            <a:r>
              <a:rPr lang="en-US" dirty="0"/>
              <a:t>Matthew 11:29</a:t>
            </a:r>
          </a:p>
        </p:txBody>
      </p:sp>
      <p:pic>
        <p:nvPicPr>
          <p:cNvPr id="7" name="Picture 6" descr="Logo&#10;&#10;Description automatically generated">
            <a:extLst>
              <a:ext uri="{FF2B5EF4-FFF2-40B4-BE49-F238E27FC236}">
                <a16:creationId xmlns:a16="http://schemas.microsoft.com/office/drawing/2014/main" id="{62B6CBC0-027A-DE00-38E1-BE0F4387D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269"/>
            <a:ext cx="4533089" cy="1989670"/>
          </a:xfrm>
          <a:prstGeom prst="rect">
            <a:avLst/>
          </a:prstGeom>
        </p:spPr>
      </p:pic>
      <p:sp>
        <p:nvSpPr>
          <p:cNvPr id="8" name="TextBox 7">
            <a:extLst>
              <a:ext uri="{FF2B5EF4-FFF2-40B4-BE49-F238E27FC236}">
                <a16:creationId xmlns:a16="http://schemas.microsoft.com/office/drawing/2014/main" id="{BBE389AC-E7F5-EB59-91C6-3CEC050E18B5}"/>
              </a:ext>
            </a:extLst>
          </p:cNvPr>
          <p:cNvSpPr txBox="1"/>
          <p:nvPr/>
        </p:nvSpPr>
        <p:spPr>
          <a:xfrm>
            <a:off x="663102" y="612400"/>
            <a:ext cx="1719944" cy="646331"/>
          </a:xfrm>
          <a:prstGeom prst="rect">
            <a:avLst/>
          </a:prstGeom>
          <a:noFill/>
        </p:spPr>
        <p:txBody>
          <a:bodyPr wrap="square" rtlCol="0">
            <a:spAutoFit/>
          </a:bodyPr>
          <a:lstStyle/>
          <a:p>
            <a:pPr algn="ctr"/>
            <a:r>
              <a:rPr lang="en-US" b="1" dirty="0">
                <a:cs typeface="Aharoni" panose="02010803020104030203" pitchFamily="2" charset="-79"/>
              </a:rPr>
              <a:t>Philippians</a:t>
            </a:r>
          </a:p>
          <a:p>
            <a:pPr algn="ctr"/>
            <a:r>
              <a:rPr lang="en-US" b="1" dirty="0">
                <a:cs typeface="Aharoni" panose="02010803020104030203" pitchFamily="2" charset="-79"/>
              </a:rPr>
              <a:t>2:1-11</a:t>
            </a:r>
          </a:p>
        </p:txBody>
      </p:sp>
    </p:spTree>
    <p:extLst>
      <p:ext uri="{BB962C8B-B14F-4D97-AF65-F5344CB8AC3E}">
        <p14:creationId xmlns:p14="http://schemas.microsoft.com/office/powerpoint/2010/main" val="577087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541C-B192-D5F3-E19A-9E36536954FC}"/>
              </a:ext>
            </a:extLst>
          </p:cNvPr>
          <p:cNvSpPr>
            <a:spLocks noGrp="1"/>
          </p:cNvSpPr>
          <p:nvPr>
            <p:ph type="title"/>
          </p:nvPr>
        </p:nvSpPr>
        <p:spPr>
          <a:xfrm>
            <a:off x="839787" y="165541"/>
            <a:ext cx="3932237" cy="939884"/>
          </a:xfrm>
        </p:spPr>
        <p:txBody>
          <a:bodyPr>
            <a:normAutofit/>
          </a:bodyPr>
          <a:lstStyle/>
          <a:p>
            <a:pPr algn="ctr"/>
            <a:r>
              <a:rPr lang="en-US" dirty="0">
                <a:solidFill>
                  <a:schemeClr val="accent2">
                    <a:lumMod val="50000"/>
                  </a:schemeClr>
                </a:solidFill>
                <a:latin typeface="Aharoni" panose="02010803020104030203" pitchFamily="2" charset="-79"/>
                <a:cs typeface="Aharoni" panose="02010803020104030203" pitchFamily="2" charset="-79"/>
              </a:rPr>
              <a:t>Think about it</a:t>
            </a:r>
          </a:p>
        </p:txBody>
      </p:sp>
      <p:sp>
        <p:nvSpPr>
          <p:cNvPr id="9" name="Speech Bubble: Rectangle 8">
            <a:extLst>
              <a:ext uri="{FF2B5EF4-FFF2-40B4-BE49-F238E27FC236}">
                <a16:creationId xmlns:a16="http://schemas.microsoft.com/office/drawing/2014/main" id="{4D4AE2FD-1087-645E-0CFE-A7FEE4778341}"/>
              </a:ext>
            </a:extLst>
          </p:cNvPr>
          <p:cNvSpPr/>
          <p:nvPr/>
        </p:nvSpPr>
        <p:spPr>
          <a:xfrm>
            <a:off x="2124497" y="5201381"/>
            <a:ext cx="2961626" cy="1327923"/>
          </a:xfrm>
          <a:prstGeom prst="wedgeRectCallout">
            <a:avLst>
              <a:gd name="adj1" fmla="val -65553"/>
              <a:gd name="adj2" fmla="val 2003"/>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Jesus did not exalt himself.  He was humble!</a:t>
            </a:r>
          </a:p>
          <a:p>
            <a:pPr algn="ctr"/>
            <a:r>
              <a:rPr lang="en-US" dirty="0"/>
              <a:t>God exalted Jesus.</a:t>
            </a:r>
          </a:p>
        </p:txBody>
      </p:sp>
      <p:pic>
        <p:nvPicPr>
          <p:cNvPr id="14" name="Content Placeholder 13" descr="A picture containing text, beverage&#10;&#10;Description automatically generated">
            <a:extLst>
              <a:ext uri="{FF2B5EF4-FFF2-40B4-BE49-F238E27FC236}">
                <a16:creationId xmlns:a16="http://schemas.microsoft.com/office/drawing/2014/main" id="{758FE6E1-72C0-8733-4011-F218A7EBA5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2764" y="1417472"/>
            <a:ext cx="6172200" cy="3471862"/>
          </a:xfrm>
        </p:spPr>
      </p:pic>
      <p:pic>
        <p:nvPicPr>
          <p:cNvPr id="18" name="Picture 17" descr="A picture containing text, indoor&#10;&#10;Description automatically generated">
            <a:extLst>
              <a:ext uri="{FF2B5EF4-FFF2-40B4-BE49-F238E27FC236}">
                <a16:creationId xmlns:a16="http://schemas.microsoft.com/office/drawing/2014/main" id="{2FBE7ED1-4337-02FC-6AF4-C65A640095FE}"/>
              </a:ext>
            </a:extLst>
          </p:cNvPr>
          <p:cNvPicPr>
            <a:picLocks noChangeAspect="1"/>
          </p:cNvPicPr>
          <p:nvPr/>
        </p:nvPicPr>
        <p:blipFill rotWithShape="1">
          <a:blip r:embed="rId3">
            <a:extLst>
              <a:ext uri="{28A0092B-C50C-407E-A947-70E740481C1C}">
                <a14:useLocalDpi xmlns:a14="http://schemas.microsoft.com/office/drawing/2010/main" val="0"/>
              </a:ext>
            </a:extLst>
          </a:blip>
          <a:srcRect l="28397" r="27174"/>
          <a:stretch/>
        </p:blipFill>
        <p:spPr>
          <a:xfrm>
            <a:off x="6570344" y="2344350"/>
            <a:ext cx="859536" cy="1088220"/>
          </a:xfrm>
          <a:prstGeom prst="ellipse">
            <a:avLst/>
          </a:prstGeom>
          <a:ln>
            <a:noFill/>
          </a:ln>
          <a:effectLst>
            <a:softEdge rad="112500"/>
          </a:effectLst>
        </p:spPr>
      </p:pic>
      <p:pic>
        <p:nvPicPr>
          <p:cNvPr id="19" name="Content Placeholder 13" descr="A picture containing text, beverage&#10;&#10;Description automatically generated">
            <a:extLst>
              <a:ext uri="{FF2B5EF4-FFF2-40B4-BE49-F238E27FC236}">
                <a16:creationId xmlns:a16="http://schemas.microsoft.com/office/drawing/2014/main" id="{083324A1-C929-07E5-3A61-318FA35AA7AA}"/>
              </a:ext>
            </a:extLst>
          </p:cNvPr>
          <p:cNvPicPr>
            <a:picLocks noChangeAspect="1"/>
          </p:cNvPicPr>
          <p:nvPr/>
        </p:nvPicPr>
        <p:blipFill>
          <a:blip r:embed="rId2">
            <a:alphaModFix amt="41000"/>
            <a:extLst>
              <a:ext uri="{28A0092B-C50C-407E-A947-70E740481C1C}">
                <a14:useLocalDpi xmlns:a14="http://schemas.microsoft.com/office/drawing/2010/main" val="0"/>
              </a:ext>
            </a:extLst>
          </a:blip>
          <a:stretch>
            <a:fillRect/>
          </a:stretch>
        </p:blipFill>
        <p:spPr>
          <a:xfrm>
            <a:off x="3322764" y="1426998"/>
            <a:ext cx="6172200" cy="3471862"/>
          </a:xfrm>
          <a:prstGeom prst="rect">
            <a:avLst/>
          </a:prstGeom>
        </p:spPr>
      </p:pic>
      <p:sp>
        <p:nvSpPr>
          <p:cNvPr id="20" name="Speech Bubble: Rectangle 19">
            <a:extLst>
              <a:ext uri="{FF2B5EF4-FFF2-40B4-BE49-F238E27FC236}">
                <a16:creationId xmlns:a16="http://schemas.microsoft.com/office/drawing/2014/main" id="{3752F866-564F-1212-1DFE-D3ED99E77FBC}"/>
              </a:ext>
            </a:extLst>
          </p:cNvPr>
          <p:cNvSpPr/>
          <p:nvPr/>
        </p:nvSpPr>
        <p:spPr>
          <a:xfrm>
            <a:off x="5671146" y="336498"/>
            <a:ext cx="3517467" cy="768927"/>
          </a:xfrm>
          <a:prstGeom prst="wedgeRectCallout">
            <a:avLst>
              <a:gd name="adj1" fmla="val -30877"/>
              <a:gd name="adj2" fmla="val 14628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Come, my Son, sit at my right hand.</a:t>
            </a:r>
          </a:p>
        </p:txBody>
      </p:sp>
      <p:sp>
        <p:nvSpPr>
          <p:cNvPr id="21" name="Scroll: Vertical 20">
            <a:extLst>
              <a:ext uri="{FF2B5EF4-FFF2-40B4-BE49-F238E27FC236}">
                <a16:creationId xmlns:a16="http://schemas.microsoft.com/office/drawing/2014/main" id="{1B833491-9F4E-27F2-8F66-DBA5F1DAD4A3}"/>
              </a:ext>
            </a:extLst>
          </p:cNvPr>
          <p:cNvSpPr/>
          <p:nvPr/>
        </p:nvSpPr>
        <p:spPr>
          <a:xfrm rot="21304897">
            <a:off x="8192927" y="1230457"/>
            <a:ext cx="3926554" cy="4837834"/>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baseline="30000" dirty="0"/>
              <a:t>9 </a:t>
            </a:r>
            <a:r>
              <a:rPr lang="en-US" dirty="0"/>
              <a:t>Therefore God exalted him to the highest place</a:t>
            </a:r>
            <a:br>
              <a:rPr lang="en-US" dirty="0"/>
            </a:br>
            <a:r>
              <a:rPr lang="en-US" dirty="0"/>
              <a:t>    and gave him the name that is above every name,</a:t>
            </a:r>
            <a:br>
              <a:rPr lang="en-US" dirty="0"/>
            </a:br>
            <a:r>
              <a:rPr lang="en-US" baseline="30000" dirty="0"/>
              <a:t>10 </a:t>
            </a:r>
            <a:r>
              <a:rPr lang="en-US" dirty="0"/>
              <a:t>that at the name of Jesus every knee should bow,</a:t>
            </a:r>
            <a:br>
              <a:rPr lang="en-US" dirty="0"/>
            </a:br>
            <a:r>
              <a:rPr lang="en-US" dirty="0"/>
              <a:t>    in heaven and on earth and under the earth,</a:t>
            </a:r>
            <a:br>
              <a:rPr lang="en-US" dirty="0"/>
            </a:br>
            <a:r>
              <a:rPr lang="en-US" baseline="30000" dirty="0"/>
              <a:t>11 </a:t>
            </a:r>
            <a:r>
              <a:rPr lang="en-US" dirty="0"/>
              <a:t>and every tongue acknowledge that Jesus Christ is Lord,</a:t>
            </a:r>
            <a:br>
              <a:rPr lang="en-US" dirty="0"/>
            </a:br>
            <a:r>
              <a:rPr lang="en-US" dirty="0"/>
              <a:t>    to the glory of God the Father.</a:t>
            </a:r>
          </a:p>
        </p:txBody>
      </p:sp>
      <p:sp>
        <p:nvSpPr>
          <p:cNvPr id="4" name="Text Placeholder 3">
            <a:extLst>
              <a:ext uri="{FF2B5EF4-FFF2-40B4-BE49-F238E27FC236}">
                <a16:creationId xmlns:a16="http://schemas.microsoft.com/office/drawing/2014/main" id="{558B5A1A-2D18-4B22-73DE-6D743724F52B}"/>
              </a:ext>
            </a:extLst>
          </p:cNvPr>
          <p:cNvSpPr>
            <a:spLocks noGrp="1"/>
          </p:cNvSpPr>
          <p:nvPr>
            <p:ph type="body" sz="half" idx="2"/>
          </p:nvPr>
        </p:nvSpPr>
        <p:spPr>
          <a:xfrm>
            <a:off x="643684" y="1407947"/>
            <a:ext cx="2961626" cy="3500440"/>
          </a:xfrm>
          <a:ln w="38100">
            <a:solidFill>
              <a:schemeClr val="accent2">
                <a:lumMod val="75000"/>
              </a:schemeClr>
            </a:solidFill>
          </a:ln>
        </p:spPr>
        <p:style>
          <a:lnRef idx="1">
            <a:schemeClr val="accent1"/>
          </a:lnRef>
          <a:fillRef idx="2">
            <a:schemeClr val="accent1"/>
          </a:fillRef>
          <a:effectRef idx="1">
            <a:schemeClr val="accent1"/>
          </a:effectRef>
          <a:fontRef idx="minor">
            <a:schemeClr val="dk1"/>
          </a:fontRef>
        </p:style>
        <p:txBody>
          <a:bodyPr>
            <a:normAutofit/>
          </a:bodyPr>
          <a:lstStyle/>
          <a:p>
            <a:endParaRPr lang="en-US" i="1" dirty="0"/>
          </a:p>
          <a:p>
            <a:r>
              <a:rPr lang="en-US" i="1" dirty="0"/>
              <a:t>Jesus was humble.  </a:t>
            </a:r>
          </a:p>
          <a:p>
            <a:r>
              <a:rPr lang="en-US" i="1" dirty="0"/>
              <a:t>He came to this earth to take our punishment and give us a way to eternal life.</a:t>
            </a:r>
          </a:p>
          <a:p>
            <a:endParaRPr lang="en-US" i="1" dirty="0"/>
          </a:p>
          <a:p>
            <a:r>
              <a:rPr lang="en-US" i="1" dirty="0"/>
              <a:t>What did God do after He returned to heaven?   </a:t>
            </a:r>
          </a:p>
          <a:p>
            <a:r>
              <a:rPr lang="en-US" i="1" dirty="0"/>
              <a:t>Who is sitting on the right hand of God?</a:t>
            </a:r>
          </a:p>
          <a:p>
            <a:endParaRPr lang="en-US" dirty="0"/>
          </a:p>
        </p:txBody>
      </p:sp>
      <p:pic>
        <p:nvPicPr>
          <p:cNvPr id="7" name="Picture 6" descr="Logo&#10;&#10;Description automatically generated">
            <a:extLst>
              <a:ext uri="{FF2B5EF4-FFF2-40B4-BE49-F238E27FC236}">
                <a16:creationId xmlns:a16="http://schemas.microsoft.com/office/drawing/2014/main" id="{97BC2473-4671-E7F8-A983-DC9ACBC2C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88" y="4499161"/>
            <a:ext cx="2140085" cy="2099958"/>
          </a:xfrm>
          <a:prstGeom prst="rect">
            <a:avLst/>
          </a:prstGeom>
        </p:spPr>
      </p:pic>
    </p:spTree>
    <p:extLst>
      <p:ext uri="{BB962C8B-B14F-4D97-AF65-F5344CB8AC3E}">
        <p14:creationId xmlns:p14="http://schemas.microsoft.com/office/powerpoint/2010/main" val="196139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541C-B192-D5F3-E19A-9E36536954FC}"/>
              </a:ext>
            </a:extLst>
          </p:cNvPr>
          <p:cNvSpPr>
            <a:spLocks noGrp="1"/>
          </p:cNvSpPr>
          <p:nvPr>
            <p:ph type="title"/>
          </p:nvPr>
        </p:nvSpPr>
        <p:spPr>
          <a:xfrm>
            <a:off x="3713242" y="48371"/>
            <a:ext cx="3932237" cy="778943"/>
          </a:xfrm>
        </p:spPr>
        <p:txBody>
          <a:bodyPr>
            <a:normAutofit/>
          </a:bodyPr>
          <a:lstStyle/>
          <a:p>
            <a:pPr algn="ctr"/>
            <a:r>
              <a:rPr lang="en-US" dirty="0">
                <a:solidFill>
                  <a:schemeClr val="accent2">
                    <a:lumMod val="50000"/>
                  </a:schemeClr>
                </a:solidFill>
                <a:latin typeface="Aharoni" panose="02010803020104030203" pitchFamily="2" charset="-79"/>
                <a:cs typeface="Aharoni" panose="02010803020104030203" pitchFamily="2" charset="-79"/>
              </a:rPr>
              <a:t>It’s like balloons</a:t>
            </a:r>
          </a:p>
        </p:txBody>
      </p:sp>
      <p:pic>
        <p:nvPicPr>
          <p:cNvPr id="10" name="Picture 9" descr="A person holding a balloon&#10;&#10;Description automatically generated with medium confidence">
            <a:extLst>
              <a:ext uri="{FF2B5EF4-FFF2-40B4-BE49-F238E27FC236}">
                <a16:creationId xmlns:a16="http://schemas.microsoft.com/office/drawing/2014/main" id="{843FDCBA-9E0F-7F16-1909-018407BDD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13" y="1146628"/>
            <a:ext cx="4889701" cy="2750457"/>
          </a:xfrm>
          <a:prstGeom prst="rect">
            <a:avLst/>
          </a:prstGeom>
        </p:spPr>
      </p:pic>
      <p:sp>
        <p:nvSpPr>
          <p:cNvPr id="11" name="Rectangle 10">
            <a:extLst>
              <a:ext uri="{FF2B5EF4-FFF2-40B4-BE49-F238E27FC236}">
                <a16:creationId xmlns:a16="http://schemas.microsoft.com/office/drawing/2014/main" id="{8B546F66-7711-12AC-08AE-EDE21483A7FD}"/>
              </a:ext>
            </a:extLst>
          </p:cNvPr>
          <p:cNvSpPr/>
          <p:nvPr/>
        </p:nvSpPr>
        <p:spPr>
          <a:xfrm>
            <a:off x="103213" y="2626468"/>
            <a:ext cx="5187254" cy="1402017"/>
          </a:xfrm>
          <a:prstGeom prst="rect">
            <a:avLst/>
          </a:prstGeom>
          <a:noFill/>
        </p:spPr>
        <p:txBody>
          <a:bodyPr wrap="none" lIns="91440" tIns="45720" rIns="91440" bIns="45720">
            <a:normAutofit fontScale="62500" lnSpcReduction="20000"/>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This balloon is full </a:t>
            </a:r>
          </a:p>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of hot air</a:t>
            </a:r>
          </a:p>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 like prideful boasting</a:t>
            </a:r>
          </a:p>
        </p:txBody>
      </p:sp>
      <p:pic>
        <p:nvPicPr>
          <p:cNvPr id="13" name="Picture 12" descr="A red balloon with a black background&#10;&#10;Description automatically generated with medium confidence">
            <a:extLst>
              <a:ext uri="{FF2B5EF4-FFF2-40B4-BE49-F238E27FC236}">
                <a16:creationId xmlns:a16="http://schemas.microsoft.com/office/drawing/2014/main" id="{4E2CB410-21B0-7227-A1CA-60AB03A1D7EE}"/>
              </a:ext>
            </a:extLst>
          </p:cNvPr>
          <p:cNvPicPr>
            <a:picLocks noChangeAspect="1"/>
          </p:cNvPicPr>
          <p:nvPr/>
        </p:nvPicPr>
        <p:blipFill rotWithShape="1">
          <a:blip r:embed="rId3">
            <a:extLst>
              <a:ext uri="{28A0092B-C50C-407E-A947-70E740481C1C}">
                <a14:useLocalDpi xmlns:a14="http://schemas.microsoft.com/office/drawing/2010/main" val="0"/>
              </a:ext>
            </a:extLst>
          </a:blip>
          <a:srcRect b="17018"/>
          <a:stretch/>
        </p:blipFill>
        <p:spPr>
          <a:xfrm rot="6225704">
            <a:off x="668720" y="3426430"/>
            <a:ext cx="2798820" cy="2701994"/>
          </a:xfrm>
          <a:prstGeom prst="rect">
            <a:avLst/>
          </a:prstGeom>
        </p:spPr>
      </p:pic>
      <p:sp>
        <p:nvSpPr>
          <p:cNvPr id="14" name="Rectangle 13">
            <a:extLst>
              <a:ext uri="{FF2B5EF4-FFF2-40B4-BE49-F238E27FC236}">
                <a16:creationId xmlns:a16="http://schemas.microsoft.com/office/drawing/2014/main" id="{AEE30E1A-7B90-155E-D4FC-6AF3FE157BE7}"/>
              </a:ext>
            </a:extLst>
          </p:cNvPr>
          <p:cNvSpPr/>
          <p:nvPr/>
        </p:nvSpPr>
        <p:spPr>
          <a:xfrm>
            <a:off x="325040" y="5035237"/>
            <a:ext cx="5354320" cy="622570"/>
          </a:xfrm>
          <a:prstGeom prst="rect">
            <a:avLst/>
          </a:prstGeom>
          <a:noFill/>
        </p:spPr>
        <p:txBody>
          <a:bodyPr wrap="none" lIns="91440" tIns="45720" rIns="91440" bIns="45720">
            <a:normAutofit fontScale="77500" lnSpcReduction="20000"/>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Pride goes before a fall</a:t>
            </a:r>
          </a:p>
        </p:txBody>
      </p:sp>
      <p:pic>
        <p:nvPicPr>
          <p:cNvPr id="16" name="Picture 15">
            <a:extLst>
              <a:ext uri="{FF2B5EF4-FFF2-40B4-BE49-F238E27FC236}">
                <a16:creationId xmlns:a16="http://schemas.microsoft.com/office/drawing/2014/main" id="{8EC20419-F05E-4F29-D9E8-162348CE480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0575" y="6067938"/>
            <a:ext cx="1840785" cy="815538"/>
          </a:xfrm>
          <a:prstGeom prst="rect">
            <a:avLst/>
          </a:prstGeom>
        </p:spPr>
      </p:pic>
      <p:pic>
        <p:nvPicPr>
          <p:cNvPr id="19" name="Picture 18" descr="A hand holding a balloon&#10;&#10;Description automatically generated with low confidence">
            <a:extLst>
              <a:ext uri="{FF2B5EF4-FFF2-40B4-BE49-F238E27FC236}">
                <a16:creationId xmlns:a16="http://schemas.microsoft.com/office/drawing/2014/main" id="{594A1644-1C76-8630-B878-3B6246086B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9099" y="3029205"/>
            <a:ext cx="2872902" cy="3828795"/>
          </a:xfrm>
          <a:prstGeom prst="rect">
            <a:avLst/>
          </a:prstGeom>
        </p:spPr>
      </p:pic>
      <p:sp>
        <p:nvSpPr>
          <p:cNvPr id="17" name="Rectangle 16">
            <a:extLst>
              <a:ext uri="{FF2B5EF4-FFF2-40B4-BE49-F238E27FC236}">
                <a16:creationId xmlns:a16="http://schemas.microsoft.com/office/drawing/2014/main" id="{281F2725-8179-4B2F-19E2-68AEC7E0C7D5}"/>
              </a:ext>
            </a:extLst>
          </p:cNvPr>
          <p:cNvSpPr/>
          <p:nvPr/>
        </p:nvSpPr>
        <p:spPr>
          <a:xfrm>
            <a:off x="4822070" y="3801284"/>
            <a:ext cx="5354320" cy="1142318"/>
          </a:xfrm>
          <a:prstGeom prst="rect">
            <a:avLst/>
          </a:prstGeom>
          <a:noFill/>
        </p:spPr>
        <p:txBody>
          <a:bodyPr wrap="none" lIns="91440" tIns="45720" rIns="91440" bIns="45720">
            <a:normAutofit fontScale="77500" lnSpcReduction="20000"/>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But God fills us</a:t>
            </a:r>
          </a:p>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And lifts us up.</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21" name="Picture 20" descr="Shape&#10;&#10;Description automatically generated with medium confidence">
            <a:extLst>
              <a:ext uri="{FF2B5EF4-FFF2-40B4-BE49-F238E27FC236}">
                <a16:creationId xmlns:a16="http://schemas.microsoft.com/office/drawing/2014/main" id="{82C48EA6-70DD-C5AD-E6BD-8364D8F859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7401" y="1196897"/>
            <a:ext cx="2088289" cy="3828796"/>
          </a:xfrm>
          <a:prstGeom prst="rect">
            <a:avLst/>
          </a:prstGeom>
        </p:spPr>
      </p:pic>
    </p:spTree>
    <p:extLst>
      <p:ext uri="{BB962C8B-B14F-4D97-AF65-F5344CB8AC3E}">
        <p14:creationId xmlns:p14="http://schemas.microsoft.com/office/powerpoint/2010/main" val="211723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nodeType="afterEffect">
                                  <p:stCondLst>
                                    <p:cond delay="0"/>
                                  </p:stCondLst>
                                  <p:childTnLst>
                                    <p:animMotion origin="layout" path="M -0.11224 -0.0838 L -0.11224 -0.0838 C -0.10456 -0.06875 -0.10169 -0.05949 -0.0931 -0.04977 C -0.0875 -0.04352 -0.08724 -0.04491 -0.0819 -0.04121 C -0.06055 -0.02709 -0.08529 -0.04236 -0.06745 -0.03287 C -0.06432 -0.03102 -0.0612 -0.02847 -0.05794 -0.02709 C -0.04583 -0.02176 -0.04101 -0.0213 -0.02917 -0.01852 C -0.0207 -0.02153 -0.01198 -0.02315 -0.00364 -0.02709 C -0.00182 -0.02801 -0.00026 -0.03056 0.00117 -0.03287 C 0.01641 -0.05741 0.00873 -0.04514 0.01862 -0.07246 C 0.0211 -0.0794 0.02396 -0.08565 0.02669 -0.09236 C 0.02774 -0.09908 0.02982 -0.10533 0.02982 -0.11227 C 0.02982 -0.15417 0.02774 -0.16644 0.02344 -0.20023 C 0.02669 -0.22662 0.02787 -0.25417 0.03307 -0.27963 C 0.03555 -0.29167 0.04063 -0.30185 0.04583 -0.31088 C 0.06276 -0.34028 0.09232 -0.38496 0.11602 -0.4044 C 0.13047 -0.41644 0.16302 -0.43241 0.17982 -0.44144 C 0.19427 -0.43565 0.21016 -0.43704 0.22292 -0.42431 C 0.23581 -0.41158 0.24596 -0.33658 0.24857 -0.32222 C 0.24909 -0.31273 0.25039 -0.30324 0.25013 -0.29375 C 0.24987 -0.28866 0.24896 -0.28334 0.24688 -0.27963 C 0.23932 -0.26597 0.21927 -0.26042 0.21185 -0.25695 C 0.20065 -0.2588 0.18932 -0.25857 0.17826 -0.2625 C 0.17096 -0.26528 0.16458 -0.27292 0.15755 -0.27685 C 0.15235 -0.27963 0.14688 -0.28056 0.14154 -0.28241 C 0.12266 -0.27292 0.12656 -0.27824 0.10807 -0.23704 C 0.09596 -0.20996 0.07448 -0.15185 0.07448 -0.15185 C 0.0724 -0.11898 0.06849 -0.0963 0.07448 -0.06412 C 0.07552 -0.05903 0.078 -0.05371 0.08086 -0.05255 C 0.09076 -0.04884 0.10117 -0.0507 0.1112 -0.04977 C 0.11667 -0.05023 0.1655 -0.05209 0.17982 -0.05556 C 0.19271 -0.05857 0.20547 -0.06297 0.21823 -0.0669 C 0.25039 -0.09769 0.27188 -0.11273 0.29792 -0.16042 C 0.30495 -0.17315 0.3086 -0.19074 0.31393 -0.20579 C 0.3155 -0.26204 0.3194 -0.27454 0.30443 -0.33079 C 0.29701 -0.3581 0.27695 -0.38982 0.26602 -0.41297 C 0.26328 -0.41898 0.25742 -0.43681 0.25495 -0.44422 C 0.25807 -0.4632 0.25846 -0.48426 0.26445 -0.50093 C 0.26771 -0.50972 0.27474 -0.51181 0.28047 -0.51505 C 0.28919 -0.52037 0.29844 -0.52315 0.30755 -0.52639 C 0.32591 -0.53287 0.34193 -0.53634 0.36029 -0.54051 C 0.36498 -0.53773 0.37044 -0.53704 0.37461 -0.53218 C 0.37865 -0.52732 0.38138 -0.51945 0.38412 -0.51227 C 0.39375 -0.4882 0.39336 -0.48588 0.39857 -0.46111 C 0.39688 -0.44884 0.39779 -0.43472 0.39375 -0.42431 C 0.38438 -0.40047 0.36094 -0.38658 0.3474 -0.37616 C 0.34531 -0.36945 0.34232 -0.36343 0.34102 -0.35625 C 0.33854 -0.34144 0.33659 -0.32616 0.33633 -0.31088 C 0.33607 -0.30116 0.33685 -0.29097 0.33945 -0.28241 C 0.34089 -0.27755 0.3444 -0.27547 0.3474 -0.27384 C 0.35846 -0.26875 0.36979 -0.26644 0.38099 -0.2625 C 0.41784 -0.26759 0.41771 -0.25556 0.44167 -0.29097 C 0.44544 -0.29653 0.44805 -0.30417 0.45117 -0.31088 C 0.45495 -0.30047 0.46042 -0.29144 0.46237 -0.27963 C 0.46524 -0.26227 0.46563 -0.24375 0.46563 -0.2257 C 0.46563 -0.19167 0.46276 -0.16736 0.45443 -0.13773 C 0.45078 -0.12477 0.44688 -0.11181 0.44167 -0.10093 C 0.42826 -0.07315 0.41654 -0.07292 0.39688 -0.06111 C 0.36706 -0.06644 0.34206 -0.06875 0.31237 -0.08681 C 0.28503 -0.10324 0.25456 -0.13426 0.23412 -0.17176 C 0.21901 -0.19954 0.21042 -0.23843 0.20378 -0.27384 C 0.20182 -0.28426 0.20091 -0.32315 0.19102 -0.33357 C 0.18828 -0.33658 0.18464 -0.33542 0.18151 -0.33634 C 0.1724 -0.32315 0.16185 -0.31273 0.1543 -0.29653 C 0.13815 -0.26158 0.13724 -0.24352 0.13203 -0.20579 C 0.1336 -0.17662 0.13425 -0.14699 0.13672 -0.11783 C 0.13854 -0.09861 0.14232 -0.08009 0.14479 -0.06111 C 0.14714 -0.04236 0.14844 -0.02315 0.15117 -0.0044 C 0.15534 0.02523 0.1599 0.05463 0.1655 0.08356 L 0.17826 0.14884 C 0.17695 0.15602 0.17591 0.16412 0.17188 0.16852 C 0.16953 0.17129 0.16654 0.1706 0.16393 0.17153 L 0.12396 0.16574 C 0.11445 0.16412 0.10495 0.16157 0.09531 0.16018 C 0.07188 0.15671 0.04844 0.1544 0.025 0.15162 C 0.01758 0.14583 0.00977 0.14166 0.00274 0.13449 C -0.00377 0.12824 -0.03359 0.08912 -0.0388 0.08078 C -0.04622 0.06852 -0.05364 0.05555 -0.0595 0.04097 C -0.06432 0.02893 -0.0707 0.00116 -0.0707 0.00116 C -0.07122 -0.01852 -0.06784 -0.04005 -0.07226 -0.05834 C -0.07461 -0.06759 -0.08281 -0.06667 -0.08828 -0.06968 C -0.09609 -0.07408 -0.11224 -0.08102 -0.11224 -0.08102 C -0.11484 -0.07917 -0.11771 -0.07801 -0.12018 -0.07547 C -0.12604 -0.06875 -0.12435 -0.06759 -0.12656 -0.05834 C -0.12747 -0.0544 -0.12864 -0.0507 -0.12969 -0.04699 C -0.13411 -0.01597 -0.13086 -0.04144 -0.1345 0.02384 C -0.13502 0.03241 -0.13555 0.04097 -0.13607 0.04953 C -0.13555 0.05903 -0.13555 0.06852 -0.1345 0.07778 C -0.13398 0.08356 -0.13047 0.10046 -0.12812 0.10625 C -0.12682 0.10949 -0.12487 0.1118 -0.12331 0.11481 C -0.12109 0.11921 -0.11953 0.12477 -0.11693 0.12893 C -0.11354 0.13449 -0.10924 0.13773 -0.10586 0.14305 C -0.10534 0.14375 -0.09857 0.16018 -0.09779 0.16296 C -0.09648 0.16852 -0.09661 0.175 -0.09466 0.18009 C -0.09114 0.18866 -0.08659 0.19583 -0.0819 0.20278 C -0.07448 0.21342 -0.06354 0.22199 -0.05469 0.22824 C -0.04258 0.2368 -0.02578 0.24699 -0.01328 0.25092 C -0.00638 0.25301 0.00065 0.25278 0.00755 0.2537 C 0.05378 0.26944 0.028 0.25671 0.04896 0.27083 C 0.05052 0.27176 0.05221 0.27245 0.05378 0.27361 C 0.05599 0.27523 0.05807 0.27708 0.06016 0.27916 C 0.07136 0.2912 0.06576 0.29051 0.07136 0.29051 " pathEditMode="relative" ptsTypes="AAAAAAAAAAAAAAAAAAAAAAAAAAAAAAAAAAAAAAAAAAAAAAAAAAAAAAAAAAAAAAAAAAAAAAAAAAAAAAAAAAAAAAAAAAAAAAAAAAAAAA">
                                      <p:cBhvr>
                                        <p:cTn id="9" dur="2000" fill="hold"/>
                                        <p:tgtEl>
                                          <p:spTgt spid="13"/>
                                        </p:tgtEl>
                                        <p:attrNameLst>
                                          <p:attrName>ppt_x</p:attrName>
                                          <p:attrName>ppt_y</p:attrName>
                                        </p:attrNameLst>
                                      </p:cBhvr>
                                    </p:animMotion>
                                  </p:childTnLst>
                                </p:cTn>
                              </p:par>
                            </p:childTnLst>
                          </p:cTn>
                        </p:par>
                        <p:par>
                          <p:cTn id="10" fill="hold">
                            <p:stCondLst>
                              <p:cond delay="2000"/>
                            </p:stCondLst>
                            <p:childTnLst>
                              <p:par>
                                <p:cTn id="11" presetID="31" presetClass="exit" presetSubtype="0" fill="hold" nodeType="afterEffect">
                                  <p:stCondLst>
                                    <p:cond delay="0"/>
                                  </p:stCondLst>
                                  <p:childTnLst>
                                    <p:anim calcmode="lin" valueType="num">
                                      <p:cBhvr>
                                        <p:cTn id="12" dur="1000"/>
                                        <p:tgtEl>
                                          <p:spTgt spid="13"/>
                                        </p:tgtEl>
                                        <p:attrNameLst>
                                          <p:attrName>ppt_w</p:attrName>
                                        </p:attrNameLst>
                                      </p:cBhvr>
                                      <p:tavLst>
                                        <p:tav tm="0">
                                          <p:val>
                                            <p:strVal val="ppt_w"/>
                                          </p:val>
                                        </p:tav>
                                        <p:tav tm="100000">
                                          <p:val>
                                            <p:fltVal val="0"/>
                                          </p:val>
                                        </p:tav>
                                      </p:tavLst>
                                    </p:anim>
                                    <p:anim calcmode="lin" valueType="num">
                                      <p:cBhvr>
                                        <p:cTn id="13" dur="1000"/>
                                        <p:tgtEl>
                                          <p:spTgt spid="13"/>
                                        </p:tgtEl>
                                        <p:attrNameLst>
                                          <p:attrName>ppt_h</p:attrName>
                                        </p:attrNameLst>
                                      </p:cBhvr>
                                      <p:tavLst>
                                        <p:tav tm="0">
                                          <p:val>
                                            <p:strVal val="ppt_h"/>
                                          </p:val>
                                        </p:tav>
                                        <p:tav tm="100000">
                                          <p:val>
                                            <p:fltVal val="0"/>
                                          </p:val>
                                        </p:tav>
                                      </p:tavLst>
                                    </p:anim>
                                    <p:anim calcmode="lin" valueType="num">
                                      <p:cBhvr>
                                        <p:cTn id="14" dur="1000"/>
                                        <p:tgtEl>
                                          <p:spTgt spid="13"/>
                                        </p:tgtEl>
                                        <p:attrNameLst>
                                          <p:attrName>style.rotation</p:attrName>
                                        </p:attrNameLst>
                                      </p:cBhvr>
                                      <p:tavLst>
                                        <p:tav tm="0">
                                          <p:val>
                                            <p:fltVal val="0"/>
                                          </p:val>
                                        </p:tav>
                                        <p:tav tm="100000">
                                          <p:val>
                                            <p:fltVal val="90"/>
                                          </p:val>
                                        </p:tav>
                                      </p:tavLst>
                                    </p:anim>
                                    <p:animEffect transition="out" filter="fade">
                                      <p:cBhvr>
                                        <p:cTn id="15" dur="1000"/>
                                        <p:tgtEl>
                                          <p:spTgt spid="13"/>
                                        </p:tgtEl>
                                      </p:cBhvr>
                                    </p:animEffect>
                                    <p:set>
                                      <p:cBhvr>
                                        <p:cTn id="16" dur="1" fill="hold">
                                          <p:stCondLst>
                                            <p:cond delay="999"/>
                                          </p:stCondLst>
                                        </p:cTn>
                                        <p:tgtEl>
                                          <p:spTgt spid="13"/>
                                        </p:tgtEl>
                                        <p:attrNameLst>
                                          <p:attrName>style.visibility</p:attrName>
                                        </p:attrNameLst>
                                      </p:cBhvr>
                                      <p:to>
                                        <p:strVal val="hidden"/>
                                      </p:to>
                                    </p:set>
                                  </p:childTnLst>
                                </p:cTn>
                              </p:par>
                            </p:childTnLst>
                          </p:cTn>
                        </p:par>
                        <p:par>
                          <p:cTn id="17" fill="hold">
                            <p:stCondLst>
                              <p:cond delay="3000"/>
                            </p:stCondLst>
                            <p:childTnLst>
                              <p:par>
                                <p:cTn id="18" presetID="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par>
                          <p:cTn id="24" fill="hold">
                            <p:stCondLst>
                              <p:cond delay="0"/>
                            </p:stCondLst>
                            <p:childTnLst>
                              <p:par>
                                <p:cTn id="25" presetID="2" presetClass="exit" presetSubtype="1" fill="hold" nodeType="afterEffect">
                                  <p:stCondLst>
                                    <p:cond delay="0"/>
                                  </p:stCondLst>
                                  <p:childTnLst>
                                    <p:anim calcmode="lin" valueType="num">
                                      <p:cBhvr additive="base">
                                        <p:cTn id="26" dur="1750"/>
                                        <p:tgtEl>
                                          <p:spTgt spid="21"/>
                                        </p:tgtEl>
                                        <p:attrNameLst>
                                          <p:attrName>ppt_x</p:attrName>
                                        </p:attrNameLst>
                                      </p:cBhvr>
                                      <p:tavLst>
                                        <p:tav tm="0">
                                          <p:val>
                                            <p:strVal val="ppt_x"/>
                                          </p:val>
                                        </p:tav>
                                        <p:tav tm="100000">
                                          <p:val>
                                            <p:strVal val="ppt_x"/>
                                          </p:val>
                                        </p:tav>
                                      </p:tavLst>
                                    </p:anim>
                                    <p:anim calcmode="lin" valueType="num">
                                      <p:cBhvr additive="base">
                                        <p:cTn id="27" dur="1750"/>
                                        <p:tgtEl>
                                          <p:spTgt spid="21"/>
                                        </p:tgtEl>
                                        <p:attrNameLst>
                                          <p:attrName>ppt_y</p:attrName>
                                        </p:attrNameLst>
                                      </p:cBhvr>
                                      <p:tavLst>
                                        <p:tav tm="0">
                                          <p:val>
                                            <p:strVal val="ppt_y"/>
                                          </p:val>
                                        </p:tav>
                                        <p:tav tm="100000">
                                          <p:val>
                                            <p:strVal val="0-ppt_h/2"/>
                                          </p:val>
                                        </p:tav>
                                      </p:tavLst>
                                    </p:anim>
                                    <p:set>
                                      <p:cBhvr>
                                        <p:cTn id="28" dur="1" fill="hold">
                                          <p:stCondLst>
                                            <p:cond delay="1749"/>
                                          </p:stCondLst>
                                        </p:cTn>
                                        <p:tgtEl>
                                          <p:spTgt spid="21"/>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D702C-0B1A-8A7B-F665-3C299871042F}"/>
              </a:ext>
            </a:extLst>
          </p:cNvPr>
          <p:cNvSpPr>
            <a:spLocks noGrp="1"/>
          </p:cNvSpPr>
          <p:nvPr>
            <p:ph type="title"/>
          </p:nvPr>
        </p:nvSpPr>
        <p:spPr/>
        <p:txBody>
          <a:bodyPr/>
          <a:lstStyle/>
          <a:p>
            <a:r>
              <a:rPr lang="en-US" dirty="0">
                <a:solidFill>
                  <a:schemeClr val="accent2">
                    <a:lumMod val="50000"/>
                  </a:schemeClr>
                </a:solidFill>
                <a:latin typeface="Aharoni" panose="02010803020104030203" pitchFamily="2" charset="-79"/>
                <a:cs typeface="Aharoni" panose="02010803020104030203" pitchFamily="2" charset="-79"/>
              </a:rPr>
              <a:t>Family Holiday Seating</a:t>
            </a:r>
          </a:p>
        </p:txBody>
      </p:sp>
      <p:sp>
        <p:nvSpPr>
          <p:cNvPr id="3" name="Content Placeholder 2">
            <a:extLst>
              <a:ext uri="{FF2B5EF4-FFF2-40B4-BE49-F238E27FC236}">
                <a16:creationId xmlns:a16="http://schemas.microsoft.com/office/drawing/2014/main" id="{30F6326A-F825-E768-ED6E-18BAB8AA76E5}"/>
              </a:ext>
            </a:extLst>
          </p:cNvPr>
          <p:cNvSpPr>
            <a:spLocks noGrp="1"/>
          </p:cNvSpPr>
          <p:nvPr>
            <p:ph idx="1"/>
          </p:nvPr>
        </p:nvSpPr>
        <p:spPr>
          <a:xfrm>
            <a:off x="838200" y="1825625"/>
            <a:ext cx="4745477" cy="4351338"/>
          </a:xfrm>
        </p:spPr>
        <p:txBody>
          <a:bodyPr/>
          <a:lstStyle/>
          <a:p>
            <a:pPr marL="0" indent="0">
              <a:buNone/>
            </a:pPr>
            <a:r>
              <a:rPr lang="en-US" dirty="0"/>
              <a:t>When I was a child, when we were at Grandpa and Grandma’s home and all the Aunties and Uncles were there and it was time to eat, us kids sat at the ‘kids table’.  </a:t>
            </a:r>
          </a:p>
          <a:p>
            <a:pPr marL="0" indent="0">
              <a:buNone/>
            </a:pPr>
            <a:r>
              <a:rPr lang="en-US" dirty="0"/>
              <a:t>The adults sat at the big table nearby.</a:t>
            </a:r>
          </a:p>
        </p:txBody>
      </p:sp>
      <p:pic>
        <p:nvPicPr>
          <p:cNvPr id="5" name="Picture 4" descr="A group of people sitting around a table with food on it&#10;&#10;Description automatically generated with medium confidence">
            <a:extLst>
              <a:ext uri="{FF2B5EF4-FFF2-40B4-BE49-F238E27FC236}">
                <a16:creationId xmlns:a16="http://schemas.microsoft.com/office/drawing/2014/main" id="{62C563E1-38FD-8B73-6EB2-ABB28E0AE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611" y="1508561"/>
            <a:ext cx="6533389" cy="4351339"/>
          </a:xfrm>
          <a:prstGeom prst="rect">
            <a:avLst/>
          </a:prstGeom>
        </p:spPr>
      </p:pic>
    </p:spTree>
    <p:extLst>
      <p:ext uri="{BB962C8B-B14F-4D97-AF65-F5344CB8AC3E}">
        <p14:creationId xmlns:p14="http://schemas.microsoft.com/office/powerpoint/2010/main" val="98539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D702C-0B1A-8A7B-F665-3C299871042F}"/>
              </a:ext>
            </a:extLst>
          </p:cNvPr>
          <p:cNvSpPr>
            <a:spLocks noGrp="1"/>
          </p:cNvSpPr>
          <p:nvPr>
            <p:ph type="title"/>
          </p:nvPr>
        </p:nvSpPr>
        <p:spPr/>
        <p:txBody>
          <a:bodyPr/>
          <a:lstStyle/>
          <a:p>
            <a:r>
              <a:rPr lang="en-US" dirty="0">
                <a:solidFill>
                  <a:schemeClr val="accent2">
                    <a:lumMod val="50000"/>
                  </a:schemeClr>
                </a:solidFill>
                <a:latin typeface="Aharoni" panose="02010803020104030203" pitchFamily="2" charset="-79"/>
                <a:cs typeface="Aharoni" panose="02010803020104030203" pitchFamily="2" charset="-79"/>
              </a:rPr>
              <a:t>Wedding Seating</a:t>
            </a:r>
          </a:p>
        </p:txBody>
      </p:sp>
      <p:sp>
        <p:nvSpPr>
          <p:cNvPr id="3" name="Content Placeholder 2">
            <a:extLst>
              <a:ext uri="{FF2B5EF4-FFF2-40B4-BE49-F238E27FC236}">
                <a16:creationId xmlns:a16="http://schemas.microsoft.com/office/drawing/2014/main" id="{30F6326A-F825-E768-ED6E-18BAB8AA76E5}"/>
              </a:ext>
            </a:extLst>
          </p:cNvPr>
          <p:cNvSpPr>
            <a:spLocks noGrp="1"/>
          </p:cNvSpPr>
          <p:nvPr>
            <p:ph idx="1"/>
          </p:nvPr>
        </p:nvSpPr>
        <p:spPr>
          <a:xfrm>
            <a:off x="695528" y="1368036"/>
            <a:ext cx="11496472" cy="1744815"/>
          </a:xfrm>
        </p:spPr>
        <p:txBody>
          <a:bodyPr>
            <a:normAutofit/>
          </a:bodyPr>
          <a:lstStyle/>
          <a:p>
            <a:pPr marL="0" indent="0">
              <a:buNone/>
            </a:pPr>
            <a:r>
              <a:rPr lang="en-US" dirty="0"/>
              <a:t>Often when I go to a wedding reception there are lots of tables for guests.  </a:t>
            </a:r>
          </a:p>
          <a:p>
            <a:pPr marL="0" indent="0">
              <a:buNone/>
            </a:pPr>
            <a:r>
              <a:rPr lang="en-US" dirty="0"/>
              <a:t>There is also a special table for the groom &amp; bride and their attendants.</a:t>
            </a:r>
          </a:p>
          <a:p>
            <a:pPr marL="0" indent="0">
              <a:buNone/>
            </a:pPr>
            <a:r>
              <a:rPr lang="en-US" dirty="0"/>
              <a:t>If I’m a guest, where should I sit?  </a:t>
            </a:r>
          </a:p>
        </p:txBody>
      </p:sp>
      <p:pic>
        <p:nvPicPr>
          <p:cNvPr id="6" name="Picture 5" descr="A group of people sitting at tables&#10;&#10;Description automatically generated with medium confidence">
            <a:extLst>
              <a:ext uri="{FF2B5EF4-FFF2-40B4-BE49-F238E27FC236}">
                <a16:creationId xmlns:a16="http://schemas.microsoft.com/office/drawing/2014/main" id="{EA568668-9D0F-896F-4E22-C6107E53C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988" y="3112851"/>
            <a:ext cx="5715000" cy="3000375"/>
          </a:xfrm>
          <a:prstGeom prst="rect">
            <a:avLst/>
          </a:prstGeom>
        </p:spPr>
      </p:pic>
      <p:pic>
        <p:nvPicPr>
          <p:cNvPr id="8" name="Picture 7" descr="A group of people sitting at a table&#10;&#10;Description automatically generated with medium confidence">
            <a:extLst>
              <a:ext uri="{FF2B5EF4-FFF2-40B4-BE49-F238E27FC236}">
                <a16:creationId xmlns:a16="http://schemas.microsoft.com/office/drawing/2014/main" id="{9C4581B5-16B7-94AF-AC77-80CF3BF41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495972" y="3112850"/>
            <a:ext cx="4000500" cy="3000375"/>
          </a:xfrm>
          <a:prstGeom prst="rect">
            <a:avLst/>
          </a:prstGeom>
        </p:spPr>
      </p:pic>
    </p:spTree>
    <p:extLst>
      <p:ext uri="{BB962C8B-B14F-4D97-AF65-F5344CB8AC3E}">
        <p14:creationId xmlns:p14="http://schemas.microsoft.com/office/powerpoint/2010/main" val="153437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6693-FA0F-B3CF-BD20-0C6D3AF1D3E3}"/>
              </a:ext>
            </a:extLst>
          </p:cNvPr>
          <p:cNvSpPr>
            <a:spLocks noGrp="1"/>
          </p:cNvSpPr>
          <p:nvPr>
            <p:ph type="title"/>
          </p:nvPr>
        </p:nvSpPr>
        <p:spPr>
          <a:xfrm>
            <a:off x="839788" y="362472"/>
            <a:ext cx="3932237" cy="1600200"/>
          </a:xfrm>
        </p:spPr>
        <p:txBody>
          <a:bodyPr/>
          <a:lstStyle/>
          <a:p>
            <a:pPr algn="ctr"/>
            <a:r>
              <a:rPr lang="en-US" dirty="0">
                <a:solidFill>
                  <a:schemeClr val="accent1">
                    <a:lumMod val="50000"/>
                  </a:schemeClr>
                </a:solidFill>
                <a:latin typeface="Aharoni" panose="02010803020104030203" pitchFamily="2" charset="-79"/>
                <a:cs typeface="Aharoni" panose="02010803020104030203" pitchFamily="2" charset="-79"/>
              </a:rPr>
              <a:t>Luke 14</a:t>
            </a:r>
            <a:br>
              <a:rPr lang="en-US" dirty="0">
                <a:solidFill>
                  <a:schemeClr val="accent1">
                    <a:lumMod val="50000"/>
                  </a:schemeClr>
                </a:solidFill>
                <a:latin typeface="Aharoni" panose="02010803020104030203" pitchFamily="2" charset="-79"/>
                <a:cs typeface="Aharoni" panose="02010803020104030203" pitchFamily="2" charset="-79"/>
              </a:rPr>
            </a:br>
            <a:br>
              <a:rPr lang="en-US" dirty="0">
                <a:solidFill>
                  <a:schemeClr val="accent1">
                    <a:lumMod val="50000"/>
                  </a:schemeClr>
                </a:solidFill>
                <a:latin typeface="Aharoni" panose="02010803020104030203" pitchFamily="2" charset="-79"/>
                <a:cs typeface="Aharoni" panose="02010803020104030203" pitchFamily="2" charset="-79"/>
              </a:rPr>
            </a:br>
            <a:r>
              <a:rPr lang="en-US" dirty="0">
                <a:solidFill>
                  <a:schemeClr val="accent1">
                    <a:lumMod val="50000"/>
                  </a:schemeClr>
                </a:solidFill>
                <a:latin typeface="Aharoni" panose="02010803020104030203" pitchFamily="2" charset="-79"/>
                <a:cs typeface="Aharoni" panose="02010803020104030203" pitchFamily="2" charset="-79"/>
              </a:rPr>
              <a:t>Banquet Seats</a:t>
            </a:r>
          </a:p>
        </p:txBody>
      </p:sp>
      <p:sp>
        <p:nvSpPr>
          <p:cNvPr id="4" name="Text Placeholder 3">
            <a:extLst>
              <a:ext uri="{FF2B5EF4-FFF2-40B4-BE49-F238E27FC236}">
                <a16:creationId xmlns:a16="http://schemas.microsoft.com/office/drawing/2014/main" id="{9D9CB7CE-F871-4FF0-7F36-65A50AA297E4}"/>
              </a:ext>
            </a:extLst>
          </p:cNvPr>
          <p:cNvSpPr>
            <a:spLocks noGrp="1"/>
          </p:cNvSpPr>
          <p:nvPr>
            <p:ph type="body" sz="half" idx="2"/>
          </p:nvPr>
        </p:nvSpPr>
        <p:spPr>
          <a:ln w="57150">
            <a:solidFill>
              <a:schemeClr val="accent1">
                <a:lumMod val="50000"/>
              </a:schemeClr>
            </a:solidFill>
          </a:ln>
        </p:spPr>
        <p:style>
          <a:lnRef idx="1">
            <a:schemeClr val="accent2"/>
          </a:lnRef>
          <a:fillRef idx="2">
            <a:schemeClr val="accent2"/>
          </a:fillRef>
          <a:effectRef idx="1">
            <a:schemeClr val="accent2"/>
          </a:effectRef>
          <a:fontRef idx="minor">
            <a:schemeClr val="dk1"/>
          </a:fontRef>
        </p:style>
        <p:txBody>
          <a:bodyPr>
            <a:normAutofit/>
          </a:bodyPr>
          <a:lstStyle/>
          <a:p>
            <a:endParaRPr lang="en-US" dirty="0"/>
          </a:p>
          <a:p>
            <a:r>
              <a:rPr lang="en-US" dirty="0"/>
              <a:t>14 One Sabbath, when Jesus went to eat in the house of a prominent Pharisee, …</a:t>
            </a:r>
          </a:p>
          <a:p>
            <a:r>
              <a:rPr lang="en-US" baseline="30000" dirty="0"/>
              <a:t>7 </a:t>
            </a:r>
            <a:r>
              <a:rPr lang="en-US" dirty="0"/>
              <a:t>When he noticed how the guests picked the places of honor at the table, he told them this parable:</a:t>
            </a:r>
          </a:p>
          <a:p>
            <a:r>
              <a:rPr lang="en-US" dirty="0"/>
              <a:t> </a:t>
            </a:r>
            <a:r>
              <a:rPr lang="en-US" baseline="30000" dirty="0"/>
              <a:t>8 </a:t>
            </a:r>
            <a:r>
              <a:rPr lang="en-US" dirty="0"/>
              <a:t>“When someone invites you to a wedding feast, do not take the place of honor, for a person more distinguished than you may have been invited.</a:t>
            </a:r>
          </a:p>
        </p:txBody>
      </p:sp>
      <p:pic>
        <p:nvPicPr>
          <p:cNvPr id="10" name="Content Placeholder 9" descr="A room with tables and chairs&#10;&#10;Description automatically generated with medium confidence">
            <a:extLst>
              <a:ext uri="{FF2B5EF4-FFF2-40B4-BE49-F238E27FC236}">
                <a16:creationId xmlns:a16="http://schemas.microsoft.com/office/drawing/2014/main" id="{EEA92FA1-0A03-7F32-D268-09032BE493E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661"/>
          <a:stretch/>
        </p:blipFill>
        <p:spPr>
          <a:xfrm>
            <a:off x="5183188" y="1540758"/>
            <a:ext cx="7008812" cy="4328230"/>
          </a:xfrm>
        </p:spPr>
      </p:pic>
      <p:pic>
        <p:nvPicPr>
          <p:cNvPr id="12" name="Picture 11" descr="A picture containing text, clipart&#10;&#10;Description automatically generated">
            <a:extLst>
              <a:ext uri="{FF2B5EF4-FFF2-40B4-BE49-F238E27FC236}">
                <a16:creationId xmlns:a16="http://schemas.microsoft.com/office/drawing/2014/main" id="{52D4886D-A040-CF28-A9C1-D69CD2AC398D}"/>
              </a:ext>
            </a:extLst>
          </p:cNvPr>
          <p:cNvPicPr>
            <a:picLocks noChangeAspect="1"/>
          </p:cNvPicPr>
          <p:nvPr/>
        </p:nvPicPr>
        <p:blipFill>
          <a:blip r:embed="rId3">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flipH="1">
            <a:off x="10009794" y="2057400"/>
            <a:ext cx="1861533" cy="3811589"/>
          </a:xfrm>
          <a:prstGeom prst="rect">
            <a:avLst/>
          </a:prstGeom>
        </p:spPr>
      </p:pic>
      <p:sp>
        <p:nvSpPr>
          <p:cNvPr id="13" name="Speech Bubble: Rectangle 12">
            <a:extLst>
              <a:ext uri="{FF2B5EF4-FFF2-40B4-BE49-F238E27FC236}">
                <a16:creationId xmlns:a16="http://schemas.microsoft.com/office/drawing/2014/main" id="{A3E23E51-F098-418C-4AEC-04DF7D36062B}"/>
              </a:ext>
            </a:extLst>
          </p:cNvPr>
          <p:cNvSpPr/>
          <p:nvPr/>
        </p:nvSpPr>
        <p:spPr>
          <a:xfrm>
            <a:off x="9105089" y="593387"/>
            <a:ext cx="2766238" cy="1083557"/>
          </a:xfrm>
          <a:prstGeom prst="wedgeRectCallout">
            <a:avLst>
              <a:gd name="adj1" fmla="val 18671"/>
              <a:gd name="adj2" fmla="val 8943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solidFill>
                  <a:schemeClr val="bg1"/>
                </a:solidFill>
              </a:rPr>
              <a:t>I’m sure we are very important friends.</a:t>
            </a:r>
          </a:p>
          <a:p>
            <a:pPr algn="ctr"/>
            <a:r>
              <a:rPr lang="en-US" dirty="0">
                <a:solidFill>
                  <a:schemeClr val="bg1"/>
                </a:solidFill>
              </a:rPr>
              <a:t>Let’s sit beside the host.  </a:t>
            </a:r>
          </a:p>
        </p:txBody>
      </p:sp>
      <p:pic>
        <p:nvPicPr>
          <p:cNvPr id="15" name="Picture 14" descr="A picture containing text&#10;&#10;Description automatically generated">
            <a:extLst>
              <a:ext uri="{FF2B5EF4-FFF2-40B4-BE49-F238E27FC236}">
                <a16:creationId xmlns:a16="http://schemas.microsoft.com/office/drawing/2014/main" id="{6270DF37-D702-7EA3-C905-8427E5EC02BF}"/>
              </a:ext>
            </a:extLst>
          </p:cNvPr>
          <p:cNvPicPr>
            <a:picLocks noChangeAspect="1"/>
          </p:cNvPicPr>
          <p:nvPr/>
        </p:nvPicPr>
        <p:blipFill>
          <a:blip r:embed="rId4">
            <a:clrChange>
              <a:clrFrom>
                <a:srgbClr val="F8FAF9"/>
              </a:clrFrom>
              <a:clrTo>
                <a:srgbClr val="F8FAF9">
                  <a:alpha val="0"/>
                </a:srgbClr>
              </a:clrTo>
            </a:clrChange>
            <a:extLst>
              <a:ext uri="{28A0092B-C50C-407E-A947-70E740481C1C}">
                <a14:useLocalDpi xmlns:a14="http://schemas.microsoft.com/office/drawing/2010/main" val="0"/>
              </a:ext>
            </a:extLst>
          </a:blip>
          <a:stretch>
            <a:fillRect/>
          </a:stretch>
        </p:blipFill>
        <p:spPr>
          <a:xfrm flipH="1">
            <a:off x="4643499" y="2057400"/>
            <a:ext cx="1831607" cy="4484451"/>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A776FF2-968C-4F44-4412-5F5C949A6CE9}"/>
              </a:ext>
            </a:extLst>
          </p:cNvPr>
          <p:cNvPicPr>
            <a:picLocks noChangeAspect="1"/>
          </p:cNvPicPr>
          <p:nvPr/>
        </p:nvPicPr>
        <p:blipFill>
          <a:blip r:embed="rId5">
            <a:clrChange>
              <a:clrFrom>
                <a:srgbClr val="F5F9F8"/>
              </a:clrFrom>
              <a:clrTo>
                <a:srgbClr val="F5F9F8">
                  <a:alpha val="0"/>
                </a:srgbClr>
              </a:clrTo>
            </a:clrChange>
            <a:extLst>
              <a:ext uri="{28A0092B-C50C-407E-A947-70E740481C1C}">
                <a14:useLocalDpi xmlns:a14="http://schemas.microsoft.com/office/drawing/2010/main" val="0"/>
              </a:ext>
            </a:extLst>
          </a:blip>
          <a:stretch>
            <a:fillRect/>
          </a:stretch>
        </p:blipFill>
        <p:spPr>
          <a:xfrm>
            <a:off x="7021737" y="2290863"/>
            <a:ext cx="1665857" cy="4017523"/>
          </a:xfrm>
          <a:prstGeom prst="rect">
            <a:avLst/>
          </a:prstGeom>
        </p:spPr>
      </p:pic>
      <p:sp>
        <p:nvSpPr>
          <p:cNvPr id="18" name="Speech Bubble: Rectangle 17">
            <a:extLst>
              <a:ext uri="{FF2B5EF4-FFF2-40B4-BE49-F238E27FC236}">
                <a16:creationId xmlns:a16="http://schemas.microsoft.com/office/drawing/2014/main" id="{5BDB4FB2-2888-EEA8-8233-F2E53253C300}"/>
              </a:ext>
            </a:extLst>
          </p:cNvPr>
          <p:cNvSpPr/>
          <p:nvPr/>
        </p:nvSpPr>
        <p:spPr>
          <a:xfrm>
            <a:off x="5761020" y="525294"/>
            <a:ext cx="2766238" cy="1083557"/>
          </a:xfrm>
          <a:prstGeom prst="wedgeRectCallout">
            <a:avLst>
              <a:gd name="adj1" fmla="val 18671"/>
              <a:gd name="adj2" fmla="val 8943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solidFill>
                  <a:schemeClr val="bg1"/>
                </a:solidFill>
              </a:rPr>
              <a:t>If we hurry, we can sit at the head table where all the important people sit.</a:t>
            </a:r>
          </a:p>
        </p:txBody>
      </p:sp>
    </p:spTree>
    <p:extLst>
      <p:ext uri="{BB962C8B-B14F-4D97-AF65-F5344CB8AC3E}">
        <p14:creationId xmlns:p14="http://schemas.microsoft.com/office/powerpoint/2010/main" val="22562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6693-FA0F-B3CF-BD20-0C6D3AF1D3E3}"/>
              </a:ext>
            </a:extLst>
          </p:cNvPr>
          <p:cNvSpPr>
            <a:spLocks noGrp="1"/>
          </p:cNvSpPr>
          <p:nvPr>
            <p:ph type="title"/>
          </p:nvPr>
        </p:nvSpPr>
        <p:spPr/>
        <p:txBody>
          <a:bodyPr/>
          <a:lstStyle/>
          <a:p>
            <a:pPr algn="ctr"/>
            <a:r>
              <a:rPr lang="en-US" dirty="0">
                <a:solidFill>
                  <a:schemeClr val="accent1">
                    <a:lumMod val="50000"/>
                  </a:schemeClr>
                </a:solidFill>
                <a:latin typeface="Aharoni" panose="02010803020104030203" pitchFamily="2" charset="-79"/>
                <a:cs typeface="Aharoni" panose="02010803020104030203" pitchFamily="2" charset="-79"/>
              </a:rPr>
              <a:t>Luke 14</a:t>
            </a:r>
            <a:br>
              <a:rPr lang="en-US" dirty="0">
                <a:solidFill>
                  <a:schemeClr val="accent1">
                    <a:lumMod val="50000"/>
                  </a:schemeClr>
                </a:solidFill>
                <a:latin typeface="Aharoni" panose="02010803020104030203" pitchFamily="2" charset="-79"/>
                <a:cs typeface="Aharoni" panose="02010803020104030203" pitchFamily="2" charset="-79"/>
              </a:rPr>
            </a:br>
            <a:br>
              <a:rPr lang="en-US" dirty="0">
                <a:solidFill>
                  <a:schemeClr val="accent1">
                    <a:lumMod val="50000"/>
                  </a:schemeClr>
                </a:solidFill>
                <a:latin typeface="Aharoni" panose="02010803020104030203" pitchFamily="2" charset="-79"/>
                <a:cs typeface="Aharoni" panose="02010803020104030203" pitchFamily="2" charset="-79"/>
              </a:rPr>
            </a:br>
            <a:r>
              <a:rPr lang="en-US" dirty="0">
                <a:solidFill>
                  <a:schemeClr val="accent1">
                    <a:lumMod val="50000"/>
                  </a:schemeClr>
                </a:solidFill>
                <a:latin typeface="Aharoni" panose="02010803020104030203" pitchFamily="2" charset="-79"/>
                <a:cs typeface="Aharoni" panose="02010803020104030203" pitchFamily="2" charset="-79"/>
              </a:rPr>
              <a:t>Banquet Seats</a:t>
            </a:r>
          </a:p>
        </p:txBody>
      </p:sp>
      <p:pic>
        <p:nvPicPr>
          <p:cNvPr id="6" name="Content Placeholder 5" descr="A picture containing text&#10;&#10;Description automatically generated">
            <a:extLst>
              <a:ext uri="{FF2B5EF4-FFF2-40B4-BE49-F238E27FC236}">
                <a16:creationId xmlns:a16="http://schemas.microsoft.com/office/drawing/2014/main" id="{8B59E14F-8088-3DF1-9795-851DA76866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99357" y="459589"/>
            <a:ext cx="5918192" cy="5401461"/>
          </a:xfrm>
        </p:spPr>
      </p:pic>
      <p:sp>
        <p:nvSpPr>
          <p:cNvPr id="4" name="Text Placeholder 3">
            <a:extLst>
              <a:ext uri="{FF2B5EF4-FFF2-40B4-BE49-F238E27FC236}">
                <a16:creationId xmlns:a16="http://schemas.microsoft.com/office/drawing/2014/main" id="{9D9CB7CE-F871-4FF0-7F36-65A50AA297E4}"/>
              </a:ext>
            </a:extLst>
          </p:cNvPr>
          <p:cNvSpPr>
            <a:spLocks noGrp="1"/>
          </p:cNvSpPr>
          <p:nvPr>
            <p:ph type="body" sz="half" idx="2"/>
          </p:nvPr>
        </p:nvSpPr>
        <p:spPr>
          <a:ln w="57150">
            <a:solidFill>
              <a:schemeClr val="accent1">
                <a:lumMod val="50000"/>
              </a:schemeClr>
            </a:solidFill>
          </a:ln>
        </p:spPr>
        <p:style>
          <a:lnRef idx="1">
            <a:schemeClr val="accent2"/>
          </a:lnRef>
          <a:fillRef idx="2">
            <a:schemeClr val="accent2"/>
          </a:fillRef>
          <a:effectRef idx="1">
            <a:schemeClr val="accent2"/>
          </a:effectRef>
          <a:fontRef idx="minor">
            <a:schemeClr val="dk1"/>
          </a:fontRef>
        </p:style>
        <p:txBody>
          <a:bodyPr>
            <a:normAutofit/>
          </a:bodyPr>
          <a:lstStyle/>
          <a:p>
            <a:r>
              <a:rPr lang="en-US" baseline="30000" dirty="0"/>
              <a:t>9 </a:t>
            </a:r>
            <a:r>
              <a:rPr lang="en-US" dirty="0"/>
              <a:t>If so, the host who invited both of you will come and say to you, ‘Give this person your seat.’ Then, humiliated, you will have to take the least important place. </a:t>
            </a:r>
          </a:p>
          <a:p>
            <a:r>
              <a:rPr lang="en-US" baseline="30000" dirty="0"/>
              <a:t>10 </a:t>
            </a:r>
            <a:r>
              <a:rPr lang="en-US" dirty="0"/>
              <a:t>But when you are invited, take the lowest place, so that when your host comes, he will say to you, ‘Friend, move up to a better place.’ Then you will be honored in the presence of all the other guests. </a:t>
            </a:r>
          </a:p>
          <a:p>
            <a:r>
              <a:rPr lang="en-US" baseline="30000" dirty="0"/>
              <a:t>11 </a:t>
            </a:r>
            <a:r>
              <a:rPr lang="en-US" dirty="0"/>
              <a:t>For all those who exalt themselves will be humbled, and those who humble themselves will be exalted.”</a:t>
            </a:r>
          </a:p>
        </p:txBody>
      </p:sp>
      <p:sp>
        <p:nvSpPr>
          <p:cNvPr id="3" name="Speech Bubble: Rectangle 2">
            <a:extLst>
              <a:ext uri="{FF2B5EF4-FFF2-40B4-BE49-F238E27FC236}">
                <a16:creationId xmlns:a16="http://schemas.microsoft.com/office/drawing/2014/main" id="{69133BE1-DE9D-FB87-89A0-9EEB6A560213}"/>
              </a:ext>
            </a:extLst>
          </p:cNvPr>
          <p:cNvSpPr/>
          <p:nvPr/>
        </p:nvSpPr>
        <p:spPr>
          <a:xfrm>
            <a:off x="5817141" y="0"/>
            <a:ext cx="3035030" cy="778213"/>
          </a:xfrm>
          <a:prstGeom prst="wedgeRectCallout">
            <a:avLst>
              <a:gd name="adj1" fmla="val 45834"/>
              <a:gd name="adj2" fmla="val 8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That seat is reserved for the official.  You must move.</a:t>
            </a:r>
          </a:p>
        </p:txBody>
      </p:sp>
    </p:spTree>
    <p:extLst>
      <p:ext uri="{BB962C8B-B14F-4D97-AF65-F5344CB8AC3E}">
        <p14:creationId xmlns:p14="http://schemas.microsoft.com/office/powerpoint/2010/main" val="18593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E465-BF21-217F-CC1F-FEF3B63F3EFA}"/>
              </a:ext>
            </a:extLst>
          </p:cNvPr>
          <p:cNvSpPr>
            <a:spLocks noGrp="1"/>
          </p:cNvSpPr>
          <p:nvPr>
            <p:ph type="title"/>
          </p:nvPr>
        </p:nvSpPr>
        <p:spPr>
          <a:xfrm>
            <a:off x="1013298" y="1033733"/>
            <a:ext cx="10515600" cy="4790534"/>
          </a:xfrm>
          <a:ln w="57150">
            <a:solidFill>
              <a:schemeClr val="accent1">
                <a:lumMod val="50000"/>
              </a:schemeClr>
            </a:solidFill>
          </a:ln>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br>
              <a:rPr lang="en-US" sz="5400" dirty="0"/>
            </a:br>
            <a:r>
              <a:rPr lang="en-US" sz="5400" dirty="0"/>
              <a:t>For all those who exalt themselves</a:t>
            </a:r>
            <a:br>
              <a:rPr lang="en-US" sz="5400" dirty="0"/>
            </a:br>
            <a:r>
              <a:rPr lang="en-US" sz="5400" dirty="0"/>
              <a:t>	 will be humbled, </a:t>
            </a:r>
            <a:br>
              <a:rPr lang="en-US" sz="5400" dirty="0"/>
            </a:br>
            <a:r>
              <a:rPr lang="en-US" sz="5400" dirty="0"/>
              <a:t>and those who humble themselves </a:t>
            </a:r>
            <a:br>
              <a:rPr lang="en-US" sz="5400" dirty="0"/>
            </a:br>
            <a:r>
              <a:rPr lang="en-US" sz="5400" dirty="0"/>
              <a:t>	will be exalted.”</a:t>
            </a:r>
            <a:br>
              <a:rPr lang="en-US" sz="5400" dirty="0"/>
            </a:br>
            <a:br>
              <a:rPr lang="en-US" sz="5400" dirty="0"/>
            </a:br>
            <a:r>
              <a:rPr lang="en-US" sz="5400" dirty="0"/>
              <a:t>Luke 14:11</a:t>
            </a:r>
            <a:br>
              <a:rPr lang="en-US" dirty="0"/>
            </a:br>
            <a:endParaRPr lang="en-US" dirty="0"/>
          </a:p>
        </p:txBody>
      </p:sp>
      <p:pic>
        <p:nvPicPr>
          <p:cNvPr id="3" name="Picture 2" descr="Logo&#10;&#10;Description automatically generated">
            <a:extLst>
              <a:ext uri="{FF2B5EF4-FFF2-40B4-BE49-F238E27FC236}">
                <a16:creationId xmlns:a16="http://schemas.microsoft.com/office/drawing/2014/main" id="{260DDA7C-D3A4-C5DD-7B6C-F4B7F9BD8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50644"/>
            <a:ext cx="2140085" cy="2099958"/>
          </a:xfrm>
          <a:prstGeom prst="rect">
            <a:avLst/>
          </a:prstGeom>
        </p:spPr>
      </p:pic>
      <p:sp>
        <p:nvSpPr>
          <p:cNvPr id="4" name="Speech Bubble: Rectangle 3">
            <a:extLst>
              <a:ext uri="{FF2B5EF4-FFF2-40B4-BE49-F238E27FC236}">
                <a16:creationId xmlns:a16="http://schemas.microsoft.com/office/drawing/2014/main" id="{F91D2D4A-9911-A616-CA04-737A4DBD4CA2}"/>
              </a:ext>
            </a:extLst>
          </p:cNvPr>
          <p:cNvSpPr/>
          <p:nvPr/>
        </p:nvSpPr>
        <p:spPr>
          <a:xfrm>
            <a:off x="2393004" y="5610258"/>
            <a:ext cx="2140085" cy="732176"/>
          </a:xfrm>
          <a:prstGeom prst="wedgeRectCallout">
            <a:avLst>
              <a:gd name="adj1" fmla="val -69482"/>
              <a:gd name="adj2" fmla="val 822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So be humble.</a:t>
            </a:r>
          </a:p>
        </p:txBody>
      </p:sp>
      <p:sp>
        <p:nvSpPr>
          <p:cNvPr id="5" name="Scroll: Vertical 4">
            <a:extLst>
              <a:ext uri="{FF2B5EF4-FFF2-40B4-BE49-F238E27FC236}">
                <a16:creationId xmlns:a16="http://schemas.microsoft.com/office/drawing/2014/main" id="{698BC89A-F81F-9504-ECDB-AB00BB55B665}"/>
              </a:ext>
            </a:extLst>
          </p:cNvPr>
          <p:cNvSpPr/>
          <p:nvPr/>
        </p:nvSpPr>
        <p:spPr>
          <a:xfrm rot="21214134">
            <a:off x="8931867" y="3767370"/>
            <a:ext cx="3279843" cy="2908698"/>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A man’s pride will bring him low,</a:t>
            </a:r>
            <a:br>
              <a:rPr lang="en-US" dirty="0"/>
            </a:br>
            <a:r>
              <a:rPr lang="en-US" dirty="0"/>
              <a:t>But the humble in spirit will retain honor.</a:t>
            </a:r>
          </a:p>
          <a:p>
            <a:pPr algn="ctr"/>
            <a:endParaRPr lang="en-US" dirty="0"/>
          </a:p>
          <a:p>
            <a:pPr algn="ctr"/>
            <a:r>
              <a:rPr lang="en-US" dirty="0"/>
              <a:t>Proverbs 29:23 </a:t>
            </a:r>
          </a:p>
          <a:p>
            <a:pPr algn="ctr"/>
            <a:r>
              <a:rPr lang="en-US" dirty="0"/>
              <a:t>NKJV</a:t>
            </a:r>
          </a:p>
        </p:txBody>
      </p:sp>
    </p:spTree>
    <p:extLst>
      <p:ext uri="{BB962C8B-B14F-4D97-AF65-F5344CB8AC3E}">
        <p14:creationId xmlns:p14="http://schemas.microsoft.com/office/powerpoint/2010/main" val="249193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with medium confidence">
            <a:extLst>
              <a:ext uri="{FF2B5EF4-FFF2-40B4-BE49-F238E27FC236}">
                <a16:creationId xmlns:a16="http://schemas.microsoft.com/office/drawing/2014/main" id="{D365EFA2-0D4A-1C48-A09D-EAEFAC04633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26076" y="1058398"/>
            <a:ext cx="7731963" cy="5974699"/>
          </a:xfrm>
          <a:prstGeom prst="rect">
            <a:avLst/>
          </a:prstGeom>
        </p:spPr>
      </p:pic>
      <p:sp>
        <p:nvSpPr>
          <p:cNvPr id="4" name="Speech Bubble: Rectangle 3">
            <a:extLst>
              <a:ext uri="{FF2B5EF4-FFF2-40B4-BE49-F238E27FC236}">
                <a16:creationId xmlns:a16="http://schemas.microsoft.com/office/drawing/2014/main" id="{76BB0B35-1080-9930-4CEC-89B818B31605}"/>
              </a:ext>
            </a:extLst>
          </p:cNvPr>
          <p:cNvSpPr/>
          <p:nvPr/>
        </p:nvSpPr>
        <p:spPr>
          <a:xfrm>
            <a:off x="2276273" y="1058398"/>
            <a:ext cx="2937753" cy="778213"/>
          </a:xfrm>
          <a:prstGeom prst="wedgeRectCallout">
            <a:avLst>
              <a:gd name="adj1" fmla="val -16860"/>
              <a:gd name="adj2" fmla="val 975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We are all important.</a:t>
            </a:r>
          </a:p>
        </p:txBody>
      </p:sp>
      <p:sp>
        <p:nvSpPr>
          <p:cNvPr id="5" name="Speech Bubble: Rectangle 4">
            <a:extLst>
              <a:ext uri="{FF2B5EF4-FFF2-40B4-BE49-F238E27FC236}">
                <a16:creationId xmlns:a16="http://schemas.microsoft.com/office/drawing/2014/main" id="{680823D8-9659-8E66-164C-DFFF359CBBBB}"/>
              </a:ext>
            </a:extLst>
          </p:cNvPr>
          <p:cNvSpPr/>
          <p:nvPr/>
        </p:nvSpPr>
        <p:spPr>
          <a:xfrm>
            <a:off x="5667985" y="416372"/>
            <a:ext cx="1912249" cy="1031132"/>
          </a:xfrm>
          <a:prstGeom prst="wedgeRectCallout">
            <a:avLst>
              <a:gd name="adj1" fmla="val -47286"/>
              <a:gd name="adj2" fmla="val 9646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We all have things we do really well.</a:t>
            </a:r>
          </a:p>
        </p:txBody>
      </p:sp>
      <p:sp>
        <p:nvSpPr>
          <p:cNvPr id="6" name="Speech Bubble: Rectangle 5">
            <a:extLst>
              <a:ext uri="{FF2B5EF4-FFF2-40B4-BE49-F238E27FC236}">
                <a16:creationId xmlns:a16="http://schemas.microsoft.com/office/drawing/2014/main" id="{EF564805-56E1-4B95-03B1-F046B2DF6CD1}"/>
              </a:ext>
            </a:extLst>
          </p:cNvPr>
          <p:cNvSpPr/>
          <p:nvPr/>
        </p:nvSpPr>
        <p:spPr>
          <a:xfrm>
            <a:off x="8034193" y="900838"/>
            <a:ext cx="2937753" cy="778213"/>
          </a:xfrm>
          <a:prstGeom prst="wedgeRectCallout">
            <a:avLst>
              <a:gd name="adj1" fmla="val -43350"/>
              <a:gd name="adj2" fmla="val 87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 all also have weaknesses and need help.</a:t>
            </a:r>
          </a:p>
        </p:txBody>
      </p:sp>
      <p:sp>
        <p:nvSpPr>
          <p:cNvPr id="7" name="Speech Bubble: Rectangle 6">
            <a:extLst>
              <a:ext uri="{FF2B5EF4-FFF2-40B4-BE49-F238E27FC236}">
                <a16:creationId xmlns:a16="http://schemas.microsoft.com/office/drawing/2014/main" id="{192129B3-00A0-DF5D-C269-4191EE4349C8}"/>
              </a:ext>
            </a:extLst>
          </p:cNvPr>
          <p:cNvSpPr/>
          <p:nvPr/>
        </p:nvSpPr>
        <p:spPr>
          <a:xfrm>
            <a:off x="9658038" y="2762655"/>
            <a:ext cx="2334637" cy="1070043"/>
          </a:xfrm>
          <a:prstGeom prst="wedgeRectCallout">
            <a:avLst>
              <a:gd name="adj1" fmla="val -69200"/>
              <a:gd name="adj2" fmla="val 31591"/>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ln>
                  <a:solidFill>
                    <a:schemeClr val="bg1"/>
                  </a:solidFill>
                </a:ln>
              </a:rPr>
              <a:t>I would love</a:t>
            </a:r>
          </a:p>
          <a:p>
            <a:pPr algn="ctr"/>
            <a:r>
              <a:rPr lang="en-US" dirty="0">
                <a:ln>
                  <a:solidFill>
                    <a:schemeClr val="bg1"/>
                  </a:solidFill>
                </a:ln>
              </a:rPr>
              <a:t> to help you.</a:t>
            </a:r>
          </a:p>
          <a:p>
            <a:pPr algn="ctr"/>
            <a:r>
              <a:rPr lang="en-US" dirty="0">
                <a:ln>
                  <a:solidFill>
                    <a:schemeClr val="bg1"/>
                  </a:solidFill>
                </a:ln>
              </a:rPr>
              <a:t>I’m glad you help me.</a:t>
            </a:r>
          </a:p>
        </p:txBody>
      </p:sp>
      <p:sp>
        <p:nvSpPr>
          <p:cNvPr id="8" name="Speech Bubble: Rectangle 7">
            <a:extLst>
              <a:ext uri="{FF2B5EF4-FFF2-40B4-BE49-F238E27FC236}">
                <a16:creationId xmlns:a16="http://schemas.microsoft.com/office/drawing/2014/main" id="{4B1D8578-46A7-6E2C-3372-41752A05BE79}"/>
              </a:ext>
            </a:extLst>
          </p:cNvPr>
          <p:cNvSpPr/>
          <p:nvPr/>
        </p:nvSpPr>
        <p:spPr>
          <a:xfrm>
            <a:off x="199324" y="2478637"/>
            <a:ext cx="2334637" cy="778213"/>
          </a:xfrm>
          <a:prstGeom prst="wedgeRectCallout">
            <a:avLst>
              <a:gd name="adj1" fmla="val 48802"/>
              <a:gd name="adj2" fmla="val 8500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This time we’ll do what you want to do.</a:t>
            </a:r>
          </a:p>
        </p:txBody>
      </p:sp>
    </p:spTree>
    <p:extLst>
      <p:ext uri="{BB962C8B-B14F-4D97-AF65-F5344CB8AC3E}">
        <p14:creationId xmlns:p14="http://schemas.microsoft.com/office/powerpoint/2010/main" val="109433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floor&#10;&#10;Description automatically generated">
            <a:extLst>
              <a:ext uri="{FF2B5EF4-FFF2-40B4-BE49-F238E27FC236}">
                <a16:creationId xmlns:a16="http://schemas.microsoft.com/office/drawing/2014/main" id="{7F82C90F-1D83-EC30-CE92-F231542B6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297" y="365125"/>
            <a:ext cx="4385384" cy="3301936"/>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13" name="Picture 12" descr="A picture containing person&#10;&#10;Description automatically generated">
            <a:extLst>
              <a:ext uri="{FF2B5EF4-FFF2-40B4-BE49-F238E27FC236}">
                <a16:creationId xmlns:a16="http://schemas.microsoft.com/office/drawing/2014/main" id="{FA3946F0-83DE-C191-76C6-9645DBE1DB45}"/>
              </a:ext>
            </a:extLst>
          </p:cNvPr>
          <p:cNvPicPr>
            <a:picLocks noChangeAspect="1"/>
          </p:cNvPicPr>
          <p:nvPr/>
        </p:nvPicPr>
        <p:blipFill rotWithShape="1">
          <a:blip r:embed="rId3">
            <a:extLst>
              <a:ext uri="{28A0092B-C50C-407E-A947-70E740481C1C}">
                <a14:useLocalDpi xmlns:a14="http://schemas.microsoft.com/office/drawing/2010/main" val="0"/>
              </a:ext>
            </a:extLst>
          </a:blip>
          <a:srcRect l="22965" t="24799" r="16472" b="27053"/>
          <a:stretch/>
        </p:blipFill>
        <p:spPr>
          <a:xfrm>
            <a:off x="5905499" y="3126931"/>
            <a:ext cx="3127249" cy="3301936"/>
          </a:xfrm>
          <a:prstGeom prst="rect">
            <a:avLst/>
          </a:prstGeom>
          <a:ln w="127000" cap="sq">
            <a:solidFill>
              <a:schemeClr val="accent1">
                <a:lumMod val="50000"/>
              </a:schemeClr>
            </a:solidFill>
            <a:miter lim="800000"/>
          </a:ln>
          <a:effectLst>
            <a:outerShdw blurRad="57150" dist="50800" dir="2700000" algn="tl" rotWithShape="0">
              <a:srgbClr val="000000">
                <a:alpha val="40000"/>
              </a:srgbClr>
            </a:outerShdw>
          </a:effectLst>
        </p:spPr>
      </p:pic>
      <p:sp>
        <p:nvSpPr>
          <p:cNvPr id="14" name="Rectangle 13">
            <a:extLst>
              <a:ext uri="{FF2B5EF4-FFF2-40B4-BE49-F238E27FC236}">
                <a16:creationId xmlns:a16="http://schemas.microsoft.com/office/drawing/2014/main" id="{29C0BB7E-5B45-D2A2-7AB6-387DA184B2F3}"/>
              </a:ext>
            </a:extLst>
          </p:cNvPr>
          <p:cNvSpPr/>
          <p:nvPr/>
        </p:nvSpPr>
        <p:spPr>
          <a:xfrm>
            <a:off x="274319" y="164592"/>
            <a:ext cx="5303521" cy="6437376"/>
          </a:xfrm>
          <a:prstGeom prst="rect">
            <a:avLst/>
          </a:prstGeom>
          <a:solidFill>
            <a:schemeClr val="accent2">
              <a:lumMod val="50000"/>
            </a:schemeClr>
          </a:solidFill>
          <a:ln w="76200">
            <a:solidFill>
              <a:schemeClr val="accent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solidFill>
                  <a:schemeClr val="bg1"/>
                </a:solidFill>
              </a:rPr>
              <a:t>Directions:</a:t>
            </a:r>
          </a:p>
          <a:p>
            <a:pPr marL="342900" indent="-342900">
              <a:buFont typeface="+mj-lt"/>
              <a:buAutoNum type="arabicPeriod"/>
            </a:pPr>
            <a:r>
              <a:rPr lang="en-US" dirty="0">
                <a:solidFill>
                  <a:schemeClr val="bg1"/>
                </a:solidFill>
              </a:rPr>
              <a:t>Wrap pipe cleaner around top of spoon or clothespin</a:t>
            </a:r>
          </a:p>
          <a:p>
            <a:pPr marL="342900" indent="-342900">
              <a:buFont typeface="+mj-lt"/>
              <a:buAutoNum type="arabicPeriod"/>
            </a:pPr>
            <a:r>
              <a:rPr lang="en-US" dirty="0">
                <a:solidFill>
                  <a:schemeClr val="bg1"/>
                </a:solidFill>
              </a:rPr>
              <a:t>Wrap ends of pipe cleaner around a pencil to make the hands.</a:t>
            </a:r>
          </a:p>
          <a:p>
            <a:pPr marL="342900" indent="-342900">
              <a:buFont typeface="+mj-lt"/>
              <a:buAutoNum type="arabicPeriod"/>
            </a:pPr>
            <a:r>
              <a:rPr lang="en-US" dirty="0">
                <a:solidFill>
                  <a:schemeClr val="bg1"/>
                </a:solidFill>
              </a:rPr>
              <a:t>Cut a piece of fabric 2.5”x 6”   Fold fabric in fourths and cut a very small notch for the head to go thru.</a:t>
            </a:r>
          </a:p>
          <a:p>
            <a:pPr marL="342900" indent="-342900">
              <a:buFont typeface="+mj-lt"/>
              <a:buAutoNum type="arabicPeriod"/>
            </a:pPr>
            <a:r>
              <a:rPr lang="en-US" dirty="0">
                <a:solidFill>
                  <a:schemeClr val="bg1"/>
                </a:solidFill>
              </a:rPr>
              <a:t>Put the fabric on the clothespin or spoon as shown.</a:t>
            </a:r>
          </a:p>
          <a:p>
            <a:pPr marL="342900" indent="-342900">
              <a:buFont typeface="+mj-lt"/>
              <a:buAutoNum type="arabicPeriod"/>
            </a:pPr>
            <a:r>
              <a:rPr lang="en-US" dirty="0">
                <a:solidFill>
                  <a:schemeClr val="bg1"/>
                </a:solidFill>
              </a:rPr>
              <a:t>Tie the waist with yarn or string. </a:t>
            </a:r>
          </a:p>
          <a:p>
            <a:pPr marL="342900" indent="-342900">
              <a:buFont typeface="+mj-lt"/>
              <a:buAutoNum type="arabicPeriod"/>
            </a:pPr>
            <a:r>
              <a:rPr lang="en-US" dirty="0">
                <a:solidFill>
                  <a:schemeClr val="bg1"/>
                </a:solidFill>
              </a:rPr>
              <a:t>Draw a face and add hair</a:t>
            </a:r>
          </a:p>
          <a:p>
            <a:pPr marL="342900" indent="-342900">
              <a:buFont typeface="+mj-lt"/>
              <a:buAutoNum type="arabicPeriod"/>
            </a:pPr>
            <a:r>
              <a:rPr lang="en-US" dirty="0">
                <a:solidFill>
                  <a:schemeClr val="bg1"/>
                </a:solidFill>
              </a:rPr>
              <a:t>On a  popsicle stick write:  “Humbly lift others up”</a:t>
            </a:r>
          </a:p>
          <a:p>
            <a:pPr marL="342900" indent="-342900">
              <a:buFont typeface="+mj-lt"/>
              <a:buAutoNum type="arabicPeriod"/>
            </a:pPr>
            <a:r>
              <a:rPr lang="en-US" dirty="0">
                <a:solidFill>
                  <a:schemeClr val="bg1"/>
                </a:solidFill>
              </a:rPr>
              <a:t>Cut 2 feet of string.</a:t>
            </a:r>
          </a:p>
          <a:p>
            <a:pPr marL="342900" indent="-342900">
              <a:buFont typeface="+mj-lt"/>
              <a:buAutoNum type="arabicPeriod"/>
            </a:pPr>
            <a:r>
              <a:rPr lang="en-US" dirty="0">
                <a:solidFill>
                  <a:schemeClr val="bg1"/>
                </a:solidFill>
              </a:rPr>
              <a:t>Tie the middle of the string in the middle of the stick.  Tape or glue it in place.</a:t>
            </a:r>
          </a:p>
          <a:p>
            <a:pPr marL="342900" indent="-342900">
              <a:buFont typeface="+mj-lt"/>
              <a:buAutoNum type="arabicPeriod"/>
            </a:pPr>
            <a:r>
              <a:rPr lang="en-US" dirty="0">
                <a:solidFill>
                  <a:schemeClr val="bg1"/>
                </a:solidFill>
              </a:rPr>
              <a:t>Put one end through one hand and the other end through the other hand.</a:t>
            </a:r>
          </a:p>
          <a:p>
            <a:pPr marL="342900" indent="-342900">
              <a:buFont typeface="+mj-lt"/>
              <a:buAutoNum type="arabicPeriod"/>
            </a:pPr>
            <a:r>
              <a:rPr lang="en-US" dirty="0">
                <a:solidFill>
                  <a:schemeClr val="bg1"/>
                </a:solidFill>
              </a:rPr>
              <a:t>Tie a bead on the end of each string.</a:t>
            </a:r>
          </a:p>
          <a:p>
            <a:pPr marL="342900" indent="-342900">
              <a:buFont typeface="+mj-lt"/>
              <a:buAutoNum type="arabicPeriod"/>
            </a:pPr>
            <a:endParaRPr lang="en-US" dirty="0">
              <a:solidFill>
                <a:schemeClr val="bg1"/>
              </a:solidFill>
            </a:endParaRPr>
          </a:p>
          <a:p>
            <a:pPr marL="342900" indent="-342900">
              <a:buFont typeface="+mj-lt"/>
              <a:buAutoNum type="arabicPeriod"/>
            </a:pPr>
            <a:r>
              <a:rPr lang="en-US" dirty="0">
                <a:solidFill>
                  <a:schemeClr val="bg1"/>
                </a:solidFill>
              </a:rPr>
              <a:t>Have a person hold the stick.</a:t>
            </a:r>
          </a:p>
          <a:p>
            <a:pPr marL="342900" indent="-342900">
              <a:buFont typeface="+mj-lt"/>
              <a:buAutoNum type="arabicPeriod"/>
            </a:pPr>
            <a:r>
              <a:rPr lang="en-US" dirty="0">
                <a:solidFill>
                  <a:schemeClr val="bg1"/>
                </a:solidFill>
              </a:rPr>
              <a:t>Pull both strings to lift the person up.</a:t>
            </a:r>
          </a:p>
          <a:p>
            <a:pPr marL="342900" indent="-342900">
              <a:buFont typeface="+mj-lt"/>
              <a:buAutoNum type="arabicPeriod"/>
            </a:pPr>
            <a:endParaRPr lang="en-US" dirty="0">
              <a:solidFill>
                <a:schemeClr val="bg1"/>
              </a:solidFill>
            </a:endParaRPr>
          </a:p>
        </p:txBody>
      </p:sp>
      <p:sp>
        <p:nvSpPr>
          <p:cNvPr id="2" name="Title 1">
            <a:extLst>
              <a:ext uri="{FF2B5EF4-FFF2-40B4-BE49-F238E27FC236}">
                <a16:creationId xmlns:a16="http://schemas.microsoft.com/office/drawing/2014/main" id="{C6D3861F-AB69-7413-157B-247C722E5EF1}"/>
              </a:ext>
            </a:extLst>
          </p:cNvPr>
          <p:cNvSpPr>
            <a:spLocks noGrp="1"/>
          </p:cNvSpPr>
          <p:nvPr>
            <p:ph type="title"/>
          </p:nvPr>
        </p:nvSpPr>
        <p:spPr>
          <a:xfrm rot="395104">
            <a:off x="5155273" y="345270"/>
            <a:ext cx="3127250" cy="768731"/>
          </a:xfrm>
          <a:solidFill>
            <a:schemeClr val="bg2"/>
          </a:solidFill>
        </p:spPr>
        <p:txBody>
          <a:bodyPr/>
          <a:lstStyle/>
          <a:p>
            <a:pPr algn="ctr"/>
            <a:r>
              <a:rPr lang="en-US" dirty="0">
                <a:solidFill>
                  <a:schemeClr val="accent2">
                    <a:lumMod val="75000"/>
                  </a:schemeClr>
                </a:solidFill>
                <a:latin typeface="Aharoni" panose="02010803020104030203" pitchFamily="2" charset="-79"/>
                <a:cs typeface="Aharoni" panose="02010803020104030203" pitchFamily="2" charset="-79"/>
              </a:rPr>
              <a:t>Craft Time</a:t>
            </a:r>
          </a:p>
        </p:txBody>
      </p:sp>
    </p:spTree>
    <p:extLst>
      <p:ext uri="{BB962C8B-B14F-4D97-AF65-F5344CB8AC3E}">
        <p14:creationId xmlns:p14="http://schemas.microsoft.com/office/powerpoint/2010/main" val="83139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3861F-AB69-7413-157B-247C722E5EF1}"/>
              </a:ext>
            </a:extLst>
          </p:cNvPr>
          <p:cNvSpPr>
            <a:spLocks noGrp="1"/>
          </p:cNvSpPr>
          <p:nvPr>
            <p:ph type="title"/>
          </p:nvPr>
        </p:nvSpPr>
        <p:spPr/>
        <p:txBody>
          <a:bodyPr/>
          <a:lstStyle/>
          <a:p>
            <a:r>
              <a:rPr lang="en-US" dirty="0">
                <a:solidFill>
                  <a:schemeClr val="accent2">
                    <a:lumMod val="75000"/>
                  </a:schemeClr>
                </a:solidFill>
                <a:latin typeface="Aharoni" panose="02010803020104030203" pitchFamily="2" charset="-79"/>
                <a:cs typeface="Aharoni" panose="02010803020104030203" pitchFamily="2" charset="-79"/>
              </a:rPr>
              <a:t>Craft Time  options</a:t>
            </a:r>
          </a:p>
        </p:txBody>
      </p:sp>
      <p:pic>
        <p:nvPicPr>
          <p:cNvPr id="4" name="Picture 3" descr="Diagram&#10;&#10;Description automatically generated">
            <a:extLst>
              <a:ext uri="{FF2B5EF4-FFF2-40B4-BE49-F238E27FC236}">
                <a16:creationId xmlns:a16="http://schemas.microsoft.com/office/drawing/2014/main" id="{8F63ED52-D73C-3305-F0C4-E443EC79C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29041">
            <a:off x="507822" y="1886593"/>
            <a:ext cx="5013695" cy="3084815"/>
          </a:xfrm>
          <a:prstGeom prst="rect">
            <a:avLst/>
          </a:prstGeom>
        </p:spPr>
      </p:pic>
      <p:grpSp>
        <p:nvGrpSpPr>
          <p:cNvPr id="8" name="Group 7">
            <a:extLst>
              <a:ext uri="{FF2B5EF4-FFF2-40B4-BE49-F238E27FC236}">
                <a16:creationId xmlns:a16="http://schemas.microsoft.com/office/drawing/2014/main" id="{A15A9227-0967-DE8A-0543-1B07A955C665}"/>
              </a:ext>
            </a:extLst>
          </p:cNvPr>
          <p:cNvGrpSpPr/>
          <p:nvPr/>
        </p:nvGrpSpPr>
        <p:grpSpPr>
          <a:xfrm rot="494876">
            <a:off x="6436929" y="1566931"/>
            <a:ext cx="5207816" cy="4166253"/>
            <a:chOff x="6436929" y="1566931"/>
            <a:chExt cx="5207816" cy="4166253"/>
          </a:xfrm>
        </p:grpSpPr>
        <p:pic>
          <p:nvPicPr>
            <p:cNvPr id="6" name="Picture 5" descr="Shape, square&#10;&#10;Description automatically generated">
              <a:extLst>
                <a:ext uri="{FF2B5EF4-FFF2-40B4-BE49-F238E27FC236}">
                  <a16:creationId xmlns:a16="http://schemas.microsoft.com/office/drawing/2014/main" id="{CDC31646-0DF9-8DD9-5786-C79D4A037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929" y="1566931"/>
              <a:ext cx="5207816" cy="4166253"/>
            </a:xfrm>
            <a:prstGeom prst="rect">
              <a:avLst/>
            </a:prstGeom>
          </p:spPr>
        </p:pic>
        <p:sp>
          <p:nvSpPr>
            <p:cNvPr id="7" name="TextBox 6">
              <a:extLst>
                <a:ext uri="{FF2B5EF4-FFF2-40B4-BE49-F238E27FC236}">
                  <a16:creationId xmlns:a16="http://schemas.microsoft.com/office/drawing/2014/main" id="{6F1038C0-5B53-82DD-399A-5E7DCCFE4BC3}"/>
                </a:ext>
              </a:extLst>
            </p:cNvPr>
            <p:cNvSpPr txBox="1"/>
            <p:nvPr/>
          </p:nvSpPr>
          <p:spPr>
            <a:xfrm>
              <a:off x="7024255" y="3241267"/>
              <a:ext cx="1974272" cy="646331"/>
            </a:xfrm>
            <a:prstGeom prst="rect">
              <a:avLst/>
            </a:prstGeom>
            <a:noFill/>
          </p:spPr>
          <p:txBody>
            <a:bodyPr wrap="square" rtlCol="0">
              <a:spAutoFit/>
            </a:bodyPr>
            <a:lstStyle/>
            <a:p>
              <a:pPr algn="ctr"/>
              <a:r>
                <a:rPr lang="en-US" dirty="0"/>
                <a:t>You are</a:t>
              </a:r>
            </a:p>
            <a:p>
              <a:pPr algn="ctr"/>
              <a:r>
                <a:rPr lang="en-US" dirty="0"/>
                <a:t>Awesome!</a:t>
              </a:r>
            </a:p>
          </p:txBody>
        </p:sp>
      </p:grpSp>
    </p:spTree>
    <p:extLst>
      <p:ext uri="{BB962C8B-B14F-4D97-AF65-F5344CB8AC3E}">
        <p14:creationId xmlns:p14="http://schemas.microsoft.com/office/powerpoint/2010/main" val="1541683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46A6-F625-330E-7060-25EB9302DFA3}"/>
              </a:ext>
            </a:extLst>
          </p:cNvPr>
          <p:cNvSpPr>
            <a:spLocks noGrp="1"/>
          </p:cNvSpPr>
          <p:nvPr>
            <p:ph type="title"/>
          </p:nvPr>
        </p:nvSpPr>
        <p:spPr>
          <a:xfrm rot="16200000">
            <a:off x="-2008910" y="2766218"/>
            <a:ext cx="6019800" cy="1325563"/>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solidFill>
                  <a:schemeClr val="accent2">
                    <a:lumMod val="40000"/>
                    <a:lumOff val="60000"/>
                  </a:schemeClr>
                </a:solidFill>
                <a:effectLst>
                  <a:outerShdw blurRad="50800" dist="38100" dir="5400000" algn="t" rotWithShape="0">
                    <a:prstClr val="black">
                      <a:alpha val="40000"/>
                    </a:prstClr>
                  </a:outerShdw>
                </a:effectLst>
              </a:rPr>
              <a:t>Just Be Humble</a:t>
            </a:r>
          </a:p>
        </p:txBody>
      </p:sp>
      <p:pic>
        <p:nvPicPr>
          <p:cNvPr id="3" name="Online Media 2" title="&quot;Just Be Humble&quot; / Sunday School Song">
            <a:hlinkClick r:id="" action="ppaction://media"/>
            <a:extLst>
              <a:ext uri="{FF2B5EF4-FFF2-40B4-BE49-F238E27FC236}">
                <a16:creationId xmlns:a16="http://schemas.microsoft.com/office/drawing/2014/main" id="{33978E4E-424A-841E-54DD-6597BE9560D5}"/>
              </a:ext>
            </a:extLst>
          </p:cNvPr>
          <p:cNvPicPr>
            <a:picLocks noRot="1" noChangeAspect="1"/>
          </p:cNvPicPr>
          <p:nvPr>
            <a:videoFile r:link="rId1"/>
          </p:nvPr>
        </p:nvPicPr>
        <p:blipFill>
          <a:blip r:embed="rId3"/>
          <a:stretch>
            <a:fillRect/>
          </a:stretch>
        </p:blipFill>
        <p:spPr>
          <a:xfrm>
            <a:off x="2123547" y="419099"/>
            <a:ext cx="9299711" cy="5254337"/>
          </a:xfrm>
          <a:prstGeom prst="rect">
            <a:avLst/>
          </a:prstGeom>
        </p:spPr>
      </p:pic>
    </p:spTree>
    <p:extLst>
      <p:ext uri="{BB962C8B-B14F-4D97-AF65-F5344CB8AC3E}">
        <p14:creationId xmlns:p14="http://schemas.microsoft.com/office/powerpoint/2010/main" val="335675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46A6-F625-330E-7060-25EB9302DFA3}"/>
              </a:ext>
            </a:extLst>
          </p:cNvPr>
          <p:cNvSpPr>
            <a:spLocks noGrp="1"/>
          </p:cNvSpPr>
          <p:nvPr>
            <p:ph type="title"/>
          </p:nvPr>
        </p:nvSpPr>
        <p:spPr>
          <a:xfrm rot="16200000">
            <a:off x="-2008910" y="2766218"/>
            <a:ext cx="6019800" cy="1325563"/>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solidFill>
                  <a:schemeClr val="accent2">
                    <a:lumMod val="40000"/>
                    <a:lumOff val="60000"/>
                  </a:schemeClr>
                </a:solidFill>
                <a:effectLst>
                  <a:outerShdw blurRad="50800" dist="38100" dir="5400000" algn="t" rotWithShape="0">
                    <a:prstClr val="black">
                      <a:alpha val="40000"/>
                    </a:prstClr>
                  </a:outerShdw>
                </a:effectLst>
              </a:rPr>
              <a:t>Song on Humility</a:t>
            </a:r>
          </a:p>
        </p:txBody>
      </p:sp>
      <p:pic>
        <p:nvPicPr>
          <p:cNvPr id="4" name="Online Media 3" title="Song on Humility | ThinkJr">
            <a:hlinkClick r:id="" action="ppaction://media"/>
            <a:extLst>
              <a:ext uri="{FF2B5EF4-FFF2-40B4-BE49-F238E27FC236}">
                <a16:creationId xmlns:a16="http://schemas.microsoft.com/office/drawing/2014/main" id="{D3B85A8D-2C80-27C3-FD6A-9B96EBD992FD}"/>
              </a:ext>
            </a:extLst>
          </p:cNvPr>
          <p:cNvPicPr>
            <a:picLocks noRot="1" noChangeAspect="1"/>
          </p:cNvPicPr>
          <p:nvPr>
            <a:videoFile r:link="rId1"/>
          </p:nvPr>
        </p:nvPicPr>
        <p:blipFill>
          <a:blip r:embed="rId3"/>
          <a:stretch>
            <a:fillRect/>
          </a:stretch>
        </p:blipFill>
        <p:spPr>
          <a:xfrm>
            <a:off x="2245745" y="419099"/>
            <a:ext cx="9336494" cy="5275119"/>
          </a:xfrm>
          <a:prstGeom prst="rect">
            <a:avLst/>
          </a:prstGeom>
        </p:spPr>
      </p:pic>
    </p:spTree>
    <p:extLst>
      <p:ext uri="{BB962C8B-B14F-4D97-AF65-F5344CB8AC3E}">
        <p14:creationId xmlns:p14="http://schemas.microsoft.com/office/powerpoint/2010/main" val="112677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46A6-F625-330E-7060-25EB9302DFA3}"/>
              </a:ext>
            </a:extLst>
          </p:cNvPr>
          <p:cNvSpPr>
            <a:spLocks noGrp="1"/>
          </p:cNvSpPr>
          <p:nvPr>
            <p:ph type="title"/>
          </p:nvPr>
        </p:nvSpPr>
        <p:spPr>
          <a:xfrm rot="16200000">
            <a:off x="-2008910" y="2766218"/>
            <a:ext cx="6019800" cy="1325563"/>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solidFill>
                  <a:schemeClr val="accent2">
                    <a:lumMod val="40000"/>
                    <a:lumOff val="60000"/>
                  </a:schemeClr>
                </a:solidFill>
                <a:effectLst>
                  <a:outerShdw blurRad="50800" dist="38100" dir="5400000" algn="t" rotWithShape="0">
                    <a:prstClr val="black">
                      <a:alpha val="40000"/>
                    </a:prstClr>
                  </a:outerShdw>
                </a:effectLst>
              </a:rPr>
              <a:t>Lay It Down</a:t>
            </a:r>
          </a:p>
        </p:txBody>
      </p:sp>
      <p:pic>
        <p:nvPicPr>
          <p:cNvPr id="6" name="Online Media 5" title="Lay It Down">
            <a:hlinkClick r:id="" action="ppaction://media"/>
            <a:extLst>
              <a:ext uri="{FF2B5EF4-FFF2-40B4-BE49-F238E27FC236}">
                <a16:creationId xmlns:a16="http://schemas.microsoft.com/office/drawing/2014/main" id="{C2816BFF-1D76-A3CB-FC79-009E9D6F48B8}"/>
              </a:ext>
            </a:extLst>
          </p:cNvPr>
          <p:cNvPicPr>
            <a:picLocks noRot="1" noChangeAspect="1"/>
          </p:cNvPicPr>
          <p:nvPr>
            <a:videoFile r:link="rId1"/>
          </p:nvPr>
        </p:nvPicPr>
        <p:blipFill>
          <a:blip r:embed="rId3"/>
          <a:stretch>
            <a:fillRect/>
          </a:stretch>
        </p:blipFill>
        <p:spPr>
          <a:xfrm>
            <a:off x="2082799" y="419099"/>
            <a:ext cx="8037946" cy="6028460"/>
          </a:xfrm>
          <a:prstGeom prst="rect">
            <a:avLst/>
          </a:prstGeom>
        </p:spPr>
      </p:pic>
    </p:spTree>
    <p:extLst>
      <p:ext uri="{BB962C8B-B14F-4D97-AF65-F5344CB8AC3E}">
        <p14:creationId xmlns:p14="http://schemas.microsoft.com/office/powerpoint/2010/main" val="180331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55E6-27B5-87F7-E199-BB1A96E4C124}"/>
              </a:ext>
            </a:extLst>
          </p:cNvPr>
          <p:cNvSpPr>
            <a:spLocks noGrp="1"/>
          </p:cNvSpPr>
          <p:nvPr>
            <p:ph type="title"/>
          </p:nvPr>
        </p:nvSpPr>
        <p:spPr>
          <a:xfrm rot="19762474">
            <a:off x="36525" y="775978"/>
            <a:ext cx="3335850" cy="1056776"/>
          </a:xfrm>
        </p:spPr>
        <p:txBody>
          <a:bodyPr/>
          <a:lstStyle/>
          <a:p>
            <a:r>
              <a:rPr lang="en-US" dirty="0">
                <a:solidFill>
                  <a:schemeClr val="accent2">
                    <a:lumMod val="75000"/>
                  </a:schemeClr>
                </a:solidFill>
                <a:latin typeface="Aharoni" panose="02010803020104030203" pitchFamily="2" charset="-79"/>
                <a:cs typeface="Aharoni" panose="02010803020104030203" pitchFamily="2" charset="-79"/>
              </a:rPr>
              <a:t>Be Humble</a:t>
            </a:r>
          </a:p>
        </p:txBody>
      </p:sp>
      <p:pic>
        <p:nvPicPr>
          <p:cNvPr id="3" name="Online Media 2" title="The Prideful Ant | A Story about Pride and Humility">
            <a:hlinkClick r:id="" action="ppaction://media"/>
            <a:extLst>
              <a:ext uri="{FF2B5EF4-FFF2-40B4-BE49-F238E27FC236}">
                <a16:creationId xmlns:a16="http://schemas.microsoft.com/office/drawing/2014/main" id="{41DF1B4B-2365-DF79-5836-E5427385A78B}"/>
              </a:ext>
            </a:extLst>
          </p:cNvPr>
          <p:cNvPicPr>
            <a:picLocks noRot="1" noChangeAspect="1"/>
          </p:cNvPicPr>
          <p:nvPr>
            <a:videoFile r:link="rId1"/>
          </p:nvPr>
        </p:nvPicPr>
        <p:blipFill>
          <a:blip r:embed="rId3"/>
          <a:stretch>
            <a:fillRect/>
          </a:stretch>
        </p:blipFill>
        <p:spPr>
          <a:xfrm>
            <a:off x="2462277" y="1525810"/>
            <a:ext cx="8111247" cy="4582855"/>
          </a:xfrm>
          <a:prstGeom prst="rect">
            <a:avLst/>
          </a:prstGeom>
        </p:spPr>
      </p:pic>
    </p:spTree>
    <p:extLst>
      <p:ext uri="{BB962C8B-B14F-4D97-AF65-F5344CB8AC3E}">
        <p14:creationId xmlns:p14="http://schemas.microsoft.com/office/powerpoint/2010/main" val="152104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Description automatically generated">
            <a:extLst>
              <a:ext uri="{FF2B5EF4-FFF2-40B4-BE49-F238E27FC236}">
                <a16:creationId xmlns:a16="http://schemas.microsoft.com/office/drawing/2014/main" id="{3CF61490-314B-A2A5-882A-76EC8BB5B9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3" name="Rectangle: Rounded Corners 2">
            <a:extLst>
              <a:ext uri="{FF2B5EF4-FFF2-40B4-BE49-F238E27FC236}">
                <a16:creationId xmlns:a16="http://schemas.microsoft.com/office/drawing/2014/main" id="{A344CAEE-D62E-CDAE-E552-8CDD44A52704}"/>
              </a:ext>
            </a:extLst>
          </p:cNvPr>
          <p:cNvSpPr/>
          <p:nvPr/>
        </p:nvSpPr>
        <p:spPr>
          <a:xfrm>
            <a:off x="3914274" y="5566611"/>
            <a:ext cx="4764505" cy="48126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765885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1937</TotalTime>
  <Words>1463</Words>
  <Application>Microsoft Office PowerPoint</Application>
  <PresentationFormat>Widescreen</PresentationFormat>
  <Paragraphs>138</Paragraphs>
  <Slides>24</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Aharoni</vt:lpstr>
      <vt:lpstr>Arial</vt:lpstr>
      <vt:lpstr>Calibri</vt:lpstr>
      <vt:lpstr>Calibri Light</vt:lpstr>
      <vt:lpstr>Office Theme</vt:lpstr>
      <vt:lpstr>Humility</vt:lpstr>
      <vt:lpstr>The key word for today is _ _ _ _ _ _.  Write the first letter of each word, to find the key word.</vt:lpstr>
      <vt:lpstr>Have you ever wanted the   BIGGEST or the BEST?</vt:lpstr>
      <vt:lpstr>What does it mean to be humble?</vt:lpstr>
      <vt:lpstr>Just Be Humble</vt:lpstr>
      <vt:lpstr>Matthew 20  A Mother’s Request</vt:lpstr>
      <vt:lpstr>Matthew 20  A Mother’s Request</vt:lpstr>
      <vt:lpstr>Matthew 20  Be great by serving</vt:lpstr>
      <vt:lpstr>Have the same mindset of Jesus: He was God, but took on the nature of a servant, He humbled himself.</vt:lpstr>
      <vt:lpstr>Think about it</vt:lpstr>
      <vt:lpstr>It’s like balloons</vt:lpstr>
      <vt:lpstr>Family Holiday Seating</vt:lpstr>
      <vt:lpstr>Wedding Seating</vt:lpstr>
      <vt:lpstr>Luke 14  Banquet Seats</vt:lpstr>
      <vt:lpstr>Luke 14  Banquet Seats</vt:lpstr>
      <vt:lpstr> For all those who exalt themselves   will be humbled,  and those who humble themselves   will be exalted.”  Luke 14:11 </vt:lpstr>
      <vt:lpstr>PowerPoint Presentation</vt:lpstr>
      <vt:lpstr>Craft Time</vt:lpstr>
      <vt:lpstr>Craft Time  options</vt:lpstr>
      <vt:lpstr>Just Be Humble</vt:lpstr>
      <vt:lpstr>Song on Humility</vt:lpstr>
      <vt:lpstr>Lay It Down</vt:lpstr>
      <vt:lpstr>Be Humble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Janelle Clendenon</dc:creator>
  <cp:lastModifiedBy>Janelle Clendenon</cp:lastModifiedBy>
  <cp:revision>4</cp:revision>
  <dcterms:created xsi:type="dcterms:W3CDTF">2023-02-01T18:16:37Z</dcterms:created>
  <dcterms:modified xsi:type="dcterms:W3CDTF">2025-01-05T22:57:16Z</dcterms:modified>
</cp:coreProperties>
</file>