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7" r:id="rId5"/>
    <p:sldId id="278" r:id="rId6"/>
    <p:sldId id="281" r:id="rId7"/>
    <p:sldId id="280" r:id="rId8"/>
    <p:sldId id="257" r:id="rId9"/>
    <p:sldId id="258" r:id="rId10"/>
    <p:sldId id="262" r:id="rId11"/>
    <p:sldId id="259" r:id="rId12"/>
    <p:sldId id="265" r:id="rId13"/>
    <p:sldId id="263" r:id="rId14"/>
    <p:sldId id="264" r:id="rId15"/>
    <p:sldId id="266" r:id="rId16"/>
    <p:sldId id="268" r:id="rId17"/>
    <p:sldId id="267" r:id="rId18"/>
    <p:sldId id="260" r:id="rId19"/>
    <p:sldId id="279" r:id="rId20"/>
    <p:sldId id="283" r:id="rId21"/>
    <p:sldId id="284" r:id="rId22"/>
    <p:sldId id="271" r:id="rId23"/>
    <p:sldId id="282" r:id="rId24"/>
    <p:sldId id="270" r:id="rId25"/>
    <p:sldId id="261" r:id="rId26"/>
    <p:sldId id="272" r:id="rId27"/>
    <p:sldId id="269" r:id="rId28"/>
    <p:sldId id="273" r:id="rId29"/>
    <p:sldId id="27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821A7C-0A42-4339-9E5F-F0CE33AF33C2}" v="7" dt="2025-01-24T19:13:51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5" autoAdjust="0"/>
    <p:restoredTop sz="94660"/>
  </p:normalViewPr>
  <p:slideViewPr>
    <p:cSldViewPr snapToGrid="0">
      <p:cViewPr varScale="1">
        <p:scale>
          <a:sx n="53" d="100"/>
          <a:sy n="53" d="100"/>
        </p:scale>
        <p:origin x="108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C2901B29-C95B-4B2D-BEE6-5BC33B104C00}"/>
    <pc:docChg chg="undo redo custSel addSld modSld sldOrd">
      <pc:chgData name="Janelle Clendenon" userId="da17313139568148" providerId="LiveId" clId="{C2901B29-C95B-4B2D-BEE6-5BC33B104C00}" dt="2022-02-22T23:52:02.375" v="705" actId="14100"/>
      <pc:docMkLst>
        <pc:docMk/>
      </pc:docMkLst>
      <pc:sldChg chg="ord">
        <pc:chgData name="Janelle Clendenon" userId="da17313139568148" providerId="LiveId" clId="{C2901B29-C95B-4B2D-BEE6-5BC33B104C00}" dt="2022-02-22T23:41:12.971" v="624"/>
        <pc:sldMkLst>
          <pc:docMk/>
          <pc:sldMk cId="344129757" sldId="279"/>
        </pc:sldMkLst>
      </pc:sldChg>
      <pc:sldChg chg="addSp delSp modSp add mod ord">
        <pc:chgData name="Janelle Clendenon" userId="da17313139568148" providerId="LiveId" clId="{C2901B29-C95B-4B2D-BEE6-5BC33B104C00}" dt="2022-02-11T19:06:05.159" v="27" actId="20577"/>
        <pc:sldMkLst>
          <pc:docMk/>
          <pc:sldMk cId="4112504675" sldId="281"/>
        </pc:sldMkLst>
      </pc:sldChg>
      <pc:sldChg chg="addSp delSp modSp add mod ord modAnim">
        <pc:chgData name="Janelle Clendenon" userId="da17313139568148" providerId="LiveId" clId="{C2901B29-C95B-4B2D-BEE6-5BC33B104C00}" dt="2022-02-22T23:50:20.812" v="693"/>
        <pc:sldMkLst>
          <pc:docMk/>
          <pc:sldMk cId="1393118197" sldId="282"/>
        </pc:sldMkLst>
      </pc:sldChg>
      <pc:sldChg chg="addSp delSp modSp add mod">
        <pc:chgData name="Janelle Clendenon" userId="da17313139568148" providerId="LiveId" clId="{C2901B29-C95B-4B2D-BEE6-5BC33B104C00}" dt="2022-02-22T23:51:41.944" v="700" actId="1076"/>
        <pc:sldMkLst>
          <pc:docMk/>
          <pc:sldMk cId="3028773993" sldId="283"/>
        </pc:sldMkLst>
      </pc:sldChg>
      <pc:sldChg chg="addSp delSp modSp add mod">
        <pc:chgData name="Janelle Clendenon" userId="da17313139568148" providerId="LiveId" clId="{C2901B29-C95B-4B2D-BEE6-5BC33B104C00}" dt="2022-02-22T23:52:02.375" v="705" actId="14100"/>
        <pc:sldMkLst>
          <pc:docMk/>
          <pc:sldMk cId="352165496" sldId="284"/>
        </pc:sldMkLst>
      </pc:sldChg>
    </pc:docChg>
  </pc:docChgLst>
  <pc:docChgLst>
    <pc:chgData name="Janelle Clendenon" userId="da17313139568148" providerId="LiveId" clId="{56821A7C-0A42-4339-9E5F-F0CE33AF33C2}"/>
    <pc:docChg chg="undo custSel addSld modSld">
      <pc:chgData name="Janelle Clendenon" userId="da17313139568148" providerId="LiveId" clId="{56821A7C-0A42-4339-9E5F-F0CE33AF33C2}" dt="2025-01-24T19:13:51.308" v="53" actId="20577"/>
      <pc:docMkLst>
        <pc:docMk/>
      </pc:docMkLst>
      <pc:sldChg chg="modAnim">
        <pc:chgData name="Janelle Clendenon" userId="da17313139568148" providerId="LiveId" clId="{56821A7C-0A42-4339-9E5F-F0CE33AF33C2}" dt="2025-01-24T19:07:31.724" v="33"/>
        <pc:sldMkLst>
          <pc:docMk/>
          <pc:sldMk cId="1740701111" sldId="258"/>
        </pc:sldMkLst>
      </pc:sldChg>
      <pc:sldChg chg="modSp mod modAnim">
        <pc:chgData name="Janelle Clendenon" userId="da17313139568148" providerId="LiveId" clId="{56821A7C-0A42-4339-9E5F-F0CE33AF33C2}" dt="2025-01-24T19:05:30.557" v="31"/>
        <pc:sldMkLst>
          <pc:docMk/>
          <pc:sldMk cId="1734985215" sldId="275"/>
        </pc:sldMkLst>
        <pc:spChg chg="mod">
          <ac:chgData name="Janelle Clendenon" userId="da17313139568148" providerId="LiveId" clId="{56821A7C-0A42-4339-9E5F-F0CE33AF33C2}" dt="2025-01-24T19:05:05.721" v="29" actId="207"/>
          <ac:spMkLst>
            <pc:docMk/>
            <pc:sldMk cId="1734985215" sldId="275"/>
            <ac:spMk id="3" creationId="{345A444B-ABD2-416A-9440-7B4795137526}"/>
          </ac:spMkLst>
        </pc:spChg>
      </pc:sldChg>
      <pc:sldChg chg="addSp delSp modSp add mod delAnim">
        <pc:chgData name="Janelle Clendenon" userId="da17313139568148" providerId="LiveId" clId="{56821A7C-0A42-4339-9E5F-F0CE33AF33C2}" dt="2025-01-24T19:13:51.308" v="53" actId="20577"/>
        <pc:sldMkLst>
          <pc:docMk/>
          <pc:sldMk cId="1531407305" sldId="285"/>
        </pc:sldMkLst>
        <pc:spChg chg="add del mod">
          <ac:chgData name="Janelle Clendenon" userId="da17313139568148" providerId="LiveId" clId="{56821A7C-0A42-4339-9E5F-F0CE33AF33C2}" dt="2025-01-24T19:12:42.419" v="37" actId="478"/>
          <ac:spMkLst>
            <pc:docMk/>
            <pc:sldMk cId="1531407305" sldId="285"/>
            <ac:spMk id="4" creationId="{77DBFC3B-1480-D18D-783A-10DEAB03C6EA}"/>
          </ac:spMkLst>
        </pc:spChg>
        <pc:spChg chg="add del ord">
          <ac:chgData name="Janelle Clendenon" userId="da17313139568148" providerId="LiveId" clId="{56821A7C-0A42-4339-9E5F-F0CE33AF33C2}" dt="2025-01-24T19:13:06.754" v="44" actId="478"/>
          <ac:spMkLst>
            <pc:docMk/>
            <pc:sldMk cId="1531407305" sldId="285"/>
            <ac:spMk id="6" creationId="{BBD0A468-D0EF-375A-50AE-1B96BE9BE975}"/>
          </ac:spMkLst>
        </pc:spChg>
        <pc:spChg chg="mod">
          <ac:chgData name="Janelle Clendenon" userId="da17313139568148" providerId="LiveId" clId="{56821A7C-0A42-4339-9E5F-F0CE33AF33C2}" dt="2025-01-24T19:12:47.620" v="41" actId="20577"/>
          <ac:spMkLst>
            <pc:docMk/>
            <pc:sldMk cId="1531407305" sldId="285"/>
            <ac:spMk id="8" creationId="{D1297B3B-3B47-4DBD-A02A-399F6678C795}"/>
          </ac:spMkLst>
        </pc:spChg>
        <pc:spChg chg="add mod">
          <ac:chgData name="Janelle Clendenon" userId="da17313139568148" providerId="LiveId" clId="{56821A7C-0A42-4339-9E5F-F0CE33AF33C2}" dt="2025-01-24T19:13:51.308" v="53" actId="20577"/>
          <ac:spMkLst>
            <pc:docMk/>
            <pc:sldMk cId="1531407305" sldId="285"/>
            <ac:spMk id="11" creationId="{BD597A90-F87D-562B-73B7-50CCF4AB5BD7}"/>
          </ac:spMkLst>
        </pc:spChg>
        <pc:spChg chg="del">
          <ac:chgData name="Janelle Clendenon" userId="da17313139568148" providerId="LiveId" clId="{56821A7C-0A42-4339-9E5F-F0CE33AF33C2}" dt="2025-01-24T19:12:39.324" v="36" actId="478"/>
          <ac:spMkLst>
            <pc:docMk/>
            <pc:sldMk cId="1531407305" sldId="285"/>
            <ac:spMk id="12" creationId="{3F68473A-01BB-46B8-8582-BE99192F92EF}"/>
          </ac:spMkLst>
        </pc:spChg>
        <pc:picChg chg="del">
          <ac:chgData name="Janelle Clendenon" userId="da17313139568148" providerId="LiveId" clId="{56821A7C-0A42-4339-9E5F-F0CE33AF33C2}" dt="2025-01-24T19:12:34.911" v="35" actId="478"/>
          <ac:picMkLst>
            <pc:docMk/>
            <pc:sldMk cId="1531407305" sldId="285"/>
            <ac:picMk id="3" creationId="{F25497ED-51F1-4950-858B-0CED57DA12A7}"/>
          </ac:picMkLst>
        </pc:picChg>
        <pc:picChg chg="add mod">
          <ac:chgData name="Janelle Clendenon" userId="da17313139568148" providerId="LiveId" clId="{56821A7C-0A42-4339-9E5F-F0CE33AF33C2}" dt="2025-01-24T19:13:23.114" v="48" actId="962"/>
          <ac:picMkLst>
            <pc:docMk/>
            <pc:sldMk cId="1531407305" sldId="285"/>
            <ac:picMk id="10" creationId="{ECF3BCAF-7640-4AAA-7391-3516DE984A5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46BE3-D2CB-48CD-9274-9694FB2712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32355-D6D3-4CC4-994B-07B16E187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DC13F-4F27-4BF2-95CB-8F3BDF8D1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74F8C-1C4A-4B08-A7D0-039F8F483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02B09-DD67-4D14-99E4-D821981DD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4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B04C0-9CDA-40D6-9EAC-83DBDD5E8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74E0A-317F-4B7F-8830-F6A4438FC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425D6-C29F-45F7-BDDE-D70A40292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EF7A9-10AA-4931-94EA-FF5245AB7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88435-3264-4C80-9EDD-C7DD5DBE7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0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C36B7-923C-4C3B-A8B9-3B87A9ADF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6C578-DD96-4F4A-9E24-1D4CF4596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05E4E-0C8E-40DE-961C-6B659AEF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15380-8157-4021-BABC-7F3EE43B6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CCF5B-2364-4B6F-A82D-BF07DA824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99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31043-9D46-4772-99C4-456A3F9AE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09403-9DF1-4B4C-AF34-DE63C2670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1EE5B0-08F4-4498-B85B-2435832B3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B147D1-2379-46C9-A22B-A7E95B38A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C0830-1F2F-4056-894E-A5FB81B0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4A073-E3F2-4445-BC46-9CC82C685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112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71283-2F78-4AE6-8623-F497CCE45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BF5F1-B21D-4610-9B5A-D3AD58B81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C3AC6-D736-4209-A9FB-2091F9088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2242AB-BE0D-4B20-B066-CA6B8DCFA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F7B5C-C08E-40A9-A4F1-C0E0FB6BD4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2013C8-A9E8-4518-ADB1-9AB5FCDE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98B08A-13D6-4EB3-923C-4BF568BA3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813D61-D088-4008-938E-3B2439C2F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44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32F16-6847-45AC-A679-8F80D2277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919A8D-0B48-4692-B3B8-B38CCBC45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D417B-1E29-4A96-A4AD-4EBA969C9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BC9BD-835F-43A5-9C49-6ADA63C0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3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6F4490-5FC2-4791-8264-DD26635BD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CAC08-B9DE-4817-A2B8-1F281F620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FA29F-919B-40E0-A5BC-9DB90AF06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41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6CA5E-9183-4217-9E87-4ADF994EC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6403A-D192-4E2C-A8BB-3144D4D52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F3AEA-7128-4988-BF48-08A61B98B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F3AC39-A8E1-45DF-A7B6-4E80B6DE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326550-7A91-452D-BD37-46219C7C7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BDDE1-91BE-487C-9B23-3727F6079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07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AB018-A3A4-4D41-AEE5-39333204D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EF8E60-3F08-4B86-802A-4E071F7C8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384DD-6BD1-4939-B56B-0F54AA424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F9FAF-0C1E-4CDF-96DC-8D77764B0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4F1DE2-B7BC-48C6-AFC1-B55B7D5F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4C499-80E6-4A77-A9F7-14B9F246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63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5FA0C-42B5-4877-8A4E-C78464EA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5E7C71-D729-49CC-8906-A52FDE54A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56BDB-3F26-44A5-97D8-97DD59423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5BFD6-A2F9-4263-986E-D9AAF8990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E4D9D-3A47-4FBE-8DD0-73848FFD0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1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B77E9B-1C88-42DD-9E21-BF7D7F7797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9795B8-6DE1-43C7-ACA7-E481EE4D4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FD895-6FCA-48A6-886F-97E4EA8A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47EB8-532C-407C-82EC-B17957FC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B6D09-7682-446F-A1A6-1CDBAF14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4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50A68C-0C6B-49A9-8AEF-D8B226D02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AB0DE-C2AE-4F3C-9F4C-655DCFFA1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CC361-9DD8-4A95-8CFE-DC6D79248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61164-6AC7-4679-B5B9-73BA619CE57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BDD84-AD6D-4FDA-A579-8292D23B66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A2B44-1CF7-4031-8EAC-55D261CCD4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7B910-1215-4501-AF0E-131AE94BE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6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WtNofB949T0?feature=oembed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Luke+10&amp;version=NIV#fen-NIV-25391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hyperlink" Target="https://www.biblegateway.com/passage/?search=Luke+10&amp;version=NIV#fen-NIV-25391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Luke+10&amp;version=NIV#fen-NIV-25399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LYlkcoAfLU4?feature=oembed" TargetMode="Externa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FOsnEkcKWKM?feature=oembed" TargetMode="Externa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LYlkcoAfLU4?feature=oembed" TargetMode="Externa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QZzK-jScURI?feature=oembed" TargetMode="Externa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vdMIxCdlY-c?feature=oembed" TargetMode="External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activity-arra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99A65-EE83-4BF2-93EA-758B21566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9828" y="236992"/>
            <a:ext cx="9144000" cy="1054780"/>
          </a:xfrm>
        </p:spPr>
        <p:txBody>
          <a:bodyPr/>
          <a:lstStyle/>
          <a:p>
            <a:r>
              <a:rPr lang="en-US" dirty="0"/>
              <a:t>The Good Samaritan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DD16E6-4B0C-4970-9415-9F03E898A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2800" y="4034970"/>
            <a:ext cx="5892800" cy="1440543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Whom should I love?</a:t>
            </a:r>
          </a:p>
          <a:p>
            <a:r>
              <a:rPr lang="en-US" dirty="0"/>
              <a:t>Luke 10:25-37</a:t>
            </a:r>
          </a:p>
        </p:txBody>
      </p:sp>
    </p:spTree>
    <p:extLst>
      <p:ext uri="{BB962C8B-B14F-4D97-AF65-F5344CB8AC3E}">
        <p14:creationId xmlns:p14="http://schemas.microsoft.com/office/powerpoint/2010/main" val="3715804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76D3-0C6B-4E66-8449-EF73075A9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68508" cy="1325563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Find and read	1 Corinthians 13:4-8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A444B-ABD2-416A-9440-7B4795137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733" y="2168991"/>
            <a:ext cx="9201442" cy="4486274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baseline="30000" dirty="0"/>
              <a:t>4 </a:t>
            </a:r>
            <a:r>
              <a:rPr lang="en-US" dirty="0"/>
              <a:t>Love is patient,</a:t>
            </a:r>
          </a:p>
          <a:p>
            <a:pPr marL="0" indent="0">
              <a:buNone/>
            </a:pPr>
            <a:r>
              <a:rPr lang="en-US" dirty="0"/>
              <a:t> love is kind.</a:t>
            </a:r>
          </a:p>
          <a:p>
            <a:pPr marL="0" indent="0">
              <a:buNone/>
            </a:pPr>
            <a:r>
              <a:rPr lang="en-US" dirty="0"/>
              <a:t> It does not envy,</a:t>
            </a:r>
          </a:p>
          <a:p>
            <a:pPr marL="0" indent="0">
              <a:buNone/>
            </a:pPr>
            <a:r>
              <a:rPr lang="en-US" dirty="0"/>
              <a:t> it does not boast,</a:t>
            </a:r>
          </a:p>
          <a:p>
            <a:pPr marL="0" indent="0">
              <a:buNone/>
            </a:pPr>
            <a:r>
              <a:rPr lang="en-US" dirty="0"/>
              <a:t> it is not proud. </a:t>
            </a:r>
          </a:p>
          <a:p>
            <a:pPr marL="0" indent="0">
              <a:buNone/>
            </a:pPr>
            <a:r>
              <a:rPr lang="en-US" baseline="30000" dirty="0"/>
              <a:t>5 </a:t>
            </a:r>
            <a:r>
              <a:rPr lang="en-US" dirty="0"/>
              <a:t>It does not dishonor others,</a:t>
            </a:r>
          </a:p>
          <a:p>
            <a:pPr marL="0" indent="0">
              <a:buNone/>
            </a:pPr>
            <a:r>
              <a:rPr lang="en-US" dirty="0"/>
              <a:t> it is not self-seeking, </a:t>
            </a:r>
          </a:p>
          <a:p>
            <a:pPr marL="0" indent="0">
              <a:buNone/>
            </a:pPr>
            <a:r>
              <a:rPr lang="en-US" dirty="0"/>
              <a:t>it is not easily angered, </a:t>
            </a:r>
          </a:p>
          <a:p>
            <a:pPr marL="0" indent="0">
              <a:buNone/>
            </a:pPr>
            <a:r>
              <a:rPr lang="en-US" dirty="0"/>
              <a:t>it keeps no record of wrongs.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aseline="30000" dirty="0"/>
              <a:t>6 </a:t>
            </a:r>
            <a:r>
              <a:rPr lang="en-US" dirty="0"/>
              <a:t>Love does not delight in evil but rejoices with the truth.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aseline="30000" dirty="0"/>
              <a:t>7 </a:t>
            </a:r>
            <a:r>
              <a:rPr lang="en-US" dirty="0"/>
              <a:t>It always protects, </a:t>
            </a:r>
          </a:p>
          <a:p>
            <a:pPr marL="0" indent="0">
              <a:buNone/>
            </a:pPr>
            <a:r>
              <a:rPr lang="en-US" dirty="0"/>
              <a:t>always trusts,</a:t>
            </a:r>
          </a:p>
          <a:p>
            <a:pPr marL="0" indent="0">
              <a:buNone/>
            </a:pPr>
            <a:r>
              <a:rPr lang="en-US" dirty="0"/>
              <a:t> always hopes, </a:t>
            </a:r>
          </a:p>
          <a:p>
            <a:pPr marL="0" indent="0">
              <a:buNone/>
            </a:pPr>
            <a:r>
              <a:rPr lang="en-US" dirty="0"/>
              <a:t>always perseveres.</a:t>
            </a:r>
          </a:p>
          <a:p>
            <a:pPr marL="0" indent="0">
              <a:buNone/>
            </a:pPr>
            <a:r>
              <a:rPr lang="en-US" baseline="30000" dirty="0"/>
              <a:t>8 </a:t>
            </a:r>
            <a:r>
              <a:rPr lang="en-US" dirty="0"/>
              <a:t>Love never fails. </a:t>
            </a:r>
          </a:p>
          <a:p>
            <a:endParaRPr lang="en-US" dirty="0"/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7DF86F09-36DC-48CB-B837-74F586171DCC}"/>
              </a:ext>
            </a:extLst>
          </p:cNvPr>
          <p:cNvSpPr/>
          <p:nvPr/>
        </p:nvSpPr>
        <p:spPr>
          <a:xfrm rot="985792">
            <a:off x="9233854" y="988778"/>
            <a:ext cx="2468514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LOVE</a:t>
            </a:r>
          </a:p>
          <a:p>
            <a:pPr algn="ctr"/>
            <a:r>
              <a:rPr lang="en-US" sz="2800" dirty="0"/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173498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1406769" y="928468"/>
            <a:ext cx="10367889" cy="5219113"/>
          </a:xfrm>
          <a:custGeom>
            <a:avLst/>
            <a:gdLst>
              <a:gd name="connsiteX0" fmla="*/ 0 w 10367889"/>
              <a:gd name="connsiteY0" fmla="*/ 0 h 5219113"/>
              <a:gd name="connsiteX1" fmla="*/ 472315 w 10367889"/>
              <a:gd name="connsiteY1" fmla="*/ 0 h 5219113"/>
              <a:gd name="connsiteX2" fmla="*/ 1151988 w 10367889"/>
              <a:gd name="connsiteY2" fmla="*/ 0 h 5219113"/>
              <a:gd name="connsiteX3" fmla="*/ 1624303 w 10367889"/>
              <a:gd name="connsiteY3" fmla="*/ 0 h 5219113"/>
              <a:gd name="connsiteX4" fmla="*/ 2407654 w 10367889"/>
              <a:gd name="connsiteY4" fmla="*/ 0 h 5219113"/>
              <a:gd name="connsiteX5" fmla="*/ 3191006 w 10367889"/>
              <a:gd name="connsiteY5" fmla="*/ 0 h 5219113"/>
              <a:gd name="connsiteX6" fmla="*/ 3559642 w 10367889"/>
              <a:gd name="connsiteY6" fmla="*/ 0 h 5219113"/>
              <a:gd name="connsiteX7" fmla="*/ 4342994 w 10367889"/>
              <a:gd name="connsiteY7" fmla="*/ 0 h 5219113"/>
              <a:gd name="connsiteX8" fmla="*/ 4607951 w 10367889"/>
              <a:gd name="connsiteY8" fmla="*/ 0 h 5219113"/>
              <a:gd name="connsiteX9" fmla="*/ 5287623 w 10367889"/>
              <a:gd name="connsiteY9" fmla="*/ 0 h 5219113"/>
              <a:gd name="connsiteX10" fmla="*/ 5863617 w 10367889"/>
              <a:gd name="connsiteY10" fmla="*/ 0 h 5219113"/>
              <a:gd name="connsiteX11" fmla="*/ 6335932 w 10367889"/>
              <a:gd name="connsiteY11" fmla="*/ 0 h 5219113"/>
              <a:gd name="connsiteX12" fmla="*/ 6911926 w 10367889"/>
              <a:gd name="connsiteY12" fmla="*/ 0 h 5219113"/>
              <a:gd name="connsiteX13" fmla="*/ 7280562 w 10367889"/>
              <a:gd name="connsiteY13" fmla="*/ 0 h 5219113"/>
              <a:gd name="connsiteX14" fmla="*/ 7960235 w 10367889"/>
              <a:gd name="connsiteY14" fmla="*/ 0 h 5219113"/>
              <a:gd name="connsiteX15" fmla="*/ 8536229 w 10367889"/>
              <a:gd name="connsiteY15" fmla="*/ 0 h 5219113"/>
              <a:gd name="connsiteX16" fmla="*/ 9112222 w 10367889"/>
              <a:gd name="connsiteY16" fmla="*/ 0 h 5219113"/>
              <a:gd name="connsiteX17" fmla="*/ 9688216 w 10367889"/>
              <a:gd name="connsiteY17" fmla="*/ 0 h 5219113"/>
              <a:gd name="connsiteX18" fmla="*/ 10367889 w 10367889"/>
              <a:gd name="connsiteY18" fmla="*/ 0 h 5219113"/>
              <a:gd name="connsiteX19" fmla="*/ 10367889 w 10367889"/>
              <a:gd name="connsiteY19" fmla="*/ 423328 h 5219113"/>
              <a:gd name="connsiteX20" fmla="*/ 10367889 w 10367889"/>
              <a:gd name="connsiteY20" fmla="*/ 898847 h 5219113"/>
              <a:gd name="connsiteX21" fmla="*/ 10367889 w 10367889"/>
              <a:gd name="connsiteY21" fmla="*/ 1426558 h 5219113"/>
              <a:gd name="connsiteX22" fmla="*/ 10367889 w 10367889"/>
              <a:gd name="connsiteY22" fmla="*/ 2006459 h 5219113"/>
              <a:gd name="connsiteX23" fmla="*/ 10367889 w 10367889"/>
              <a:gd name="connsiteY23" fmla="*/ 2429787 h 5219113"/>
              <a:gd name="connsiteX24" fmla="*/ 10367889 w 10367889"/>
              <a:gd name="connsiteY24" fmla="*/ 3061880 h 5219113"/>
              <a:gd name="connsiteX25" fmla="*/ 10367889 w 10367889"/>
              <a:gd name="connsiteY25" fmla="*/ 3746163 h 5219113"/>
              <a:gd name="connsiteX26" fmla="*/ 10367889 w 10367889"/>
              <a:gd name="connsiteY26" fmla="*/ 4326065 h 5219113"/>
              <a:gd name="connsiteX27" fmla="*/ 10367889 w 10367889"/>
              <a:gd name="connsiteY27" fmla="*/ 5219113 h 5219113"/>
              <a:gd name="connsiteX28" fmla="*/ 9895574 w 10367889"/>
              <a:gd name="connsiteY28" fmla="*/ 5219113 h 5219113"/>
              <a:gd name="connsiteX29" fmla="*/ 9630617 w 10367889"/>
              <a:gd name="connsiteY29" fmla="*/ 5219113 h 5219113"/>
              <a:gd name="connsiteX30" fmla="*/ 8950944 w 10367889"/>
              <a:gd name="connsiteY30" fmla="*/ 5219113 h 5219113"/>
              <a:gd name="connsiteX31" fmla="*/ 8271271 w 10367889"/>
              <a:gd name="connsiteY31" fmla="*/ 5219113 h 5219113"/>
              <a:gd name="connsiteX32" fmla="*/ 7695278 w 10367889"/>
              <a:gd name="connsiteY32" fmla="*/ 5219113 h 5219113"/>
              <a:gd name="connsiteX33" fmla="*/ 7430320 w 10367889"/>
              <a:gd name="connsiteY33" fmla="*/ 5219113 h 5219113"/>
              <a:gd name="connsiteX34" fmla="*/ 6646969 w 10367889"/>
              <a:gd name="connsiteY34" fmla="*/ 5219113 h 5219113"/>
              <a:gd name="connsiteX35" fmla="*/ 6278333 w 10367889"/>
              <a:gd name="connsiteY35" fmla="*/ 5219113 h 5219113"/>
              <a:gd name="connsiteX36" fmla="*/ 5702339 w 10367889"/>
              <a:gd name="connsiteY36" fmla="*/ 5219113 h 5219113"/>
              <a:gd name="connsiteX37" fmla="*/ 5333703 w 10367889"/>
              <a:gd name="connsiteY37" fmla="*/ 5219113 h 5219113"/>
              <a:gd name="connsiteX38" fmla="*/ 4861388 w 10367889"/>
              <a:gd name="connsiteY38" fmla="*/ 5219113 h 5219113"/>
              <a:gd name="connsiteX39" fmla="*/ 4285394 w 10367889"/>
              <a:gd name="connsiteY39" fmla="*/ 5219113 h 5219113"/>
              <a:gd name="connsiteX40" fmla="*/ 3916758 w 10367889"/>
              <a:gd name="connsiteY40" fmla="*/ 5219113 h 5219113"/>
              <a:gd name="connsiteX41" fmla="*/ 3444443 w 10367889"/>
              <a:gd name="connsiteY41" fmla="*/ 5219113 h 5219113"/>
              <a:gd name="connsiteX42" fmla="*/ 3075807 w 10367889"/>
              <a:gd name="connsiteY42" fmla="*/ 5219113 h 5219113"/>
              <a:gd name="connsiteX43" fmla="*/ 2292455 w 10367889"/>
              <a:gd name="connsiteY43" fmla="*/ 5219113 h 5219113"/>
              <a:gd name="connsiteX44" fmla="*/ 1716462 w 10367889"/>
              <a:gd name="connsiteY44" fmla="*/ 5219113 h 5219113"/>
              <a:gd name="connsiteX45" fmla="*/ 1036789 w 10367889"/>
              <a:gd name="connsiteY45" fmla="*/ 5219113 h 5219113"/>
              <a:gd name="connsiteX46" fmla="*/ 0 w 10367889"/>
              <a:gd name="connsiteY46" fmla="*/ 5219113 h 5219113"/>
              <a:gd name="connsiteX47" fmla="*/ 0 w 10367889"/>
              <a:gd name="connsiteY47" fmla="*/ 4743594 h 5219113"/>
              <a:gd name="connsiteX48" fmla="*/ 0 w 10367889"/>
              <a:gd name="connsiteY48" fmla="*/ 4320266 h 5219113"/>
              <a:gd name="connsiteX49" fmla="*/ 0 w 10367889"/>
              <a:gd name="connsiteY49" fmla="*/ 3896938 h 5219113"/>
              <a:gd name="connsiteX50" fmla="*/ 0 w 10367889"/>
              <a:gd name="connsiteY50" fmla="*/ 3473610 h 5219113"/>
              <a:gd name="connsiteX51" fmla="*/ 0 w 10367889"/>
              <a:gd name="connsiteY51" fmla="*/ 2789326 h 5219113"/>
              <a:gd name="connsiteX52" fmla="*/ 0 w 10367889"/>
              <a:gd name="connsiteY52" fmla="*/ 2209425 h 5219113"/>
              <a:gd name="connsiteX53" fmla="*/ 0 w 10367889"/>
              <a:gd name="connsiteY53" fmla="*/ 1629523 h 5219113"/>
              <a:gd name="connsiteX54" fmla="*/ 0 w 10367889"/>
              <a:gd name="connsiteY54" fmla="*/ 997430 h 5219113"/>
              <a:gd name="connsiteX55" fmla="*/ 0 w 10367889"/>
              <a:gd name="connsiteY55" fmla="*/ 574102 h 5219113"/>
              <a:gd name="connsiteX56" fmla="*/ 0 w 10367889"/>
              <a:gd name="connsiteY5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367889" h="5219113" fill="none" extrusionOk="0">
                <a:moveTo>
                  <a:pt x="0" y="0"/>
                </a:moveTo>
                <a:cubicBezTo>
                  <a:pt x="220258" y="-15222"/>
                  <a:pt x="278785" y="27923"/>
                  <a:pt x="472315" y="0"/>
                </a:cubicBezTo>
                <a:cubicBezTo>
                  <a:pt x="665845" y="-27923"/>
                  <a:pt x="919721" y="67822"/>
                  <a:pt x="1151988" y="0"/>
                </a:cubicBezTo>
                <a:cubicBezTo>
                  <a:pt x="1384256" y="-67822"/>
                  <a:pt x="1442874" y="16383"/>
                  <a:pt x="1624303" y="0"/>
                </a:cubicBezTo>
                <a:cubicBezTo>
                  <a:pt x="1805732" y="-16383"/>
                  <a:pt x="2165774" y="93233"/>
                  <a:pt x="2407654" y="0"/>
                </a:cubicBezTo>
                <a:cubicBezTo>
                  <a:pt x="2649534" y="-93233"/>
                  <a:pt x="2946011" y="40830"/>
                  <a:pt x="3191006" y="0"/>
                </a:cubicBezTo>
                <a:cubicBezTo>
                  <a:pt x="3436001" y="-40830"/>
                  <a:pt x="3421366" y="5593"/>
                  <a:pt x="3559642" y="0"/>
                </a:cubicBezTo>
                <a:cubicBezTo>
                  <a:pt x="3697918" y="-5593"/>
                  <a:pt x="4083982" y="44074"/>
                  <a:pt x="4342994" y="0"/>
                </a:cubicBezTo>
                <a:cubicBezTo>
                  <a:pt x="4602006" y="-44074"/>
                  <a:pt x="4485069" y="13852"/>
                  <a:pt x="4607951" y="0"/>
                </a:cubicBezTo>
                <a:cubicBezTo>
                  <a:pt x="4730833" y="-13852"/>
                  <a:pt x="5035451" y="75934"/>
                  <a:pt x="5287623" y="0"/>
                </a:cubicBezTo>
                <a:cubicBezTo>
                  <a:pt x="5539795" y="-75934"/>
                  <a:pt x="5605692" y="25428"/>
                  <a:pt x="5863617" y="0"/>
                </a:cubicBezTo>
                <a:cubicBezTo>
                  <a:pt x="6121542" y="-25428"/>
                  <a:pt x="6159577" y="46988"/>
                  <a:pt x="6335932" y="0"/>
                </a:cubicBezTo>
                <a:cubicBezTo>
                  <a:pt x="6512288" y="-46988"/>
                  <a:pt x="6729587" y="33277"/>
                  <a:pt x="6911926" y="0"/>
                </a:cubicBezTo>
                <a:cubicBezTo>
                  <a:pt x="7094265" y="-33277"/>
                  <a:pt x="7193784" y="40471"/>
                  <a:pt x="7280562" y="0"/>
                </a:cubicBezTo>
                <a:cubicBezTo>
                  <a:pt x="7367340" y="-40471"/>
                  <a:pt x="7740277" y="46760"/>
                  <a:pt x="7960235" y="0"/>
                </a:cubicBezTo>
                <a:cubicBezTo>
                  <a:pt x="8180193" y="-46760"/>
                  <a:pt x="8377114" y="62700"/>
                  <a:pt x="8536229" y="0"/>
                </a:cubicBezTo>
                <a:cubicBezTo>
                  <a:pt x="8695344" y="-62700"/>
                  <a:pt x="8837688" y="57688"/>
                  <a:pt x="9112222" y="0"/>
                </a:cubicBezTo>
                <a:cubicBezTo>
                  <a:pt x="9386756" y="-57688"/>
                  <a:pt x="9447598" y="23988"/>
                  <a:pt x="9688216" y="0"/>
                </a:cubicBezTo>
                <a:cubicBezTo>
                  <a:pt x="9928834" y="-23988"/>
                  <a:pt x="10073030" y="14333"/>
                  <a:pt x="10367889" y="0"/>
                </a:cubicBezTo>
                <a:cubicBezTo>
                  <a:pt x="10385401" y="207639"/>
                  <a:pt x="10366751" y="307840"/>
                  <a:pt x="10367889" y="423328"/>
                </a:cubicBezTo>
                <a:cubicBezTo>
                  <a:pt x="10369027" y="538816"/>
                  <a:pt x="10344320" y="672554"/>
                  <a:pt x="10367889" y="898847"/>
                </a:cubicBezTo>
                <a:cubicBezTo>
                  <a:pt x="10391458" y="1125140"/>
                  <a:pt x="10365950" y="1204888"/>
                  <a:pt x="10367889" y="1426558"/>
                </a:cubicBezTo>
                <a:cubicBezTo>
                  <a:pt x="10369828" y="1648228"/>
                  <a:pt x="10353137" y="1848581"/>
                  <a:pt x="10367889" y="2006459"/>
                </a:cubicBezTo>
                <a:cubicBezTo>
                  <a:pt x="10382641" y="2164337"/>
                  <a:pt x="10326661" y="2339119"/>
                  <a:pt x="10367889" y="2429787"/>
                </a:cubicBezTo>
                <a:cubicBezTo>
                  <a:pt x="10409117" y="2520455"/>
                  <a:pt x="10307117" y="2819659"/>
                  <a:pt x="10367889" y="3061880"/>
                </a:cubicBezTo>
                <a:cubicBezTo>
                  <a:pt x="10428661" y="3304101"/>
                  <a:pt x="10327434" y="3483650"/>
                  <a:pt x="10367889" y="3746163"/>
                </a:cubicBezTo>
                <a:cubicBezTo>
                  <a:pt x="10408344" y="4008676"/>
                  <a:pt x="10364190" y="4041282"/>
                  <a:pt x="10367889" y="4326065"/>
                </a:cubicBezTo>
                <a:cubicBezTo>
                  <a:pt x="10371588" y="4610848"/>
                  <a:pt x="10342007" y="4989313"/>
                  <a:pt x="10367889" y="5219113"/>
                </a:cubicBezTo>
                <a:cubicBezTo>
                  <a:pt x="10174555" y="5240916"/>
                  <a:pt x="10064925" y="5180238"/>
                  <a:pt x="9895574" y="5219113"/>
                </a:cubicBezTo>
                <a:cubicBezTo>
                  <a:pt x="9726223" y="5257988"/>
                  <a:pt x="9694273" y="5211224"/>
                  <a:pt x="9630617" y="5219113"/>
                </a:cubicBezTo>
                <a:cubicBezTo>
                  <a:pt x="9566961" y="5227002"/>
                  <a:pt x="9214083" y="5167429"/>
                  <a:pt x="8950944" y="5219113"/>
                </a:cubicBezTo>
                <a:cubicBezTo>
                  <a:pt x="8687805" y="5270797"/>
                  <a:pt x="8542200" y="5155523"/>
                  <a:pt x="8271271" y="5219113"/>
                </a:cubicBezTo>
                <a:cubicBezTo>
                  <a:pt x="8000342" y="5282703"/>
                  <a:pt x="7907005" y="5170641"/>
                  <a:pt x="7695278" y="5219113"/>
                </a:cubicBezTo>
                <a:cubicBezTo>
                  <a:pt x="7483551" y="5267585"/>
                  <a:pt x="7556466" y="5211864"/>
                  <a:pt x="7430320" y="5219113"/>
                </a:cubicBezTo>
                <a:cubicBezTo>
                  <a:pt x="7304174" y="5226362"/>
                  <a:pt x="7019925" y="5144193"/>
                  <a:pt x="6646969" y="5219113"/>
                </a:cubicBezTo>
                <a:cubicBezTo>
                  <a:pt x="6274013" y="5294033"/>
                  <a:pt x="6420298" y="5209858"/>
                  <a:pt x="6278333" y="5219113"/>
                </a:cubicBezTo>
                <a:cubicBezTo>
                  <a:pt x="6136368" y="5228368"/>
                  <a:pt x="5819225" y="5204818"/>
                  <a:pt x="5702339" y="5219113"/>
                </a:cubicBezTo>
                <a:cubicBezTo>
                  <a:pt x="5585453" y="5233408"/>
                  <a:pt x="5457050" y="5209548"/>
                  <a:pt x="5333703" y="5219113"/>
                </a:cubicBezTo>
                <a:cubicBezTo>
                  <a:pt x="5210356" y="5228678"/>
                  <a:pt x="5025508" y="5163812"/>
                  <a:pt x="4861388" y="5219113"/>
                </a:cubicBezTo>
                <a:cubicBezTo>
                  <a:pt x="4697268" y="5274414"/>
                  <a:pt x="4481027" y="5202029"/>
                  <a:pt x="4285394" y="5219113"/>
                </a:cubicBezTo>
                <a:cubicBezTo>
                  <a:pt x="4089761" y="5236197"/>
                  <a:pt x="4059293" y="5176542"/>
                  <a:pt x="3916758" y="5219113"/>
                </a:cubicBezTo>
                <a:cubicBezTo>
                  <a:pt x="3774223" y="5261684"/>
                  <a:pt x="3663275" y="5207363"/>
                  <a:pt x="3444443" y="5219113"/>
                </a:cubicBezTo>
                <a:cubicBezTo>
                  <a:pt x="3225611" y="5230863"/>
                  <a:pt x="3237229" y="5193479"/>
                  <a:pt x="3075807" y="5219113"/>
                </a:cubicBezTo>
                <a:cubicBezTo>
                  <a:pt x="2914385" y="5244747"/>
                  <a:pt x="2660772" y="5185740"/>
                  <a:pt x="2292455" y="5219113"/>
                </a:cubicBezTo>
                <a:cubicBezTo>
                  <a:pt x="1924138" y="5252486"/>
                  <a:pt x="1902514" y="5169710"/>
                  <a:pt x="1716462" y="5219113"/>
                </a:cubicBezTo>
                <a:cubicBezTo>
                  <a:pt x="1530410" y="5268516"/>
                  <a:pt x="1237293" y="5172515"/>
                  <a:pt x="1036789" y="5219113"/>
                </a:cubicBezTo>
                <a:cubicBezTo>
                  <a:pt x="836285" y="5265711"/>
                  <a:pt x="449789" y="5126166"/>
                  <a:pt x="0" y="5219113"/>
                </a:cubicBezTo>
                <a:cubicBezTo>
                  <a:pt x="-20947" y="5010867"/>
                  <a:pt x="43875" y="4872977"/>
                  <a:pt x="0" y="4743594"/>
                </a:cubicBezTo>
                <a:cubicBezTo>
                  <a:pt x="-43875" y="4614211"/>
                  <a:pt x="6121" y="4424427"/>
                  <a:pt x="0" y="4320266"/>
                </a:cubicBezTo>
                <a:cubicBezTo>
                  <a:pt x="-6121" y="4216105"/>
                  <a:pt x="42393" y="4013012"/>
                  <a:pt x="0" y="3896938"/>
                </a:cubicBezTo>
                <a:cubicBezTo>
                  <a:pt x="-42393" y="3780864"/>
                  <a:pt x="30847" y="3627003"/>
                  <a:pt x="0" y="3473610"/>
                </a:cubicBezTo>
                <a:cubicBezTo>
                  <a:pt x="-30847" y="3320217"/>
                  <a:pt x="47502" y="2939905"/>
                  <a:pt x="0" y="2789326"/>
                </a:cubicBezTo>
                <a:cubicBezTo>
                  <a:pt x="-47502" y="2638747"/>
                  <a:pt x="8580" y="2417077"/>
                  <a:pt x="0" y="2209425"/>
                </a:cubicBezTo>
                <a:cubicBezTo>
                  <a:pt x="-8580" y="2001773"/>
                  <a:pt x="69439" y="1763507"/>
                  <a:pt x="0" y="1629523"/>
                </a:cubicBezTo>
                <a:cubicBezTo>
                  <a:pt x="-69439" y="1495539"/>
                  <a:pt x="32848" y="1194693"/>
                  <a:pt x="0" y="997430"/>
                </a:cubicBezTo>
                <a:cubicBezTo>
                  <a:pt x="-32848" y="800167"/>
                  <a:pt x="32476" y="703743"/>
                  <a:pt x="0" y="574102"/>
                </a:cubicBezTo>
                <a:cubicBezTo>
                  <a:pt x="-32476" y="444461"/>
                  <a:pt x="45429" y="187013"/>
                  <a:pt x="0" y="0"/>
                </a:cubicBezTo>
                <a:close/>
              </a:path>
              <a:path w="10367889" h="5219113" stroke="0" extrusionOk="0">
                <a:moveTo>
                  <a:pt x="0" y="0"/>
                </a:moveTo>
                <a:cubicBezTo>
                  <a:pt x="77274" y="-25023"/>
                  <a:pt x="196076" y="20091"/>
                  <a:pt x="368636" y="0"/>
                </a:cubicBezTo>
                <a:cubicBezTo>
                  <a:pt x="541196" y="-20091"/>
                  <a:pt x="564192" y="34254"/>
                  <a:pt x="737272" y="0"/>
                </a:cubicBezTo>
                <a:cubicBezTo>
                  <a:pt x="910352" y="-34254"/>
                  <a:pt x="922298" y="21734"/>
                  <a:pt x="1002229" y="0"/>
                </a:cubicBezTo>
                <a:cubicBezTo>
                  <a:pt x="1082160" y="-21734"/>
                  <a:pt x="1504516" y="8034"/>
                  <a:pt x="1681902" y="0"/>
                </a:cubicBezTo>
                <a:cubicBezTo>
                  <a:pt x="1859288" y="-8034"/>
                  <a:pt x="2044987" y="54325"/>
                  <a:pt x="2361575" y="0"/>
                </a:cubicBezTo>
                <a:cubicBezTo>
                  <a:pt x="2678163" y="-54325"/>
                  <a:pt x="2786843" y="77416"/>
                  <a:pt x="3041247" y="0"/>
                </a:cubicBezTo>
                <a:cubicBezTo>
                  <a:pt x="3295651" y="-77416"/>
                  <a:pt x="3403822" y="55480"/>
                  <a:pt x="3720920" y="0"/>
                </a:cubicBezTo>
                <a:cubicBezTo>
                  <a:pt x="4038018" y="-55480"/>
                  <a:pt x="4134396" y="60406"/>
                  <a:pt x="4296914" y="0"/>
                </a:cubicBezTo>
                <a:cubicBezTo>
                  <a:pt x="4459432" y="-60406"/>
                  <a:pt x="4517910" y="41789"/>
                  <a:pt x="4665550" y="0"/>
                </a:cubicBezTo>
                <a:cubicBezTo>
                  <a:pt x="4813190" y="-41789"/>
                  <a:pt x="5191388" y="74289"/>
                  <a:pt x="5345223" y="0"/>
                </a:cubicBezTo>
                <a:cubicBezTo>
                  <a:pt x="5499058" y="-74289"/>
                  <a:pt x="5927046" y="37697"/>
                  <a:pt x="6128574" y="0"/>
                </a:cubicBezTo>
                <a:cubicBezTo>
                  <a:pt x="6330102" y="-37697"/>
                  <a:pt x="6439059" y="59806"/>
                  <a:pt x="6704568" y="0"/>
                </a:cubicBezTo>
                <a:cubicBezTo>
                  <a:pt x="6970077" y="-59806"/>
                  <a:pt x="7052223" y="51108"/>
                  <a:pt x="7176883" y="0"/>
                </a:cubicBezTo>
                <a:cubicBezTo>
                  <a:pt x="7301543" y="-51108"/>
                  <a:pt x="7510702" y="49602"/>
                  <a:pt x="7649198" y="0"/>
                </a:cubicBezTo>
                <a:cubicBezTo>
                  <a:pt x="7787695" y="-49602"/>
                  <a:pt x="7937104" y="19979"/>
                  <a:pt x="8121513" y="0"/>
                </a:cubicBezTo>
                <a:cubicBezTo>
                  <a:pt x="8305922" y="-19979"/>
                  <a:pt x="8444704" y="51498"/>
                  <a:pt x="8593828" y="0"/>
                </a:cubicBezTo>
                <a:cubicBezTo>
                  <a:pt x="8742953" y="-51498"/>
                  <a:pt x="8981979" y="20216"/>
                  <a:pt x="9169822" y="0"/>
                </a:cubicBezTo>
                <a:cubicBezTo>
                  <a:pt x="9357665" y="-20216"/>
                  <a:pt x="9512728" y="26976"/>
                  <a:pt x="9849495" y="0"/>
                </a:cubicBezTo>
                <a:cubicBezTo>
                  <a:pt x="10186262" y="-26976"/>
                  <a:pt x="10227184" y="14956"/>
                  <a:pt x="10367889" y="0"/>
                </a:cubicBezTo>
                <a:cubicBezTo>
                  <a:pt x="10416712" y="146709"/>
                  <a:pt x="10334347" y="330493"/>
                  <a:pt x="10367889" y="475519"/>
                </a:cubicBezTo>
                <a:cubicBezTo>
                  <a:pt x="10401431" y="620545"/>
                  <a:pt x="10320823" y="825026"/>
                  <a:pt x="10367889" y="1107612"/>
                </a:cubicBezTo>
                <a:cubicBezTo>
                  <a:pt x="10414955" y="1390198"/>
                  <a:pt x="10356856" y="1454663"/>
                  <a:pt x="10367889" y="1791895"/>
                </a:cubicBezTo>
                <a:cubicBezTo>
                  <a:pt x="10378922" y="2129127"/>
                  <a:pt x="10310371" y="2064206"/>
                  <a:pt x="10367889" y="2319606"/>
                </a:cubicBezTo>
                <a:cubicBezTo>
                  <a:pt x="10425407" y="2575006"/>
                  <a:pt x="10346781" y="2617018"/>
                  <a:pt x="10367889" y="2742934"/>
                </a:cubicBezTo>
                <a:cubicBezTo>
                  <a:pt x="10388997" y="2868850"/>
                  <a:pt x="10323458" y="3025175"/>
                  <a:pt x="10367889" y="3166262"/>
                </a:cubicBezTo>
                <a:cubicBezTo>
                  <a:pt x="10412320" y="3307349"/>
                  <a:pt x="10294980" y="3533779"/>
                  <a:pt x="10367889" y="3798354"/>
                </a:cubicBezTo>
                <a:cubicBezTo>
                  <a:pt x="10440798" y="4062929"/>
                  <a:pt x="10339745" y="4112542"/>
                  <a:pt x="10367889" y="4273874"/>
                </a:cubicBezTo>
                <a:cubicBezTo>
                  <a:pt x="10396033" y="4435206"/>
                  <a:pt x="10290836" y="4954609"/>
                  <a:pt x="10367889" y="5219113"/>
                </a:cubicBezTo>
                <a:cubicBezTo>
                  <a:pt x="10237003" y="5240061"/>
                  <a:pt x="10170966" y="5199203"/>
                  <a:pt x="10102932" y="5219113"/>
                </a:cubicBezTo>
                <a:cubicBezTo>
                  <a:pt x="10034898" y="5239023"/>
                  <a:pt x="9680756" y="5129389"/>
                  <a:pt x="9319580" y="5219113"/>
                </a:cubicBezTo>
                <a:cubicBezTo>
                  <a:pt x="8958404" y="5308837"/>
                  <a:pt x="8931544" y="5188287"/>
                  <a:pt x="8639908" y="5219113"/>
                </a:cubicBezTo>
                <a:cubicBezTo>
                  <a:pt x="8348272" y="5249939"/>
                  <a:pt x="8290914" y="5197467"/>
                  <a:pt x="8167593" y="5219113"/>
                </a:cubicBezTo>
                <a:cubicBezTo>
                  <a:pt x="8044273" y="5240759"/>
                  <a:pt x="7750160" y="5154159"/>
                  <a:pt x="7384241" y="5219113"/>
                </a:cubicBezTo>
                <a:cubicBezTo>
                  <a:pt x="7018322" y="5284067"/>
                  <a:pt x="7219164" y="5214025"/>
                  <a:pt x="7119284" y="5219113"/>
                </a:cubicBezTo>
                <a:cubicBezTo>
                  <a:pt x="7019404" y="5224201"/>
                  <a:pt x="6874995" y="5163918"/>
                  <a:pt x="6646969" y="5219113"/>
                </a:cubicBezTo>
                <a:cubicBezTo>
                  <a:pt x="6418943" y="5274308"/>
                  <a:pt x="6269222" y="5194960"/>
                  <a:pt x="6174654" y="5219113"/>
                </a:cubicBezTo>
                <a:cubicBezTo>
                  <a:pt x="6080087" y="5243266"/>
                  <a:pt x="5844856" y="5213001"/>
                  <a:pt x="5598660" y="5219113"/>
                </a:cubicBezTo>
                <a:cubicBezTo>
                  <a:pt x="5352464" y="5225225"/>
                  <a:pt x="5138299" y="5163317"/>
                  <a:pt x="5022666" y="5219113"/>
                </a:cubicBezTo>
                <a:cubicBezTo>
                  <a:pt x="4907033" y="5274909"/>
                  <a:pt x="4730396" y="5163608"/>
                  <a:pt x="4550351" y="5219113"/>
                </a:cubicBezTo>
                <a:cubicBezTo>
                  <a:pt x="4370306" y="5274618"/>
                  <a:pt x="4248786" y="5161349"/>
                  <a:pt x="3974357" y="5219113"/>
                </a:cubicBezTo>
                <a:cubicBezTo>
                  <a:pt x="3699928" y="5276877"/>
                  <a:pt x="3827597" y="5195437"/>
                  <a:pt x="3709400" y="5219113"/>
                </a:cubicBezTo>
                <a:cubicBezTo>
                  <a:pt x="3591203" y="5242789"/>
                  <a:pt x="3330903" y="5154509"/>
                  <a:pt x="3133406" y="5219113"/>
                </a:cubicBezTo>
                <a:cubicBezTo>
                  <a:pt x="2935909" y="5283717"/>
                  <a:pt x="2727155" y="5213812"/>
                  <a:pt x="2557413" y="5219113"/>
                </a:cubicBezTo>
                <a:cubicBezTo>
                  <a:pt x="2387671" y="5224414"/>
                  <a:pt x="2356516" y="5194123"/>
                  <a:pt x="2292455" y="5219113"/>
                </a:cubicBezTo>
                <a:cubicBezTo>
                  <a:pt x="2228394" y="5244103"/>
                  <a:pt x="1861054" y="5210828"/>
                  <a:pt x="1716462" y="5219113"/>
                </a:cubicBezTo>
                <a:cubicBezTo>
                  <a:pt x="1571870" y="5227398"/>
                  <a:pt x="1513204" y="5201604"/>
                  <a:pt x="1347826" y="5219113"/>
                </a:cubicBezTo>
                <a:cubicBezTo>
                  <a:pt x="1182448" y="5236622"/>
                  <a:pt x="892262" y="5214663"/>
                  <a:pt x="771832" y="5219113"/>
                </a:cubicBezTo>
                <a:cubicBezTo>
                  <a:pt x="651402" y="5223563"/>
                  <a:pt x="203909" y="5177080"/>
                  <a:pt x="0" y="5219113"/>
                </a:cubicBezTo>
                <a:cubicBezTo>
                  <a:pt x="-36819" y="5033909"/>
                  <a:pt x="18720" y="4755533"/>
                  <a:pt x="0" y="4534829"/>
                </a:cubicBezTo>
                <a:cubicBezTo>
                  <a:pt x="-18720" y="4314125"/>
                  <a:pt x="20272" y="4273484"/>
                  <a:pt x="0" y="4059310"/>
                </a:cubicBezTo>
                <a:cubicBezTo>
                  <a:pt x="-20272" y="3845136"/>
                  <a:pt x="47098" y="3847148"/>
                  <a:pt x="0" y="3635982"/>
                </a:cubicBezTo>
                <a:cubicBezTo>
                  <a:pt x="-47098" y="3424816"/>
                  <a:pt x="2902" y="3315078"/>
                  <a:pt x="0" y="3003889"/>
                </a:cubicBezTo>
                <a:cubicBezTo>
                  <a:pt x="-2902" y="2692700"/>
                  <a:pt x="25560" y="2770321"/>
                  <a:pt x="0" y="2580561"/>
                </a:cubicBezTo>
                <a:cubicBezTo>
                  <a:pt x="-25560" y="2390801"/>
                  <a:pt x="68384" y="2048901"/>
                  <a:pt x="0" y="1896278"/>
                </a:cubicBezTo>
                <a:cubicBezTo>
                  <a:pt x="-68384" y="1743655"/>
                  <a:pt x="37980" y="1528869"/>
                  <a:pt x="0" y="1420759"/>
                </a:cubicBezTo>
                <a:cubicBezTo>
                  <a:pt x="-37980" y="1312649"/>
                  <a:pt x="12216" y="1062765"/>
                  <a:pt x="0" y="945239"/>
                </a:cubicBezTo>
                <a:cubicBezTo>
                  <a:pt x="-12216" y="827713"/>
                  <a:pt x="40670" y="335949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Have you ever been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latin typeface="Calibri" panose="020F0502020204030204"/>
              </a:rPr>
              <a:t>BULLIED?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981182">
            <a:off x="9155247" y="791638"/>
            <a:ext cx="2476859" cy="1979368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Tell an adult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F68473A-01BB-46B8-8582-BE99192F9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6200000">
            <a:off x="-1146140" y="3826790"/>
            <a:ext cx="3798277" cy="84330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Have you ever been bullied?</a:t>
            </a:r>
          </a:p>
          <a:p>
            <a:r>
              <a:rPr lang="en-US" sz="2000" dirty="0"/>
              <a:t>What should you do?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606BC7-8B63-42D3-8204-E667EF903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62" y="1730325"/>
            <a:ext cx="4417256" cy="4417256"/>
          </a:xfrm>
          <a:prstGeom prst="rect">
            <a:avLst/>
          </a:prstGeom>
        </p:spPr>
      </p:pic>
      <p:pic>
        <p:nvPicPr>
          <p:cNvPr id="6" name="Picture 5" descr="A child and child looking at each other&#10;&#10;Description automatically generated with low confidence">
            <a:extLst>
              <a:ext uri="{FF2B5EF4-FFF2-40B4-BE49-F238E27FC236}">
                <a16:creationId xmlns:a16="http://schemas.microsoft.com/office/drawing/2014/main" id="{B1532E84-4633-4402-AED7-1DA1397D54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805" y="3785381"/>
            <a:ext cx="4514850" cy="2362200"/>
          </a:xfrm>
          <a:prstGeom prst="rect">
            <a:avLst/>
          </a:prstGeom>
        </p:spPr>
      </p:pic>
      <p:sp>
        <p:nvSpPr>
          <p:cNvPr id="10" name="Heart 9">
            <a:extLst>
              <a:ext uri="{FF2B5EF4-FFF2-40B4-BE49-F238E27FC236}">
                <a16:creationId xmlns:a16="http://schemas.microsoft.com/office/drawing/2014/main" id="{924FE5B7-392C-4FAF-969F-EA6E6588877E}"/>
              </a:ext>
            </a:extLst>
          </p:cNvPr>
          <p:cNvSpPr/>
          <p:nvPr/>
        </p:nvSpPr>
        <p:spPr>
          <a:xfrm rot="20903656">
            <a:off x="3312991" y="4403539"/>
            <a:ext cx="2476859" cy="1979368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Tell them to STOP!</a:t>
            </a:r>
          </a:p>
        </p:txBody>
      </p:sp>
      <p:sp>
        <p:nvSpPr>
          <p:cNvPr id="11" name="Heart 10">
            <a:extLst>
              <a:ext uri="{FF2B5EF4-FFF2-40B4-BE49-F238E27FC236}">
                <a16:creationId xmlns:a16="http://schemas.microsoft.com/office/drawing/2014/main" id="{1918DEE8-3A26-4CE2-A153-8D78C754E41E}"/>
              </a:ext>
            </a:extLst>
          </p:cNvPr>
          <p:cNvSpPr/>
          <p:nvPr/>
        </p:nvSpPr>
        <p:spPr>
          <a:xfrm rot="981182">
            <a:off x="5745505" y="4821398"/>
            <a:ext cx="1690415" cy="1347586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leave</a:t>
            </a:r>
          </a:p>
        </p:txBody>
      </p:sp>
      <p:sp>
        <p:nvSpPr>
          <p:cNvPr id="13" name="Heart 12">
            <a:extLst>
              <a:ext uri="{FF2B5EF4-FFF2-40B4-BE49-F238E27FC236}">
                <a16:creationId xmlns:a16="http://schemas.microsoft.com/office/drawing/2014/main" id="{7B6093AF-E169-4D85-A8F3-47B145E21A90}"/>
              </a:ext>
            </a:extLst>
          </p:cNvPr>
          <p:cNvSpPr/>
          <p:nvPr/>
        </p:nvSpPr>
        <p:spPr>
          <a:xfrm rot="20259614">
            <a:off x="4131722" y="622981"/>
            <a:ext cx="2347662" cy="1848658"/>
          </a:xfrm>
          <a:prstGeom prst="hear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Be nice</a:t>
            </a:r>
            <a:endParaRPr lang="en-US" sz="2800" dirty="0"/>
          </a:p>
        </p:txBody>
      </p:sp>
      <p:sp>
        <p:nvSpPr>
          <p:cNvPr id="14" name="Heart 13">
            <a:extLst>
              <a:ext uri="{FF2B5EF4-FFF2-40B4-BE49-F238E27FC236}">
                <a16:creationId xmlns:a16="http://schemas.microsoft.com/office/drawing/2014/main" id="{F915DF9B-BD7C-4134-A5FC-4C03C82F6E9C}"/>
              </a:ext>
            </a:extLst>
          </p:cNvPr>
          <p:cNvSpPr/>
          <p:nvPr/>
        </p:nvSpPr>
        <p:spPr>
          <a:xfrm rot="21382044">
            <a:off x="6536100" y="629249"/>
            <a:ext cx="2347662" cy="1848658"/>
          </a:xfrm>
          <a:prstGeom prst="hear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Pray for them</a:t>
            </a:r>
          </a:p>
        </p:txBody>
      </p:sp>
    </p:spTree>
    <p:extLst>
      <p:ext uri="{BB962C8B-B14F-4D97-AF65-F5344CB8AC3E}">
        <p14:creationId xmlns:p14="http://schemas.microsoft.com/office/powerpoint/2010/main" val="226790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1406769" y="928468"/>
            <a:ext cx="10367889" cy="5219113"/>
          </a:xfrm>
          <a:custGeom>
            <a:avLst/>
            <a:gdLst>
              <a:gd name="connsiteX0" fmla="*/ 0 w 10367889"/>
              <a:gd name="connsiteY0" fmla="*/ 0 h 5219113"/>
              <a:gd name="connsiteX1" fmla="*/ 472315 w 10367889"/>
              <a:gd name="connsiteY1" fmla="*/ 0 h 5219113"/>
              <a:gd name="connsiteX2" fmla="*/ 1151988 w 10367889"/>
              <a:gd name="connsiteY2" fmla="*/ 0 h 5219113"/>
              <a:gd name="connsiteX3" fmla="*/ 1624303 w 10367889"/>
              <a:gd name="connsiteY3" fmla="*/ 0 h 5219113"/>
              <a:gd name="connsiteX4" fmla="*/ 2407654 w 10367889"/>
              <a:gd name="connsiteY4" fmla="*/ 0 h 5219113"/>
              <a:gd name="connsiteX5" fmla="*/ 3191006 w 10367889"/>
              <a:gd name="connsiteY5" fmla="*/ 0 h 5219113"/>
              <a:gd name="connsiteX6" fmla="*/ 3559642 w 10367889"/>
              <a:gd name="connsiteY6" fmla="*/ 0 h 5219113"/>
              <a:gd name="connsiteX7" fmla="*/ 4342994 w 10367889"/>
              <a:gd name="connsiteY7" fmla="*/ 0 h 5219113"/>
              <a:gd name="connsiteX8" fmla="*/ 4607951 w 10367889"/>
              <a:gd name="connsiteY8" fmla="*/ 0 h 5219113"/>
              <a:gd name="connsiteX9" fmla="*/ 5287623 w 10367889"/>
              <a:gd name="connsiteY9" fmla="*/ 0 h 5219113"/>
              <a:gd name="connsiteX10" fmla="*/ 5863617 w 10367889"/>
              <a:gd name="connsiteY10" fmla="*/ 0 h 5219113"/>
              <a:gd name="connsiteX11" fmla="*/ 6335932 w 10367889"/>
              <a:gd name="connsiteY11" fmla="*/ 0 h 5219113"/>
              <a:gd name="connsiteX12" fmla="*/ 6911926 w 10367889"/>
              <a:gd name="connsiteY12" fmla="*/ 0 h 5219113"/>
              <a:gd name="connsiteX13" fmla="*/ 7280562 w 10367889"/>
              <a:gd name="connsiteY13" fmla="*/ 0 h 5219113"/>
              <a:gd name="connsiteX14" fmla="*/ 7960235 w 10367889"/>
              <a:gd name="connsiteY14" fmla="*/ 0 h 5219113"/>
              <a:gd name="connsiteX15" fmla="*/ 8536229 w 10367889"/>
              <a:gd name="connsiteY15" fmla="*/ 0 h 5219113"/>
              <a:gd name="connsiteX16" fmla="*/ 9112222 w 10367889"/>
              <a:gd name="connsiteY16" fmla="*/ 0 h 5219113"/>
              <a:gd name="connsiteX17" fmla="*/ 9688216 w 10367889"/>
              <a:gd name="connsiteY17" fmla="*/ 0 h 5219113"/>
              <a:gd name="connsiteX18" fmla="*/ 10367889 w 10367889"/>
              <a:gd name="connsiteY18" fmla="*/ 0 h 5219113"/>
              <a:gd name="connsiteX19" fmla="*/ 10367889 w 10367889"/>
              <a:gd name="connsiteY19" fmla="*/ 423328 h 5219113"/>
              <a:gd name="connsiteX20" fmla="*/ 10367889 w 10367889"/>
              <a:gd name="connsiteY20" fmla="*/ 898847 h 5219113"/>
              <a:gd name="connsiteX21" fmla="*/ 10367889 w 10367889"/>
              <a:gd name="connsiteY21" fmla="*/ 1426558 h 5219113"/>
              <a:gd name="connsiteX22" fmla="*/ 10367889 w 10367889"/>
              <a:gd name="connsiteY22" fmla="*/ 2006459 h 5219113"/>
              <a:gd name="connsiteX23" fmla="*/ 10367889 w 10367889"/>
              <a:gd name="connsiteY23" fmla="*/ 2429787 h 5219113"/>
              <a:gd name="connsiteX24" fmla="*/ 10367889 w 10367889"/>
              <a:gd name="connsiteY24" fmla="*/ 3061880 h 5219113"/>
              <a:gd name="connsiteX25" fmla="*/ 10367889 w 10367889"/>
              <a:gd name="connsiteY25" fmla="*/ 3746163 h 5219113"/>
              <a:gd name="connsiteX26" fmla="*/ 10367889 w 10367889"/>
              <a:gd name="connsiteY26" fmla="*/ 4326065 h 5219113"/>
              <a:gd name="connsiteX27" fmla="*/ 10367889 w 10367889"/>
              <a:gd name="connsiteY27" fmla="*/ 5219113 h 5219113"/>
              <a:gd name="connsiteX28" fmla="*/ 9895574 w 10367889"/>
              <a:gd name="connsiteY28" fmla="*/ 5219113 h 5219113"/>
              <a:gd name="connsiteX29" fmla="*/ 9630617 w 10367889"/>
              <a:gd name="connsiteY29" fmla="*/ 5219113 h 5219113"/>
              <a:gd name="connsiteX30" fmla="*/ 8950944 w 10367889"/>
              <a:gd name="connsiteY30" fmla="*/ 5219113 h 5219113"/>
              <a:gd name="connsiteX31" fmla="*/ 8271271 w 10367889"/>
              <a:gd name="connsiteY31" fmla="*/ 5219113 h 5219113"/>
              <a:gd name="connsiteX32" fmla="*/ 7695278 w 10367889"/>
              <a:gd name="connsiteY32" fmla="*/ 5219113 h 5219113"/>
              <a:gd name="connsiteX33" fmla="*/ 7430320 w 10367889"/>
              <a:gd name="connsiteY33" fmla="*/ 5219113 h 5219113"/>
              <a:gd name="connsiteX34" fmla="*/ 6646969 w 10367889"/>
              <a:gd name="connsiteY34" fmla="*/ 5219113 h 5219113"/>
              <a:gd name="connsiteX35" fmla="*/ 6278333 w 10367889"/>
              <a:gd name="connsiteY35" fmla="*/ 5219113 h 5219113"/>
              <a:gd name="connsiteX36" fmla="*/ 5702339 w 10367889"/>
              <a:gd name="connsiteY36" fmla="*/ 5219113 h 5219113"/>
              <a:gd name="connsiteX37" fmla="*/ 5333703 w 10367889"/>
              <a:gd name="connsiteY37" fmla="*/ 5219113 h 5219113"/>
              <a:gd name="connsiteX38" fmla="*/ 4861388 w 10367889"/>
              <a:gd name="connsiteY38" fmla="*/ 5219113 h 5219113"/>
              <a:gd name="connsiteX39" fmla="*/ 4285394 w 10367889"/>
              <a:gd name="connsiteY39" fmla="*/ 5219113 h 5219113"/>
              <a:gd name="connsiteX40" fmla="*/ 3916758 w 10367889"/>
              <a:gd name="connsiteY40" fmla="*/ 5219113 h 5219113"/>
              <a:gd name="connsiteX41" fmla="*/ 3444443 w 10367889"/>
              <a:gd name="connsiteY41" fmla="*/ 5219113 h 5219113"/>
              <a:gd name="connsiteX42" fmla="*/ 3075807 w 10367889"/>
              <a:gd name="connsiteY42" fmla="*/ 5219113 h 5219113"/>
              <a:gd name="connsiteX43" fmla="*/ 2292455 w 10367889"/>
              <a:gd name="connsiteY43" fmla="*/ 5219113 h 5219113"/>
              <a:gd name="connsiteX44" fmla="*/ 1716462 w 10367889"/>
              <a:gd name="connsiteY44" fmla="*/ 5219113 h 5219113"/>
              <a:gd name="connsiteX45" fmla="*/ 1036789 w 10367889"/>
              <a:gd name="connsiteY45" fmla="*/ 5219113 h 5219113"/>
              <a:gd name="connsiteX46" fmla="*/ 0 w 10367889"/>
              <a:gd name="connsiteY46" fmla="*/ 5219113 h 5219113"/>
              <a:gd name="connsiteX47" fmla="*/ 0 w 10367889"/>
              <a:gd name="connsiteY47" fmla="*/ 4743594 h 5219113"/>
              <a:gd name="connsiteX48" fmla="*/ 0 w 10367889"/>
              <a:gd name="connsiteY48" fmla="*/ 4320266 h 5219113"/>
              <a:gd name="connsiteX49" fmla="*/ 0 w 10367889"/>
              <a:gd name="connsiteY49" fmla="*/ 3896938 h 5219113"/>
              <a:gd name="connsiteX50" fmla="*/ 0 w 10367889"/>
              <a:gd name="connsiteY50" fmla="*/ 3473610 h 5219113"/>
              <a:gd name="connsiteX51" fmla="*/ 0 w 10367889"/>
              <a:gd name="connsiteY51" fmla="*/ 2789326 h 5219113"/>
              <a:gd name="connsiteX52" fmla="*/ 0 w 10367889"/>
              <a:gd name="connsiteY52" fmla="*/ 2209425 h 5219113"/>
              <a:gd name="connsiteX53" fmla="*/ 0 w 10367889"/>
              <a:gd name="connsiteY53" fmla="*/ 1629523 h 5219113"/>
              <a:gd name="connsiteX54" fmla="*/ 0 w 10367889"/>
              <a:gd name="connsiteY54" fmla="*/ 997430 h 5219113"/>
              <a:gd name="connsiteX55" fmla="*/ 0 w 10367889"/>
              <a:gd name="connsiteY55" fmla="*/ 574102 h 5219113"/>
              <a:gd name="connsiteX56" fmla="*/ 0 w 10367889"/>
              <a:gd name="connsiteY5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367889" h="5219113" fill="none" extrusionOk="0">
                <a:moveTo>
                  <a:pt x="0" y="0"/>
                </a:moveTo>
                <a:cubicBezTo>
                  <a:pt x="220258" y="-15222"/>
                  <a:pt x="278785" y="27923"/>
                  <a:pt x="472315" y="0"/>
                </a:cubicBezTo>
                <a:cubicBezTo>
                  <a:pt x="665845" y="-27923"/>
                  <a:pt x="919721" y="67822"/>
                  <a:pt x="1151988" y="0"/>
                </a:cubicBezTo>
                <a:cubicBezTo>
                  <a:pt x="1384256" y="-67822"/>
                  <a:pt x="1442874" y="16383"/>
                  <a:pt x="1624303" y="0"/>
                </a:cubicBezTo>
                <a:cubicBezTo>
                  <a:pt x="1805732" y="-16383"/>
                  <a:pt x="2165774" y="93233"/>
                  <a:pt x="2407654" y="0"/>
                </a:cubicBezTo>
                <a:cubicBezTo>
                  <a:pt x="2649534" y="-93233"/>
                  <a:pt x="2946011" y="40830"/>
                  <a:pt x="3191006" y="0"/>
                </a:cubicBezTo>
                <a:cubicBezTo>
                  <a:pt x="3436001" y="-40830"/>
                  <a:pt x="3421366" y="5593"/>
                  <a:pt x="3559642" y="0"/>
                </a:cubicBezTo>
                <a:cubicBezTo>
                  <a:pt x="3697918" y="-5593"/>
                  <a:pt x="4083982" y="44074"/>
                  <a:pt x="4342994" y="0"/>
                </a:cubicBezTo>
                <a:cubicBezTo>
                  <a:pt x="4602006" y="-44074"/>
                  <a:pt x="4485069" y="13852"/>
                  <a:pt x="4607951" y="0"/>
                </a:cubicBezTo>
                <a:cubicBezTo>
                  <a:pt x="4730833" y="-13852"/>
                  <a:pt x="5035451" y="75934"/>
                  <a:pt x="5287623" y="0"/>
                </a:cubicBezTo>
                <a:cubicBezTo>
                  <a:pt x="5539795" y="-75934"/>
                  <a:pt x="5605692" y="25428"/>
                  <a:pt x="5863617" y="0"/>
                </a:cubicBezTo>
                <a:cubicBezTo>
                  <a:pt x="6121542" y="-25428"/>
                  <a:pt x="6159577" y="46988"/>
                  <a:pt x="6335932" y="0"/>
                </a:cubicBezTo>
                <a:cubicBezTo>
                  <a:pt x="6512288" y="-46988"/>
                  <a:pt x="6729587" y="33277"/>
                  <a:pt x="6911926" y="0"/>
                </a:cubicBezTo>
                <a:cubicBezTo>
                  <a:pt x="7094265" y="-33277"/>
                  <a:pt x="7193784" y="40471"/>
                  <a:pt x="7280562" y="0"/>
                </a:cubicBezTo>
                <a:cubicBezTo>
                  <a:pt x="7367340" y="-40471"/>
                  <a:pt x="7740277" y="46760"/>
                  <a:pt x="7960235" y="0"/>
                </a:cubicBezTo>
                <a:cubicBezTo>
                  <a:pt x="8180193" y="-46760"/>
                  <a:pt x="8377114" y="62700"/>
                  <a:pt x="8536229" y="0"/>
                </a:cubicBezTo>
                <a:cubicBezTo>
                  <a:pt x="8695344" y="-62700"/>
                  <a:pt x="8837688" y="57688"/>
                  <a:pt x="9112222" y="0"/>
                </a:cubicBezTo>
                <a:cubicBezTo>
                  <a:pt x="9386756" y="-57688"/>
                  <a:pt x="9447598" y="23988"/>
                  <a:pt x="9688216" y="0"/>
                </a:cubicBezTo>
                <a:cubicBezTo>
                  <a:pt x="9928834" y="-23988"/>
                  <a:pt x="10073030" y="14333"/>
                  <a:pt x="10367889" y="0"/>
                </a:cubicBezTo>
                <a:cubicBezTo>
                  <a:pt x="10385401" y="207639"/>
                  <a:pt x="10366751" y="307840"/>
                  <a:pt x="10367889" y="423328"/>
                </a:cubicBezTo>
                <a:cubicBezTo>
                  <a:pt x="10369027" y="538816"/>
                  <a:pt x="10344320" y="672554"/>
                  <a:pt x="10367889" y="898847"/>
                </a:cubicBezTo>
                <a:cubicBezTo>
                  <a:pt x="10391458" y="1125140"/>
                  <a:pt x="10365950" y="1204888"/>
                  <a:pt x="10367889" y="1426558"/>
                </a:cubicBezTo>
                <a:cubicBezTo>
                  <a:pt x="10369828" y="1648228"/>
                  <a:pt x="10353137" y="1848581"/>
                  <a:pt x="10367889" y="2006459"/>
                </a:cubicBezTo>
                <a:cubicBezTo>
                  <a:pt x="10382641" y="2164337"/>
                  <a:pt x="10326661" y="2339119"/>
                  <a:pt x="10367889" y="2429787"/>
                </a:cubicBezTo>
                <a:cubicBezTo>
                  <a:pt x="10409117" y="2520455"/>
                  <a:pt x="10307117" y="2819659"/>
                  <a:pt x="10367889" y="3061880"/>
                </a:cubicBezTo>
                <a:cubicBezTo>
                  <a:pt x="10428661" y="3304101"/>
                  <a:pt x="10327434" y="3483650"/>
                  <a:pt x="10367889" y="3746163"/>
                </a:cubicBezTo>
                <a:cubicBezTo>
                  <a:pt x="10408344" y="4008676"/>
                  <a:pt x="10364190" y="4041282"/>
                  <a:pt x="10367889" y="4326065"/>
                </a:cubicBezTo>
                <a:cubicBezTo>
                  <a:pt x="10371588" y="4610848"/>
                  <a:pt x="10342007" y="4989313"/>
                  <a:pt x="10367889" y="5219113"/>
                </a:cubicBezTo>
                <a:cubicBezTo>
                  <a:pt x="10174555" y="5240916"/>
                  <a:pt x="10064925" y="5180238"/>
                  <a:pt x="9895574" y="5219113"/>
                </a:cubicBezTo>
                <a:cubicBezTo>
                  <a:pt x="9726223" y="5257988"/>
                  <a:pt x="9694273" y="5211224"/>
                  <a:pt x="9630617" y="5219113"/>
                </a:cubicBezTo>
                <a:cubicBezTo>
                  <a:pt x="9566961" y="5227002"/>
                  <a:pt x="9214083" y="5167429"/>
                  <a:pt x="8950944" y="5219113"/>
                </a:cubicBezTo>
                <a:cubicBezTo>
                  <a:pt x="8687805" y="5270797"/>
                  <a:pt x="8542200" y="5155523"/>
                  <a:pt x="8271271" y="5219113"/>
                </a:cubicBezTo>
                <a:cubicBezTo>
                  <a:pt x="8000342" y="5282703"/>
                  <a:pt x="7907005" y="5170641"/>
                  <a:pt x="7695278" y="5219113"/>
                </a:cubicBezTo>
                <a:cubicBezTo>
                  <a:pt x="7483551" y="5267585"/>
                  <a:pt x="7556466" y="5211864"/>
                  <a:pt x="7430320" y="5219113"/>
                </a:cubicBezTo>
                <a:cubicBezTo>
                  <a:pt x="7304174" y="5226362"/>
                  <a:pt x="7019925" y="5144193"/>
                  <a:pt x="6646969" y="5219113"/>
                </a:cubicBezTo>
                <a:cubicBezTo>
                  <a:pt x="6274013" y="5294033"/>
                  <a:pt x="6420298" y="5209858"/>
                  <a:pt x="6278333" y="5219113"/>
                </a:cubicBezTo>
                <a:cubicBezTo>
                  <a:pt x="6136368" y="5228368"/>
                  <a:pt x="5819225" y="5204818"/>
                  <a:pt x="5702339" y="5219113"/>
                </a:cubicBezTo>
                <a:cubicBezTo>
                  <a:pt x="5585453" y="5233408"/>
                  <a:pt x="5457050" y="5209548"/>
                  <a:pt x="5333703" y="5219113"/>
                </a:cubicBezTo>
                <a:cubicBezTo>
                  <a:pt x="5210356" y="5228678"/>
                  <a:pt x="5025508" y="5163812"/>
                  <a:pt x="4861388" y="5219113"/>
                </a:cubicBezTo>
                <a:cubicBezTo>
                  <a:pt x="4697268" y="5274414"/>
                  <a:pt x="4481027" y="5202029"/>
                  <a:pt x="4285394" y="5219113"/>
                </a:cubicBezTo>
                <a:cubicBezTo>
                  <a:pt x="4089761" y="5236197"/>
                  <a:pt x="4059293" y="5176542"/>
                  <a:pt x="3916758" y="5219113"/>
                </a:cubicBezTo>
                <a:cubicBezTo>
                  <a:pt x="3774223" y="5261684"/>
                  <a:pt x="3663275" y="5207363"/>
                  <a:pt x="3444443" y="5219113"/>
                </a:cubicBezTo>
                <a:cubicBezTo>
                  <a:pt x="3225611" y="5230863"/>
                  <a:pt x="3237229" y="5193479"/>
                  <a:pt x="3075807" y="5219113"/>
                </a:cubicBezTo>
                <a:cubicBezTo>
                  <a:pt x="2914385" y="5244747"/>
                  <a:pt x="2660772" y="5185740"/>
                  <a:pt x="2292455" y="5219113"/>
                </a:cubicBezTo>
                <a:cubicBezTo>
                  <a:pt x="1924138" y="5252486"/>
                  <a:pt x="1902514" y="5169710"/>
                  <a:pt x="1716462" y="5219113"/>
                </a:cubicBezTo>
                <a:cubicBezTo>
                  <a:pt x="1530410" y="5268516"/>
                  <a:pt x="1237293" y="5172515"/>
                  <a:pt x="1036789" y="5219113"/>
                </a:cubicBezTo>
                <a:cubicBezTo>
                  <a:pt x="836285" y="5265711"/>
                  <a:pt x="449789" y="5126166"/>
                  <a:pt x="0" y="5219113"/>
                </a:cubicBezTo>
                <a:cubicBezTo>
                  <a:pt x="-20947" y="5010867"/>
                  <a:pt x="43875" y="4872977"/>
                  <a:pt x="0" y="4743594"/>
                </a:cubicBezTo>
                <a:cubicBezTo>
                  <a:pt x="-43875" y="4614211"/>
                  <a:pt x="6121" y="4424427"/>
                  <a:pt x="0" y="4320266"/>
                </a:cubicBezTo>
                <a:cubicBezTo>
                  <a:pt x="-6121" y="4216105"/>
                  <a:pt x="42393" y="4013012"/>
                  <a:pt x="0" y="3896938"/>
                </a:cubicBezTo>
                <a:cubicBezTo>
                  <a:pt x="-42393" y="3780864"/>
                  <a:pt x="30847" y="3627003"/>
                  <a:pt x="0" y="3473610"/>
                </a:cubicBezTo>
                <a:cubicBezTo>
                  <a:pt x="-30847" y="3320217"/>
                  <a:pt x="47502" y="2939905"/>
                  <a:pt x="0" y="2789326"/>
                </a:cubicBezTo>
                <a:cubicBezTo>
                  <a:pt x="-47502" y="2638747"/>
                  <a:pt x="8580" y="2417077"/>
                  <a:pt x="0" y="2209425"/>
                </a:cubicBezTo>
                <a:cubicBezTo>
                  <a:pt x="-8580" y="2001773"/>
                  <a:pt x="69439" y="1763507"/>
                  <a:pt x="0" y="1629523"/>
                </a:cubicBezTo>
                <a:cubicBezTo>
                  <a:pt x="-69439" y="1495539"/>
                  <a:pt x="32848" y="1194693"/>
                  <a:pt x="0" y="997430"/>
                </a:cubicBezTo>
                <a:cubicBezTo>
                  <a:pt x="-32848" y="800167"/>
                  <a:pt x="32476" y="703743"/>
                  <a:pt x="0" y="574102"/>
                </a:cubicBezTo>
                <a:cubicBezTo>
                  <a:pt x="-32476" y="444461"/>
                  <a:pt x="45429" y="187013"/>
                  <a:pt x="0" y="0"/>
                </a:cubicBezTo>
                <a:close/>
              </a:path>
              <a:path w="10367889" h="5219113" stroke="0" extrusionOk="0">
                <a:moveTo>
                  <a:pt x="0" y="0"/>
                </a:moveTo>
                <a:cubicBezTo>
                  <a:pt x="77274" y="-25023"/>
                  <a:pt x="196076" y="20091"/>
                  <a:pt x="368636" y="0"/>
                </a:cubicBezTo>
                <a:cubicBezTo>
                  <a:pt x="541196" y="-20091"/>
                  <a:pt x="564192" y="34254"/>
                  <a:pt x="737272" y="0"/>
                </a:cubicBezTo>
                <a:cubicBezTo>
                  <a:pt x="910352" y="-34254"/>
                  <a:pt x="922298" y="21734"/>
                  <a:pt x="1002229" y="0"/>
                </a:cubicBezTo>
                <a:cubicBezTo>
                  <a:pt x="1082160" y="-21734"/>
                  <a:pt x="1504516" y="8034"/>
                  <a:pt x="1681902" y="0"/>
                </a:cubicBezTo>
                <a:cubicBezTo>
                  <a:pt x="1859288" y="-8034"/>
                  <a:pt x="2044987" y="54325"/>
                  <a:pt x="2361575" y="0"/>
                </a:cubicBezTo>
                <a:cubicBezTo>
                  <a:pt x="2678163" y="-54325"/>
                  <a:pt x="2786843" y="77416"/>
                  <a:pt x="3041247" y="0"/>
                </a:cubicBezTo>
                <a:cubicBezTo>
                  <a:pt x="3295651" y="-77416"/>
                  <a:pt x="3403822" y="55480"/>
                  <a:pt x="3720920" y="0"/>
                </a:cubicBezTo>
                <a:cubicBezTo>
                  <a:pt x="4038018" y="-55480"/>
                  <a:pt x="4134396" y="60406"/>
                  <a:pt x="4296914" y="0"/>
                </a:cubicBezTo>
                <a:cubicBezTo>
                  <a:pt x="4459432" y="-60406"/>
                  <a:pt x="4517910" y="41789"/>
                  <a:pt x="4665550" y="0"/>
                </a:cubicBezTo>
                <a:cubicBezTo>
                  <a:pt x="4813190" y="-41789"/>
                  <a:pt x="5191388" y="74289"/>
                  <a:pt x="5345223" y="0"/>
                </a:cubicBezTo>
                <a:cubicBezTo>
                  <a:pt x="5499058" y="-74289"/>
                  <a:pt x="5927046" y="37697"/>
                  <a:pt x="6128574" y="0"/>
                </a:cubicBezTo>
                <a:cubicBezTo>
                  <a:pt x="6330102" y="-37697"/>
                  <a:pt x="6439059" y="59806"/>
                  <a:pt x="6704568" y="0"/>
                </a:cubicBezTo>
                <a:cubicBezTo>
                  <a:pt x="6970077" y="-59806"/>
                  <a:pt x="7052223" y="51108"/>
                  <a:pt x="7176883" y="0"/>
                </a:cubicBezTo>
                <a:cubicBezTo>
                  <a:pt x="7301543" y="-51108"/>
                  <a:pt x="7510702" y="49602"/>
                  <a:pt x="7649198" y="0"/>
                </a:cubicBezTo>
                <a:cubicBezTo>
                  <a:pt x="7787695" y="-49602"/>
                  <a:pt x="7937104" y="19979"/>
                  <a:pt x="8121513" y="0"/>
                </a:cubicBezTo>
                <a:cubicBezTo>
                  <a:pt x="8305922" y="-19979"/>
                  <a:pt x="8444704" y="51498"/>
                  <a:pt x="8593828" y="0"/>
                </a:cubicBezTo>
                <a:cubicBezTo>
                  <a:pt x="8742953" y="-51498"/>
                  <a:pt x="8981979" y="20216"/>
                  <a:pt x="9169822" y="0"/>
                </a:cubicBezTo>
                <a:cubicBezTo>
                  <a:pt x="9357665" y="-20216"/>
                  <a:pt x="9512728" y="26976"/>
                  <a:pt x="9849495" y="0"/>
                </a:cubicBezTo>
                <a:cubicBezTo>
                  <a:pt x="10186262" y="-26976"/>
                  <a:pt x="10227184" y="14956"/>
                  <a:pt x="10367889" y="0"/>
                </a:cubicBezTo>
                <a:cubicBezTo>
                  <a:pt x="10416712" y="146709"/>
                  <a:pt x="10334347" y="330493"/>
                  <a:pt x="10367889" y="475519"/>
                </a:cubicBezTo>
                <a:cubicBezTo>
                  <a:pt x="10401431" y="620545"/>
                  <a:pt x="10320823" y="825026"/>
                  <a:pt x="10367889" y="1107612"/>
                </a:cubicBezTo>
                <a:cubicBezTo>
                  <a:pt x="10414955" y="1390198"/>
                  <a:pt x="10356856" y="1454663"/>
                  <a:pt x="10367889" y="1791895"/>
                </a:cubicBezTo>
                <a:cubicBezTo>
                  <a:pt x="10378922" y="2129127"/>
                  <a:pt x="10310371" y="2064206"/>
                  <a:pt x="10367889" y="2319606"/>
                </a:cubicBezTo>
                <a:cubicBezTo>
                  <a:pt x="10425407" y="2575006"/>
                  <a:pt x="10346781" y="2617018"/>
                  <a:pt x="10367889" y="2742934"/>
                </a:cubicBezTo>
                <a:cubicBezTo>
                  <a:pt x="10388997" y="2868850"/>
                  <a:pt x="10323458" y="3025175"/>
                  <a:pt x="10367889" y="3166262"/>
                </a:cubicBezTo>
                <a:cubicBezTo>
                  <a:pt x="10412320" y="3307349"/>
                  <a:pt x="10294980" y="3533779"/>
                  <a:pt x="10367889" y="3798354"/>
                </a:cubicBezTo>
                <a:cubicBezTo>
                  <a:pt x="10440798" y="4062929"/>
                  <a:pt x="10339745" y="4112542"/>
                  <a:pt x="10367889" y="4273874"/>
                </a:cubicBezTo>
                <a:cubicBezTo>
                  <a:pt x="10396033" y="4435206"/>
                  <a:pt x="10290836" y="4954609"/>
                  <a:pt x="10367889" y="5219113"/>
                </a:cubicBezTo>
                <a:cubicBezTo>
                  <a:pt x="10237003" y="5240061"/>
                  <a:pt x="10170966" y="5199203"/>
                  <a:pt x="10102932" y="5219113"/>
                </a:cubicBezTo>
                <a:cubicBezTo>
                  <a:pt x="10034898" y="5239023"/>
                  <a:pt x="9680756" y="5129389"/>
                  <a:pt x="9319580" y="5219113"/>
                </a:cubicBezTo>
                <a:cubicBezTo>
                  <a:pt x="8958404" y="5308837"/>
                  <a:pt x="8931544" y="5188287"/>
                  <a:pt x="8639908" y="5219113"/>
                </a:cubicBezTo>
                <a:cubicBezTo>
                  <a:pt x="8348272" y="5249939"/>
                  <a:pt x="8290914" y="5197467"/>
                  <a:pt x="8167593" y="5219113"/>
                </a:cubicBezTo>
                <a:cubicBezTo>
                  <a:pt x="8044273" y="5240759"/>
                  <a:pt x="7750160" y="5154159"/>
                  <a:pt x="7384241" y="5219113"/>
                </a:cubicBezTo>
                <a:cubicBezTo>
                  <a:pt x="7018322" y="5284067"/>
                  <a:pt x="7219164" y="5214025"/>
                  <a:pt x="7119284" y="5219113"/>
                </a:cubicBezTo>
                <a:cubicBezTo>
                  <a:pt x="7019404" y="5224201"/>
                  <a:pt x="6874995" y="5163918"/>
                  <a:pt x="6646969" y="5219113"/>
                </a:cubicBezTo>
                <a:cubicBezTo>
                  <a:pt x="6418943" y="5274308"/>
                  <a:pt x="6269222" y="5194960"/>
                  <a:pt x="6174654" y="5219113"/>
                </a:cubicBezTo>
                <a:cubicBezTo>
                  <a:pt x="6080087" y="5243266"/>
                  <a:pt x="5844856" y="5213001"/>
                  <a:pt x="5598660" y="5219113"/>
                </a:cubicBezTo>
                <a:cubicBezTo>
                  <a:pt x="5352464" y="5225225"/>
                  <a:pt x="5138299" y="5163317"/>
                  <a:pt x="5022666" y="5219113"/>
                </a:cubicBezTo>
                <a:cubicBezTo>
                  <a:pt x="4907033" y="5274909"/>
                  <a:pt x="4730396" y="5163608"/>
                  <a:pt x="4550351" y="5219113"/>
                </a:cubicBezTo>
                <a:cubicBezTo>
                  <a:pt x="4370306" y="5274618"/>
                  <a:pt x="4248786" y="5161349"/>
                  <a:pt x="3974357" y="5219113"/>
                </a:cubicBezTo>
                <a:cubicBezTo>
                  <a:pt x="3699928" y="5276877"/>
                  <a:pt x="3827597" y="5195437"/>
                  <a:pt x="3709400" y="5219113"/>
                </a:cubicBezTo>
                <a:cubicBezTo>
                  <a:pt x="3591203" y="5242789"/>
                  <a:pt x="3330903" y="5154509"/>
                  <a:pt x="3133406" y="5219113"/>
                </a:cubicBezTo>
                <a:cubicBezTo>
                  <a:pt x="2935909" y="5283717"/>
                  <a:pt x="2727155" y="5213812"/>
                  <a:pt x="2557413" y="5219113"/>
                </a:cubicBezTo>
                <a:cubicBezTo>
                  <a:pt x="2387671" y="5224414"/>
                  <a:pt x="2356516" y="5194123"/>
                  <a:pt x="2292455" y="5219113"/>
                </a:cubicBezTo>
                <a:cubicBezTo>
                  <a:pt x="2228394" y="5244103"/>
                  <a:pt x="1861054" y="5210828"/>
                  <a:pt x="1716462" y="5219113"/>
                </a:cubicBezTo>
                <a:cubicBezTo>
                  <a:pt x="1571870" y="5227398"/>
                  <a:pt x="1513204" y="5201604"/>
                  <a:pt x="1347826" y="5219113"/>
                </a:cubicBezTo>
                <a:cubicBezTo>
                  <a:pt x="1182448" y="5236622"/>
                  <a:pt x="892262" y="5214663"/>
                  <a:pt x="771832" y="5219113"/>
                </a:cubicBezTo>
                <a:cubicBezTo>
                  <a:pt x="651402" y="5223563"/>
                  <a:pt x="203909" y="5177080"/>
                  <a:pt x="0" y="5219113"/>
                </a:cubicBezTo>
                <a:cubicBezTo>
                  <a:pt x="-36819" y="5033909"/>
                  <a:pt x="18720" y="4755533"/>
                  <a:pt x="0" y="4534829"/>
                </a:cubicBezTo>
                <a:cubicBezTo>
                  <a:pt x="-18720" y="4314125"/>
                  <a:pt x="20272" y="4273484"/>
                  <a:pt x="0" y="4059310"/>
                </a:cubicBezTo>
                <a:cubicBezTo>
                  <a:pt x="-20272" y="3845136"/>
                  <a:pt x="47098" y="3847148"/>
                  <a:pt x="0" y="3635982"/>
                </a:cubicBezTo>
                <a:cubicBezTo>
                  <a:pt x="-47098" y="3424816"/>
                  <a:pt x="2902" y="3315078"/>
                  <a:pt x="0" y="3003889"/>
                </a:cubicBezTo>
                <a:cubicBezTo>
                  <a:pt x="-2902" y="2692700"/>
                  <a:pt x="25560" y="2770321"/>
                  <a:pt x="0" y="2580561"/>
                </a:cubicBezTo>
                <a:cubicBezTo>
                  <a:pt x="-25560" y="2390801"/>
                  <a:pt x="68384" y="2048901"/>
                  <a:pt x="0" y="1896278"/>
                </a:cubicBezTo>
                <a:cubicBezTo>
                  <a:pt x="-68384" y="1743655"/>
                  <a:pt x="37980" y="1528869"/>
                  <a:pt x="0" y="1420759"/>
                </a:cubicBezTo>
                <a:cubicBezTo>
                  <a:pt x="-37980" y="1312649"/>
                  <a:pt x="12216" y="1062765"/>
                  <a:pt x="0" y="945239"/>
                </a:cubicBezTo>
                <a:cubicBezTo>
                  <a:pt x="-12216" y="827713"/>
                  <a:pt x="40670" y="335949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27146" y="206193"/>
            <a:ext cx="2095011" cy="1444549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Listen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F68473A-01BB-46B8-8582-BE99192F9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6200000">
            <a:off x="-1223890" y="3826790"/>
            <a:ext cx="3798277" cy="84330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Mission Story</a:t>
            </a:r>
          </a:p>
          <a:p>
            <a:r>
              <a:rPr lang="en-US" sz="2000" dirty="0"/>
              <a:t>The bully</a:t>
            </a:r>
          </a:p>
        </p:txBody>
      </p:sp>
      <p:pic>
        <p:nvPicPr>
          <p:cNvPr id="2" name="Online Media 1" title="Adventist Mission Children's Stories ►May 22 ► 🇺🇸 ◄ Baptizing Bullies">
            <a:hlinkClick r:id="" action="ppaction://media"/>
            <a:extLst>
              <a:ext uri="{FF2B5EF4-FFF2-40B4-BE49-F238E27FC236}">
                <a16:creationId xmlns:a16="http://schemas.microsoft.com/office/drawing/2014/main" id="{9185E5B8-456A-43B6-AF81-C4F3F19CC9E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49304" y="1231579"/>
            <a:ext cx="8164406" cy="461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1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76D3-0C6B-4E66-8449-EF73075A9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352778" cy="252058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Find and read	Luke 6:27-28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A444B-ABD2-416A-9440-7B4795137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409" y="3429000"/>
            <a:ext cx="7188591" cy="2520588"/>
          </a:xfrm>
          <a:solidFill>
            <a:srgbClr val="C00000"/>
          </a:solidFill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27 </a:t>
            </a:r>
            <a:r>
              <a:rPr lang="en-US" dirty="0">
                <a:solidFill>
                  <a:schemeClr val="bg1"/>
                </a:solidFill>
              </a:rPr>
              <a:t>“But to you who are listening I say: Love your enemies, do good to those who hate you, </a:t>
            </a:r>
            <a:r>
              <a:rPr lang="en-US" baseline="30000" dirty="0">
                <a:solidFill>
                  <a:schemeClr val="bg1"/>
                </a:solidFill>
              </a:rPr>
              <a:t>28 </a:t>
            </a:r>
            <a:r>
              <a:rPr lang="en-US" dirty="0">
                <a:solidFill>
                  <a:schemeClr val="bg1"/>
                </a:solidFill>
              </a:rPr>
              <a:t>bless those who curse you, pray for those who mistreat you</a:t>
            </a:r>
            <a:r>
              <a:rPr lang="en-US" sz="2200" dirty="0">
                <a:solidFill>
                  <a:schemeClr val="bg1"/>
                </a:solidFill>
              </a:rPr>
              <a:t>. </a:t>
            </a:r>
            <a:r>
              <a:rPr lang="en-US" sz="2200" baseline="30000" dirty="0">
                <a:solidFill>
                  <a:schemeClr val="bg1"/>
                </a:solidFill>
              </a:rPr>
              <a:t>29 </a:t>
            </a:r>
            <a:r>
              <a:rPr lang="en-US" sz="2200" dirty="0">
                <a:solidFill>
                  <a:schemeClr val="bg1"/>
                </a:solidFill>
              </a:rPr>
              <a:t>If someone slaps you on one cheek, turn to them the other also. If someone takes your coat, do not withhold your shirt from them. </a:t>
            </a:r>
            <a:r>
              <a:rPr lang="en-US" sz="2200" baseline="30000" dirty="0">
                <a:solidFill>
                  <a:schemeClr val="bg1"/>
                </a:solidFill>
              </a:rPr>
              <a:t>30 </a:t>
            </a:r>
            <a:r>
              <a:rPr lang="en-US" sz="2200" dirty="0">
                <a:solidFill>
                  <a:schemeClr val="bg1"/>
                </a:solidFill>
              </a:rPr>
              <a:t>Give to everyone who asks you, and if anyone takes what belongs to you, do not demand it back. </a:t>
            </a:r>
            <a:r>
              <a:rPr lang="en-US" sz="2200" baseline="30000" dirty="0">
                <a:solidFill>
                  <a:schemeClr val="bg1"/>
                </a:solidFill>
              </a:rPr>
              <a:t>31 </a:t>
            </a:r>
            <a:r>
              <a:rPr lang="en-US" sz="2200" dirty="0">
                <a:solidFill>
                  <a:schemeClr val="bg1"/>
                </a:solidFill>
              </a:rPr>
              <a:t>Do to others as you would have them do to you.</a:t>
            </a:r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7DF86F09-36DC-48CB-B837-74F586171DCC}"/>
              </a:ext>
            </a:extLst>
          </p:cNvPr>
          <p:cNvSpPr/>
          <p:nvPr/>
        </p:nvSpPr>
        <p:spPr>
          <a:xfrm rot="985792">
            <a:off x="9233854" y="988778"/>
            <a:ext cx="2468514" cy="2025747"/>
          </a:xfrm>
          <a:prstGeom prst="heart">
            <a:avLst/>
          </a:prstGeom>
          <a:solidFill>
            <a:srgbClr val="7030A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LOVE</a:t>
            </a:r>
          </a:p>
          <a:p>
            <a:pPr algn="ctr"/>
            <a:r>
              <a:rPr lang="en-US" sz="2800" dirty="0"/>
              <a:t>Even…</a:t>
            </a:r>
          </a:p>
        </p:txBody>
      </p:sp>
    </p:spTree>
    <p:extLst>
      <p:ext uri="{BB962C8B-B14F-4D97-AF65-F5344CB8AC3E}">
        <p14:creationId xmlns:p14="http://schemas.microsoft.com/office/powerpoint/2010/main" val="1412931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205975" y="1050974"/>
            <a:ext cx="6427889" cy="5090333"/>
          </a:xfrm>
          <a:prstGeom prst="heart">
            <a:avLst/>
          </a:prstGeom>
          <a:solidFill>
            <a:srgbClr val="FF0000"/>
          </a:solidFill>
          <a:ln w="76200">
            <a:solidFill>
              <a:schemeClr val="accent4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 command is this: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ebdings" panose="05030102010509060703" pitchFamily="18" charset="2"/>
              </a:rPr>
              <a:t>Love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ebdings" panose="05030102010509060703" pitchFamily="18" charset="2"/>
              </a:rPr>
              <a:t>other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I have loved you.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 15:12</a:t>
            </a:r>
          </a:p>
        </p:txBody>
      </p:sp>
      <p:pic>
        <p:nvPicPr>
          <p:cNvPr id="9" name="Picture 8" descr="Shape, arrow&#10;&#10;Description automatically generated">
            <a:extLst>
              <a:ext uri="{FF2B5EF4-FFF2-40B4-BE49-F238E27FC236}">
                <a16:creationId xmlns:a16="http://schemas.microsoft.com/office/drawing/2014/main" id="{24C1FFB6-1E87-4179-A4F1-E529735D38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3663">
            <a:off x="7357296" y="1324608"/>
            <a:ext cx="4543063" cy="454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504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336C3C5-2C1B-42FE-A766-7692D0363015}"/>
              </a:ext>
            </a:extLst>
          </p:cNvPr>
          <p:cNvGrpSpPr/>
          <p:nvPr/>
        </p:nvGrpSpPr>
        <p:grpSpPr>
          <a:xfrm>
            <a:off x="6701884" y="1594023"/>
            <a:ext cx="4945363" cy="5055260"/>
            <a:chOff x="6701884" y="1594023"/>
            <a:chExt cx="4945363" cy="5055260"/>
          </a:xfrm>
        </p:grpSpPr>
        <p:pic>
          <p:nvPicPr>
            <p:cNvPr id="3" name="Picture 2" descr="A picture containing person, group&#10;&#10;Description automatically generated">
              <a:extLst>
                <a:ext uri="{FF2B5EF4-FFF2-40B4-BE49-F238E27FC236}">
                  <a16:creationId xmlns:a16="http://schemas.microsoft.com/office/drawing/2014/main" id="{725252D6-F458-4B66-AA39-4319C9205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1884" y="1594023"/>
              <a:ext cx="4945363" cy="505526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5540F9E-6070-47DA-9313-BCE3CC32FBA1}"/>
                </a:ext>
              </a:extLst>
            </p:cNvPr>
            <p:cNvSpPr/>
            <p:nvPr/>
          </p:nvSpPr>
          <p:spPr>
            <a:xfrm>
              <a:off x="6724185" y="1594624"/>
              <a:ext cx="4861932" cy="5054659"/>
            </a:xfrm>
            <a:custGeom>
              <a:avLst/>
              <a:gdLst>
                <a:gd name="connsiteX0" fmla="*/ 0 w 4861932"/>
                <a:gd name="connsiteY0" fmla="*/ 0 h 5054659"/>
                <a:gd name="connsiteX1" fmla="*/ 394357 w 4861932"/>
                <a:gd name="connsiteY1" fmla="*/ 0 h 5054659"/>
                <a:gd name="connsiteX2" fmla="*/ 1031810 w 4861932"/>
                <a:gd name="connsiteY2" fmla="*/ 0 h 5054659"/>
                <a:gd name="connsiteX3" fmla="*/ 1523405 w 4861932"/>
                <a:gd name="connsiteY3" fmla="*/ 0 h 5054659"/>
                <a:gd name="connsiteX4" fmla="*/ 2160859 w 4861932"/>
                <a:gd name="connsiteY4" fmla="*/ 0 h 5054659"/>
                <a:gd name="connsiteX5" fmla="*/ 2749693 w 4861932"/>
                <a:gd name="connsiteY5" fmla="*/ 0 h 5054659"/>
                <a:gd name="connsiteX6" fmla="*/ 3387146 w 4861932"/>
                <a:gd name="connsiteY6" fmla="*/ 0 h 5054659"/>
                <a:gd name="connsiteX7" fmla="*/ 3975980 w 4861932"/>
                <a:gd name="connsiteY7" fmla="*/ 0 h 5054659"/>
                <a:gd name="connsiteX8" fmla="*/ 4861932 w 4861932"/>
                <a:gd name="connsiteY8" fmla="*/ 0 h 5054659"/>
                <a:gd name="connsiteX9" fmla="*/ 4861932 w 4861932"/>
                <a:gd name="connsiteY9" fmla="*/ 612175 h 5054659"/>
                <a:gd name="connsiteX10" fmla="*/ 4861932 w 4861932"/>
                <a:gd name="connsiteY10" fmla="*/ 1123258 h 5054659"/>
                <a:gd name="connsiteX11" fmla="*/ 4861932 w 4861932"/>
                <a:gd name="connsiteY11" fmla="*/ 1785980 h 5054659"/>
                <a:gd name="connsiteX12" fmla="*/ 4861932 w 4861932"/>
                <a:gd name="connsiteY12" fmla="*/ 2448701 h 5054659"/>
                <a:gd name="connsiteX13" fmla="*/ 4861932 w 4861932"/>
                <a:gd name="connsiteY13" fmla="*/ 3060877 h 5054659"/>
                <a:gd name="connsiteX14" fmla="*/ 4861932 w 4861932"/>
                <a:gd name="connsiteY14" fmla="*/ 3470866 h 5054659"/>
                <a:gd name="connsiteX15" fmla="*/ 4861932 w 4861932"/>
                <a:gd name="connsiteY15" fmla="*/ 3931401 h 5054659"/>
                <a:gd name="connsiteX16" fmla="*/ 4861932 w 4861932"/>
                <a:gd name="connsiteY16" fmla="*/ 4341390 h 5054659"/>
                <a:gd name="connsiteX17" fmla="*/ 4861932 w 4861932"/>
                <a:gd name="connsiteY17" fmla="*/ 5054659 h 5054659"/>
                <a:gd name="connsiteX18" fmla="*/ 4370337 w 4861932"/>
                <a:gd name="connsiteY18" fmla="*/ 5054659 h 5054659"/>
                <a:gd name="connsiteX19" fmla="*/ 3732883 w 4861932"/>
                <a:gd name="connsiteY19" fmla="*/ 5054659 h 5054659"/>
                <a:gd name="connsiteX20" fmla="*/ 3192669 w 4861932"/>
                <a:gd name="connsiteY20" fmla="*/ 5054659 h 5054659"/>
                <a:gd name="connsiteX21" fmla="*/ 2798312 w 4861932"/>
                <a:gd name="connsiteY21" fmla="*/ 5054659 h 5054659"/>
                <a:gd name="connsiteX22" fmla="*/ 2403955 w 4861932"/>
                <a:gd name="connsiteY22" fmla="*/ 5054659 h 5054659"/>
                <a:gd name="connsiteX23" fmla="*/ 1815121 w 4861932"/>
                <a:gd name="connsiteY23" fmla="*/ 5054659 h 5054659"/>
                <a:gd name="connsiteX24" fmla="*/ 1226287 w 4861932"/>
                <a:gd name="connsiteY24" fmla="*/ 5054659 h 5054659"/>
                <a:gd name="connsiteX25" fmla="*/ 588834 w 4861932"/>
                <a:gd name="connsiteY25" fmla="*/ 5054659 h 5054659"/>
                <a:gd name="connsiteX26" fmla="*/ 0 w 4861932"/>
                <a:gd name="connsiteY26" fmla="*/ 5054659 h 5054659"/>
                <a:gd name="connsiteX27" fmla="*/ 0 w 4861932"/>
                <a:gd name="connsiteY27" fmla="*/ 4644670 h 5054659"/>
                <a:gd name="connsiteX28" fmla="*/ 0 w 4861932"/>
                <a:gd name="connsiteY28" fmla="*/ 4184134 h 5054659"/>
                <a:gd name="connsiteX29" fmla="*/ 0 w 4861932"/>
                <a:gd name="connsiteY29" fmla="*/ 3521412 h 5054659"/>
                <a:gd name="connsiteX30" fmla="*/ 0 w 4861932"/>
                <a:gd name="connsiteY30" fmla="*/ 2959784 h 5054659"/>
                <a:gd name="connsiteX31" fmla="*/ 0 w 4861932"/>
                <a:gd name="connsiteY31" fmla="*/ 2549795 h 5054659"/>
                <a:gd name="connsiteX32" fmla="*/ 0 w 4861932"/>
                <a:gd name="connsiteY32" fmla="*/ 1887073 h 5054659"/>
                <a:gd name="connsiteX33" fmla="*/ 0 w 4861932"/>
                <a:gd name="connsiteY33" fmla="*/ 1224351 h 5054659"/>
                <a:gd name="connsiteX34" fmla="*/ 0 w 4861932"/>
                <a:gd name="connsiteY34" fmla="*/ 814362 h 5054659"/>
                <a:gd name="connsiteX35" fmla="*/ 0 w 4861932"/>
                <a:gd name="connsiteY35" fmla="*/ 0 h 505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861932" h="5054659" extrusionOk="0">
                  <a:moveTo>
                    <a:pt x="0" y="0"/>
                  </a:moveTo>
                  <a:cubicBezTo>
                    <a:pt x="95329" y="-30510"/>
                    <a:pt x="215192" y="17177"/>
                    <a:pt x="394357" y="0"/>
                  </a:cubicBezTo>
                  <a:cubicBezTo>
                    <a:pt x="573522" y="-17177"/>
                    <a:pt x="792867" y="28136"/>
                    <a:pt x="1031810" y="0"/>
                  </a:cubicBezTo>
                  <a:cubicBezTo>
                    <a:pt x="1270753" y="-28136"/>
                    <a:pt x="1391935" y="33253"/>
                    <a:pt x="1523405" y="0"/>
                  </a:cubicBezTo>
                  <a:cubicBezTo>
                    <a:pt x="1654875" y="-33253"/>
                    <a:pt x="2025660" y="58919"/>
                    <a:pt x="2160859" y="0"/>
                  </a:cubicBezTo>
                  <a:cubicBezTo>
                    <a:pt x="2296058" y="-58919"/>
                    <a:pt x="2492460" y="38763"/>
                    <a:pt x="2749693" y="0"/>
                  </a:cubicBezTo>
                  <a:cubicBezTo>
                    <a:pt x="3006926" y="-38763"/>
                    <a:pt x="3132678" y="74837"/>
                    <a:pt x="3387146" y="0"/>
                  </a:cubicBezTo>
                  <a:cubicBezTo>
                    <a:pt x="3641614" y="-74837"/>
                    <a:pt x="3689342" y="2092"/>
                    <a:pt x="3975980" y="0"/>
                  </a:cubicBezTo>
                  <a:cubicBezTo>
                    <a:pt x="4262618" y="-2092"/>
                    <a:pt x="4611651" y="64985"/>
                    <a:pt x="4861932" y="0"/>
                  </a:cubicBezTo>
                  <a:cubicBezTo>
                    <a:pt x="4906296" y="253332"/>
                    <a:pt x="4818911" y="365216"/>
                    <a:pt x="4861932" y="612175"/>
                  </a:cubicBezTo>
                  <a:cubicBezTo>
                    <a:pt x="4904953" y="859134"/>
                    <a:pt x="4818144" y="972063"/>
                    <a:pt x="4861932" y="1123258"/>
                  </a:cubicBezTo>
                  <a:cubicBezTo>
                    <a:pt x="4905720" y="1274453"/>
                    <a:pt x="4856691" y="1501508"/>
                    <a:pt x="4861932" y="1785980"/>
                  </a:cubicBezTo>
                  <a:cubicBezTo>
                    <a:pt x="4867173" y="2070452"/>
                    <a:pt x="4795448" y="2312481"/>
                    <a:pt x="4861932" y="2448701"/>
                  </a:cubicBezTo>
                  <a:cubicBezTo>
                    <a:pt x="4928416" y="2584921"/>
                    <a:pt x="4794097" y="2813207"/>
                    <a:pt x="4861932" y="3060877"/>
                  </a:cubicBezTo>
                  <a:cubicBezTo>
                    <a:pt x="4929767" y="3308547"/>
                    <a:pt x="4851349" y="3346039"/>
                    <a:pt x="4861932" y="3470866"/>
                  </a:cubicBezTo>
                  <a:cubicBezTo>
                    <a:pt x="4872515" y="3595693"/>
                    <a:pt x="4861662" y="3800255"/>
                    <a:pt x="4861932" y="3931401"/>
                  </a:cubicBezTo>
                  <a:cubicBezTo>
                    <a:pt x="4862202" y="4062547"/>
                    <a:pt x="4831930" y="4229090"/>
                    <a:pt x="4861932" y="4341390"/>
                  </a:cubicBezTo>
                  <a:cubicBezTo>
                    <a:pt x="4891934" y="4453690"/>
                    <a:pt x="4847786" y="4845820"/>
                    <a:pt x="4861932" y="5054659"/>
                  </a:cubicBezTo>
                  <a:cubicBezTo>
                    <a:pt x="4751377" y="5093061"/>
                    <a:pt x="4575704" y="5038861"/>
                    <a:pt x="4370337" y="5054659"/>
                  </a:cubicBezTo>
                  <a:cubicBezTo>
                    <a:pt x="4164971" y="5070457"/>
                    <a:pt x="3981352" y="4989778"/>
                    <a:pt x="3732883" y="5054659"/>
                  </a:cubicBezTo>
                  <a:cubicBezTo>
                    <a:pt x="3484414" y="5119540"/>
                    <a:pt x="3342992" y="5052609"/>
                    <a:pt x="3192669" y="5054659"/>
                  </a:cubicBezTo>
                  <a:cubicBezTo>
                    <a:pt x="3042346" y="5056709"/>
                    <a:pt x="2973103" y="5027509"/>
                    <a:pt x="2798312" y="5054659"/>
                  </a:cubicBezTo>
                  <a:cubicBezTo>
                    <a:pt x="2623521" y="5081809"/>
                    <a:pt x="2599836" y="5040175"/>
                    <a:pt x="2403955" y="5054659"/>
                  </a:cubicBezTo>
                  <a:cubicBezTo>
                    <a:pt x="2208074" y="5069143"/>
                    <a:pt x="1955360" y="5010680"/>
                    <a:pt x="1815121" y="5054659"/>
                  </a:cubicBezTo>
                  <a:cubicBezTo>
                    <a:pt x="1674882" y="5098638"/>
                    <a:pt x="1405672" y="5002895"/>
                    <a:pt x="1226287" y="5054659"/>
                  </a:cubicBezTo>
                  <a:cubicBezTo>
                    <a:pt x="1046902" y="5106423"/>
                    <a:pt x="827100" y="5040054"/>
                    <a:pt x="588834" y="5054659"/>
                  </a:cubicBezTo>
                  <a:cubicBezTo>
                    <a:pt x="350568" y="5069264"/>
                    <a:pt x="187587" y="5037822"/>
                    <a:pt x="0" y="5054659"/>
                  </a:cubicBezTo>
                  <a:cubicBezTo>
                    <a:pt x="-47922" y="4961257"/>
                    <a:pt x="20353" y="4772449"/>
                    <a:pt x="0" y="4644670"/>
                  </a:cubicBezTo>
                  <a:cubicBezTo>
                    <a:pt x="-20353" y="4516891"/>
                    <a:pt x="11481" y="4347075"/>
                    <a:pt x="0" y="4184134"/>
                  </a:cubicBezTo>
                  <a:cubicBezTo>
                    <a:pt x="-11481" y="4021193"/>
                    <a:pt x="22403" y="3801219"/>
                    <a:pt x="0" y="3521412"/>
                  </a:cubicBezTo>
                  <a:cubicBezTo>
                    <a:pt x="-22403" y="3241605"/>
                    <a:pt x="4378" y="3081901"/>
                    <a:pt x="0" y="2959784"/>
                  </a:cubicBezTo>
                  <a:cubicBezTo>
                    <a:pt x="-4378" y="2837667"/>
                    <a:pt x="5590" y="2653324"/>
                    <a:pt x="0" y="2549795"/>
                  </a:cubicBezTo>
                  <a:cubicBezTo>
                    <a:pt x="-5590" y="2446266"/>
                    <a:pt x="74614" y="2193093"/>
                    <a:pt x="0" y="1887073"/>
                  </a:cubicBezTo>
                  <a:cubicBezTo>
                    <a:pt x="-74614" y="1581053"/>
                    <a:pt x="54865" y="1406305"/>
                    <a:pt x="0" y="1224351"/>
                  </a:cubicBezTo>
                  <a:cubicBezTo>
                    <a:pt x="-54865" y="1042397"/>
                    <a:pt x="5943" y="996376"/>
                    <a:pt x="0" y="814362"/>
                  </a:cubicBezTo>
                  <a:cubicBezTo>
                    <a:pt x="-5943" y="632348"/>
                    <a:pt x="18173" y="284919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3623616841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700975" y="999015"/>
            <a:ext cx="5927435" cy="5090333"/>
          </a:xfrm>
          <a:prstGeom prst="heart">
            <a:avLst/>
          </a:prstGeom>
          <a:solidFill>
            <a:srgbClr val="FF0000"/>
          </a:solidFill>
          <a:ln w="76200">
            <a:solidFill>
              <a:schemeClr val="accent4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 command is this: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Love each other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I have loved you.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 15:12</a:t>
            </a:r>
          </a:p>
        </p:txBody>
      </p:sp>
    </p:spTree>
    <p:extLst>
      <p:ext uri="{BB962C8B-B14F-4D97-AF65-F5344CB8AC3E}">
        <p14:creationId xmlns:p14="http://schemas.microsoft.com/office/powerpoint/2010/main" val="3917918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505" y="2585695"/>
            <a:ext cx="3450858" cy="236613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2000" baseline="30000" dirty="0"/>
          </a:p>
          <a:p>
            <a:r>
              <a:rPr lang="en-US" sz="2000" baseline="30000" dirty="0"/>
              <a:t>Luke 10</a:t>
            </a:r>
          </a:p>
          <a:p>
            <a:r>
              <a:rPr lang="en-US" sz="2000" baseline="30000" dirty="0"/>
              <a:t>25 </a:t>
            </a:r>
            <a:r>
              <a:rPr lang="en-US" sz="2000" dirty="0"/>
              <a:t>On one occasion an expert in the law stood up to test Jesus. “Teacher,” he asked, “what must I do to inherit eternal life?”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4304713" y="928468"/>
            <a:ext cx="7732045" cy="5219113"/>
          </a:xfrm>
          <a:custGeom>
            <a:avLst/>
            <a:gdLst>
              <a:gd name="connsiteX0" fmla="*/ 0 w 7732045"/>
              <a:gd name="connsiteY0" fmla="*/ 0 h 5219113"/>
              <a:gd name="connsiteX1" fmla="*/ 517452 w 7732045"/>
              <a:gd name="connsiteY1" fmla="*/ 0 h 5219113"/>
              <a:gd name="connsiteX2" fmla="*/ 880264 w 7732045"/>
              <a:gd name="connsiteY2" fmla="*/ 0 h 5219113"/>
              <a:gd name="connsiteX3" fmla="*/ 1552357 w 7732045"/>
              <a:gd name="connsiteY3" fmla="*/ 0 h 5219113"/>
              <a:gd name="connsiteX4" fmla="*/ 2224450 w 7732045"/>
              <a:gd name="connsiteY4" fmla="*/ 0 h 5219113"/>
              <a:gd name="connsiteX5" fmla="*/ 2587261 w 7732045"/>
              <a:gd name="connsiteY5" fmla="*/ 0 h 5219113"/>
              <a:gd name="connsiteX6" fmla="*/ 3336675 w 7732045"/>
              <a:gd name="connsiteY6" fmla="*/ 0 h 5219113"/>
              <a:gd name="connsiteX7" fmla="*/ 3931447 w 7732045"/>
              <a:gd name="connsiteY7" fmla="*/ 0 h 5219113"/>
              <a:gd name="connsiteX8" fmla="*/ 4294259 w 7732045"/>
              <a:gd name="connsiteY8" fmla="*/ 0 h 5219113"/>
              <a:gd name="connsiteX9" fmla="*/ 4889032 w 7732045"/>
              <a:gd name="connsiteY9" fmla="*/ 0 h 5219113"/>
              <a:gd name="connsiteX10" fmla="*/ 5561125 w 7732045"/>
              <a:gd name="connsiteY10" fmla="*/ 0 h 5219113"/>
              <a:gd name="connsiteX11" fmla="*/ 6001256 w 7732045"/>
              <a:gd name="connsiteY11" fmla="*/ 0 h 5219113"/>
              <a:gd name="connsiteX12" fmla="*/ 6673350 w 7732045"/>
              <a:gd name="connsiteY12" fmla="*/ 0 h 5219113"/>
              <a:gd name="connsiteX13" fmla="*/ 7113481 w 7732045"/>
              <a:gd name="connsiteY13" fmla="*/ 0 h 5219113"/>
              <a:gd name="connsiteX14" fmla="*/ 7732045 w 7732045"/>
              <a:gd name="connsiteY14" fmla="*/ 0 h 5219113"/>
              <a:gd name="connsiteX15" fmla="*/ 7732045 w 7732045"/>
              <a:gd name="connsiteY15" fmla="*/ 527710 h 5219113"/>
              <a:gd name="connsiteX16" fmla="*/ 7732045 w 7732045"/>
              <a:gd name="connsiteY16" fmla="*/ 951038 h 5219113"/>
              <a:gd name="connsiteX17" fmla="*/ 7732045 w 7732045"/>
              <a:gd name="connsiteY17" fmla="*/ 1426558 h 5219113"/>
              <a:gd name="connsiteX18" fmla="*/ 7732045 w 7732045"/>
              <a:gd name="connsiteY18" fmla="*/ 1902077 h 5219113"/>
              <a:gd name="connsiteX19" fmla="*/ 7732045 w 7732045"/>
              <a:gd name="connsiteY19" fmla="*/ 2429787 h 5219113"/>
              <a:gd name="connsiteX20" fmla="*/ 7732045 w 7732045"/>
              <a:gd name="connsiteY20" fmla="*/ 3114071 h 5219113"/>
              <a:gd name="connsiteX21" fmla="*/ 7732045 w 7732045"/>
              <a:gd name="connsiteY21" fmla="*/ 3798354 h 5219113"/>
              <a:gd name="connsiteX22" fmla="*/ 7732045 w 7732045"/>
              <a:gd name="connsiteY22" fmla="*/ 4482638 h 5219113"/>
              <a:gd name="connsiteX23" fmla="*/ 7732045 w 7732045"/>
              <a:gd name="connsiteY23" fmla="*/ 5219113 h 5219113"/>
              <a:gd name="connsiteX24" fmla="*/ 7137272 w 7732045"/>
              <a:gd name="connsiteY24" fmla="*/ 5219113 h 5219113"/>
              <a:gd name="connsiteX25" fmla="*/ 6387859 w 7732045"/>
              <a:gd name="connsiteY25" fmla="*/ 5219113 h 5219113"/>
              <a:gd name="connsiteX26" fmla="*/ 6025047 w 7732045"/>
              <a:gd name="connsiteY26" fmla="*/ 5219113 h 5219113"/>
              <a:gd name="connsiteX27" fmla="*/ 5430275 w 7732045"/>
              <a:gd name="connsiteY27" fmla="*/ 5219113 h 5219113"/>
              <a:gd name="connsiteX28" fmla="*/ 4680861 w 7732045"/>
              <a:gd name="connsiteY28" fmla="*/ 5219113 h 5219113"/>
              <a:gd name="connsiteX29" fmla="*/ 4163409 w 7732045"/>
              <a:gd name="connsiteY29" fmla="*/ 5219113 h 5219113"/>
              <a:gd name="connsiteX30" fmla="*/ 3645957 w 7732045"/>
              <a:gd name="connsiteY30" fmla="*/ 5219113 h 5219113"/>
              <a:gd name="connsiteX31" fmla="*/ 3283145 w 7732045"/>
              <a:gd name="connsiteY31" fmla="*/ 5219113 h 5219113"/>
              <a:gd name="connsiteX32" fmla="*/ 2533732 w 7732045"/>
              <a:gd name="connsiteY32" fmla="*/ 5219113 h 5219113"/>
              <a:gd name="connsiteX33" fmla="*/ 2016279 w 7732045"/>
              <a:gd name="connsiteY33" fmla="*/ 5219113 h 5219113"/>
              <a:gd name="connsiteX34" fmla="*/ 1498827 w 7732045"/>
              <a:gd name="connsiteY34" fmla="*/ 5219113 h 5219113"/>
              <a:gd name="connsiteX35" fmla="*/ 904054 w 7732045"/>
              <a:gd name="connsiteY35" fmla="*/ 5219113 h 5219113"/>
              <a:gd name="connsiteX36" fmla="*/ 541243 w 7732045"/>
              <a:gd name="connsiteY36" fmla="*/ 5219113 h 5219113"/>
              <a:gd name="connsiteX37" fmla="*/ 0 w 7732045"/>
              <a:gd name="connsiteY37" fmla="*/ 5219113 h 5219113"/>
              <a:gd name="connsiteX38" fmla="*/ 0 w 7732045"/>
              <a:gd name="connsiteY38" fmla="*/ 4534829 h 5219113"/>
              <a:gd name="connsiteX39" fmla="*/ 0 w 7732045"/>
              <a:gd name="connsiteY39" fmla="*/ 4007119 h 5219113"/>
              <a:gd name="connsiteX40" fmla="*/ 0 w 7732045"/>
              <a:gd name="connsiteY40" fmla="*/ 3583791 h 5219113"/>
              <a:gd name="connsiteX41" fmla="*/ 0 w 7732045"/>
              <a:gd name="connsiteY41" fmla="*/ 3108272 h 5219113"/>
              <a:gd name="connsiteX42" fmla="*/ 0 w 7732045"/>
              <a:gd name="connsiteY42" fmla="*/ 2528370 h 5219113"/>
              <a:gd name="connsiteX43" fmla="*/ 0 w 7732045"/>
              <a:gd name="connsiteY43" fmla="*/ 1844087 h 5219113"/>
              <a:gd name="connsiteX44" fmla="*/ 0 w 7732045"/>
              <a:gd name="connsiteY44" fmla="*/ 1368567 h 5219113"/>
              <a:gd name="connsiteX45" fmla="*/ 0 w 7732045"/>
              <a:gd name="connsiteY45" fmla="*/ 788666 h 5219113"/>
              <a:gd name="connsiteX46" fmla="*/ 0 w 7732045"/>
              <a:gd name="connsiteY4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7732045" h="5219113" fill="none" extrusionOk="0">
                <a:moveTo>
                  <a:pt x="0" y="0"/>
                </a:moveTo>
                <a:cubicBezTo>
                  <a:pt x="164372" y="-12832"/>
                  <a:pt x="270407" y="45279"/>
                  <a:pt x="517452" y="0"/>
                </a:cubicBezTo>
                <a:cubicBezTo>
                  <a:pt x="764497" y="-45279"/>
                  <a:pt x="750030" y="24317"/>
                  <a:pt x="880264" y="0"/>
                </a:cubicBezTo>
                <a:cubicBezTo>
                  <a:pt x="1010498" y="-24317"/>
                  <a:pt x="1375694" y="52940"/>
                  <a:pt x="1552357" y="0"/>
                </a:cubicBezTo>
                <a:cubicBezTo>
                  <a:pt x="1729020" y="-52940"/>
                  <a:pt x="2068721" y="62468"/>
                  <a:pt x="2224450" y="0"/>
                </a:cubicBezTo>
                <a:cubicBezTo>
                  <a:pt x="2380179" y="-62468"/>
                  <a:pt x="2478210" y="38216"/>
                  <a:pt x="2587261" y="0"/>
                </a:cubicBezTo>
                <a:cubicBezTo>
                  <a:pt x="2696312" y="-38216"/>
                  <a:pt x="2969251" y="61911"/>
                  <a:pt x="3336675" y="0"/>
                </a:cubicBezTo>
                <a:cubicBezTo>
                  <a:pt x="3704099" y="-61911"/>
                  <a:pt x="3732010" y="67146"/>
                  <a:pt x="3931447" y="0"/>
                </a:cubicBezTo>
                <a:cubicBezTo>
                  <a:pt x="4130884" y="-67146"/>
                  <a:pt x="4167785" y="1832"/>
                  <a:pt x="4294259" y="0"/>
                </a:cubicBezTo>
                <a:cubicBezTo>
                  <a:pt x="4420733" y="-1832"/>
                  <a:pt x="4714568" y="29818"/>
                  <a:pt x="4889032" y="0"/>
                </a:cubicBezTo>
                <a:cubicBezTo>
                  <a:pt x="5063496" y="-29818"/>
                  <a:pt x="5237402" y="22653"/>
                  <a:pt x="5561125" y="0"/>
                </a:cubicBezTo>
                <a:cubicBezTo>
                  <a:pt x="5884848" y="-22653"/>
                  <a:pt x="5886708" y="52455"/>
                  <a:pt x="6001256" y="0"/>
                </a:cubicBezTo>
                <a:cubicBezTo>
                  <a:pt x="6115804" y="-52455"/>
                  <a:pt x="6387283" y="41470"/>
                  <a:pt x="6673350" y="0"/>
                </a:cubicBezTo>
                <a:cubicBezTo>
                  <a:pt x="6959417" y="-41470"/>
                  <a:pt x="6973375" y="27644"/>
                  <a:pt x="7113481" y="0"/>
                </a:cubicBezTo>
                <a:cubicBezTo>
                  <a:pt x="7253587" y="-27644"/>
                  <a:pt x="7528089" y="42662"/>
                  <a:pt x="7732045" y="0"/>
                </a:cubicBezTo>
                <a:cubicBezTo>
                  <a:pt x="7733176" y="133061"/>
                  <a:pt x="7728838" y="297252"/>
                  <a:pt x="7732045" y="527710"/>
                </a:cubicBezTo>
                <a:cubicBezTo>
                  <a:pt x="7735252" y="758168"/>
                  <a:pt x="7694579" y="758447"/>
                  <a:pt x="7732045" y="951038"/>
                </a:cubicBezTo>
                <a:cubicBezTo>
                  <a:pt x="7769511" y="1143629"/>
                  <a:pt x="7714835" y="1265490"/>
                  <a:pt x="7732045" y="1426558"/>
                </a:cubicBezTo>
                <a:cubicBezTo>
                  <a:pt x="7749255" y="1587626"/>
                  <a:pt x="7681240" y="1709290"/>
                  <a:pt x="7732045" y="1902077"/>
                </a:cubicBezTo>
                <a:cubicBezTo>
                  <a:pt x="7782850" y="2094864"/>
                  <a:pt x="7669791" y="2261184"/>
                  <a:pt x="7732045" y="2429787"/>
                </a:cubicBezTo>
                <a:cubicBezTo>
                  <a:pt x="7794299" y="2598390"/>
                  <a:pt x="7730152" y="2923373"/>
                  <a:pt x="7732045" y="3114071"/>
                </a:cubicBezTo>
                <a:cubicBezTo>
                  <a:pt x="7733938" y="3304769"/>
                  <a:pt x="7707138" y="3468934"/>
                  <a:pt x="7732045" y="3798354"/>
                </a:cubicBezTo>
                <a:cubicBezTo>
                  <a:pt x="7756952" y="4127774"/>
                  <a:pt x="7724597" y="4327528"/>
                  <a:pt x="7732045" y="4482638"/>
                </a:cubicBezTo>
                <a:cubicBezTo>
                  <a:pt x="7739493" y="4637748"/>
                  <a:pt x="7652177" y="4981806"/>
                  <a:pt x="7732045" y="5219113"/>
                </a:cubicBezTo>
                <a:cubicBezTo>
                  <a:pt x="7587362" y="5280461"/>
                  <a:pt x="7335348" y="5216796"/>
                  <a:pt x="7137272" y="5219113"/>
                </a:cubicBezTo>
                <a:cubicBezTo>
                  <a:pt x="6939196" y="5221430"/>
                  <a:pt x="6667676" y="5164028"/>
                  <a:pt x="6387859" y="5219113"/>
                </a:cubicBezTo>
                <a:cubicBezTo>
                  <a:pt x="6108042" y="5274198"/>
                  <a:pt x="6111232" y="5178683"/>
                  <a:pt x="6025047" y="5219113"/>
                </a:cubicBezTo>
                <a:cubicBezTo>
                  <a:pt x="5938862" y="5259543"/>
                  <a:pt x="5650235" y="5181869"/>
                  <a:pt x="5430275" y="5219113"/>
                </a:cubicBezTo>
                <a:cubicBezTo>
                  <a:pt x="5210315" y="5256357"/>
                  <a:pt x="4950568" y="5160430"/>
                  <a:pt x="4680861" y="5219113"/>
                </a:cubicBezTo>
                <a:cubicBezTo>
                  <a:pt x="4411154" y="5277796"/>
                  <a:pt x="4305907" y="5211612"/>
                  <a:pt x="4163409" y="5219113"/>
                </a:cubicBezTo>
                <a:cubicBezTo>
                  <a:pt x="4020911" y="5226614"/>
                  <a:pt x="3805375" y="5160565"/>
                  <a:pt x="3645957" y="5219113"/>
                </a:cubicBezTo>
                <a:cubicBezTo>
                  <a:pt x="3486539" y="5277661"/>
                  <a:pt x="3420845" y="5185727"/>
                  <a:pt x="3283145" y="5219113"/>
                </a:cubicBezTo>
                <a:cubicBezTo>
                  <a:pt x="3145445" y="5252499"/>
                  <a:pt x="2868789" y="5217780"/>
                  <a:pt x="2533732" y="5219113"/>
                </a:cubicBezTo>
                <a:cubicBezTo>
                  <a:pt x="2198675" y="5220446"/>
                  <a:pt x="2273652" y="5189514"/>
                  <a:pt x="2016279" y="5219113"/>
                </a:cubicBezTo>
                <a:cubicBezTo>
                  <a:pt x="1758906" y="5248712"/>
                  <a:pt x="1622016" y="5162227"/>
                  <a:pt x="1498827" y="5219113"/>
                </a:cubicBezTo>
                <a:cubicBezTo>
                  <a:pt x="1375638" y="5275999"/>
                  <a:pt x="1181626" y="5216704"/>
                  <a:pt x="904054" y="5219113"/>
                </a:cubicBezTo>
                <a:cubicBezTo>
                  <a:pt x="626482" y="5221522"/>
                  <a:pt x="661382" y="5185148"/>
                  <a:pt x="541243" y="5219113"/>
                </a:cubicBezTo>
                <a:cubicBezTo>
                  <a:pt x="421104" y="5253078"/>
                  <a:pt x="183480" y="5175216"/>
                  <a:pt x="0" y="5219113"/>
                </a:cubicBezTo>
                <a:cubicBezTo>
                  <a:pt x="-42760" y="4919102"/>
                  <a:pt x="4038" y="4691275"/>
                  <a:pt x="0" y="4534829"/>
                </a:cubicBezTo>
                <a:cubicBezTo>
                  <a:pt x="-4038" y="4378383"/>
                  <a:pt x="33699" y="4203851"/>
                  <a:pt x="0" y="4007119"/>
                </a:cubicBezTo>
                <a:cubicBezTo>
                  <a:pt x="-33699" y="3810387"/>
                  <a:pt x="38511" y="3682181"/>
                  <a:pt x="0" y="3583791"/>
                </a:cubicBezTo>
                <a:cubicBezTo>
                  <a:pt x="-38511" y="3485401"/>
                  <a:pt x="46375" y="3239233"/>
                  <a:pt x="0" y="3108272"/>
                </a:cubicBezTo>
                <a:cubicBezTo>
                  <a:pt x="-46375" y="2977311"/>
                  <a:pt x="38491" y="2709308"/>
                  <a:pt x="0" y="2528370"/>
                </a:cubicBezTo>
                <a:cubicBezTo>
                  <a:pt x="-38491" y="2347432"/>
                  <a:pt x="1352" y="2069350"/>
                  <a:pt x="0" y="1844087"/>
                </a:cubicBezTo>
                <a:cubicBezTo>
                  <a:pt x="-1352" y="1618824"/>
                  <a:pt x="41949" y="1570754"/>
                  <a:pt x="0" y="1368567"/>
                </a:cubicBezTo>
                <a:cubicBezTo>
                  <a:pt x="-41949" y="1166380"/>
                  <a:pt x="28948" y="1057772"/>
                  <a:pt x="0" y="788666"/>
                </a:cubicBezTo>
                <a:cubicBezTo>
                  <a:pt x="-28948" y="519560"/>
                  <a:pt x="30224" y="224925"/>
                  <a:pt x="0" y="0"/>
                </a:cubicBezTo>
                <a:close/>
              </a:path>
              <a:path w="7732045" h="5219113" stroke="0" extrusionOk="0">
                <a:moveTo>
                  <a:pt x="0" y="0"/>
                </a:moveTo>
                <a:cubicBezTo>
                  <a:pt x="188562" y="-7389"/>
                  <a:pt x="277144" y="9358"/>
                  <a:pt x="440132" y="0"/>
                </a:cubicBezTo>
                <a:cubicBezTo>
                  <a:pt x="603120" y="-9358"/>
                  <a:pt x="691851" y="30395"/>
                  <a:pt x="880264" y="0"/>
                </a:cubicBezTo>
                <a:cubicBezTo>
                  <a:pt x="1068677" y="-30395"/>
                  <a:pt x="1138831" y="28432"/>
                  <a:pt x="1243075" y="0"/>
                </a:cubicBezTo>
                <a:cubicBezTo>
                  <a:pt x="1347319" y="-28432"/>
                  <a:pt x="1686875" y="48988"/>
                  <a:pt x="1915168" y="0"/>
                </a:cubicBezTo>
                <a:cubicBezTo>
                  <a:pt x="2143461" y="-48988"/>
                  <a:pt x="2342556" y="67988"/>
                  <a:pt x="2587261" y="0"/>
                </a:cubicBezTo>
                <a:cubicBezTo>
                  <a:pt x="2831966" y="-67988"/>
                  <a:pt x="3083264" y="14528"/>
                  <a:pt x="3259354" y="0"/>
                </a:cubicBezTo>
                <a:cubicBezTo>
                  <a:pt x="3435444" y="-14528"/>
                  <a:pt x="3657554" y="46691"/>
                  <a:pt x="3931447" y="0"/>
                </a:cubicBezTo>
                <a:cubicBezTo>
                  <a:pt x="4205340" y="-46691"/>
                  <a:pt x="4307794" y="27793"/>
                  <a:pt x="4526220" y="0"/>
                </a:cubicBezTo>
                <a:cubicBezTo>
                  <a:pt x="4744646" y="-27793"/>
                  <a:pt x="4760546" y="7328"/>
                  <a:pt x="4966352" y="0"/>
                </a:cubicBezTo>
                <a:cubicBezTo>
                  <a:pt x="5172158" y="-7328"/>
                  <a:pt x="5384545" y="42770"/>
                  <a:pt x="5638445" y="0"/>
                </a:cubicBezTo>
                <a:cubicBezTo>
                  <a:pt x="5892345" y="-42770"/>
                  <a:pt x="6071658" y="57312"/>
                  <a:pt x="6387859" y="0"/>
                </a:cubicBezTo>
                <a:cubicBezTo>
                  <a:pt x="6704060" y="-57312"/>
                  <a:pt x="6840529" y="53902"/>
                  <a:pt x="6982631" y="0"/>
                </a:cubicBezTo>
                <a:cubicBezTo>
                  <a:pt x="7124733" y="-53902"/>
                  <a:pt x="7420878" y="15821"/>
                  <a:pt x="7732045" y="0"/>
                </a:cubicBezTo>
                <a:cubicBezTo>
                  <a:pt x="7762727" y="140216"/>
                  <a:pt x="7696517" y="416683"/>
                  <a:pt x="7732045" y="527710"/>
                </a:cubicBezTo>
                <a:cubicBezTo>
                  <a:pt x="7767573" y="638737"/>
                  <a:pt x="7721749" y="785462"/>
                  <a:pt x="7732045" y="1003229"/>
                </a:cubicBezTo>
                <a:cubicBezTo>
                  <a:pt x="7742341" y="1220996"/>
                  <a:pt x="7712900" y="1375476"/>
                  <a:pt x="7732045" y="1583131"/>
                </a:cubicBezTo>
                <a:cubicBezTo>
                  <a:pt x="7751190" y="1790786"/>
                  <a:pt x="7667748" y="2060215"/>
                  <a:pt x="7732045" y="2215224"/>
                </a:cubicBezTo>
                <a:cubicBezTo>
                  <a:pt x="7796342" y="2370233"/>
                  <a:pt x="7679676" y="2726391"/>
                  <a:pt x="7732045" y="2899507"/>
                </a:cubicBezTo>
                <a:cubicBezTo>
                  <a:pt x="7784414" y="3072623"/>
                  <a:pt x="7708274" y="3204627"/>
                  <a:pt x="7732045" y="3375026"/>
                </a:cubicBezTo>
                <a:cubicBezTo>
                  <a:pt x="7755816" y="3545425"/>
                  <a:pt x="7665504" y="3902685"/>
                  <a:pt x="7732045" y="4059310"/>
                </a:cubicBezTo>
                <a:cubicBezTo>
                  <a:pt x="7798586" y="4215935"/>
                  <a:pt x="7684979" y="4408817"/>
                  <a:pt x="7732045" y="4691403"/>
                </a:cubicBezTo>
                <a:cubicBezTo>
                  <a:pt x="7779111" y="4973989"/>
                  <a:pt x="7684392" y="5019535"/>
                  <a:pt x="7732045" y="5219113"/>
                </a:cubicBezTo>
                <a:cubicBezTo>
                  <a:pt x="7610825" y="5241679"/>
                  <a:pt x="7335404" y="5168012"/>
                  <a:pt x="7214593" y="5219113"/>
                </a:cubicBezTo>
                <a:cubicBezTo>
                  <a:pt x="7093782" y="5270214"/>
                  <a:pt x="6841258" y="5213069"/>
                  <a:pt x="6697141" y="5219113"/>
                </a:cubicBezTo>
                <a:cubicBezTo>
                  <a:pt x="6553024" y="5225157"/>
                  <a:pt x="6411387" y="5177761"/>
                  <a:pt x="6179688" y="5219113"/>
                </a:cubicBezTo>
                <a:cubicBezTo>
                  <a:pt x="5947989" y="5260465"/>
                  <a:pt x="5855055" y="5218620"/>
                  <a:pt x="5662236" y="5219113"/>
                </a:cubicBezTo>
                <a:cubicBezTo>
                  <a:pt x="5469417" y="5219606"/>
                  <a:pt x="5303141" y="5195390"/>
                  <a:pt x="5144784" y="5219113"/>
                </a:cubicBezTo>
                <a:cubicBezTo>
                  <a:pt x="4986427" y="5242836"/>
                  <a:pt x="4881621" y="5203423"/>
                  <a:pt x="4781972" y="5219113"/>
                </a:cubicBezTo>
                <a:cubicBezTo>
                  <a:pt x="4682323" y="5234803"/>
                  <a:pt x="4589647" y="5179647"/>
                  <a:pt x="4419161" y="5219113"/>
                </a:cubicBezTo>
                <a:cubicBezTo>
                  <a:pt x="4248675" y="5258579"/>
                  <a:pt x="3920702" y="5186400"/>
                  <a:pt x="3669748" y="5219113"/>
                </a:cubicBezTo>
                <a:cubicBezTo>
                  <a:pt x="3418794" y="5251826"/>
                  <a:pt x="3288326" y="5147828"/>
                  <a:pt x="2997654" y="5219113"/>
                </a:cubicBezTo>
                <a:cubicBezTo>
                  <a:pt x="2706982" y="5290398"/>
                  <a:pt x="2634272" y="5204266"/>
                  <a:pt x="2480202" y="5219113"/>
                </a:cubicBezTo>
                <a:cubicBezTo>
                  <a:pt x="2326132" y="5233960"/>
                  <a:pt x="2088417" y="5142624"/>
                  <a:pt x="1730789" y="5219113"/>
                </a:cubicBezTo>
                <a:cubicBezTo>
                  <a:pt x="1373161" y="5295602"/>
                  <a:pt x="1464983" y="5192091"/>
                  <a:pt x="1367977" y="5219113"/>
                </a:cubicBezTo>
                <a:cubicBezTo>
                  <a:pt x="1270971" y="5246135"/>
                  <a:pt x="1059250" y="5197523"/>
                  <a:pt x="850525" y="5219113"/>
                </a:cubicBezTo>
                <a:cubicBezTo>
                  <a:pt x="641800" y="5240703"/>
                  <a:pt x="210559" y="5137080"/>
                  <a:pt x="0" y="5219113"/>
                </a:cubicBezTo>
                <a:cubicBezTo>
                  <a:pt x="-48576" y="5034287"/>
                  <a:pt x="27873" y="4826454"/>
                  <a:pt x="0" y="4639212"/>
                </a:cubicBezTo>
                <a:cubicBezTo>
                  <a:pt x="-27873" y="4451970"/>
                  <a:pt x="40592" y="4405771"/>
                  <a:pt x="0" y="4215884"/>
                </a:cubicBezTo>
                <a:cubicBezTo>
                  <a:pt x="-40592" y="4025997"/>
                  <a:pt x="16833" y="3755035"/>
                  <a:pt x="0" y="3583791"/>
                </a:cubicBezTo>
                <a:cubicBezTo>
                  <a:pt x="-16833" y="3412547"/>
                  <a:pt x="13506" y="3288440"/>
                  <a:pt x="0" y="3108272"/>
                </a:cubicBezTo>
                <a:cubicBezTo>
                  <a:pt x="-13506" y="2928104"/>
                  <a:pt x="14958" y="2682683"/>
                  <a:pt x="0" y="2476179"/>
                </a:cubicBezTo>
                <a:cubicBezTo>
                  <a:pt x="-14958" y="2269675"/>
                  <a:pt x="24496" y="2097790"/>
                  <a:pt x="0" y="1896278"/>
                </a:cubicBezTo>
                <a:cubicBezTo>
                  <a:pt x="-24496" y="1694766"/>
                  <a:pt x="14903" y="1501185"/>
                  <a:pt x="0" y="1211994"/>
                </a:cubicBezTo>
                <a:cubicBezTo>
                  <a:pt x="-14903" y="922803"/>
                  <a:pt x="60974" y="739072"/>
                  <a:pt x="0" y="579901"/>
                </a:cubicBezTo>
                <a:cubicBezTo>
                  <a:pt x="-60974" y="420730"/>
                  <a:pt x="25423" y="219347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518649" y="277734"/>
            <a:ext cx="3138654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greatest Law =</a:t>
            </a:r>
          </a:p>
          <a:p>
            <a:pPr algn="ctr"/>
            <a:r>
              <a:rPr lang="en-US" sz="4400" dirty="0"/>
              <a:t>LOVE</a:t>
            </a:r>
          </a:p>
        </p:txBody>
      </p:sp>
      <p:pic>
        <p:nvPicPr>
          <p:cNvPr id="6" name="Content Placeholder 5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D834ED1B-C638-4AF3-8CBA-477BF0203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569" y="2130409"/>
            <a:ext cx="7416331" cy="3561886"/>
          </a:xfr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10661203-475A-421F-95E4-6424D01E0002}"/>
              </a:ext>
            </a:extLst>
          </p:cNvPr>
          <p:cNvSpPr/>
          <p:nvPr/>
        </p:nvSpPr>
        <p:spPr>
          <a:xfrm>
            <a:off x="5838092" y="928468"/>
            <a:ext cx="2264899" cy="746655"/>
          </a:xfrm>
          <a:prstGeom prst="wedgeRectCallout">
            <a:avLst>
              <a:gd name="adj1" fmla="val 30354"/>
              <a:gd name="adj2" fmla="val 1378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must I do to inherit eternal life?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36FE27AD-D358-4212-B4CE-D8D1CC114DFF}"/>
              </a:ext>
            </a:extLst>
          </p:cNvPr>
          <p:cNvSpPr/>
          <p:nvPr/>
        </p:nvSpPr>
        <p:spPr>
          <a:xfrm>
            <a:off x="8947051" y="1165705"/>
            <a:ext cx="2377441" cy="747501"/>
          </a:xfrm>
          <a:prstGeom prst="wedgeRectCallout">
            <a:avLst>
              <a:gd name="adj1" fmla="val -26303"/>
              <a:gd name="adj2" fmla="val 9825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Which commandment is the greatest?</a:t>
            </a:r>
          </a:p>
        </p:txBody>
      </p:sp>
    </p:spTree>
    <p:extLst>
      <p:ext uri="{BB962C8B-B14F-4D97-AF65-F5344CB8AC3E}">
        <p14:creationId xmlns:p14="http://schemas.microsoft.com/office/powerpoint/2010/main" val="2446270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505" y="2585695"/>
            <a:ext cx="3450858" cy="273189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sz="2400" baseline="30000" dirty="0"/>
              <a:t>26 </a:t>
            </a:r>
            <a:r>
              <a:rPr lang="en-US" sz="2400" dirty="0"/>
              <a:t>“What is written in the Law?” he replied. “How do you read it?”</a:t>
            </a:r>
          </a:p>
          <a:p>
            <a:r>
              <a:rPr lang="en-US" sz="2400" baseline="30000" dirty="0"/>
              <a:t>27 </a:t>
            </a:r>
            <a:r>
              <a:rPr lang="en-US" sz="2400" dirty="0"/>
              <a:t>He answered, “‘Love the Lord your God with all your heart and with all your soul and with all your strength and with all your mind’</a:t>
            </a:r>
            <a:r>
              <a:rPr lang="en-US" sz="2400" baseline="30000" dirty="0"/>
              <a:t>[</a:t>
            </a:r>
            <a:r>
              <a:rPr lang="en-US" sz="2400" baseline="30000" dirty="0">
                <a:hlinkClick r:id="rId3" tooltip="See footnote c"/>
              </a:rPr>
              <a:t>c</a:t>
            </a:r>
            <a:r>
              <a:rPr lang="en-US" sz="2400" baseline="30000" dirty="0"/>
              <a:t>]</a:t>
            </a:r>
            <a:r>
              <a:rPr lang="en-US" sz="2400" dirty="0"/>
              <a:t>; and, ‘Love your neighbor as yourself.’</a:t>
            </a:r>
            <a:r>
              <a:rPr lang="en-US" sz="2400" baseline="30000" dirty="0"/>
              <a:t>[</a:t>
            </a:r>
            <a:r>
              <a:rPr lang="en-US" sz="2400" baseline="30000" dirty="0">
                <a:hlinkClick r:id="rId4" tooltip="See footnote d"/>
              </a:rPr>
              <a:t>d</a:t>
            </a:r>
            <a:r>
              <a:rPr lang="en-US" sz="2400" baseline="30000" dirty="0"/>
              <a:t>]</a:t>
            </a:r>
            <a:r>
              <a:rPr lang="en-US" sz="2400" dirty="0"/>
              <a:t>”</a:t>
            </a:r>
          </a:p>
          <a:p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4304713" y="928468"/>
            <a:ext cx="7732045" cy="5219113"/>
          </a:xfrm>
          <a:custGeom>
            <a:avLst/>
            <a:gdLst>
              <a:gd name="connsiteX0" fmla="*/ 0 w 7732045"/>
              <a:gd name="connsiteY0" fmla="*/ 0 h 5219113"/>
              <a:gd name="connsiteX1" fmla="*/ 517452 w 7732045"/>
              <a:gd name="connsiteY1" fmla="*/ 0 h 5219113"/>
              <a:gd name="connsiteX2" fmla="*/ 880264 w 7732045"/>
              <a:gd name="connsiteY2" fmla="*/ 0 h 5219113"/>
              <a:gd name="connsiteX3" fmla="*/ 1552357 w 7732045"/>
              <a:gd name="connsiteY3" fmla="*/ 0 h 5219113"/>
              <a:gd name="connsiteX4" fmla="*/ 2224450 w 7732045"/>
              <a:gd name="connsiteY4" fmla="*/ 0 h 5219113"/>
              <a:gd name="connsiteX5" fmla="*/ 2587261 w 7732045"/>
              <a:gd name="connsiteY5" fmla="*/ 0 h 5219113"/>
              <a:gd name="connsiteX6" fmla="*/ 3336675 w 7732045"/>
              <a:gd name="connsiteY6" fmla="*/ 0 h 5219113"/>
              <a:gd name="connsiteX7" fmla="*/ 3931447 w 7732045"/>
              <a:gd name="connsiteY7" fmla="*/ 0 h 5219113"/>
              <a:gd name="connsiteX8" fmla="*/ 4294259 w 7732045"/>
              <a:gd name="connsiteY8" fmla="*/ 0 h 5219113"/>
              <a:gd name="connsiteX9" fmla="*/ 4889032 w 7732045"/>
              <a:gd name="connsiteY9" fmla="*/ 0 h 5219113"/>
              <a:gd name="connsiteX10" fmla="*/ 5561125 w 7732045"/>
              <a:gd name="connsiteY10" fmla="*/ 0 h 5219113"/>
              <a:gd name="connsiteX11" fmla="*/ 6001256 w 7732045"/>
              <a:gd name="connsiteY11" fmla="*/ 0 h 5219113"/>
              <a:gd name="connsiteX12" fmla="*/ 6673350 w 7732045"/>
              <a:gd name="connsiteY12" fmla="*/ 0 h 5219113"/>
              <a:gd name="connsiteX13" fmla="*/ 7113481 w 7732045"/>
              <a:gd name="connsiteY13" fmla="*/ 0 h 5219113"/>
              <a:gd name="connsiteX14" fmla="*/ 7732045 w 7732045"/>
              <a:gd name="connsiteY14" fmla="*/ 0 h 5219113"/>
              <a:gd name="connsiteX15" fmla="*/ 7732045 w 7732045"/>
              <a:gd name="connsiteY15" fmla="*/ 527710 h 5219113"/>
              <a:gd name="connsiteX16" fmla="*/ 7732045 w 7732045"/>
              <a:gd name="connsiteY16" fmla="*/ 951038 h 5219113"/>
              <a:gd name="connsiteX17" fmla="*/ 7732045 w 7732045"/>
              <a:gd name="connsiteY17" fmla="*/ 1426558 h 5219113"/>
              <a:gd name="connsiteX18" fmla="*/ 7732045 w 7732045"/>
              <a:gd name="connsiteY18" fmla="*/ 1902077 h 5219113"/>
              <a:gd name="connsiteX19" fmla="*/ 7732045 w 7732045"/>
              <a:gd name="connsiteY19" fmla="*/ 2429787 h 5219113"/>
              <a:gd name="connsiteX20" fmla="*/ 7732045 w 7732045"/>
              <a:gd name="connsiteY20" fmla="*/ 3114071 h 5219113"/>
              <a:gd name="connsiteX21" fmla="*/ 7732045 w 7732045"/>
              <a:gd name="connsiteY21" fmla="*/ 3798354 h 5219113"/>
              <a:gd name="connsiteX22" fmla="*/ 7732045 w 7732045"/>
              <a:gd name="connsiteY22" fmla="*/ 4482638 h 5219113"/>
              <a:gd name="connsiteX23" fmla="*/ 7732045 w 7732045"/>
              <a:gd name="connsiteY23" fmla="*/ 5219113 h 5219113"/>
              <a:gd name="connsiteX24" fmla="*/ 7137272 w 7732045"/>
              <a:gd name="connsiteY24" fmla="*/ 5219113 h 5219113"/>
              <a:gd name="connsiteX25" fmla="*/ 6387859 w 7732045"/>
              <a:gd name="connsiteY25" fmla="*/ 5219113 h 5219113"/>
              <a:gd name="connsiteX26" fmla="*/ 6025047 w 7732045"/>
              <a:gd name="connsiteY26" fmla="*/ 5219113 h 5219113"/>
              <a:gd name="connsiteX27" fmla="*/ 5430275 w 7732045"/>
              <a:gd name="connsiteY27" fmla="*/ 5219113 h 5219113"/>
              <a:gd name="connsiteX28" fmla="*/ 4680861 w 7732045"/>
              <a:gd name="connsiteY28" fmla="*/ 5219113 h 5219113"/>
              <a:gd name="connsiteX29" fmla="*/ 4163409 w 7732045"/>
              <a:gd name="connsiteY29" fmla="*/ 5219113 h 5219113"/>
              <a:gd name="connsiteX30" fmla="*/ 3645957 w 7732045"/>
              <a:gd name="connsiteY30" fmla="*/ 5219113 h 5219113"/>
              <a:gd name="connsiteX31" fmla="*/ 3283145 w 7732045"/>
              <a:gd name="connsiteY31" fmla="*/ 5219113 h 5219113"/>
              <a:gd name="connsiteX32" fmla="*/ 2533732 w 7732045"/>
              <a:gd name="connsiteY32" fmla="*/ 5219113 h 5219113"/>
              <a:gd name="connsiteX33" fmla="*/ 2016279 w 7732045"/>
              <a:gd name="connsiteY33" fmla="*/ 5219113 h 5219113"/>
              <a:gd name="connsiteX34" fmla="*/ 1498827 w 7732045"/>
              <a:gd name="connsiteY34" fmla="*/ 5219113 h 5219113"/>
              <a:gd name="connsiteX35" fmla="*/ 904054 w 7732045"/>
              <a:gd name="connsiteY35" fmla="*/ 5219113 h 5219113"/>
              <a:gd name="connsiteX36" fmla="*/ 541243 w 7732045"/>
              <a:gd name="connsiteY36" fmla="*/ 5219113 h 5219113"/>
              <a:gd name="connsiteX37" fmla="*/ 0 w 7732045"/>
              <a:gd name="connsiteY37" fmla="*/ 5219113 h 5219113"/>
              <a:gd name="connsiteX38" fmla="*/ 0 w 7732045"/>
              <a:gd name="connsiteY38" fmla="*/ 4534829 h 5219113"/>
              <a:gd name="connsiteX39" fmla="*/ 0 w 7732045"/>
              <a:gd name="connsiteY39" fmla="*/ 4007119 h 5219113"/>
              <a:gd name="connsiteX40" fmla="*/ 0 w 7732045"/>
              <a:gd name="connsiteY40" fmla="*/ 3583791 h 5219113"/>
              <a:gd name="connsiteX41" fmla="*/ 0 w 7732045"/>
              <a:gd name="connsiteY41" fmla="*/ 3108272 h 5219113"/>
              <a:gd name="connsiteX42" fmla="*/ 0 w 7732045"/>
              <a:gd name="connsiteY42" fmla="*/ 2528370 h 5219113"/>
              <a:gd name="connsiteX43" fmla="*/ 0 w 7732045"/>
              <a:gd name="connsiteY43" fmla="*/ 1844087 h 5219113"/>
              <a:gd name="connsiteX44" fmla="*/ 0 w 7732045"/>
              <a:gd name="connsiteY44" fmla="*/ 1368567 h 5219113"/>
              <a:gd name="connsiteX45" fmla="*/ 0 w 7732045"/>
              <a:gd name="connsiteY45" fmla="*/ 788666 h 5219113"/>
              <a:gd name="connsiteX46" fmla="*/ 0 w 7732045"/>
              <a:gd name="connsiteY4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7732045" h="5219113" fill="none" extrusionOk="0">
                <a:moveTo>
                  <a:pt x="0" y="0"/>
                </a:moveTo>
                <a:cubicBezTo>
                  <a:pt x="164372" y="-12832"/>
                  <a:pt x="270407" y="45279"/>
                  <a:pt x="517452" y="0"/>
                </a:cubicBezTo>
                <a:cubicBezTo>
                  <a:pt x="764497" y="-45279"/>
                  <a:pt x="750030" y="24317"/>
                  <a:pt x="880264" y="0"/>
                </a:cubicBezTo>
                <a:cubicBezTo>
                  <a:pt x="1010498" y="-24317"/>
                  <a:pt x="1375694" y="52940"/>
                  <a:pt x="1552357" y="0"/>
                </a:cubicBezTo>
                <a:cubicBezTo>
                  <a:pt x="1729020" y="-52940"/>
                  <a:pt x="2068721" y="62468"/>
                  <a:pt x="2224450" y="0"/>
                </a:cubicBezTo>
                <a:cubicBezTo>
                  <a:pt x="2380179" y="-62468"/>
                  <a:pt x="2478210" y="38216"/>
                  <a:pt x="2587261" y="0"/>
                </a:cubicBezTo>
                <a:cubicBezTo>
                  <a:pt x="2696312" y="-38216"/>
                  <a:pt x="2969251" y="61911"/>
                  <a:pt x="3336675" y="0"/>
                </a:cubicBezTo>
                <a:cubicBezTo>
                  <a:pt x="3704099" y="-61911"/>
                  <a:pt x="3732010" y="67146"/>
                  <a:pt x="3931447" y="0"/>
                </a:cubicBezTo>
                <a:cubicBezTo>
                  <a:pt x="4130884" y="-67146"/>
                  <a:pt x="4167785" y="1832"/>
                  <a:pt x="4294259" y="0"/>
                </a:cubicBezTo>
                <a:cubicBezTo>
                  <a:pt x="4420733" y="-1832"/>
                  <a:pt x="4714568" y="29818"/>
                  <a:pt x="4889032" y="0"/>
                </a:cubicBezTo>
                <a:cubicBezTo>
                  <a:pt x="5063496" y="-29818"/>
                  <a:pt x="5237402" y="22653"/>
                  <a:pt x="5561125" y="0"/>
                </a:cubicBezTo>
                <a:cubicBezTo>
                  <a:pt x="5884848" y="-22653"/>
                  <a:pt x="5886708" y="52455"/>
                  <a:pt x="6001256" y="0"/>
                </a:cubicBezTo>
                <a:cubicBezTo>
                  <a:pt x="6115804" y="-52455"/>
                  <a:pt x="6387283" y="41470"/>
                  <a:pt x="6673350" y="0"/>
                </a:cubicBezTo>
                <a:cubicBezTo>
                  <a:pt x="6959417" y="-41470"/>
                  <a:pt x="6973375" y="27644"/>
                  <a:pt x="7113481" y="0"/>
                </a:cubicBezTo>
                <a:cubicBezTo>
                  <a:pt x="7253587" y="-27644"/>
                  <a:pt x="7528089" y="42662"/>
                  <a:pt x="7732045" y="0"/>
                </a:cubicBezTo>
                <a:cubicBezTo>
                  <a:pt x="7733176" y="133061"/>
                  <a:pt x="7728838" y="297252"/>
                  <a:pt x="7732045" y="527710"/>
                </a:cubicBezTo>
                <a:cubicBezTo>
                  <a:pt x="7735252" y="758168"/>
                  <a:pt x="7694579" y="758447"/>
                  <a:pt x="7732045" y="951038"/>
                </a:cubicBezTo>
                <a:cubicBezTo>
                  <a:pt x="7769511" y="1143629"/>
                  <a:pt x="7714835" y="1265490"/>
                  <a:pt x="7732045" y="1426558"/>
                </a:cubicBezTo>
                <a:cubicBezTo>
                  <a:pt x="7749255" y="1587626"/>
                  <a:pt x="7681240" y="1709290"/>
                  <a:pt x="7732045" y="1902077"/>
                </a:cubicBezTo>
                <a:cubicBezTo>
                  <a:pt x="7782850" y="2094864"/>
                  <a:pt x="7669791" y="2261184"/>
                  <a:pt x="7732045" y="2429787"/>
                </a:cubicBezTo>
                <a:cubicBezTo>
                  <a:pt x="7794299" y="2598390"/>
                  <a:pt x="7730152" y="2923373"/>
                  <a:pt x="7732045" y="3114071"/>
                </a:cubicBezTo>
                <a:cubicBezTo>
                  <a:pt x="7733938" y="3304769"/>
                  <a:pt x="7707138" y="3468934"/>
                  <a:pt x="7732045" y="3798354"/>
                </a:cubicBezTo>
                <a:cubicBezTo>
                  <a:pt x="7756952" y="4127774"/>
                  <a:pt x="7724597" y="4327528"/>
                  <a:pt x="7732045" y="4482638"/>
                </a:cubicBezTo>
                <a:cubicBezTo>
                  <a:pt x="7739493" y="4637748"/>
                  <a:pt x="7652177" y="4981806"/>
                  <a:pt x="7732045" y="5219113"/>
                </a:cubicBezTo>
                <a:cubicBezTo>
                  <a:pt x="7587362" y="5280461"/>
                  <a:pt x="7335348" y="5216796"/>
                  <a:pt x="7137272" y="5219113"/>
                </a:cubicBezTo>
                <a:cubicBezTo>
                  <a:pt x="6939196" y="5221430"/>
                  <a:pt x="6667676" y="5164028"/>
                  <a:pt x="6387859" y="5219113"/>
                </a:cubicBezTo>
                <a:cubicBezTo>
                  <a:pt x="6108042" y="5274198"/>
                  <a:pt x="6111232" y="5178683"/>
                  <a:pt x="6025047" y="5219113"/>
                </a:cubicBezTo>
                <a:cubicBezTo>
                  <a:pt x="5938862" y="5259543"/>
                  <a:pt x="5650235" y="5181869"/>
                  <a:pt x="5430275" y="5219113"/>
                </a:cubicBezTo>
                <a:cubicBezTo>
                  <a:pt x="5210315" y="5256357"/>
                  <a:pt x="4950568" y="5160430"/>
                  <a:pt x="4680861" y="5219113"/>
                </a:cubicBezTo>
                <a:cubicBezTo>
                  <a:pt x="4411154" y="5277796"/>
                  <a:pt x="4305907" y="5211612"/>
                  <a:pt x="4163409" y="5219113"/>
                </a:cubicBezTo>
                <a:cubicBezTo>
                  <a:pt x="4020911" y="5226614"/>
                  <a:pt x="3805375" y="5160565"/>
                  <a:pt x="3645957" y="5219113"/>
                </a:cubicBezTo>
                <a:cubicBezTo>
                  <a:pt x="3486539" y="5277661"/>
                  <a:pt x="3420845" y="5185727"/>
                  <a:pt x="3283145" y="5219113"/>
                </a:cubicBezTo>
                <a:cubicBezTo>
                  <a:pt x="3145445" y="5252499"/>
                  <a:pt x="2868789" y="5217780"/>
                  <a:pt x="2533732" y="5219113"/>
                </a:cubicBezTo>
                <a:cubicBezTo>
                  <a:pt x="2198675" y="5220446"/>
                  <a:pt x="2273652" y="5189514"/>
                  <a:pt x="2016279" y="5219113"/>
                </a:cubicBezTo>
                <a:cubicBezTo>
                  <a:pt x="1758906" y="5248712"/>
                  <a:pt x="1622016" y="5162227"/>
                  <a:pt x="1498827" y="5219113"/>
                </a:cubicBezTo>
                <a:cubicBezTo>
                  <a:pt x="1375638" y="5275999"/>
                  <a:pt x="1181626" y="5216704"/>
                  <a:pt x="904054" y="5219113"/>
                </a:cubicBezTo>
                <a:cubicBezTo>
                  <a:pt x="626482" y="5221522"/>
                  <a:pt x="661382" y="5185148"/>
                  <a:pt x="541243" y="5219113"/>
                </a:cubicBezTo>
                <a:cubicBezTo>
                  <a:pt x="421104" y="5253078"/>
                  <a:pt x="183480" y="5175216"/>
                  <a:pt x="0" y="5219113"/>
                </a:cubicBezTo>
                <a:cubicBezTo>
                  <a:pt x="-42760" y="4919102"/>
                  <a:pt x="4038" y="4691275"/>
                  <a:pt x="0" y="4534829"/>
                </a:cubicBezTo>
                <a:cubicBezTo>
                  <a:pt x="-4038" y="4378383"/>
                  <a:pt x="33699" y="4203851"/>
                  <a:pt x="0" y="4007119"/>
                </a:cubicBezTo>
                <a:cubicBezTo>
                  <a:pt x="-33699" y="3810387"/>
                  <a:pt x="38511" y="3682181"/>
                  <a:pt x="0" y="3583791"/>
                </a:cubicBezTo>
                <a:cubicBezTo>
                  <a:pt x="-38511" y="3485401"/>
                  <a:pt x="46375" y="3239233"/>
                  <a:pt x="0" y="3108272"/>
                </a:cubicBezTo>
                <a:cubicBezTo>
                  <a:pt x="-46375" y="2977311"/>
                  <a:pt x="38491" y="2709308"/>
                  <a:pt x="0" y="2528370"/>
                </a:cubicBezTo>
                <a:cubicBezTo>
                  <a:pt x="-38491" y="2347432"/>
                  <a:pt x="1352" y="2069350"/>
                  <a:pt x="0" y="1844087"/>
                </a:cubicBezTo>
                <a:cubicBezTo>
                  <a:pt x="-1352" y="1618824"/>
                  <a:pt x="41949" y="1570754"/>
                  <a:pt x="0" y="1368567"/>
                </a:cubicBezTo>
                <a:cubicBezTo>
                  <a:pt x="-41949" y="1166380"/>
                  <a:pt x="28948" y="1057772"/>
                  <a:pt x="0" y="788666"/>
                </a:cubicBezTo>
                <a:cubicBezTo>
                  <a:pt x="-28948" y="519560"/>
                  <a:pt x="30224" y="224925"/>
                  <a:pt x="0" y="0"/>
                </a:cubicBezTo>
                <a:close/>
              </a:path>
              <a:path w="7732045" h="5219113" stroke="0" extrusionOk="0">
                <a:moveTo>
                  <a:pt x="0" y="0"/>
                </a:moveTo>
                <a:cubicBezTo>
                  <a:pt x="188562" y="-7389"/>
                  <a:pt x="277144" y="9358"/>
                  <a:pt x="440132" y="0"/>
                </a:cubicBezTo>
                <a:cubicBezTo>
                  <a:pt x="603120" y="-9358"/>
                  <a:pt x="691851" y="30395"/>
                  <a:pt x="880264" y="0"/>
                </a:cubicBezTo>
                <a:cubicBezTo>
                  <a:pt x="1068677" y="-30395"/>
                  <a:pt x="1138831" y="28432"/>
                  <a:pt x="1243075" y="0"/>
                </a:cubicBezTo>
                <a:cubicBezTo>
                  <a:pt x="1347319" y="-28432"/>
                  <a:pt x="1686875" y="48988"/>
                  <a:pt x="1915168" y="0"/>
                </a:cubicBezTo>
                <a:cubicBezTo>
                  <a:pt x="2143461" y="-48988"/>
                  <a:pt x="2342556" y="67988"/>
                  <a:pt x="2587261" y="0"/>
                </a:cubicBezTo>
                <a:cubicBezTo>
                  <a:pt x="2831966" y="-67988"/>
                  <a:pt x="3083264" y="14528"/>
                  <a:pt x="3259354" y="0"/>
                </a:cubicBezTo>
                <a:cubicBezTo>
                  <a:pt x="3435444" y="-14528"/>
                  <a:pt x="3657554" y="46691"/>
                  <a:pt x="3931447" y="0"/>
                </a:cubicBezTo>
                <a:cubicBezTo>
                  <a:pt x="4205340" y="-46691"/>
                  <a:pt x="4307794" y="27793"/>
                  <a:pt x="4526220" y="0"/>
                </a:cubicBezTo>
                <a:cubicBezTo>
                  <a:pt x="4744646" y="-27793"/>
                  <a:pt x="4760546" y="7328"/>
                  <a:pt x="4966352" y="0"/>
                </a:cubicBezTo>
                <a:cubicBezTo>
                  <a:pt x="5172158" y="-7328"/>
                  <a:pt x="5384545" y="42770"/>
                  <a:pt x="5638445" y="0"/>
                </a:cubicBezTo>
                <a:cubicBezTo>
                  <a:pt x="5892345" y="-42770"/>
                  <a:pt x="6071658" y="57312"/>
                  <a:pt x="6387859" y="0"/>
                </a:cubicBezTo>
                <a:cubicBezTo>
                  <a:pt x="6704060" y="-57312"/>
                  <a:pt x="6840529" y="53902"/>
                  <a:pt x="6982631" y="0"/>
                </a:cubicBezTo>
                <a:cubicBezTo>
                  <a:pt x="7124733" y="-53902"/>
                  <a:pt x="7420878" y="15821"/>
                  <a:pt x="7732045" y="0"/>
                </a:cubicBezTo>
                <a:cubicBezTo>
                  <a:pt x="7762727" y="140216"/>
                  <a:pt x="7696517" y="416683"/>
                  <a:pt x="7732045" y="527710"/>
                </a:cubicBezTo>
                <a:cubicBezTo>
                  <a:pt x="7767573" y="638737"/>
                  <a:pt x="7721749" y="785462"/>
                  <a:pt x="7732045" y="1003229"/>
                </a:cubicBezTo>
                <a:cubicBezTo>
                  <a:pt x="7742341" y="1220996"/>
                  <a:pt x="7712900" y="1375476"/>
                  <a:pt x="7732045" y="1583131"/>
                </a:cubicBezTo>
                <a:cubicBezTo>
                  <a:pt x="7751190" y="1790786"/>
                  <a:pt x="7667748" y="2060215"/>
                  <a:pt x="7732045" y="2215224"/>
                </a:cubicBezTo>
                <a:cubicBezTo>
                  <a:pt x="7796342" y="2370233"/>
                  <a:pt x="7679676" y="2726391"/>
                  <a:pt x="7732045" y="2899507"/>
                </a:cubicBezTo>
                <a:cubicBezTo>
                  <a:pt x="7784414" y="3072623"/>
                  <a:pt x="7708274" y="3204627"/>
                  <a:pt x="7732045" y="3375026"/>
                </a:cubicBezTo>
                <a:cubicBezTo>
                  <a:pt x="7755816" y="3545425"/>
                  <a:pt x="7665504" y="3902685"/>
                  <a:pt x="7732045" y="4059310"/>
                </a:cubicBezTo>
                <a:cubicBezTo>
                  <a:pt x="7798586" y="4215935"/>
                  <a:pt x="7684979" y="4408817"/>
                  <a:pt x="7732045" y="4691403"/>
                </a:cubicBezTo>
                <a:cubicBezTo>
                  <a:pt x="7779111" y="4973989"/>
                  <a:pt x="7684392" y="5019535"/>
                  <a:pt x="7732045" y="5219113"/>
                </a:cubicBezTo>
                <a:cubicBezTo>
                  <a:pt x="7610825" y="5241679"/>
                  <a:pt x="7335404" y="5168012"/>
                  <a:pt x="7214593" y="5219113"/>
                </a:cubicBezTo>
                <a:cubicBezTo>
                  <a:pt x="7093782" y="5270214"/>
                  <a:pt x="6841258" y="5213069"/>
                  <a:pt x="6697141" y="5219113"/>
                </a:cubicBezTo>
                <a:cubicBezTo>
                  <a:pt x="6553024" y="5225157"/>
                  <a:pt x="6411387" y="5177761"/>
                  <a:pt x="6179688" y="5219113"/>
                </a:cubicBezTo>
                <a:cubicBezTo>
                  <a:pt x="5947989" y="5260465"/>
                  <a:pt x="5855055" y="5218620"/>
                  <a:pt x="5662236" y="5219113"/>
                </a:cubicBezTo>
                <a:cubicBezTo>
                  <a:pt x="5469417" y="5219606"/>
                  <a:pt x="5303141" y="5195390"/>
                  <a:pt x="5144784" y="5219113"/>
                </a:cubicBezTo>
                <a:cubicBezTo>
                  <a:pt x="4986427" y="5242836"/>
                  <a:pt x="4881621" y="5203423"/>
                  <a:pt x="4781972" y="5219113"/>
                </a:cubicBezTo>
                <a:cubicBezTo>
                  <a:pt x="4682323" y="5234803"/>
                  <a:pt x="4589647" y="5179647"/>
                  <a:pt x="4419161" y="5219113"/>
                </a:cubicBezTo>
                <a:cubicBezTo>
                  <a:pt x="4248675" y="5258579"/>
                  <a:pt x="3920702" y="5186400"/>
                  <a:pt x="3669748" y="5219113"/>
                </a:cubicBezTo>
                <a:cubicBezTo>
                  <a:pt x="3418794" y="5251826"/>
                  <a:pt x="3288326" y="5147828"/>
                  <a:pt x="2997654" y="5219113"/>
                </a:cubicBezTo>
                <a:cubicBezTo>
                  <a:pt x="2706982" y="5290398"/>
                  <a:pt x="2634272" y="5204266"/>
                  <a:pt x="2480202" y="5219113"/>
                </a:cubicBezTo>
                <a:cubicBezTo>
                  <a:pt x="2326132" y="5233960"/>
                  <a:pt x="2088417" y="5142624"/>
                  <a:pt x="1730789" y="5219113"/>
                </a:cubicBezTo>
                <a:cubicBezTo>
                  <a:pt x="1373161" y="5295602"/>
                  <a:pt x="1464983" y="5192091"/>
                  <a:pt x="1367977" y="5219113"/>
                </a:cubicBezTo>
                <a:cubicBezTo>
                  <a:pt x="1270971" y="5246135"/>
                  <a:pt x="1059250" y="5197523"/>
                  <a:pt x="850525" y="5219113"/>
                </a:cubicBezTo>
                <a:cubicBezTo>
                  <a:pt x="641800" y="5240703"/>
                  <a:pt x="210559" y="5137080"/>
                  <a:pt x="0" y="5219113"/>
                </a:cubicBezTo>
                <a:cubicBezTo>
                  <a:pt x="-48576" y="5034287"/>
                  <a:pt x="27873" y="4826454"/>
                  <a:pt x="0" y="4639212"/>
                </a:cubicBezTo>
                <a:cubicBezTo>
                  <a:pt x="-27873" y="4451970"/>
                  <a:pt x="40592" y="4405771"/>
                  <a:pt x="0" y="4215884"/>
                </a:cubicBezTo>
                <a:cubicBezTo>
                  <a:pt x="-40592" y="4025997"/>
                  <a:pt x="16833" y="3755035"/>
                  <a:pt x="0" y="3583791"/>
                </a:cubicBezTo>
                <a:cubicBezTo>
                  <a:pt x="-16833" y="3412547"/>
                  <a:pt x="13506" y="3288440"/>
                  <a:pt x="0" y="3108272"/>
                </a:cubicBezTo>
                <a:cubicBezTo>
                  <a:pt x="-13506" y="2928104"/>
                  <a:pt x="14958" y="2682683"/>
                  <a:pt x="0" y="2476179"/>
                </a:cubicBezTo>
                <a:cubicBezTo>
                  <a:pt x="-14958" y="2269675"/>
                  <a:pt x="24496" y="2097790"/>
                  <a:pt x="0" y="1896278"/>
                </a:cubicBezTo>
                <a:cubicBezTo>
                  <a:pt x="-24496" y="1694766"/>
                  <a:pt x="14903" y="1501185"/>
                  <a:pt x="0" y="1211994"/>
                </a:cubicBezTo>
                <a:cubicBezTo>
                  <a:pt x="-14903" y="922803"/>
                  <a:pt x="60974" y="739072"/>
                  <a:pt x="0" y="579901"/>
                </a:cubicBezTo>
                <a:cubicBezTo>
                  <a:pt x="-60974" y="420730"/>
                  <a:pt x="25423" y="219347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5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DCDFDF04-5E10-4E62-8FCF-988E05ABF1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9" r="19615"/>
          <a:stretch/>
        </p:blipFill>
        <p:spPr>
          <a:xfrm>
            <a:off x="4442657" y="1281662"/>
            <a:ext cx="7406810" cy="4410633"/>
          </a:xfrm>
          <a:prstGeom prst="rect">
            <a:avLst/>
          </a:prstGeom>
        </p:spPr>
      </p:pic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518649" y="277734"/>
            <a:ext cx="3138654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LOVE GOD</a:t>
            </a:r>
          </a:p>
          <a:p>
            <a:pPr algn="ctr"/>
            <a:r>
              <a:rPr lang="en-US" sz="2800" dirty="0"/>
              <a:t>Love one another</a:t>
            </a:r>
            <a:endParaRPr lang="en-US" sz="4400" dirty="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10661203-475A-421F-95E4-6424D01E0002}"/>
              </a:ext>
            </a:extLst>
          </p:cNvPr>
          <p:cNvSpPr/>
          <p:nvPr/>
        </p:nvSpPr>
        <p:spPr>
          <a:xfrm>
            <a:off x="5906575" y="218383"/>
            <a:ext cx="3490886" cy="1253092"/>
          </a:xfrm>
          <a:prstGeom prst="wedgeRectCallout">
            <a:avLst>
              <a:gd name="adj1" fmla="val 22583"/>
              <a:gd name="adj2" fmla="val 802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“‘Love the Lord your God with all your heart and with all your soul and with all your strength and with all your mind</a:t>
            </a:r>
            <a:endParaRPr lang="en-US" dirty="0"/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36FE27AD-D358-4212-B4CE-D8D1CC114DFF}"/>
              </a:ext>
            </a:extLst>
          </p:cNvPr>
          <p:cNvSpPr/>
          <p:nvPr/>
        </p:nvSpPr>
        <p:spPr>
          <a:xfrm>
            <a:off x="4246560" y="1237133"/>
            <a:ext cx="2377441" cy="910572"/>
          </a:xfrm>
          <a:prstGeom prst="wedgeRectCallout">
            <a:avLst>
              <a:gd name="adj1" fmla="val 156537"/>
              <a:gd name="adj2" fmla="val 22988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What is written in the law?  What does it mean?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6CDC5F6B-5E5F-46F0-926A-A6F7B63E9E0C}"/>
              </a:ext>
            </a:extLst>
          </p:cNvPr>
          <p:cNvSpPr/>
          <p:nvPr/>
        </p:nvSpPr>
        <p:spPr>
          <a:xfrm>
            <a:off x="9422134" y="498869"/>
            <a:ext cx="2589950" cy="859197"/>
          </a:xfrm>
          <a:prstGeom prst="wedgeRectCallout">
            <a:avLst>
              <a:gd name="adj1" fmla="val -49360"/>
              <a:gd name="adj2" fmla="val 805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Love your neighbor as yourself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0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505" y="2585695"/>
            <a:ext cx="3450858" cy="273189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2400" baseline="30000" dirty="0"/>
              <a:t>28 </a:t>
            </a:r>
            <a:r>
              <a:rPr lang="en-US" sz="2400" dirty="0"/>
              <a:t>“You have answered correctly,” Jesus replied. “Do this and you will live.”</a:t>
            </a:r>
          </a:p>
          <a:p>
            <a:r>
              <a:rPr lang="en-US" sz="2400" baseline="30000" dirty="0"/>
              <a:t>29 </a:t>
            </a:r>
            <a:r>
              <a:rPr lang="en-US" sz="2400" dirty="0"/>
              <a:t>But he wanted to justify himself, so he asked Jesus, “And who is my neighbor?”</a:t>
            </a:r>
          </a:p>
          <a:p>
            <a:r>
              <a:rPr lang="en-US" sz="2400" baseline="30000" dirty="0"/>
              <a:t>30 </a:t>
            </a:r>
            <a:r>
              <a:rPr lang="en-US" sz="2400" dirty="0"/>
              <a:t>In reply Jesus said:</a:t>
            </a:r>
          </a:p>
          <a:p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4304713" y="928468"/>
            <a:ext cx="7732045" cy="5219113"/>
          </a:xfrm>
          <a:custGeom>
            <a:avLst/>
            <a:gdLst>
              <a:gd name="connsiteX0" fmla="*/ 0 w 7732045"/>
              <a:gd name="connsiteY0" fmla="*/ 0 h 5219113"/>
              <a:gd name="connsiteX1" fmla="*/ 517452 w 7732045"/>
              <a:gd name="connsiteY1" fmla="*/ 0 h 5219113"/>
              <a:gd name="connsiteX2" fmla="*/ 880264 w 7732045"/>
              <a:gd name="connsiteY2" fmla="*/ 0 h 5219113"/>
              <a:gd name="connsiteX3" fmla="*/ 1552357 w 7732045"/>
              <a:gd name="connsiteY3" fmla="*/ 0 h 5219113"/>
              <a:gd name="connsiteX4" fmla="*/ 2224450 w 7732045"/>
              <a:gd name="connsiteY4" fmla="*/ 0 h 5219113"/>
              <a:gd name="connsiteX5" fmla="*/ 2587261 w 7732045"/>
              <a:gd name="connsiteY5" fmla="*/ 0 h 5219113"/>
              <a:gd name="connsiteX6" fmla="*/ 3336675 w 7732045"/>
              <a:gd name="connsiteY6" fmla="*/ 0 h 5219113"/>
              <a:gd name="connsiteX7" fmla="*/ 3931447 w 7732045"/>
              <a:gd name="connsiteY7" fmla="*/ 0 h 5219113"/>
              <a:gd name="connsiteX8" fmla="*/ 4294259 w 7732045"/>
              <a:gd name="connsiteY8" fmla="*/ 0 h 5219113"/>
              <a:gd name="connsiteX9" fmla="*/ 4889032 w 7732045"/>
              <a:gd name="connsiteY9" fmla="*/ 0 h 5219113"/>
              <a:gd name="connsiteX10" fmla="*/ 5561125 w 7732045"/>
              <a:gd name="connsiteY10" fmla="*/ 0 h 5219113"/>
              <a:gd name="connsiteX11" fmla="*/ 6001256 w 7732045"/>
              <a:gd name="connsiteY11" fmla="*/ 0 h 5219113"/>
              <a:gd name="connsiteX12" fmla="*/ 6673350 w 7732045"/>
              <a:gd name="connsiteY12" fmla="*/ 0 h 5219113"/>
              <a:gd name="connsiteX13" fmla="*/ 7113481 w 7732045"/>
              <a:gd name="connsiteY13" fmla="*/ 0 h 5219113"/>
              <a:gd name="connsiteX14" fmla="*/ 7732045 w 7732045"/>
              <a:gd name="connsiteY14" fmla="*/ 0 h 5219113"/>
              <a:gd name="connsiteX15" fmla="*/ 7732045 w 7732045"/>
              <a:gd name="connsiteY15" fmla="*/ 527710 h 5219113"/>
              <a:gd name="connsiteX16" fmla="*/ 7732045 w 7732045"/>
              <a:gd name="connsiteY16" fmla="*/ 951038 h 5219113"/>
              <a:gd name="connsiteX17" fmla="*/ 7732045 w 7732045"/>
              <a:gd name="connsiteY17" fmla="*/ 1426558 h 5219113"/>
              <a:gd name="connsiteX18" fmla="*/ 7732045 w 7732045"/>
              <a:gd name="connsiteY18" fmla="*/ 1902077 h 5219113"/>
              <a:gd name="connsiteX19" fmla="*/ 7732045 w 7732045"/>
              <a:gd name="connsiteY19" fmla="*/ 2429787 h 5219113"/>
              <a:gd name="connsiteX20" fmla="*/ 7732045 w 7732045"/>
              <a:gd name="connsiteY20" fmla="*/ 3114071 h 5219113"/>
              <a:gd name="connsiteX21" fmla="*/ 7732045 w 7732045"/>
              <a:gd name="connsiteY21" fmla="*/ 3798354 h 5219113"/>
              <a:gd name="connsiteX22" fmla="*/ 7732045 w 7732045"/>
              <a:gd name="connsiteY22" fmla="*/ 4482638 h 5219113"/>
              <a:gd name="connsiteX23" fmla="*/ 7732045 w 7732045"/>
              <a:gd name="connsiteY23" fmla="*/ 5219113 h 5219113"/>
              <a:gd name="connsiteX24" fmla="*/ 7137272 w 7732045"/>
              <a:gd name="connsiteY24" fmla="*/ 5219113 h 5219113"/>
              <a:gd name="connsiteX25" fmla="*/ 6387859 w 7732045"/>
              <a:gd name="connsiteY25" fmla="*/ 5219113 h 5219113"/>
              <a:gd name="connsiteX26" fmla="*/ 6025047 w 7732045"/>
              <a:gd name="connsiteY26" fmla="*/ 5219113 h 5219113"/>
              <a:gd name="connsiteX27" fmla="*/ 5430275 w 7732045"/>
              <a:gd name="connsiteY27" fmla="*/ 5219113 h 5219113"/>
              <a:gd name="connsiteX28" fmla="*/ 4680861 w 7732045"/>
              <a:gd name="connsiteY28" fmla="*/ 5219113 h 5219113"/>
              <a:gd name="connsiteX29" fmla="*/ 4163409 w 7732045"/>
              <a:gd name="connsiteY29" fmla="*/ 5219113 h 5219113"/>
              <a:gd name="connsiteX30" fmla="*/ 3645957 w 7732045"/>
              <a:gd name="connsiteY30" fmla="*/ 5219113 h 5219113"/>
              <a:gd name="connsiteX31" fmla="*/ 3283145 w 7732045"/>
              <a:gd name="connsiteY31" fmla="*/ 5219113 h 5219113"/>
              <a:gd name="connsiteX32" fmla="*/ 2533732 w 7732045"/>
              <a:gd name="connsiteY32" fmla="*/ 5219113 h 5219113"/>
              <a:gd name="connsiteX33" fmla="*/ 2016279 w 7732045"/>
              <a:gd name="connsiteY33" fmla="*/ 5219113 h 5219113"/>
              <a:gd name="connsiteX34" fmla="*/ 1498827 w 7732045"/>
              <a:gd name="connsiteY34" fmla="*/ 5219113 h 5219113"/>
              <a:gd name="connsiteX35" fmla="*/ 904054 w 7732045"/>
              <a:gd name="connsiteY35" fmla="*/ 5219113 h 5219113"/>
              <a:gd name="connsiteX36" fmla="*/ 541243 w 7732045"/>
              <a:gd name="connsiteY36" fmla="*/ 5219113 h 5219113"/>
              <a:gd name="connsiteX37" fmla="*/ 0 w 7732045"/>
              <a:gd name="connsiteY37" fmla="*/ 5219113 h 5219113"/>
              <a:gd name="connsiteX38" fmla="*/ 0 w 7732045"/>
              <a:gd name="connsiteY38" fmla="*/ 4534829 h 5219113"/>
              <a:gd name="connsiteX39" fmla="*/ 0 w 7732045"/>
              <a:gd name="connsiteY39" fmla="*/ 4007119 h 5219113"/>
              <a:gd name="connsiteX40" fmla="*/ 0 w 7732045"/>
              <a:gd name="connsiteY40" fmla="*/ 3583791 h 5219113"/>
              <a:gd name="connsiteX41" fmla="*/ 0 w 7732045"/>
              <a:gd name="connsiteY41" fmla="*/ 3108272 h 5219113"/>
              <a:gd name="connsiteX42" fmla="*/ 0 w 7732045"/>
              <a:gd name="connsiteY42" fmla="*/ 2528370 h 5219113"/>
              <a:gd name="connsiteX43" fmla="*/ 0 w 7732045"/>
              <a:gd name="connsiteY43" fmla="*/ 1844087 h 5219113"/>
              <a:gd name="connsiteX44" fmla="*/ 0 w 7732045"/>
              <a:gd name="connsiteY44" fmla="*/ 1368567 h 5219113"/>
              <a:gd name="connsiteX45" fmla="*/ 0 w 7732045"/>
              <a:gd name="connsiteY45" fmla="*/ 788666 h 5219113"/>
              <a:gd name="connsiteX46" fmla="*/ 0 w 7732045"/>
              <a:gd name="connsiteY4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7732045" h="5219113" fill="none" extrusionOk="0">
                <a:moveTo>
                  <a:pt x="0" y="0"/>
                </a:moveTo>
                <a:cubicBezTo>
                  <a:pt x="164372" y="-12832"/>
                  <a:pt x="270407" y="45279"/>
                  <a:pt x="517452" y="0"/>
                </a:cubicBezTo>
                <a:cubicBezTo>
                  <a:pt x="764497" y="-45279"/>
                  <a:pt x="750030" y="24317"/>
                  <a:pt x="880264" y="0"/>
                </a:cubicBezTo>
                <a:cubicBezTo>
                  <a:pt x="1010498" y="-24317"/>
                  <a:pt x="1375694" y="52940"/>
                  <a:pt x="1552357" y="0"/>
                </a:cubicBezTo>
                <a:cubicBezTo>
                  <a:pt x="1729020" y="-52940"/>
                  <a:pt x="2068721" y="62468"/>
                  <a:pt x="2224450" y="0"/>
                </a:cubicBezTo>
                <a:cubicBezTo>
                  <a:pt x="2380179" y="-62468"/>
                  <a:pt x="2478210" y="38216"/>
                  <a:pt x="2587261" y="0"/>
                </a:cubicBezTo>
                <a:cubicBezTo>
                  <a:pt x="2696312" y="-38216"/>
                  <a:pt x="2969251" y="61911"/>
                  <a:pt x="3336675" y="0"/>
                </a:cubicBezTo>
                <a:cubicBezTo>
                  <a:pt x="3704099" y="-61911"/>
                  <a:pt x="3732010" y="67146"/>
                  <a:pt x="3931447" y="0"/>
                </a:cubicBezTo>
                <a:cubicBezTo>
                  <a:pt x="4130884" y="-67146"/>
                  <a:pt x="4167785" y="1832"/>
                  <a:pt x="4294259" y="0"/>
                </a:cubicBezTo>
                <a:cubicBezTo>
                  <a:pt x="4420733" y="-1832"/>
                  <a:pt x="4714568" y="29818"/>
                  <a:pt x="4889032" y="0"/>
                </a:cubicBezTo>
                <a:cubicBezTo>
                  <a:pt x="5063496" y="-29818"/>
                  <a:pt x="5237402" y="22653"/>
                  <a:pt x="5561125" y="0"/>
                </a:cubicBezTo>
                <a:cubicBezTo>
                  <a:pt x="5884848" y="-22653"/>
                  <a:pt x="5886708" y="52455"/>
                  <a:pt x="6001256" y="0"/>
                </a:cubicBezTo>
                <a:cubicBezTo>
                  <a:pt x="6115804" y="-52455"/>
                  <a:pt x="6387283" y="41470"/>
                  <a:pt x="6673350" y="0"/>
                </a:cubicBezTo>
                <a:cubicBezTo>
                  <a:pt x="6959417" y="-41470"/>
                  <a:pt x="6973375" y="27644"/>
                  <a:pt x="7113481" y="0"/>
                </a:cubicBezTo>
                <a:cubicBezTo>
                  <a:pt x="7253587" y="-27644"/>
                  <a:pt x="7528089" y="42662"/>
                  <a:pt x="7732045" y="0"/>
                </a:cubicBezTo>
                <a:cubicBezTo>
                  <a:pt x="7733176" y="133061"/>
                  <a:pt x="7728838" y="297252"/>
                  <a:pt x="7732045" y="527710"/>
                </a:cubicBezTo>
                <a:cubicBezTo>
                  <a:pt x="7735252" y="758168"/>
                  <a:pt x="7694579" y="758447"/>
                  <a:pt x="7732045" y="951038"/>
                </a:cubicBezTo>
                <a:cubicBezTo>
                  <a:pt x="7769511" y="1143629"/>
                  <a:pt x="7714835" y="1265490"/>
                  <a:pt x="7732045" y="1426558"/>
                </a:cubicBezTo>
                <a:cubicBezTo>
                  <a:pt x="7749255" y="1587626"/>
                  <a:pt x="7681240" y="1709290"/>
                  <a:pt x="7732045" y="1902077"/>
                </a:cubicBezTo>
                <a:cubicBezTo>
                  <a:pt x="7782850" y="2094864"/>
                  <a:pt x="7669791" y="2261184"/>
                  <a:pt x="7732045" y="2429787"/>
                </a:cubicBezTo>
                <a:cubicBezTo>
                  <a:pt x="7794299" y="2598390"/>
                  <a:pt x="7730152" y="2923373"/>
                  <a:pt x="7732045" y="3114071"/>
                </a:cubicBezTo>
                <a:cubicBezTo>
                  <a:pt x="7733938" y="3304769"/>
                  <a:pt x="7707138" y="3468934"/>
                  <a:pt x="7732045" y="3798354"/>
                </a:cubicBezTo>
                <a:cubicBezTo>
                  <a:pt x="7756952" y="4127774"/>
                  <a:pt x="7724597" y="4327528"/>
                  <a:pt x="7732045" y="4482638"/>
                </a:cubicBezTo>
                <a:cubicBezTo>
                  <a:pt x="7739493" y="4637748"/>
                  <a:pt x="7652177" y="4981806"/>
                  <a:pt x="7732045" y="5219113"/>
                </a:cubicBezTo>
                <a:cubicBezTo>
                  <a:pt x="7587362" y="5280461"/>
                  <a:pt x="7335348" y="5216796"/>
                  <a:pt x="7137272" y="5219113"/>
                </a:cubicBezTo>
                <a:cubicBezTo>
                  <a:pt x="6939196" y="5221430"/>
                  <a:pt x="6667676" y="5164028"/>
                  <a:pt x="6387859" y="5219113"/>
                </a:cubicBezTo>
                <a:cubicBezTo>
                  <a:pt x="6108042" y="5274198"/>
                  <a:pt x="6111232" y="5178683"/>
                  <a:pt x="6025047" y="5219113"/>
                </a:cubicBezTo>
                <a:cubicBezTo>
                  <a:pt x="5938862" y="5259543"/>
                  <a:pt x="5650235" y="5181869"/>
                  <a:pt x="5430275" y="5219113"/>
                </a:cubicBezTo>
                <a:cubicBezTo>
                  <a:pt x="5210315" y="5256357"/>
                  <a:pt x="4950568" y="5160430"/>
                  <a:pt x="4680861" y="5219113"/>
                </a:cubicBezTo>
                <a:cubicBezTo>
                  <a:pt x="4411154" y="5277796"/>
                  <a:pt x="4305907" y="5211612"/>
                  <a:pt x="4163409" y="5219113"/>
                </a:cubicBezTo>
                <a:cubicBezTo>
                  <a:pt x="4020911" y="5226614"/>
                  <a:pt x="3805375" y="5160565"/>
                  <a:pt x="3645957" y="5219113"/>
                </a:cubicBezTo>
                <a:cubicBezTo>
                  <a:pt x="3486539" y="5277661"/>
                  <a:pt x="3420845" y="5185727"/>
                  <a:pt x="3283145" y="5219113"/>
                </a:cubicBezTo>
                <a:cubicBezTo>
                  <a:pt x="3145445" y="5252499"/>
                  <a:pt x="2868789" y="5217780"/>
                  <a:pt x="2533732" y="5219113"/>
                </a:cubicBezTo>
                <a:cubicBezTo>
                  <a:pt x="2198675" y="5220446"/>
                  <a:pt x="2273652" y="5189514"/>
                  <a:pt x="2016279" y="5219113"/>
                </a:cubicBezTo>
                <a:cubicBezTo>
                  <a:pt x="1758906" y="5248712"/>
                  <a:pt x="1622016" y="5162227"/>
                  <a:pt x="1498827" y="5219113"/>
                </a:cubicBezTo>
                <a:cubicBezTo>
                  <a:pt x="1375638" y="5275999"/>
                  <a:pt x="1181626" y="5216704"/>
                  <a:pt x="904054" y="5219113"/>
                </a:cubicBezTo>
                <a:cubicBezTo>
                  <a:pt x="626482" y="5221522"/>
                  <a:pt x="661382" y="5185148"/>
                  <a:pt x="541243" y="5219113"/>
                </a:cubicBezTo>
                <a:cubicBezTo>
                  <a:pt x="421104" y="5253078"/>
                  <a:pt x="183480" y="5175216"/>
                  <a:pt x="0" y="5219113"/>
                </a:cubicBezTo>
                <a:cubicBezTo>
                  <a:pt x="-42760" y="4919102"/>
                  <a:pt x="4038" y="4691275"/>
                  <a:pt x="0" y="4534829"/>
                </a:cubicBezTo>
                <a:cubicBezTo>
                  <a:pt x="-4038" y="4378383"/>
                  <a:pt x="33699" y="4203851"/>
                  <a:pt x="0" y="4007119"/>
                </a:cubicBezTo>
                <a:cubicBezTo>
                  <a:pt x="-33699" y="3810387"/>
                  <a:pt x="38511" y="3682181"/>
                  <a:pt x="0" y="3583791"/>
                </a:cubicBezTo>
                <a:cubicBezTo>
                  <a:pt x="-38511" y="3485401"/>
                  <a:pt x="46375" y="3239233"/>
                  <a:pt x="0" y="3108272"/>
                </a:cubicBezTo>
                <a:cubicBezTo>
                  <a:pt x="-46375" y="2977311"/>
                  <a:pt x="38491" y="2709308"/>
                  <a:pt x="0" y="2528370"/>
                </a:cubicBezTo>
                <a:cubicBezTo>
                  <a:pt x="-38491" y="2347432"/>
                  <a:pt x="1352" y="2069350"/>
                  <a:pt x="0" y="1844087"/>
                </a:cubicBezTo>
                <a:cubicBezTo>
                  <a:pt x="-1352" y="1618824"/>
                  <a:pt x="41949" y="1570754"/>
                  <a:pt x="0" y="1368567"/>
                </a:cubicBezTo>
                <a:cubicBezTo>
                  <a:pt x="-41949" y="1166380"/>
                  <a:pt x="28948" y="1057772"/>
                  <a:pt x="0" y="788666"/>
                </a:cubicBezTo>
                <a:cubicBezTo>
                  <a:pt x="-28948" y="519560"/>
                  <a:pt x="30224" y="224925"/>
                  <a:pt x="0" y="0"/>
                </a:cubicBezTo>
                <a:close/>
              </a:path>
              <a:path w="7732045" h="5219113" stroke="0" extrusionOk="0">
                <a:moveTo>
                  <a:pt x="0" y="0"/>
                </a:moveTo>
                <a:cubicBezTo>
                  <a:pt x="188562" y="-7389"/>
                  <a:pt x="277144" y="9358"/>
                  <a:pt x="440132" y="0"/>
                </a:cubicBezTo>
                <a:cubicBezTo>
                  <a:pt x="603120" y="-9358"/>
                  <a:pt x="691851" y="30395"/>
                  <a:pt x="880264" y="0"/>
                </a:cubicBezTo>
                <a:cubicBezTo>
                  <a:pt x="1068677" y="-30395"/>
                  <a:pt x="1138831" y="28432"/>
                  <a:pt x="1243075" y="0"/>
                </a:cubicBezTo>
                <a:cubicBezTo>
                  <a:pt x="1347319" y="-28432"/>
                  <a:pt x="1686875" y="48988"/>
                  <a:pt x="1915168" y="0"/>
                </a:cubicBezTo>
                <a:cubicBezTo>
                  <a:pt x="2143461" y="-48988"/>
                  <a:pt x="2342556" y="67988"/>
                  <a:pt x="2587261" y="0"/>
                </a:cubicBezTo>
                <a:cubicBezTo>
                  <a:pt x="2831966" y="-67988"/>
                  <a:pt x="3083264" y="14528"/>
                  <a:pt x="3259354" y="0"/>
                </a:cubicBezTo>
                <a:cubicBezTo>
                  <a:pt x="3435444" y="-14528"/>
                  <a:pt x="3657554" y="46691"/>
                  <a:pt x="3931447" y="0"/>
                </a:cubicBezTo>
                <a:cubicBezTo>
                  <a:pt x="4205340" y="-46691"/>
                  <a:pt x="4307794" y="27793"/>
                  <a:pt x="4526220" y="0"/>
                </a:cubicBezTo>
                <a:cubicBezTo>
                  <a:pt x="4744646" y="-27793"/>
                  <a:pt x="4760546" y="7328"/>
                  <a:pt x="4966352" y="0"/>
                </a:cubicBezTo>
                <a:cubicBezTo>
                  <a:pt x="5172158" y="-7328"/>
                  <a:pt x="5384545" y="42770"/>
                  <a:pt x="5638445" y="0"/>
                </a:cubicBezTo>
                <a:cubicBezTo>
                  <a:pt x="5892345" y="-42770"/>
                  <a:pt x="6071658" y="57312"/>
                  <a:pt x="6387859" y="0"/>
                </a:cubicBezTo>
                <a:cubicBezTo>
                  <a:pt x="6704060" y="-57312"/>
                  <a:pt x="6840529" y="53902"/>
                  <a:pt x="6982631" y="0"/>
                </a:cubicBezTo>
                <a:cubicBezTo>
                  <a:pt x="7124733" y="-53902"/>
                  <a:pt x="7420878" y="15821"/>
                  <a:pt x="7732045" y="0"/>
                </a:cubicBezTo>
                <a:cubicBezTo>
                  <a:pt x="7762727" y="140216"/>
                  <a:pt x="7696517" y="416683"/>
                  <a:pt x="7732045" y="527710"/>
                </a:cubicBezTo>
                <a:cubicBezTo>
                  <a:pt x="7767573" y="638737"/>
                  <a:pt x="7721749" y="785462"/>
                  <a:pt x="7732045" y="1003229"/>
                </a:cubicBezTo>
                <a:cubicBezTo>
                  <a:pt x="7742341" y="1220996"/>
                  <a:pt x="7712900" y="1375476"/>
                  <a:pt x="7732045" y="1583131"/>
                </a:cubicBezTo>
                <a:cubicBezTo>
                  <a:pt x="7751190" y="1790786"/>
                  <a:pt x="7667748" y="2060215"/>
                  <a:pt x="7732045" y="2215224"/>
                </a:cubicBezTo>
                <a:cubicBezTo>
                  <a:pt x="7796342" y="2370233"/>
                  <a:pt x="7679676" y="2726391"/>
                  <a:pt x="7732045" y="2899507"/>
                </a:cubicBezTo>
                <a:cubicBezTo>
                  <a:pt x="7784414" y="3072623"/>
                  <a:pt x="7708274" y="3204627"/>
                  <a:pt x="7732045" y="3375026"/>
                </a:cubicBezTo>
                <a:cubicBezTo>
                  <a:pt x="7755816" y="3545425"/>
                  <a:pt x="7665504" y="3902685"/>
                  <a:pt x="7732045" y="4059310"/>
                </a:cubicBezTo>
                <a:cubicBezTo>
                  <a:pt x="7798586" y="4215935"/>
                  <a:pt x="7684979" y="4408817"/>
                  <a:pt x="7732045" y="4691403"/>
                </a:cubicBezTo>
                <a:cubicBezTo>
                  <a:pt x="7779111" y="4973989"/>
                  <a:pt x="7684392" y="5019535"/>
                  <a:pt x="7732045" y="5219113"/>
                </a:cubicBezTo>
                <a:cubicBezTo>
                  <a:pt x="7610825" y="5241679"/>
                  <a:pt x="7335404" y="5168012"/>
                  <a:pt x="7214593" y="5219113"/>
                </a:cubicBezTo>
                <a:cubicBezTo>
                  <a:pt x="7093782" y="5270214"/>
                  <a:pt x="6841258" y="5213069"/>
                  <a:pt x="6697141" y="5219113"/>
                </a:cubicBezTo>
                <a:cubicBezTo>
                  <a:pt x="6553024" y="5225157"/>
                  <a:pt x="6411387" y="5177761"/>
                  <a:pt x="6179688" y="5219113"/>
                </a:cubicBezTo>
                <a:cubicBezTo>
                  <a:pt x="5947989" y="5260465"/>
                  <a:pt x="5855055" y="5218620"/>
                  <a:pt x="5662236" y="5219113"/>
                </a:cubicBezTo>
                <a:cubicBezTo>
                  <a:pt x="5469417" y="5219606"/>
                  <a:pt x="5303141" y="5195390"/>
                  <a:pt x="5144784" y="5219113"/>
                </a:cubicBezTo>
                <a:cubicBezTo>
                  <a:pt x="4986427" y="5242836"/>
                  <a:pt x="4881621" y="5203423"/>
                  <a:pt x="4781972" y="5219113"/>
                </a:cubicBezTo>
                <a:cubicBezTo>
                  <a:pt x="4682323" y="5234803"/>
                  <a:pt x="4589647" y="5179647"/>
                  <a:pt x="4419161" y="5219113"/>
                </a:cubicBezTo>
                <a:cubicBezTo>
                  <a:pt x="4248675" y="5258579"/>
                  <a:pt x="3920702" y="5186400"/>
                  <a:pt x="3669748" y="5219113"/>
                </a:cubicBezTo>
                <a:cubicBezTo>
                  <a:pt x="3418794" y="5251826"/>
                  <a:pt x="3288326" y="5147828"/>
                  <a:pt x="2997654" y="5219113"/>
                </a:cubicBezTo>
                <a:cubicBezTo>
                  <a:pt x="2706982" y="5290398"/>
                  <a:pt x="2634272" y="5204266"/>
                  <a:pt x="2480202" y="5219113"/>
                </a:cubicBezTo>
                <a:cubicBezTo>
                  <a:pt x="2326132" y="5233960"/>
                  <a:pt x="2088417" y="5142624"/>
                  <a:pt x="1730789" y="5219113"/>
                </a:cubicBezTo>
                <a:cubicBezTo>
                  <a:pt x="1373161" y="5295602"/>
                  <a:pt x="1464983" y="5192091"/>
                  <a:pt x="1367977" y="5219113"/>
                </a:cubicBezTo>
                <a:cubicBezTo>
                  <a:pt x="1270971" y="5246135"/>
                  <a:pt x="1059250" y="5197523"/>
                  <a:pt x="850525" y="5219113"/>
                </a:cubicBezTo>
                <a:cubicBezTo>
                  <a:pt x="641800" y="5240703"/>
                  <a:pt x="210559" y="5137080"/>
                  <a:pt x="0" y="5219113"/>
                </a:cubicBezTo>
                <a:cubicBezTo>
                  <a:pt x="-48576" y="5034287"/>
                  <a:pt x="27873" y="4826454"/>
                  <a:pt x="0" y="4639212"/>
                </a:cubicBezTo>
                <a:cubicBezTo>
                  <a:pt x="-27873" y="4451970"/>
                  <a:pt x="40592" y="4405771"/>
                  <a:pt x="0" y="4215884"/>
                </a:cubicBezTo>
                <a:cubicBezTo>
                  <a:pt x="-40592" y="4025997"/>
                  <a:pt x="16833" y="3755035"/>
                  <a:pt x="0" y="3583791"/>
                </a:cubicBezTo>
                <a:cubicBezTo>
                  <a:pt x="-16833" y="3412547"/>
                  <a:pt x="13506" y="3288440"/>
                  <a:pt x="0" y="3108272"/>
                </a:cubicBezTo>
                <a:cubicBezTo>
                  <a:pt x="-13506" y="2928104"/>
                  <a:pt x="14958" y="2682683"/>
                  <a:pt x="0" y="2476179"/>
                </a:cubicBezTo>
                <a:cubicBezTo>
                  <a:pt x="-14958" y="2269675"/>
                  <a:pt x="24496" y="2097790"/>
                  <a:pt x="0" y="1896278"/>
                </a:cubicBezTo>
                <a:cubicBezTo>
                  <a:pt x="-24496" y="1694766"/>
                  <a:pt x="14903" y="1501185"/>
                  <a:pt x="0" y="1211994"/>
                </a:cubicBezTo>
                <a:cubicBezTo>
                  <a:pt x="-14903" y="922803"/>
                  <a:pt x="60974" y="739072"/>
                  <a:pt x="0" y="579901"/>
                </a:cubicBezTo>
                <a:cubicBezTo>
                  <a:pt x="-60974" y="420730"/>
                  <a:pt x="25423" y="219347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518649" y="277734"/>
            <a:ext cx="3138654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greatest Law =</a:t>
            </a:r>
          </a:p>
          <a:p>
            <a:pPr algn="ctr"/>
            <a:r>
              <a:rPr lang="en-US" sz="4400" dirty="0"/>
              <a:t>LOVE</a:t>
            </a:r>
          </a:p>
        </p:txBody>
      </p:sp>
      <p:pic>
        <p:nvPicPr>
          <p:cNvPr id="6" name="Content Placeholder 5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D834ED1B-C638-4AF3-8CBA-477BF0203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9" r="19615"/>
          <a:stretch/>
        </p:blipFill>
        <p:spPr>
          <a:xfrm>
            <a:off x="4442657" y="1281662"/>
            <a:ext cx="7406810" cy="4410633"/>
          </a:xfr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10661203-475A-421F-95E4-6424D01E0002}"/>
              </a:ext>
            </a:extLst>
          </p:cNvPr>
          <p:cNvSpPr/>
          <p:nvPr/>
        </p:nvSpPr>
        <p:spPr>
          <a:xfrm>
            <a:off x="8358583" y="337091"/>
            <a:ext cx="2264899" cy="746655"/>
          </a:xfrm>
          <a:prstGeom prst="wedgeRectCallout">
            <a:avLst>
              <a:gd name="adj1" fmla="val -11882"/>
              <a:gd name="adj2" fmla="val 1246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Who is my neighbor?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7FA0B4DC-561B-4155-B3A5-D6F0A89C0DBB}"/>
              </a:ext>
            </a:extLst>
          </p:cNvPr>
          <p:cNvSpPr/>
          <p:nvPr/>
        </p:nvSpPr>
        <p:spPr>
          <a:xfrm>
            <a:off x="4774289" y="707434"/>
            <a:ext cx="2643422" cy="910572"/>
          </a:xfrm>
          <a:prstGeom prst="wedgeRectCallout">
            <a:avLst>
              <a:gd name="adj1" fmla="val 109568"/>
              <a:gd name="adj2" fmla="val 27777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 have answered correctly.  Do this and you will have eternal life.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50716A10-F3D8-4731-BE38-4BD330F6D058}"/>
              </a:ext>
            </a:extLst>
          </p:cNvPr>
          <p:cNvSpPr/>
          <p:nvPr/>
        </p:nvSpPr>
        <p:spPr>
          <a:xfrm>
            <a:off x="5346375" y="5080038"/>
            <a:ext cx="2377441" cy="475099"/>
          </a:xfrm>
          <a:prstGeom prst="wedgeRectCallout">
            <a:avLst>
              <a:gd name="adj1" fmla="val 66596"/>
              <a:gd name="adj2" fmla="val -14436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will tell you a story.</a:t>
            </a:r>
          </a:p>
        </p:txBody>
      </p:sp>
    </p:spTree>
    <p:extLst>
      <p:ext uri="{BB962C8B-B14F-4D97-AF65-F5344CB8AC3E}">
        <p14:creationId xmlns:p14="http://schemas.microsoft.com/office/powerpoint/2010/main" val="3724984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text, nature, plant&#10;&#10;Description automatically generated">
            <a:extLst>
              <a:ext uri="{FF2B5EF4-FFF2-40B4-BE49-F238E27FC236}">
                <a16:creationId xmlns:a16="http://schemas.microsoft.com/office/drawing/2014/main" id="{298FA300-D266-4D09-A66B-D6EC33F59D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4"/>
          <a:stretch/>
        </p:blipFill>
        <p:spPr>
          <a:xfrm>
            <a:off x="428711" y="1879871"/>
            <a:ext cx="7821637" cy="360015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39A5FFF-F618-422C-B60B-53696806C704}"/>
              </a:ext>
            </a:extLst>
          </p:cNvPr>
          <p:cNvSpPr/>
          <p:nvPr/>
        </p:nvSpPr>
        <p:spPr>
          <a:xfrm>
            <a:off x="6453441" y="315654"/>
            <a:ext cx="4339478" cy="3720905"/>
          </a:xfrm>
          <a:prstGeom prst="wedgeEllipseCallout">
            <a:avLst>
              <a:gd name="adj1" fmla="val 44031"/>
              <a:gd name="adj2" fmla="val 65625"/>
            </a:avLst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1149839">
            <a:off x="9808502" y="197959"/>
            <a:ext cx="2247279" cy="1649730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Content Placeholder 1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8BC3353-379B-42D0-9337-2AE46A625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754" y="802823"/>
            <a:ext cx="3479409" cy="2609557"/>
          </a:xfr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0E8F6BA5-6A6F-47EE-A07A-EA13CC1F4B9F}"/>
              </a:ext>
            </a:extLst>
          </p:cNvPr>
          <p:cNvSpPr/>
          <p:nvPr/>
        </p:nvSpPr>
        <p:spPr>
          <a:xfrm>
            <a:off x="10411233" y="2908856"/>
            <a:ext cx="1352056" cy="15685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clipart&#10;&#10;Description automatically generated">
            <a:extLst>
              <a:ext uri="{FF2B5EF4-FFF2-40B4-BE49-F238E27FC236}">
                <a16:creationId xmlns:a16="http://schemas.microsoft.com/office/drawing/2014/main" id="{8B085339-CAAA-4CCF-9BC3-2F22AFBD95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240" y="2484259"/>
            <a:ext cx="1320042" cy="26939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5526" y="608310"/>
            <a:ext cx="3712724" cy="97890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/>
              <a:t>“A man was going down from Jerusalem to Jericho, </a:t>
            </a:r>
            <a:endParaRPr lang="en-US" sz="20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B32A92F-A8F4-4620-B40E-87D60D9AD1AD}"/>
              </a:ext>
            </a:extLst>
          </p:cNvPr>
          <p:cNvCxnSpPr/>
          <p:nvPr/>
        </p:nvCxnSpPr>
        <p:spPr>
          <a:xfrm flipH="1">
            <a:off x="1399081" y="1377971"/>
            <a:ext cx="798209" cy="265858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44756D8-4754-4537-A4B3-ED30C38047B0}"/>
              </a:ext>
            </a:extLst>
          </p:cNvPr>
          <p:cNvCxnSpPr/>
          <p:nvPr/>
        </p:nvCxnSpPr>
        <p:spPr>
          <a:xfrm>
            <a:off x="3712191" y="1377971"/>
            <a:ext cx="2961564" cy="286648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39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39A5FFF-F618-422C-B60B-53696806C704}"/>
              </a:ext>
            </a:extLst>
          </p:cNvPr>
          <p:cNvSpPr/>
          <p:nvPr/>
        </p:nvSpPr>
        <p:spPr>
          <a:xfrm>
            <a:off x="4054228" y="569742"/>
            <a:ext cx="7999828" cy="5838092"/>
          </a:xfrm>
          <a:prstGeom prst="wedgeEllipseCallout">
            <a:avLst>
              <a:gd name="adj1" fmla="val -57761"/>
              <a:gd name="adj2" fmla="val 38404"/>
            </a:avLst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90" y="413797"/>
            <a:ext cx="3712724" cy="206211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/>
              <a:t>when he was attacked by robbers. They stripped him of his clothes, beat him and went away, leaving him half dead. </a:t>
            </a:r>
            <a:endParaRPr lang="en-US" sz="2000" dirty="0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1149839">
            <a:off x="9808502" y="197959"/>
            <a:ext cx="2247279" cy="1649730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That’s not</a:t>
            </a:r>
          </a:p>
          <a:p>
            <a:pPr algn="ctr"/>
            <a:r>
              <a:rPr lang="en-US" dirty="0"/>
              <a:t>love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E8F6BA5-6A6F-47EE-A07A-EA13CC1F4B9F}"/>
              </a:ext>
            </a:extLst>
          </p:cNvPr>
          <p:cNvSpPr/>
          <p:nvPr/>
        </p:nvSpPr>
        <p:spPr>
          <a:xfrm>
            <a:off x="2215049" y="4220308"/>
            <a:ext cx="1352056" cy="15685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clipart&#10;&#10;Description automatically generated">
            <a:extLst>
              <a:ext uri="{FF2B5EF4-FFF2-40B4-BE49-F238E27FC236}">
                <a16:creationId xmlns:a16="http://schemas.microsoft.com/office/drawing/2014/main" id="{8B085339-CAAA-4CCF-9BC3-2F22AFBD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5048" y="3995223"/>
            <a:ext cx="1320042" cy="2693963"/>
          </a:xfrm>
          <a:prstGeom prst="rect">
            <a:avLst/>
          </a:prstGeom>
        </p:spPr>
      </p:pic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9C8EE39F-08F3-4361-918B-19ED0C3E2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948" y="1326520"/>
            <a:ext cx="6264642" cy="4698482"/>
          </a:xfrm>
        </p:spPr>
      </p:pic>
    </p:spTree>
    <p:extLst>
      <p:ext uri="{BB962C8B-B14F-4D97-AF65-F5344CB8AC3E}">
        <p14:creationId xmlns:p14="http://schemas.microsoft.com/office/powerpoint/2010/main" val="1646247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39A5FFF-F618-422C-B60B-53696806C704}"/>
              </a:ext>
            </a:extLst>
          </p:cNvPr>
          <p:cNvSpPr/>
          <p:nvPr/>
        </p:nvSpPr>
        <p:spPr>
          <a:xfrm>
            <a:off x="4054228" y="569742"/>
            <a:ext cx="7999828" cy="5838092"/>
          </a:xfrm>
          <a:prstGeom prst="wedgeEllipseCallout">
            <a:avLst>
              <a:gd name="adj1" fmla="val -57761"/>
              <a:gd name="adj2" fmla="val 38404"/>
            </a:avLst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90" y="1463040"/>
            <a:ext cx="3712724" cy="19659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baseline="30000" dirty="0"/>
              <a:t>31 </a:t>
            </a:r>
            <a:r>
              <a:rPr lang="en-US" sz="2400" dirty="0"/>
              <a:t>A priest happened to be going down the same road, and when he saw the man, he passed by on the other side. </a:t>
            </a:r>
            <a:endParaRPr lang="en-US" sz="2000" dirty="0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1149839">
            <a:off x="9808502" y="197959"/>
            <a:ext cx="2247279" cy="1649730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That’s not</a:t>
            </a:r>
          </a:p>
          <a:p>
            <a:pPr algn="ctr"/>
            <a:r>
              <a:rPr lang="en-US"/>
              <a:t>love</a:t>
            </a:r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E8F6BA5-6A6F-47EE-A07A-EA13CC1F4B9F}"/>
              </a:ext>
            </a:extLst>
          </p:cNvPr>
          <p:cNvSpPr/>
          <p:nvPr/>
        </p:nvSpPr>
        <p:spPr>
          <a:xfrm>
            <a:off x="2215049" y="4220308"/>
            <a:ext cx="1352056" cy="15685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clipart&#10;&#10;Description automatically generated">
            <a:extLst>
              <a:ext uri="{FF2B5EF4-FFF2-40B4-BE49-F238E27FC236}">
                <a16:creationId xmlns:a16="http://schemas.microsoft.com/office/drawing/2014/main" id="{8B085339-CAAA-4CCF-9BC3-2F22AFBD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5048" y="3995223"/>
            <a:ext cx="1320042" cy="2693963"/>
          </a:xfrm>
          <a:prstGeom prst="rect">
            <a:avLst/>
          </a:prstGeom>
        </p:spPr>
      </p:pic>
      <p:pic>
        <p:nvPicPr>
          <p:cNvPr id="6" name="Content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6512EAC5-787F-4D75-A48B-17F128AC24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978" y="1347110"/>
            <a:ext cx="5659731" cy="4244798"/>
          </a:xfrm>
          <a:prstGeom prst="round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EA63640D-B95B-4B1E-99E2-C5F38C4C4148}"/>
              </a:ext>
            </a:extLst>
          </p:cNvPr>
          <p:cNvSpPr/>
          <p:nvPr/>
        </p:nvSpPr>
        <p:spPr>
          <a:xfrm>
            <a:off x="5345723" y="379828"/>
            <a:ext cx="2011680" cy="967282"/>
          </a:xfrm>
          <a:prstGeom prst="wedgeRectCallout">
            <a:avLst>
              <a:gd name="adj1" fmla="val -1341"/>
              <a:gd name="adj2" fmla="val 755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 mustn’t touch anything dead.  I must stay clean.</a:t>
            </a:r>
          </a:p>
        </p:txBody>
      </p:sp>
    </p:spTree>
    <p:extLst>
      <p:ext uri="{BB962C8B-B14F-4D97-AF65-F5344CB8AC3E}">
        <p14:creationId xmlns:p14="http://schemas.microsoft.com/office/powerpoint/2010/main" val="4171451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39A5FFF-F618-422C-B60B-53696806C704}"/>
              </a:ext>
            </a:extLst>
          </p:cNvPr>
          <p:cNvSpPr/>
          <p:nvPr/>
        </p:nvSpPr>
        <p:spPr>
          <a:xfrm>
            <a:off x="4054228" y="569742"/>
            <a:ext cx="7999828" cy="5838092"/>
          </a:xfrm>
          <a:prstGeom prst="wedgeEllipseCallout">
            <a:avLst>
              <a:gd name="adj1" fmla="val -57761"/>
              <a:gd name="adj2" fmla="val 38404"/>
            </a:avLst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8656" y="2170838"/>
            <a:ext cx="3712724" cy="156854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baseline="30000" dirty="0"/>
              <a:t>32 </a:t>
            </a:r>
            <a:r>
              <a:rPr lang="en-US" sz="2400" dirty="0"/>
              <a:t>So too, a Levite, when he came to the place and saw him, passed by on the other side.</a:t>
            </a:r>
            <a:endParaRPr lang="en-US" sz="2000" dirty="0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1149839">
            <a:off x="9808502" y="197959"/>
            <a:ext cx="2247279" cy="1649730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That’s not</a:t>
            </a:r>
          </a:p>
          <a:p>
            <a:pPr algn="ctr"/>
            <a:r>
              <a:rPr lang="en-US" dirty="0"/>
              <a:t>love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E8F6BA5-6A6F-47EE-A07A-EA13CC1F4B9F}"/>
              </a:ext>
            </a:extLst>
          </p:cNvPr>
          <p:cNvSpPr/>
          <p:nvPr/>
        </p:nvSpPr>
        <p:spPr>
          <a:xfrm>
            <a:off x="2215049" y="4220308"/>
            <a:ext cx="1352056" cy="15685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clipart&#10;&#10;Description automatically generated">
            <a:extLst>
              <a:ext uri="{FF2B5EF4-FFF2-40B4-BE49-F238E27FC236}">
                <a16:creationId xmlns:a16="http://schemas.microsoft.com/office/drawing/2014/main" id="{8B085339-CAAA-4CCF-9BC3-2F22AFBD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5048" y="3995223"/>
            <a:ext cx="1320042" cy="2693963"/>
          </a:xfrm>
          <a:prstGeom prst="rect">
            <a:avLst/>
          </a:prstGeom>
        </p:spPr>
      </p:pic>
      <p:pic>
        <p:nvPicPr>
          <p:cNvPr id="6" name="Content Placeholder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E5DD50FE-340F-4E5E-AA59-35AC653F08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04" y="1304778"/>
            <a:ext cx="5978769" cy="4484077"/>
          </a:xfrm>
          <a:prstGeom prst="round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2552627A-5262-4A7A-9B01-E59B2081384B}"/>
              </a:ext>
            </a:extLst>
          </p:cNvPr>
          <p:cNvSpPr/>
          <p:nvPr/>
        </p:nvSpPr>
        <p:spPr>
          <a:xfrm>
            <a:off x="6157526" y="275323"/>
            <a:ext cx="2377441" cy="747501"/>
          </a:xfrm>
          <a:prstGeom prst="wedgeRectCallout">
            <a:avLst>
              <a:gd name="adj1" fmla="val -26303"/>
              <a:gd name="adj2" fmla="val 9825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 my problem.</a:t>
            </a:r>
          </a:p>
        </p:txBody>
      </p:sp>
    </p:spTree>
    <p:extLst>
      <p:ext uri="{BB962C8B-B14F-4D97-AF65-F5344CB8AC3E}">
        <p14:creationId xmlns:p14="http://schemas.microsoft.com/office/powerpoint/2010/main" val="1720716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39A5FFF-F618-422C-B60B-53696806C704}"/>
              </a:ext>
            </a:extLst>
          </p:cNvPr>
          <p:cNvSpPr/>
          <p:nvPr/>
        </p:nvSpPr>
        <p:spPr>
          <a:xfrm>
            <a:off x="4054228" y="569742"/>
            <a:ext cx="7999828" cy="5838092"/>
          </a:xfrm>
          <a:prstGeom prst="wedgeEllipseCallout">
            <a:avLst>
              <a:gd name="adj1" fmla="val -57761"/>
              <a:gd name="adj2" fmla="val 38404"/>
            </a:avLst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490" y="413797"/>
            <a:ext cx="3712724" cy="301520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2400" baseline="30000" dirty="0"/>
              <a:t>33 </a:t>
            </a:r>
            <a:r>
              <a:rPr lang="en-US" sz="2400" dirty="0"/>
              <a:t>But a Samaritan, as he traveled, came where the man was; and when he saw him, he took pity on him. </a:t>
            </a:r>
            <a:r>
              <a:rPr lang="en-US" sz="2400" baseline="30000" dirty="0"/>
              <a:t>34 </a:t>
            </a:r>
            <a:r>
              <a:rPr lang="en-US" sz="2400" dirty="0"/>
              <a:t>He went to him and bandaged his wounds, pouring on oil and wine. Then he put the man on his own donkey,</a:t>
            </a:r>
            <a:endParaRPr lang="en-US" sz="20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E8F6BA5-6A6F-47EE-A07A-EA13CC1F4B9F}"/>
              </a:ext>
            </a:extLst>
          </p:cNvPr>
          <p:cNvSpPr/>
          <p:nvPr/>
        </p:nvSpPr>
        <p:spPr>
          <a:xfrm>
            <a:off x="2215049" y="4220308"/>
            <a:ext cx="1352056" cy="15685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clipart&#10;&#10;Description automatically generated">
            <a:extLst>
              <a:ext uri="{FF2B5EF4-FFF2-40B4-BE49-F238E27FC236}">
                <a16:creationId xmlns:a16="http://schemas.microsoft.com/office/drawing/2014/main" id="{8B085339-CAAA-4CCF-9BC3-2F22AFBD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5048" y="3995223"/>
            <a:ext cx="1320042" cy="2693963"/>
          </a:xfrm>
          <a:prstGeom prst="rect">
            <a:avLst/>
          </a:prstGeom>
        </p:spPr>
      </p:pic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3675FF56-FACA-43A3-AE2F-5E6BF9C740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95" y="1248068"/>
            <a:ext cx="5815817" cy="4361863"/>
          </a:xfrm>
          <a:prstGeom prst="roundRect">
            <a:avLst/>
          </a:prstGeom>
        </p:spPr>
      </p:pic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1149839">
            <a:off x="9480860" y="255780"/>
            <a:ext cx="2534280" cy="1719528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Love is kind</a:t>
            </a:r>
          </a:p>
          <a:p>
            <a:pPr algn="ctr"/>
            <a:r>
              <a:rPr lang="en-US" dirty="0"/>
              <a:t>&amp; heals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8E4A278-D05B-4D5D-B06B-5D004DE338F6}"/>
              </a:ext>
            </a:extLst>
          </p:cNvPr>
          <p:cNvSpPr/>
          <p:nvPr/>
        </p:nvSpPr>
        <p:spPr>
          <a:xfrm>
            <a:off x="6096000" y="313899"/>
            <a:ext cx="2433851" cy="934169"/>
          </a:xfrm>
          <a:prstGeom prst="wedgeRectCallout">
            <a:avLst>
              <a:gd name="adj1" fmla="val 11676"/>
              <a:gd name="adj2" fmla="val 11509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Oh my!  This poor man!  I will help him.</a:t>
            </a:r>
          </a:p>
        </p:txBody>
      </p:sp>
    </p:spTree>
    <p:extLst>
      <p:ext uri="{BB962C8B-B14F-4D97-AF65-F5344CB8AC3E}">
        <p14:creationId xmlns:p14="http://schemas.microsoft.com/office/powerpoint/2010/main" val="3755755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39A5FFF-F618-422C-B60B-53696806C704}"/>
              </a:ext>
            </a:extLst>
          </p:cNvPr>
          <p:cNvSpPr/>
          <p:nvPr/>
        </p:nvSpPr>
        <p:spPr>
          <a:xfrm>
            <a:off x="4054228" y="569742"/>
            <a:ext cx="7999828" cy="5838092"/>
          </a:xfrm>
          <a:prstGeom prst="wedgeEllipseCallout">
            <a:avLst>
              <a:gd name="adj1" fmla="val -57761"/>
              <a:gd name="adj2" fmla="val 38404"/>
            </a:avLst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1504" y="863963"/>
            <a:ext cx="3712724" cy="156854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/>
              <a:t>He put the man on his own donkey, brought him to an inn and took care of him. </a:t>
            </a:r>
            <a:endParaRPr lang="en-US" sz="20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E8F6BA5-6A6F-47EE-A07A-EA13CC1F4B9F}"/>
              </a:ext>
            </a:extLst>
          </p:cNvPr>
          <p:cNvSpPr/>
          <p:nvPr/>
        </p:nvSpPr>
        <p:spPr>
          <a:xfrm>
            <a:off x="2215049" y="4220308"/>
            <a:ext cx="1352056" cy="15685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clipart&#10;&#10;Description automatically generated">
            <a:extLst>
              <a:ext uri="{FF2B5EF4-FFF2-40B4-BE49-F238E27FC236}">
                <a16:creationId xmlns:a16="http://schemas.microsoft.com/office/drawing/2014/main" id="{8B085339-CAAA-4CCF-9BC3-2F22AFBD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5048" y="3995223"/>
            <a:ext cx="1320042" cy="2693963"/>
          </a:xfrm>
          <a:prstGeom prst="rect">
            <a:avLst/>
          </a:prstGeom>
        </p:spPr>
      </p:pic>
      <p:pic>
        <p:nvPicPr>
          <p:cNvPr id="5" name="Content Placeholder 4" descr="A group of men in clothing&#10;&#10;Description automatically generated with medium confidence">
            <a:extLst>
              <a:ext uri="{FF2B5EF4-FFF2-40B4-BE49-F238E27FC236}">
                <a16:creationId xmlns:a16="http://schemas.microsoft.com/office/drawing/2014/main" id="{6D521007-D9DE-4B64-ABAB-60A27E0B6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69" y="1218357"/>
            <a:ext cx="5895047" cy="4421285"/>
          </a:xfrm>
          <a:prstGeom prst="roundRect">
            <a:avLst/>
          </a:prstGeom>
        </p:spPr>
      </p:pic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1149839">
            <a:off x="9808502" y="197959"/>
            <a:ext cx="2247279" cy="1649730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Love cares &amp; takes time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06BA47FF-23EF-416C-A726-378A9C672A80}"/>
              </a:ext>
            </a:extLst>
          </p:cNvPr>
          <p:cNvSpPr/>
          <p:nvPr/>
        </p:nvSpPr>
        <p:spPr>
          <a:xfrm>
            <a:off x="6096000" y="313899"/>
            <a:ext cx="2433851" cy="934169"/>
          </a:xfrm>
          <a:prstGeom prst="wedgeRectCallout">
            <a:avLst>
              <a:gd name="adj1" fmla="val 28498"/>
              <a:gd name="adj2" fmla="val 13408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 need a room for myself and this man.</a:t>
            </a:r>
          </a:p>
        </p:txBody>
      </p:sp>
    </p:spTree>
    <p:extLst>
      <p:ext uri="{BB962C8B-B14F-4D97-AF65-F5344CB8AC3E}">
        <p14:creationId xmlns:p14="http://schemas.microsoft.com/office/powerpoint/2010/main" val="2838444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39A5FFF-F618-422C-B60B-53696806C704}"/>
              </a:ext>
            </a:extLst>
          </p:cNvPr>
          <p:cNvSpPr/>
          <p:nvPr/>
        </p:nvSpPr>
        <p:spPr>
          <a:xfrm>
            <a:off x="4054228" y="569742"/>
            <a:ext cx="7999828" cy="5838092"/>
          </a:xfrm>
          <a:prstGeom prst="wedgeEllipseCallout">
            <a:avLst>
              <a:gd name="adj1" fmla="val -57761"/>
              <a:gd name="adj2" fmla="val 38404"/>
            </a:avLst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686" y="1301325"/>
            <a:ext cx="3712724" cy="206211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baseline="30000" dirty="0"/>
              <a:t>35 </a:t>
            </a:r>
            <a:r>
              <a:rPr lang="en-US" sz="2000" dirty="0"/>
              <a:t>The next day he took out two denarii</a:t>
            </a:r>
            <a:r>
              <a:rPr lang="en-US" sz="2000" baseline="30000" dirty="0"/>
              <a:t>[</a:t>
            </a:r>
            <a:r>
              <a:rPr lang="en-US" sz="2000" baseline="30000" dirty="0">
                <a:hlinkClick r:id="rId3" tooltip="See footnote e"/>
              </a:rPr>
              <a:t>e</a:t>
            </a:r>
            <a:r>
              <a:rPr lang="en-US" sz="2000" baseline="30000" dirty="0"/>
              <a:t>]</a:t>
            </a:r>
            <a:r>
              <a:rPr lang="en-US" sz="2000" dirty="0"/>
              <a:t> and gave them to the innkeeper. ‘Look after him,’ he said, ‘and when I return, I will reimburse you for any extra expense you may have.’</a:t>
            </a:r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1149839">
            <a:off x="9808502" y="197959"/>
            <a:ext cx="2247279" cy="1649730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Love pays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E8F6BA5-6A6F-47EE-A07A-EA13CC1F4B9F}"/>
              </a:ext>
            </a:extLst>
          </p:cNvPr>
          <p:cNvSpPr/>
          <p:nvPr/>
        </p:nvSpPr>
        <p:spPr>
          <a:xfrm>
            <a:off x="2215049" y="4220308"/>
            <a:ext cx="1352056" cy="15685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clipart&#10;&#10;Description automatically generated">
            <a:extLst>
              <a:ext uri="{FF2B5EF4-FFF2-40B4-BE49-F238E27FC236}">
                <a16:creationId xmlns:a16="http://schemas.microsoft.com/office/drawing/2014/main" id="{8B085339-CAAA-4CCF-9BC3-2F22AFBD957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5048" y="3995223"/>
            <a:ext cx="1320042" cy="2693963"/>
          </a:xfrm>
          <a:prstGeom prst="rect">
            <a:avLst/>
          </a:prstGeom>
        </p:spPr>
      </p:pic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8D3CF14A-BDBC-4FB4-A79E-12C4577883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369" y="1301325"/>
            <a:ext cx="5673799" cy="4255349"/>
          </a:xfrm>
          <a:prstGeom prst="roundRect">
            <a:avLst/>
          </a:prstGeom>
        </p:spPr>
      </p:pic>
      <p:pic>
        <p:nvPicPr>
          <p:cNvPr id="10" name="Picture 9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AAE873D-B0D3-4075-9BE7-D643C5DC0D6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020" y="4565231"/>
            <a:ext cx="1245702" cy="1277239"/>
          </a:xfrm>
          <a:prstGeom prst="rect">
            <a:avLst/>
          </a:prstGeom>
        </p:spPr>
      </p:pic>
      <p:pic>
        <p:nvPicPr>
          <p:cNvPr id="11" name="Picture 10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07A53602-A761-44FA-A5A5-8B73366F588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719" y="4800114"/>
            <a:ext cx="1245702" cy="1277239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6596B512-3112-4CB7-A6A7-37FB8C881C75}"/>
              </a:ext>
            </a:extLst>
          </p:cNvPr>
          <p:cNvSpPr/>
          <p:nvPr/>
        </p:nvSpPr>
        <p:spPr>
          <a:xfrm>
            <a:off x="5868537" y="268876"/>
            <a:ext cx="3100607" cy="934169"/>
          </a:xfrm>
          <a:prstGeom prst="wedgeRectCallout">
            <a:avLst>
              <a:gd name="adj1" fmla="val 29059"/>
              <a:gd name="adj2" fmla="val 11801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Please let this man sleep here.  Here is some money. </a:t>
            </a:r>
          </a:p>
          <a:p>
            <a:pPr algn="ctr"/>
            <a:r>
              <a:rPr lang="en-US" dirty="0"/>
              <a:t> I will give you more later.</a:t>
            </a:r>
          </a:p>
        </p:txBody>
      </p:sp>
    </p:spTree>
    <p:extLst>
      <p:ext uri="{BB962C8B-B14F-4D97-AF65-F5344CB8AC3E}">
        <p14:creationId xmlns:p14="http://schemas.microsoft.com/office/powerpoint/2010/main" val="527223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505" y="2585695"/>
            <a:ext cx="3450858" cy="263332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sz="2400" baseline="30000" dirty="0"/>
              <a:t>36 </a:t>
            </a:r>
            <a:r>
              <a:rPr lang="en-US" sz="2400" dirty="0"/>
              <a:t>“Which of these three do you think was a neighbor to the man who fell into the hands of robbers?”</a:t>
            </a:r>
          </a:p>
          <a:p>
            <a:r>
              <a:rPr lang="en-US" sz="2400" baseline="30000" dirty="0"/>
              <a:t>37 </a:t>
            </a:r>
            <a:r>
              <a:rPr lang="en-US" sz="2400" dirty="0"/>
              <a:t>The expert in the law replied, “The one who had mercy on him.”</a:t>
            </a:r>
          </a:p>
          <a:p>
            <a:r>
              <a:rPr lang="en-US" sz="2400" dirty="0"/>
              <a:t>Jesus told him, “Go and do likewise.”</a:t>
            </a:r>
          </a:p>
          <a:p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4304713" y="928468"/>
            <a:ext cx="7732045" cy="5219113"/>
          </a:xfrm>
          <a:custGeom>
            <a:avLst/>
            <a:gdLst>
              <a:gd name="connsiteX0" fmla="*/ 0 w 7732045"/>
              <a:gd name="connsiteY0" fmla="*/ 0 h 5219113"/>
              <a:gd name="connsiteX1" fmla="*/ 517452 w 7732045"/>
              <a:gd name="connsiteY1" fmla="*/ 0 h 5219113"/>
              <a:gd name="connsiteX2" fmla="*/ 880264 w 7732045"/>
              <a:gd name="connsiteY2" fmla="*/ 0 h 5219113"/>
              <a:gd name="connsiteX3" fmla="*/ 1552357 w 7732045"/>
              <a:gd name="connsiteY3" fmla="*/ 0 h 5219113"/>
              <a:gd name="connsiteX4" fmla="*/ 2224450 w 7732045"/>
              <a:gd name="connsiteY4" fmla="*/ 0 h 5219113"/>
              <a:gd name="connsiteX5" fmla="*/ 2587261 w 7732045"/>
              <a:gd name="connsiteY5" fmla="*/ 0 h 5219113"/>
              <a:gd name="connsiteX6" fmla="*/ 3336675 w 7732045"/>
              <a:gd name="connsiteY6" fmla="*/ 0 h 5219113"/>
              <a:gd name="connsiteX7" fmla="*/ 3931447 w 7732045"/>
              <a:gd name="connsiteY7" fmla="*/ 0 h 5219113"/>
              <a:gd name="connsiteX8" fmla="*/ 4294259 w 7732045"/>
              <a:gd name="connsiteY8" fmla="*/ 0 h 5219113"/>
              <a:gd name="connsiteX9" fmla="*/ 4889032 w 7732045"/>
              <a:gd name="connsiteY9" fmla="*/ 0 h 5219113"/>
              <a:gd name="connsiteX10" fmla="*/ 5561125 w 7732045"/>
              <a:gd name="connsiteY10" fmla="*/ 0 h 5219113"/>
              <a:gd name="connsiteX11" fmla="*/ 6001256 w 7732045"/>
              <a:gd name="connsiteY11" fmla="*/ 0 h 5219113"/>
              <a:gd name="connsiteX12" fmla="*/ 6673350 w 7732045"/>
              <a:gd name="connsiteY12" fmla="*/ 0 h 5219113"/>
              <a:gd name="connsiteX13" fmla="*/ 7113481 w 7732045"/>
              <a:gd name="connsiteY13" fmla="*/ 0 h 5219113"/>
              <a:gd name="connsiteX14" fmla="*/ 7732045 w 7732045"/>
              <a:gd name="connsiteY14" fmla="*/ 0 h 5219113"/>
              <a:gd name="connsiteX15" fmla="*/ 7732045 w 7732045"/>
              <a:gd name="connsiteY15" fmla="*/ 527710 h 5219113"/>
              <a:gd name="connsiteX16" fmla="*/ 7732045 w 7732045"/>
              <a:gd name="connsiteY16" fmla="*/ 951038 h 5219113"/>
              <a:gd name="connsiteX17" fmla="*/ 7732045 w 7732045"/>
              <a:gd name="connsiteY17" fmla="*/ 1426558 h 5219113"/>
              <a:gd name="connsiteX18" fmla="*/ 7732045 w 7732045"/>
              <a:gd name="connsiteY18" fmla="*/ 1902077 h 5219113"/>
              <a:gd name="connsiteX19" fmla="*/ 7732045 w 7732045"/>
              <a:gd name="connsiteY19" fmla="*/ 2429787 h 5219113"/>
              <a:gd name="connsiteX20" fmla="*/ 7732045 w 7732045"/>
              <a:gd name="connsiteY20" fmla="*/ 3114071 h 5219113"/>
              <a:gd name="connsiteX21" fmla="*/ 7732045 w 7732045"/>
              <a:gd name="connsiteY21" fmla="*/ 3798354 h 5219113"/>
              <a:gd name="connsiteX22" fmla="*/ 7732045 w 7732045"/>
              <a:gd name="connsiteY22" fmla="*/ 4482638 h 5219113"/>
              <a:gd name="connsiteX23" fmla="*/ 7732045 w 7732045"/>
              <a:gd name="connsiteY23" fmla="*/ 5219113 h 5219113"/>
              <a:gd name="connsiteX24" fmla="*/ 7137272 w 7732045"/>
              <a:gd name="connsiteY24" fmla="*/ 5219113 h 5219113"/>
              <a:gd name="connsiteX25" fmla="*/ 6387859 w 7732045"/>
              <a:gd name="connsiteY25" fmla="*/ 5219113 h 5219113"/>
              <a:gd name="connsiteX26" fmla="*/ 6025047 w 7732045"/>
              <a:gd name="connsiteY26" fmla="*/ 5219113 h 5219113"/>
              <a:gd name="connsiteX27" fmla="*/ 5430275 w 7732045"/>
              <a:gd name="connsiteY27" fmla="*/ 5219113 h 5219113"/>
              <a:gd name="connsiteX28" fmla="*/ 4680861 w 7732045"/>
              <a:gd name="connsiteY28" fmla="*/ 5219113 h 5219113"/>
              <a:gd name="connsiteX29" fmla="*/ 4163409 w 7732045"/>
              <a:gd name="connsiteY29" fmla="*/ 5219113 h 5219113"/>
              <a:gd name="connsiteX30" fmla="*/ 3645957 w 7732045"/>
              <a:gd name="connsiteY30" fmla="*/ 5219113 h 5219113"/>
              <a:gd name="connsiteX31" fmla="*/ 3283145 w 7732045"/>
              <a:gd name="connsiteY31" fmla="*/ 5219113 h 5219113"/>
              <a:gd name="connsiteX32" fmla="*/ 2533732 w 7732045"/>
              <a:gd name="connsiteY32" fmla="*/ 5219113 h 5219113"/>
              <a:gd name="connsiteX33" fmla="*/ 2016279 w 7732045"/>
              <a:gd name="connsiteY33" fmla="*/ 5219113 h 5219113"/>
              <a:gd name="connsiteX34" fmla="*/ 1498827 w 7732045"/>
              <a:gd name="connsiteY34" fmla="*/ 5219113 h 5219113"/>
              <a:gd name="connsiteX35" fmla="*/ 904054 w 7732045"/>
              <a:gd name="connsiteY35" fmla="*/ 5219113 h 5219113"/>
              <a:gd name="connsiteX36" fmla="*/ 541243 w 7732045"/>
              <a:gd name="connsiteY36" fmla="*/ 5219113 h 5219113"/>
              <a:gd name="connsiteX37" fmla="*/ 0 w 7732045"/>
              <a:gd name="connsiteY37" fmla="*/ 5219113 h 5219113"/>
              <a:gd name="connsiteX38" fmla="*/ 0 w 7732045"/>
              <a:gd name="connsiteY38" fmla="*/ 4534829 h 5219113"/>
              <a:gd name="connsiteX39" fmla="*/ 0 w 7732045"/>
              <a:gd name="connsiteY39" fmla="*/ 4007119 h 5219113"/>
              <a:gd name="connsiteX40" fmla="*/ 0 w 7732045"/>
              <a:gd name="connsiteY40" fmla="*/ 3583791 h 5219113"/>
              <a:gd name="connsiteX41" fmla="*/ 0 w 7732045"/>
              <a:gd name="connsiteY41" fmla="*/ 3108272 h 5219113"/>
              <a:gd name="connsiteX42" fmla="*/ 0 w 7732045"/>
              <a:gd name="connsiteY42" fmla="*/ 2528370 h 5219113"/>
              <a:gd name="connsiteX43" fmla="*/ 0 w 7732045"/>
              <a:gd name="connsiteY43" fmla="*/ 1844087 h 5219113"/>
              <a:gd name="connsiteX44" fmla="*/ 0 w 7732045"/>
              <a:gd name="connsiteY44" fmla="*/ 1368567 h 5219113"/>
              <a:gd name="connsiteX45" fmla="*/ 0 w 7732045"/>
              <a:gd name="connsiteY45" fmla="*/ 788666 h 5219113"/>
              <a:gd name="connsiteX46" fmla="*/ 0 w 7732045"/>
              <a:gd name="connsiteY4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7732045" h="5219113" fill="none" extrusionOk="0">
                <a:moveTo>
                  <a:pt x="0" y="0"/>
                </a:moveTo>
                <a:cubicBezTo>
                  <a:pt x="164372" y="-12832"/>
                  <a:pt x="270407" y="45279"/>
                  <a:pt x="517452" y="0"/>
                </a:cubicBezTo>
                <a:cubicBezTo>
                  <a:pt x="764497" y="-45279"/>
                  <a:pt x="750030" y="24317"/>
                  <a:pt x="880264" y="0"/>
                </a:cubicBezTo>
                <a:cubicBezTo>
                  <a:pt x="1010498" y="-24317"/>
                  <a:pt x="1375694" y="52940"/>
                  <a:pt x="1552357" y="0"/>
                </a:cubicBezTo>
                <a:cubicBezTo>
                  <a:pt x="1729020" y="-52940"/>
                  <a:pt x="2068721" y="62468"/>
                  <a:pt x="2224450" y="0"/>
                </a:cubicBezTo>
                <a:cubicBezTo>
                  <a:pt x="2380179" y="-62468"/>
                  <a:pt x="2478210" y="38216"/>
                  <a:pt x="2587261" y="0"/>
                </a:cubicBezTo>
                <a:cubicBezTo>
                  <a:pt x="2696312" y="-38216"/>
                  <a:pt x="2969251" y="61911"/>
                  <a:pt x="3336675" y="0"/>
                </a:cubicBezTo>
                <a:cubicBezTo>
                  <a:pt x="3704099" y="-61911"/>
                  <a:pt x="3732010" y="67146"/>
                  <a:pt x="3931447" y="0"/>
                </a:cubicBezTo>
                <a:cubicBezTo>
                  <a:pt x="4130884" y="-67146"/>
                  <a:pt x="4167785" y="1832"/>
                  <a:pt x="4294259" y="0"/>
                </a:cubicBezTo>
                <a:cubicBezTo>
                  <a:pt x="4420733" y="-1832"/>
                  <a:pt x="4714568" y="29818"/>
                  <a:pt x="4889032" y="0"/>
                </a:cubicBezTo>
                <a:cubicBezTo>
                  <a:pt x="5063496" y="-29818"/>
                  <a:pt x="5237402" y="22653"/>
                  <a:pt x="5561125" y="0"/>
                </a:cubicBezTo>
                <a:cubicBezTo>
                  <a:pt x="5884848" y="-22653"/>
                  <a:pt x="5886708" y="52455"/>
                  <a:pt x="6001256" y="0"/>
                </a:cubicBezTo>
                <a:cubicBezTo>
                  <a:pt x="6115804" y="-52455"/>
                  <a:pt x="6387283" y="41470"/>
                  <a:pt x="6673350" y="0"/>
                </a:cubicBezTo>
                <a:cubicBezTo>
                  <a:pt x="6959417" y="-41470"/>
                  <a:pt x="6973375" y="27644"/>
                  <a:pt x="7113481" y="0"/>
                </a:cubicBezTo>
                <a:cubicBezTo>
                  <a:pt x="7253587" y="-27644"/>
                  <a:pt x="7528089" y="42662"/>
                  <a:pt x="7732045" y="0"/>
                </a:cubicBezTo>
                <a:cubicBezTo>
                  <a:pt x="7733176" y="133061"/>
                  <a:pt x="7728838" y="297252"/>
                  <a:pt x="7732045" y="527710"/>
                </a:cubicBezTo>
                <a:cubicBezTo>
                  <a:pt x="7735252" y="758168"/>
                  <a:pt x="7694579" y="758447"/>
                  <a:pt x="7732045" y="951038"/>
                </a:cubicBezTo>
                <a:cubicBezTo>
                  <a:pt x="7769511" y="1143629"/>
                  <a:pt x="7714835" y="1265490"/>
                  <a:pt x="7732045" y="1426558"/>
                </a:cubicBezTo>
                <a:cubicBezTo>
                  <a:pt x="7749255" y="1587626"/>
                  <a:pt x="7681240" y="1709290"/>
                  <a:pt x="7732045" y="1902077"/>
                </a:cubicBezTo>
                <a:cubicBezTo>
                  <a:pt x="7782850" y="2094864"/>
                  <a:pt x="7669791" y="2261184"/>
                  <a:pt x="7732045" y="2429787"/>
                </a:cubicBezTo>
                <a:cubicBezTo>
                  <a:pt x="7794299" y="2598390"/>
                  <a:pt x="7730152" y="2923373"/>
                  <a:pt x="7732045" y="3114071"/>
                </a:cubicBezTo>
                <a:cubicBezTo>
                  <a:pt x="7733938" y="3304769"/>
                  <a:pt x="7707138" y="3468934"/>
                  <a:pt x="7732045" y="3798354"/>
                </a:cubicBezTo>
                <a:cubicBezTo>
                  <a:pt x="7756952" y="4127774"/>
                  <a:pt x="7724597" y="4327528"/>
                  <a:pt x="7732045" y="4482638"/>
                </a:cubicBezTo>
                <a:cubicBezTo>
                  <a:pt x="7739493" y="4637748"/>
                  <a:pt x="7652177" y="4981806"/>
                  <a:pt x="7732045" y="5219113"/>
                </a:cubicBezTo>
                <a:cubicBezTo>
                  <a:pt x="7587362" y="5280461"/>
                  <a:pt x="7335348" y="5216796"/>
                  <a:pt x="7137272" y="5219113"/>
                </a:cubicBezTo>
                <a:cubicBezTo>
                  <a:pt x="6939196" y="5221430"/>
                  <a:pt x="6667676" y="5164028"/>
                  <a:pt x="6387859" y="5219113"/>
                </a:cubicBezTo>
                <a:cubicBezTo>
                  <a:pt x="6108042" y="5274198"/>
                  <a:pt x="6111232" y="5178683"/>
                  <a:pt x="6025047" y="5219113"/>
                </a:cubicBezTo>
                <a:cubicBezTo>
                  <a:pt x="5938862" y="5259543"/>
                  <a:pt x="5650235" y="5181869"/>
                  <a:pt x="5430275" y="5219113"/>
                </a:cubicBezTo>
                <a:cubicBezTo>
                  <a:pt x="5210315" y="5256357"/>
                  <a:pt x="4950568" y="5160430"/>
                  <a:pt x="4680861" y="5219113"/>
                </a:cubicBezTo>
                <a:cubicBezTo>
                  <a:pt x="4411154" y="5277796"/>
                  <a:pt x="4305907" y="5211612"/>
                  <a:pt x="4163409" y="5219113"/>
                </a:cubicBezTo>
                <a:cubicBezTo>
                  <a:pt x="4020911" y="5226614"/>
                  <a:pt x="3805375" y="5160565"/>
                  <a:pt x="3645957" y="5219113"/>
                </a:cubicBezTo>
                <a:cubicBezTo>
                  <a:pt x="3486539" y="5277661"/>
                  <a:pt x="3420845" y="5185727"/>
                  <a:pt x="3283145" y="5219113"/>
                </a:cubicBezTo>
                <a:cubicBezTo>
                  <a:pt x="3145445" y="5252499"/>
                  <a:pt x="2868789" y="5217780"/>
                  <a:pt x="2533732" y="5219113"/>
                </a:cubicBezTo>
                <a:cubicBezTo>
                  <a:pt x="2198675" y="5220446"/>
                  <a:pt x="2273652" y="5189514"/>
                  <a:pt x="2016279" y="5219113"/>
                </a:cubicBezTo>
                <a:cubicBezTo>
                  <a:pt x="1758906" y="5248712"/>
                  <a:pt x="1622016" y="5162227"/>
                  <a:pt x="1498827" y="5219113"/>
                </a:cubicBezTo>
                <a:cubicBezTo>
                  <a:pt x="1375638" y="5275999"/>
                  <a:pt x="1181626" y="5216704"/>
                  <a:pt x="904054" y="5219113"/>
                </a:cubicBezTo>
                <a:cubicBezTo>
                  <a:pt x="626482" y="5221522"/>
                  <a:pt x="661382" y="5185148"/>
                  <a:pt x="541243" y="5219113"/>
                </a:cubicBezTo>
                <a:cubicBezTo>
                  <a:pt x="421104" y="5253078"/>
                  <a:pt x="183480" y="5175216"/>
                  <a:pt x="0" y="5219113"/>
                </a:cubicBezTo>
                <a:cubicBezTo>
                  <a:pt x="-42760" y="4919102"/>
                  <a:pt x="4038" y="4691275"/>
                  <a:pt x="0" y="4534829"/>
                </a:cubicBezTo>
                <a:cubicBezTo>
                  <a:pt x="-4038" y="4378383"/>
                  <a:pt x="33699" y="4203851"/>
                  <a:pt x="0" y="4007119"/>
                </a:cubicBezTo>
                <a:cubicBezTo>
                  <a:pt x="-33699" y="3810387"/>
                  <a:pt x="38511" y="3682181"/>
                  <a:pt x="0" y="3583791"/>
                </a:cubicBezTo>
                <a:cubicBezTo>
                  <a:pt x="-38511" y="3485401"/>
                  <a:pt x="46375" y="3239233"/>
                  <a:pt x="0" y="3108272"/>
                </a:cubicBezTo>
                <a:cubicBezTo>
                  <a:pt x="-46375" y="2977311"/>
                  <a:pt x="38491" y="2709308"/>
                  <a:pt x="0" y="2528370"/>
                </a:cubicBezTo>
                <a:cubicBezTo>
                  <a:pt x="-38491" y="2347432"/>
                  <a:pt x="1352" y="2069350"/>
                  <a:pt x="0" y="1844087"/>
                </a:cubicBezTo>
                <a:cubicBezTo>
                  <a:pt x="-1352" y="1618824"/>
                  <a:pt x="41949" y="1570754"/>
                  <a:pt x="0" y="1368567"/>
                </a:cubicBezTo>
                <a:cubicBezTo>
                  <a:pt x="-41949" y="1166380"/>
                  <a:pt x="28948" y="1057772"/>
                  <a:pt x="0" y="788666"/>
                </a:cubicBezTo>
                <a:cubicBezTo>
                  <a:pt x="-28948" y="519560"/>
                  <a:pt x="30224" y="224925"/>
                  <a:pt x="0" y="0"/>
                </a:cubicBezTo>
                <a:close/>
              </a:path>
              <a:path w="7732045" h="5219113" stroke="0" extrusionOk="0">
                <a:moveTo>
                  <a:pt x="0" y="0"/>
                </a:moveTo>
                <a:cubicBezTo>
                  <a:pt x="188562" y="-7389"/>
                  <a:pt x="277144" y="9358"/>
                  <a:pt x="440132" y="0"/>
                </a:cubicBezTo>
                <a:cubicBezTo>
                  <a:pt x="603120" y="-9358"/>
                  <a:pt x="691851" y="30395"/>
                  <a:pt x="880264" y="0"/>
                </a:cubicBezTo>
                <a:cubicBezTo>
                  <a:pt x="1068677" y="-30395"/>
                  <a:pt x="1138831" y="28432"/>
                  <a:pt x="1243075" y="0"/>
                </a:cubicBezTo>
                <a:cubicBezTo>
                  <a:pt x="1347319" y="-28432"/>
                  <a:pt x="1686875" y="48988"/>
                  <a:pt x="1915168" y="0"/>
                </a:cubicBezTo>
                <a:cubicBezTo>
                  <a:pt x="2143461" y="-48988"/>
                  <a:pt x="2342556" y="67988"/>
                  <a:pt x="2587261" y="0"/>
                </a:cubicBezTo>
                <a:cubicBezTo>
                  <a:pt x="2831966" y="-67988"/>
                  <a:pt x="3083264" y="14528"/>
                  <a:pt x="3259354" y="0"/>
                </a:cubicBezTo>
                <a:cubicBezTo>
                  <a:pt x="3435444" y="-14528"/>
                  <a:pt x="3657554" y="46691"/>
                  <a:pt x="3931447" y="0"/>
                </a:cubicBezTo>
                <a:cubicBezTo>
                  <a:pt x="4205340" y="-46691"/>
                  <a:pt x="4307794" y="27793"/>
                  <a:pt x="4526220" y="0"/>
                </a:cubicBezTo>
                <a:cubicBezTo>
                  <a:pt x="4744646" y="-27793"/>
                  <a:pt x="4760546" y="7328"/>
                  <a:pt x="4966352" y="0"/>
                </a:cubicBezTo>
                <a:cubicBezTo>
                  <a:pt x="5172158" y="-7328"/>
                  <a:pt x="5384545" y="42770"/>
                  <a:pt x="5638445" y="0"/>
                </a:cubicBezTo>
                <a:cubicBezTo>
                  <a:pt x="5892345" y="-42770"/>
                  <a:pt x="6071658" y="57312"/>
                  <a:pt x="6387859" y="0"/>
                </a:cubicBezTo>
                <a:cubicBezTo>
                  <a:pt x="6704060" y="-57312"/>
                  <a:pt x="6840529" y="53902"/>
                  <a:pt x="6982631" y="0"/>
                </a:cubicBezTo>
                <a:cubicBezTo>
                  <a:pt x="7124733" y="-53902"/>
                  <a:pt x="7420878" y="15821"/>
                  <a:pt x="7732045" y="0"/>
                </a:cubicBezTo>
                <a:cubicBezTo>
                  <a:pt x="7762727" y="140216"/>
                  <a:pt x="7696517" y="416683"/>
                  <a:pt x="7732045" y="527710"/>
                </a:cubicBezTo>
                <a:cubicBezTo>
                  <a:pt x="7767573" y="638737"/>
                  <a:pt x="7721749" y="785462"/>
                  <a:pt x="7732045" y="1003229"/>
                </a:cubicBezTo>
                <a:cubicBezTo>
                  <a:pt x="7742341" y="1220996"/>
                  <a:pt x="7712900" y="1375476"/>
                  <a:pt x="7732045" y="1583131"/>
                </a:cubicBezTo>
                <a:cubicBezTo>
                  <a:pt x="7751190" y="1790786"/>
                  <a:pt x="7667748" y="2060215"/>
                  <a:pt x="7732045" y="2215224"/>
                </a:cubicBezTo>
                <a:cubicBezTo>
                  <a:pt x="7796342" y="2370233"/>
                  <a:pt x="7679676" y="2726391"/>
                  <a:pt x="7732045" y="2899507"/>
                </a:cubicBezTo>
                <a:cubicBezTo>
                  <a:pt x="7784414" y="3072623"/>
                  <a:pt x="7708274" y="3204627"/>
                  <a:pt x="7732045" y="3375026"/>
                </a:cubicBezTo>
                <a:cubicBezTo>
                  <a:pt x="7755816" y="3545425"/>
                  <a:pt x="7665504" y="3902685"/>
                  <a:pt x="7732045" y="4059310"/>
                </a:cubicBezTo>
                <a:cubicBezTo>
                  <a:pt x="7798586" y="4215935"/>
                  <a:pt x="7684979" y="4408817"/>
                  <a:pt x="7732045" y="4691403"/>
                </a:cubicBezTo>
                <a:cubicBezTo>
                  <a:pt x="7779111" y="4973989"/>
                  <a:pt x="7684392" y="5019535"/>
                  <a:pt x="7732045" y="5219113"/>
                </a:cubicBezTo>
                <a:cubicBezTo>
                  <a:pt x="7610825" y="5241679"/>
                  <a:pt x="7335404" y="5168012"/>
                  <a:pt x="7214593" y="5219113"/>
                </a:cubicBezTo>
                <a:cubicBezTo>
                  <a:pt x="7093782" y="5270214"/>
                  <a:pt x="6841258" y="5213069"/>
                  <a:pt x="6697141" y="5219113"/>
                </a:cubicBezTo>
                <a:cubicBezTo>
                  <a:pt x="6553024" y="5225157"/>
                  <a:pt x="6411387" y="5177761"/>
                  <a:pt x="6179688" y="5219113"/>
                </a:cubicBezTo>
                <a:cubicBezTo>
                  <a:pt x="5947989" y="5260465"/>
                  <a:pt x="5855055" y="5218620"/>
                  <a:pt x="5662236" y="5219113"/>
                </a:cubicBezTo>
                <a:cubicBezTo>
                  <a:pt x="5469417" y="5219606"/>
                  <a:pt x="5303141" y="5195390"/>
                  <a:pt x="5144784" y="5219113"/>
                </a:cubicBezTo>
                <a:cubicBezTo>
                  <a:pt x="4986427" y="5242836"/>
                  <a:pt x="4881621" y="5203423"/>
                  <a:pt x="4781972" y="5219113"/>
                </a:cubicBezTo>
                <a:cubicBezTo>
                  <a:pt x="4682323" y="5234803"/>
                  <a:pt x="4589647" y="5179647"/>
                  <a:pt x="4419161" y="5219113"/>
                </a:cubicBezTo>
                <a:cubicBezTo>
                  <a:pt x="4248675" y="5258579"/>
                  <a:pt x="3920702" y="5186400"/>
                  <a:pt x="3669748" y="5219113"/>
                </a:cubicBezTo>
                <a:cubicBezTo>
                  <a:pt x="3418794" y="5251826"/>
                  <a:pt x="3288326" y="5147828"/>
                  <a:pt x="2997654" y="5219113"/>
                </a:cubicBezTo>
                <a:cubicBezTo>
                  <a:pt x="2706982" y="5290398"/>
                  <a:pt x="2634272" y="5204266"/>
                  <a:pt x="2480202" y="5219113"/>
                </a:cubicBezTo>
                <a:cubicBezTo>
                  <a:pt x="2326132" y="5233960"/>
                  <a:pt x="2088417" y="5142624"/>
                  <a:pt x="1730789" y="5219113"/>
                </a:cubicBezTo>
                <a:cubicBezTo>
                  <a:pt x="1373161" y="5295602"/>
                  <a:pt x="1464983" y="5192091"/>
                  <a:pt x="1367977" y="5219113"/>
                </a:cubicBezTo>
                <a:cubicBezTo>
                  <a:pt x="1270971" y="5246135"/>
                  <a:pt x="1059250" y="5197523"/>
                  <a:pt x="850525" y="5219113"/>
                </a:cubicBezTo>
                <a:cubicBezTo>
                  <a:pt x="641800" y="5240703"/>
                  <a:pt x="210559" y="5137080"/>
                  <a:pt x="0" y="5219113"/>
                </a:cubicBezTo>
                <a:cubicBezTo>
                  <a:pt x="-48576" y="5034287"/>
                  <a:pt x="27873" y="4826454"/>
                  <a:pt x="0" y="4639212"/>
                </a:cubicBezTo>
                <a:cubicBezTo>
                  <a:pt x="-27873" y="4451970"/>
                  <a:pt x="40592" y="4405771"/>
                  <a:pt x="0" y="4215884"/>
                </a:cubicBezTo>
                <a:cubicBezTo>
                  <a:pt x="-40592" y="4025997"/>
                  <a:pt x="16833" y="3755035"/>
                  <a:pt x="0" y="3583791"/>
                </a:cubicBezTo>
                <a:cubicBezTo>
                  <a:pt x="-16833" y="3412547"/>
                  <a:pt x="13506" y="3288440"/>
                  <a:pt x="0" y="3108272"/>
                </a:cubicBezTo>
                <a:cubicBezTo>
                  <a:pt x="-13506" y="2928104"/>
                  <a:pt x="14958" y="2682683"/>
                  <a:pt x="0" y="2476179"/>
                </a:cubicBezTo>
                <a:cubicBezTo>
                  <a:pt x="-14958" y="2269675"/>
                  <a:pt x="24496" y="2097790"/>
                  <a:pt x="0" y="1896278"/>
                </a:cubicBezTo>
                <a:cubicBezTo>
                  <a:pt x="-24496" y="1694766"/>
                  <a:pt x="14903" y="1501185"/>
                  <a:pt x="0" y="1211994"/>
                </a:cubicBezTo>
                <a:cubicBezTo>
                  <a:pt x="-14903" y="922803"/>
                  <a:pt x="60974" y="739072"/>
                  <a:pt x="0" y="579901"/>
                </a:cubicBezTo>
                <a:cubicBezTo>
                  <a:pt x="-60974" y="420730"/>
                  <a:pt x="25423" y="219347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574149" y="303791"/>
            <a:ext cx="3138654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LOVE</a:t>
            </a:r>
          </a:p>
          <a:p>
            <a:pPr algn="ctr"/>
            <a:r>
              <a:rPr lang="en-US" sz="2400" dirty="0"/>
              <a:t>Shows mercy</a:t>
            </a:r>
          </a:p>
        </p:txBody>
      </p:sp>
      <p:pic>
        <p:nvPicPr>
          <p:cNvPr id="11" name="Content Placeholder 5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CCDBE81C-B3B8-4642-A0A7-56B3BC9624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9" r="19615"/>
          <a:stretch/>
        </p:blipFill>
        <p:spPr>
          <a:xfrm>
            <a:off x="4442657" y="1281662"/>
            <a:ext cx="7406810" cy="4410633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10661203-475A-421F-95E4-6424D01E0002}"/>
              </a:ext>
            </a:extLst>
          </p:cNvPr>
          <p:cNvSpPr/>
          <p:nvPr/>
        </p:nvSpPr>
        <p:spPr>
          <a:xfrm>
            <a:off x="7610622" y="358410"/>
            <a:ext cx="2264899" cy="746655"/>
          </a:xfrm>
          <a:prstGeom prst="wedgeRectCallout">
            <a:avLst>
              <a:gd name="adj1" fmla="val 30354"/>
              <a:gd name="adj2" fmla="val 1378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one who had mercy on him.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36FE27AD-D358-4212-B4CE-D8D1CC114DFF}"/>
              </a:ext>
            </a:extLst>
          </p:cNvPr>
          <p:cNvSpPr/>
          <p:nvPr/>
        </p:nvSpPr>
        <p:spPr>
          <a:xfrm>
            <a:off x="4761887" y="418204"/>
            <a:ext cx="2377441" cy="747501"/>
          </a:xfrm>
          <a:prstGeom prst="wedgeRectCallout">
            <a:avLst>
              <a:gd name="adj1" fmla="val 128135"/>
              <a:gd name="adj2" fmla="val 40878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Who was this poor mans’ neighbor?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D2289C86-D57E-4E56-8170-86599B4A7305}"/>
              </a:ext>
            </a:extLst>
          </p:cNvPr>
          <p:cNvSpPr/>
          <p:nvPr/>
        </p:nvSpPr>
        <p:spPr>
          <a:xfrm>
            <a:off x="5793294" y="4944794"/>
            <a:ext cx="2377441" cy="747501"/>
          </a:xfrm>
          <a:prstGeom prst="wedgeRectCallout">
            <a:avLst>
              <a:gd name="adj1" fmla="val 75472"/>
              <a:gd name="adj2" fmla="val -7300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Go and do likewise.</a:t>
            </a:r>
          </a:p>
        </p:txBody>
      </p:sp>
    </p:spTree>
    <p:extLst>
      <p:ext uri="{BB962C8B-B14F-4D97-AF65-F5344CB8AC3E}">
        <p14:creationId xmlns:p14="http://schemas.microsoft.com/office/powerpoint/2010/main" val="1483210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4A13F89-917B-4D1F-9D3D-6BEFB739DACA}"/>
              </a:ext>
            </a:extLst>
          </p:cNvPr>
          <p:cNvGrpSpPr/>
          <p:nvPr/>
        </p:nvGrpSpPr>
        <p:grpSpPr>
          <a:xfrm>
            <a:off x="6701884" y="1594023"/>
            <a:ext cx="4945363" cy="5055260"/>
            <a:chOff x="6701884" y="1594023"/>
            <a:chExt cx="4945363" cy="5055260"/>
          </a:xfrm>
        </p:grpSpPr>
        <p:pic>
          <p:nvPicPr>
            <p:cNvPr id="14" name="Picture 13" descr="A picture containing person, group&#10;&#10;Description automatically generated">
              <a:extLst>
                <a:ext uri="{FF2B5EF4-FFF2-40B4-BE49-F238E27FC236}">
                  <a16:creationId xmlns:a16="http://schemas.microsoft.com/office/drawing/2014/main" id="{7A9532BF-A093-42F2-9C90-E3D9BC3E9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1884" y="1594023"/>
              <a:ext cx="4945363" cy="505526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CB90099-16B9-4351-9274-B01A2A89554D}"/>
                </a:ext>
              </a:extLst>
            </p:cNvPr>
            <p:cNvSpPr/>
            <p:nvPr/>
          </p:nvSpPr>
          <p:spPr>
            <a:xfrm>
              <a:off x="6724185" y="1594624"/>
              <a:ext cx="4861932" cy="5054659"/>
            </a:xfrm>
            <a:custGeom>
              <a:avLst/>
              <a:gdLst>
                <a:gd name="connsiteX0" fmla="*/ 0 w 4861932"/>
                <a:gd name="connsiteY0" fmla="*/ 0 h 5054659"/>
                <a:gd name="connsiteX1" fmla="*/ 394357 w 4861932"/>
                <a:gd name="connsiteY1" fmla="*/ 0 h 5054659"/>
                <a:gd name="connsiteX2" fmla="*/ 1031810 w 4861932"/>
                <a:gd name="connsiteY2" fmla="*/ 0 h 5054659"/>
                <a:gd name="connsiteX3" fmla="*/ 1523405 w 4861932"/>
                <a:gd name="connsiteY3" fmla="*/ 0 h 5054659"/>
                <a:gd name="connsiteX4" fmla="*/ 2160859 w 4861932"/>
                <a:gd name="connsiteY4" fmla="*/ 0 h 5054659"/>
                <a:gd name="connsiteX5" fmla="*/ 2749693 w 4861932"/>
                <a:gd name="connsiteY5" fmla="*/ 0 h 5054659"/>
                <a:gd name="connsiteX6" fmla="*/ 3387146 w 4861932"/>
                <a:gd name="connsiteY6" fmla="*/ 0 h 5054659"/>
                <a:gd name="connsiteX7" fmla="*/ 3975980 w 4861932"/>
                <a:gd name="connsiteY7" fmla="*/ 0 h 5054659"/>
                <a:gd name="connsiteX8" fmla="*/ 4861932 w 4861932"/>
                <a:gd name="connsiteY8" fmla="*/ 0 h 5054659"/>
                <a:gd name="connsiteX9" fmla="*/ 4861932 w 4861932"/>
                <a:gd name="connsiteY9" fmla="*/ 612175 h 5054659"/>
                <a:gd name="connsiteX10" fmla="*/ 4861932 w 4861932"/>
                <a:gd name="connsiteY10" fmla="*/ 1123258 h 5054659"/>
                <a:gd name="connsiteX11" fmla="*/ 4861932 w 4861932"/>
                <a:gd name="connsiteY11" fmla="*/ 1785980 h 5054659"/>
                <a:gd name="connsiteX12" fmla="*/ 4861932 w 4861932"/>
                <a:gd name="connsiteY12" fmla="*/ 2448701 h 5054659"/>
                <a:gd name="connsiteX13" fmla="*/ 4861932 w 4861932"/>
                <a:gd name="connsiteY13" fmla="*/ 3060877 h 5054659"/>
                <a:gd name="connsiteX14" fmla="*/ 4861932 w 4861932"/>
                <a:gd name="connsiteY14" fmla="*/ 3470866 h 5054659"/>
                <a:gd name="connsiteX15" fmla="*/ 4861932 w 4861932"/>
                <a:gd name="connsiteY15" fmla="*/ 3931401 h 5054659"/>
                <a:gd name="connsiteX16" fmla="*/ 4861932 w 4861932"/>
                <a:gd name="connsiteY16" fmla="*/ 4341390 h 5054659"/>
                <a:gd name="connsiteX17" fmla="*/ 4861932 w 4861932"/>
                <a:gd name="connsiteY17" fmla="*/ 5054659 h 5054659"/>
                <a:gd name="connsiteX18" fmla="*/ 4370337 w 4861932"/>
                <a:gd name="connsiteY18" fmla="*/ 5054659 h 5054659"/>
                <a:gd name="connsiteX19" fmla="*/ 3732883 w 4861932"/>
                <a:gd name="connsiteY19" fmla="*/ 5054659 h 5054659"/>
                <a:gd name="connsiteX20" fmla="*/ 3192669 w 4861932"/>
                <a:gd name="connsiteY20" fmla="*/ 5054659 h 5054659"/>
                <a:gd name="connsiteX21" fmla="*/ 2798312 w 4861932"/>
                <a:gd name="connsiteY21" fmla="*/ 5054659 h 5054659"/>
                <a:gd name="connsiteX22" fmla="*/ 2403955 w 4861932"/>
                <a:gd name="connsiteY22" fmla="*/ 5054659 h 5054659"/>
                <a:gd name="connsiteX23" fmla="*/ 1815121 w 4861932"/>
                <a:gd name="connsiteY23" fmla="*/ 5054659 h 5054659"/>
                <a:gd name="connsiteX24" fmla="*/ 1226287 w 4861932"/>
                <a:gd name="connsiteY24" fmla="*/ 5054659 h 5054659"/>
                <a:gd name="connsiteX25" fmla="*/ 588834 w 4861932"/>
                <a:gd name="connsiteY25" fmla="*/ 5054659 h 5054659"/>
                <a:gd name="connsiteX26" fmla="*/ 0 w 4861932"/>
                <a:gd name="connsiteY26" fmla="*/ 5054659 h 5054659"/>
                <a:gd name="connsiteX27" fmla="*/ 0 w 4861932"/>
                <a:gd name="connsiteY27" fmla="*/ 4644670 h 5054659"/>
                <a:gd name="connsiteX28" fmla="*/ 0 w 4861932"/>
                <a:gd name="connsiteY28" fmla="*/ 4184134 h 5054659"/>
                <a:gd name="connsiteX29" fmla="*/ 0 w 4861932"/>
                <a:gd name="connsiteY29" fmla="*/ 3521412 h 5054659"/>
                <a:gd name="connsiteX30" fmla="*/ 0 w 4861932"/>
                <a:gd name="connsiteY30" fmla="*/ 2959784 h 5054659"/>
                <a:gd name="connsiteX31" fmla="*/ 0 w 4861932"/>
                <a:gd name="connsiteY31" fmla="*/ 2549795 h 5054659"/>
                <a:gd name="connsiteX32" fmla="*/ 0 w 4861932"/>
                <a:gd name="connsiteY32" fmla="*/ 1887073 h 5054659"/>
                <a:gd name="connsiteX33" fmla="*/ 0 w 4861932"/>
                <a:gd name="connsiteY33" fmla="*/ 1224351 h 5054659"/>
                <a:gd name="connsiteX34" fmla="*/ 0 w 4861932"/>
                <a:gd name="connsiteY34" fmla="*/ 814362 h 5054659"/>
                <a:gd name="connsiteX35" fmla="*/ 0 w 4861932"/>
                <a:gd name="connsiteY35" fmla="*/ 0 h 505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861932" h="5054659" extrusionOk="0">
                  <a:moveTo>
                    <a:pt x="0" y="0"/>
                  </a:moveTo>
                  <a:cubicBezTo>
                    <a:pt x="95329" y="-30510"/>
                    <a:pt x="215192" y="17177"/>
                    <a:pt x="394357" y="0"/>
                  </a:cubicBezTo>
                  <a:cubicBezTo>
                    <a:pt x="573522" y="-17177"/>
                    <a:pt x="792867" y="28136"/>
                    <a:pt x="1031810" y="0"/>
                  </a:cubicBezTo>
                  <a:cubicBezTo>
                    <a:pt x="1270753" y="-28136"/>
                    <a:pt x="1391935" y="33253"/>
                    <a:pt x="1523405" y="0"/>
                  </a:cubicBezTo>
                  <a:cubicBezTo>
                    <a:pt x="1654875" y="-33253"/>
                    <a:pt x="2025660" y="58919"/>
                    <a:pt x="2160859" y="0"/>
                  </a:cubicBezTo>
                  <a:cubicBezTo>
                    <a:pt x="2296058" y="-58919"/>
                    <a:pt x="2492460" y="38763"/>
                    <a:pt x="2749693" y="0"/>
                  </a:cubicBezTo>
                  <a:cubicBezTo>
                    <a:pt x="3006926" y="-38763"/>
                    <a:pt x="3132678" y="74837"/>
                    <a:pt x="3387146" y="0"/>
                  </a:cubicBezTo>
                  <a:cubicBezTo>
                    <a:pt x="3641614" y="-74837"/>
                    <a:pt x="3689342" y="2092"/>
                    <a:pt x="3975980" y="0"/>
                  </a:cubicBezTo>
                  <a:cubicBezTo>
                    <a:pt x="4262618" y="-2092"/>
                    <a:pt x="4611651" y="64985"/>
                    <a:pt x="4861932" y="0"/>
                  </a:cubicBezTo>
                  <a:cubicBezTo>
                    <a:pt x="4906296" y="253332"/>
                    <a:pt x="4818911" y="365216"/>
                    <a:pt x="4861932" y="612175"/>
                  </a:cubicBezTo>
                  <a:cubicBezTo>
                    <a:pt x="4904953" y="859134"/>
                    <a:pt x="4818144" y="972063"/>
                    <a:pt x="4861932" y="1123258"/>
                  </a:cubicBezTo>
                  <a:cubicBezTo>
                    <a:pt x="4905720" y="1274453"/>
                    <a:pt x="4856691" y="1501508"/>
                    <a:pt x="4861932" y="1785980"/>
                  </a:cubicBezTo>
                  <a:cubicBezTo>
                    <a:pt x="4867173" y="2070452"/>
                    <a:pt x="4795448" y="2312481"/>
                    <a:pt x="4861932" y="2448701"/>
                  </a:cubicBezTo>
                  <a:cubicBezTo>
                    <a:pt x="4928416" y="2584921"/>
                    <a:pt x="4794097" y="2813207"/>
                    <a:pt x="4861932" y="3060877"/>
                  </a:cubicBezTo>
                  <a:cubicBezTo>
                    <a:pt x="4929767" y="3308547"/>
                    <a:pt x="4851349" y="3346039"/>
                    <a:pt x="4861932" y="3470866"/>
                  </a:cubicBezTo>
                  <a:cubicBezTo>
                    <a:pt x="4872515" y="3595693"/>
                    <a:pt x="4861662" y="3800255"/>
                    <a:pt x="4861932" y="3931401"/>
                  </a:cubicBezTo>
                  <a:cubicBezTo>
                    <a:pt x="4862202" y="4062547"/>
                    <a:pt x="4831930" y="4229090"/>
                    <a:pt x="4861932" y="4341390"/>
                  </a:cubicBezTo>
                  <a:cubicBezTo>
                    <a:pt x="4891934" y="4453690"/>
                    <a:pt x="4847786" y="4845820"/>
                    <a:pt x="4861932" y="5054659"/>
                  </a:cubicBezTo>
                  <a:cubicBezTo>
                    <a:pt x="4751377" y="5093061"/>
                    <a:pt x="4575704" y="5038861"/>
                    <a:pt x="4370337" y="5054659"/>
                  </a:cubicBezTo>
                  <a:cubicBezTo>
                    <a:pt x="4164971" y="5070457"/>
                    <a:pt x="3981352" y="4989778"/>
                    <a:pt x="3732883" y="5054659"/>
                  </a:cubicBezTo>
                  <a:cubicBezTo>
                    <a:pt x="3484414" y="5119540"/>
                    <a:pt x="3342992" y="5052609"/>
                    <a:pt x="3192669" y="5054659"/>
                  </a:cubicBezTo>
                  <a:cubicBezTo>
                    <a:pt x="3042346" y="5056709"/>
                    <a:pt x="2973103" y="5027509"/>
                    <a:pt x="2798312" y="5054659"/>
                  </a:cubicBezTo>
                  <a:cubicBezTo>
                    <a:pt x="2623521" y="5081809"/>
                    <a:pt x="2599836" y="5040175"/>
                    <a:pt x="2403955" y="5054659"/>
                  </a:cubicBezTo>
                  <a:cubicBezTo>
                    <a:pt x="2208074" y="5069143"/>
                    <a:pt x="1955360" y="5010680"/>
                    <a:pt x="1815121" y="5054659"/>
                  </a:cubicBezTo>
                  <a:cubicBezTo>
                    <a:pt x="1674882" y="5098638"/>
                    <a:pt x="1405672" y="5002895"/>
                    <a:pt x="1226287" y="5054659"/>
                  </a:cubicBezTo>
                  <a:cubicBezTo>
                    <a:pt x="1046902" y="5106423"/>
                    <a:pt x="827100" y="5040054"/>
                    <a:pt x="588834" y="5054659"/>
                  </a:cubicBezTo>
                  <a:cubicBezTo>
                    <a:pt x="350568" y="5069264"/>
                    <a:pt x="187587" y="5037822"/>
                    <a:pt x="0" y="5054659"/>
                  </a:cubicBezTo>
                  <a:cubicBezTo>
                    <a:pt x="-47922" y="4961257"/>
                    <a:pt x="20353" y="4772449"/>
                    <a:pt x="0" y="4644670"/>
                  </a:cubicBezTo>
                  <a:cubicBezTo>
                    <a:pt x="-20353" y="4516891"/>
                    <a:pt x="11481" y="4347075"/>
                    <a:pt x="0" y="4184134"/>
                  </a:cubicBezTo>
                  <a:cubicBezTo>
                    <a:pt x="-11481" y="4021193"/>
                    <a:pt x="22403" y="3801219"/>
                    <a:pt x="0" y="3521412"/>
                  </a:cubicBezTo>
                  <a:cubicBezTo>
                    <a:pt x="-22403" y="3241605"/>
                    <a:pt x="4378" y="3081901"/>
                    <a:pt x="0" y="2959784"/>
                  </a:cubicBezTo>
                  <a:cubicBezTo>
                    <a:pt x="-4378" y="2837667"/>
                    <a:pt x="5590" y="2653324"/>
                    <a:pt x="0" y="2549795"/>
                  </a:cubicBezTo>
                  <a:cubicBezTo>
                    <a:pt x="-5590" y="2446266"/>
                    <a:pt x="74614" y="2193093"/>
                    <a:pt x="0" y="1887073"/>
                  </a:cubicBezTo>
                  <a:cubicBezTo>
                    <a:pt x="-74614" y="1581053"/>
                    <a:pt x="54865" y="1406305"/>
                    <a:pt x="0" y="1224351"/>
                  </a:cubicBezTo>
                  <a:cubicBezTo>
                    <a:pt x="-54865" y="1042397"/>
                    <a:pt x="5943" y="996376"/>
                    <a:pt x="0" y="814362"/>
                  </a:cubicBezTo>
                  <a:cubicBezTo>
                    <a:pt x="-5943" y="632348"/>
                    <a:pt x="18173" y="284919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3623616841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700975" y="999015"/>
            <a:ext cx="5927435" cy="5090333"/>
          </a:xfrm>
          <a:prstGeom prst="heart">
            <a:avLst/>
          </a:prstGeom>
          <a:solidFill>
            <a:srgbClr val="FF0000"/>
          </a:solidFill>
          <a:ln w="76200">
            <a:solidFill>
              <a:schemeClr val="accent4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My command is this:</a:t>
            </a:r>
          </a:p>
          <a:p>
            <a:pPr algn="ctr"/>
            <a:r>
              <a:rPr lang="en-US" sz="2400" b="1" dirty="0"/>
              <a:t> </a:t>
            </a:r>
            <a:r>
              <a:rPr lang="en-US" sz="3600" b="1" dirty="0"/>
              <a:t>Love each other </a:t>
            </a:r>
            <a:r>
              <a:rPr lang="en-US" sz="3200" b="1" i="1" dirty="0"/>
              <a:t>as I have loved you.</a:t>
            </a:r>
          </a:p>
          <a:p>
            <a:pPr algn="ctr"/>
            <a:r>
              <a:rPr lang="en-US" sz="2400" dirty="0"/>
              <a:t>John 15:12</a:t>
            </a:r>
          </a:p>
        </p:txBody>
      </p:sp>
    </p:spTree>
    <p:extLst>
      <p:ext uri="{BB962C8B-B14F-4D97-AF65-F5344CB8AC3E}">
        <p14:creationId xmlns:p14="http://schemas.microsoft.com/office/powerpoint/2010/main" val="344129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8720" y="2569147"/>
            <a:ext cx="4731720" cy="3106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US" sz="2400" dirty="0"/>
              <a:t>Matthew 25:34-36</a:t>
            </a:r>
          </a:p>
          <a:p>
            <a:r>
              <a:rPr lang="en-US" sz="2400" baseline="30000" dirty="0"/>
              <a:t>Another time Jesus was talking about when he comes again.  He said:  </a:t>
            </a:r>
            <a:endParaRPr lang="en-US" sz="2400" dirty="0"/>
          </a:p>
          <a:p>
            <a:r>
              <a:rPr lang="en-US" sz="2400" baseline="30000" dirty="0"/>
              <a:t>34 </a:t>
            </a:r>
            <a:r>
              <a:rPr lang="en-US" sz="2400" dirty="0"/>
              <a:t>“Then the King will say to those on his right, ‘Come, you who are blessed by my Father; take your inheritance, the kingdom prepared for you since the creation of the world.</a:t>
            </a:r>
          </a:p>
          <a:p>
            <a:r>
              <a:rPr lang="en-US" sz="2400" baseline="30000" dirty="0"/>
              <a:t>35 </a:t>
            </a:r>
            <a:r>
              <a:rPr lang="en-US" sz="2400" dirty="0"/>
              <a:t>For I was hungry and you gave me something to eat, I was thirsty and you gave me something to drink, I was a stranger and you invited me in, </a:t>
            </a:r>
            <a:r>
              <a:rPr lang="en-US" sz="2400" baseline="30000" dirty="0"/>
              <a:t>36 </a:t>
            </a:r>
            <a:r>
              <a:rPr lang="en-US" sz="2400" dirty="0"/>
              <a:t>I needed clothes and you clothed me, I was sick and you looked after me, I was in prison and you came to visit me.’</a:t>
            </a:r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5252224" y="367990"/>
            <a:ext cx="5519854" cy="5779591"/>
          </a:xfrm>
          <a:custGeom>
            <a:avLst/>
            <a:gdLst>
              <a:gd name="connsiteX0" fmla="*/ 0 w 5519854"/>
              <a:gd name="connsiteY0" fmla="*/ 0 h 5779591"/>
              <a:gd name="connsiteX1" fmla="*/ 607184 w 5519854"/>
              <a:gd name="connsiteY1" fmla="*/ 0 h 5779591"/>
              <a:gd name="connsiteX2" fmla="*/ 1103971 w 5519854"/>
              <a:gd name="connsiteY2" fmla="*/ 0 h 5779591"/>
              <a:gd name="connsiteX3" fmla="*/ 1655956 w 5519854"/>
              <a:gd name="connsiteY3" fmla="*/ 0 h 5779591"/>
              <a:gd name="connsiteX4" fmla="*/ 2097545 w 5519854"/>
              <a:gd name="connsiteY4" fmla="*/ 0 h 5779591"/>
              <a:gd name="connsiteX5" fmla="*/ 2704728 w 5519854"/>
              <a:gd name="connsiteY5" fmla="*/ 0 h 5779591"/>
              <a:gd name="connsiteX6" fmla="*/ 3091118 w 5519854"/>
              <a:gd name="connsiteY6" fmla="*/ 0 h 5779591"/>
              <a:gd name="connsiteX7" fmla="*/ 3477508 w 5519854"/>
              <a:gd name="connsiteY7" fmla="*/ 0 h 5779591"/>
              <a:gd name="connsiteX8" fmla="*/ 4084692 w 5519854"/>
              <a:gd name="connsiteY8" fmla="*/ 0 h 5779591"/>
              <a:gd name="connsiteX9" fmla="*/ 4691876 w 5519854"/>
              <a:gd name="connsiteY9" fmla="*/ 0 h 5779591"/>
              <a:gd name="connsiteX10" fmla="*/ 5519854 w 5519854"/>
              <a:gd name="connsiteY10" fmla="*/ 0 h 5779591"/>
              <a:gd name="connsiteX11" fmla="*/ 5519854 w 5519854"/>
              <a:gd name="connsiteY11" fmla="*/ 693551 h 5779591"/>
              <a:gd name="connsiteX12" fmla="*/ 5519854 w 5519854"/>
              <a:gd name="connsiteY12" fmla="*/ 1098122 h 5779591"/>
              <a:gd name="connsiteX13" fmla="*/ 5519854 w 5519854"/>
              <a:gd name="connsiteY13" fmla="*/ 1676081 h 5779591"/>
              <a:gd name="connsiteX14" fmla="*/ 5519854 w 5519854"/>
              <a:gd name="connsiteY14" fmla="*/ 2311836 h 5779591"/>
              <a:gd name="connsiteX15" fmla="*/ 5519854 w 5519854"/>
              <a:gd name="connsiteY15" fmla="*/ 2716408 h 5779591"/>
              <a:gd name="connsiteX16" fmla="*/ 5519854 w 5519854"/>
              <a:gd name="connsiteY16" fmla="*/ 3294367 h 5779591"/>
              <a:gd name="connsiteX17" fmla="*/ 5519854 w 5519854"/>
              <a:gd name="connsiteY17" fmla="*/ 3930122 h 5779591"/>
              <a:gd name="connsiteX18" fmla="*/ 5519854 w 5519854"/>
              <a:gd name="connsiteY18" fmla="*/ 4334693 h 5779591"/>
              <a:gd name="connsiteX19" fmla="*/ 5519854 w 5519854"/>
              <a:gd name="connsiteY19" fmla="*/ 4797061 h 5779591"/>
              <a:gd name="connsiteX20" fmla="*/ 5519854 w 5519854"/>
              <a:gd name="connsiteY20" fmla="*/ 5779591 h 5779591"/>
              <a:gd name="connsiteX21" fmla="*/ 5133464 w 5519854"/>
              <a:gd name="connsiteY21" fmla="*/ 5779591 h 5779591"/>
              <a:gd name="connsiteX22" fmla="*/ 4581479 w 5519854"/>
              <a:gd name="connsiteY22" fmla="*/ 5779591 h 5779591"/>
              <a:gd name="connsiteX23" fmla="*/ 4139891 w 5519854"/>
              <a:gd name="connsiteY23" fmla="*/ 5779591 h 5779591"/>
              <a:gd name="connsiteX24" fmla="*/ 3753501 w 5519854"/>
              <a:gd name="connsiteY24" fmla="*/ 5779591 h 5779591"/>
              <a:gd name="connsiteX25" fmla="*/ 3201515 w 5519854"/>
              <a:gd name="connsiteY25" fmla="*/ 5779591 h 5779591"/>
              <a:gd name="connsiteX26" fmla="*/ 2649530 w 5519854"/>
              <a:gd name="connsiteY26" fmla="*/ 5779591 h 5779591"/>
              <a:gd name="connsiteX27" fmla="*/ 1987147 w 5519854"/>
              <a:gd name="connsiteY27" fmla="*/ 5779591 h 5779591"/>
              <a:gd name="connsiteX28" fmla="*/ 1490361 w 5519854"/>
              <a:gd name="connsiteY28" fmla="*/ 5779591 h 5779591"/>
              <a:gd name="connsiteX29" fmla="*/ 993574 w 5519854"/>
              <a:gd name="connsiteY29" fmla="*/ 5779591 h 5779591"/>
              <a:gd name="connsiteX30" fmla="*/ 0 w 5519854"/>
              <a:gd name="connsiteY30" fmla="*/ 5779591 h 5779591"/>
              <a:gd name="connsiteX31" fmla="*/ 0 w 5519854"/>
              <a:gd name="connsiteY31" fmla="*/ 5375020 h 5779591"/>
              <a:gd name="connsiteX32" fmla="*/ 0 w 5519854"/>
              <a:gd name="connsiteY32" fmla="*/ 4797061 h 5779591"/>
              <a:gd name="connsiteX33" fmla="*/ 0 w 5519854"/>
              <a:gd name="connsiteY33" fmla="*/ 4161306 h 5779591"/>
              <a:gd name="connsiteX34" fmla="*/ 0 w 5519854"/>
              <a:gd name="connsiteY34" fmla="*/ 3756734 h 5779591"/>
              <a:gd name="connsiteX35" fmla="*/ 0 w 5519854"/>
              <a:gd name="connsiteY35" fmla="*/ 3120979 h 5779591"/>
              <a:gd name="connsiteX36" fmla="*/ 0 w 5519854"/>
              <a:gd name="connsiteY36" fmla="*/ 2716408 h 5779591"/>
              <a:gd name="connsiteX37" fmla="*/ 0 w 5519854"/>
              <a:gd name="connsiteY37" fmla="*/ 2080653 h 5779591"/>
              <a:gd name="connsiteX38" fmla="*/ 0 w 5519854"/>
              <a:gd name="connsiteY38" fmla="*/ 1387102 h 5779591"/>
              <a:gd name="connsiteX39" fmla="*/ 0 w 5519854"/>
              <a:gd name="connsiteY39" fmla="*/ 866939 h 5779591"/>
              <a:gd name="connsiteX40" fmla="*/ 0 w 5519854"/>
              <a:gd name="connsiteY40" fmla="*/ 0 h 577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519854" h="5779591" fill="none" extrusionOk="0">
                <a:moveTo>
                  <a:pt x="0" y="0"/>
                </a:moveTo>
                <a:cubicBezTo>
                  <a:pt x="156651" y="-67920"/>
                  <a:pt x="430757" y="8193"/>
                  <a:pt x="607184" y="0"/>
                </a:cubicBezTo>
                <a:cubicBezTo>
                  <a:pt x="783611" y="-8193"/>
                  <a:pt x="895551" y="58483"/>
                  <a:pt x="1103971" y="0"/>
                </a:cubicBezTo>
                <a:cubicBezTo>
                  <a:pt x="1312391" y="-58483"/>
                  <a:pt x="1476059" y="32753"/>
                  <a:pt x="1655956" y="0"/>
                </a:cubicBezTo>
                <a:cubicBezTo>
                  <a:pt x="1835853" y="-32753"/>
                  <a:pt x="1984243" y="16605"/>
                  <a:pt x="2097545" y="0"/>
                </a:cubicBezTo>
                <a:cubicBezTo>
                  <a:pt x="2210847" y="-16605"/>
                  <a:pt x="2533229" y="45241"/>
                  <a:pt x="2704728" y="0"/>
                </a:cubicBezTo>
                <a:cubicBezTo>
                  <a:pt x="2876227" y="-45241"/>
                  <a:pt x="2918399" y="12585"/>
                  <a:pt x="3091118" y="0"/>
                </a:cubicBezTo>
                <a:cubicBezTo>
                  <a:pt x="3263837" y="-12585"/>
                  <a:pt x="3356209" y="6760"/>
                  <a:pt x="3477508" y="0"/>
                </a:cubicBezTo>
                <a:cubicBezTo>
                  <a:pt x="3598807" y="-6760"/>
                  <a:pt x="3843924" y="2312"/>
                  <a:pt x="4084692" y="0"/>
                </a:cubicBezTo>
                <a:cubicBezTo>
                  <a:pt x="4325460" y="-2312"/>
                  <a:pt x="4558572" y="53458"/>
                  <a:pt x="4691876" y="0"/>
                </a:cubicBezTo>
                <a:cubicBezTo>
                  <a:pt x="4825180" y="-53458"/>
                  <a:pt x="5125061" y="1924"/>
                  <a:pt x="5519854" y="0"/>
                </a:cubicBezTo>
                <a:cubicBezTo>
                  <a:pt x="5541406" y="229894"/>
                  <a:pt x="5449324" y="396004"/>
                  <a:pt x="5519854" y="693551"/>
                </a:cubicBezTo>
                <a:cubicBezTo>
                  <a:pt x="5590384" y="991098"/>
                  <a:pt x="5473401" y="933760"/>
                  <a:pt x="5519854" y="1098122"/>
                </a:cubicBezTo>
                <a:cubicBezTo>
                  <a:pt x="5566307" y="1262484"/>
                  <a:pt x="5456602" y="1431936"/>
                  <a:pt x="5519854" y="1676081"/>
                </a:cubicBezTo>
                <a:cubicBezTo>
                  <a:pt x="5583106" y="1920226"/>
                  <a:pt x="5512667" y="2169018"/>
                  <a:pt x="5519854" y="2311836"/>
                </a:cubicBezTo>
                <a:cubicBezTo>
                  <a:pt x="5527041" y="2454655"/>
                  <a:pt x="5481475" y="2586719"/>
                  <a:pt x="5519854" y="2716408"/>
                </a:cubicBezTo>
                <a:cubicBezTo>
                  <a:pt x="5558233" y="2846097"/>
                  <a:pt x="5516829" y="3007498"/>
                  <a:pt x="5519854" y="3294367"/>
                </a:cubicBezTo>
                <a:cubicBezTo>
                  <a:pt x="5522879" y="3581236"/>
                  <a:pt x="5463620" y="3722101"/>
                  <a:pt x="5519854" y="3930122"/>
                </a:cubicBezTo>
                <a:cubicBezTo>
                  <a:pt x="5576088" y="4138144"/>
                  <a:pt x="5509391" y="4152808"/>
                  <a:pt x="5519854" y="4334693"/>
                </a:cubicBezTo>
                <a:cubicBezTo>
                  <a:pt x="5530317" y="4516578"/>
                  <a:pt x="5515733" y="4595516"/>
                  <a:pt x="5519854" y="4797061"/>
                </a:cubicBezTo>
                <a:cubicBezTo>
                  <a:pt x="5523975" y="4998606"/>
                  <a:pt x="5509364" y="5383005"/>
                  <a:pt x="5519854" y="5779591"/>
                </a:cubicBezTo>
                <a:cubicBezTo>
                  <a:pt x="5349033" y="5797837"/>
                  <a:pt x="5232896" y="5758630"/>
                  <a:pt x="5133464" y="5779591"/>
                </a:cubicBezTo>
                <a:cubicBezTo>
                  <a:pt x="5034032" y="5800552"/>
                  <a:pt x="4768898" y="5739841"/>
                  <a:pt x="4581479" y="5779591"/>
                </a:cubicBezTo>
                <a:cubicBezTo>
                  <a:pt x="4394061" y="5819341"/>
                  <a:pt x="4280810" y="5773189"/>
                  <a:pt x="4139891" y="5779591"/>
                </a:cubicBezTo>
                <a:cubicBezTo>
                  <a:pt x="3998972" y="5785993"/>
                  <a:pt x="3861865" y="5763255"/>
                  <a:pt x="3753501" y="5779591"/>
                </a:cubicBezTo>
                <a:cubicBezTo>
                  <a:pt x="3645137" y="5795927"/>
                  <a:pt x="3374039" y="5723579"/>
                  <a:pt x="3201515" y="5779591"/>
                </a:cubicBezTo>
                <a:cubicBezTo>
                  <a:pt x="3028991" y="5835603"/>
                  <a:pt x="2761272" y="5725494"/>
                  <a:pt x="2649530" y="5779591"/>
                </a:cubicBezTo>
                <a:cubicBezTo>
                  <a:pt x="2537788" y="5833688"/>
                  <a:pt x="2123154" y="5712075"/>
                  <a:pt x="1987147" y="5779591"/>
                </a:cubicBezTo>
                <a:cubicBezTo>
                  <a:pt x="1851140" y="5847107"/>
                  <a:pt x="1637337" y="5762932"/>
                  <a:pt x="1490361" y="5779591"/>
                </a:cubicBezTo>
                <a:cubicBezTo>
                  <a:pt x="1343385" y="5796250"/>
                  <a:pt x="1151678" y="5757332"/>
                  <a:pt x="993574" y="5779591"/>
                </a:cubicBezTo>
                <a:cubicBezTo>
                  <a:pt x="835470" y="5801850"/>
                  <a:pt x="373435" y="5757794"/>
                  <a:pt x="0" y="5779591"/>
                </a:cubicBezTo>
                <a:cubicBezTo>
                  <a:pt x="-17749" y="5655694"/>
                  <a:pt x="24855" y="5529529"/>
                  <a:pt x="0" y="5375020"/>
                </a:cubicBezTo>
                <a:cubicBezTo>
                  <a:pt x="-24855" y="5220511"/>
                  <a:pt x="68408" y="5038581"/>
                  <a:pt x="0" y="4797061"/>
                </a:cubicBezTo>
                <a:cubicBezTo>
                  <a:pt x="-68408" y="4555541"/>
                  <a:pt x="63436" y="4413671"/>
                  <a:pt x="0" y="4161306"/>
                </a:cubicBezTo>
                <a:cubicBezTo>
                  <a:pt x="-63436" y="3908942"/>
                  <a:pt x="16463" y="3856036"/>
                  <a:pt x="0" y="3756734"/>
                </a:cubicBezTo>
                <a:cubicBezTo>
                  <a:pt x="-16463" y="3657432"/>
                  <a:pt x="32561" y="3376456"/>
                  <a:pt x="0" y="3120979"/>
                </a:cubicBezTo>
                <a:cubicBezTo>
                  <a:pt x="-32561" y="2865503"/>
                  <a:pt x="1484" y="2906709"/>
                  <a:pt x="0" y="2716408"/>
                </a:cubicBezTo>
                <a:cubicBezTo>
                  <a:pt x="-1484" y="2526107"/>
                  <a:pt x="11977" y="2391631"/>
                  <a:pt x="0" y="2080653"/>
                </a:cubicBezTo>
                <a:cubicBezTo>
                  <a:pt x="-11977" y="1769676"/>
                  <a:pt x="28939" y="1589877"/>
                  <a:pt x="0" y="1387102"/>
                </a:cubicBezTo>
                <a:cubicBezTo>
                  <a:pt x="-28939" y="1184327"/>
                  <a:pt x="59618" y="1088470"/>
                  <a:pt x="0" y="866939"/>
                </a:cubicBezTo>
                <a:cubicBezTo>
                  <a:pt x="-59618" y="645408"/>
                  <a:pt x="102700" y="290785"/>
                  <a:pt x="0" y="0"/>
                </a:cubicBezTo>
                <a:close/>
              </a:path>
              <a:path w="5519854" h="5779591" stroke="0" extrusionOk="0">
                <a:moveTo>
                  <a:pt x="0" y="0"/>
                </a:moveTo>
                <a:cubicBezTo>
                  <a:pt x="147297" y="-50649"/>
                  <a:pt x="305914" y="29636"/>
                  <a:pt x="441588" y="0"/>
                </a:cubicBezTo>
                <a:cubicBezTo>
                  <a:pt x="577262" y="-29636"/>
                  <a:pt x="682341" y="6206"/>
                  <a:pt x="883177" y="0"/>
                </a:cubicBezTo>
                <a:cubicBezTo>
                  <a:pt x="1084013" y="-6206"/>
                  <a:pt x="1151952" y="596"/>
                  <a:pt x="1269566" y="0"/>
                </a:cubicBezTo>
                <a:cubicBezTo>
                  <a:pt x="1387180" y="-596"/>
                  <a:pt x="1584789" y="14749"/>
                  <a:pt x="1876750" y="0"/>
                </a:cubicBezTo>
                <a:cubicBezTo>
                  <a:pt x="2168711" y="-14749"/>
                  <a:pt x="2227559" y="62322"/>
                  <a:pt x="2483934" y="0"/>
                </a:cubicBezTo>
                <a:cubicBezTo>
                  <a:pt x="2740309" y="-62322"/>
                  <a:pt x="2855460" y="10297"/>
                  <a:pt x="3091118" y="0"/>
                </a:cubicBezTo>
                <a:cubicBezTo>
                  <a:pt x="3326776" y="-10297"/>
                  <a:pt x="3536724" y="29346"/>
                  <a:pt x="3698302" y="0"/>
                </a:cubicBezTo>
                <a:cubicBezTo>
                  <a:pt x="3859880" y="-29346"/>
                  <a:pt x="4042428" y="27556"/>
                  <a:pt x="4250288" y="0"/>
                </a:cubicBezTo>
                <a:cubicBezTo>
                  <a:pt x="4458148" y="-27556"/>
                  <a:pt x="4553377" y="39450"/>
                  <a:pt x="4691876" y="0"/>
                </a:cubicBezTo>
                <a:cubicBezTo>
                  <a:pt x="4830375" y="-39450"/>
                  <a:pt x="5133675" y="1301"/>
                  <a:pt x="5519854" y="0"/>
                </a:cubicBezTo>
                <a:cubicBezTo>
                  <a:pt x="5531828" y="289338"/>
                  <a:pt x="5496561" y="488330"/>
                  <a:pt x="5519854" y="693551"/>
                </a:cubicBezTo>
                <a:cubicBezTo>
                  <a:pt x="5543147" y="898772"/>
                  <a:pt x="5447221" y="1200119"/>
                  <a:pt x="5519854" y="1387102"/>
                </a:cubicBezTo>
                <a:cubicBezTo>
                  <a:pt x="5592487" y="1574085"/>
                  <a:pt x="5513118" y="1729762"/>
                  <a:pt x="5519854" y="1907265"/>
                </a:cubicBezTo>
                <a:cubicBezTo>
                  <a:pt x="5526590" y="2084768"/>
                  <a:pt x="5498544" y="2408789"/>
                  <a:pt x="5519854" y="2543020"/>
                </a:cubicBezTo>
                <a:cubicBezTo>
                  <a:pt x="5541164" y="2677252"/>
                  <a:pt x="5488143" y="2792738"/>
                  <a:pt x="5519854" y="3005387"/>
                </a:cubicBezTo>
                <a:cubicBezTo>
                  <a:pt x="5551565" y="3218036"/>
                  <a:pt x="5506008" y="3305366"/>
                  <a:pt x="5519854" y="3583346"/>
                </a:cubicBezTo>
                <a:cubicBezTo>
                  <a:pt x="5533700" y="3861326"/>
                  <a:pt x="5512227" y="3902732"/>
                  <a:pt x="5519854" y="4219101"/>
                </a:cubicBezTo>
                <a:cubicBezTo>
                  <a:pt x="5527481" y="4535471"/>
                  <a:pt x="5505203" y="4746405"/>
                  <a:pt x="5519854" y="4912652"/>
                </a:cubicBezTo>
                <a:cubicBezTo>
                  <a:pt x="5534505" y="5078899"/>
                  <a:pt x="5424003" y="5521473"/>
                  <a:pt x="5519854" y="5779591"/>
                </a:cubicBezTo>
                <a:cubicBezTo>
                  <a:pt x="5373043" y="5830168"/>
                  <a:pt x="5131757" y="5761921"/>
                  <a:pt x="4857472" y="5779591"/>
                </a:cubicBezTo>
                <a:cubicBezTo>
                  <a:pt x="4583187" y="5797261"/>
                  <a:pt x="4425441" y="5731793"/>
                  <a:pt x="4305486" y="5779591"/>
                </a:cubicBezTo>
                <a:cubicBezTo>
                  <a:pt x="4185531" y="5827389"/>
                  <a:pt x="4036147" y="5763757"/>
                  <a:pt x="3863898" y="5779591"/>
                </a:cubicBezTo>
                <a:cubicBezTo>
                  <a:pt x="3691649" y="5795425"/>
                  <a:pt x="3580570" y="5772632"/>
                  <a:pt x="3311912" y="5779591"/>
                </a:cubicBezTo>
                <a:cubicBezTo>
                  <a:pt x="3043254" y="5786550"/>
                  <a:pt x="2985474" y="5725215"/>
                  <a:pt x="2815126" y="5779591"/>
                </a:cubicBezTo>
                <a:cubicBezTo>
                  <a:pt x="2644778" y="5833967"/>
                  <a:pt x="2439110" y="5739881"/>
                  <a:pt x="2318339" y="5779591"/>
                </a:cubicBezTo>
                <a:cubicBezTo>
                  <a:pt x="2197568" y="5819301"/>
                  <a:pt x="1957776" y="5726596"/>
                  <a:pt x="1821552" y="5779591"/>
                </a:cubicBezTo>
                <a:cubicBezTo>
                  <a:pt x="1685328" y="5832586"/>
                  <a:pt x="1520958" y="5775327"/>
                  <a:pt x="1324765" y="5779591"/>
                </a:cubicBezTo>
                <a:cubicBezTo>
                  <a:pt x="1128572" y="5783855"/>
                  <a:pt x="1057982" y="5748030"/>
                  <a:pt x="938375" y="5779591"/>
                </a:cubicBezTo>
                <a:cubicBezTo>
                  <a:pt x="818768" y="5811152"/>
                  <a:pt x="706740" y="5739801"/>
                  <a:pt x="551985" y="5779591"/>
                </a:cubicBezTo>
                <a:cubicBezTo>
                  <a:pt x="397230" y="5819381"/>
                  <a:pt x="213432" y="5732763"/>
                  <a:pt x="0" y="5779591"/>
                </a:cubicBezTo>
                <a:cubicBezTo>
                  <a:pt x="-15720" y="5466109"/>
                  <a:pt x="47314" y="5383360"/>
                  <a:pt x="0" y="5143836"/>
                </a:cubicBezTo>
                <a:cubicBezTo>
                  <a:pt x="-47314" y="4904313"/>
                  <a:pt x="17527" y="4855144"/>
                  <a:pt x="0" y="4623673"/>
                </a:cubicBezTo>
                <a:cubicBezTo>
                  <a:pt x="-17527" y="4392202"/>
                  <a:pt x="6244" y="4311872"/>
                  <a:pt x="0" y="4103510"/>
                </a:cubicBezTo>
                <a:cubicBezTo>
                  <a:pt x="-6244" y="3895148"/>
                  <a:pt x="33763" y="3799860"/>
                  <a:pt x="0" y="3641142"/>
                </a:cubicBezTo>
                <a:cubicBezTo>
                  <a:pt x="-33763" y="3482424"/>
                  <a:pt x="66515" y="3250469"/>
                  <a:pt x="0" y="3005387"/>
                </a:cubicBezTo>
                <a:cubicBezTo>
                  <a:pt x="-66515" y="2760306"/>
                  <a:pt x="369" y="2621123"/>
                  <a:pt x="0" y="2369632"/>
                </a:cubicBezTo>
                <a:cubicBezTo>
                  <a:pt x="-369" y="2118142"/>
                  <a:pt x="16284" y="1934580"/>
                  <a:pt x="0" y="1733877"/>
                </a:cubicBezTo>
                <a:cubicBezTo>
                  <a:pt x="-16284" y="1533175"/>
                  <a:pt x="23782" y="1452387"/>
                  <a:pt x="0" y="1329306"/>
                </a:cubicBezTo>
                <a:cubicBezTo>
                  <a:pt x="-23782" y="1206225"/>
                  <a:pt x="56018" y="825211"/>
                  <a:pt x="0" y="693551"/>
                </a:cubicBezTo>
                <a:cubicBezTo>
                  <a:pt x="-56018" y="561892"/>
                  <a:pt x="74742" y="202982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021715" y="271700"/>
            <a:ext cx="2829562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Loving others shows love to God</a:t>
            </a:r>
          </a:p>
        </p:txBody>
      </p:sp>
      <p:pic>
        <p:nvPicPr>
          <p:cNvPr id="13" name="Content Placeholder 21" descr="A picture containing text&#10;&#10;Description automatically generated">
            <a:extLst>
              <a:ext uri="{FF2B5EF4-FFF2-40B4-BE49-F238E27FC236}">
                <a16:creationId xmlns:a16="http://schemas.microsoft.com/office/drawing/2014/main" id="{AAB84242-A450-4427-BCD6-266CA809B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793" y="873919"/>
            <a:ext cx="4668237" cy="46682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2877406F-0744-4378-A610-BE0E20D1DAD8}"/>
              </a:ext>
            </a:extLst>
          </p:cNvPr>
          <p:cNvSpPr/>
          <p:nvPr/>
        </p:nvSpPr>
        <p:spPr>
          <a:xfrm>
            <a:off x="8204877" y="327587"/>
            <a:ext cx="2972039" cy="1092664"/>
          </a:xfrm>
          <a:prstGeom prst="wedgeRectCallout">
            <a:avLst>
              <a:gd name="adj1" fmla="val -36657"/>
              <a:gd name="adj2" fmla="val 9596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Welcome!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Take your inheritance –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The kingdom prepared for you since the creation of the world.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1031E1C2-C52A-4E46-9DD2-58C910D67DF4}"/>
              </a:ext>
            </a:extLst>
          </p:cNvPr>
          <p:cNvSpPr/>
          <p:nvPr/>
        </p:nvSpPr>
        <p:spPr>
          <a:xfrm>
            <a:off x="9219961" y="1714706"/>
            <a:ext cx="2972039" cy="1092664"/>
          </a:xfrm>
          <a:prstGeom prst="wedgeRectCallout">
            <a:avLst>
              <a:gd name="adj1" fmla="val -57668"/>
              <a:gd name="adj2" fmla="val 8194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 was hungry – You fed me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 was thirsty – You gave me drink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 was a stranger – You welcomed me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 needed clothes – You gave me some</a:t>
            </a:r>
          </a:p>
        </p:txBody>
      </p:sp>
    </p:spTree>
    <p:extLst>
      <p:ext uri="{BB962C8B-B14F-4D97-AF65-F5344CB8AC3E}">
        <p14:creationId xmlns:p14="http://schemas.microsoft.com/office/powerpoint/2010/main" val="3028773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504" y="2585695"/>
            <a:ext cx="4343672" cy="3106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US" sz="2400" dirty="0"/>
              <a:t>Matthew 25:37-40</a:t>
            </a:r>
          </a:p>
          <a:p>
            <a:r>
              <a:rPr lang="en-US" sz="2800" baseline="30000" dirty="0"/>
              <a:t>37 </a:t>
            </a:r>
            <a:r>
              <a:rPr lang="en-US" sz="2800" dirty="0"/>
              <a:t>“Then the righteous will answer him, ‘Lord, when did we see you hungry and feed you, or thirsty and give you something to drink? </a:t>
            </a:r>
            <a:r>
              <a:rPr lang="en-US" sz="2800" baseline="30000" dirty="0"/>
              <a:t>38 </a:t>
            </a:r>
            <a:r>
              <a:rPr lang="en-US" sz="2800" dirty="0"/>
              <a:t>When did we see you a stranger and invite you in, or needing clothes and clothe you? </a:t>
            </a:r>
            <a:r>
              <a:rPr lang="en-US" sz="2800" baseline="30000" dirty="0"/>
              <a:t>39 </a:t>
            </a:r>
            <a:r>
              <a:rPr lang="en-US" sz="2800" dirty="0"/>
              <a:t>When did we see you sick or in prison and go to visit you?’</a:t>
            </a:r>
          </a:p>
          <a:p>
            <a:r>
              <a:rPr lang="en-US" sz="2800" baseline="30000" dirty="0"/>
              <a:t>40 </a:t>
            </a:r>
            <a:r>
              <a:rPr lang="en-US" sz="2800" dirty="0"/>
              <a:t>“The King will reply, ‘Truly I tell you, whatever you did for one of the least of these brothers and sisters of mine, you did for me.’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5252224" y="367990"/>
            <a:ext cx="5519854" cy="5779591"/>
          </a:xfrm>
          <a:custGeom>
            <a:avLst/>
            <a:gdLst>
              <a:gd name="connsiteX0" fmla="*/ 0 w 5519854"/>
              <a:gd name="connsiteY0" fmla="*/ 0 h 5779591"/>
              <a:gd name="connsiteX1" fmla="*/ 607184 w 5519854"/>
              <a:gd name="connsiteY1" fmla="*/ 0 h 5779591"/>
              <a:gd name="connsiteX2" fmla="*/ 1103971 w 5519854"/>
              <a:gd name="connsiteY2" fmla="*/ 0 h 5779591"/>
              <a:gd name="connsiteX3" fmla="*/ 1655956 w 5519854"/>
              <a:gd name="connsiteY3" fmla="*/ 0 h 5779591"/>
              <a:gd name="connsiteX4" fmla="*/ 2097545 w 5519854"/>
              <a:gd name="connsiteY4" fmla="*/ 0 h 5779591"/>
              <a:gd name="connsiteX5" fmla="*/ 2704728 w 5519854"/>
              <a:gd name="connsiteY5" fmla="*/ 0 h 5779591"/>
              <a:gd name="connsiteX6" fmla="*/ 3091118 w 5519854"/>
              <a:gd name="connsiteY6" fmla="*/ 0 h 5779591"/>
              <a:gd name="connsiteX7" fmla="*/ 3477508 w 5519854"/>
              <a:gd name="connsiteY7" fmla="*/ 0 h 5779591"/>
              <a:gd name="connsiteX8" fmla="*/ 4084692 w 5519854"/>
              <a:gd name="connsiteY8" fmla="*/ 0 h 5779591"/>
              <a:gd name="connsiteX9" fmla="*/ 4691876 w 5519854"/>
              <a:gd name="connsiteY9" fmla="*/ 0 h 5779591"/>
              <a:gd name="connsiteX10" fmla="*/ 5519854 w 5519854"/>
              <a:gd name="connsiteY10" fmla="*/ 0 h 5779591"/>
              <a:gd name="connsiteX11" fmla="*/ 5519854 w 5519854"/>
              <a:gd name="connsiteY11" fmla="*/ 693551 h 5779591"/>
              <a:gd name="connsiteX12" fmla="*/ 5519854 w 5519854"/>
              <a:gd name="connsiteY12" fmla="*/ 1098122 h 5779591"/>
              <a:gd name="connsiteX13" fmla="*/ 5519854 w 5519854"/>
              <a:gd name="connsiteY13" fmla="*/ 1676081 h 5779591"/>
              <a:gd name="connsiteX14" fmla="*/ 5519854 w 5519854"/>
              <a:gd name="connsiteY14" fmla="*/ 2311836 h 5779591"/>
              <a:gd name="connsiteX15" fmla="*/ 5519854 w 5519854"/>
              <a:gd name="connsiteY15" fmla="*/ 2716408 h 5779591"/>
              <a:gd name="connsiteX16" fmla="*/ 5519854 w 5519854"/>
              <a:gd name="connsiteY16" fmla="*/ 3294367 h 5779591"/>
              <a:gd name="connsiteX17" fmla="*/ 5519854 w 5519854"/>
              <a:gd name="connsiteY17" fmla="*/ 3930122 h 5779591"/>
              <a:gd name="connsiteX18" fmla="*/ 5519854 w 5519854"/>
              <a:gd name="connsiteY18" fmla="*/ 4334693 h 5779591"/>
              <a:gd name="connsiteX19" fmla="*/ 5519854 w 5519854"/>
              <a:gd name="connsiteY19" fmla="*/ 4797061 h 5779591"/>
              <a:gd name="connsiteX20" fmla="*/ 5519854 w 5519854"/>
              <a:gd name="connsiteY20" fmla="*/ 5779591 h 5779591"/>
              <a:gd name="connsiteX21" fmla="*/ 5133464 w 5519854"/>
              <a:gd name="connsiteY21" fmla="*/ 5779591 h 5779591"/>
              <a:gd name="connsiteX22" fmla="*/ 4581479 w 5519854"/>
              <a:gd name="connsiteY22" fmla="*/ 5779591 h 5779591"/>
              <a:gd name="connsiteX23" fmla="*/ 4139891 w 5519854"/>
              <a:gd name="connsiteY23" fmla="*/ 5779591 h 5779591"/>
              <a:gd name="connsiteX24" fmla="*/ 3753501 w 5519854"/>
              <a:gd name="connsiteY24" fmla="*/ 5779591 h 5779591"/>
              <a:gd name="connsiteX25" fmla="*/ 3201515 w 5519854"/>
              <a:gd name="connsiteY25" fmla="*/ 5779591 h 5779591"/>
              <a:gd name="connsiteX26" fmla="*/ 2649530 w 5519854"/>
              <a:gd name="connsiteY26" fmla="*/ 5779591 h 5779591"/>
              <a:gd name="connsiteX27" fmla="*/ 1987147 w 5519854"/>
              <a:gd name="connsiteY27" fmla="*/ 5779591 h 5779591"/>
              <a:gd name="connsiteX28" fmla="*/ 1490361 w 5519854"/>
              <a:gd name="connsiteY28" fmla="*/ 5779591 h 5779591"/>
              <a:gd name="connsiteX29" fmla="*/ 993574 w 5519854"/>
              <a:gd name="connsiteY29" fmla="*/ 5779591 h 5779591"/>
              <a:gd name="connsiteX30" fmla="*/ 0 w 5519854"/>
              <a:gd name="connsiteY30" fmla="*/ 5779591 h 5779591"/>
              <a:gd name="connsiteX31" fmla="*/ 0 w 5519854"/>
              <a:gd name="connsiteY31" fmla="*/ 5375020 h 5779591"/>
              <a:gd name="connsiteX32" fmla="*/ 0 w 5519854"/>
              <a:gd name="connsiteY32" fmla="*/ 4797061 h 5779591"/>
              <a:gd name="connsiteX33" fmla="*/ 0 w 5519854"/>
              <a:gd name="connsiteY33" fmla="*/ 4161306 h 5779591"/>
              <a:gd name="connsiteX34" fmla="*/ 0 w 5519854"/>
              <a:gd name="connsiteY34" fmla="*/ 3756734 h 5779591"/>
              <a:gd name="connsiteX35" fmla="*/ 0 w 5519854"/>
              <a:gd name="connsiteY35" fmla="*/ 3120979 h 5779591"/>
              <a:gd name="connsiteX36" fmla="*/ 0 w 5519854"/>
              <a:gd name="connsiteY36" fmla="*/ 2716408 h 5779591"/>
              <a:gd name="connsiteX37" fmla="*/ 0 w 5519854"/>
              <a:gd name="connsiteY37" fmla="*/ 2080653 h 5779591"/>
              <a:gd name="connsiteX38" fmla="*/ 0 w 5519854"/>
              <a:gd name="connsiteY38" fmla="*/ 1387102 h 5779591"/>
              <a:gd name="connsiteX39" fmla="*/ 0 w 5519854"/>
              <a:gd name="connsiteY39" fmla="*/ 866939 h 5779591"/>
              <a:gd name="connsiteX40" fmla="*/ 0 w 5519854"/>
              <a:gd name="connsiteY40" fmla="*/ 0 h 577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519854" h="5779591" fill="none" extrusionOk="0">
                <a:moveTo>
                  <a:pt x="0" y="0"/>
                </a:moveTo>
                <a:cubicBezTo>
                  <a:pt x="156651" y="-67920"/>
                  <a:pt x="430757" y="8193"/>
                  <a:pt x="607184" y="0"/>
                </a:cubicBezTo>
                <a:cubicBezTo>
                  <a:pt x="783611" y="-8193"/>
                  <a:pt x="895551" y="58483"/>
                  <a:pt x="1103971" y="0"/>
                </a:cubicBezTo>
                <a:cubicBezTo>
                  <a:pt x="1312391" y="-58483"/>
                  <a:pt x="1476059" y="32753"/>
                  <a:pt x="1655956" y="0"/>
                </a:cubicBezTo>
                <a:cubicBezTo>
                  <a:pt x="1835853" y="-32753"/>
                  <a:pt x="1984243" y="16605"/>
                  <a:pt x="2097545" y="0"/>
                </a:cubicBezTo>
                <a:cubicBezTo>
                  <a:pt x="2210847" y="-16605"/>
                  <a:pt x="2533229" y="45241"/>
                  <a:pt x="2704728" y="0"/>
                </a:cubicBezTo>
                <a:cubicBezTo>
                  <a:pt x="2876227" y="-45241"/>
                  <a:pt x="2918399" y="12585"/>
                  <a:pt x="3091118" y="0"/>
                </a:cubicBezTo>
                <a:cubicBezTo>
                  <a:pt x="3263837" y="-12585"/>
                  <a:pt x="3356209" y="6760"/>
                  <a:pt x="3477508" y="0"/>
                </a:cubicBezTo>
                <a:cubicBezTo>
                  <a:pt x="3598807" y="-6760"/>
                  <a:pt x="3843924" y="2312"/>
                  <a:pt x="4084692" y="0"/>
                </a:cubicBezTo>
                <a:cubicBezTo>
                  <a:pt x="4325460" y="-2312"/>
                  <a:pt x="4558572" y="53458"/>
                  <a:pt x="4691876" y="0"/>
                </a:cubicBezTo>
                <a:cubicBezTo>
                  <a:pt x="4825180" y="-53458"/>
                  <a:pt x="5125061" y="1924"/>
                  <a:pt x="5519854" y="0"/>
                </a:cubicBezTo>
                <a:cubicBezTo>
                  <a:pt x="5541406" y="229894"/>
                  <a:pt x="5449324" y="396004"/>
                  <a:pt x="5519854" y="693551"/>
                </a:cubicBezTo>
                <a:cubicBezTo>
                  <a:pt x="5590384" y="991098"/>
                  <a:pt x="5473401" y="933760"/>
                  <a:pt x="5519854" y="1098122"/>
                </a:cubicBezTo>
                <a:cubicBezTo>
                  <a:pt x="5566307" y="1262484"/>
                  <a:pt x="5456602" y="1431936"/>
                  <a:pt x="5519854" y="1676081"/>
                </a:cubicBezTo>
                <a:cubicBezTo>
                  <a:pt x="5583106" y="1920226"/>
                  <a:pt x="5512667" y="2169018"/>
                  <a:pt x="5519854" y="2311836"/>
                </a:cubicBezTo>
                <a:cubicBezTo>
                  <a:pt x="5527041" y="2454655"/>
                  <a:pt x="5481475" y="2586719"/>
                  <a:pt x="5519854" y="2716408"/>
                </a:cubicBezTo>
                <a:cubicBezTo>
                  <a:pt x="5558233" y="2846097"/>
                  <a:pt x="5516829" y="3007498"/>
                  <a:pt x="5519854" y="3294367"/>
                </a:cubicBezTo>
                <a:cubicBezTo>
                  <a:pt x="5522879" y="3581236"/>
                  <a:pt x="5463620" y="3722101"/>
                  <a:pt x="5519854" y="3930122"/>
                </a:cubicBezTo>
                <a:cubicBezTo>
                  <a:pt x="5576088" y="4138144"/>
                  <a:pt x="5509391" y="4152808"/>
                  <a:pt x="5519854" y="4334693"/>
                </a:cubicBezTo>
                <a:cubicBezTo>
                  <a:pt x="5530317" y="4516578"/>
                  <a:pt x="5515733" y="4595516"/>
                  <a:pt x="5519854" y="4797061"/>
                </a:cubicBezTo>
                <a:cubicBezTo>
                  <a:pt x="5523975" y="4998606"/>
                  <a:pt x="5509364" y="5383005"/>
                  <a:pt x="5519854" y="5779591"/>
                </a:cubicBezTo>
                <a:cubicBezTo>
                  <a:pt x="5349033" y="5797837"/>
                  <a:pt x="5232896" y="5758630"/>
                  <a:pt x="5133464" y="5779591"/>
                </a:cubicBezTo>
                <a:cubicBezTo>
                  <a:pt x="5034032" y="5800552"/>
                  <a:pt x="4768898" y="5739841"/>
                  <a:pt x="4581479" y="5779591"/>
                </a:cubicBezTo>
                <a:cubicBezTo>
                  <a:pt x="4394061" y="5819341"/>
                  <a:pt x="4280810" y="5773189"/>
                  <a:pt x="4139891" y="5779591"/>
                </a:cubicBezTo>
                <a:cubicBezTo>
                  <a:pt x="3998972" y="5785993"/>
                  <a:pt x="3861865" y="5763255"/>
                  <a:pt x="3753501" y="5779591"/>
                </a:cubicBezTo>
                <a:cubicBezTo>
                  <a:pt x="3645137" y="5795927"/>
                  <a:pt x="3374039" y="5723579"/>
                  <a:pt x="3201515" y="5779591"/>
                </a:cubicBezTo>
                <a:cubicBezTo>
                  <a:pt x="3028991" y="5835603"/>
                  <a:pt x="2761272" y="5725494"/>
                  <a:pt x="2649530" y="5779591"/>
                </a:cubicBezTo>
                <a:cubicBezTo>
                  <a:pt x="2537788" y="5833688"/>
                  <a:pt x="2123154" y="5712075"/>
                  <a:pt x="1987147" y="5779591"/>
                </a:cubicBezTo>
                <a:cubicBezTo>
                  <a:pt x="1851140" y="5847107"/>
                  <a:pt x="1637337" y="5762932"/>
                  <a:pt x="1490361" y="5779591"/>
                </a:cubicBezTo>
                <a:cubicBezTo>
                  <a:pt x="1343385" y="5796250"/>
                  <a:pt x="1151678" y="5757332"/>
                  <a:pt x="993574" y="5779591"/>
                </a:cubicBezTo>
                <a:cubicBezTo>
                  <a:pt x="835470" y="5801850"/>
                  <a:pt x="373435" y="5757794"/>
                  <a:pt x="0" y="5779591"/>
                </a:cubicBezTo>
                <a:cubicBezTo>
                  <a:pt x="-17749" y="5655694"/>
                  <a:pt x="24855" y="5529529"/>
                  <a:pt x="0" y="5375020"/>
                </a:cubicBezTo>
                <a:cubicBezTo>
                  <a:pt x="-24855" y="5220511"/>
                  <a:pt x="68408" y="5038581"/>
                  <a:pt x="0" y="4797061"/>
                </a:cubicBezTo>
                <a:cubicBezTo>
                  <a:pt x="-68408" y="4555541"/>
                  <a:pt x="63436" y="4413671"/>
                  <a:pt x="0" y="4161306"/>
                </a:cubicBezTo>
                <a:cubicBezTo>
                  <a:pt x="-63436" y="3908942"/>
                  <a:pt x="16463" y="3856036"/>
                  <a:pt x="0" y="3756734"/>
                </a:cubicBezTo>
                <a:cubicBezTo>
                  <a:pt x="-16463" y="3657432"/>
                  <a:pt x="32561" y="3376456"/>
                  <a:pt x="0" y="3120979"/>
                </a:cubicBezTo>
                <a:cubicBezTo>
                  <a:pt x="-32561" y="2865503"/>
                  <a:pt x="1484" y="2906709"/>
                  <a:pt x="0" y="2716408"/>
                </a:cubicBezTo>
                <a:cubicBezTo>
                  <a:pt x="-1484" y="2526107"/>
                  <a:pt x="11977" y="2391631"/>
                  <a:pt x="0" y="2080653"/>
                </a:cubicBezTo>
                <a:cubicBezTo>
                  <a:pt x="-11977" y="1769676"/>
                  <a:pt x="28939" y="1589877"/>
                  <a:pt x="0" y="1387102"/>
                </a:cubicBezTo>
                <a:cubicBezTo>
                  <a:pt x="-28939" y="1184327"/>
                  <a:pt x="59618" y="1088470"/>
                  <a:pt x="0" y="866939"/>
                </a:cubicBezTo>
                <a:cubicBezTo>
                  <a:pt x="-59618" y="645408"/>
                  <a:pt x="102700" y="290785"/>
                  <a:pt x="0" y="0"/>
                </a:cubicBezTo>
                <a:close/>
              </a:path>
              <a:path w="5519854" h="5779591" stroke="0" extrusionOk="0">
                <a:moveTo>
                  <a:pt x="0" y="0"/>
                </a:moveTo>
                <a:cubicBezTo>
                  <a:pt x="147297" y="-50649"/>
                  <a:pt x="305914" y="29636"/>
                  <a:pt x="441588" y="0"/>
                </a:cubicBezTo>
                <a:cubicBezTo>
                  <a:pt x="577262" y="-29636"/>
                  <a:pt x="682341" y="6206"/>
                  <a:pt x="883177" y="0"/>
                </a:cubicBezTo>
                <a:cubicBezTo>
                  <a:pt x="1084013" y="-6206"/>
                  <a:pt x="1151952" y="596"/>
                  <a:pt x="1269566" y="0"/>
                </a:cubicBezTo>
                <a:cubicBezTo>
                  <a:pt x="1387180" y="-596"/>
                  <a:pt x="1584789" y="14749"/>
                  <a:pt x="1876750" y="0"/>
                </a:cubicBezTo>
                <a:cubicBezTo>
                  <a:pt x="2168711" y="-14749"/>
                  <a:pt x="2227559" y="62322"/>
                  <a:pt x="2483934" y="0"/>
                </a:cubicBezTo>
                <a:cubicBezTo>
                  <a:pt x="2740309" y="-62322"/>
                  <a:pt x="2855460" y="10297"/>
                  <a:pt x="3091118" y="0"/>
                </a:cubicBezTo>
                <a:cubicBezTo>
                  <a:pt x="3326776" y="-10297"/>
                  <a:pt x="3536724" y="29346"/>
                  <a:pt x="3698302" y="0"/>
                </a:cubicBezTo>
                <a:cubicBezTo>
                  <a:pt x="3859880" y="-29346"/>
                  <a:pt x="4042428" y="27556"/>
                  <a:pt x="4250288" y="0"/>
                </a:cubicBezTo>
                <a:cubicBezTo>
                  <a:pt x="4458148" y="-27556"/>
                  <a:pt x="4553377" y="39450"/>
                  <a:pt x="4691876" y="0"/>
                </a:cubicBezTo>
                <a:cubicBezTo>
                  <a:pt x="4830375" y="-39450"/>
                  <a:pt x="5133675" y="1301"/>
                  <a:pt x="5519854" y="0"/>
                </a:cubicBezTo>
                <a:cubicBezTo>
                  <a:pt x="5531828" y="289338"/>
                  <a:pt x="5496561" y="488330"/>
                  <a:pt x="5519854" y="693551"/>
                </a:cubicBezTo>
                <a:cubicBezTo>
                  <a:pt x="5543147" y="898772"/>
                  <a:pt x="5447221" y="1200119"/>
                  <a:pt x="5519854" y="1387102"/>
                </a:cubicBezTo>
                <a:cubicBezTo>
                  <a:pt x="5592487" y="1574085"/>
                  <a:pt x="5513118" y="1729762"/>
                  <a:pt x="5519854" y="1907265"/>
                </a:cubicBezTo>
                <a:cubicBezTo>
                  <a:pt x="5526590" y="2084768"/>
                  <a:pt x="5498544" y="2408789"/>
                  <a:pt x="5519854" y="2543020"/>
                </a:cubicBezTo>
                <a:cubicBezTo>
                  <a:pt x="5541164" y="2677252"/>
                  <a:pt x="5488143" y="2792738"/>
                  <a:pt x="5519854" y="3005387"/>
                </a:cubicBezTo>
                <a:cubicBezTo>
                  <a:pt x="5551565" y="3218036"/>
                  <a:pt x="5506008" y="3305366"/>
                  <a:pt x="5519854" y="3583346"/>
                </a:cubicBezTo>
                <a:cubicBezTo>
                  <a:pt x="5533700" y="3861326"/>
                  <a:pt x="5512227" y="3902732"/>
                  <a:pt x="5519854" y="4219101"/>
                </a:cubicBezTo>
                <a:cubicBezTo>
                  <a:pt x="5527481" y="4535471"/>
                  <a:pt x="5505203" y="4746405"/>
                  <a:pt x="5519854" y="4912652"/>
                </a:cubicBezTo>
                <a:cubicBezTo>
                  <a:pt x="5534505" y="5078899"/>
                  <a:pt x="5424003" y="5521473"/>
                  <a:pt x="5519854" y="5779591"/>
                </a:cubicBezTo>
                <a:cubicBezTo>
                  <a:pt x="5373043" y="5830168"/>
                  <a:pt x="5131757" y="5761921"/>
                  <a:pt x="4857472" y="5779591"/>
                </a:cubicBezTo>
                <a:cubicBezTo>
                  <a:pt x="4583187" y="5797261"/>
                  <a:pt x="4425441" y="5731793"/>
                  <a:pt x="4305486" y="5779591"/>
                </a:cubicBezTo>
                <a:cubicBezTo>
                  <a:pt x="4185531" y="5827389"/>
                  <a:pt x="4036147" y="5763757"/>
                  <a:pt x="3863898" y="5779591"/>
                </a:cubicBezTo>
                <a:cubicBezTo>
                  <a:pt x="3691649" y="5795425"/>
                  <a:pt x="3580570" y="5772632"/>
                  <a:pt x="3311912" y="5779591"/>
                </a:cubicBezTo>
                <a:cubicBezTo>
                  <a:pt x="3043254" y="5786550"/>
                  <a:pt x="2985474" y="5725215"/>
                  <a:pt x="2815126" y="5779591"/>
                </a:cubicBezTo>
                <a:cubicBezTo>
                  <a:pt x="2644778" y="5833967"/>
                  <a:pt x="2439110" y="5739881"/>
                  <a:pt x="2318339" y="5779591"/>
                </a:cubicBezTo>
                <a:cubicBezTo>
                  <a:pt x="2197568" y="5819301"/>
                  <a:pt x="1957776" y="5726596"/>
                  <a:pt x="1821552" y="5779591"/>
                </a:cubicBezTo>
                <a:cubicBezTo>
                  <a:pt x="1685328" y="5832586"/>
                  <a:pt x="1520958" y="5775327"/>
                  <a:pt x="1324765" y="5779591"/>
                </a:cubicBezTo>
                <a:cubicBezTo>
                  <a:pt x="1128572" y="5783855"/>
                  <a:pt x="1057982" y="5748030"/>
                  <a:pt x="938375" y="5779591"/>
                </a:cubicBezTo>
                <a:cubicBezTo>
                  <a:pt x="818768" y="5811152"/>
                  <a:pt x="706740" y="5739801"/>
                  <a:pt x="551985" y="5779591"/>
                </a:cubicBezTo>
                <a:cubicBezTo>
                  <a:pt x="397230" y="5819381"/>
                  <a:pt x="213432" y="5732763"/>
                  <a:pt x="0" y="5779591"/>
                </a:cubicBezTo>
                <a:cubicBezTo>
                  <a:pt x="-15720" y="5466109"/>
                  <a:pt x="47314" y="5383360"/>
                  <a:pt x="0" y="5143836"/>
                </a:cubicBezTo>
                <a:cubicBezTo>
                  <a:pt x="-47314" y="4904313"/>
                  <a:pt x="17527" y="4855144"/>
                  <a:pt x="0" y="4623673"/>
                </a:cubicBezTo>
                <a:cubicBezTo>
                  <a:pt x="-17527" y="4392202"/>
                  <a:pt x="6244" y="4311872"/>
                  <a:pt x="0" y="4103510"/>
                </a:cubicBezTo>
                <a:cubicBezTo>
                  <a:pt x="-6244" y="3895148"/>
                  <a:pt x="33763" y="3799860"/>
                  <a:pt x="0" y="3641142"/>
                </a:cubicBezTo>
                <a:cubicBezTo>
                  <a:pt x="-33763" y="3482424"/>
                  <a:pt x="66515" y="3250469"/>
                  <a:pt x="0" y="3005387"/>
                </a:cubicBezTo>
                <a:cubicBezTo>
                  <a:pt x="-66515" y="2760306"/>
                  <a:pt x="369" y="2621123"/>
                  <a:pt x="0" y="2369632"/>
                </a:cubicBezTo>
                <a:cubicBezTo>
                  <a:pt x="-369" y="2118142"/>
                  <a:pt x="16284" y="1934580"/>
                  <a:pt x="0" y="1733877"/>
                </a:cubicBezTo>
                <a:cubicBezTo>
                  <a:pt x="-16284" y="1533175"/>
                  <a:pt x="23782" y="1452387"/>
                  <a:pt x="0" y="1329306"/>
                </a:cubicBezTo>
                <a:cubicBezTo>
                  <a:pt x="-23782" y="1206225"/>
                  <a:pt x="56018" y="825211"/>
                  <a:pt x="0" y="693551"/>
                </a:cubicBezTo>
                <a:cubicBezTo>
                  <a:pt x="-56018" y="561892"/>
                  <a:pt x="74742" y="202982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021715" y="271700"/>
            <a:ext cx="2829562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Loving others shows love to God</a:t>
            </a:r>
          </a:p>
        </p:txBody>
      </p:sp>
      <p:pic>
        <p:nvPicPr>
          <p:cNvPr id="3" name="Picture 2" descr="A picture containing child&#10;&#10;Description automatically generated">
            <a:extLst>
              <a:ext uri="{FF2B5EF4-FFF2-40B4-BE49-F238E27FC236}">
                <a16:creationId xmlns:a16="http://schemas.microsoft.com/office/drawing/2014/main" id="{F90E6394-98F0-4D19-93F2-DBA9E7BA5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670" y="1562427"/>
            <a:ext cx="1988469" cy="1634589"/>
          </a:xfrm>
          <a:prstGeom prst="ellipse">
            <a:avLst/>
          </a:prstGeom>
        </p:spPr>
      </p:pic>
      <p:pic>
        <p:nvPicPr>
          <p:cNvPr id="11" name="Content Placeholder 14" descr="A picture containing indoor&#10;&#10;Description automatically generated">
            <a:extLst>
              <a:ext uri="{FF2B5EF4-FFF2-40B4-BE49-F238E27FC236}">
                <a16:creationId xmlns:a16="http://schemas.microsoft.com/office/drawing/2014/main" id="{E831C047-440D-41E3-BCF6-5AED5332E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205" y="642379"/>
            <a:ext cx="4328947" cy="52308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 descr="Two children sitting on the floor&#10;&#10;Description automatically generated with low confidence">
            <a:extLst>
              <a:ext uri="{FF2B5EF4-FFF2-40B4-BE49-F238E27FC236}">
                <a16:creationId xmlns:a16="http://schemas.microsoft.com/office/drawing/2014/main" id="{4CAB41D3-5A5F-4F43-ADFF-6867915C6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54" y="4203888"/>
            <a:ext cx="2410224" cy="1806498"/>
          </a:xfrm>
          <a:prstGeom prst="ellipse">
            <a:avLst/>
          </a:prstGeom>
        </p:spPr>
      </p:pic>
      <p:pic>
        <p:nvPicPr>
          <p:cNvPr id="10" name="Picture 9" descr="A picture containing outdoor, child, little, ground&#10;&#10;Description automatically generated">
            <a:extLst>
              <a:ext uri="{FF2B5EF4-FFF2-40B4-BE49-F238E27FC236}">
                <a16:creationId xmlns:a16="http://schemas.microsoft.com/office/drawing/2014/main" id="{631CFFAA-C94D-441E-ABB6-104C2D27B0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4" t="15283" r="22715"/>
          <a:stretch/>
        </p:blipFill>
        <p:spPr>
          <a:xfrm>
            <a:off x="10020927" y="2875186"/>
            <a:ext cx="1502302" cy="1596649"/>
          </a:xfrm>
          <a:prstGeom prst="ellipse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4A4EE710-78FB-4424-B6C4-E3A0C50FA6C3}"/>
              </a:ext>
            </a:extLst>
          </p:cNvPr>
          <p:cNvSpPr/>
          <p:nvPr/>
        </p:nvSpPr>
        <p:spPr>
          <a:xfrm>
            <a:off x="8941393" y="342776"/>
            <a:ext cx="2972039" cy="1092664"/>
          </a:xfrm>
          <a:prstGeom prst="wedgeRectCallout">
            <a:avLst>
              <a:gd name="adj1" fmla="val -40409"/>
              <a:gd name="adj2" fmla="val 13270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rgbClr val="45B0A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Whatever you did to the least of one of these brothers and sisters,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you did it to me.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60D3070A-C0F0-4367-B2A5-A07311F5A815}"/>
              </a:ext>
            </a:extLst>
          </p:cNvPr>
          <p:cNvSpPr/>
          <p:nvPr/>
        </p:nvSpPr>
        <p:spPr>
          <a:xfrm>
            <a:off x="4947424" y="922641"/>
            <a:ext cx="2297152" cy="1092664"/>
          </a:xfrm>
          <a:prstGeom prst="wedgeRectCallout">
            <a:avLst>
              <a:gd name="adj1" fmla="val 63633"/>
              <a:gd name="adj2" fmla="val 91076"/>
            </a:avLst>
          </a:prstGeom>
          <a:gradFill flip="none" rotWithShape="1">
            <a:gsLst>
              <a:gs pos="0">
                <a:srgbClr val="45B0A2">
                  <a:tint val="66000"/>
                  <a:satMod val="160000"/>
                </a:srgbClr>
              </a:gs>
              <a:gs pos="50000">
                <a:srgbClr val="45B0A2">
                  <a:tint val="44500"/>
                  <a:satMod val="160000"/>
                </a:srgbClr>
              </a:gs>
              <a:gs pos="100000">
                <a:srgbClr val="45B0A2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rgbClr val="45B0A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When did we see you a stranger or in need?</a:t>
            </a:r>
          </a:p>
        </p:txBody>
      </p:sp>
    </p:spTree>
    <p:extLst>
      <p:ext uri="{BB962C8B-B14F-4D97-AF65-F5344CB8AC3E}">
        <p14:creationId xmlns:p14="http://schemas.microsoft.com/office/powerpoint/2010/main" val="352165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1406769" y="928468"/>
            <a:ext cx="10367889" cy="5219113"/>
          </a:xfrm>
          <a:custGeom>
            <a:avLst/>
            <a:gdLst>
              <a:gd name="connsiteX0" fmla="*/ 0 w 10367889"/>
              <a:gd name="connsiteY0" fmla="*/ 0 h 5219113"/>
              <a:gd name="connsiteX1" fmla="*/ 472315 w 10367889"/>
              <a:gd name="connsiteY1" fmla="*/ 0 h 5219113"/>
              <a:gd name="connsiteX2" fmla="*/ 1151988 w 10367889"/>
              <a:gd name="connsiteY2" fmla="*/ 0 h 5219113"/>
              <a:gd name="connsiteX3" fmla="*/ 1624303 w 10367889"/>
              <a:gd name="connsiteY3" fmla="*/ 0 h 5219113"/>
              <a:gd name="connsiteX4" fmla="*/ 2407654 w 10367889"/>
              <a:gd name="connsiteY4" fmla="*/ 0 h 5219113"/>
              <a:gd name="connsiteX5" fmla="*/ 3191006 w 10367889"/>
              <a:gd name="connsiteY5" fmla="*/ 0 h 5219113"/>
              <a:gd name="connsiteX6" fmla="*/ 3559642 w 10367889"/>
              <a:gd name="connsiteY6" fmla="*/ 0 h 5219113"/>
              <a:gd name="connsiteX7" fmla="*/ 4342994 w 10367889"/>
              <a:gd name="connsiteY7" fmla="*/ 0 h 5219113"/>
              <a:gd name="connsiteX8" fmla="*/ 4607951 w 10367889"/>
              <a:gd name="connsiteY8" fmla="*/ 0 h 5219113"/>
              <a:gd name="connsiteX9" fmla="*/ 5287623 w 10367889"/>
              <a:gd name="connsiteY9" fmla="*/ 0 h 5219113"/>
              <a:gd name="connsiteX10" fmla="*/ 5863617 w 10367889"/>
              <a:gd name="connsiteY10" fmla="*/ 0 h 5219113"/>
              <a:gd name="connsiteX11" fmla="*/ 6335932 w 10367889"/>
              <a:gd name="connsiteY11" fmla="*/ 0 h 5219113"/>
              <a:gd name="connsiteX12" fmla="*/ 6911926 w 10367889"/>
              <a:gd name="connsiteY12" fmla="*/ 0 h 5219113"/>
              <a:gd name="connsiteX13" fmla="*/ 7280562 w 10367889"/>
              <a:gd name="connsiteY13" fmla="*/ 0 h 5219113"/>
              <a:gd name="connsiteX14" fmla="*/ 7960235 w 10367889"/>
              <a:gd name="connsiteY14" fmla="*/ 0 h 5219113"/>
              <a:gd name="connsiteX15" fmla="*/ 8536229 w 10367889"/>
              <a:gd name="connsiteY15" fmla="*/ 0 h 5219113"/>
              <a:gd name="connsiteX16" fmla="*/ 9112222 w 10367889"/>
              <a:gd name="connsiteY16" fmla="*/ 0 h 5219113"/>
              <a:gd name="connsiteX17" fmla="*/ 9688216 w 10367889"/>
              <a:gd name="connsiteY17" fmla="*/ 0 h 5219113"/>
              <a:gd name="connsiteX18" fmla="*/ 10367889 w 10367889"/>
              <a:gd name="connsiteY18" fmla="*/ 0 h 5219113"/>
              <a:gd name="connsiteX19" fmla="*/ 10367889 w 10367889"/>
              <a:gd name="connsiteY19" fmla="*/ 423328 h 5219113"/>
              <a:gd name="connsiteX20" fmla="*/ 10367889 w 10367889"/>
              <a:gd name="connsiteY20" fmla="*/ 898847 h 5219113"/>
              <a:gd name="connsiteX21" fmla="*/ 10367889 w 10367889"/>
              <a:gd name="connsiteY21" fmla="*/ 1426558 h 5219113"/>
              <a:gd name="connsiteX22" fmla="*/ 10367889 w 10367889"/>
              <a:gd name="connsiteY22" fmla="*/ 2006459 h 5219113"/>
              <a:gd name="connsiteX23" fmla="*/ 10367889 w 10367889"/>
              <a:gd name="connsiteY23" fmla="*/ 2429787 h 5219113"/>
              <a:gd name="connsiteX24" fmla="*/ 10367889 w 10367889"/>
              <a:gd name="connsiteY24" fmla="*/ 3061880 h 5219113"/>
              <a:gd name="connsiteX25" fmla="*/ 10367889 w 10367889"/>
              <a:gd name="connsiteY25" fmla="*/ 3746163 h 5219113"/>
              <a:gd name="connsiteX26" fmla="*/ 10367889 w 10367889"/>
              <a:gd name="connsiteY26" fmla="*/ 4326065 h 5219113"/>
              <a:gd name="connsiteX27" fmla="*/ 10367889 w 10367889"/>
              <a:gd name="connsiteY27" fmla="*/ 5219113 h 5219113"/>
              <a:gd name="connsiteX28" fmla="*/ 9895574 w 10367889"/>
              <a:gd name="connsiteY28" fmla="*/ 5219113 h 5219113"/>
              <a:gd name="connsiteX29" fmla="*/ 9630617 w 10367889"/>
              <a:gd name="connsiteY29" fmla="*/ 5219113 h 5219113"/>
              <a:gd name="connsiteX30" fmla="*/ 8950944 w 10367889"/>
              <a:gd name="connsiteY30" fmla="*/ 5219113 h 5219113"/>
              <a:gd name="connsiteX31" fmla="*/ 8271271 w 10367889"/>
              <a:gd name="connsiteY31" fmla="*/ 5219113 h 5219113"/>
              <a:gd name="connsiteX32" fmla="*/ 7695278 w 10367889"/>
              <a:gd name="connsiteY32" fmla="*/ 5219113 h 5219113"/>
              <a:gd name="connsiteX33" fmla="*/ 7430320 w 10367889"/>
              <a:gd name="connsiteY33" fmla="*/ 5219113 h 5219113"/>
              <a:gd name="connsiteX34" fmla="*/ 6646969 w 10367889"/>
              <a:gd name="connsiteY34" fmla="*/ 5219113 h 5219113"/>
              <a:gd name="connsiteX35" fmla="*/ 6278333 w 10367889"/>
              <a:gd name="connsiteY35" fmla="*/ 5219113 h 5219113"/>
              <a:gd name="connsiteX36" fmla="*/ 5702339 w 10367889"/>
              <a:gd name="connsiteY36" fmla="*/ 5219113 h 5219113"/>
              <a:gd name="connsiteX37" fmla="*/ 5333703 w 10367889"/>
              <a:gd name="connsiteY37" fmla="*/ 5219113 h 5219113"/>
              <a:gd name="connsiteX38" fmla="*/ 4861388 w 10367889"/>
              <a:gd name="connsiteY38" fmla="*/ 5219113 h 5219113"/>
              <a:gd name="connsiteX39" fmla="*/ 4285394 w 10367889"/>
              <a:gd name="connsiteY39" fmla="*/ 5219113 h 5219113"/>
              <a:gd name="connsiteX40" fmla="*/ 3916758 w 10367889"/>
              <a:gd name="connsiteY40" fmla="*/ 5219113 h 5219113"/>
              <a:gd name="connsiteX41" fmla="*/ 3444443 w 10367889"/>
              <a:gd name="connsiteY41" fmla="*/ 5219113 h 5219113"/>
              <a:gd name="connsiteX42" fmla="*/ 3075807 w 10367889"/>
              <a:gd name="connsiteY42" fmla="*/ 5219113 h 5219113"/>
              <a:gd name="connsiteX43" fmla="*/ 2292455 w 10367889"/>
              <a:gd name="connsiteY43" fmla="*/ 5219113 h 5219113"/>
              <a:gd name="connsiteX44" fmla="*/ 1716462 w 10367889"/>
              <a:gd name="connsiteY44" fmla="*/ 5219113 h 5219113"/>
              <a:gd name="connsiteX45" fmla="*/ 1036789 w 10367889"/>
              <a:gd name="connsiteY45" fmla="*/ 5219113 h 5219113"/>
              <a:gd name="connsiteX46" fmla="*/ 0 w 10367889"/>
              <a:gd name="connsiteY46" fmla="*/ 5219113 h 5219113"/>
              <a:gd name="connsiteX47" fmla="*/ 0 w 10367889"/>
              <a:gd name="connsiteY47" fmla="*/ 4743594 h 5219113"/>
              <a:gd name="connsiteX48" fmla="*/ 0 w 10367889"/>
              <a:gd name="connsiteY48" fmla="*/ 4320266 h 5219113"/>
              <a:gd name="connsiteX49" fmla="*/ 0 w 10367889"/>
              <a:gd name="connsiteY49" fmla="*/ 3896938 h 5219113"/>
              <a:gd name="connsiteX50" fmla="*/ 0 w 10367889"/>
              <a:gd name="connsiteY50" fmla="*/ 3473610 h 5219113"/>
              <a:gd name="connsiteX51" fmla="*/ 0 w 10367889"/>
              <a:gd name="connsiteY51" fmla="*/ 2789326 h 5219113"/>
              <a:gd name="connsiteX52" fmla="*/ 0 w 10367889"/>
              <a:gd name="connsiteY52" fmla="*/ 2209425 h 5219113"/>
              <a:gd name="connsiteX53" fmla="*/ 0 w 10367889"/>
              <a:gd name="connsiteY53" fmla="*/ 1629523 h 5219113"/>
              <a:gd name="connsiteX54" fmla="*/ 0 w 10367889"/>
              <a:gd name="connsiteY54" fmla="*/ 997430 h 5219113"/>
              <a:gd name="connsiteX55" fmla="*/ 0 w 10367889"/>
              <a:gd name="connsiteY55" fmla="*/ 574102 h 5219113"/>
              <a:gd name="connsiteX56" fmla="*/ 0 w 10367889"/>
              <a:gd name="connsiteY5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367889" h="5219113" fill="none" extrusionOk="0">
                <a:moveTo>
                  <a:pt x="0" y="0"/>
                </a:moveTo>
                <a:cubicBezTo>
                  <a:pt x="220258" y="-15222"/>
                  <a:pt x="278785" y="27923"/>
                  <a:pt x="472315" y="0"/>
                </a:cubicBezTo>
                <a:cubicBezTo>
                  <a:pt x="665845" y="-27923"/>
                  <a:pt x="919721" y="67822"/>
                  <a:pt x="1151988" y="0"/>
                </a:cubicBezTo>
                <a:cubicBezTo>
                  <a:pt x="1384256" y="-67822"/>
                  <a:pt x="1442874" y="16383"/>
                  <a:pt x="1624303" y="0"/>
                </a:cubicBezTo>
                <a:cubicBezTo>
                  <a:pt x="1805732" y="-16383"/>
                  <a:pt x="2165774" y="93233"/>
                  <a:pt x="2407654" y="0"/>
                </a:cubicBezTo>
                <a:cubicBezTo>
                  <a:pt x="2649534" y="-93233"/>
                  <a:pt x="2946011" y="40830"/>
                  <a:pt x="3191006" y="0"/>
                </a:cubicBezTo>
                <a:cubicBezTo>
                  <a:pt x="3436001" y="-40830"/>
                  <a:pt x="3421366" y="5593"/>
                  <a:pt x="3559642" y="0"/>
                </a:cubicBezTo>
                <a:cubicBezTo>
                  <a:pt x="3697918" y="-5593"/>
                  <a:pt x="4083982" y="44074"/>
                  <a:pt x="4342994" y="0"/>
                </a:cubicBezTo>
                <a:cubicBezTo>
                  <a:pt x="4602006" y="-44074"/>
                  <a:pt x="4485069" y="13852"/>
                  <a:pt x="4607951" y="0"/>
                </a:cubicBezTo>
                <a:cubicBezTo>
                  <a:pt x="4730833" y="-13852"/>
                  <a:pt x="5035451" y="75934"/>
                  <a:pt x="5287623" y="0"/>
                </a:cubicBezTo>
                <a:cubicBezTo>
                  <a:pt x="5539795" y="-75934"/>
                  <a:pt x="5605692" y="25428"/>
                  <a:pt x="5863617" y="0"/>
                </a:cubicBezTo>
                <a:cubicBezTo>
                  <a:pt x="6121542" y="-25428"/>
                  <a:pt x="6159577" y="46988"/>
                  <a:pt x="6335932" y="0"/>
                </a:cubicBezTo>
                <a:cubicBezTo>
                  <a:pt x="6512288" y="-46988"/>
                  <a:pt x="6729587" y="33277"/>
                  <a:pt x="6911926" y="0"/>
                </a:cubicBezTo>
                <a:cubicBezTo>
                  <a:pt x="7094265" y="-33277"/>
                  <a:pt x="7193784" y="40471"/>
                  <a:pt x="7280562" y="0"/>
                </a:cubicBezTo>
                <a:cubicBezTo>
                  <a:pt x="7367340" y="-40471"/>
                  <a:pt x="7740277" y="46760"/>
                  <a:pt x="7960235" y="0"/>
                </a:cubicBezTo>
                <a:cubicBezTo>
                  <a:pt x="8180193" y="-46760"/>
                  <a:pt x="8377114" y="62700"/>
                  <a:pt x="8536229" y="0"/>
                </a:cubicBezTo>
                <a:cubicBezTo>
                  <a:pt x="8695344" y="-62700"/>
                  <a:pt x="8837688" y="57688"/>
                  <a:pt x="9112222" y="0"/>
                </a:cubicBezTo>
                <a:cubicBezTo>
                  <a:pt x="9386756" y="-57688"/>
                  <a:pt x="9447598" y="23988"/>
                  <a:pt x="9688216" y="0"/>
                </a:cubicBezTo>
                <a:cubicBezTo>
                  <a:pt x="9928834" y="-23988"/>
                  <a:pt x="10073030" y="14333"/>
                  <a:pt x="10367889" y="0"/>
                </a:cubicBezTo>
                <a:cubicBezTo>
                  <a:pt x="10385401" y="207639"/>
                  <a:pt x="10366751" y="307840"/>
                  <a:pt x="10367889" y="423328"/>
                </a:cubicBezTo>
                <a:cubicBezTo>
                  <a:pt x="10369027" y="538816"/>
                  <a:pt x="10344320" y="672554"/>
                  <a:pt x="10367889" y="898847"/>
                </a:cubicBezTo>
                <a:cubicBezTo>
                  <a:pt x="10391458" y="1125140"/>
                  <a:pt x="10365950" y="1204888"/>
                  <a:pt x="10367889" y="1426558"/>
                </a:cubicBezTo>
                <a:cubicBezTo>
                  <a:pt x="10369828" y="1648228"/>
                  <a:pt x="10353137" y="1848581"/>
                  <a:pt x="10367889" y="2006459"/>
                </a:cubicBezTo>
                <a:cubicBezTo>
                  <a:pt x="10382641" y="2164337"/>
                  <a:pt x="10326661" y="2339119"/>
                  <a:pt x="10367889" y="2429787"/>
                </a:cubicBezTo>
                <a:cubicBezTo>
                  <a:pt x="10409117" y="2520455"/>
                  <a:pt x="10307117" y="2819659"/>
                  <a:pt x="10367889" y="3061880"/>
                </a:cubicBezTo>
                <a:cubicBezTo>
                  <a:pt x="10428661" y="3304101"/>
                  <a:pt x="10327434" y="3483650"/>
                  <a:pt x="10367889" y="3746163"/>
                </a:cubicBezTo>
                <a:cubicBezTo>
                  <a:pt x="10408344" y="4008676"/>
                  <a:pt x="10364190" y="4041282"/>
                  <a:pt x="10367889" y="4326065"/>
                </a:cubicBezTo>
                <a:cubicBezTo>
                  <a:pt x="10371588" y="4610848"/>
                  <a:pt x="10342007" y="4989313"/>
                  <a:pt x="10367889" y="5219113"/>
                </a:cubicBezTo>
                <a:cubicBezTo>
                  <a:pt x="10174555" y="5240916"/>
                  <a:pt x="10064925" y="5180238"/>
                  <a:pt x="9895574" y="5219113"/>
                </a:cubicBezTo>
                <a:cubicBezTo>
                  <a:pt x="9726223" y="5257988"/>
                  <a:pt x="9694273" y="5211224"/>
                  <a:pt x="9630617" y="5219113"/>
                </a:cubicBezTo>
                <a:cubicBezTo>
                  <a:pt x="9566961" y="5227002"/>
                  <a:pt x="9214083" y="5167429"/>
                  <a:pt x="8950944" y="5219113"/>
                </a:cubicBezTo>
                <a:cubicBezTo>
                  <a:pt x="8687805" y="5270797"/>
                  <a:pt x="8542200" y="5155523"/>
                  <a:pt x="8271271" y="5219113"/>
                </a:cubicBezTo>
                <a:cubicBezTo>
                  <a:pt x="8000342" y="5282703"/>
                  <a:pt x="7907005" y="5170641"/>
                  <a:pt x="7695278" y="5219113"/>
                </a:cubicBezTo>
                <a:cubicBezTo>
                  <a:pt x="7483551" y="5267585"/>
                  <a:pt x="7556466" y="5211864"/>
                  <a:pt x="7430320" y="5219113"/>
                </a:cubicBezTo>
                <a:cubicBezTo>
                  <a:pt x="7304174" y="5226362"/>
                  <a:pt x="7019925" y="5144193"/>
                  <a:pt x="6646969" y="5219113"/>
                </a:cubicBezTo>
                <a:cubicBezTo>
                  <a:pt x="6274013" y="5294033"/>
                  <a:pt x="6420298" y="5209858"/>
                  <a:pt x="6278333" y="5219113"/>
                </a:cubicBezTo>
                <a:cubicBezTo>
                  <a:pt x="6136368" y="5228368"/>
                  <a:pt x="5819225" y="5204818"/>
                  <a:pt x="5702339" y="5219113"/>
                </a:cubicBezTo>
                <a:cubicBezTo>
                  <a:pt x="5585453" y="5233408"/>
                  <a:pt x="5457050" y="5209548"/>
                  <a:pt x="5333703" y="5219113"/>
                </a:cubicBezTo>
                <a:cubicBezTo>
                  <a:pt x="5210356" y="5228678"/>
                  <a:pt x="5025508" y="5163812"/>
                  <a:pt x="4861388" y="5219113"/>
                </a:cubicBezTo>
                <a:cubicBezTo>
                  <a:pt x="4697268" y="5274414"/>
                  <a:pt x="4481027" y="5202029"/>
                  <a:pt x="4285394" y="5219113"/>
                </a:cubicBezTo>
                <a:cubicBezTo>
                  <a:pt x="4089761" y="5236197"/>
                  <a:pt x="4059293" y="5176542"/>
                  <a:pt x="3916758" y="5219113"/>
                </a:cubicBezTo>
                <a:cubicBezTo>
                  <a:pt x="3774223" y="5261684"/>
                  <a:pt x="3663275" y="5207363"/>
                  <a:pt x="3444443" y="5219113"/>
                </a:cubicBezTo>
                <a:cubicBezTo>
                  <a:pt x="3225611" y="5230863"/>
                  <a:pt x="3237229" y="5193479"/>
                  <a:pt x="3075807" y="5219113"/>
                </a:cubicBezTo>
                <a:cubicBezTo>
                  <a:pt x="2914385" y="5244747"/>
                  <a:pt x="2660772" y="5185740"/>
                  <a:pt x="2292455" y="5219113"/>
                </a:cubicBezTo>
                <a:cubicBezTo>
                  <a:pt x="1924138" y="5252486"/>
                  <a:pt x="1902514" y="5169710"/>
                  <a:pt x="1716462" y="5219113"/>
                </a:cubicBezTo>
                <a:cubicBezTo>
                  <a:pt x="1530410" y="5268516"/>
                  <a:pt x="1237293" y="5172515"/>
                  <a:pt x="1036789" y="5219113"/>
                </a:cubicBezTo>
                <a:cubicBezTo>
                  <a:pt x="836285" y="5265711"/>
                  <a:pt x="449789" y="5126166"/>
                  <a:pt x="0" y="5219113"/>
                </a:cubicBezTo>
                <a:cubicBezTo>
                  <a:pt x="-20947" y="5010867"/>
                  <a:pt x="43875" y="4872977"/>
                  <a:pt x="0" y="4743594"/>
                </a:cubicBezTo>
                <a:cubicBezTo>
                  <a:pt x="-43875" y="4614211"/>
                  <a:pt x="6121" y="4424427"/>
                  <a:pt x="0" y="4320266"/>
                </a:cubicBezTo>
                <a:cubicBezTo>
                  <a:pt x="-6121" y="4216105"/>
                  <a:pt x="42393" y="4013012"/>
                  <a:pt x="0" y="3896938"/>
                </a:cubicBezTo>
                <a:cubicBezTo>
                  <a:pt x="-42393" y="3780864"/>
                  <a:pt x="30847" y="3627003"/>
                  <a:pt x="0" y="3473610"/>
                </a:cubicBezTo>
                <a:cubicBezTo>
                  <a:pt x="-30847" y="3320217"/>
                  <a:pt x="47502" y="2939905"/>
                  <a:pt x="0" y="2789326"/>
                </a:cubicBezTo>
                <a:cubicBezTo>
                  <a:pt x="-47502" y="2638747"/>
                  <a:pt x="8580" y="2417077"/>
                  <a:pt x="0" y="2209425"/>
                </a:cubicBezTo>
                <a:cubicBezTo>
                  <a:pt x="-8580" y="2001773"/>
                  <a:pt x="69439" y="1763507"/>
                  <a:pt x="0" y="1629523"/>
                </a:cubicBezTo>
                <a:cubicBezTo>
                  <a:pt x="-69439" y="1495539"/>
                  <a:pt x="32848" y="1194693"/>
                  <a:pt x="0" y="997430"/>
                </a:cubicBezTo>
                <a:cubicBezTo>
                  <a:pt x="-32848" y="800167"/>
                  <a:pt x="32476" y="703743"/>
                  <a:pt x="0" y="574102"/>
                </a:cubicBezTo>
                <a:cubicBezTo>
                  <a:pt x="-32476" y="444461"/>
                  <a:pt x="45429" y="187013"/>
                  <a:pt x="0" y="0"/>
                </a:cubicBezTo>
                <a:close/>
              </a:path>
              <a:path w="10367889" h="5219113" stroke="0" extrusionOk="0">
                <a:moveTo>
                  <a:pt x="0" y="0"/>
                </a:moveTo>
                <a:cubicBezTo>
                  <a:pt x="77274" y="-25023"/>
                  <a:pt x="196076" y="20091"/>
                  <a:pt x="368636" y="0"/>
                </a:cubicBezTo>
                <a:cubicBezTo>
                  <a:pt x="541196" y="-20091"/>
                  <a:pt x="564192" y="34254"/>
                  <a:pt x="737272" y="0"/>
                </a:cubicBezTo>
                <a:cubicBezTo>
                  <a:pt x="910352" y="-34254"/>
                  <a:pt x="922298" y="21734"/>
                  <a:pt x="1002229" y="0"/>
                </a:cubicBezTo>
                <a:cubicBezTo>
                  <a:pt x="1082160" y="-21734"/>
                  <a:pt x="1504516" y="8034"/>
                  <a:pt x="1681902" y="0"/>
                </a:cubicBezTo>
                <a:cubicBezTo>
                  <a:pt x="1859288" y="-8034"/>
                  <a:pt x="2044987" y="54325"/>
                  <a:pt x="2361575" y="0"/>
                </a:cubicBezTo>
                <a:cubicBezTo>
                  <a:pt x="2678163" y="-54325"/>
                  <a:pt x="2786843" y="77416"/>
                  <a:pt x="3041247" y="0"/>
                </a:cubicBezTo>
                <a:cubicBezTo>
                  <a:pt x="3295651" y="-77416"/>
                  <a:pt x="3403822" y="55480"/>
                  <a:pt x="3720920" y="0"/>
                </a:cubicBezTo>
                <a:cubicBezTo>
                  <a:pt x="4038018" y="-55480"/>
                  <a:pt x="4134396" y="60406"/>
                  <a:pt x="4296914" y="0"/>
                </a:cubicBezTo>
                <a:cubicBezTo>
                  <a:pt x="4459432" y="-60406"/>
                  <a:pt x="4517910" y="41789"/>
                  <a:pt x="4665550" y="0"/>
                </a:cubicBezTo>
                <a:cubicBezTo>
                  <a:pt x="4813190" y="-41789"/>
                  <a:pt x="5191388" y="74289"/>
                  <a:pt x="5345223" y="0"/>
                </a:cubicBezTo>
                <a:cubicBezTo>
                  <a:pt x="5499058" y="-74289"/>
                  <a:pt x="5927046" y="37697"/>
                  <a:pt x="6128574" y="0"/>
                </a:cubicBezTo>
                <a:cubicBezTo>
                  <a:pt x="6330102" y="-37697"/>
                  <a:pt x="6439059" y="59806"/>
                  <a:pt x="6704568" y="0"/>
                </a:cubicBezTo>
                <a:cubicBezTo>
                  <a:pt x="6970077" y="-59806"/>
                  <a:pt x="7052223" y="51108"/>
                  <a:pt x="7176883" y="0"/>
                </a:cubicBezTo>
                <a:cubicBezTo>
                  <a:pt x="7301543" y="-51108"/>
                  <a:pt x="7510702" y="49602"/>
                  <a:pt x="7649198" y="0"/>
                </a:cubicBezTo>
                <a:cubicBezTo>
                  <a:pt x="7787695" y="-49602"/>
                  <a:pt x="7937104" y="19979"/>
                  <a:pt x="8121513" y="0"/>
                </a:cubicBezTo>
                <a:cubicBezTo>
                  <a:pt x="8305922" y="-19979"/>
                  <a:pt x="8444704" y="51498"/>
                  <a:pt x="8593828" y="0"/>
                </a:cubicBezTo>
                <a:cubicBezTo>
                  <a:pt x="8742953" y="-51498"/>
                  <a:pt x="8981979" y="20216"/>
                  <a:pt x="9169822" y="0"/>
                </a:cubicBezTo>
                <a:cubicBezTo>
                  <a:pt x="9357665" y="-20216"/>
                  <a:pt x="9512728" y="26976"/>
                  <a:pt x="9849495" y="0"/>
                </a:cubicBezTo>
                <a:cubicBezTo>
                  <a:pt x="10186262" y="-26976"/>
                  <a:pt x="10227184" y="14956"/>
                  <a:pt x="10367889" y="0"/>
                </a:cubicBezTo>
                <a:cubicBezTo>
                  <a:pt x="10416712" y="146709"/>
                  <a:pt x="10334347" y="330493"/>
                  <a:pt x="10367889" y="475519"/>
                </a:cubicBezTo>
                <a:cubicBezTo>
                  <a:pt x="10401431" y="620545"/>
                  <a:pt x="10320823" y="825026"/>
                  <a:pt x="10367889" y="1107612"/>
                </a:cubicBezTo>
                <a:cubicBezTo>
                  <a:pt x="10414955" y="1390198"/>
                  <a:pt x="10356856" y="1454663"/>
                  <a:pt x="10367889" y="1791895"/>
                </a:cubicBezTo>
                <a:cubicBezTo>
                  <a:pt x="10378922" y="2129127"/>
                  <a:pt x="10310371" y="2064206"/>
                  <a:pt x="10367889" y="2319606"/>
                </a:cubicBezTo>
                <a:cubicBezTo>
                  <a:pt x="10425407" y="2575006"/>
                  <a:pt x="10346781" y="2617018"/>
                  <a:pt x="10367889" y="2742934"/>
                </a:cubicBezTo>
                <a:cubicBezTo>
                  <a:pt x="10388997" y="2868850"/>
                  <a:pt x="10323458" y="3025175"/>
                  <a:pt x="10367889" y="3166262"/>
                </a:cubicBezTo>
                <a:cubicBezTo>
                  <a:pt x="10412320" y="3307349"/>
                  <a:pt x="10294980" y="3533779"/>
                  <a:pt x="10367889" y="3798354"/>
                </a:cubicBezTo>
                <a:cubicBezTo>
                  <a:pt x="10440798" y="4062929"/>
                  <a:pt x="10339745" y="4112542"/>
                  <a:pt x="10367889" y="4273874"/>
                </a:cubicBezTo>
                <a:cubicBezTo>
                  <a:pt x="10396033" y="4435206"/>
                  <a:pt x="10290836" y="4954609"/>
                  <a:pt x="10367889" y="5219113"/>
                </a:cubicBezTo>
                <a:cubicBezTo>
                  <a:pt x="10237003" y="5240061"/>
                  <a:pt x="10170966" y="5199203"/>
                  <a:pt x="10102932" y="5219113"/>
                </a:cubicBezTo>
                <a:cubicBezTo>
                  <a:pt x="10034898" y="5239023"/>
                  <a:pt x="9680756" y="5129389"/>
                  <a:pt x="9319580" y="5219113"/>
                </a:cubicBezTo>
                <a:cubicBezTo>
                  <a:pt x="8958404" y="5308837"/>
                  <a:pt x="8931544" y="5188287"/>
                  <a:pt x="8639908" y="5219113"/>
                </a:cubicBezTo>
                <a:cubicBezTo>
                  <a:pt x="8348272" y="5249939"/>
                  <a:pt x="8290914" y="5197467"/>
                  <a:pt x="8167593" y="5219113"/>
                </a:cubicBezTo>
                <a:cubicBezTo>
                  <a:pt x="8044273" y="5240759"/>
                  <a:pt x="7750160" y="5154159"/>
                  <a:pt x="7384241" y="5219113"/>
                </a:cubicBezTo>
                <a:cubicBezTo>
                  <a:pt x="7018322" y="5284067"/>
                  <a:pt x="7219164" y="5214025"/>
                  <a:pt x="7119284" y="5219113"/>
                </a:cubicBezTo>
                <a:cubicBezTo>
                  <a:pt x="7019404" y="5224201"/>
                  <a:pt x="6874995" y="5163918"/>
                  <a:pt x="6646969" y="5219113"/>
                </a:cubicBezTo>
                <a:cubicBezTo>
                  <a:pt x="6418943" y="5274308"/>
                  <a:pt x="6269222" y="5194960"/>
                  <a:pt x="6174654" y="5219113"/>
                </a:cubicBezTo>
                <a:cubicBezTo>
                  <a:pt x="6080087" y="5243266"/>
                  <a:pt x="5844856" y="5213001"/>
                  <a:pt x="5598660" y="5219113"/>
                </a:cubicBezTo>
                <a:cubicBezTo>
                  <a:pt x="5352464" y="5225225"/>
                  <a:pt x="5138299" y="5163317"/>
                  <a:pt x="5022666" y="5219113"/>
                </a:cubicBezTo>
                <a:cubicBezTo>
                  <a:pt x="4907033" y="5274909"/>
                  <a:pt x="4730396" y="5163608"/>
                  <a:pt x="4550351" y="5219113"/>
                </a:cubicBezTo>
                <a:cubicBezTo>
                  <a:pt x="4370306" y="5274618"/>
                  <a:pt x="4248786" y="5161349"/>
                  <a:pt x="3974357" y="5219113"/>
                </a:cubicBezTo>
                <a:cubicBezTo>
                  <a:pt x="3699928" y="5276877"/>
                  <a:pt x="3827597" y="5195437"/>
                  <a:pt x="3709400" y="5219113"/>
                </a:cubicBezTo>
                <a:cubicBezTo>
                  <a:pt x="3591203" y="5242789"/>
                  <a:pt x="3330903" y="5154509"/>
                  <a:pt x="3133406" y="5219113"/>
                </a:cubicBezTo>
                <a:cubicBezTo>
                  <a:pt x="2935909" y="5283717"/>
                  <a:pt x="2727155" y="5213812"/>
                  <a:pt x="2557413" y="5219113"/>
                </a:cubicBezTo>
                <a:cubicBezTo>
                  <a:pt x="2387671" y="5224414"/>
                  <a:pt x="2356516" y="5194123"/>
                  <a:pt x="2292455" y="5219113"/>
                </a:cubicBezTo>
                <a:cubicBezTo>
                  <a:pt x="2228394" y="5244103"/>
                  <a:pt x="1861054" y="5210828"/>
                  <a:pt x="1716462" y="5219113"/>
                </a:cubicBezTo>
                <a:cubicBezTo>
                  <a:pt x="1571870" y="5227398"/>
                  <a:pt x="1513204" y="5201604"/>
                  <a:pt x="1347826" y="5219113"/>
                </a:cubicBezTo>
                <a:cubicBezTo>
                  <a:pt x="1182448" y="5236622"/>
                  <a:pt x="892262" y="5214663"/>
                  <a:pt x="771832" y="5219113"/>
                </a:cubicBezTo>
                <a:cubicBezTo>
                  <a:pt x="651402" y="5223563"/>
                  <a:pt x="203909" y="5177080"/>
                  <a:pt x="0" y="5219113"/>
                </a:cubicBezTo>
                <a:cubicBezTo>
                  <a:pt x="-36819" y="5033909"/>
                  <a:pt x="18720" y="4755533"/>
                  <a:pt x="0" y="4534829"/>
                </a:cubicBezTo>
                <a:cubicBezTo>
                  <a:pt x="-18720" y="4314125"/>
                  <a:pt x="20272" y="4273484"/>
                  <a:pt x="0" y="4059310"/>
                </a:cubicBezTo>
                <a:cubicBezTo>
                  <a:pt x="-20272" y="3845136"/>
                  <a:pt x="47098" y="3847148"/>
                  <a:pt x="0" y="3635982"/>
                </a:cubicBezTo>
                <a:cubicBezTo>
                  <a:pt x="-47098" y="3424816"/>
                  <a:pt x="2902" y="3315078"/>
                  <a:pt x="0" y="3003889"/>
                </a:cubicBezTo>
                <a:cubicBezTo>
                  <a:pt x="-2902" y="2692700"/>
                  <a:pt x="25560" y="2770321"/>
                  <a:pt x="0" y="2580561"/>
                </a:cubicBezTo>
                <a:cubicBezTo>
                  <a:pt x="-25560" y="2390801"/>
                  <a:pt x="68384" y="2048901"/>
                  <a:pt x="0" y="1896278"/>
                </a:cubicBezTo>
                <a:cubicBezTo>
                  <a:pt x="-68384" y="1743655"/>
                  <a:pt x="37980" y="1528869"/>
                  <a:pt x="0" y="1420759"/>
                </a:cubicBezTo>
                <a:cubicBezTo>
                  <a:pt x="-37980" y="1312649"/>
                  <a:pt x="12216" y="1062765"/>
                  <a:pt x="0" y="945239"/>
                </a:cubicBezTo>
                <a:cubicBezTo>
                  <a:pt x="-12216" y="827713"/>
                  <a:pt x="40670" y="335949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27146" y="206193"/>
            <a:ext cx="2095011" cy="1444549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Sing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F68473A-01BB-46B8-8582-BE99192F9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6200000">
            <a:off x="-1195754" y="3826790"/>
            <a:ext cx="3798277" cy="84330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Love One Another</a:t>
            </a:r>
          </a:p>
        </p:txBody>
      </p:sp>
      <p:pic>
        <p:nvPicPr>
          <p:cNvPr id="2" name="Online Media 1" title="Love One Another">
            <a:hlinkClick r:id="" action="ppaction://media"/>
            <a:extLst>
              <a:ext uri="{FF2B5EF4-FFF2-40B4-BE49-F238E27FC236}">
                <a16:creationId xmlns:a16="http://schemas.microsoft.com/office/drawing/2014/main" id="{1A9050F9-AE4E-4F1C-A2A6-AB7303B76A6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40113" y="1137424"/>
            <a:ext cx="8631604" cy="48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3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4304713" y="524107"/>
            <a:ext cx="7732045" cy="5623474"/>
          </a:xfrm>
          <a:custGeom>
            <a:avLst/>
            <a:gdLst>
              <a:gd name="connsiteX0" fmla="*/ 0 w 7732045"/>
              <a:gd name="connsiteY0" fmla="*/ 0 h 5623474"/>
              <a:gd name="connsiteX1" fmla="*/ 672093 w 7732045"/>
              <a:gd name="connsiteY1" fmla="*/ 0 h 5623474"/>
              <a:gd name="connsiteX2" fmla="*/ 1344186 w 7732045"/>
              <a:gd name="connsiteY2" fmla="*/ 0 h 5623474"/>
              <a:gd name="connsiteX3" fmla="*/ 2016279 w 7732045"/>
              <a:gd name="connsiteY3" fmla="*/ 0 h 5623474"/>
              <a:gd name="connsiteX4" fmla="*/ 2379091 w 7732045"/>
              <a:gd name="connsiteY4" fmla="*/ 0 h 5623474"/>
              <a:gd name="connsiteX5" fmla="*/ 3128504 w 7732045"/>
              <a:gd name="connsiteY5" fmla="*/ 0 h 5623474"/>
              <a:gd name="connsiteX6" fmla="*/ 3723277 w 7732045"/>
              <a:gd name="connsiteY6" fmla="*/ 0 h 5623474"/>
              <a:gd name="connsiteX7" fmla="*/ 4086088 w 7732045"/>
              <a:gd name="connsiteY7" fmla="*/ 0 h 5623474"/>
              <a:gd name="connsiteX8" fmla="*/ 4680861 w 7732045"/>
              <a:gd name="connsiteY8" fmla="*/ 0 h 5623474"/>
              <a:gd name="connsiteX9" fmla="*/ 5352954 w 7732045"/>
              <a:gd name="connsiteY9" fmla="*/ 0 h 5623474"/>
              <a:gd name="connsiteX10" fmla="*/ 5793086 w 7732045"/>
              <a:gd name="connsiteY10" fmla="*/ 0 h 5623474"/>
              <a:gd name="connsiteX11" fmla="*/ 6465179 w 7732045"/>
              <a:gd name="connsiteY11" fmla="*/ 0 h 5623474"/>
              <a:gd name="connsiteX12" fmla="*/ 6905311 w 7732045"/>
              <a:gd name="connsiteY12" fmla="*/ 0 h 5623474"/>
              <a:gd name="connsiteX13" fmla="*/ 7732045 w 7732045"/>
              <a:gd name="connsiteY13" fmla="*/ 0 h 5623474"/>
              <a:gd name="connsiteX14" fmla="*/ 7732045 w 7732045"/>
              <a:gd name="connsiteY14" fmla="*/ 506113 h 5623474"/>
              <a:gd name="connsiteX15" fmla="*/ 7732045 w 7732045"/>
              <a:gd name="connsiteY15" fmla="*/ 899756 h 5623474"/>
              <a:gd name="connsiteX16" fmla="*/ 7732045 w 7732045"/>
              <a:gd name="connsiteY16" fmla="*/ 1349634 h 5623474"/>
              <a:gd name="connsiteX17" fmla="*/ 7732045 w 7732045"/>
              <a:gd name="connsiteY17" fmla="*/ 1799512 h 5623474"/>
              <a:gd name="connsiteX18" fmla="*/ 7732045 w 7732045"/>
              <a:gd name="connsiteY18" fmla="*/ 2305624 h 5623474"/>
              <a:gd name="connsiteX19" fmla="*/ 7732045 w 7732045"/>
              <a:gd name="connsiteY19" fmla="*/ 2980441 h 5623474"/>
              <a:gd name="connsiteX20" fmla="*/ 7732045 w 7732045"/>
              <a:gd name="connsiteY20" fmla="*/ 3655258 h 5623474"/>
              <a:gd name="connsiteX21" fmla="*/ 7732045 w 7732045"/>
              <a:gd name="connsiteY21" fmla="*/ 4330075 h 5623474"/>
              <a:gd name="connsiteX22" fmla="*/ 7732045 w 7732045"/>
              <a:gd name="connsiteY22" fmla="*/ 4779953 h 5623474"/>
              <a:gd name="connsiteX23" fmla="*/ 7732045 w 7732045"/>
              <a:gd name="connsiteY23" fmla="*/ 5623474 h 5623474"/>
              <a:gd name="connsiteX24" fmla="*/ 7369234 w 7732045"/>
              <a:gd name="connsiteY24" fmla="*/ 5623474 h 5623474"/>
              <a:gd name="connsiteX25" fmla="*/ 7006422 w 7732045"/>
              <a:gd name="connsiteY25" fmla="*/ 5623474 h 5623474"/>
              <a:gd name="connsiteX26" fmla="*/ 6411650 w 7732045"/>
              <a:gd name="connsiteY26" fmla="*/ 5623474 h 5623474"/>
              <a:gd name="connsiteX27" fmla="*/ 5662236 w 7732045"/>
              <a:gd name="connsiteY27" fmla="*/ 5623474 h 5623474"/>
              <a:gd name="connsiteX28" fmla="*/ 5144784 w 7732045"/>
              <a:gd name="connsiteY28" fmla="*/ 5623474 h 5623474"/>
              <a:gd name="connsiteX29" fmla="*/ 4627332 w 7732045"/>
              <a:gd name="connsiteY29" fmla="*/ 5623474 h 5623474"/>
              <a:gd name="connsiteX30" fmla="*/ 4264520 w 7732045"/>
              <a:gd name="connsiteY30" fmla="*/ 5623474 h 5623474"/>
              <a:gd name="connsiteX31" fmla="*/ 3515107 w 7732045"/>
              <a:gd name="connsiteY31" fmla="*/ 5623474 h 5623474"/>
              <a:gd name="connsiteX32" fmla="*/ 2997654 w 7732045"/>
              <a:gd name="connsiteY32" fmla="*/ 5623474 h 5623474"/>
              <a:gd name="connsiteX33" fmla="*/ 2480202 w 7732045"/>
              <a:gd name="connsiteY33" fmla="*/ 5623474 h 5623474"/>
              <a:gd name="connsiteX34" fmla="*/ 1885429 w 7732045"/>
              <a:gd name="connsiteY34" fmla="*/ 5623474 h 5623474"/>
              <a:gd name="connsiteX35" fmla="*/ 1522618 w 7732045"/>
              <a:gd name="connsiteY35" fmla="*/ 5623474 h 5623474"/>
              <a:gd name="connsiteX36" fmla="*/ 1159807 w 7732045"/>
              <a:gd name="connsiteY36" fmla="*/ 5623474 h 5623474"/>
              <a:gd name="connsiteX37" fmla="*/ 0 w 7732045"/>
              <a:gd name="connsiteY37" fmla="*/ 5623474 h 5623474"/>
              <a:gd name="connsiteX38" fmla="*/ 0 w 7732045"/>
              <a:gd name="connsiteY38" fmla="*/ 5061127 h 5623474"/>
              <a:gd name="connsiteX39" fmla="*/ 0 w 7732045"/>
              <a:gd name="connsiteY39" fmla="*/ 4667483 h 5623474"/>
              <a:gd name="connsiteX40" fmla="*/ 0 w 7732045"/>
              <a:gd name="connsiteY40" fmla="*/ 4217606 h 5623474"/>
              <a:gd name="connsiteX41" fmla="*/ 0 w 7732045"/>
              <a:gd name="connsiteY41" fmla="*/ 3655258 h 5623474"/>
              <a:gd name="connsiteX42" fmla="*/ 0 w 7732045"/>
              <a:gd name="connsiteY42" fmla="*/ 2980441 h 5623474"/>
              <a:gd name="connsiteX43" fmla="*/ 0 w 7732045"/>
              <a:gd name="connsiteY43" fmla="*/ 2530563 h 5623474"/>
              <a:gd name="connsiteX44" fmla="*/ 0 w 7732045"/>
              <a:gd name="connsiteY44" fmla="*/ 1968216 h 5623474"/>
              <a:gd name="connsiteX45" fmla="*/ 0 w 7732045"/>
              <a:gd name="connsiteY45" fmla="*/ 1462103 h 5623474"/>
              <a:gd name="connsiteX46" fmla="*/ 0 w 7732045"/>
              <a:gd name="connsiteY46" fmla="*/ 1012225 h 5623474"/>
              <a:gd name="connsiteX47" fmla="*/ 0 w 7732045"/>
              <a:gd name="connsiteY47" fmla="*/ 0 h 562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732045" h="5623474" fill="none" extrusionOk="0">
                <a:moveTo>
                  <a:pt x="0" y="0"/>
                </a:moveTo>
                <a:cubicBezTo>
                  <a:pt x="244874" y="-53236"/>
                  <a:pt x="387116" y="79307"/>
                  <a:pt x="672093" y="0"/>
                </a:cubicBezTo>
                <a:cubicBezTo>
                  <a:pt x="957070" y="-79307"/>
                  <a:pt x="1167523" y="52940"/>
                  <a:pt x="1344186" y="0"/>
                </a:cubicBezTo>
                <a:cubicBezTo>
                  <a:pt x="1520849" y="-52940"/>
                  <a:pt x="1860550" y="62468"/>
                  <a:pt x="2016279" y="0"/>
                </a:cubicBezTo>
                <a:cubicBezTo>
                  <a:pt x="2172008" y="-62468"/>
                  <a:pt x="2265658" y="26505"/>
                  <a:pt x="2379091" y="0"/>
                </a:cubicBezTo>
                <a:cubicBezTo>
                  <a:pt x="2492524" y="-26505"/>
                  <a:pt x="2763324" y="64265"/>
                  <a:pt x="3128504" y="0"/>
                </a:cubicBezTo>
                <a:cubicBezTo>
                  <a:pt x="3493684" y="-64265"/>
                  <a:pt x="3521929" y="64818"/>
                  <a:pt x="3723277" y="0"/>
                </a:cubicBezTo>
                <a:cubicBezTo>
                  <a:pt x="3924625" y="-64818"/>
                  <a:pt x="3964453" y="8212"/>
                  <a:pt x="4086088" y="0"/>
                </a:cubicBezTo>
                <a:cubicBezTo>
                  <a:pt x="4207723" y="-8212"/>
                  <a:pt x="4506397" y="29818"/>
                  <a:pt x="4680861" y="0"/>
                </a:cubicBezTo>
                <a:cubicBezTo>
                  <a:pt x="4855325" y="-29818"/>
                  <a:pt x="5029231" y="22653"/>
                  <a:pt x="5352954" y="0"/>
                </a:cubicBezTo>
                <a:cubicBezTo>
                  <a:pt x="5676677" y="-22653"/>
                  <a:pt x="5668995" y="45391"/>
                  <a:pt x="5793086" y="0"/>
                </a:cubicBezTo>
                <a:cubicBezTo>
                  <a:pt x="5917177" y="-45391"/>
                  <a:pt x="6179668" y="42333"/>
                  <a:pt x="6465179" y="0"/>
                </a:cubicBezTo>
                <a:cubicBezTo>
                  <a:pt x="6750690" y="-42333"/>
                  <a:pt x="6765138" y="26028"/>
                  <a:pt x="6905311" y="0"/>
                </a:cubicBezTo>
                <a:cubicBezTo>
                  <a:pt x="7045484" y="-26028"/>
                  <a:pt x="7481106" y="51490"/>
                  <a:pt x="7732045" y="0"/>
                </a:cubicBezTo>
                <a:cubicBezTo>
                  <a:pt x="7779031" y="207968"/>
                  <a:pt x="7693005" y="303923"/>
                  <a:pt x="7732045" y="506113"/>
                </a:cubicBezTo>
                <a:cubicBezTo>
                  <a:pt x="7771085" y="708303"/>
                  <a:pt x="7712797" y="820560"/>
                  <a:pt x="7732045" y="899756"/>
                </a:cubicBezTo>
                <a:cubicBezTo>
                  <a:pt x="7751293" y="978952"/>
                  <a:pt x="7704739" y="1249106"/>
                  <a:pt x="7732045" y="1349634"/>
                </a:cubicBezTo>
                <a:cubicBezTo>
                  <a:pt x="7759351" y="1450162"/>
                  <a:pt x="7719247" y="1574876"/>
                  <a:pt x="7732045" y="1799512"/>
                </a:cubicBezTo>
                <a:cubicBezTo>
                  <a:pt x="7744843" y="2024148"/>
                  <a:pt x="7719961" y="2113921"/>
                  <a:pt x="7732045" y="2305624"/>
                </a:cubicBezTo>
                <a:cubicBezTo>
                  <a:pt x="7744129" y="2497327"/>
                  <a:pt x="7690827" y="2833962"/>
                  <a:pt x="7732045" y="2980441"/>
                </a:cubicBezTo>
                <a:cubicBezTo>
                  <a:pt x="7773263" y="3126920"/>
                  <a:pt x="7655388" y="3406386"/>
                  <a:pt x="7732045" y="3655258"/>
                </a:cubicBezTo>
                <a:cubicBezTo>
                  <a:pt x="7808702" y="3904130"/>
                  <a:pt x="7722065" y="4039692"/>
                  <a:pt x="7732045" y="4330075"/>
                </a:cubicBezTo>
                <a:cubicBezTo>
                  <a:pt x="7742025" y="4620458"/>
                  <a:pt x="7689179" y="4663411"/>
                  <a:pt x="7732045" y="4779953"/>
                </a:cubicBezTo>
                <a:cubicBezTo>
                  <a:pt x="7774911" y="4896495"/>
                  <a:pt x="7694163" y="5237024"/>
                  <a:pt x="7732045" y="5623474"/>
                </a:cubicBezTo>
                <a:cubicBezTo>
                  <a:pt x="7552277" y="5661033"/>
                  <a:pt x="7508671" y="5584986"/>
                  <a:pt x="7369234" y="5623474"/>
                </a:cubicBezTo>
                <a:cubicBezTo>
                  <a:pt x="7229797" y="5661962"/>
                  <a:pt x="7092607" y="5583044"/>
                  <a:pt x="7006422" y="5623474"/>
                </a:cubicBezTo>
                <a:cubicBezTo>
                  <a:pt x="6920237" y="5663904"/>
                  <a:pt x="6631610" y="5586230"/>
                  <a:pt x="6411650" y="5623474"/>
                </a:cubicBezTo>
                <a:cubicBezTo>
                  <a:pt x="6191690" y="5660718"/>
                  <a:pt x="5931943" y="5564791"/>
                  <a:pt x="5662236" y="5623474"/>
                </a:cubicBezTo>
                <a:cubicBezTo>
                  <a:pt x="5392529" y="5682157"/>
                  <a:pt x="5287282" y="5615973"/>
                  <a:pt x="5144784" y="5623474"/>
                </a:cubicBezTo>
                <a:cubicBezTo>
                  <a:pt x="5002286" y="5630975"/>
                  <a:pt x="4786750" y="5564926"/>
                  <a:pt x="4627332" y="5623474"/>
                </a:cubicBezTo>
                <a:cubicBezTo>
                  <a:pt x="4467914" y="5682022"/>
                  <a:pt x="4402220" y="5590088"/>
                  <a:pt x="4264520" y="5623474"/>
                </a:cubicBezTo>
                <a:cubicBezTo>
                  <a:pt x="4126820" y="5656860"/>
                  <a:pt x="3850164" y="5622141"/>
                  <a:pt x="3515107" y="5623474"/>
                </a:cubicBezTo>
                <a:cubicBezTo>
                  <a:pt x="3180050" y="5624807"/>
                  <a:pt x="3255027" y="5593875"/>
                  <a:pt x="2997654" y="5623474"/>
                </a:cubicBezTo>
                <a:cubicBezTo>
                  <a:pt x="2740281" y="5653073"/>
                  <a:pt x="2603391" y="5566588"/>
                  <a:pt x="2480202" y="5623474"/>
                </a:cubicBezTo>
                <a:cubicBezTo>
                  <a:pt x="2357013" y="5680360"/>
                  <a:pt x="2163001" y="5621065"/>
                  <a:pt x="1885429" y="5623474"/>
                </a:cubicBezTo>
                <a:cubicBezTo>
                  <a:pt x="1607857" y="5625883"/>
                  <a:pt x="1642757" y="5589509"/>
                  <a:pt x="1522618" y="5623474"/>
                </a:cubicBezTo>
                <a:cubicBezTo>
                  <a:pt x="1402479" y="5657439"/>
                  <a:pt x="1253054" y="5590703"/>
                  <a:pt x="1159807" y="5623474"/>
                </a:cubicBezTo>
                <a:cubicBezTo>
                  <a:pt x="1066560" y="5656245"/>
                  <a:pt x="513086" y="5528589"/>
                  <a:pt x="0" y="5623474"/>
                </a:cubicBezTo>
                <a:cubicBezTo>
                  <a:pt x="-49916" y="5477066"/>
                  <a:pt x="7294" y="5306516"/>
                  <a:pt x="0" y="5061127"/>
                </a:cubicBezTo>
                <a:cubicBezTo>
                  <a:pt x="-7294" y="4815738"/>
                  <a:pt x="14233" y="4806900"/>
                  <a:pt x="0" y="4667483"/>
                </a:cubicBezTo>
                <a:cubicBezTo>
                  <a:pt x="-14233" y="4528066"/>
                  <a:pt x="8687" y="4335380"/>
                  <a:pt x="0" y="4217606"/>
                </a:cubicBezTo>
                <a:cubicBezTo>
                  <a:pt x="-8687" y="4099832"/>
                  <a:pt x="15419" y="3856422"/>
                  <a:pt x="0" y="3655258"/>
                </a:cubicBezTo>
                <a:cubicBezTo>
                  <a:pt x="-15419" y="3454094"/>
                  <a:pt x="4456" y="3224689"/>
                  <a:pt x="0" y="2980441"/>
                </a:cubicBezTo>
                <a:cubicBezTo>
                  <a:pt x="-4456" y="2736193"/>
                  <a:pt x="41564" y="2621282"/>
                  <a:pt x="0" y="2530563"/>
                </a:cubicBezTo>
                <a:cubicBezTo>
                  <a:pt x="-41564" y="2439844"/>
                  <a:pt x="29655" y="2209830"/>
                  <a:pt x="0" y="1968216"/>
                </a:cubicBezTo>
                <a:cubicBezTo>
                  <a:pt x="-29655" y="1726602"/>
                  <a:pt x="10104" y="1692288"/>
                  <a:pt x="0" y="1462103"/>
                </a:cubicBezTo>
                <a:cubicBezTo>
                  <a:pt x="-10104" y="1231918"/>
                  <a:pt x="18827" y="1206117"/>
                  <a:pt x="0" y="1012225"/>
                </a:cubicBezTo>
                <a:cubicBezTo>
                  <a:pt x="-18827" y="818333"/>
                  <a:pt x="22459" y="345252"/>
                  <a:pt x="0" y="0"/>
                </a:cubicBezTo>
                <a:close/>
              </a:path>
              <a:path w="7732045" h="5623474" stroke="0" extrusionOk="0">
                <a:moveTo>
                  <a:pt x="0" y="0"/>
                </a:moveTo>
                <a:cubicBezTo>
                  <a:pt x="188562" y="-7389"/>
                  <a:pt x="277144" y="9358"/>
                  <a:pt x="440132" y="0"/>
                </a:cubicBezTo>
                <a:cubicBezTo>
                  <a:pt x="603120" y="-9358"/>
                  <a:pt x="691851" y="30395"/>
                  <a:pt x="880264" y="0"/>
                </a:cubicBezTo>
                <a:cubicBezTo>
                  <a:pt x="1068677" y="-30395"/>
                  <a:pt x="1138831" y="28432"/>
                  <a:pt x="1243075" y="0"/>
                </a:cubicBezTo>
                <a:cubicBezTo>
                  <a:pt x="1347319" y="-28432"/>
                  <a:pt x="1686875" y="48988"/>
                  <a:pt x="1915168" y="0"/>
                </a:cubicBezTo>
                <a:cubicBezTo>
                  <a:pt x="2143461" y="-48988"/>
                  <a:pt x="2342556" y="67988"/>
                  <a:pt x="2587261" y="0"/>
                </a:cubicBezTo>
                <a:cubicBezTo>
                  <a:pt x="2831966" y="-67988"/>
                  <a:pt x="3083264" y="14528"/>
                  <a:pt x="3259354" y="0"/>
                </a:cubicBezTo>
                <a:cubicBezTo>
                  <a:pt x="3435444" y="-14528"/>
                  <a:pt x="3657554" y="46691"/>
                  <a:pt x="3931447" y="0"/>
                </a:cubicBezTo>
                <a:cubicBezTo>
                  <a:pt x="4205340" y="-46691"/>
                  <a:pt x="4307794" y="27793"/>
                  <a:pt x="4526220" y="0"/>
                </a:cubicBezTo>
                <a:cubicBezTo>
                  <a:pt x="4744646" y="-27793"/>
                  <a:pt x="4760546" y="7328"/>
                  <a:pt x="4966352" y="0"/>
                </a:cubicBezTo>
                <a:cubicBezTo>
                  <a:pt x="5172158" y="-7328"/>
                  <a:pt x="5384545" y="42770"/>
                  <a:pt x="5638445" y="0"/>
                </a:cubicBezTo>
                <a:cubicBezTo>
                  <a:pt x="5892345" y="-42770"/>
                  <a:pt x="6071658" y="57312"/>
                  <a:pt x="6387859" y="0"/>
                </a:cubicBezTo>
                <a:cubicBezTo>
                  <a:pt x="6704060" y="-57312"/>
                  <a:pt x="6840529" y="53902"/>
                  <a:pt x="6982631" y="0"/>
                </a:cubicBezTo>
                <a:cubicBezTo>
                  <a:pt x="7124733" y="-53902"/>
                  <a:pt x="7420878" y="15821"/>
                  <a:pt x="7732045" y="0"/>
                </a:cubicBezTo>
                <a:cubicBezTo>
                  <a:pt x="7777910" y="147642"/>
                  <a:pt x="7712407" y="284753"/>
                  <a:pt x="7732045" y="506113"/>
                </a:cubicBezTo>
                <a:cubicBezTo>
                  <a:pt x="7751683" y="727473"/>
                  <a:pt x="7728961" y="797566"/>
                  <a:pt x="7732045" y="955991"/>
                </a:cubicBezTo>
                <a:cubicBezTo>
                  <a:pt x="7735129" y="1114416"/>
                  <a:pt x="7711722" y="1375231"/>
                  <a:pt x="7732045" y="1518338"/>
                </a:cubicBezTo>
                <a:cubicBezTo>
                  <a:pt x="7752368" y="1661445"/>
                  <a:pt x="7673462" y="1940719"/>
                  <a:pt x="7732045" y="2136920"/>
                </a:cubicBezTo>
                <a:cubicBezTo>
                  <a:pt x="7790628" y="2333121"/>
                  <a:pt x="7673437" y="2565316"/>
                  <a:pt x="7732045" y="2811737"/>
                </a:cubicBezTo>
                <a:cubicBezTo>
                  <a:pt x="7790653" y="3058158"/>
                  <a:pt x="7723677" y="3097021"/>
                  <a:pt x="7732045" y="3261615"/>
                </a:cubicBezTo>
                <a:cubicBezTo>
                  <a:pt x="7740413" y="3426209"/>
                  <a:pt x="7664464" y="3608339"/>
                  <a:pt x="7732045" y="3936432"/>
                </a:cubicBezTo>
                <a:cubicBezTo>
                  <a:pt x="7799626" y="4264525"/>
                  <a:pt x="7678496" y="4411383"/>
                  <a:pt x="7732045" y="4555014"/>
                </a:cubicBezTo>
                <a:cubicBezTo>
                  <a:pt x="7785594" y="4698645"/>
                  <a:pt x="7636163" y="5240295"/>
                  <a:pt x="7732045" y="5623474"/>
                </a:cubicBezTo>
                <a:cubicBezTo>
                  <a:pt x="7610825" y="5646040"/>
                  <a:pt x="7335404" y="5572373"/>
                  <a:pt x="7214593" y="5623474"/>
                </a:cubicBezTo>
                <a:cubicBezTo>
                  <a:pt x="7093782" y="5674575"/>
                  <a:pt x="6841258" y="5617430"/>
                  <a:pt x="6697141" y="5623474"/>
                </a:cubicBezTo>
                <a:cubicBezTo>
                  <a:pt x="6553024" y="5629518"/>
                  <a:pt x="6411387" y="5582122"/>
                  <a:pt x="6179688" y="5623474"/>
                </a:cubicBezTo>
                <a:cubicBezTo>
                  <a:pt x="5947989" y="5664826"/>
                  <a:pt x="5855055" y="5622981"/>
                  <a:pt x="5662236" y="5623474"/>
                </a:cubicBezTo>
                <a:cubicBezTo>
                  <a:pt x="5469417" y="5623967"/>
                  <a:pt x="5303141" y="5599751"/>
                  <a:pt x="5144784" y="5623474"/>
                </a:cubicBezTo>
                <a:cubicBezTo>
                  <a:pt x="4986427" y="5647197"/>
                  <a:pt x="4881621" y="5607784"/>
                  <a:pt x="4781972" y="5623474"/>
                </a:cubicBezTo>
                <a:cubicBezTo>
                  <a:pt x="4682323" y="5639164"/>
                  <a:pt x="4589647" y="5584008"/>
                  <a:pt x="4419161" y="5623474"/>
                </a:cubicBezTo>
                <a:cubicBezTo>
                  <a:pt x="4248675" y="5662940"/>
                  <a:pt x="3920702" y="5590761"/>
                  <a:pt x="3669748" y="5623474"/>
                </a:cubicBezTo>
                <a:cubicBezTo>
                  <a:pt x="3418794" y="5656187"/>
                  <a:pt x="3288326" y="5552189"/>
                  <a:pt x="2997654" y="5623474"/>
                </a:cubicBezTo>
                <a:cubicBezTo>
                  <a:pt x="2706982" y="5694759"/>
                  <a:pt x="2634272" y="5608627"/>
                  <a:pt x="2480202" y="5623474"/>
                </a:cubicBezTo>
                <a:cubicBezTo>
                  <a:pt x="2326132" y="5638321"/>
                  <a:pt x="2088417" y="5546985"/>
                  <a:pt x="1730789" y="5623474"/>
                </a:cubicBezTo>
                <a:cubicBezTo>
                  <a:pt x="1373161" y="5699963"/>
                  <a:pt x="1464983" y="5596452"/>
                  <a:pt x="1367977" y="5623474"/>
                </a:cubicBezTo>
                <a:cubicBezTo>
                  <a:pt x="1270971" y="5650496"/>
                  <a:pt x="1059250" y="5601884"/>
                  <a:pt x="850525" y="5623474"/>
                </a:cubicBezTo>
                <a:cubicBezTo>
                  <a:pt x="641800" y="5645064"/>
                  <a:pt x="210559" y="5541441"/>
                  <a:pt x="0" y="5623474"/>
                </a:cubicBezTo>
                <a:cubicBezTo>
                  <a:pt x="-60667" y="5416659"/>
                  <a:pt x="47072" y="5182655"/>
                  <a:pt x="0" y="5061127"/>
                </a:cubicBezTo>
                <a:cubicBezTo>
                  <a:pt x="-47072" y="4939599"/>
                  <a:pt x="46279" y="4764726"/>
                  <a:pt x="0" y="4667483"/>
                </a:cubicBezTo>
                <a:cubicBezTo>
                  <a:pt x="-46279" y="4570240"/>
                  <a:pt x="61998" y="4332616"/>
                  <a:pt x="0" y="4048901"/>
                </a:cubicBezTo>
                <a:cubicBezTo>
                  <a:pt x="-61998" y="3765186"/>
                  <a:pt x="6766" y="3793208"/>
                  <a:pt x="0" y="3599023"/>
                </a:cubicBezTo>
                <a:cubicBezTo>
                  <a:pt x="-6766" y="3404838"/>
                  <a:pt x="59072" y="3215601"/>
                  <a:pt x="0" y="2980441"/>
                </a:cubicBezTo>
                <a:cubicBezTo>
                  <a:pt x="-59072" y="2745281"/>
                  <a:pt x="12256" y="2618993"/>
                  <a:pt x="0" y="2418094"/>
                </a:cubicBezTo>
                <a:cubicBezTo>
                  <a:pt x="-12256" y="2217195"/>
                  <a:pt x="11575" y="1985996"/>
                  <a:pt x="0" y="1743277"/>
                </a:cubicBezTo>
                <a:cubicBezTo>
                  <a:pt x="-11575" y="1500558"/>
                  <a:pt x="38226" y="1386264"/>
                  <a:pt x="0" y="1124695"/>
                </a:cubicBezTo>
                <a:cubicBezTo>
                  <a:pt x="-38226" y="863126"/>
                  <a:pt x="58548" y="854064"/>
                  <a:pt x="0" y="618582"/>
                </a:cubicBezTo>
                <a:cubicBezTo>
                  <a:pt x="-58548" y="383100"/>
                  <a:pt x="16840" y="242344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should you do if someone gets hurt?  How do you help the wounded?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r>
              <a:rPr lang="en-US" dirty="0"/>
              <a:t>Make a little kit.</a:t>
            </a:r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518945" y="280551"/>
            <a:ext cx="3111519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Can you </a:t>
            </a:r>
          </a:p>
          <a:p>
            <a:pPr algn="ctr"/>
            <a:r>
              <a:rPr lang="en-US" sz="4400" dirty="0"/>
              <a:t>Help?</a:t>
            </a:r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4D05EE94-16A7-434A-BC6C-F49223A20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35" y="1387383"/>
            <a:ext cx="7036599" cy="4083234"/>
          </a:xfrm>
          <a:prstGeom prst="rect">
            <a:avLst/>
          </a:prstGeom>
        </p:spPr>
      </p:pic>
      <p:pic>
        <p:nvPicPr>
          <p:cNvPr id="6" name="Picture 5" descr="A picture containing text, linedrawing&#10;&#10;Description automatically generated">
            <a:extLst>
              <a:ext uri="{FF2B5EF4-FFF2-40B4-BE49-F238E27FC236}">
                <a16:creationId xmlns:a16="http://schemas.microsoft.com/office/drawing/2014/main" id="{346EF826-972D-4CF9-9C3F-7BC973A27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298"/>
            <a:ext cx="2300068" cy="230006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4227" y="2778806"/>
            <a:ext cx="2640313" cy="241217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Wear gloves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Clean the wound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Cover the wound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Pressure to stop extreme bleeding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Call 9-1-1 if they can’t breathe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AAAF310-4B92-4783-BAD4-3717D1E6A045}"/>
              </a:ext>
            </a:extLst>
          </p:cNvPr>
          <p:cNvSpPr/>
          <p:nvPr/>
        </p:nvSpPr>
        <p:spPr>
          <a:xfrm>
            <a:off x="5921298" y="2955073"/>
            <a:ext cx="836341" cy="1092820"/>
          </a:xfrm>
          <a:prstGeom prst="ellipse">
            <a:avLst/>
          </a:prstGeom>
          <a:noFill/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FACE4B-53D2-48AA-BAF5-E49B3C0E015B}"/>
              </a:ext>
            </a:extLst>
          </p:cNvPr>
          <p:cNvSpPr/>
          <p:nvPr/>
        </p:nvSpPr>
        <p:spPr>
          <a:xfrm>
            <a:off x="10697595" y="3685776"/>
            <a:ext cx="836341" cy="1011044"/>
          </a:xfrm>
          <a:prstGeom prst="ellipse">
            <a:avLst/>
          </a:prstGeom>
          <a:noFill/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EE5FF90-F45B-40D8-9484-5DDBAF66473C}"/>
              </a:ext>
            </a:extLst>
          </p:cNvPr>
          <p:cNvSpPr/>
          <p:nvPr/>
        </p:nvSpPr>
        <p:spPr>
          <a:xfrm>
            <a:off x="5677829" y="4696820"/>
            <a:ext cx="1336288" cy="588172"/>
          </a:xfrm>
          <a:prstGeom prst="ellipse">
            <a:avLst/>
          </a:prstGeom>
          <a:noFill/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1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5241" y="4447949"/>
            <a:ext cx="3438178" cy="156255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Read the story from the Bible</a:t>
            </a:r>
          </a:p>
          <a:p>
            <a:r>
              <a:rPr lang="en-US" sz="2000" dirty="0"/>
              <a:t>Luke 10:25-37</a:t>
            </a:r>
          </a:p>
          <a:p>
            <a:r>
              <a:rPr lang="en-US" sz="2000" dirty="0"/>
              <a:t>Encourage the kid actors to do the action as you read.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4304713" y="992459"/>
            <a:ext cx="7732045" cy="5155122"/>
          </a:xfrm>
          <a:custGeom>
            <a:avLst/>
            <a:gdLst>
              <a:gd name="connsiteX0" fmla="*/ 0 w 7732045"/>
              <a:gd name="connsiteY0" fmla="*/ 0 h 5155122"/>
              <a:gd name="connsiteX1" fmla="*/ 517452 w 7732045"/>
              <a:gd name="connsiteY1" fmla="*/ 0 h 5155122"/>
              <a:gd name="connsiteX2" fmla="*/ 880264 w 7732045"/>
              <a:gd name="connsiteY2" fmla="*/ 0 h 5155122"/>
              <a:gd name="connsiteX3" fmla="*/ 1552357 w 7732045"/>
              <a:gd name="connsiteY3" fmla="*/ 0 h 5155122"/>
              <a:gd name="connsiteX4" fmla="*/ 2224450 w 7732045"/>
              <a:gd name="connsiteY4" fmla="*/ 0 h 5155122"/>
              <a:gd name="connsiteX5" fmla="*/ 2587261 w 7732045"/>
              <a:gd name="connsiteY5" fmla="*/ 0 h 5155122"/>
              <a:gd name="connsiteX6" fmla="*/ 3336675 w 7732045"/>
              <a:gd name="connsiteY6" fmla="*/ 0 h 5155122"/>
              <a:gd name="connsiteX7" fmla="*/ 3931447 w 7732045"/>
              <a:gd name="connsiteY7" fmla="*/ 0 h 5155122"/>
              <a:gd name="connsiteX8" fmla="*/ 4294259 w 7732045"/>
              <a:gd name="connsiteY8" fmla="*/ 0 h 5155122"/>
              <a:gd name="connsiteX9" fmla="*/ 4889032 w 7732045"/>
              <a:gd name="connsiteY9" fmla="*/ 0 h 5155122"/>
              <a:gd name="connsiteX10" fmla="*/ 5561125 w 7732045"/>
              <a:gd name="connsiteY10" fmla="*/ 0 h 5155122"/>
              <a:gd name="connsiteX11" fmla="*/ 6001256 w 7732045"/>
              <a:gd name="connsiteY11" fmla="*/ 0 h 5155122"/>
              <a:gd name="connsiteX12" fmla="*/ 6673350 w 7732045"/>
              <a:gd name="connsiteY12" fmla="*/ 0 h 5155122"/>
              <a:gd name="connsiteX13" fmla="*/ 7113481 w 7732045"/>
              <a:gd name="connsiteY13" fmla="*/ 0 h 5155122"/>
              <a:gd name="connsiteX14" fmla="*/ 7732045 w 7732045"/>
              <a:gd name="connsiteY14" fmla="*/ 0 h 5155122"/>
              <a:gd name="connsiteX15" fmla="*/ 7732045 w 7732045"/>
              <a:gd name="connsiteY15" fmla="*/ 521240 h 5155122"/>
              <a:gd name="connsiteX16" fmla="*/ 7732045 w 7732045"/>
              <a:gd name="connsiteY16" fmla="*/ 939378 h 5155122"/>
              <a:gd name="connsiteX17" fmla="*/ 7732045 w 7732045"/>
              <a:gd name="connsiteY17" fmla="*/ 1409067 h 5155122"/>
              <a:gd name="connsiteX18" fmla="*/ 7732045 w 7732045"/>
              <a:gd name="connsiteY18" fmla="*/ 1878756 h 5155122"/>
              <a:gd name="connsiteX19" fmla="*/ 7732045 w 7732045"/>
              <a:gd name="connsiteY19" fmla="*/ 2399996 h 5155122"/>
              <a:gd name="connsiteX20" fmla="*/ 7732045 w 7732045"/>
              <a:gd name="connsiteY20" fmla="*/ 3075889 h 5155122"/>
              <a:gd name="connsiteX21" fmla="*/ 7732045 w 7732045"/>
              <a:gd name="connsiteY21" fmla="*/ 3751783 h 5155122"/>
              <a:gd name="connsiteX22" fmla="*/ 7732045 w 7732045"/>
              <a:gd name="connsiteY22" fmla="*/ 4427677 h 5155122"/>
              <a:gd name="connsiteX23" fmla="*/ 7732045 w 7732045"/>
              <a:gd name="connsiteY23" fmla="*/ 5155122 h 5155122"/>
              <a:gd name="connsiteX24" fmla="*/ 7137272 w 7732045"/>
              <a:gd name="connsiteY24" fmla="*/ 5155122 h 5155122"/>
              <a:gd name="connsiteX25" fmla="*/ 6387859 w 7732045"/>
              <a:gd name="connsiteY25" fmla="*/ 5155122 h 5155122"/>
              <a:gd name="connsiteX26" fmla="*/ 6025047 w 7732045"/>
              <a:gd name="connsiteY26" fmla="*/ 5155122 h 5155122"/>
              <a:gd name="connsiteX27" fmla="*/ 5430275 w 7732045"/>
              <a:gd name="connsiteY27" fmla="*/ 5155122 h 5155122"/>
              <a:gd name="connsiteX28" fmla="*/ 4680861 w 7732045"/>
              <a:gd name="connsiteY28" fmla="*/ 5155122 h 5155122"/>
              <a:gd name="connsiteX29" fmla="*/ 4163409 w 7732045"/>
              <a:gd name="connsiteY29" fmla="*/ 5155122 h 5155122"/>
              <a:gd name="connsiteX30" fmla="*/ 3645957 w 7732045"/>
              <a:gd name="connsiteY30" fmla="*/ 5155122 h 5155122"/>
              <a:gd name="connsiteX31" fmla="*/ 3283145 w 7732045"/>
              <a:gd name="connsiteY31" fmla="*/ 5155122 h 5155122"/>
              <a:gd name="connsiteX32" fmla="*/ 2533732 w 7732045"/>
              <a:gd name="connsiteY32" fmla="*/ 5155122 h 5155122"/>
              <a:gd name="connsiteX33" fmla="*/ 2016279 w 7732045"/>
              <a:gd name="connsiteY33" fmla="*/ 5155122 h 5155122"/>
              <a:gd name="connsiteX34" fmla="*/ 1498827 w 7732045"/>
              <a:gd name="connsiteY34" fmla="*/ 5155122 h 5155122"/>
              <a:gd name="connsiteX35" fmla="*/ 904054 w 7732045"/>
              <a:gd name="connsiteY35" fmla="*/ 5155122 h 5155122"/>
              <a:gd name="connsiteX36" fmla="*/ 541243 w 7732045"/>
              <a:gd name="connsiteY36" fmla="*/ 5155122 h 5155122"/>
              <a:gd name="connsiteX37" fmla="*/ 0 w 7732045"/>
              <a:gd name="connsiteY37" fmla="*/ 5155122 h 5155122"/>
              <a:gd name="connsiteX38" fmla="*/ 0 w 7732045"/>
              <a:gd name="connsiteY38" fmla="*/ 4479228 h 5155122"/>
              <a:gd name="connsiteX39" fmla="*/ 0 w 7732045"/>
              <a:gd name="connsiteY39" fmla="*/ 3957988 h 5155122"/>
              <a:gd name="connsiteX40" fmla="*/ 0 w 7732045"/>
              <a:gd name="connsiteY40" fmla="*/ 3539850 h 5155122"/>
              <a:gd name="connsiteX41" fmla="*/ 0 w 7732045"/>
              <a:gd name="connsiteY41" fmla="*/ 3070162 h 5155122"/>
              <a:gd name="connsiteX42" fmla="*/ 0 w 7732045"/>
              <a:gd name="connsiteY42" fmla="*/ 2497370 h 5155122"/>
              <a:gd name="connsiteX43" fmla="*/ 0 w 7732045"/>
              <a:gd name="connsiteY43" fmla="*/ 1821476 h 5155122"/>
              <a:gd name="connsiteX44" fmla="*/ 0 w 7732045"/>
              <a:gd name="connsiteY44" fmla="*/ 1351788 h 5155122"/>
              <a:gd name="connsiteX45" fmla="*/ 0 w 7732045"/>
              <a:gd name="connsiteY45" fmla="*/ 778996 h 5155122"/>
              <a:gd name="connsiteX46" fmla="*/ 0 w 7732045"/>
              <a:gd name="connsiteY46" fmla="*/ 0 h 5155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7732045" h="5155122" fill="none" extrusionOk="0">
                <a:moveTo>
                  <a:pt x="0" y="0"/>
                </a:moveTo>
                <a:cubicBezTo>
                  <a:pt x="164372" y="-12832"/>
                  <a:pt x="270407" y="45279"/>
                  <a:pt x="517452" y="0"/>
                </a:cubicBezTo>
                <a:cubicBezTo>
                  <a:pt x="764497" y="-45279"/>
                  <a:pt x="750030" y="24317"/>
                  <a:pt x="880264" y="0"/>
                </a:cubicBezTo>
                <a:cubicBezTo>
                  <a:pt x="1010498" y="-24317"/>
                  <a:pt x="1375694" y="52940"/>
                  <a:pt x="1552357" y="0"/>
                </a:cubicBezTo>
                <a:cubicBezTo>
                  <a:pt x="1729020" y="-52940"/>
                  <a:pt x="2068721" y="62468"/>
                  <a:pt x="2224450" y="0"/>
                </a:cubicBezTo>
                <a:cubicBezTo>
                  <a:pt x="2380179" y="-62468"/>
                  <a:pt x="2478210" y="38216"/>
                  <a:pt x="2587261" y="0"/>
                </a:cubicBezTo>
                <a:cubicBezTo>
                  <a:pt x="2696312" y="-38216"/>
                  <a:pt x="2969251" y="61911"/>
                  <a:pt x="3336675" y="0"/>
                </a:cubicBezTo>
                <a:cubicBezTo>
                  <a:pt x="3704099" y="-61911"/>
                  <a:pt x="3732010" y="67146"/>
                  <a:pt x="3931447" y="0"/>
                </a:cubicBezTo>
                <a:cubicBezTo>
                  <a:pt x="4130884" y="-67146"/>
                  <a:pt x="4167785" y="1832"/>
                  <a:pt x="4294259" y="0"/>
                </a:cubicBezTo>
                <a:cubicBezTo>
                  <a:pt x="4420733" y="-1832"/>
                  <a:pt x="4714568" y="29818"/>
                  <a:pt x="4889032" y="0"/>
                </a:cubicBezTo>
                <a:cubicBezTo>
                  <a:pt x="5063496" y="-29818"/>
                  <a:pt x="5237402" y="22653"/>
                  <a:pt x="5561125" y="0"/>
                </a:cubicBezTo>
                <a:cubicBezTo>
                  <a:pt x="5884848" y="-22653"/>
                  <a:pt x="5886708" y="52455"/>
                  <a:pt x="6001256" y="0"/>
                </a:cubicBezTo>
                <a:cubicBezTo>
                  <a:pt x="6115804" y="-52455"/>
                  <a:pt x="6387283" y="41470"/>
                  <a:pt x="6673350" y="0"/>
                </a:cubicBezTo>
                <a:cubicBezTo>
                  <a:pt x="6959417" y="-41470"/>
                  <a:pt x="6973375" y="27644"/>
                  <a:pt x="7113481" y="0"/>
                </a:cubicBezTo>
                <a:cubicBezTo>
                  <a:pt x="7253587" y="-27644"/>
                  <a:pt x="7528089" y="42662"/>
                  <a:pt x="7732045" y="0"/>
                </a:cubicBezTo>
                <a:cubicBezTo>
                  <a:pt x="7740460" y="147312"/>
                  <a:pt x="7673335" y="279337"/>
                  <a:pt x="7732045" y="521240"/>
                </a:cubicBezTo>
                <a:cubicBezTo>
                  <a:pt x="7790755" y="763143"/>
                  <a:pt x="7682433" y="762787"/>
                  <a:pt x="7732045" y="939378"/>
                </a:cubicBezTo>
                <a:cubicBezTo>
                  <a:pt x="7781657" y="1115969"/>
                  <a:pt x="7710223" y="1233741"/>
                  <a:pt x="7732045" y="1409067"/>
                </a:cubicBezTo>
                <a:cubicBezTo>
                  <a:pt x="7753867" y="1584393"/>
                  <a:pt x="7720030" y="1743287"/>
                  <a:pt x="7732045" y="1878756"/>
                </a:cubicBezTo>
                <a:cubicBezTo>
                  <a:pt x="7744060" y="2014225"/>
                  <a:pt x="7702751" y="2185631"/>
                  <a:pt x="7732045" y="2399996"/>
                </a:cubicBezTo>
                <a:cubicBezTo>
                  <a:pt x="7761339" y="2614361"/>
                  <a:pt x="7677976" y="2934935"/>
                  <a:pt x="7732045" y="3075889"/>
                </a:cubicBezTo>
                <a:cubicBezTo>
                  <a:pt x="7786114" y="3216843"/>
                  <a:pt x="7707989" y="3489246"/>
                  <a:pt x="7732045" y="3751783"/>
                </a:cubicBezTo>
                <a:cubicBezTo>
                  <a:pt x="7756101" y="4014320"/>
                  <a:pt x="7703438" y="4106265"/>
                  <a:pt x="7732045" y="4427677"/>
                </a:cubicBezTo>
                <a:cubicBezTo>
                  <a:pt x="7760652" y="4749089"/>
                  <a:pt x="7698033" y="4925315"/>
                  <a:pt x="7732045" y="5155122"/>
                </a:cubicBezTo>
                <a:cubicBezTo>
                  <a:pt x="7587362" y="5216470"/>
                  <a:pt x="7335348" y="5152805"/>
                  <a:pt x="7137272" y="5155122"/>
                </a:cubicBezTo>
                <a:cubicBezTo>
                  <a:pt x="6939196" y="5157439"/>
                  <a:pt x="6667676" y="5100037"/>
                  <a:pt x="6387859" y="5155122"/>
                </a:cubicBezTo>
                <a:cubicBezTo>
                  <a:pt x="6108042" y="5210207"/>
                  <a:pt x="6111232" y="5114692"/>
                  <a:pt x="6025047" y="5155122"/>
                </a:cubicBezTo>
                <a:cubicBezTo>
                  <a:pt x="5938862" y="5195552"/>
                  <a:pt x="5650235" y="5117878"/>
                  <a:pt x="5430275" y="5155122"/>
                </a:cubicBezTo>
                <a:cubicBezTo>
                  <a:pt x="5210315" y="5192366"/>
                  <a:pt x="4950568" y="5096439"/>
                  <a:pt x="4680861" y="5155122"/>
                </a:cubicBezTo>
                <a:cubicBezTo>
                  <a:pt x="4411154" y="5213805"/>
                  <a:pt x="4305907" y="5147621"/>
                  <a:pt x="4163409" y="5155122"/>
                </a:cubicBezTo>
                <a:cubicBezTo>
                  <a:pt x="4020911" y="5162623"/>
                  <a:pt x="3805375" y="5096574"/>
                  <a:pt x="3645957" y="5155122"/>
                </a:cubicBezTo>
                <a:cubicBezTo>
                  <a:pt x="3486539" y="5213670"/>
                  <a:pt x="3420845" y="5121736"/>
                  <a:pt x="3283145" y="5155122"/>
                </a:cubicBezTo>
                <a:cubicBezTo>
                  <a:pt x="3145445" y="5188508"/>
                  <a:pt x="2868789" y="5153789"/>
                  <a:pt x="2533732" y="5155122"/>
                </a:cubicBezTo>
                <a:cubicBezTo>
                  <a:pt x="2198675" y="5156455"/>
                  <a:pt x="2273652" y="5125523"/>
                  <a:pt x="2016279" y="5155122"/>
                </a:cubicBezTo>
                <a:cubicBezTo>
                  <a:pt x="1758906" y="5184721"/>
                  <a:pt x="1622016" y="5098236"/>
                  <a:pt x="1498827" y="5155122"/>
                </a:cubicBezTo>
                <a:cubicBezTo>
                  <a:pt x="1375638" y="5212008"/>
                  <a:pt x="1181626" y="5152713"/>
                  <a:pt x="904054" y="5155122"/>
                </a:cubicBezTo>
                <a:cubicBezTo>
                  <a:pt x="626482" y="5157531"/>
                  <a:pt x="661382" y="5121157"/>
                  <a:pt x="541243" y="5155122"/>
                </a:cubicBezTo>
                <a:cubicBezTo>
                  <a:pt x="421104" y="5189087"/>
                  <a:pt x="183480" y="5111225"/>
                  <a:pt x="0" y="5155122"/>
                </a:cubicBezTo>
                <a:cubicBezTo>
                  <a:pt x="-43209" y="4921686"/>
                  <a:pt x="79395" y="4632727"/>
                  <a:pt x="0" y="4479228"/>
                </a:cubicBezTo>
                <a:cubicBezTo>
                  <a:pt x="-79395" y="4325729"/>
                  <a:pt x="42100" y="4207568"/>
                  <a:pt x="0" y="3957988"/>
                </a:cubicBezTo>
                <a:cubicBezTo>
                  <a:pt x="-42100" y="3708408"/>
                  <a:pt x="8558" y="3701849"/>
                  <a:pt x="0" y="3539850"/>
                </a:cubicBezTo>
                <a:cubicBezTo>
                  <a:pt x="-8558" y="3377851"/>
                  <a:pt x="42529" y="3234159"/>
                  <a:pt x="0" y="3070162"/>
                </a:cubicBezTo>
                <a:cubicBezTo>
                  <a:pt x="-42529" y="2906165"/>
                  <a:pt x="48363" y="2644439"/>
                  <a:pt x="0" y="2497370"/>
                </a:cubicBezTo>
                <a:cubicBezTo>
                  <a:pt x="-48363" y="2350301"/>
                  <a:pt x="51090" y="2043496"/>
                  <a:pt x="0" y="1821476"/>
                </a:cubicBezTo>
                <a:cubicBezTo>
                  <a:pt x="-51090" y="1599456"/>
                  <a:pt x="14682" y="1463568"/>
                  <a:pt x="0" y="1351788"/>
                </a:cubicBezTo>
                <a:cubicBezTo>
                  <a:pt x="-14682" y="1240008"/>
                  <a:pt x="39220" y="962392"/>
                  <a:pt x="0" y="778996"/>
                </a:cubicBezTo>
                <a:cubicBezTo>
                  <a:pt x="-39220" y="595600"/>
                  <a:pt x="2142" y="281963"/>
                  <a:pt x="0" y="0"/>
                </a:cubicBezTo>
                <a:close/>
              </a:path>
              <a:path w="7732045" h="5155122" stroke="0" extrusionOk="0">
                <a:moveTo>
                  <a:pt x="0" y="0"/>
                </a:moveTo>
                <a:cubicBezTo>
                  <a:pt x="188562" y="-7389"/>
                  <a:pt x="277144" y="9358"/>
                  <a:pt x="440132" y="0"/>
                </a:cubicBezTo>
                <a:cubicBezTo>
                  <a:pt x="603120" y="-9358"/>
                  <a:pt x="691851" y="30395"/>
                  <a:pt x="880264" y="0"/>
                </a:cubicBezTo>
                <a:cubicBezTo>
                  <a:pt x="1068677" y="-30395"/>
                  <a:pt x="1138831" y="28432"/>
                  <a:pt x="1243075" y="0"/>
                </a:cubicBezTo>
                <a:cubicBezTo>
                  <a:pt x="1347319" y="-28432"/>
                  <a:pt x="1686875" y="48988"/>
                  <a:pt x="1915168" y="0"/>
                </a:cubicBezTo>
                <a:cubicBezTo>
                  <a:pt x="2143461" y="-48988"/>
                  <a:pt x="2342556" y="67988"/>
                  <a:pt x="2587261" y="0"/>
                </a:cubicBezTo>
                <a:cubicBezTo>
                  <a:pt x="2831966" y="-67988"/>
                  <a:pt x="3083264" y="14528"/>
                  <a:pt x="3259354" y="0"/>
                </a:cubicBezTo>
                <a:cubicBezTo>
                  <a:pt x="3435444" y="-14528"/>
                  <a:pt x="3657554" y="46691"/>
                  <a:pt x="3931447" y="0"/>
                </a:cubicBezTo>
                <a:cubicBezTo>
                  <a:pt x="4205340" y="-46691"/>
                  <a:pt x="4307794" y="27793"/>
                  <a:pt x="4526220" y="0"/>
                </a:cubicBezTo>
                <a:cubicBezTo>
                  <a:pt x="4744646" y="-27793"/>
                  <a:pt x="4760546" y="7328"/>
                  <a:pt x="4966352" y="0"/>
                </a:cubicBezTo>
                <a:cubicBezTo>
                  <a:pt x="5172158" y="-7328"/>
                  <a:pt x="5384545" y="42770"/>
                  <a:pt x="5638445" y="0"/>
                </a:cubicBezTo>
                <a:cubicBezTo>
                  <a:pt x="5892345" y="-42770"/>
                  <a:pt x="6071658" y="57312"/>
                  <a:pt x="6387859" y="0"/>
                </a:cubicBezTo>
                <a:cubicBezTo>
                  <a:pt x="6704060" y="-57312"/>
                  <a:pt x="6840529" y="53902"/>
                  <a:pt x="6982631" y="0"/>
                </a:cubicBezTo>
                <a:cubicBezTo>
                  <a:pt x="7124733" y="-53902"/>
                  <a:pt x="7420878" y="15821"/>
                  <a:pt x="7732045" y="0"/>
                </a:cubicBezTo>
                <a:cubicBezTo>
                  <a:pt x="7766797" y="172408"/>
                  <a:pt x="7675314" y="367089"/>
                  <a:pt x="7732045" y="521240"/>
                </a:cubicBezTo>
                <a:cubicBezTo>
                  <a:pt x="7788776" y="675391"/>
                  <a:pt x="7717902" y="857658"/>
                  <a:pt x="7732045" y="990929"/>
                </a:cubicBezTo>
                <a:cubicBezTo>
                  <a:pt x="7746188" y="1124200"/>
                  <a:pt x="7670189" y="1394202"/>
                  <a:pt x="7732045" y="1563720"/>
                </a:cubicBezTo>
                <a:cubicBezTo>
                  <a:pt x="7793901" y="1733238"/>
                  <a:pt x="7665588" y="1993631"/>
                  <a:pt x="7732045" y="2188063"/>
                </a:cubicBezTo>
                <a:cubicBezTo>
                  <a:pt x="7798502" y="2382495"/>
                  <a:pt x="7671241" y="2567223"/>
                  <a:pt x="7732045" y="2863957"/>
                </a:cubicBezTo>
                <a:cubicBezTo>
                  <a:pt x="7792849" y="3160691"/>
                  <a:pt x="7708753" y="3116152"/>
                  <a:pt x="7732045" y="3333646"/>
                </a:cubicBezTo>
                <a:cubicBezTo>
                  <a:pt x="7755337" y="3551140"/>
                  <a:pt x="7667487" y="3716478"/>
                  <a:pt x="7732045" y="4009539"/>
                </a:cubicBezTo>
                <a:cubicBezTo>
                  <a:pt x="7796603" y="4302600"/>
                  <a:pt x="7675387" y="4404592"/>
                  <a:pt x="7732045" y="4633882"/>
                </a:cubicBezTo>
                <a:cubicBezTo>
                  <a:pt x="7788703" y="4863172"/>
                  <a:pt x="7669940" y="5043259"/>
                  <a:pt x="7732045" y="5155122"/>
                </a:cubicBezTo>
                <a:cubicBezTo>
                  <a:pt x="7610825" y="5177688"/>
                  <a:pt x="7335404" y="5104021"/>
                  <a:pt x="7214593" y="5155122"/>
                </a:cubicBezTo>
                <a:cubicBezTo>
                  <a:pt x="7093782" y="5206223"/>
                  <a:pt x="6841258" y="5149078"/>
                  <a:pt x="6697141" y="5155122"/>
                </a:cubicBezTo>
                <a:cubicBezTo>
                  <a:pt x="6553024" y="5161166"/>
                  <a:pt x="6411387" y="5113770"/>
                  <a:pt x="6179688" y="5155122"/>
                </a:cubicBezTo>
                <a:cubicBezTo>
                  <a:pt x="5947989" y="5196474"/>
                  <a:pt x="5855055" y="5154629"/>
                  <a:pt x="5662236" y="5155122"/>
                </a:cubicBezTo>
                <a:cubicBezTo>
                  <a:pt x="5469417" y="5155615"/>
                  <a:pt x="5303141" y="5131399"/>
                  <a:pt x="5144784" y="5155122"/>
                </a:cubicBezTo>
                <a:cubicBezTo>
                  <a:pt x="4986427" y="5178845"/>
                  <a:pt x="4881621" y="5139432"/>
                  <a:pt x="4781972" y="5155122"/>
                </a:cubicBezTo>
                <a:cubicBezTo>
                  <a:pt x="4682323" y="5170812"/>
                  <a:pt x="4589647" y="5115656"/>
                  <a:pt x="4419161" y="5155122"/>
                </a:cubicBezTo>
                <a:cubicBezTo>
                  <a:pt x="4248675" y="5194588"/>
                  <a:pt x="3920702" y="5122409"/>
                  <a:pt x="3669748" y="5155122"/>
                </a:cubicBezTo>
                <a:cubicBezTo>
                  <a:pt x="3418794" y="5187835"/>
                  <a:pt x="3288326" y="5083837"/>
                  <a:pt x="2997654" y="5155122"/>
                </a:cubicBezTo>
                <a:cubicBezTo>
                  <a:pt x="2706982" y="5226407"/>
                  <a:pt x="2634272" y="5140275"/>
                  <a:pt x="2480202" y="5155122"/>
                </a:cubicBezTo>
                <a:cubicBezTo>
                  <a:pt x="2326132" y="5169969"/>
                  <a:pt x="2088417" y="5078633"/>
                  <a:pt x="1730789" y="5155122"/>
                </a:cubicBezTo>
                <a:cubicBezTo>
                  <a:pt x="1373161" y="5231611"/>
                  <a:pt x="1464983" y="5128100"/>
                  <a:pt x="1367977" y="5155122"/>
                </a:cubicBezTo>
                <a:cubicBezTo>
                  <a:pt x="1270971" y="5182144"/>
                  <a:pt x="1059250" y="5133532"/>
                  <a:pt x="850525" y="5155122"/>
                </a:cubicBezTo>
                <a:cubicBezTo>
                  <a:pt x="641800" y="5176712"/>
                  <a:pt x="210559" y="5073089"/>
                  <a:pt x="0" y="5155122"/>
                </a:cubicBezTo>
                <a:cubicBezTo>
                  <a:pt x="-38491" y="4870025"/>
                  <a:pt x="27188" y="4755662"/>
                  <a:pt x="0" y="4582331"/>
                </a:cubicBezTo>
                <a:cubicBezTo>
                  <a:pt x="-27188" y="4409000"/>
                  <a:pt x="17346" y="4354150"/>
                  <a:pt x="0" y="4164193"/>
                </a:cubicBezTo>
                <a:cubicBezTo>
                  <a:pt x="-17346" y="3974236"/>
                  <a:pt x="55475" y="3783506"/>
                  <a:pt x="0" y="3539850"/>
                </a:cubicBezTo>
                <a:cubicBezTo>
                  <a:pt x="-55475" y="3296194"/>
                  <a:pt x="35770" y="3182846"/>
                  <a:pt x="0" y="3070162"/>
                </a:cubicBezTo>
                <a:cubicBezTo>
                  <a:pt x="-35770" y="2957478"/>
                  <a:pt x="28935" y="2750435"/>
                  <a:pt x="0" y="2445819"/>
                </a:cubicBezTo>
                <a:cubicBezTo>
                  <a:pt x="-28935" y="2141203"/>
                  <a:pt x="6816" y="2114098"/>
                  <a:pt x="0" y="1873028"/>
                </a:cubicBezTo>
                <a:cubicBezTo>
                  <a:pt x="-6816" y="1631958"/>
                  <a:pt x="53724" y="1503090"/>
                  <a:pt x="0" y="1197134"/>
                </a:cubicBezTo>
                <a:cubicBezTo>
                  <a:pt x="-53724" y="891178"/>
                  <a:pt x="74277" y="789340"/>
                  <a:pt x="0" y="572791"/>
                </a:cubicBezTo>
                <a:cubicBezTo>
                  <a:pt x="-74277" y="356242"/>
                  <a:pt x="47771" y="140223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Choose which character you want to be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Man		Priest    	Levite		Samaritan	Innkeeper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518649" y="277734"/>
            <a:ext cx="3138654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Let’s </a:t>
            </a:r>
          </a:p>
          <a:p>
            <a:pPr algn="ctr"/>
            <a:r>
              <a:rPr lang="en-US" sz="4400" dirty="0"/>
              <a:t>do it</a:t>
            </a:r>
          </a:p>
        </p:txBody>
      </p:sp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3CBE9256-2D2D-40F7-BDDF-4CC57F6BAE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89"/>
          <a:stretch/>
        </p:blipFill>
        <p:spPr>
          <a:xfrm>
            <a:off x="5262972" y="2982180"/>
            <a:ext cx="1784969" cy="1962615"/>
          </a:xfrm>
          <a:prstGeom prst="rect">
            <a:avLst/>
          </a:prstGeom>
        </p:spPr>
      </p:pic>
      <p:pic>
        <p:nvPicPr>
          <p:cNvPr id="17" name="Picture 16" descr="A picture containing clipart&#10;&#10;Description automatically generated">
            <a:extLst>
              <a:ext uri="{FF2B5EF4-FFF2-40B4-BE49-F238E27FC236}">
                <a16:creationId xmlns:a16="http://schemas.microsoft.com/office/drawing/2014/main" id="{573A0777-60DA-4489-9B82-D9D84C1AB5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63"/>
          <a:stretch/>
        </p:blipFill>
        <p:spPr>
          <a:xfrm flipH="1">
            <a:off x="10532006" y="2766858"/>
            <a:ext cx="1810215" cy="2177937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medium confidence">
            <a:extLst>
              <a:ext uri="{FF2B5EF4-FFF2-40B4-BE49-F238E27FC236}">
                <a16:creationId xmlns:a16="http://schemas.microsoft.com/office/drawing/2014/main" id="{472CB0D1-AFEC-4C5B-9970-D396DB1F0C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2"/>
          <a:stretch/>
        </p:blipFill>
        <p:spPr>
          <a:xfrm flipH="1">
            <a:off x="3339090" y="2787017"/>
            <a:ext cx="2014983" cy="2352939"/>
          </a:xfrm>
          <a:prstGeom prst="rect">
            <a:avLst/>
          </a:prstGeom>
        </p:spPr>
      </p:pic>
      <p:pic>
        <p:nvPicPr>
          <p:cNvPr id="15" name="Picture 14" descr="A picture containing doll, toy, clipart&#10;&#10;Description automatically generated">
            <a:extLst>
              <a:ext uri="{FF2B5EF4-FFF2-40B4-BE49-F238E27FC236}">
                <a16:creationId xmlns:a16="http://schemas.microsoft.com/office/drawing/2014/main" id="{F04AD9DD-4E64-48A2-8D09-0A64C5DAB9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6" t="2408"/>
          <a:stretch/>
        </p:blipFill>
        <p:spPr>
          <a:xfrm>
            <a:off x="7661906" y="2978621"/>
            <a:ext cx="1953710" cy="1913204"/>
          </a:xfrm>
          <a:prstGeom prst="rect">
            <a:avLst/>
          </a:prstGeom>
        </p:spPr>
      </p:pic>
      <p:pic>
        <p:nvPicPr>
          <p:cNvPr id="19" name="Picture 18" descr="A picture containing clipart&#10;&#10;Description automatically generated">
            <a:extLst>
              <a:ext uri="{FF2B5EF4-FFF2-40B4-BE49-F238E27FC236}">
                <a16:creationId xmlns:a16="http://schemas.microsoft.com/office/drawing/2014/main" id="{CE574771-4893-4DB4-A31B-F44C08B7EF2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8"/>
          <a:stretch/>
        </p:blipFill>
        <p:spPr>
          <a:xfrm>
            <a:off x="8813216" y="3010828"/>
            <a:ext cx="1900386" cy="1962615"/>
          </a:xfrm>
          <a:prstGeom prst="rect">
            <a:avLst/>
          </a:prstGeom>
        </p:spPr>
      </p:pic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BEBB375D-0BB7-424D-A1B1-64D60BCD73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89"/>
          <a:stretch/>
        </p:blipFill>
        <p:spPr>
          <a:xfrm flipH="1">
            <a:off x="6463958" y="3079091"/>
            <a:ext cx="1784969" cy="196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40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88557-4DA8-49C5-A7B8-22661339C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792" y="3009442"/>
            <a:ext cx="4988197" cy="3647837"/>
          </a:xfrm>
          <a:custGeom>
            <a:avLst/>
            <a:gdLst>
              <a:gd name="connsiteX0" fmla="*/ 0 w 4988197"/>
              <a:gd name="connsiteY0" fmla="*/ 0 h 3647837"/>
              <a:gd name="connsiteX1" fmla="*/ 404598 w 4988197"/>
              <a:gd name="connsiteY1" fmla="*/ 0 h 3647837"/>
              <a:gd name="connsiteX2" fmla="*/ 859078 w 4988197"/>
              <a:gd name="connsiteY2" fmla="*/ 0 h 3647837"/>
              <a:gd name="connsiteX3" fmla="*/ 1463204 w 4988197"/>
              <a:gd name="connsiteY3" fmla="*/ 0 h 3647837"/>
              <a:gd name="connsiteX4" fmla="*/ 2117213 w 4988197"/>
              <a:gd name="connsiteY4" fmla="*/ 0 h 3647837"/>
              <a:gd name="connsiteX5" fmla="*/ 2671457 w 4988197"/>
              <a:gd name="connsiteY5" fmla="*/ 0 h 3647837"/>
              <a:gd name="connsiteX6" fmla="*/ 3175819 w 4988197"/>
              <a:gd name="connsiteY6" fmla="*/ 0 h 3647837"/>
              <a:gd name="connsiteX7" fmla="*/ 3829827 w 4988197"/>
              <a:gd name="connsiteY7" fmla="*/ 0 h 3647837"/>
              <a:gd name="connsiteX8" fmla="*/ 4483835 w 4988197"/>
              <a:gd name="connsiteY8" fmla="*/ 0 h 3647837"/>
              <a:gd name="connsiteX9" fmla="*/ 4988197 w 4988197"/>
              <a:gd name="connsiteY9" fmla="*/ 0 h 3647837"/>
              <a:gd name="connsiteX10" fmla="*/ 4988197 w 4988197"/>
              <a:gd name="connsiteY10" fmla="*/ 594076 h 3647837"/>
              <a:gd name="connsiteX11" fmla="*/ 4988197 w 4988197"/>
              <a:gd name="connsiteY11" fmla="*/ 1115196 h 3647837"/>
              <a:gd name="connsiteX12" fmla="*/ 4988197 w 4988197"/>
              <a:gd name="connsiteY12" fmla="*/ 1709272 h 3647837"/>
              <a:gd name="connsiteX13" fmla="*/ 4988197 w 4988197"/>
              <a:gd name="connsiteY13" fmla="*/ 2157435 h 3647837"/>
              <a:gd name="connsiteX14" fmla="*/ 4988197 w 4988197"/>
              <a:gd name="connsiteY14" fmla="*/ 2642076 h 3647837"/>
              <a:gd name="connsiteX15" fmla="*/ 4988197 w 4988197"/>
              <a:gd name="connsiteY15" fmla="*/ 3126717 h 3647837"/>
              <a:gd name="connsiteX16" fmla="*/ 4988197 w 4988197"/>
              <a:gd name="connsiteY16" fmla="*/ 3647837 h 3647837"/>
              <a:gd name="connsiteX17" fmla="*/ 4334189 w 4988197"/>
              <a:gd name="connsiteY17" fmla="*/ 3647837 h 3647837"/>
              <a:gd name="connsiteX18" fmla="*/ 3879709 w 4988197"/>
              <a:gd name="connsiteY18" fmla="*/ 3647837 h 3647837"/>
              <a:gd name="connsiteX19" fmla="*/ 3275583 w 4988197"/>
              <a:gd name="connsiteY19" fmla="*/ 3647837 h 3647837"/>
              <a:gd name="connsiteX20" fmla="*/ 2870984 w 4988197"/>
              <a:gd name="connsiteY20" fmla="*/ 3647837 h 3647837"/>
              <a:gd name="connsiteX21" fmla="*/ 2416504 w 4988197"/>
              <a:gd name="connsiteY21" fmla="*/ 3647837 h 3647837"/>
              <a:gd name="connsiteX22" fmla="*/ 1912142 w 4988197"/>
              <a:gd name="connsiteY22" fmla="*/ 3647837 h 3647837"/>
              <a:gd name="connsiteX23" fmla="*/ 1507544 w 4988197"/>
              <a:gd name="connsiteY23" fmla="*/ 3647837 h 3647837"/>
              <a:gd name="connsiteX24" fmla="*/ 1053064 w 4988197"/>
              <a:gd name="connsiteY24" fmla="*/ 3647837 h 3647837"/>
              <a:gd name="connsiteX25" fmla="*/ 498820 w 4988197"/>
              <a:gd name="connsiteY25" fmla="*/ 3647837 h 3647837"/>
              <a:gd name="connsiteX26" fmla="*/ 0 w 4988197"/>
              <a:gd name="connsiteY26" fmla="*/ 3647837 h 3647837"/>
              <a:gd name="connsiteX27" fmla="*/ 0 w 4988197"/>
              <a:gd name="connsiteY27" fmla="*/ 3090239 h 3647837"/>
              <a:gd name="connsiteX28" fmla="*/ 0 w 4988197"/>
              <a:gd name="connsiteY28" fmla="*/ 2605598 h 3647837"/>
              <a:gd name="connsiteX29" fmla="*/ 0 w 4988197"/>
              <a:gd name="connsiteY29" fmla="*/ 2193913 h 3647837"/>
              <a:gd name="connsiteX30" fmla="*/ 0 w 4988197"/>
              <a:gd name="connsiteY30" fmla="*/ 1782229 h 3647837"/>
              <a:gd name="connsiteX31" fmla="*/ 0 w 4988197"/>
              <a:gd name="connsiteY31" fmla="*/ 1334066 h 3647837"/>
              <a:gd name="connsiteX32" fmla="*/ 0 w 4988197"/>
              <a:gd name="connsiteY32" fmla="*/ 885903 h 3647837"/>
              <a:gd name="connsiteX33" fmla="*/ 0 w 4988197"/>
              <a:gd name="connsiteY33" fmla="*/ 0 h 364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988197" h="3647837" fill="none" extrusionOk="0">
                <a:moveTo>
                  <a:pt x="0" y="0"/>
                </a:moveTo>
                <a:cubicBezTo>
                  <a:pt x="165313" y="-5321"/>
                  <a:pt x="299403" y="23681"/>
                  <a:pt x="404598" y="0"/>
                </a:cubicBezTo>
                <a:cubicBezTo>
                  <a:pt x="509793" y="-23681"/>
                  <a:pt x="642337" y="14650"/>
                  <a:pt x="859078" y="0"/>
                </a:cubicBezTo>
                <a:cubicBezTo>
                  <a:pt x="1075819" y="-14650"/>
                  <a:pt x="1162738" y="26369"/>
                  <a:pt x="1463204" y="0"/>
                </a:cubicBezTo>
                <a:cubicBezTo>
                  <a:pt x="1763670" y="-26369"/>
                  <a:pt x="1821202" y="62768"/>
                  <a:pt x="2117213" y="0"/>
                </a:cubicBezTo>
                <a:cubicBezTo>
                  <a:pt x="2413224" y="-62768"/>
                  <a:pt x="2515586" y="50826"/>
                  <a:pt x="2671457" y="0"/>
                </a:cubicBezTo>
                <a:cubicBezTo>
                  <a:pt x="2827328" y="-50826"/>
                  <a:pt x="3005950" y="1657"/>
                  <a:pt x="3175819" y="0"/>
                </a:cubicBezTo>
                <a:cubicBezTo>
                  <a:pt x="3345688" y="-1657"/>
                  <a:pt x="3590421" y="47103"/>
                  <a:pt x="3829827" y="0"/>
                </a:cubicBezTo>
                <a:cubicBezTo>
                  <a:pt x="4069233" y="-47103"/>
                  <a:pt x="4352155" y="21887"/>
                  <a:pt x="4483835" y="0"/>
                </a:cubicBezTo>
                <a:cubicBezTo>
                  <a:pt x="4615515" y="-21887"/>
                  <a:pt x="4874347" y="13052"/>
                  <a:pt x="4988197" y="0"/>
                </a:cubicBezTo>
                <a:cubicBezTo>
                  <a:pt x="4995801" y="244767"/>
                  <a:pt x="4978699" y="450348"/>
                  <a:pt x="4988197" y="594076"/>
                </a:cubicBezTo>
                <a:cubicBezTo>
                  <a:pt x="4997695" y="737804"/>
                  <a:pt x="4942015" y="943471"/>
                  <a:pt x="4988197" y="1115196"/>
                </a:cubicBezTo>
                <a:cubicBezTo>
                  <a:pt x="5034379" y="1286921"/>
                  <a:pt x="4928504" y="1443860"/>
                  <a:pt x="4988197" y="1709272"/>
                </a:cubicBezTo>
                <a:cubicBezTo>
                  <a:pt x="5047890" y="1974684"/>
                  <a:pt x="4946485" y="1950682"/>
                  <a:pt x="4988197" y="2157435"/>
                </a:cubicBezTo>
                <a:cubicBezTo>
                  <a:pt x="5029909" y="2364188"/>
                  <a:pt x="4946055" y="2523251"/>
                  <a:pt x="4988197" y="2642076"/>
                </a:cubicBezTo>
                <a:cubicBezTo>
                  <a:pt x="5030339" y="2760901"/>
                  <a:pt x="4968410" y="3027518"/>
                  <a:pt x="4988197" y="3126717"/>
                </a:cubicBezTo>
                <a:cubicBezTo>
                  <a:pt x="5007984" y="3225916"/>
                  <a:pt x="4971031" y="3510032"/>
                  <a:pt x="4988197" y="3647837"/>
                </a:cubicBezTo>
                <a:cubicBezTo>
                  <a:pt x="4709541" y="3663746"/>
                  <a:pt x="4640014" y="3642609"/>
                  <a:pt x="4334189" y="3647837"/>
                </a:cubicBezTo>
                <a:cubicBezTo>
                  <a:pt x="4028364" y="3653065"/>
                  <a:pt x="3993416" y="3644805"/>
                  <a:pt x="3879709" y="3647837"/>
                </a:cubicBezTo>
                <a:cubicBezTo>
                  <a:pt x="3766002" y="3650869"/>
                  <a:pt x="3415480" y="3599825"/>
                  <a:pt x="3275583" y="3647837"/>
                </a:cubicBezTo>
                <a:cubicBezTo>
                  <a:pt x="3135686" y="3695849"/>
                  <a:pt x="2974592" y="3606311"/>
                  <a:pt x="2870984" y="3647837"/>
                </a:cubicBezTo>
                <a:cubicBezTo>
                  <a:pt x="2767376" y="3689363"/>
                  <a:pt x="2621595" y="3643320"/>
                  <a:pt x="2416504" y="3647837"/>
                </a:cubicBezTo>
                <a:cubicBezTo>
                  <a:pt x="2211413" y="3652354"/>
                  <a:pt x="2074287" y="3645716"/>
                  <a:pt x="1912142" y="3647837"/>
                </a:cubicBezTo>
                <a:cubicBezTo>
                  <a:pt x="1749997" y="3649958"/>
                  <a:pt x="1634257" y="3631667"/>
                  <a:pt x="1507544" y="3647837"/>
                </a:cubicBezTo>
                <a:cubicBezTo>
                  <a:pt x="1380831" y="3664007"/>
                  <a:pt x="1263022" y="3606154"/>
                  <a:pt x="1053064" y="3647837"/>
                </a:cubicBezTo>
                <a:cubicBezTo>
                  <a:pt x="843106" y="3689520"/>
                  <a:pt x="685625" y="3608713"/>
                  <a:pt x="498820" y="3647837"/>
                </a:cubicBezTo>
                <a:cubicBezTo>
                  <a:pt x="312015" y="3686961"/>
                  <a:pt x="181599" y="3641925"/>
                  <a:pt x="0" y="3647837"/>
                </a:cubicBezTo>
                <a:cubicBezTo>
                  <a:pt x="-19572" y="3490880"/>
                  <a:pt x="49059" y="3360113"/>
                  <a:pt x="0" y="3090239"/>
                </a:cubicBezTo>
                <a:cubicBezTo>
                  <a:pt x="-49059" y="2820365"/>
                  <a:pt x="28132" y="2791744"/>
                  <a:pt x="0" y="2605598"/>
                </a:cubicBezTo>
                <a:cubicBezTo>
                  <a:pt x="-28132" y="2419452"/>
                  <a:pt x="19716" y="2349155"/>
                  <a:pt x="0" y="2193913"/>
                </a:cubicBezTo>
                <a:cubicBezTo>
                  <a:pt x="-19716" y="2038672"/>
                  <a:pt x="46420" y="1869164"/>
                  <a:pt x="0" y="1782229"/>
                </a:cubicBezTo>
                <a:cubicBezTo>
                  <a:pt x="-46420" y="1695294"/>
                  <a:pt x="11554" y="1459575"/>
                  <a:pt x="0" y="1334066"/>
                </a:cubicBezTo>
                <a:cubicBezTo>
                  <a:pt x="-11554" y="1208557"/>
                  <a:pt x="2199" y="1109038"/>
                  <a:pt x="0" y="885903"/>
                </a:cubicBezTo>
                <a:cubicBezTo>
                  <a:pt x="-2199" y="662768"/>
                  <a:pt x="46082" y="276866"/>
                  <a:pt x="0" y="0"/>
                </a:cubicBezTo>
                <a:close/>
              </a:path>
              <a:path w="4988197" h="3647837" stroke="0" extrusionOk="0">
                <a:moveTo>
                  <a:pt x="0" y="0"/>
                </a:moveTo>
                <a:cubicBezTo>
                  <a:pt x="160237" y="-8875"/>
                  <a:pt x="212517" y="21191"/>
                  <a:pt x="404598" y="0"/>
                </a:cubicBezTo>
                <a:cubicBezTo>
                  <a:pt x="596679" y="-21191"/>
                  <a:pt x="707170" y="32674"/>
                  <a:pt x="1008724" y="0"/>
                </a:cubicBezTo>
                <a:cubicBezTo>
                  <a:pt x="1310278" y="-32674"/>
                  <a:pt x="1246022" y="5808"/>
                  <a:pt x="1463204" y="0"/>
                </a:cubicBezTo>
                <a:cubicBezTo>
                  <a:pt x="1680386" y="-5808"/>
                  <a:pt x="1976365" y="39335"/>
                  <a:pt x="2117213" y="0"/>
                </a:cubicBezTo>
                <a:cubicBezTo>
                  <a:pt x="2258061" y="-39335"/>
                  <a:pt x="2454526" y="1802"/>
                  <a:pt x="2771221" y="0"/>
                </a:cubicBezTo>
                <a:cubicBezTo>
                  <a:pt x="3087916" y="-1802"/>
                  <a:pt x="3055571" y="42953"/>
                  <a:pt x="3275583" y="0"/>
                </a:cubicBezTo>
                <a:cubicBezTo>
                  <a:pt x="3495595" y="-42953"/>
                  <a:pt x="3624333" y="41821"/>
                  <a:pt x="3929591" y="0"/>
                </a:cubicBezTo>
                <a:cubicBezTo>
                  <a:pt x="4234849" y="-41821"/>
                  <a:pt x="4236733" y="279"/>
                  <a:pt x="4483835" y="0"/>
                </a:cubicBezTo>
                <a:cubicBezTo>
                  <a:pt x="4730937" y="-279"/>
                  <a:pt x="4784915" y="56666"/>
                  <a:pt x="4988197" y="0"/>
                </a:cubicBezTo>
                <a:cubicBezTo>
                  <a:pt x="5041481" y="188729"/>
                  <a:pt x="4947172" y="329778"/>
                  <a:pt x="4988197" y="448163"/>
                </a:cubicBezTo>
                <a:cubicBezTo>
                  <a:pt x="5029222" y="566548"/>
                  <a:pt x="4957752" y="790631"/>
                  <a:pt x="4988197" y="969282"/>
                </a:cubicBezTo>
                <a:cubicBezTo>
                  <a:pt x="5018642" y="1147933"/>
                  <a:pt x="4976852" y="1226411"/>
                  <a:pt x="4988197" y="1380967"/>
                </a:cubicBezTo>
                <a:cubicBezTo>
                  <a:pt x="4999542" y="1535523"/>
                  <a:pt x="4980986" y="1773073"/>
                  <a:pt x="4988197" y="1902086"/>
                </a:cubicBezTo>
                <a:cubicBezTo>
                  <a:pt x="4995408" y="2031099"/>
                  <a:pt x="4954158" y="2111622"/>
                  <a:pt x="4988197" y="2313771"/>
                </a:cubicBezTo>
                <a:cubicBezTo>
                  <a:pt x="5022236" y="2515921"/>
                  <a:pt x="4961893" y="2638847"/>
                  <a:pt x="4988197" y="2725455"/>
                </a:cubicBezTo>
                <a:cubicBezTo>
                  <a:pt x="5014501" y="2812063"/>
                  <a:pt x="4977780" y="3442415"/>
                  <a:pt x="4988197" y="3647837"/>
                </a:cubicBezTo>
                <a:cubicBezTo>
                  <a:pt x="4779565" y="3701278"/>
                  <a:pt x="4596109" y="3607986"/>
                  <a:pt x="4483835" y="3647837"/>
                </a:cubicBezTo>
                <a:cubicBezTo>
                  <a:pt x="4371561" y="3687688"/>
                  <a:pt x="4163841" y="3599597"/>
                  <a:pt x="3879709" y="3647837"/>
                </a:cubicBezTo>
                <a:cubicBezTo>
                  <a:pt x="3595577" y="3696077"/>
                  <a:pt x="3487869" y="3587862"/>
                  <a:pt x="3225701" y="3647837"/>
                </a:cubicBezTo>
                <a:cubicBezTo>
                  <a:pt x="2963533" y="3707812"/>
                  <a:pt x="2759312" y="3632738"/>
                  <a:pt x="2571693" y="3647837"/>
                </a:cubicBezTo>
                <a:cubicBezTo>
                  <a:pt x="2384074" y="3662936"/>
                  <a:pt x="2207209" y="3595754"/>
                  <a:pt x="2017449" y="3647837"/>
                </a:cubicBezTo>
                <a:cubicBezTo>
                  <a:pt x="1827689" y="3699920"/>
                  <a:pt x="1648949" y="3641305"/>
                  <a:pt x="1463204" y="3647837"/>
                </a:cubicBezTo>
                <a:cubicBezTo>
                  <a:pt x="1277459" y="3654369"/>
                  <a:pt x="1074669" y="3645672"/>
                  <a:pt x="908960" y="3647837"/>
                </a:cubicBezTo>
                <a:cubicBezTo>
                  <a:pt x="743251" y="3650002"/>
                  <a:pt x="392220" y="3596354"/>
                  <a:pt x="0" y="3647837"/>
                </a:cubicBezTo>
                <a:cubicBezTo>
                  <a:pt x="-21933" y="3412042"/>
                  <a:pt x="12318" y="3400659"/>
                  <a:pt x="0" y="3163196"/>
                </a:cubicBezTo>
                <a:cubicBezTo>
                  <a:pt x="-12318" y="2925733"/>
                  <a:pt x="44560" y="2898183"/>
                  <a:pt x="0" y="2751511"/>
                </a:cubicBezTo>
                <a:cubicBezTo>
                  <a:pt x="-44560" y="2604839"/>
                  <a:pt x="19103" y="2344934"/>
                  <a:pt x="0" y="2157435"/>
                </a:cubicBezTo>
                <a:cubicBezTo>
                  <a:pt x="-19103" y="1969936"/>
                  <a:pt x="42325" y="1727702"/>
                  <a:pt x="0" y="1599837"/>
                </a:cubicBezTo>
                <a:cubicBezTo>
                  <a:pt x="-42325" y="1471972"/>
                  <a:pt x="35616" y="1332680"/>
                  <a:pt x="0" y="1078718"/>
                </a:cubicBezTo>
                <a:cubicBezTo>
                  <a:pt x="-35616" y="824756"/>
                  <a:pt x="70226" y="644707"/>
                  <a:pt x="0" y="484641"/>
                </a:cubicBezTo>
                <a:cubicBezTo>
                  <a:pt x="-70226" y="324575"/>
                  <a:pt x="42536" y="172964"/>
                  <a:pt x="0" y="0"/>
                </a:cubicBezTo>
                <a:close/>
              </a:path>
            </a:pathLst>
          </a:custGeom>
          <a:ln w="762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4195974950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dirty="0"/>
              <a:t>Directions: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Glue the verse in the middle of your plate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Cut out / choose 7 big hearts and some small hearts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Glue the hearts around the outside edge of the plate to make a wreath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Tape a ribbon on the back to hang the craft.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7660888" y="928468"/>
            <a:ext cx="4375870" cy="5219113"/>
          </a:xfrm>
          <a:custGeom>
            <a:avLst/>
            <a:gdLst>
              <a:gd name="connsiteX0" fmla="*/ 0 w 4375870"/>
              <a:gd name="connsiteY0" fmla="*/ 0 h 5219113"/>
              <a:gd name="connsiteX1" fmla="*/ 459466 w 4375870"/>
              <a:gd name="connsiteY1" fmla="*/ 0 h 5219113"/>
              <a:gd name="connsiteX2" fmla="*/ 1006450 w 4375870"/>
              <a:gd name="connsiteY2" fmla="*/ 0 h 5219113"/>
              <a:gd name="connsiteX3" fmla="*/ 1553434 w 4375870"/>
              <a:gd name="connsiteY3" fmla="*/ 0 h 5219113"/>
              <a:gd name="connsiteX4" fmla="*/ 2012900 w 4375870"/>
              <a:gd name="connsiteY4" fmla="*/ 0 h 5219113"/>
              <a:gd name="connsiteX5" fmla="*/ 2603643 w 4375870"/>
              <a:gd name="connsiteY5" fmla="*/ 0 h 5219113"/>
              <a:gd name="connsiteX6" fmla="*/ 3194385 w 4375870"/>
              <a:gd name="connsiteY6" fmla="*/ 0 h 5219113"/>
              <a:gd name="connsiteX7" fmla="*/ 3785128 w 4375870"/>
              <a:gd name="connsiteY7" fmla="*/ 0 h 5219113"/>
              <a:gd name="connsiteX8" fmla="*/ 4375870 w 4375870"/>
              <a:gd name="connsiteY8" fmla="*/ 0 h 5219113"/>
              <a:gd name="connsiteX9" fmla="*/ 4375870 w 4375870"/>
              <a:gd name="connsiteY9" fmla="*/ 527710 h 5219113"/>
              <a:gd name="connsiteX10" fmla="*/ 4375870 w 4375870"/>
              <a:gd name="connsiteY10" fmla="*/ 1107612 h 5219113"/>
              <a:gd name="connsiteX11" fmla="*/ 4375870 w 4375870"/>
              <a:gd name="connsiteY11" fmla="*/ 1583131 h 5219113"/>
              <a:gd name="connsiteX12" fmla="*/ 4375870 w 4375870"/>
              <a:gd name="connsiteY12" fmla="*/ 2163032 h 5219113"/>
              <a:gd name="connsiteX13" fmla="*/ 4375870 w 4375870"/>
              <a:gd name="connsiteY13" fmla="*/ 2847316 h 5219113"/>
              <a:gd name="connsiteX14" fmla="*/ 4375870 w 4375870"/>
              <a:gd name="connsiteY14" fmla="*/ 3531600 h 5219113"/>
              <a:gd name="connsiteX15" fmla="*/ 4375870 w 4375870"/>
              <a:gd name="connsiteY15" fmla="*/ 4059310 h 5219113"/>
              <a:gd name="connsiteX16" fmla="*/ 4375870 w 4375870"/>
              <a:gd name="connsiteY16" fmla="*/ 5219113 h 5219113"/>
              <a:gd name="connsiteX17" fmla="*/ 3960162 w 4375870"/>
              <a:gd name="connsiteY17" fmla="*/ 5219113 h 5219113"/>
              <a:gd name="connsiteX18" fmla="*/ 3544455 w 4375870"/>
              <a:gd name="connsiteY18" fmla="*/ 5219113 h 5219113"/>
              <a:gd name="connsiteX19" fmla="*/ 2909954 w 4375870"/>
              <a:gd name="connsiteY19" fmla="*/ 5219113 h 5219113"/>
              <a:gd name="connsiteX20" fmla="*/ 2450487 w 4375870"/>
              <a:gd name="connsiteY20" fmla="*/ 5219113 h 5219113"/>
              <a:gd name="connsiteX21" fmla="*/ 1991021 w 4375870"/>
              <a:gd name="connsiteY21" fmla="*/ 5219113 h 5219113"/>
              <a:gd name="connsiteX22" fmla="*/ 1400278 w 4375870"/>
              <a:gd name="connsiteY22" fmla="*/ 5219113 h 5219113"/>
              <a:gd name="connsiteX23" fmla="*/ 897053 w 4375870"/>
              <a:gd name="connsiteY23" fmla="*/ 5219113 h 5219113"/>
              <a:gd name="connsiteX24" fmla="*/ 0 w 4375870"/>
              <a:gd name="connsiteY24" fmla="*/ 5219113 h 5219113"/>
              <a:gd name="connsiteX25" fmla="*/ 0 w 4375870"/>
              <a:gd name="connsiteY25" fmla="*/ 4691403 h 5219113"/>
              <a:gd name="connsiteX26" fmla="*/ 0 w 4375870"/>
              <a:gd name="connsiteY26" fmla="*/ 4007119 h 5219113"/>
              <a:gd name="connsiteX27" fmla="*/ 0 w 4375870"/>
              <a:gd name="connsiteY27" fmla="*/ 3322835 h 5219113"/>
              <a:gd name="connsiteX28" fmla="*/ 0 w 4375870"/>
              <a:gd name="connsiteY28" fmla="*/ 2847316 h 5219113"/>
              <a:gd name="connsiteX29" fmla="*/ 0 w 4375870"/>
              <a:gd name="connsiteY29" fmla="*/ 2163032 h 5219113"/>
              <a:gd name="connsiteX30" fmla="*/ 0 w 4375870"/>
              <a:gd name="connsiteY30" fmla="*/ 1739704 h 5219113"/>
              <a:gd name="connsiteX31" fmla="*/ 0 w 4375870"/>
              <a:gd name="connsiteY31" fmla="*/ 1107612 h 5219113"/>
              <a:gd name="connsiteX32" fmla="*/ 0 w 4375870"/>
              <a:gd name="connsiteY32" fmla="*/ 527710 h 5219113"/>
              <a:gd name="connsiteX33" fmla="*/ 0 w 4375870"/>
              <a:gd name="connsiteY33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375870" h="5219113" fill="none" extrusionOk="0">
                <a:moveTo>
                  <a:pt x="0" y="0"/>
                </a:moveTo>
                <a:cubicBezTo>
                  <a:pt x="148654" y="-54900"/>
                  <a:pt x="282227" y="5628"/>
                  <a:pt x="459466" y="0"/>
                </a:cubicBezTo>
                <a:cubicBezTo>
                  <a:pt x="636705" y="-5628"/>
                  <a:pt x="748999" y="36136"/>
                  <a:pt x="1006450" y="0"/>
                </a:cubicBezTo>
                <a:cubicBezTo>
                  <a:pt x="1263901" y="-36136"/>
                  <a:pt x="1422417" y="18838"/>
                  <a:pt x="1553434" y="0"/>
                </a:cubicBezTo>
                <a:cubicBezTo>
                  <a:pt x="1684451" y="-18838"/>
                  <a:pt x="1866370" y="51632"/>
                  <a:pt x="2012900" y="0"/>
                </a:cubicBezTo>
                <a:cubicBezTo>
                  <a:pt x="2159430" y="-51632"/>
                  <a:pt x="2357764" y="24315"/>
                  <a:pt x="2603643" y="0"/>
                </a:cubicBezTo>
                <a:cubicBezTo>
                  <a:pt x="2849522" y="-24315"/>
                  <a:pt x="3060008" y="68183"/>
                  <a:pt x="3194385" y="0"/>
                </a:cubicBezTo>
                <a:cubicBezTo>
                  <a:pt x="3328762" y="-68183"/>
                  <a:pt x="3589569" y="18155"/>
                  <a:pt x="3785128" y="0"/>
                </a:cubicBezTo>
                <a:cubicBezTo>
                  <a:pt x="3980687" y="-18155"/>
                  <a:pt x="4134562" y="48804"/>
                  <a:pt x="4375870" y="0"/>
                </a:cubicBezTo>
                <a:cubicBezTo>
                  <a:pt x="4434347" y="209173"/>
                  <a:pt x="4352706" y="324766"/>
                  <a:pt x="4375870" y="527710"/>
                </a:cubicBezTo>
                <a:cubicBezTo>
                  <a:pt x="4399034" y="730654"/>
                  <a:pt x="4367462" y="897676"/>
                  <a:pt x="4375870" y="1107612"/>
                </a:cubicBezTo>
                <a:cubicBezTo>
                  <a:pt x="4384278" y="1317548"/>
                  <a:pt x="4354825" y="1408847"/>
                  <a:pt x="4375870" y="1583131"/>
                </a:cubicBezTo>
                <a:cubicBezTo>
                  <a:pt x="4396915" y="1757415"/>
                  <a:pt x="4321347" y="2041979"/>
                  <a:pt x="4375870" y="2163032"/>
                </a:cubicBezTo>
                <a:cubicBezTo>
                  <a:pt x="4430393" y="2284085"/>
                  <a:pt x="4330350" y="2590063"/>
                  <a:pt x="4375870" y="2847316"/>
                </a:cubicBezTo>
                <a:cubicBezTo>
                  <a:pt x="4421390" y="3104569"/>
                  <a:pt x="4330575" y="3237805"/>
                  <a:pt x="4375870" y="3531600"/>
                </a:cubicBezTo>
                <a:cubicBezTo>
                  <a:pt x="4421165" y="3825395"/>
                  <a:pt x="4360579" y="3940791"/>
                  <a:pt x="4375870" y="4059310"/>
                </a:cubicBezTo>
                <a:cubicBezTo>
                  <a:pt x="4391161" y="4177829"/>
                  <a:pt x="4304898" y="4975037"/>
                  <a:pt x="4375870" y="5219113"/>
                </a:cubicBezTo>
                <a:cubicBezTo>
                  <a:pt x="4212518" y="5266391"/>
                  <a:pt x="4116545" y="5172827"/>
                  <a:pt x="3960162" y="5219113"/>
                </a:cubicBezTo>
                <a:cubicBezTo>
                  <a:pt x="3803779" y="5265399"/>
                  <a:pt x="3745496" y="5192353"/>
                  <a:pt x="3544455" y="5219113"/>
                </a:cubicBezTo>
                <a:cubicBezTo>
                  <a:pt x="3343414" y="5245873"/>
                  <a:pt x="3125906" y="5143142"/>
                  <a:pt x="2909954" y="5219113"/>
                </a:cubicBezTo>
                <a:cubicBezTo>
                  <a:pt x="2694002" y="5295084"/>
                  <a:pt x="2557071" y="5198681"/>
                  <a:pt x="2450487" y="5219113"/>
                </a:cubicBezTo>
                <a:cubicBezTo>
                  <a:pt x="2343903" y="5239545"/>
                  <a:pt x="2196216" y="5164732"/>
                  <a:pt x="1991021" y="5219113"/>
                </a:cubicBezTo>
                <a:cubicBezTo>
                  <a:pt x="1785826" y="5273494"/>
                  <a:pt x="1613122" y="5156974"/>
                  <a:pt x="1400278" y="5219113"/>
                </a:cubicBezTo>
                <a:cubicBezTo>
                  <a:pt x="1187434" y="5281252"/>
                  <a:pt x="1084167" y="5197083"/>
                  <a:pt x="897053" y="5219113"/>
                </a:cubicBezTo>
                <a:cubicBezTo>
                  <a:pt x="709940" y="5241143"/>
                  <a:pt x="432586" y="5200758"/>
                  <a:pt x="0" y="5219113"/>
                </a:cubicBezTo>
                <a:cubicBezTo>
                  <a:pt x="-17622" y="5107566"/>
                  <a:pt x="62194" y="4927739"/>
                  <a:pt x="0" y="4691403"/>
                </a:cubicBezTo>
                <a:cubicBezTo>
                  <a:pt x="-62194" y="4455067"/>
                  <a:pt x="50244" y="4174114"/>
                  <a:pt x="0" y="4007119"/>
                </a:cubicBezTo>
                <a:cubicBezTo>
                  <a:pt x="-50244" y="3840124"/>
                  <a:pt x="38675" y="3596108"/>
                  <a:pt x="0" y="3322835"/>
                </a:cubicBezTo>
                <a:cubicBezTo>
                  <a:pt x="-38675" y="3049562"/>
                  <a:pt x="29445" y="3050049"/>
                  <a:pt x="0" y="2847316"/>
                </a:cubicBezTo>
                <a:cubicBezTo>
                  <a:pt x="-29445" y="2644583"/>
                  <a:pt x="35157" y="2489995"/>
                  <a:pt x="0" y="2163032"/>
                </a:cubicBezTo>
                <a:cubicBezTo>
                  <a:pt x="-35157" y="1836069"/>
                  <a:pt x="19275" y="1938716"/>
                  <a:pt x="0" y="1739704"/>
                </a:cubicBezTo>
                <a:cubicBezTo>
                  <a:pt x="-19275" y="1540692"/>
                  <a:pt x="40688" y="1332207"/>
                  <a:pt x="0" y="1107612"/>
                </a:cubicBezTo>
                <a:cubicBezTo>
                  <a:pt x="-40688" y="883017"/>
                  <a:pt x="27045" y="663574"/>
                  <a:pt x="0" y="527710"/>
                </a:cubicBezTo>
                <a:cubicBezTo>
                  <a:pt x="-27045" y="391846"/>
                  <a:pt x="14366" y="179794"/>
                  <a:pt x="0" y="0"/>
                </a:cubicBezTo>
                <a:close/>
              </a:path>
              <a:path w="4375870" h="5219113" stroke="0" extrusionOk="0">
                <a:moveTo>
                  <a:pt x="0" y="0"/>
                </a:moveTo>
                <a:cubicBezTo>
                  <a:pt x="163647" y="-12281"/>
                  <a:pt x="330587" y="43183"/>
                  <a:pt x="459466" y="0"/>
                </a:cubicBezTo>
                <a:cubicBezTo>
                  <a:pt x="588345" y="-43183"/>
                  <a:pt x="764848" y="38415"/>
                  <a:pt x="918933" y="0"/>
                </a:cubicBezTo>
                <a:cubicBezTo>
                  <a:pt x="1073018" y="-38415"/>
                  <a:pt x="1242774" y="3768"/>
                  <a:pt x="1334640" y="0"/>
                </a:cubicBezTo>
                <a:cubicBezTo>
                  <a:pt x="1426506" y="-3768"/>
                  <a:pt x="1674000" y="68539"/>
                  <a:pt x="1925383" y="0"/>
                </a:cubicBezTo>
                <a:cubicBezTo>
                  <a:pt x="2176766" y="-68539"/>
                  <a:pt x="2345280" y="13405"/>
                  <a:pt x="2516125" y="0"/>
                </a:cubicBezTo>
                <a:cubicBezTo>
                  <a:pt x="2686970" y="-13405"/>
                  <a:pt x="2898149" y="70320"/>
                  <a:pt x="3106868" y="0"/>
                </a:cubicBezTo>
                <a:cubicBezTo>
                  <a:pt x="3315587" y="-70320"/>
                  <a:pt x="3417406" y="5809"/>
                  <a:pt x="3697610" y="0"/>
                </a:cubicBezTo>
                <a:cubicBezTo>
                  <a:pt x="3977814" y="-5809"/>
                  <a:pt x="4125222" y="68806"/>
                  <a:pt x="4375870" y="0"/>
                </a:cubicBezTo>
                <a:cubicBezTo>
                  <a:pt x="4382309" y="180722"/>
                  <a:pt x="4350868" y="291534"/>
                  <a:pt x="4375870" y="475519"/>
                </a:cubicBezTo>
                <a:cubicBezTo>
                  <a:pt x="4400872" y="659504"/>
                  <a:pt x="4339579" y="893980"/>
                  <a:pt x="4375870" y="1159803"/>
                </a:cubicBezTo>
                <a:cubicBezTo>
                  <a:pt x="4412161" y="1425626"/>
                  <a:pt x="4313925" y="1672964"/>
                  <a:pt x="4375870" y="1844087"/>
                </a:cubicBezTo>
                <a:cubicBezTo>
                  <a:pt x="4437815" y="2015210"/>
                  <a:pt x="4344891" y="2323374"/>
                  <a:pt x="4375870" y="2528370"/>
                </a:cubicBezTo>
                <a:cubicBezTo>
                  <a:pt x="4406849" y="2733366"/>
                  <a:pt x="4367264" y="2859668"/>
                  <a:pt x="4375870" y="3056081"/>
                </a:cubicBezTo>
                <a:cubicBezTo>
                  <a:pt x="4384476" y="3252494"/>
                  <a:pt x="4322552" y="3408673"/>
                  <a:pt x="4375870" y="3688173"/>
                </a:cubicBezTo>
                <a:cubicBezTo>
                  <a:pt x="4429188" y="3967673"/>
                  <a:pt x="4365574" y="3945925"/>
                  <a:pt x="4375870" y="4163692"/>
                </a:cubicBezTo>
                <a:cubicBezTo>
                  <a:pt x="4386166" y="4381459"/>
                  <a:pt x="4340023" y="4799794"/>
                  <a:pt x="4375870" y="5219113"/>
                </a:cubicBezTo>
                <a:cubicBezTo>
                  <a:pt x="4122524" y="5238120"/>
                  <a:pt x="4050479" y="5216143"/>
                  <a:pt x="3785128" y="5219113"/>
                </a:cubicBezTo>
                <a:cubicBezTo>
                  <a:pt x="3519777" y="5222083"/>
                  <a:pt x="3555362" y="5207518"/>
                  <a:pt x="3369420" y="5219113"/>
                </a:cubicBezTo>
                <a:cubicBezTo>
                  <a:pt x="3183478" y="5230708"/>
                  <a:pt x="2981259" y="5167096"/>
                  <a:pt x="2734919" y="5219113"/>
                </a:cubicBezTo>
                <a:cubicBezTo>
                  <a:pt x="2488579" y="5271130"/>
                  <a:pt x="2501719" y="5218159"/>
                  <a:pt x="2319211" y="5219113"/>
                </a:cubicBezTo>
                <a:cubicBezTo>
                  <a:pt x="2136703" y="5220067"/>
                  <a:pt x="1894610" y="5178844"/>
                  <a:pt x="1772227" y="5219113"/>
                </a:cubicBezTo>
                <a:cubicBezTo>
                  <a:pt x="1649844" y="5259382"/>
                  <a:pt x="1456875" y="5188253"/>
                  <a:pt x="1312761" y="5219113"/>
                </a:cubicBezTo>
                <a:cubicBezTo>
                  <a:pt x="1168647" y="5249973"/>
                  <a:pt x="1003471" y="5168012"/>
                  <a:pt x="765777" y="5219113"/>
                </a:cubicBezTo>
                <a:cubicBezTo>
                  <a:pt x="528083" y="5270214"/>
                  <a:pt x="234568" y="5143967"/>
                  <a:pt x="0" y="5219113"/>
                </a:cubicBezTo>
                <a:cubicBezTo>
                  <a:pt x="-1900" y="5054255"/>
                  <a:pt x="61371" y="4854910"/>
                  <a:pt x="0" y="4691403"/>
                </a:cubicBezTo>
                <a:cubicBezTo>
                  <a:pt x="-61371" y="4527896"/>
                  <a:pt x="65396" y="4246392"/>
                  <a:pt x="0" y="4111501"/>
                </a:cubicBezTo>
                <a:cubicBezTo>
                  <a:pt x="-65396" y="3976610"/>
                  <a:pt x="3896" y="3814275"/>
                  <a:pt x="0" y="3635982"/>
                </a:cubicBezTo>
                <a:cubicBezTo>
                  <a:pt x="-3896" y="3457689"/>
                  <a:pt x="14886" y="3252879"/>
                  <a:pt x="0" y="3108272"/>
                </a:cubicBezTo>
                <a:cubicBezTo>
                  <a:pt x="-14886" y="2963665"/>
                  <a:pt x="8715" y="2654592"/>
                  <a:pt x="0" y="2476179"/>
                </a:cubicBezTo>
                <a:cubicBezTo>
                  <a:pt x="-8715" y="2297766"/>
                  <a:pt x="29666" y="2122077"/>
                  <a:pt x="0" y="1791895"/>
                </a:cubicBezTo>
                <a:cubicBezTo>
                  <a:pt x="-29666" y="1461713"/>
                  <a:pt x="39080" y="1474690"/>
                  <a:pt x="0" y="1316376"/>
                </a:cubicBezTo>
                <a:cubicBezTo>
                  <a:pt x="-39080" y="1158062"/>
                  <a:pt x="48925" y="954422"/>
                  <a:pt x="0" y="788666"/>
                </a:cubicBezTo>
                <a:cubicBezTo>
                  <a:pt x="-48925" y="622910"/>
                  <a:pt x="41345" y="193629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518649" y="277734"/>
            <a:ext cx="3138654" cy="2025747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Craft</a:t>
            </a:r>
          </a:p>
          <a:p>
            <a:pPr algn="ctr"/>
            <a:r>
              <a:rPr lang="en-US" sz="4400" dirty="0"/>
              <a:t>Time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845A52-A2BD-43D3-8153-F64E21CCA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48"/>
          <a:stretch>
            <a:fillRect/>
          </a:stretch>
        </p:blipFill>
        <p:spPr bwMode="auto">
          <a:xfrm>
            <a:off x="8010643" y="1398414"/>
            <a:ext cx="3660852" cy="4061172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C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pic>
      <p:sp>
        <p:nvSpPr>
          <p:cNvPr id="2" name="AutoShape 3">
            <a:extLst>
              <a:ext uri="{FF2B5EF4-FFF2-40B4-BE49-F238E27FC236}">
                <a16:creationId xmlns:a16="http://schemas.microsoft.com/office/drawing/2014/main" id="{ABC2AD71-527D-4964-A1A0-3BB560DA6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0060" y="802887"/>
            <a:ext cx="2497137" cy="165038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 algn="ctr">
            <a:solidFill>
              <a:srgbClr val="C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 command is this: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Love each other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 I have loved you.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John 15:12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36B184-B312-49AA-AB9C-D894E10B05E3}"/>
              </a:ext>
            </a:extLst>
          </p:cNvPr>
          <p:cNvGrpSpPr/>
          <p:nvPr/>
        </p:nvGrpSpPr>
        <p:grpSpPr>
          <a:xfrm rot="20888505">
            <a:off x="6134898" y="4026329"/>
            <a:ext cx="1984109" cy="2453269"/>
            <a:chOff x="5765989" y="3780263"/>
            <a:chExt cx="1984109" cy="245326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481E663-A490-4E9E-9D31-6FFC684CFC8F}"/>
                </a:ext>
              </a:extLst>
            </p:cNvPr>
            <p:cNvSpPr/>
            <p:nvPr/>
          </p:nvSpPr>
          <p:spPr>
            <a:xfrm>
              <a:off x="5765989" y="3780263"/>
              <a:ext cx="1984109" cy="245326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E9684496-F1F6-491B-BE61-0F5A979A5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1054" y="3891776"/>
              <a:ext cx="1644768" cy="2163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8297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1406769" y="928468"/>
            <a:ext cx="10367889" cy="5219113"/>
          </a:xfrm>
          <a:custGeom>
            <a:avLst/>
            <a:gdLst>
              <a:gd name="connsiteX0" fmla="*/ 0 w 10367889"/>
              <a:gd name="connsiteY0" fmla="*/ 0 h 5219113"/>
              <a:gd name="connsiteX1" fmla="*/ 472315 w 10367889"/>
              <a:gd name="connsiteY1" fmla="*/ 0 h 5219113"/>
              <a:gd name="connsiteX2" fmla="*/ 1151988 w 10367889"/>
              <a:gd name="connsiteY2" fmla="*/ 0 h 5219113"/>
              <a:gd name="connsiteX3" fmla="*/ 1624303 w 10367889"/>
              <a:gd name="connsiteY3" fmla="*/ 0 h 5219113"/>
              <a:gd name="connsiteX4" fmla="*/ 2407654 w 10367889"/>
              <a:gd name="connsiteY4" fmla="*/ 0 h 5219113"/>
              <a:gd name="connsiteX5" fmla="*/ 3191006 w 10367889"/>
              <a:gd name="connsiteY5" fmla="*/ 0 h 5219113"/>
              <a:gd name="connsiteX6" fmla="*/ 3559642 w 10367889"/>
              <a:gd name="connsiteY6" fmla="*/ 0 h 5219113"/>
              <a:gd name="connsiteX7" fmla="*/ 4342994 w 10367889"/>
              <a:gd name="connsiteY7" fmla="*/ 0 h 5219113"/>
              <a:gd name="connsiteX8" fmla="*/ 4607951 w 10367889"/>
              <a:gd name="connsiteY8" fmla="*/ 0 h 5219113"/>
              <a:gd name="connsiteX9" fmla="*/ 5287623 w 10367889"/>
              <a:gd name="connsiteY9" fmla="*/ 0 h 5219113"/>
              <a:gd name="connsiteX10" fmla="*/ 5863617 w 10367889"/>
              <a:gd name="connsiteY10" fmla="*/ 0 h 5219113"/>
              <a:gd name="connsiteX11" fmla="*/ 6335932 w 10367889"/>
              <a:gd name="connsiteY11" fmla="*/ 0 h 5219113"/>
              <a:gd name="connsiteX12" fmla="*/ 6911926 w 10367889"/>
              <a:gd name="connsiteY12" fmla="*/ 0 h 5219113"/>
              <a:gd name="connsiteX13" fmla="*/ 7280562 w 10367889"/>
              <a:gd name="connsiteY13" fmla="*/ 0 h 5219113"/>
              <a:gd name="connsiteX14" fmla="*/ 7960235 w 10367889"/>
              <a:gd name="connsiteY14" fmla="*/ 0 h 5219113"/>
              <a:gd name="connsiteX15" fmla="*/ 8536229 w 10367889"/>
              <a:gd name="connsiteY15" fmla="*/ 0 h 5219113"/>
              <a:gd name="connsiteX16" fmla="*/ 9112222 w 10367889"/>
              <a:gd name="connsiteY16" fmla="*/ 0 h 5219113"/>
              <a:gd name="connsiteX17" fmla="*/ 9688216 w 10367889"/>
              <a:gd name="connsiteY17" fmla="*/ 0 h 5219113"/>
              <a:gd name="connsiteX18" fmla="*/ 10367889 w 10367889"/>
              <a:gd name="connsiteY18" fmla="*/ 0 h 5219113"/>
              <a:gd name="connsiteX19" fmla="*/ 10367889 w 10367889"/>
              <a:gd name="connsiteY19" fmla="*/ 423328 h 5219113"/>
              <a:gd name="connsiteX20" fmla="*/ 10367889 w 10367889"/>
              <a:gd name="connsiteY20" fmla="*/ 898847 h 5219113"/>
              <a:gd name="connsiteX21" fmla="*/ 10367889 w 10367889"/>
              <a:gd name="connsiteY21" fmla="*/ 1426558 h 5219113"/>
              <a:gd name="connsiteX22" fmla="*/ 10367889 w 10367889"/>
              <a:gd name="connsiteY22" fmla="*/ 2006459 h 5219113"/>
              <a:gd name="connsiteX23" fmla="*/ 10367889 w 10367889"/>
              <a:gd name="connsiteY23" fmla="*/ 2429787 h 5219113"/>
              <a:gd name="connsiteX24" fmla="*/ 10367889 w 10367889"/>
              <a:gd name="connsiteY24" fmla="*/ 3061880 h 5219113"/>
              <a:gd name="connsiteX25" fmla="*/ 10367889 w 10367889"/>
              <a:gd name="connsiteY25" fmla="*/ 3746163 h 5219113"/>
              <a:gd name="connsiteX26" fmla="*/ 10367889 w 10367889"/>
              <a:gd name="connsiteY26" fmla="*/ 4326065 h 5219113"/>
              <a:gd name="connsiteX27" fmla="*/ 10367889 w 10367889"/>
              <a:gd name="connsiteY27" fmla="*/ 5219113 h 5219113"/>
              <a:gd name="connsiteX28" fmla="*/ 9895574 w 10367889"/>
              <a:gd name="connsiteY28" fmla="*/ 5219113 h 5219113"/>
              <a:gd name="connsiteX29" fmla="*/ 9630617 w 10367889"/>
              <a:gd name="connsiteY29" fmla="*/ 5219113 h 5219113"/>
              <a:gd name="connsiteX30" fmla="*/ 8950944 w 10367889"/>
              <a:gd name="connsiteY30" fmla="*/ 5219113 h 5219113"/>
              <a:gd name="connsiteX31" fmla="*/ 8271271 w 10367889"/>
              <a:gd name="connsiteY31" fmla="*/ 5219113 h 5219113"/>
              <a:gd name="connsiteX32" fmla="*/ 7695278 w 10367889"/>
              <a:gd name="connsiteY32" fmla="*/ 5219113 h 5219113"/>
              <a:gd name="connsiteX33" fmla="*/ 7430320 w 10367889"/>
              <a:gd name="connsiteY33" fmla="*/ 5219113 h 5219113"/>
              <a:gd name="connsiteX34" fmla="*/ 6646969 w 10367889"/>
              <a:gd name="connsiteY34" fmla="*/ 5219113 h 5219113"/>
              <a:gd name="connsiteX35" fmla="*/ 6278333 w 10367889"/>
              <a:gd name="connsiteY35" fmla="*/ 5219113 h 5219113"/>
              <a:gd name="connsiteX36" fmla="*/ 5702339 w 10367889"/>
              <a:gd name="connsiteY36" fmla="*/ 5219113 h 5219113"/>
              <a:gd name="connsiteX37" fmla="*/ 5333703 w 10367889"/>
              <a:gd name="connsiteY37" fmla="*/ 5219113 h 5219113"/>
              <a:gd name="connsiteX38" fmla="*/ 4861388 w 10367889"/>
              <a:gd name="connsiteY38" fmla="*/ 5219113 h 5219113"/>
              <a:gd name="connsiteX39" fmla="*/ 4285394 w 10367889"/>
              <a:gd name="connsiteY39" fmla="*/ 5219113 h 5219113"/>
              <a:gd name="connsiteX40" fmla="*/ 3916758 w 10367889"/>
              <a:gd name="connsiteY40" fmla="*/ 5219113 h 5219113"/>
              <a:gd name="connsiteX41" fmla="*/ 3444443 w 10367889"/>
              <a:gd name="connsiteY41" fmla="*/ 5219113 h 5219113"/>
              <a:gd name="connsiteX42" fmla="*/ 3075807 w 10367889"/>
              <a:gd name="connsiteY42" fmla="*/ 5219113 h 5219113"/>
              <a:gd name="connsiteX43" fmla="*/ 2292455 w 10367889"/>
              <a:gd name="connsiteY43" fmla="*/ 5219113 h 5219113"/>
              <a:gd name="connsiteX44" fmla="*/ 1716462 w 10367889"/>
              <a:gd name="connsiteY44" fmla="*/ 5219113 h 5219113"/>
              <a:gd name="connsiteX45" fmla="*/ 1036789 w 10367889"/>
              <a:gd name="connsiteY45" fmla="*/ 5219113 h 5219113"/>
              <a:gd name="connsiteX46" fmla="*/ 0 w 10367889"/>
              <a:gd name="connsiteY46" fmla="*/ 5219113 h 5219113"/>
              <a:gd name="connsiteX47" fmla="*/ 0 w 10367889"/>
              <a:gd name="connsiteY47" fmla="*/ 4743594 h 5219113"/>
              <a:gd name="connsiteX48" fmla="*/ 0 w 10367889"/>
              <a:gd name="connsiteY48" fmla="*/ 4320266 h 5219113"/>
              <a:gd name="connsiteX49" fmla="*/ 0 w 10367889"/>
              <a:gd name="connsiteY49" fmla="*/ 3896938 h 5219113"/>
              <a:gd name="connsiteX50" fmla="*/ 0 w 10367889"/>
              <a:gd name="connsiteY50" fmla="*/ 3473610 h 5219113"/>
              <a:gd name="connsiteX51" fmla="*/ 0 w 10367889"/>
              <a:gd name="connsiteY51" fmla="*/ 2789326 h 5219113"/>
              <a:gd name="connsiteX52" fmla="*/ 0 w 10367889"/>
              <a:gd name="connsiteY52" fmla="*/ 2209425 h 5219113"/>
              <a:gd name="connsiteX53" fmla="*/ 0 w 10367889"/>
              <a:gd name="connsiteY53" fmla="*/ 1629523 h 5219113"/>
              <a:gd name="connsiteX54" fmla="*/ 0 w 10367889"/>
              <a:gd name="connsiteY54" fmla="*/ 997430 h 5219113"/>
              <a:gd name="connsiteX55" fmla="*/ 0 w 10367889"/>
              <a:gd name="connsiteY55" fmla="*/ 574102 h 5219113"/>
              <a:gd name="connsiteX56" fmla="*/ 0 w 10367889"/>
              <a:gd name="connsiteY5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367889" h="5219113" fill="none" extrusionOk="0">
                <a:moveTo>
                  <a:pt x="0" y="0"/>
                </a:moveTo>
                <a:cubicBezTo>
                  <a:pt x="220258" y="-15222"/>
                  <a:pt x="278785" y="27923"/>
                  <a:pt x="472315" y="0"/>
                </a:cubicBezTo>
                <a:cubicBezTo>
                  <a:pt x="665845" y="-27923"/>
                  <a:pt x="919721" y="67822"/>
                  <a:pt x="1151988" y="0"/>
                </a:cubicBezTo>
                <a:cubicBezTo>
                  <a:pt x="1384256" y="-67822"/>
                  <a:pt x="1442874" y="16383"/>
                  <a:pt x="1624303" y="0"/>
                </a:cubicBezTo>
                <a:cubicBezTo>
                  <a:pt x="1805732" y="-16383"/>
                  <a:pt x="2165774" y="93233"/>
                  <a:pt x="2407654" y="0"/>
                </a:cubicBezTo>
                <a:cubicBezTo>
                  <a:pt x="2649534" y="-93233"/>
                  <a:pt x="2946011" y="40830"/>
                  <a:pt x="3191006" y="0"/>
                </a:cubicBezTo>
                <a:cubicBezTo>
                  <a:pt x="3436001" y="-40830"/>
                  <a:pt x="3421366" y="5593"/>
                  <a:pt x="3559642" y="0"/>
                </a:cubicBezTo>
                <a:cubicBezTo>
                  <a:pt x="3697918" y="-5593"/>
                  <a:pt x="4083982" y="44074"/>
                  <a:pt x="4342994" y="0"/>
                </a:cubicBezTo>
                <a:cubicBezTo>
                  <a:pt x="4602006" y="-44074"/>
                  <a:pt x="4485069" y="13852"/>
                  <a:pt x="4607951" y="0"/>
                </a:cubicBezTo>
                <a:cubicBezTo>
                  <a:pt x="4730833" y="-13852"/>
                  <a:pt x="5035451" y="75934"/>
                  <a:pt x="5287623" y="0"/>
                </a:cubicBezTo>
                <a:cubicBezTo>
                  <a:pt x="5539795" y="-75934"/>
                  <a:pt x="5605692" y="25428"/>
                  <a:pt x="5863617" y="0"/>
                </a:cubicBezTo>
                <a:cubicBezTo>
                  <a:pt x="6121542" y="-25428"/>
                  <a:pt x="6159577" y="46988"/>
                  <a:pt x="6335932" y="0"/>
                </a:cubicBezTo>
                <a:cubicBezTo>
                  <a:pt x="6512288" y="-46988"/>
                  <a:pt x="6729587" y="33277"/>
                  <a:pt x="6911926" y="0"/>
                </a:cubicBezTo>
                <a:cubicBezTo>
                  <a:pt x="7094265" y="-33277"/>
                  <a:pt x="7193784" y="40471"/>
                  <a:pt x="7280562" y="0"/>
                </a:cubicBezTo>
                <a:cubicBezTo>
                  <a:pt x="7367340" y="-40471"/>
                  <a:pt x="7740277" y="46760"/>
                  <a:pt x="7960235" y="0"/>
                </a:cubicBezTo>
                <a:cubicBezTo>
                  <a:pt x="8180193" y="-46760"/>
                  <a:pt x="8377114" y="62700"/>
                  <a:pt x="8536229" y="0"/>
                </a:cubicBezTo>
                <a:cubicBezTo>
                  <a:pt x="8695344" y="-62700"/>
                  <a:pt x="8837688" y="57688"/>
                  <a:pt x="9112222" y="0"/>
                </a:cubicBezTo>
                <a:cubicBezTo>
                  <a:pt x="9386756" y="-57688"/>
                  <a:pt x="9447598" y="23988"/>
                  <a:pt x="9688216" y="0"/>
                </a:cubicBezTo>
                <a:cubicBezTo>
                  <a:pt x="9928834" y="-23988"/>
                  <a:pt x="10073030" y="14333"/>
                  <a:pt x="10367889" y="0"/>
                </a:cubicBezTo>
                <a:cubicBezTo>
                  <a:pt x="10385401" y="207639"/>
                  <a:pt x="10366751" y="307840"/>
                  <a:pt x="10367889" y="423328"/>
                </a:cubicBezTo>
                <a:cubicBezTo>
                  <a:pt x="10369027" y="538816"/>
                  <a:pt x="10344320" y="672554"/>
                  <a:pt x="10367889" y="898847"/>
                </a:cubicBezTo>
                <a:cubicBezTo>
                  <a:pt x="10391458" y="1125140"/>
                  <a:pt x="10365950" y="1204888"/>
                  <a:pt x="10367889" y="1426558"/>
                </a:cubicBezTo>
                <a:cubicBezTo>
                  <a:pt x="10369828" y="1648228"/>
                  <a:pt x="10353137" y="1848581"/>
                  <a:pt x="10367889" y="2006459"/>
                </a:cubicBezTo>
                <a:cubicBezTo>
                  <a:pt x="10382641" y="2164337"/>
                  <a:pt x="10326661" y="2339119"/>
                  <a:pt x="10367889" y="2429787"/>
                </a:cubicBezTo>
                <a:cubicBezTo>
                  <a:pt x="10409117" y="2520455"/>
                  <a:pt x="10307117" y="2819659"/>
                  <a:pt x="10367889" y="3061880"/>
                </a:cubicBezTo>
                <a:cubicBezTo>
                  <a:pt x="10428661" y="3304101"/>
                  <a:pt x="10327434" y="3483650"/>
                  <a:pt x="10367889" y="3746163"/>
                </a:cubicBezTo>
                <a:cubicBezTo>
                  <a:pt x="10408344" y="4008676"/>
                  <a:pt x="10364190" y="4041282"/>
                  <a:pt x="10367889" y="4326065"/>
                </a:cubicBezTo>
                <a:cubicBezTo>
                  <a:pt x="10371588" y="4610848"/>
                  <a:pt x="10342007" y="4989313"/>
                  <a:pt x="10367889" y="5219113"/>
                </a:cubicBezTo>
                <a:cubicBezTo>
                  <a:pt x="10174555" y="5240916"/>
                  <a:pt x="10064925" y="5180238"/>
                  <a:pt x="9895574" y="5219113"/>
                </a:cubicBezTo>
                <a:cubicBezTo>
                  <a:pt x="9726223" y="5257988"/>
                  <a:pt x="9694273" y="5211224"/>
                  <a:pt x="9630617" y="5219113"/>
                </a:cubicBezTo>
                <a:cubicBezTo>
                  <a:pt x="9566961" y="5227002"/>
                  <a:pt x="9214083" y="5167429"/>
                  <a:pt x="8950944" y="5219113"/>
                </a:cubicBezTo>
                <a:cubicBezTo>
                  <a:pt x="8687805" y="5270797"/>
                  <a:pt x="8542200" y="5155523"/>
                  <a:pt x="8271271" y="5219113"/>
                </a:cubicBezTo>
                <a:cubicBezTo>
                  <a:pt x="8000342" y="5282703"/>
                  <a:pt x="7907005" y="5170641"/>
                  <a:pt x="7695278" y="5219113"/>
                </a:cubicBezTo>
                <a:cubicBezTo>
                  <a:pt x="7483551" y="5267585"/>
                  <a:pt x="7556466" y="5211864"/>
                  <a:pt x="7430320" y="5219113"/>
                </a:cubicBezTo>
                <a:cubicBezTo>
                  <a:pt x="7304174" y="5226362"/>
                  <a:pt x="7019925" y="5144193"/>
                  <a:pt x="6646969" y="5219113"/>
                </a:cubicBezTo>
                <a:cubicBezTo>
                  <a:pt x="6274013" y="5294033"/>
                  <a:pt x="6420298" y="5209858"/>
                  <a:pt x="6278333" y="5219113"/>
                </a:cubicBezTo>
                <a:cubicBezTo>
                  <a:pt x="6136368" y="5228368"/>
                  <a:pt x="5819225" y="5204818"/>
                  <a:pt x="5702339" y="5219113"/>
                </a:cubicBezTo>
                <a:cubicBezTo>
                  <a:pt x="5585453" y="5233408"/>
                  <a:pt x="5457050" y="5209548"/>
                  <a:pt x="5333703" y="5219113"/>
                </a:cubicBezTo>
                <a:cubicBezTo>
                  <a:pt x="5210356" y="5228678"/>
                  <a:pt x="5025508" y="5163812"/>
                  <a:pt x="4861388" y="5219113"/>
                </a:cubicBezTo>
                <a:cubicBezTo>
                  <a:pt x="4697268" y="5274414"/>
                  <a:pt x="4481027" y="5202029"/>
                  <a:pt x="4285394" y="5219113"/>
                </a:cubicBezTo>
                <a:cubicBezTo>
                  <a:pt x="4089761" y="5236197"/>
                  <a:pt x="4059293" y="5176542"/>
                  <a:pt x="3916758" y="5219113"/>
                </a:cubicBezTo>
                <a:cubicBezTo>
                  <a:pt x="3774223" y="5261684"/>
                  <a:pt x="3663275" y="5207363"/>
                  <a:pt x="3444443" y="5219113"/>
                </a:cubicBezTo>
                <a:cubicBezTo>
                  <a:pt x="3225611" y="5230863"/>
                  <a:pt x="3237229" y="5193479"/>
                  <a:pt x="3075807" y="5219113"/>
                </a:cubicBezTo>
                <a:cubicBezTo>
                  <a:pt x="2914385" y="5244747"/>
                  <a:pt x="2660772" y="5185740"/>
                  <a:pt x="2292455" y="5219113"/>
                </a:cubicBezTo>
                <a:cubicBezTo>
                  <a:pt x="1924138" y="5252486"/>
                  <a:pt x="1902514" y="5169710"/>
                  <a:pt x="1716462" y="5219113"/>
                </a:cubicBezTo>
                <a:cubicBezTo>
                  <a:pt x="1530410" y="5268516"/>
                  <a:pt x="1237293" y="5172515"/>
                  <a:pt x="1036789" y="5219113"/>
                </a:cubicBezTo>
                <a:cubicBezTo>
                  <a:pt x="836285" y="5265711"/>
                  <a:pt x="449789" y="5126166"/>
                  <a:pt x="0" y="5219113"/>
                </a:cubicBezTo>
                <a:cubicBezTo>
                  <a:pt x="-20947" y="5010867"/>
                  <a:pt x="43875" y="4872977"/>
                  <a:pt x="0" y="4743594"/>
                </a:cubicBezTo>
                <a:cubicBezTo>
                  <a:pt x="-43875" y="4614211"/>
                  <a:pt x="6121" y="4424427"/>
                  <a:pt x="0" y="4320266"/>
                </a:cubicBezTo>
                <a:cubicBezTo>
                  <a:pt x="-6121" y="4216105"/>
                  <a:pt x="42393" y="4013012"/>
                  <a:pt x="0" y="3896938"/>
                </a:cubicBezTo>
                <a:cubicBezTo>
                  <a:pt x="-42393" y="3780864"/>
                  <a:pt x="30847" y="3627003"/>
                  <a:pt x="0" y="3473610"/>
                </a:cubicBezTo>
                <a:cubicBezTo>
                  <a:pt x="-30847" y="3320217"/>
                  <a:pt x="47502" y="2939905"/>
                  <a:pt x="0" y="2789326"/>
                </a:cubicBezTo>
                <a:cubicBezTo>
                  <a:pt x="-47502" y="2638747"/>
                  <a:pt x="8580" y="2417077"/>
                  <a:pt x="0" y="2209425"/>
                </a:cubicBezTo>
                <a:cubicBezTo>
                  <a:pt x="-8580" y="2001773"/>
                  <a:pt x="69439" y="1763507"/>
                  <a:pt x="0" y="1629523"/>
                </a:cubicBezTo>
                <a:cubicBezTo>
                  <a:pt x="-69439" y="1495539"/>
                  <a:pt x="32848" y="1194693"/>
                  <a:pt x="0" y="997430"/>
                </a:cubicBezTo>
                <a:cubicBezTo>
                  <a:pt x="-32848" y="800167"/>
                  <a:pt x="32476" y="703743"/>
                  <a:pt x="0" y="574102"/>
                </a:cubicBezTo>
                <a:cubicBezTo>
                  <a:pt x="-32476" y="444461"/>
                  <a:pt x="45429" y="187013"/>
                  <a:pt x="0" y="0"/>
                </a:cubicBezTo>
                <a:close/>
              </a:path>
              <a:path w="10367889" h="5219113" stroke="0" extrusionOk="0">
                <a:moveTo>
                  <a:pt x="0" y="0"/>
                </a:moveTo>
                <a:cubicBezTo>
                  <a:pt x="77274" y="-25023"/>
                  <a:pt x="196076" y="20091"/>
                  <a:pt x="368636" y="0"/>
                </a:cubicBezTo>
                <a:cubicBezTo>
                  <a:pt x="541196" y="-20091"/>
                  <a:pt x="564192" y="34254"/>
                  <a:pt x="737272" y="0"/>
                </a:cubicBezTo>
                <a:cubicBezTo>
                  <a:pt x="910352" y="-34254"/>
                  <a:pt x="922298" y="21734"/>
                  <a:pt x="1002229" y="0"/>
                </a:cubicBezTo>
                <a:cubicBezTo>
                  <a:pt x="1082160" y="-21734"/>
                  <a:pt x="1504516" y="8034"/>
                  <a:pt x="1681902" y="0"/>
                </a:cubicBezTo>
                <a:cubicBezTo>
                  <a:pt x="1859288" y="-8034"/>
                  <a:pt x="2044987" y="54325"/>
                  <a:pt x="2361575" y="0"/>
                </a:cubicBezTo>
                <a:cubicBezTo>
                  <a:pt x="2678163" y="-54325"/>
                  <a:pt x="2786843" y="77416"/>
                  <a:pt x="3041247" y="0"/>
                </a:cubicBezTo>
                <a:cubicBezTo>
                  <a:pt x="3295651" y="-77416"/>
                  <a:pt x="3403822" y="55480"/>
                  <a:pt x="3720920" y="0"/>
                </a:cubicBezTo>
                <a:cubicBezTo>
                  <a:pt x="4038018" y="-55480"/>
                  <a:pt x="4134396" y="60406"/>
                  <a:pt x="4296914" y="0"/>
                </a:cubicBezTo>
                <a:cubicBezTo>
                  <a:pt x="4459432" y="-60406"/>
                  <a:pt x="4517910" y="41789"/>
                  <a:pt x="4665550" y="0"/>
                </a:cubicBezTo>
                <a:cubicBezTo>
                  <a:pt x="4813190" y="-41789"/>
                  <a:pt x="5191388" y="74289"/>
                  <a:pt x="5345223" y="0"/>
                </a:cubicBezTo>
                <a:cubicBezTo>
                  <a:pt x="5499058" y="-74289"/>
                  <a:pt x="5927046" y="37697"/>
                  <a:pt x="6128574" y="0"/>
                </a:cubicBezTo>
                <a:cubicBezTo>
                  <a:pt x="6330102" y="-37697"/>
                  <a:pt x="6439059" y="59806"/>
                  <a:pt x="6704568" y="0"/>
                </a:cubicBezTo>
                <a:cubicBezTo>
                  <a:pt x="6970077" y="-59806"/>
                  <a:pt x="7052223" y="51108"/>
                  <a:pt x="7176883" y="0"/>
                </a:cubicBezTo>
                <a:cubicBezTo>
                  <a:pt x="7301543" y="-51108"/>
                  <a:pt x="7510702" y="49602"/>
                  <a:pt x="7649198" y="0"/>
                </a:cubicBezTo>
                <a:cubicBezTo>
                  <a:pt x="7787695" y="-49602"/>
                  <a:pt x="7937104" y="19979"/>
                  <a:pt x="8121513" y="0"/>
                </a:cubicBezTo>
                <a:cubicBezTo>
                  <a:pt x="8305922" y="-19979"/>
                  <a:pt x="8444704" y="51498"/>
                  <a:pt x="8593828" y="0"/>
                </a:cubicBezTo>
                <a:cubicBezTo>
                  <a:pt x="8742953" y="-51498"/>
                  <a:pt x="8981979" y="20216"/>
                  <a:pt x="9169822" y="0"/>
                </a:cubicBezTo>
                <a:cubicBezTo>
                  <a:pt x="9357665" y="-20216"/>
                  <a:pt x="9512728" y="26976"/>
                  <a:pt x="9849495" y="0"/>
                </a:cubicBezTo>
                <a:cubicBezTo>
                  <a:pt x="10186262" y="-26976"/>
                  <a:pt x="10227184" y="14956"/>
                  <a:pt x="10367889" y="0"/>
                </a:cubicBezTo>
                <a:cubicBezTo>
                  <a:pt x="10416712" y="146709"/>
                  <a:pt x="10334347" y="330493"/>
                  <a:pt x="10367889" y="475519"/>
                </a:cubicBezTo>
                <a:cubicBezTo>
                  <a:pt x="10401431" y="620545"/>
                  <a:pt x="10320823" y="825026"/>
                  <a:pt x="10367889" y="1107612"/>
                </a:cubicBezTo>
                <a:cubicBezTo>
                  <a:pt x="10414955" y="1390198"/>
                  <a:pt x="10356856" y="1454663"/>
                  <a:pt x="10367889" y="1791895"/>
                </a:cubicBezTo>
                <a:cubicBezTo>
                  <a:pt x="10378922" y="2129127"/>
                  <a:pt x="10310371" y="2064206"/>
                  <a:pt x="10367889" y="2319606"/>
                </a:cubicBezTo>
                <a:cubicBezTo>
                  <a:pt x="10425407" y="2575006"/>
                  <a:pt x="10346781" y="2617018"/>
                  <a:pt x="10367889" y="2742934"/>
                </a:cubicBezTo>
                <a:cubicBezTo>
                  <a:pt x="10388997" y="2868850"/>
                  <a:pt x="10323458" y="3025175"/>
                  <a:pt x="10367889" y="3166262"/>
                </a:cubicBezTo>
                <a:cubicBezTo>
                  <a:pt x="10412320" y="3307349"/>
                  <a:pt x="10294980" y="3533779"/>
                  <a:pt x="10367889" y="3798354"/>
                </a:cubicBezTo>
                <a:cubicBezTo>
                  <a:pt x="10440798" y="4062929"/>
                  <a:pt x="10339745" y="4112542"/>
                  <a:pt x="10367889" y="4273874"/>
                </a:cubicBezTo>
                <a:cubicBezTo>
                  <a:pt x="10396033" y="4435206"/>
                  <a:pt x="10290836" y="4954609"/>
                  <a:pt x="10367889" y="5219113"/>
                </a:cubicBezTo>
                <a:cubicBezTo>
                  <a:pt x="10237003" y="5240061"/>
                  <a:pt x="10170966" y="5199203"/>
                  <a:pt x="10102932" y="5219113"/>
                </a:cubicBezTo>
                <a:cubicBezTo>
                  <a:pt x="10034898" y="5239023"/>
                  <a:pt x="9680756" y="5129389"/>
                  <a:pt x="9319580" y="5219113"/>
                </a:cubicBezTo>
                <a:cubicBezTo>
                  <a:pt x="8958404" y="5308837"/>
                  <a:pt x="8931544" y="5188287"/>
                  <a:pt x="8639908" y="5219113"/>
                </a:cubicBezTo>
                <a:cubicBezTo>
                  <a:pt x="8348272" y="5249939"/>
                  <a:pt x="8290914" y="5197467"/>
                  <a:pt x="8167593" y="5219113"/>
                </a:cubicBezTo>
                <a:cubicBezTo>
                  <a:pt x="8044273" y="5240759"/>
                  <a:pt x="7750160" y="5154159"/>
                  <a:pt x="7384241" y="5219113"/>
                </a:cubicBezTo>
                <a:cubicBezTo>
                  <a:pt x="7018322" y="5284067"/>
                  <a:pt x="7219164" y="5214025"/>
                  <a:pt x="7119284" y="5219113"/>
                </a:cubicBezTo>
                <a:cubicBezTo>
                  <a:pt x="7019404" y="5224201"/>
                  <a:pt x="6874995" y="5163918"/>
                  <a:pt x="6646969" y="5219113"/>
                </a:cubicBezTo>
                <a:cubicBezTo>
                  <a:pt x="6418943" y="5274308"/>
                  <a:pt x="6269222" y="5194960"/>
                  <a:pt x="6174654" y="5219113"/>
                </a:cubicBezTo>
                <a:cubicBezTo>
                  <a:pt x="6080087" y="5243266"/>
                  <a:pt x="5844856" y="5213001"/>
                  <a:pt x="5598660" y="5219113"/>
                </a:cubicBezTo>
                <a:cubicBezTo>
                  <a:pt x="5352464" y="5225225"/>
                  <a:pt x="5138299" y="5163317"/>
                  <a:pt x="5022666" y="5219113"/>
                </a:cubicBezTo>
                <a:cubicBezTo>
                  <a:pt x="4907033" y="5274909"/>
                  <a:pt x="4730396" y="5163608"/>
                  <a:pt x="4550351" y="5219113"/>
                </a:cubicBezTo>
                <a:cubicBezTo>
                  <a:pt x="4370306" y="5274618"/>
                  <a:pt x="4248786" y="5161349"/>
                  <a:pt x="3974357" y="5219113"/>
                </a:cubicBezTo>
                <a:cubicBezTo>
                  <a:pt x="3699928" y="5276877"/>
                  <a:pt x="3827597" y="5195437"/>
                  <a:pt x="3709400" y="5219113"/>
                </a:cubicBezTo>
                <a:cubicBezTo>
                  <a:pt x="3591203" y="5242789"/>
                  <a:pt x="3330903" y="5154509"/>
                  <a:pt x="3133406" y="5219113"/>
                </a:cubicBezTo>
                <a:cubicBezTo>
                  <a:pt x="2935909" y="5283717"/>
                  <a:pt x="2727155" y="5213812"/>
                  <a:pt x="2557413" y="5219113"/>
                </a:cubicBezTo>
                <a:cubicBezTo>
                  <a:pt x="2387671" y="5224414"/>
                  <a:pt x="2356516" y="5194123"/>
                  <a:pt x="2292455" y="5219113"/>
                </a:cubicBezTo>
                <a:cubicBezTo>
                  <a:pt x="2228394" y="5244103"/>
                  <a:pt x="1861054" y="5210828"/>
                  <a:pt x="1716462" y="5219113"/>
                </a:cubicBezTo>
                <a:cubicBezTo>
                  <a:pt x="1571870" y="5227398"/>
                  <a:pt x="1513204" y="5201604"/>
                  <a:pt x="1347826" y="5219113"/>
                </a:cubicBezTo>
                <a:cubicBezTo>
                  <a:pt x="1182448" y="5236622"/>
                  <a:pt x="892262" y="5214663"/>
                  <a:pt x="771832" y="5219113"/>
                </a:cubicBezTo>
                <a:cubicBezTo>
                  <a:pt x="651402" y="5223563"/>
                  <a:pt x="203909" y="5177080"/>
                  <a:pt x="0" y="5219113"/>
                </a:cubicBezTo>
                <a:cubicBezTo>
                  <a:pt x="-36819" y="5033909"/>
                  <a:pt x="18720" y="4755533"/>
                  <a:pt x="0" y="4534829"/>
                </a:cubicBezTo>
                <a:cubicBezTo>
                  <a:pt x="-18720" y="4314125"/>
                  <a:pt x="20272" y="4273484"/>
                  <a:pt x="0" y="4059310"/>
                </a:cubicBezTo>
                <a:cubicBezTo>
                  <a:pt x="-20272" y="3845136"/>
                  <a:pt x="47098" y="3847148"/>
                  <a:pt x="0" y="3635982"/>
                </a:cubicBezTo>
                <a:cubicBezTo>
                  <a:pt x="-47098" y="3424816"/>
                  <a:pt x="2902" y="3315078"/>
                  <a:pt x="0" y="3003889"/>
                </a:cubicBezTo>
                <a:cubicBezTo>
                  <a:pt x="-2902" y="2692700"/>
                  <a:pt x="25560" y="2770321"/>
                  <a:pt x="0" y="2580561"/>
                </a:cubicBezTo>
                <a:cubicBezTo>
                  <a:pt x="-25560" y="2390801"/>
                  <a:pt x="68384" y="2048901"/>
                  <a:pt x="0" y="1896278"/>
                </a:cubicBezTo>
                <a:cubicBezTo>
                  <a:pt x="-68384" y="1743655"/>
                  <a:pt x="37980" y="1528869"/>
                  <a:pt x="0" y="1420759"/>
                </a:cubicBezTo>
                <a:cubicBezTo>
                  <a:pt x="-37980" y="1312649"/>
                  <a:pt x="12216" y="1062765"/>
                  <a:pt x="0" y="945239"/>
                </a:cubicBezTo>
                <a:cubicBezTo>
                  <a:pt x="-12216" y="827713"/>
                  <a:pt x="40670" y="335949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27146" y="206193"/>
            <a:ext cx="2095011" cy="1444549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Listen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F68473A-01BB-46B8-8582-BE99192F9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6200000">
            <a:off x="-1195754" y="3826790"/>
            <a:ext cx="3798277" cy="84330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L-O-V-E, Love</a:t>
            </a:r>
          </a:p>
        </p:txBody>
      </p:sp>
      <p:pic>
        <p:nvPicPr>
          <p:cNvPr id="3" name="Online Media 2" title="L O V E, Love">
            <a:hlinkClick r:id="" action="ppaction://media"/>
            <a:extLst>
              <a:ext uri="{FF2B5EF4-FFF2-40B4-BE49-F238E27FC236}">
                <a16:creationId xmlns:a16="http://schemas.microsoft.com/office/drawing/2014/main" id="{3F3867E9-3F89-4E05-B8CA-4951D90F096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95707" y="1055834"/>
            <a:ext cx="8697952" cy="491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2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1406769" y="928468"/>
            <a:ext cx="10367889" cy="5219113"/>
          </a:xfrm>
          <a:custGeom>
            <a:avLst/>
            <a:gdLst>
              <a:gd name="connsiteX0" fmla="*/ 0 w 10367889"/>
              <a:gd name="connsiteY0" fmla="*/ 0 h 5219113"/>
              <a:gd name="connsiteX1" fmla="*/ 472315 w 10367889"/>
              <a:gd name="connsiteY1" fmla="*/ 0 h 5219113"/>
              <a:gd name="connsiteX2" fmla="*/ 1151988 w 10367889"/>
              <a:gd name="connsiteY2" fmla="*/ 0 h 5219113"/>
              <a:gd name="connsiteX3" fmla="*/ 1624303 w 10367889"/>
              <a:gd name="connsiteY3" fmla="*/ 0 h 5219113"/>
              <a:gd name="connsiteX4" fmla="*/ 2407654 w 10367889"/>
              <a:gd name="connsiteY4" fmla="*/ 0 h 5219113"/>
              <a:gd name="connsiteX5" fmla="*/ 3191006 w 10367889"/>
              <a:gd name="connsiteY5" fmla="*/ 0 h 5219113"/>
              <a:gd name="connsiteX6" fmla="*/ 3559642 w 10367889"/>
              <a:gd name="connsiteY6" fmla="*/ 0 h 5219113"/>
              <a:gd name="connsiteX7" fmla="*/ 4342994 w 10367889"/>
              <a:gd name="connsiteY7" fmla="*/ 0 h 5219113"/>
              <a:gd name="connsiteX8" fmla="*/ 4607951 w 10367889"/>
              <a:gd name="connsiteY8" fmla="*/ 0 h 5219113"/>
              <a:gd name="connsiteX9" fmla="*/ 5287623 w 10367889"/>
              <a:gd name="connsiteY9" fmla="*/ 0 h 5219113"/>
              <a:gd name="connsiteX10" fmla="*/ 5863617 w 10367889"/>
              <a:gd name="connsiteY10" fmla="*/ 0 h 5219113"/>
              <a:gd name="connsiteX11" fmla="*/ 6335932 w 10367889"/>
              <a:gd name="connsiteY11" fmla="*/ 0 h 5219113"/>
              <a:gd name="connsiteX12" fmla="*/ 6911926 w 10367889"/>
              <a:gd name="connsiteY12" fmla="*/ 0 h 5219113"/>
              <a:gd name="connsiteX13" fmla="*/ 7280562 w 10367889"/>
              <a:gd name="connsiteY13" fmla="*/ 0 h 5219113"/>
              <a:gd name="connsiteX14" fmla="*/ 7960235 w 10367889"/>
              <a:gd name="connsiteY14" fmla="*/ 0 h 5219113"/>
              <a:gd name="connsiteX15" fmla="*/ 8536229 w 10367889"/>
              <a:gd name="connsiteY15" fmla="*/ 0 h 5219113"/>
              <a:gd name="connsiteX16" fmla="*/ 9112222 w 10367889"/>
              <a:gd name="connsiteY16" fmla="*/ 0 h 5219113"/>
              <a:gd name="connsiteX17" fmla="*/ 9688216 w 10367889"/>
              <a:gd name="connsiteY17" fmla="*/ 0 h 5219113"/>
              <a:gd name="connsiteX18" fmla="*/ 10367889 w 10367889"/>
              <a:gd name="connsiteY18" fmla="*/ 0 h 5219113"/>
              <a:gd name="connsiteX19" fmla="*/ 10367889 w 10367889"/>
              <a:gd name="connsiteY19" fmla="*/ 423328 h 5219113"/>
              <a:gd name="connsiteX20" fmla="*/ 10367889 w 10367889"/>
              <a:gd name="connsiteY20" fmla="*/ 898847 h 5219113"/>
              <a:gd name="connsiteX21" fmla="*/ 10367889 w 10367889"/>
              <a:gd name="connsiteY21" fmla="*/ 1426558 h 5219113"/>
              <a:gd name="connsiteX22" fmla="*/ 10367889 w 10367889"/>
              <a:gd name="connsiteY22" fmla="*/ 2006459 h 5219113"/>
              <a:gd name="connsiteX23" fmla="*/ 10367889 w 10367889"/>
              <a:gd name="connsiteY23" fmla="*/ 2429787 h 5219113"/>
              <a:gd name="connsiteX24" fmla="*/ 10367889 w 10367889"/>
              <a:gd name="connsiteY24" fmla="*/ 3061880 h 5219113"/>
              <a:gd name="connsiteX25" fmla="*/ 10367889 w 10367889"/>
              <a:gd name="connsiteY25" fmla="*/ 3746163 h 5219113"/>
              <a:gd name="connsiteX26" fmla="*/ 10367889 w 10367889"/>
              <a:gd name="connsiteY26" fmla="*/ 4326065 h 5219113"/>
              <a:gd name="connsiteX27" fmla="*/ 10367889 w 10367889"/>
              <a:gd name="connsiteY27" fmla="*/ 5219113 h 5219113"/>
              <a:gd name="connsiteX28" fmla="*/ 9895574 w 10367889"/>
              <a:gd name="connsiteY28" fmla="*/ 5219113 h 5219113"/>
              <a:gd name="connsiteX29" fmla="*/ 9630617 w 10367889"/>
              <a:gd name="connsiteY29" fmla="*/ 5219113 h 5219113"/>
              <a:gd name="connsiteX30" fmla="*/ 8950944 w 10367889"/>
              <a:gd name="connsiteY30" fmla="*/ 5219113 h 5219113"/>
              <a:gd name="connsiteX31" fmla="*/ 8271271 w 10367889"/>
              <a:gd name="connsiteY31" fmla="*/ 5219113 h 5219113"/>
              <a:gd name="connsiteX32" fmla="*/ 7695278 w 10367889"/>
              <a:gd name="connsiteY32" fmla="*/ 5219113 h 5219113"/>
              <a:gd name="connsiteX33" fmla="*/ 7430320 w 10367889"/>
              <a:gd name="connsiteY33" fmla="*/ 5219113 h 5219113"/>
              <a:gd name="connsiteX34" fmla="*/ 6646969 w 10367889"/>
              <a:gd name="connsiteY34" fmla="*/ 5219113 h 5219113"/>
              <a:gd name="connsiteX35" fmla="*/ 6278333 w 10367889"/>
              <a:gd name="connsiteY35" fmla="*/ 5219113 h 5219113"/>
              <a:gd name="connsiteX36" fmla="*/ 5702339 w 10367889"/>
              <a:gd name="connsiteY36" fmla="*/ 5219113 h 5219113"/>
              <a:gd name="connsiteX37" fmla="*/ 5333703 w 10367889"/>
              <a:gd name="connsiteY37" fmla="*/ 5219113 h 5219113"/>
              <a:gd name="connsiteX38" fmla="*/ 4861388 w 10367889"/>
              <a:gd name="connsiteY38" fmla="*/ 5219113 h 5219113"/>
              <a:gd name="connsiteX39" fmla="*/ 4285394 w 10367889"/>
              <a:gd name="connsiteY39" fmla="*/ 5219113 h 5219113"/>
              <a:gd name="connsiteX40" fmla="*/ 3916758 w 10367889"/>
              <a:gd name="connsiteY40" fmla="*/ 5219113 h 5219113"/>
              <a:gd name="connsiteX41" fmla="*/ 3444443 w 10367889"/>
              <a:gd name="connsiteY41" fmla="*/ 5219113 h 5219113"/>
              <a:gd name="connsiteX42" fmla="*/ 3075807 w 10367889"/>
              <a:gd name="connsiteY42" fmla="*/ 5219113 h 5219113"/>
              <a:gd name="connsiteX43" fmla="*/ 2292455 w 10367889"/>
              <a:gd name="connsiteY43" fmla="*/ 5219113 h 5219113"/>
              <a:gd name="connsiteX44" fmla="*/ 1716462 w 10367889"/>
              <a:gd name="connsiteY44" fmla="*/ 5219113 h 5219113"/>
              <a:gd name="connsiteX45" fmla="*/ 1036789 w 10367889"/>
              <a:gd name="connsiteY45" fmla="*/ 5219113 h 5219113"/>
              <a:gd name="connsiteX46" fmla="*/ 0 w 10367889"/>
              <a:gd name="connsiteY46" fmla="*/ 5219113 h 5219113"/>
              <a:gd name="connsiteX47" fmla="*/ 0 w 10367889"/>
              <a:gd name="connsiteY47" fmla="*/ 4743594 h 5219113"/>
              <a:gd name="connsiteX48" fmla="*/ 0 w 10367889"/>
              <a:gd name="connsiteY48" fmla="*/ 4320266 h 5219113"/>
              <a:gd name="connsiteX49" fmla="*/ 0 w 10367889"/>
              <a:gd name="connsiteY49" fmla="*/ 3896938 h 5219113"/>
              <a:gd name="connsiteX50" fmla="*/ 0 w 10367889"/>
              <a:gd name="connsiteY50" fmla="*/ 3473610 h 5219113"/>
              <a:gd name="connsiteX51" fmla="*/ 0 w 10367889"/>
              <a:gd name="connsiteY51" fmla="*/ 2789326 h 5219113"/>
              <a:gd name="connsiteX52" fmla="*/ 0 w 10367889"/>
              <a:gd name="connsiteY52" fmla="*/ 2209425 h 5219113"/>
              <a:gd name="connsiteX53" fmla="*/ 0 w 10367889"/>
              <a:gd name="connsiteY53" fmla="*/ 1629523 h 5219113"/>
              <a:gd name="connsiteX54" fmla="*/ 0 w 10367889"/>
              <a:gd name="connsiteY54" fmla="*/ 997430 h 5219113"/>
              <a:gd name="connsiteX55" fmla="*/ 0 w 10367889"/>
              <a:gd name="connsiteY55" fmla="*/ 574102 h 5219113"/>
              <a:gd name="connsiteX56" fmla="*/ 0 w 10367889"/>
              <a:gd name="connsiteY5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367889" h="5219113" fill="none" extrusionOk="0">
                <a:moveTo>
                  <a:pt x="0" y="0"/>
                </a:moveTo>
                <a:cubicBezTo>
                  <a:pt x="220258" y="-15222"/>
                  <a:pt x="278785" y="27923"/>
                  <a:pt x="472315" y="0"/>
                </a:cubicBezTo>
                <a:cubicBezTo>
                  <a:pt x="665845" y="-27923"/>
                  <a:pt x="919721" y="67822"/>
                  <a:pt x="1151988" y="0"/>
                </a:cubicBezTo>
                <a:cubicBezTo>
                  <a:pt x="1384256" y="-67822"/>
                  <a:pt x="1442874" y="16383"/>
                  <a:pt x="1624303" y="0"/>
                </a:cubicBezTo>
                <a:cubicBezTo>
                  <a:pt x="1805732" y="-16383"/>
                  <a:pt x="2165774" y="93233"/>
                  <a:pt x="2407654" y="0"/>
                </a:cubicBezTo>
                <a:cubicBezTo>
                  <a:pt x="2649534" y="-93233"/>
                  <a:pt x="2946011" y="40830"/>
                  <a:pt x="3191006" y="0"/>
                </a:cubicBezTo>
                <a:cubicBezTo>
                  <a:pt x="3436001" y="-40830"/>
                  <a:pt x="3421366" y="5593"/>
                  <a:pt x="3559642" y="0"/>
                </a:cubicBezTo>
                <a:cubicBezTo>
                  <a:pt x="3697918" y="-5593"/>
                  <a:pt x="4083982" y="44074"/>
                  <a:pt x="4342994" y="0"/>
                </a:cubicBezTo>
                <a:cubicBezTo>
                  <a:pt x="4602006" y="-44074"/>
                  <a:pt x="4485069" y="13852"/>
                  <a:pt x="4607951" y="0"/>
                </a:cubicBezTo>
                <a:cubicBezTo>
                  <a:pt x="4730833" y="-13852"/>
                  <a:pt x="5035451" y="75934"/>
                  <a:pt x="5287623" y="0"/>
                </a:cubicBezTo>
                <a:cubicBezTo>
                  <a:pt x="5539795" y="-75934"/>
                  <a:pt x="5605692" y="25428"/>
                  <a:pt x="5863617" y="0"/>
                </a:cubicBezTo>
                <a:cubicBezTo>
                  <a:pt x="6121542" y="-25428"/>
                  <a:pt x="6159577" y="46988"/>
                  <a:pt x="6335932" y="0"/>
                </a:cubicBezTo>
                <a:cubicBezTo>
                  <a:pt x="6512288" y="-46988"/>
                  <a:pt x="6729587" y="33277"/>
                  <a:pt x="6911926" y="0"/>
                </a:cubicBezTo>
                <a:cubicBezTo>
                  <a:pt x="7094265" y="-33277"/>
                  <a:pt x="7193784" y="40471"/>
                  <a:pt x="7280562" y="0"/>
                </a:cubicBezTo>
                <a:cubicBezTo>
                  <a:pt x="7367340" y="-40471"/>
                  <a:pt x="7740277" y="46760"/>
                  <a:pt x="7960235" y="0"/>
                </a:cubicBezTo>
                <a:cubicBezTo>
                  <a:pt x="8180193" y="-46760"/>
                  <a:pt x="8377114" y="62700"/>
                  <a:pt x="8536229" y="0"/>
                </a:cubicBezTo>
                <a:cubicBezTo>
                  <a:pt x="8695344" y="-62700"/>
                  <a:pt x="8837688" y="57688"/>
                  <a:pt x="9112222" y="0"/>
                </a:cubicBezTo>
                <a:cubicBezTo>
                  <a:pt x="9386756" y="-57688"/>
                  <a:pt x="9447598" y="23988"/>
                  <a:pt x="9688216" y="0"/>
                </a:cubicBezTo>
                <a:cubicBezTo>
                  <a:pt x="9928834" y="-23988"/>
                  <a:pt x="10073030" y="14333"/>
                  <a:pt x="10367889" y="0"/>
                </a:cubicBezTo>
                <a:cubicBezTo>
                  <a:pt x="10385401" y="207639"/>
                  <a:pt x="10366751" y="307840"/>
                  <a:pt x="10367889" y="423328"/>
                </a:cubicBezTo>
                <a:cubicBezTo>
                  <a:pt x="10369027" y="538816"/>
                  <a:pt x="10344320" y="672554"/>
                  <a:pt x="10367889" y="898847"/>
                </a:cubicBezTo>
                <a:cubicBezTo>
                  <a:pt x="10391458" y="1125140"/>
                  <a:pt x="10365950" y="1204888"/>
                  <a:pt x="10367889" y="1426558"/>
                </a:cubicBezTo>
                <a:cubicBezTo>
                  <a:pt x="10369828" y="1648228"/>
                  <a:pt x="10353137" y="1848581"/>
                  <a:pt x="10367889" y="2006459"/>
                </a:cubicBezTo>
                <a:cubicBezTo>
                  <a:pt x="10382641" y="2164337"/>
                  <a:pt x="10326661" y="2339119"/>
                  <a:pt x="10367889" y="2429787"/>
                </a:cubicBezTo>
                <a:cubicBezTo>
                  <a:pt x="10409117" y="2520455"/>
                  <a:pt x="10307117" y="2819659"/>
                  <a:pt x="10367889" y="3061880"/>
                </a:cubicBezTo>
                <a:cubicBezTo>
                  <a:pt x="10428661" y="3304101"/>
                  <a:pt x="10327434" y="3483650"/>
                  <a:pt x="10367889" y="3746163"/>
                </a:cubicBezTo>
                <a:cubicBezTo>
                  <a:pt x="10408344" y="4008676"/>
                  <a:pt x="10364190" y="4041282"/>
                  <a:pt x="10367889" y="4326065"/>
                </a:cubicBezTo>
                <a:cubicBezTo>
                  <a:pt x="10371588" y="4610848"/>
                  <a:pt x="10342007" y="4989313"/>
                  <a:pt x="10367889" y="5219113"/>
                </a:cubicBezTo>
                <a:cubicBezTo>
                  <a:pt x="10174555" y="5240916"/>
                  <a:pt x="10064925" y="5180238"/>
                  <a:pt x="9895574" y="5219113"/>
                </a:cubicBezTo>
                <a:cubicBezTo>
                  <a:pt x="9726223" y="5257988"/>
                  <a:pt x="9694273" y="5211224"/>
                  <a:pt x="9630617" y="5219113"/>
                </a:cubicBezTo>
                <a:cubicBezTo>
                  <a:pt x="9566961" y="5227002"/>
                  <a:pt x="9214083" y="5167429"/>
                  <a:pt x="8950944" y="5219113"/>
                </a:cubicBezTo>
                <a:cubicBezTo>
                  <a:pt x="8687805" y="5270797"/>
                  <a:pt x="8542200" y="5155523"/>
                  <a:pt x="8271271" y="5219113"/>
                </a:cubicBezTo>
                <a:cubicBezTo>
                  <a:pt x="8000342" y="5282703"/>
                  <a:pt x="7907005" y="5170641"/>
                  <a:pt x="7695278" y="5219113"/>
                </a:cubicBezTo>
                <a:cubicBezTo>
                  <a:pt x="7483551" y="5267585"/>
                  <a:pt x="7556466" y="5211864"/>
                  <a:pt x="7430320" y="5219113"/>
                </a:cubicBezTo>
                <a:cubicBezTo>
                  <a:pt x="7304174" y="5226362"/>
                  <a:pt x="7019925" y="5144193"/>
                  <a:pt x="6646969" y="5219113"/>
                </a:cubicBezTo>
                <a:cubicBezTo>
                  <a:pt x="6274013" y="5294033"/>
                  <a:pt x="6420298" y="5209858"/>
                  <a:pt x="6278333" y="5219113"/>
                </a:cubicBezTo>
                <a:cubicBezTo>
                  <a:pt x="6136368" y="5228368"/>
                  <a:pt x="5819225" y="5204818"/>
                  <a:pt x="5702339" y="5219113"/>
                </a:cubicBezTo>
                <a:cubicBezTo>
                  <a:pt x="5585453" y="5233408"/>
                  <a:pt x="5457050" y="5209548"/>
                  <a:pt x="5333703" y="5219113"/>
                </a:cubicBezTo>
                <a:cubicBezTo>
                  <a:pt x="5210356" y="5228678"/>
                  <a:pt x="5025508" y="5163812"/>
                  <a:pt x="4861388" y="5219113"/>
                </a:cubicBezTo>
                <a:cubicBezTo>
                  <a:pt x="4697268" y="5274414"/>
                  <a:pt x="4481027" y="5202029"/>
                  <a:pt x="4285394" y="5219113"/>
                </a:cubicBezTo>
                <a:cubicBezTo>
                  <a:pt x="4089761" y="5236197"/>
                  <a:pt x="4059293" y="5176542"/>
                  <a:pt x="3916758" y="5219113"/>
                </a:cubicBezTo>
                <a:cubicBezTo>
                  <a:pt x="3774223" y="5261684"/>
                  <a:pt x="3663275" y="5207363"/>
                  <a:pt x="3444443" y="5219113"/>
                </a:cubicBezTo>
                <a:cubicBezTo>
                  <a:pt x="3225611" y="5230863"/>
                  <a:pt x="3237229" y="5193479"/>
                  <a:pt x="3075807" y="5219113"/>
                </a:cubicBezTo>
                <a:cubicBezTo>
                  <a:pt x="2914385" y="5244747"/>
                  <a:pt x="2660772" y="5185740"/>
                  <a:pt x="2292455" y="5219113"/>
                </a:cubicBezTo>
                <a:cubicBezTo>
                  <a:pt x="1924138" y="5252486"/>
                  <a:pt x="1902514" y="5169710"/>
                  <a:pt x="1716462" y="5219113"/>
                </a:cubicBezTo>
                <a:cubicBezTo>
                  <a:pt x="1530410" y="5268516"/>
                  <a:pt x="1237293" y="5172515"/>
                  <a:pt x="1036789" y="5219113"/>
                </a:cubicBezTo>
                <a:cubicBezTo>
                  <a:pt x="836285" y="5265711"/>
                  <a:pt x="449789" y="5126166"/>
                  <a:pt x="0" y="5219113"/>
                </a:cubicBezTo>
                <a:cubicBezTo>
                  <a:pt x="-20947" y="5010867"/>
                  <a:pt x="43875" y="4872977"/>
                  <a:pt x="0" y="4743594"/>
                </a:cubicBezTo>
                <a:cubicBezTo>
                  <a:pt x="-43875" y="4614211"/>
                  <a:pt x="6121" y="4424427"/>
                  <a:pt x="0" y="4320266"/>
                </a:cubicBezTo>
                <a:cubicBezTo>
                  <a:pt x="-6121" y="4216105"/>
                  <a:pt x="42393" y="4013012"/>
                  <a:pt x="0" y="3896938"/>
                </a:cubicBezTo>
                <a:cubicBezTo>
                  <a:pt x="-42393" y="3780864"/>
                  <a:pt x="30847" y="3627003"/>
                  <a:pt x="0" y="3473610"/>
                </a:cubicBezTo>
                <a:cubicBezTo>
                  <a:pt x="-30847" y="3320217"/>
                  <a:pt x="47502" y="2939905"/>
                  <a:pt x="0" y="2789326"/>
                </a:cubicBezTo>
                <a:cubicBezTo>
                  <a:pt x="-47502" y="2638747"/>
                  <a:pt x="8580" y="2417077"/>
                  <a:pt x="0" y="2209425"/>
                </a:cubicBezTo>
                <a:cubicBezTo>
                  <a:pt x="-8580" y="2001773"/>
                  <a:pt x="69439" y="1763507"/>
                  <a:pt x="0" y="1629523"/>
                </a:cubicBezTo>
                <a:cubicBezTo>
                  <a:pt x="-69439" y="1495539"/>
                  <a:pt x="32848" y="1194693"/>
                  <a:pt x="0" y="997430"/>
                </a:cubicBezTo>
                <a:cubicBezTo>
                  <a:pt x="-32848" y="800167"/>
                  <a:pt x="32476" y="703743"/>
                  <a:pt x="0" y="574102"/>
                </a:cubicBezTo>
                <a:cubicBezTo>
                  <a:pt x="-32476" y="444461"/>
                  <a:pt x="45429" y="187013"/>
                  <a:pt x="0" y="0"/>
                </a:cubicBezTo>
                <a:close/>
              </a:path>
              <a:path w="10367889" h="5219113" stroke="0" extrusionOk="0">
                <a:moveTo>
                  <a:pt x="0" y="0"/>
                </a:moveTo>
                <a:cubicBezTo>
                  <a:pt x="77274" y="-25023"/>
                  <a:pt x="196076" y="20091"/>
                  <a:pt x="368636" y="0"/>
                </a:cubicBezTo>
                <a:cubicBezTo>
                  <a:pt x="541196" y="-20091"/>
                  <a:pt x="564192" y="34254"/>
                  <a:pt x="737272" y="0"/>
                </a:cubicBezTo>
                <a:cubicBezTo>
                  <a:pt x="910352" y="-34254"/>
                  <a:pt x="922298" y="21734"/>
                  <a:pt x="1002229" y="0"/>
                </a:cubicBezTo>
                <a:cubicBezTo>
                  <a:pt x="1082160" y="-21734"/>
                  <a:pt x="1504516" y="8034"/>
                  <a:pt x="1681902" y="0"/>
                </a:cubicBezTo>
                <a:cubicBezTo>
                  <a:pt x="1859288" y="-8034"/>
                  <a:pt x="2044987" y="54325"/>
                  <a:pt x="2361575" y="0"/>
                </a:cubicBezTo>
                <a:cubicBezTo>
                  <a:pt x="2678163" y="-54325"/>
                  <a:pt x="2786843" y="77416"/>
                  <a:pt x="3041247" y="0"/>
                </a:cubicBezTo>
                <a:cubicBezTo>
                  <a:pt x="3295651" y="-77416"/>
                  <a:pt x="3403822" y="55480"/>
                  <a:pt x="3720920" y="0"/>
                </a:cubicBezTo>
                <a:cubicBezTo>
                  <a:pt x="4038018" y="-55480"/>
                  <a:pt x="4134396" y="60406"/>
                  <a:pt x="4296914" y="0"/>
                </a:cubicBezTo>
                <a:cubicBezTo>
                  <a:pt x="4459432" y="-60406"/>
                  <a:pt x="4517910" y="41789"/>
                  <a:pt x="4665550" y="0"/>
                </a:cubicBezTo>
                <a:cubicBezTo>
                  <a:pt x="4813190" y="-41789"/>
                  <a:pt x="5191388" y="74289"/>
                  <a:pt x="5345223" y="0"/>
                </a:cubicBezTo>
                <a:cubicBezTo>
                  <a:pt x="5499058" y="-74289"/>
                  <a:pt x="5927046" y="37697"/>
                  <a:pt x="6128574" y="0"/>
                </a:cubicBezTo>
                <a:cubicBezTo>
                  <a:pt x="6330102" y="-37697"/>
                  <a:pt x="6439059" y="59806"/>
                  <a:pt x="6704568" y="0"/>
                </a:cubicBezTo>
                <a:cubicBezTo>
                  <a:pt x="6970077" y="-59806"/>
                  <a:pt x="7052223" y="51108"/>
                  <a:pt x="7176883" y="0"/>
                </a:cubicBezTo>
                <a:cubicBezTo>
                  <a:pt x="7301543" y="-51108"/>
                  <a:pt x="7510702" y="49602"/>
                  <a:pt x="7649198" y="0"/>
                </a:cubicBezTo>
                <a:cubicBezTo>
                  <a:pt x="7787695" y="-49602"/>
                  <a:pt x="7937104" y="19979"/>
                  <a:pt x="8121513" y="0"/>
                </a:cubicBezTo>
                <a:cubicBezTo>
                  <a:pt x="8305922" y="-19979"/>
                  <a:pt x="8444704" y="51498"/>
                  <a:pt x="8593828" y="0"/>
                </a:cubicBezTo>
                <a:cubicBezTo>
                  <a:pt x="8742953" y="-51498"/>
                  <a:pt x="8981979" y="20216"/>
                  <a:pt x="9169822" y="0"/>
                </a:cubicBezTo>
                <a:cubicBezTo>
                  <a:pt x="9357665" y="-20216"/>
                  <a:pt x="9512728" y="26976"/>
                  <a:pt x="9849495" y="0"/>
                </a:cubicBezTo>
                <a:cubicBezTo>
                  <a:pt x="10186262" y="-26976"/>
                  <a:pt x="10227184" y="14956"/>
                  <a:pt x="10367889" y="0"/>
                </a:cubicBezTo>
                <a:cubicBezTo>
                  <a:pt x="10416712" y="146709"/>
                  <a:pt x="10334347" y="330493"/>
                  <a:pt x="10367889" y="475519"/>
                </a:cubicBezTo>
                <a:cubicBezTo>
                  <a:pt x="10401431" y="620545"/>
                  <a:pt x="10320823" y="825026"/>
                  <a:pt x="10367889" y="1107612"/>
                </a:cubicBezTo>
                <a:cubicBezTo>
                  <a:pt x="10414955" y="1390198"/>
                  <a:pt x="10356856" y="1454663"/>
                  <a:pt x="10367889" y="1791895"/>
                </a:cubicBezTo>
                <a:cubicBezTo>
                  <a:pt x="10378922" y="2129127"/>
                  <a:pt x="10310371" y="2064206"/>
                  <a:pt x="10367889" y="2319606"/>
                </a:cubicBezTo>
                <a:cubicBezTo>
                  <a:pt x="10425407" y="2575006"/>
                  <a:pt x="10346781" y="2617018"/>
                  <a:pt x="10367889" y="2742934"/>
                </a:cubicBezTo>
                <a:cubicBezTo>
                  <a:pt x="10388997" y="2868850"/>
                  <a:pt x="10323458" y="3025175"/>
                  <a:pt x="10367889" y="3166262"/>
                </a:cubicBezTo>
                <a:cubicBezTo>
                  <a:pt x="10412320" y="3307349"/>
                  <a:pt x="10294980" y="3533779"/>
                  <a:pt x="10367889" y="3798354"/>
                </a:cubicBezTo>
                <a:cubicBezTo>
                  <a:pt x="10440798" y="4062929"/>
                  <a:pt x="10339745" y="4112542"/>
                  <a:pt x="10367889" y="4273874"/>
                </a:cubicBezTo>
                <a:cubicBezTo>
                  <a:pt x="10396033" y="4435206"/>
                  <a:pt x="10290836" y="4954609"/>
                  <a:pt x="10367889" y="5219113"/>
                </a:cubicBezTo>
                <a:cubicBezTo>
                  <a:pt x="10237003" y="5240061"/>
                  <a:pt x="10170966" y="5199203"/>
                  <a:pt x="10102932" y="5219113"/>
                </a:cubicBezTo>
                <a:cubicBezTo>
                  <a:pt x="10034898" y="5239023"/>
                  <a:pt x="9680756" y="5129389"/>
                  <a:pt x="9319580" y="5219113"/>
                </a:cubicBezTo>
                <a:cubicBezTo>
                  <a:pt x="8958404" y="5308837"/>
                  <a:pt x="8931544" y="5188287"/>
                  <a:pt x="8639908" y="5219113"/>
                </a:cubicBezTo>
                <a:cubicBezTo>
                  <a:pt x="8348272" y="5249939"/>
                  <a:pt x="8290914" y="5197467"/>
                  <a:pt x="8167593" y="5219113"/>
                </a:cubicBezTo>
                <a:cubicBezTo>
                  <a:pt x="8044273" y="5240759"/>
                  <a:pt x="7750160" y="5154159"/>
                  <a:pt x="7384241" y="5219113"/>
                </a:cubicBezTo>
                <a:cubicBezTo>
                  <a:pt x="7018322" y="5284067"/>
                  <a:pt x="7219164" y="5214025"/>
                  <a:pt x="7119284" y="5219113"/>
                </a:cubicBezTo>
                <a:cubicBezTo>
                  <a:pt x="7019404" y="5224201"/>
                  <a:pt x="6874995" y="5163918"/>
                  <a:pt x="6646969" y="5219113"/>
                </a:cubicBezTo>
                <a:cubicBezTo>
                  <a:pt x="6418943" y="5274308"/>
                  <a:pt x="6269222" y="5194960"/>
                  <a:pt x="6174654" y="5219113"/>
                </a:cubicBezTo>
                <a:cubicBezTo>
                  <a:pt x="6080087" y="5243266"/>
                  <a:pt x="5844856" y="5213001"/>
                  <a:pt x="5598660" y="5219113"/>
                </a:cubicBezTo>
                <a:cubicBezTo>
                  <a:pt x="5352464" y="5225225"/>
                  <a:pt x="5138299" y="5163317"/>
                  <a:pt x="5022666" y="5219113"/>
                </a:cubicBezTo>
                <a:cubicBezTo>
                  <a:pt x="4907033" y="5274909"/>
                  <a:pt x="4730396" y="5163608"/>
                  <a:pt x="4550351" y="5219113"/>
                </a:cubicBezTo>
                <a:cubicBezTo>
                  <a:pt x="4370306" y="5274618"/>
                  <a:pt x="4248786" y="5161349"/>
                  <a:pt x="3974357" y="5219113"/>
                </a:cubicBezTo>
                <a:cubicBezTo>
                  <a:pt x="3699928" y="5276877"/>
                  <a:pt x="3827597" y="5195437"/>
                  <a:pt x="3709400" y="5219113"/>
                </a:cubicBezTo>
                <a:cubicBezTo>
                  <a:pt x="3591203" y="5242789"/>
                  <a:pt x="3330903" y="5154509"/>
                  <a:pt x="3133406" y="5219113"/>
                </a:cubicBezTo>
                <a:cubicBezTo>
                  <a:pt x="2935909" y="5283717"/>
                  <a:pt x="2727155" y="5213812"/>
                  <a:pt x="2557413" y="5219113"/>
                </a:cubicBezTo>
                <a:cubicBezTo>
                  <a:pt x="2387671" y="5224414"/>
                  <a:pt x="2356516" y="5194123"/>
                  <a:pt x="2292455" y="5219113"/>
                </a:cubicBezTo>
                <a:cubicBezTo>
                  <a:pt x="2228394" y="5244103"/>
                  <a:pt x="1861054" y="5210828"/>
                  <a:pt x="1716462" y="5219113"/>
                </a:cubicBezTo>
                <a:cubicBezTo>
                  <a:pt x="1571870" y="5227398"/>
                  <a:pt x="1513204" y="5201604"/>
                  <a:pt x="1347826" y="5219113"/>
                </a:cubicBezTo>
                <a:cubicBezTo>
                  <a:pt x="1182448" y="5236622"/>
                  <a:pt x="892262" y="5214663"/>
                  <a:pt x="771832" y="5219113"/>
                </a:cubicBezTo>
                <a:cubicBezTo>
                  <a:pt x="651402" y="5223563"/>
                  <a:pt x="203909" y="5177080"/>
                  <a:pt x="0" y="5219113"/>
                </a:cubicBezTo>
                <a:cubicBezTo>
                  <a:pt x="-36819" y="5033909"/>
                  <a:pt x="18720" y="4755533"/>
                  <a:pt x="0" y="4534829"/>
                </a:cubicBezTo>
                <a:cubicBezTo>
                  <a:pt x="-18720" y="4314125"/>
                  <a:pt x="20272" y="4273484"/>
                  <a:pt x="0" y="4059310"/>
                </a:cubicBezTo>
                <a:cubicBezTo>
                  <a:pt x="-20272" y="3845136"/>
                  <a:pt x="47098" y="3847148"/>
                  <a:pt x="0" y="3635982"/>
                </a:cubicBezTo>
                <a:cubicBezTo>
                  <a:pt x="-47098" y="3424816"/>
                  <a:pt x="2902" y="3315078"/>
                  <a:pt x="0" y="3003889"/>
                </a:cubicBezTo>
                <a:cubicBezTo>
                  <a:pt x="-2902" y="2692700"/>
                  <a:pt x="25560" y="2770321"/>
                  <a:pt x="0" y="2580561"/>
                </a:cubicBezTo>
                <a:cubicBezTo>
                  <a:pt x="-25560" y="2390801"/>
                  <a:pt x="68384" y="2048901"/>
                  <a:pt x="0" y="1896278"/>
                </a:cubicBezTo>
                <a:cubicBezTo>
                  <a:pt x="-68384" y="1743655"/>
                  <a:pt x="37980" y="1528869"/>
                  <a:pt x="0" y="1420759"/>
                </a:cubicBezTo>
                <a:cubicBezTo>
                  <a:pt x="-37980" y="1312649"/>
                  <a:pt x="12216" y="1062765"/>
                  <a:pt x="0" y="945239"/>
                </a:cubicBezTo>
                <a:cubicBezTo>
                  <a:pt x="-12216" y="827713"/>
                  <a:pt x="40670" y="335949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27146" y="206193"/>
            <a:ext cx="2095011" cy="1444549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Sing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F68473A-01BB-46B8-8582-BE99192F9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6200000">
            <a:off x="-1195754" y="3826790"/>
            <a:ext cx="3798277" cy="84330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Love One Another</a:t>
            </a:r>
          </a:p>
        </p:txBody>
      </p:sp>
      <p:pic>
        <p:nvPicPr>
          <p:cNvPr id="2" name="Online Media 1" title="Love One Another">
            <a:hlinkClick r:id="" action="ppaction://media"/>
            <a:extLst>
              <a:ext uri="{FF2B5EF4-FFF2-40B4-BE49-F238E27FC236}">
                <a16:creationId xmlns:a16="http://schemas.microsoft.com/office/drawing/2014/main" id="{1A9050F9-AE4E-4F1C-A2A6-AB7303B76A6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40113" y="1137424"/>
            <a:ext cx="8631604" cy="48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3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1406769" y="928468"/>
            <a:ext cx="10367889" cy="5219113"/>
          </a:xfrm>
          <a:custGeom>
            <a:avLst/>
            <a:gdLst>
              <a:gd name="connsiteX0" fmla="*/ 0 w 10367889"/>
              <a:gd name="connsiteY0" fmla="*/ 0 h 5219113"/>
              <a:gd name="connsiteX1" fmla="*/ 472315 w 10367889"/>
              <a:gd name="connsiteY1" fmla="*/ 0 h 5219113"/>
              <a:gd name="connsiteX2" fmla="*/ 1151988 w 10367889"/>
              <a:gd name="connsiteY2" fmla="*/ 0 h 5219113"/>
              <a:gd name="connsiteX3" fmla="*/ 1624303 w 10367889"/>
              <a:gd name="connsiteY3" fmla="*/ 0 h 5219113"/>
              <a:gd name="connsiteX4" fmla="*/ 2407654 w 10367889"/>
              <a:gd name="connsiteY4" fmla="*/ 0 h 5219113"/>
              <a:gd name="connsiteX5" fmla="*/ 3191006 w 10367889"/>
              <a:gd name="connsiteY5" fmla="*/ 0 h 5219113"/>
              <a:gd name="connsiteX6" fmla="*/ 3559642 w 10367889"/>
              <a:gd name="connsiteY6" fmla="*/ 0 h 5219113"/>
              <a:gd name="connsiteX7" fmla="*/ 4342994 w 10367889"/>
              <a:gd name="connsiteY7" fmla="*/ 0 h 5219113"/>
              <a:gd name="connsiteX8" fmla="*/ 4607951 w 10367889"/>
              <a:gd name="connsiteY8" fmla="*/ 0 h 5219113"/>
              <a:gd name="connsiteX9" fmla="*/ 5287623 w 10367889"/>
              <a:gd name="connsiteY9" fmla="*/ 0 h 5219113"/>
              <a:gd name="connsiteX10" fmla="*/ 5863617 w 10367889"/>
              <a:gd name="connsiteY10" fmla="*/ 0 h 5219113"/>
              <a:gd name="connsiteX11" fmla="*/ 6335932 w 10367889"/>
              <a:gd name="connsiteY11" fmla="*/ 0 h 5219113"/>
              <a:gd name="connsiteX12" fmla="*/ 6911926 w 10367889"/>
              <a:gd name="connsiteY12" fmla="*/ 0 h 5219113"/>
              <a:gd name="connsiteX13" fmla="*/ 7280562 w 10367889"/>
              <a:gd name="connsiteY13" fmla="*/ 0 h 5219113"/>
              <a:gd name="connsiteX14" fmla="*/ 7960235 w 10367889"/>
              <a:gd name="connsiteY14" fmla="*/ 0 h 5219113"/>
              <a:gd name="connsiteX15" fmla="*/ 8536229 w 10367889"/>
              <a:gd name="connsiteY15" fmla="*/ 0 h 5219113"/>
              <a:gd name="connsiteX16" fmla="*/ 9112222 w 10367889"/>
              <a:gd name="connsiteY16" fmla="*/ 0 h 5219113"/>
              <a:gd name="connsiteX17" fmla="*/ 9688216 w 10367889"/>
              <a:gd name="connsiteY17" fmla="*/ 0 h 5219113"/>
              <a:gd name="connsiteX18" fmla="*/ 10367889 w 10367889"/>
              <a:gd name="connsiteY18" fmla="*/ 0 h 5219113"/>
              <a:gd name="connsiteX19" fmla="*/ 10367889 w 10367889"/>
              <a:gd name="connsiteY19" fmla="*/ 423328 h 5219113"/>
              <a:gd name="connsiteX20" fmla="*/ 10367889 w 10367889"/>
              <a:gd name="connsiteY20" fmla="*/ 898847 h 5219113"/>
              <a:gd name="connsiteX21" fmla="*/ 10367889 w 10367889"/>
              <a:gd name="connsiteY21" fmla="*/ 1426558 h 5219113"/>
              <a:gd name="connsiteX22" fmla="*/ 10367889 w 10367889"/>
              <a:gd name="connsiteY22" fmla="*/ 2006459 h 5219113"/>
              <a:gd name="connsiteX23" fmla="*/ 10367889 w 10367889"/>
              <a:gd name="connsiteY23" fmla="*/ 2429787 h 5219113"/>
              <a:gd name="connsiteX24" fmla="*/ 10367889 w 10367889"/>
              <a:gd name="connsiteY24" fmla="*/ 3061880 h 5219113"/>
              <a:gd name="connsiteX25" fmla="*/ 10367889 w 10367889"/>
              <a:gd name="connsiteY25" fmla="*/ 3746163 h 5219113"/>
              <a:gd name="connsiteX26" fmla="*/ 10367889 w 10367889"/>
              <a:gd name="connsiteY26" fmla="*/ 4326065 h 5219113"/>
              <a:gd name="connsiteX27" fmla="*/ 10367889 w 10367889"/>
              <a:gd name="connsiteY27" fmla="*/ 5219113 h 5219113"/>
              <a:gd name="connsiteX28" fmla="*/ 9895574 w 10367889"/>
              <a:gd name="connsiteY28" fmla="*/ 5219113 h 5219113"/>
              <a:gd name="connsiteX29" fmla="*/ 9630617 w 10367889"/>
              <a:gd name="connsiteY29" fmla="*/ 5219113 h 5219113"/>
              <a:gd name="connsiteX30" fmla="*/ 8950944 w 10367889"/>
              <a:gd name="connsiteY30" fmla="*/ 5219113 h 5219113"/>
              <a:gd name="connsiteX31" fmla="*/ 8271271 w 10367889"/>
              <a:gd name="connsiteY31" fmla="*/ 5219113 h 5219113"/>
              <a:gd name="connsiteX32" fmla="*/ 7695278 w 10367889"/>
              <a:gd name="connsiteY32" fmla="*/ 5219113 h 5219113"/>
              <a:gd name="connsiteX33" fmla="*/ 7430320 w 10367889"/>
              <a:gd name="connsiteY33" fmla="*/ 5219113 h 5219113"/>
              <a:gd name="connsiteX34" fmla="*/ 6646969 w 10367889"/>
              <a:gd name="connsiteY34" fmla="*/ 5219113 h 5219113"/>
              <a:gd name="connsiteX35" fmla="*/ 6278333 w 10367889"/>
              <a:gd name="connsiteY35" fmla="*/ 5219113 h 5219113"/>
              <a:gd name="connsiteX36" fmla="*/ 5702339 w 10367889"/>
              <a:gd name="connsiteY36" fmla="*/ 5219113 h 5219113"/>
              <a:gd name="connsiteX37" fmla="*/ 5333703 w 10367889"/>
              <a:gd name="connsiteY37" fmla="*/ 5219113 h 5219113"/>
              <a:gd name="connsiteX38" fmla="*/ 4861388 w 10367889"/>
              <a:gd name="connsiteY38" fmla="*/ 5219113 h 5219113"/>
              <a:gd name="connsiteX39" fmla="*/ 4285394 w 10367889"/>
              <a:gd name="connsiteY39" fmla="*/ 5219113 h 5219113"/>
              <a:gd name="connsiteX40" fmla="*/ 3916758 w 10367889"/>
              <a:gd name="connsiteY40" fmla="*/ 5219113 h 5219113"/>
              <a:gd name="connsiteX41" fmla="*/ 3444443 w 10367889"/>
              <a:gd name="connsiteY41" fmla="*/ 5219113 h 5219113"/>
              <a:gd name="connsiteX42" fmla="*/ 3075807 w 10367889"/>
              <a:gd name="connsiteY42" fmla="*/ 5219113 h 5219113"/>
              <a:gd name="connsiteX43" fmla="*/ 2292455 w 10367889"/>
              <a:gd name="connsiteY43" fmla="*/ 5219113 h 5219113"/>
              <a:gd name="connsiteX44" fmla="*/ 1716462 w 10367889"/>
              <a:gd name="connsiteY44" fmla="*/ 5219113 h 5219113"/>
              <a:gd name="connsiteX45" fmla="*/ 1036789 w 10367889"/>
              <a:gd name="connsiteY45" fmla="*/ 5219113 h 5219113"/>
              <a:gd name="connsiteX46" fmla="*/ 0 w 10367889"/>
              <a:gd name="connsiteY46" fmla="*/ 5219113 h 5219113"/>
              <a:gd name="connsiteX47" fmla="*/ 0 w 10367889"/>
              <a:gd name="connsiteY47" fmla="*/ 4743594 h 5219113"/>
              <a:gd name="connsiteX48" fmla="*/ 0 w 10367889"/>
              <a:gd name="connsiteY48" fmla="*/ 4320266 h 5219113"/>
              <a:gd name="connsiteX49" fmla="*/ 0 w 10367889"/>
              <a:gd name="connsiteY49" fmla="*/ 3896938 h 5219113"/>
              <a:gd name="connsiteX50" fmla="*/ 0 w 10367889"/>
              <a:gd name="connsiteY50" fmla="*/ 3473610 h 5219113"/>
              <a:gd name="connsiteX51" fmla="*/ 0 w 10367889"/>
              <a:gd name="connsiteY51" fmla="*/ 2789326 h 5219113"/>
              <a:gd name="connsiteX52" fmla="*/ 0 w 10367889"/>
              <a:gd name="connsiteY52" fmla="*/ 2209425 h 5219113"/>
              <a:gd name="connsiteX53" fmla="*/ 0 w 10367889"/>
              <a:gd name="connsiteY53" fmla="*/ 1629523 h 5219113"/>
              <a:gd name="connsiteX54" fmla="*/ 0 w 10367889"/>
              <a:gd name="connsiteY54" fmla="*/ 997430 h 5219113"/>
              <a:gd name="connsiteX55" fmla="*/ 0 w 10367889"/>
              <a:gd name="connsiteY55" fmla="*/ 574102 h 5219113"/>
              <a:gd name="connsiteX56" fmla="*/ 0 w 10367889"/>
              <a:gd name="connsiteY5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367889" h="5219113" fill="none" extrusionOk="0">
                <a:moveTo>
                  <a:pt x="0" y="0"/>
                </a:moveTo>
                <a:cubicBezTo>
                  <a:pt x="220258" y="-15222"/>
                  <a:pt x="278785" y="27923"/>
                  <a:pt x="472315" y="0"/>
                </a:cubicBezTo>
                <a:cubicBezTo>
                  <a:pt x="665845" y="-27923"/>
                  <a:pt x="919721" y="67822"/>
                  <a:pt x="1151988" y="0"/>
                </a:cubicBezTo>
                <a:cubicBezTo>
                  <a:pt x="1384256" y="-67822"/>
                  <a:pt x="1442874" y="16383"/>
                  <a:pt x="1624303" y="0"/>
                </a:cubicBezTo>
                <a:cubicBezTo>
                  <a:pt x="1805732" y="-16383"/>
                  <a:pt x="2165774" y="93233"/>
                  <a:pt x="2407654" y="0"/>
                </a:cubicBezTo>
                <a:cubicBezTo>
                  <a:pt x="2649534" y="-93233"/>
                  <a:pt x="2946011" y="40830"/>
                  <a:pt x="3191006" y="0"/>
                </a:cubicBezTo>
                <a:cubicBezTo>
                  <a:pt x="3436001" y="-40830"/>
                  <a:pt x="3421366" y="5593"/>
                  <a:pt x="3559642" y="0"/>
                </a:cubicBezTo>
                <a:cubicBezTo>
                  <a:pt x="3697918" y="-5593"/>
                  <a:pt x="4083982" y="44074"/>
                  <a:pt x="4342994" y="0"/>
                </a:cubicBezTo>
                <a:cubicBezTo>
                  <a:pt x="4602006" y="-44074"/>
                  <a:pt x="4485069" y="13852"/>
                  <a:pt x="4607951" y="0"/>
                </a:cubicBezTo>
                <a:cubicBezTo>
                  <a:pt x="4730833" y="-13852"/>
                  <a:pt x="5035451" y="75934"/>
                  <a:pt x="5287623" y="0"/>
                </a:cubicBezTo>
                <a:cubicBezTo>
                  <a:pt x="5539795" y="-75934"/>
                  <a:pt x="5605692" y="25428"/>
                  <a:pt x="5863617" y="0"/>
                </a:cubicBezTo>
                <a:cubicBezTo>
                  <a:pt x="6121542" y="-25428"/>
                  <a:pt x="6159577" y="46988"/>
                  <a:pt x="6335932" y="0"/>
                </a:cubicBezTo>
                <a:cubicBezTo>
                  <a:pt x="6512288" y="-46988"/>
                  <a:pt x="6729587" y="33277"/>
                  <a:pt x="6911926" y="0"/>
                </a:cubicBezTo>
                <a:cubicBezTo>
                  <a:pt x="7094265" y="-33277"/>
                  <a:pt x="7193784" y="40471"/>
                  <a:pt x="7280562" y="0"/>
                </a:cubicBezTo>
                <a:cubicBezTo>
                  <a:pt x="7367340" y="-40471"/>
                  <a:pt x="7740277" y="46760"/>
                  <a:pt x="7960235" y="0"/>
                </a:cubicBezTo>
                <a:cubicBezTo>
                  <a:pt x="8180193" y="-46760"/>
                  <a:pt x="8377114" y="62700"/>
                  <a:pt x="8536229" y="0"/>
                </a:cubicBezTo>
                <a:cubicBezTo>
                  <a:pt x="8695344" y="-62700"/>
                  <a:pt x="8837688" y="57688"/>
                  <a:pt x="9112222" y="0"/>
                </a:cubicBezTo>
                <a:cubicBezTo>
                  <a:pt x="9386756" y="-57688"/>
                  <a:pt x="9447598" y="23988"/>
                  <a:pt x="9688216" y="0"/>
                </a:cubicBezTo>
                <a:cubicBezTo>
                  <a:pt x="9928834" y="-23988"/>
                  <a:pt x="10073030" y="14333"/>
                  <a:pt x="10367889" y="0"/>
                </a:cubicBezTo>
                <a:cubicBezTo>
                  <a:pt x="10385401" y="207639"/>
                  <a:pt x="10366751" y="307840"/>
                  <a:pt x="10367889" y="423328"/>
                </a:cubicBezTo>
                <a:cubicBezTo>
                  <a:pt x="10369027" y="538816"/>
                  <a:pt x="10344320" y="672554"/>
                  <a:pt x="10367889" y="898847"/>
                </a:cubicBezTo>
                <a:cubicBezTo>
                  <a:pt x="10391458" y="1125140"/>
                  <a:pt x="10365950" y="1204888"/>
                  <a:pt x="10367889" y="1426558"/>
                </a:cubicBezTo>
                <a:cubicBezTo>
                  <a:pt x="10369828" y="1648228"/>
                  <a:pt x="10353137" y="1848581"/>
                  <a:pt x="10367889" y="2006459"/>
                </a:cubicBezTo>
                <a:cubicBezTo>
                  <a:pt x="10382641" y="2164337"/>
                  <a:pt x="10326661" y="2339119"/>
                  <a:pt x="10367889" y="2429787"/>
                </a:cubicBezTo>
                <a:cubicBezTo>
                  <a:pt x="10409117" y="2520455"/>
                  <a:pt x="10307117" y="2819659"/>
                  <a:pt x="10367889" y="3061880"/>
                </a:cubicBezTo>
                <a:cubicBezTo>
                  <a:pt x="10428661" y="3304101"/>
                  <a:pt x="10327434" y="3483650"/>
                  <a:pt x="10367889" y="3746163"/>
                </a:cubicBezTo>
                <a:cubicBezTo>
                  <a:pt x="10408344" y="4008676"/>
                  <a:pt x="10364190" y="4041282"/>
                  <a:pt x="10367889" y="4326065"/>
                </a:cubicBezTo>
                <a:cubicBezTo>
                  <a:pt x="10371588" y="4610848"/>
                  <a:pt x="10342007" y="4989313"/>
                  <a:pt x="10367889" y="5219113"/>
                </a:cubicBezTo>
                <a:cubicBezTo>
                  <a:pt x="10174555" y="5240916"/>
                  <a:pt x="10064925" y="5180238"/>
                  <a:pt x="9895574" y="5219113"/>
                </a:cubicBezTo>
                <a:cubicBezTo>
                  <a:pt x="9726223" y="5257988"/>
                  <a:pt x="9694273" y="5211224"/>
                  <a:pt x="9630617" y="5219113"/>
                </a:cubicBezTo>
                <a:cubicBezTo>
                  <a:pt x="9566961" y="5227002"/>
                  <a:pt x="9214083" y="5167429"/>
                  <a:pt x="8950944" y="5219113"/>
                </a:cubicBezTo>
                <a:cubicBezTo>
                  <a:pt x="8687805" y="5270797"/>
                  <a:pt x="8542200" y="5155523"/>
                  <a:pt x="8271271" y="5219113"/>
                </a:cubicBezTo>
                <a:cubicBezTo>
                  <a:pt x="8000342" y="5282703"/>
                  <a:pt x="7907005" y="5170641"/>
                  <a:pt x="7695278" y="5219113"/>
                </a:cubicBezTo>
                <a:cubicBezTo>
                  <a:pt x="7483551" y="5267585"/>
                  <a:pt x="7556466" y="5211864"/>
                  <a:pt x="7430320" y="5219113"/>
                </a:cubicBezTo>
                <a:cubicBezTo>
                  <a:pt x="7304174" y="5226362"/>
                  <a:pt x="7019925" y="5144193"/>
                  <a:pt x="6646969" y="5219113"/>
                </a:cubicBezTo>
                <a:cubicBezTo>
                  <a:pt x="6274013" y="5294033"/>
                  <a:pt x="6420298" y="5209858"/>
                  <a:pt x="6278333" y="5219113"/>
                </a:cubicBezTo>
                <a:cubicBezTo>
                  <a:pt x="6136368" y="5228368"/>
                  <a:pt x="5819225" y="5204818"/>
                  <a:pt x="5702339" y="5219113"/>
                </a:cubicBezTo>
                <a:cubicBezTo>
                  <a:pt x="5585453" y="5233408"/>
                  <a:pt x="5457050" y="5209548"/>
                  <a:pt x="5333703" y="5219113"/>
                </a:cubicBezTo>
                <a:cubicBezTo>
                  <a:pt x="5210356" y="5228678"/>
                  <a:pt x="5025508" y="5163812"/>
                  <a:pt x="4861388" y="5219113"/>
                </a:cubicBezTo>
                <a:cubicBezTo>
                  <a:pt x="4697268" y="5274414"/>
                  <a:pt x="4481027" y="5202029"/>
                  <a:pt x="4285394" y="5219113"/>
                </a:cubicBezTo>
                <a:cubicBezTo>
                  <a:pt x="4089761" y="5236197"/>
                  <a:pt x="4059293" y="5176542"/>
                  <a:pt x="3916758" y="5219113"/>
                </a:cubicBezTo>
                <a:cubicBezTo>
                  <a:pt x="3774223" y="5261684"/>
                  <a:pt x="3663275" y="5207363"/>
                  <a:pt x="3444443" y="5219113"/>
                </a:cubicBezTo>
                <a:cubicBezTo>
                  <a:pt x="3225611" y="5230863"/>
                  <a:pt x="3237229" y="5193479"/>
                  <a:pt x="3075807" y="5219113"/>
                </a:cubicBezTo>
                <a:cubicBezTo>
                  <a:pt x="2914385" y="5244747"/>
                  <a:pt x="2660772" y="5185740"/>
                  <a:pt x="2292455" y="5219113"/>
                </a:cubicBezTo>
                <a:cubicBezTo>
                  <a:pt x="1924138" y="5252486"/>
                  <a:pt x="1902514" y="5169710"/>
                  <a:pt x="1716462" y="5219113"/>
                </a:cubicBezTo>
                <a:cubicBezTo>
                  <a:pt x="1530410" y="5268516"/>
                  <a:pt x="1237293" y="5172515"/>
                  <a:pt x="1036789" y="5219113"/>
                </a:cubicBezTo>
                <a:cubicBezTo>
                  <a:pt x="836285" y="5265711"/>
                  <a:pt x="449789" y="5126166"/>
                  <a:pt x="0" y="5219113"/>
                </a:cubicBezTo>
                <a:cubicBezTo>
                  <a:pt x="-20947" y="5010867"/>
                  <a:pt x="43875" y="4872977"/>
                  <a:pt x="0" y="4743594"/>
                </a:cubicBezTo>
                <a:cubicBezTo>
                  <a:pt x="-43875" y="4614211"/>
                  <a:pt x="6121" y="4424427"/>
                  <a:pt x="0" y="4320266"/>
                </a:cubicBezTo>
                <a:cubicBezTo>
                  <a:pt x="-6121" y="4216105"/>
                  <a:pt x="42393" y="4013012"/>
                  <a:pt x="0" y="3896938"/>
                </a:cubicBezTo>
                <a:cubicBezTo>
                  <a:pt x="-42393" y="3780864"/>
                  <a:pt x="30847" y="3627003"/>
                  <a:pt x="0" y="3473610"/>
                </a:cubicBezTo>
                <a:cubicBezTo>
                  <a:pt x="-30847" y="3320217"/>
                  <a:pt x="47502" y="2939905"/>
                  <a:pt x="0" y="2789326"/>
                </a:cubicBezTo>
                <a:cubicBezTo>
                  <a:pt x="-47502" y="2638747"/>
                  <a:pt x="8580" y="2417077"/>
                  <a:pt x="0" y="2209425"/>
                </a:cubicBezTo>
                <a:cubicBezTo>
                  <a:pt x="-8580" y="2001773"/>
                  <a:pt x="69439" y="1763507"/>
                  <a:pt x="0" y="1629523"/>
                </a:cubicBezTo>
                <a:cubicBezTo>
                  <a:pt x="-69439" y="1495539"/>
                  <a:pt x="32848" y="1194693"/>
                  <a:pt x="0" y="997430"/>
                </a:cubicBezTo>
                <a:cubicBezTo>
                  <a:pt x="-32848" y="800167"/>
                  <a:pt x="32476" y="703743"/>
                  <a:pt x="0" y="574102"/>
                </a:cubicBezTo>
                <a:cubicBezTo>
                  <a:pt x="-32476" y="444461"/>
                  <a:pt x="45429" y="187013"/>
                  <a:pt x="0" y="0"/>
                </a:cubicBezTo>
                <a:close/>
              </a:path>
              <a:path w="10367889" h="5219113" stroke="0" extrusionOk="0">
                <a:moveTo>
                  <a:pt x="0" y="0"/>
                </a:moveTo>
                <a:cubicBezTo>
                  <a:pt x="77274" y="-25023"/>
                  <a:pt x="196076" y="20091"/>
                  <a:pt x="368636" y="0"/>
                </a:cubicBezTo>
                <a:cubicBezTo>
                  <a:pt x="541196" y="-20091"/>
                  <a:pt x="564192" y="34254"/>
                  <a:pt x="737272" y="0"/>
                </a:cubicBezTo>
                <a:cubicBezTo>
                  <a:pt x="910352" y="-34254"/>
                  <a:pt x="922298" y="21734"/>
                  <a:pt x="1002229" y="0"/>
                </a:cubicBezTo>
                <a:cubicBezTo>
                  <a:pt x="1082160" y="-21734"/>
                  <a:pt x="1504516" y="8034"/>
                  <a:pt x="1681902" y="0"/>
                </a:cubicBezTo>
                <a:cubicBezTo>
                  <a:pt x="1859288" y="-8034"/>
                  <a:pt x="2044987" y="54325"/>
                  <a:pt x="2361575" y="0"/>
                </a:cubicBezTo>
                <a:cubicBezTo>
                  <a:pt x="2678163" y="-54325"/>
                  <a:pt x="2786843" y="77416"/>
                  <a:pt x="3041247" y="0"/>
                </a:cubicBezTo>
                <a:cubicBezTo>
                  <a:pt x="3295651" y="-77416"/>
                  <a:pt x="3403822" y="55480"/>
                  <a:pt x="3720920" y="0"/>
                </a:cubicBezTo>
                <a:cubicBezTo>
                  <a:pt x="4038018" y="-55480"/>
                  <a:pt x="4134396" y="60406"/>
                  <a:pt x="4296914" y="0"/>
                </a:cubicBezTo>
                <a:cubicBezTo>
                  <a:pt x="4459432" y="-60406"/>
                  <a:pt x="4517910" y="41789"/>
                  <a:pt x="4665550" y="0"/>
                </a:cubicBezTo>
                <a:cubicBezTo>
                  <a:pt x="4813190" y="-41789"/>
                  <a:pt x="5191388" y="74289"/>
                  <a:pt x="5345223" y="0"/>
                </a:cubicBezTo>
                <a:cubicBezTo>
                  <a:pt x="5499058" y="-74289"/>
                  <a:pt x="5927046" y="37697"/>
                  <a:pt x="6128574" y="0"/>
                </a:cubicBezTo>
                <a:cubicBezTo>
                  <a:pt x="6330102" y="-37697"/>
                  <a:pt x="6439059" y="59806"/>
                  <a:pt x="6704568" y="0"/>
                </a:cubicBezTo>
                <a:cubicBezTo>
                  <a:pt x="6970077" y="-59806"/>
                  <a:pt x="7052223" y="51108"/>
                  <a:pt x="7176883" y="0"/>
                </a:cubicBezTo>
                <a:cubicBezTo>
                  <a:pt x="7301543" y="-51108"/>
                  <a:pt x="7510702" y="49602"/>
                  <a:pt x="7649198" y="0"/>
                </a:cubicBezTo>
                <a:cubicBezTo>
                  <a:pt x="7787695" y="-49602"/>
                  <a:pt x="7937104" y="19979"/>
                  <a:pt x="8121513" y="0"/>
                </a:cubicBezTo>
                <a:cubicBezTo>
                  <a:pt x="8305922" y="-19979"/>
                  <a:pt x="8444704" y="51498"/>
                  <a:pt x="8593828" y="0"/>
                </a:cubicBezTo>
                <a:cubicBezTo>
                  <a:pt x="8742953" y="-51498"/>
                  <a:pt x="8981979" y="20216"/>
                  <a:pt x="9169822" y="0"/>
                </a:cubicBezTo>
                <a:cubicBezTo>
                  <a:pt x="9357665" y="-20216"/>
                  <a:pt x="9512728" y="26976"/>
                  <a:pt x="9849495" y="0"/>
                </a:cubicBezTo>
                <a:cubicBezTo>
                  <a:pt x="10186262" y="-26976"/>
                  <a:pt x="10227184" y="14956"/>
                  <a:pt x="10367889" y="0"/>
                </a:cubicBezTo>
                <a:cubicBezTo>
                  <a:pt x="10416712" y="146709"/>
                  <a:pt x="10334347" y="330493"/>
                  <a:pt x="10367889" y="475519"/>
                </a:cubicBezTo>
                <a:cubicBezTo>
                  <a:pt x="10401431" y="620545"/>
                  <a:pt x="10320823" y="825026"/>
                  <a:pt x="10367889" y="1107612"/>
                </a:cubicBezTo>
                <a:cubicBezTo>
                  <a:pt x="10414955" y="1390198"/>
                  <a:pt x="10356856" y="1454663"/>
                  <a:pt x="10367889" y="1791895"/>
                </a:cubicBezTo>
                <a:cubicBezTo>
                  <a:pt x="10378922" y="2129127"/>
                  <a:pt x="10310371" y="2064206"/>
                  <a:pt x="10367889" y="2319606"/>
                </a:cubicBezTo>
                <a:cubicBezTo>
                  <a:pt x="10425407" y="2575006"/>
                  <a:pt x="10346781" y="2617018"/>
                  <a:pt x="10367889" y="2742934"/>
                </a:cubicBezTo>
                <a:cubicBezTo>
                  <a:pt x="10388997" y="2868850"/>
                  <a:pt x="10323458" y="3025175"/>
                  <a:pt x="10367889" y="3166262"/>
                </a:cubicBezTo>
                <a:cubicBezTo>
                  <a:pt x="10412320" y="3307349"/>
                  <a:pt x="10294980" y="3533779"/>
                  <a:pt x="10367889" y="3798354"/>
                </a:cubicBezTo>
                <a:cubicBezTo>
                  <a:pt x="10440798" y="4062929"/>
                  <a:pt x="10339745" y="4112542"/>
                  <a:pt x="10367889" y="4273874"/>
                </a:cubicBezTo>
                <a:cubicBezTo>
                  <a:pt x="10396033" y="4435206"/>
                  <a:pt x="10290836" y="4954609"/>
                  <a:pt x="10367889" y="5219113"/>
                </a:cubicBezTo>
                <a:cubicBezTo>
                  <a:pt x="10237003" y="5240061"/>
                  <a:pt x="10170966" y="5199203"/>
                  <a:pt x="10102932" y="5219113"/>
                </a:cubicBezTo>
                <a:cubicBezTo>
                  <a:pt x="10034898" y="5239023"/>
                  <a:pt x="9680756" y="5129389"/>
                  <a:pt x="9319580" y="5219113"/>
                </a:cubicBezTo>
                <a:cubicBezTo>
                  <a:pt x="8958404" y="5308837"/>
                  <a:pt x="8931544" y="5188287"/>
                  <a:pt x="8639908" y="5219113"/>
                </a:cubicBezTo>
                <a:cubicBezTo>
                  <a:pt x="8348272" y="5249939"/>
                  <a:pt x="8290914" y="5197467"/>
                  <a:pt x="8167593" y="5219113"/>
                </a:cubicBezTo>
                <a:cubicBezTo>
                  <a:pt x="8044273" y="5240759"/>
                  <a:pt x="7750160" y="5154159"/>
                  <a:pt x="7384241" y="5219113"/>
                </a:cubicBezTo>
                <a:cubicBezTo>
                  <a:pt x="7018322" y="5284067"/>
                  <a:pt x="7219164" y="5214025"/>
                  <a:pt x="7119284" y="5219113"/>
                </a:cubicBezTo>
                <a:cubicBezTo>
                  <a:pt x="7019404" y="5224201"/>
                  <a:pt x="6874995" y="5163918"/>
                  <a:pt x="6646969" y="5219113"/>
                </a:cubicBezTo>
                <a:cubicBezTo>
                  <a:pt x="6418943" y="5274308"/>
                  <a:pt x="6269222" y="5194960"/>
                  <a:pt x="6174654" y="5219113"/>
                </a:cubicBezTo>
                <a:cubicBezTo>
                  <a:pt x="6080087" y="5243266"/>
                  <a:pt x="5844856" y="5213001"/>
                  <a:pt x="5598660" y="5219113"/>
                </a:cubicBezTo>
                <a:cubicBezTo>
                  <a:pt x="5352464" y="5225225"/>
                  <a:pt x="5138299" y="5163317"/>
                  <a:pt x="5022666" y="5219113"/>
                </a:cubicBezTo>
                <a:cubicBezTo>
                  <a:pt x="4907033" y="5274909"/>
                  <a:pt x="4730396" y="5163608"/>
                  <a:pt x="4550351" y="5219113"/>
                </a:cubicBezTo>
                <a:cubicBezTo>
                  <a:pt x="4370306" y="5274618"/>
                  <a:pt x="4248786" y="5161349"/>
                  <a:pt x="3974357" y="5219113"/>
                </a:cubicBezTo>
                <a:cubicBezTo>
                  <a:pt x="3699928" y="5276877"/>
                  <a:pt x="3827597" y="5195437"/>
                  <a:pt x="3709400" y="5219113"/>
                </a:cubicBezTo>
                <a:cubicBezTo>
                  <a:pt x="3591203" y="5242789"/>
                  <a:pt x="3330903" y="5154509"/>
                  <a:pt x="3133406" y="5219113"/>
                </a:cubicBezTo>
                <a:cubicBezTo>
                  <a:pt x="2935909" y="5283717"/>
                  <a:pt x="2727155" y="5213812"/>
                  <a:pt x="2557413" y="5219113"/>
                </a:cubicBezTo>
                <a:cubicBezTo>
                  <a:pt x="2387671" y="5224414"/>
                  <a:pt x="2356516" y="5194123"/>
                  <a:pt x="2292455" y="5219113"/>
                </a:cubicBezTo>
                <a:cubicBezTo>
                  <a:pt x="2228394" y="5244103"/>
                  <a:pt x="1861054" y="5210828"/>
                  <a:pt x="1716462" y="5219113"/>
                </a:cubicBezTo>
                <a:cubicBezTo>
                  <a:pt x="1571870" y="5227398"/>
                  <a:pt x="1513204" y="5201604"/>
                  <a:pt x="1347826" y="5219113"/>
                </a:cubicBezTo>
                <a:cubicBezTo>
                  <a:pt x="1182448" y="5236622"/>
                  <a:pt x="892262" y="5214663"/>
                  <a:pt x="771832" y="5219113"/>
                </a:cubicBezTo>
                <a:cubicBezTo>
                  <a:pt x="651402" y="5223563"/>
                  <a:pt x="203909" y="5177080"/>
                  <a:pt x="0" y="5219113"/>
                </a:cubicBezTo>
                <a:cubicBezTo>
                  <a:pt x="-36819" y="5033909"/>
                  <a:pt x="18720" y="4755533"/>
                  <a:pt x="0" y="4534829"/>
                </a:cubicBezTo>
                <a:cubicBezTo>
                  <a:pt x="-18720" y="4314125"/>
                  <a:pt x="20272" y="4273484"/>
                  <a:pt x="0" y="4059310"/>
                </a:cubicBezTo>
                <a:cubicBezTo>
                  <a:pt x="-20272" y="3845136"/>
                  <a:pt x="47098" y="3847148"/>
                  <a:pt x="0" y="3635982"/>
                </a:cubicBezTo>
                <a:cubicBezTo>
                  <a:pt x="-47098" y="3424816"/>
                  <a:pt x="2902" y="3315078"/>
                  <a:pt x="0" y="3003889"/>
                </a:cubicBezTo>
                <a:cubicBezTo>
                  <a:pt x="-2902" y="2692700"/>
                  <a:pt x="25560" y="2770321"/>
                  <a:pt x="0" y="2580561"/>
                </a:cubicBezTo>
                <a:cubicBezTo>
                  <a:pt x="-25560" y="2390801"/>
                  <a:pt x="68384" y="2048901"/>
                  <a:pt x="0" y="1896278"/>
                </a:cubicBezTo>
                <a:cubicBezTo>
                  <a:pt x="-68384" y="1743655"/>
                  <a:pt x="37980" y="1528869"/>
                  <a:pt x="0" y="1420759"/>
                </a:cubicBezTo>
                <a:cubicBezTo>
                  <a:pt x="-37980" y="1312649"/>
                  <a:pt x="12216" y="1062765"/>
                  <a:pt x="0" y="945239"/>
                </a:cubicBezTo>
                <a:cubicBezTo>
                  <a:pt x="-12216" y="827713"/>
                  <a:pt x="40670" y="335949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27146" y="206193"/>
            <a:ext cx="2095011" cy="1444549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Sing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F68473A-01BB-46B8-8582-BE99192F9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6200000">
            <a:off x="-1195754" y="3826790"/>
            <a:ext cx="3798277" cy="84330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Yes, Jesus Loves Me</a:t>
            </a:r>
          </a:p>
        </p:txBody>
      </p:sp>
      <p:pic>
        <p:nvPicPr>
          <p:cNvPr id="2" name="Online Media 1" title="Jesus Loves Me | Preschool Worship Song">
            <a:hlinkClick r:id="" action="ppaction://media"/>
            <a:extLst>
              <a:ext uri="{FF2B5EF4-FFF2-40B4-BE49-F238E27FC236}">
                <a16:creationId xmlns:a16="http://schemas.microsoft.com/office/drawing/2014/main" id="{D34D6790-E11A-4674-A8D8-F400F3F8DAF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78271" y="1215483"/>
            <a:ext cx="8214666" cy="464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7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1406769" y="928468"/>
            <a:ext cx="10367889" cy="5219113"/>
          </a:xfrm>
          <a:custGeom>
            <a:avLst/>
            <a:gdLst>
              <a:gd name="connsiteX0" fmla="*/ 0 w 10367889"/>
              <a:gd name="connsiteY0" fmla="*/ 0 h 5219113"/>
              <a:gd name="connsiteX1" fmla="*/ 472315 w 10367889"/>
              <a:gd name="connsiteY1" fmla="*/ 0 h 5219113"/>
              <a:gd name="connsiteX2" fmla="*/ 1151988 w 10367889"/>
              <a:gd name="connsiteY2" fmla="*/ 0 h 5219113"/>
              <a:gd name="connsiteX3" fmla="*/ 1624303 w 10367889"/>
              <a:gd name="connsiteY3" fmla="*/ 0 h 5219113"/>
              <a:gd name="connsiteX4" fmla="*/ 2407654 w 10367889"/>
              <a:gd name="connsiteY4" fmla="*/ 0 h 5219113"/>
              <a:gd name="connsiteX5" fmla="*/ 3191006 w 10367889"/>
              <a:gd name="connsiteY5" fmla="*/ 0 h 5219113"/>
              <a:gd name="connsiteX6" fmla="*/ 3559642 w 10367889"/>
              <a:gd name="connsiteY6" fmla="*/ 0 h 5219113"/>
              <a:gd name="connsiteX7" fmla="*/ 4342994 w 10367889"/>
              <a:gd name="connsiteY7" fmla="*/ 0 h 5219113"/>
              <a:gd name="connsiteX8" fmla="*/ 4607951 w 10367889"/>
              <a:gd name="connsiteY8" fmla="*/ 0 h 5219113"/>
              <a:gd name="connsiteX9" fmla="*/ 5287623 w 10367889"/>
              <a:gd name="connsiteY9" fmla="*/ 0 h 5219113"/>
              <a:gd name="connsiteX10" fmla="*/ 5863617 w 10367889"/>
              <a:gd name="connsiteY10" fmla="*/ 0 h 5219113"/>
              <a:gd name="connsiteX11" fmla="*/ 6335932 w 10367889"/>
              <a:gd name="connsiteY11" fmla="*/ 0 h 5219113"/>
              <a:gd name="connsiteX12" fmla="*/ 6911926 w 10367889"/>
              <a:gd name="connsiteY12" fmla="*/ 0 h 5219113"/>
              <a:gd name="connsiteX13" fmla="*/ 7280562 w 10367889"/>
              <a:gd name="connsiteY13" fmla="*/ 0 h 5219113"/>
              <a:gd name="connsiteX14" fmla="*/ 7960235 w 10367889"/>
              <a:gd name="connsiteY14" fmla="*/ 0 h 5219113"/>
              <a:gd name="connsiteX15" fmla="*/ 8536229 w 10367889"/>
              <a:gd name="connsiteY15" fmla="*/ 0 h 5219113"/>
              <a:gd name="connsiteX16" fmla="*/ 9112222 w 10367889"/>
              <a:gd name="connsiteY16" fmla="*/ 0 h 5219113"/>
              <a:gd name="connsiteX17" fmla="*/ 9688216 w 10367889"/>
              <a:gd name="connsiteY17" fmla="*/ 0 h 5219113"/>
              <a:gd name="connsiteX18" fmla="*/ 10367889 w 10367889"/>
              <a:gd name="connsiteY18" fmla="*/ 0 h 5219113"/>
              <a:gd name="connsiteX19" fmla="*/ 10367889 w 10367889"/>
              <a:gd name="connsiteY19" fmla="*/ 423328 h 5219113"/>
              <a:gd name="connsiteX20" fmla="*/ 10367889 w 10367889"/>
              <a:gd name="connsiteY20" fmla="*/ 898847 h 5219113"/>
              <a:gd name="connsiteX21" fmla="*/ 10367889 w 10367889"/>
              <a:gd name="connsiteY21" fmla="*/ 1426558 h 5219113"/>
              <a:gd name="connsiteX22" fmla="*/ 10367889 w 10367889"/>
              <a:gd name="connsiteY22" fmla="*/ 2006459 h 5219113"/>
              <a:gd name="connsiteX23" fmla="*/ 10367889 w 10367889"/>
              <a:gd name="connsiteY23" fmla="*/ 2429787 h 5219113"/>
              <a:gd name="connsiteX24" fmla="*/ 10367889 w 10367889"/>
              <a:gd name="connsiteY24" fmla="*/ 3061880 h 5219113"/>
              <a:gd name="connsiteX25" fmla="*/ 10367889 w 10367889"/>
              <a:gd name="connsiteY25" fmla="*/ 3746163 h 5219113"/>
              <a:gd name="connsiteX26" fmla="*/ 10367889 w 10367889"/>
              <a:gd name="connsiteY26" fmla="*/ 4326065 h 5219113"/>
              <a:gd name="connsiteX27" fmla="*/ 10367889 w 10367889"/>
              <a:gd name="connsiteY27" fmla="*/ 5219113 h 5219113"/>
              <a:gd name="connsiteX28" fmla="*/ 9895574 w 10367889"/>
              <a:gd name="connsiteY28" fmla="*/ 5219113 h 5219113"/>
              <a:gd name="connsiteX29" fmla="*/ 9630617 w 10367889"/>
              <a:gd name="connsiteY29" fmla="*/ 5219113 h 5219113"/>
              <a:gd name="connsiteX30" fmla="*/ 8950944 w 10367889"/>
              <a:gd name="connsiteY30" fmla="*/ 5219113 h 5219113"/>
              <a:gd name="connsiteX31" fmla="*/ 8271271 w 10367889"/>
              <a:gd name="connsiteY31" fmla="*/ 5219113 h 5219113"/>
              <a:gd name="connsiteX32" fmla="*/ 7695278 w 10367889"/>
              <a:gd name="connsiteY32" fmla="*/ 5219113 h 5219113"/>
              <a:gd name="connsiteX33" fmla="*/ 7430320 w 10367889"/>
              <a:gd name="connsiteY33" fmla="*/ 5219113 h 5219113"/>
              <a:gd name="connsiteX34" fmla="*/ 6646969 w 10367889"/>
              <a:gd name="connsiteY34" fmla="*/ 5219113 h 5219113"/>
              <a:gd name="connsiteX35" fmla="*/ 6278333 w 10367889"/>
              <a:gd name="connsiteY35" fmla="*/ 5219113 h 5219113"/>
              <a:gd name="connsiteX36" fmla="*/ 5702339 w 10367889"/>
              <a:gd name="connsiteY36" fmla="*/ 5219113 h 5219113"/>
              <a:gd name="connsiteX37" fmla="*/ 5333703 w 10367889"/>
              <a:gd name="connsiteY37" fmla="*/ 5219113 h 5219113"/>
              <a:gd name="connsiteX38" fmla="*/ 4861388 w 10367889"/>
              <a:gd name="connsiteY38" fmla="*/ 5219113 h 5219113"/>
              <a:gd name="connsiteX39" fmla="*/ 4285394 w 10367889"/>
              <a:gd name="connsiteY39" fmla="*/ 5219113 h 5219113"/>
              <a:gd name="connsiteX40" fmla="*/ 3916758 w 10367889"/>
              <a:gd name="connsiteY40" fmla="*/ 5219113 h 5219113"/>
              <a:gd name="connsiteX41" fmla="*/ 3444443 w 10367889"/>
              <a:gd name="connsiteY41" fmla="*/ 5219113 h 5219113"/>
              <a:gd name="connsiteX42" fmla="*/ 3075807 w 10367889"/>
              <a:gd name="connsiteY42" fmla="*/ 5219113 h 5219113"/>
              <a:gd name="connsiteX43" fmla="*/ 2292455 w 10367889"/>
              <a:gd name="connsiteY43" fmla="*/ 5219113 h 5219113"/>
              <a:gd name="connsiteX44" fmla="*/ 1716462 w 10367889"/>
              <a:gd name="connsiteY44" fmla="*/ 5219113 h 5219113"/>
              <a:gd name="connsiteX45" fmla="*/ 1036789 w 10367889"/>
              <a:gd name="connsiteY45" fmla="*/ 5219113 h 5219113"/>
              <a:gd name="connsiteX46" fmla="*/ 0 w 10367889"/>
              <a:gd name="connsiteY46" fmla="*/ 5219113 h 5219113"/>
              <a:gd name="connsiteX47" fmla="*/ 0 w 10367889"/>
              <a:gd name="connsiteY47" fmla="*/ 4743594 h 5219113"/>
              <a:gd name="connsiteX48" fmla="*/ 0 w 10367889"/>
              <a:gd name="connsiteY48" fmla="*/ 4320266 h 5219113"/>
              <a:gd name="connsiteX49" fmla="*/ 0 w 10367889"/>
              <a:gd name="connsiteY49" fmla="*/ 3896938 h 5219113"/>
              <a:gd name="connsiteX50" fmla="*/ 0 w 10367889"/>
              <a:gd name="connsiteY50" fmla="*/ 3473610 h 5219113"/>
              <a:gd name="connsiteX51" fmla="*/ 0 w 10367889"/>
              <a:gd name="connsiteY51" fmla="*/ 2789326 h 5219113"/>
              <a:gd name="connsiteX52" fmla="*/ 0 w 10367889"/>
              <a:gd name="connsiteY52" fmla="*/ 2209425 h 5219113"/>
              <a:gd name="connsiteX53" fmla="*/ 0 w 10367889"/>
              <a:gd name="connsiteY53" fmla="*/ 1629523 h 5219113"/>
              <a:gd name="connsiteX54" fmla="*/ 0 w 10367889"/>
              <a:gd name="connsiteY54" fmla="*/ 997430 h 5219113"/>
              <a:gd name="connsiteX55" fmla="*/ 0 w 10367889"/>
              <a:gd name="connsiteY55" fmla="*/ 574102 h 5219113"/>
              <a:gd name="connsiteX56" fmla="*/ 0 w 10367889"/>
              <a:gd name="connsiteY5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367889" h="5219113" fill="none" extrusionOk="0">
                <a:moveTo>
                  <a:pt x="0" y="0"/>
                </a:moveTo>
                <a:cubicBezTo>
                  <a:pt x="220258" y="-15222"/>
                  <a:pt x="278785" y="27923"/>
                  <a:pt x="472315" y="0"/>
                </a:cubicBezTo>
                <a:cubicBezTo>
                  <a:pt x="665845" y="-27923"/>
                  <a:pt x="919721" y="67822"/>
                  <a:pt x="1151988" y="0"/>
                </a:cubicBezTo>
                <a:cubicBezTo>
                  <a:pt x="1384256" y="-67822"/>
                  <a:pt x="1442874" y="16383"/>
                  <a:pt x="1624303" y="0"/>
                </a:cubicBezTo>
                <a:cubicBezTo>
                  <a:pt x="1805732" y="-16383"/>
                  <a:pt x="2165774" y="93233"/>
                  <a:pt x="2407654" y="0"/>
                </a:cubicBezTo>
                <a:cubicBezTo>
                  <a:pt x="2649534" y="-93233"/>
                  <a:pt x="2946011" y="40830"/>
                  <a:pt x="3191006" y="0"/>
                </a:cubicBezTo>
                <a:cubicBezTo>
                  <a:pt x="3436001" y="-40830"/>
                  <a:pt x="3421366" y="5593"/>
                  <a:pt x="3559642" y="0"/>
                </a:cubicBezTo>
                <a:cubicBezTo>
                  <a:pt x="3697918" y="-5593"/>
                  <a:pt x="4083982" y="44074"/>
                  <a:pt x="4342994" y="0"/>
                </a:cubicBezTo>
                <a:cubicBezTo>
                  <a:pt x="4602006" y="-44074"/>
                  <a:pt x="4485069" y="13852"/>
                  <a:pt x="4607951" y="0"/>
                </a:cubicBezTo>
                <a:cubicBezTo>
                  <a:pt x="4730833" y="-13852"/>
                  <a:pt x="5035451" y="75934"/>
                  <a:pt x="5287623" y="0"/>
                </a:cubicBezTo>
                <a:cubicBezTo>
                  <a:pt x="5539795" y="-75934"/>
                  <a:pt x="5605692" y="25428"/>
                  <a:pt x="5863617" y="0"/>
                </a:cubicBezTo>
                <a:cubicBezTo>
                  <a:pt x="6121542" y="-25428"/>
                  <a:pt x="6159577" y="46988"/>
                  <a:pt x="6335932" y="0"/>
                </a:cubicBezTo>
                <a:cubicBezTo>
                  <a:pt x="6512288" y="-46988"/>
                  <a:pt x="6729587" y="33277"/>
                  <a:pt x="6911926" y="0"/>
                </a:cubicBezTo>
                <a:cubicBezTo>
                  <a:pt x="7094265" y="-33277"/>
                  <a:pt x="7193784" y="40471"/>
                  <a:pt x="7280562" y="0"/>
                </a:cubicBezTo>
                <a:cubicBezTo>
                  <a:pt x="7367340" y="-40471"/>
                  <a:pt x="7740277" y="46760"/>
                  <a:pt x="7960235" y="0"/>
                </a:cubicBezTo>
                <a:cubicBezTo>
                  <a:pt x="8180193" y="-46760"/>
                  <a:pt x="8377114" y="62700"/>
                  <a:pt x="8536229" y="0"/>
                </a:cubicBezTo>
                <a:cubicBezTo>
                  <a:pt x="8695344" y="-62700"/>
                  <a:pt x="8837688" y="57688"/>
                  <a:pt x="9112222" y="0"/>
                </a:cubicBezTo>
                <a:cubicBezTo>
                  <a:pt x="9386756" y="-57688"/>
                  <a:pt x="9447598" y="23988"/>
                  <a:pt x="9688216" y="0"/>
                </a:cubicBezTo>
                <a:cubicBezTo>
                  <a:pt x="9928834" y="-23988"/>
                  <a:pt x="10073030" y="14333"/>
                  <a:pt x="10367889" y="0"/>
                </a:cubicBezTo>
                <a:cubicBezTo>
                  <a:pt x="10385401" y="207639"/>
                  <a:pt x="10366751" y="307840"/>
                  <a:pt x="10367889" y="423328"/>
                </a:cubicBezTo>
                <a:cubicBezTo>
                  <a:pt x="10369027" y="538816"/>
                  <a:pt x="10344320" y="672554"/>
                  <a:pt x="10367889" y="898847"/>
                </a:cubicBezTo>
                <a:cubicBezTo>
                  <a:pt x="10391458" y="1125140"/>
                  <a:pt x="10365950" y="1204888"/>
                  <a:pt x="10367889" y="1426558"/>
                </a:cubicBezTo>
                <a:cubicBezTo>
                  <a:pt x="10369828" y="1648228"/>
                  <a:pt x="10353137" y="1848581"/>
                  <a:pt x="10367889" y="2006459"/>
                </a:cubicBezTo>
                <a:cubicBezTo>
                  <a:pt x="10382641" y="2164337"/>
                  <a:pt x="10326661" y="2339119"/>
                  <a:pt x="10367889" y="2429787"/>
                </a:cubicBezTo>
                <a:cubicBezTo>
                  <a:pt x="10409117" y="2520455"/>
                  <a:pt x="10307117" y="2819659"/>
                  <a:pt x="10367889" y="3061880"/>
                </a:cubicBezTo>
                <a:cubicBezTo>
                  <a:pt x="10428661" y="3304101"/>
                  <a:pt x="10327434" y="3483650"/>
                  <a:pt x="10367889" y="3746163"/>
                </a:cubicBezTo>
                <a:cubicBezTo>
                  <a:pt x="10408344" y="4008676"/>
                  <a:pt x="10364190" y="4041282"/>
                  <a:pt x="10367889" y="4326065"/>
                </a:cubicBezTo>
                <a:cubicBezTo>
                  <a:pt x="10371588" y="4610848"/>
                  <a:pt x="10342007" y="4989313"/>
                  <a:pt x="10367889" y="5219113"/>
                </a:cubicBezTo>
                <a:cubicBezTo>
                  <a:pt x="10174555" y="5240916"/>
                  <a:pt x="10064925" y="5180238"/>
                  <a:pt x="9895574" y="5219113"/>
                </a:cubicBezTo>
                <a:cubicBezTo>
                  <a:pt x="9726223" y="5257988"/>
                  <a:pt x="9694273" y="5211224"/>
                  <a:pt x="9630617" y="5219113"/>
                </a:cubicBezTo>
                <a:cubicBezTo>
                  <a:pt x="9566961" y="5227002"/>
                  <a:pt x="9214083" y="5167429"/>
                  <a:pt x="8950944" y="5219113"/>
                </a:cubicBezTo>
                <a:cubicBezTo>
                  <a:pt x="8687805" y="5270797"/>
                  <a:pt x="8542200" y="5155523"/>
                  <a:pt x="8271271" y="5219113"/>
                </a:cubicBezTo>
                <a:cubicBezTo>
                  <a:pt x="8000342" y="5282703"/>
                  <a:pt x="7907005" y="5170641"/>
                  <a:pt x="7695278" y="5219113"/>
                </a:cubicBezTo>
                <a:cubicBezTo>
                  <a:pt x="7483551" y="5267585"/>
                  <a:pt x="7556466" y="5211864"/>
                  <a:pt x="7430320" y="5219113"/>
                </a:cubicBezTo>
                <a:cubicBezTo>
                  <a:pt x="7304174" y="5226362"/>
                  <a:pt x="7019925" y="5144193"/>
                  <a:pt x="6646969" y="5219113"/>
                </a:cubicBezTo>
                <a:cubicBezTo>
                  <a:pt x="6274013" y="5294033"/>
                  <a:pt x="6420298" y="5209858"/>
                  <a:pt x="6278333" y="5219113"/>
                </a:cubicBezTo>
                <a:cubicBezTo>
                  <a:pt x="6136368" y="5228368"/>
                  <a:pt x="5819225" y="5204818"/>
                  <a:pt x="5702339" y="5219113"/>
                </a:cubicBezTo>
                <a:cubicBezTo>
                  <a:pt x="5585453" y="5233408"/>
                  <a:pt x="5457050" y="5209548"/>
                  <a:pt x="5333703" y="5219113"/>
                </a:cubicBezTo>
                <a:cubicBezTo>
                  <a:pt x="5210356" y="5228678"/>
                  <a:pt x="5025508" y="5163812"/>
                  <a:pt x="4861388" y="5219113"/>
                </a:cubicBezTo>
                <a:cubicBezTo>
                  <a:pt x="4697268" y="5274414"/>
                  <a:pt x="4481027" y="5202029"/>
                  <a:pt x="4285394" y="5219113"/>
                </a:cubicBezTo>
                <a:cubicBezTo>
                  <a:pt x="4089761" y="5236197"/>
                  <a:pt x="4059293" y="5176542"/>
                  <a:pt x="3916758" y="5219113"/>
                </a:cubicBezTo>
                <a:cubicBezTo>
                  <a:pt x="3774223" y="5261684"/>
                  <a:pt x="3663275" y="5207363"/>
                  <a:pt x="3444443" y="5219113"/>
                </a:cubicBezTo>
                <a:cubicBezTo>
                  <a:pt x="3225611" y="5230863"/>
                  <a:pt x="3237229" y="5193479"/>
                  <a:pt x="3075807" y="5219113"/>
                </a:cubicBezTo>
                <a:cubicBezTo>
                  <a:pt x="2914385" y="5244747"/>
                  <a:pt x="2660772" y="5185740"/>
                  <a:pt x="2292455" y="5219113"/>
                </a:cubicBezTo>
                <a:cubicBezTo>
                  <a:pt x="1924138" y="5252486"/>
                  <a:pt x="1902514" y="5169710"/>
                  <a:pt x="1716462" y="5219113"/>
                </a:cubicBezTo>
                <a:cubicBezTo>
                  <a:pt x="1530410" y="5268516"/>
                  <a:pt x="1237293" y="5172515"/>
                  <a:pt x="1036789" y="5219113"/>
                </a:cubicBezTo>
                <a:cubicBezTo>
                  <a:pt x="836285" y="5265711"/>
                  <a:pt x="449789" y="5126166"/>
                  <a:pt x="0" y="5219113"/>
                </a:cubicBezTo>
                <a:cubicBezTo>
                  <a:pt x="-20947" y="5010867"/>
                  <a:pt x="43875" y="4872977"/>
                  <a:pt x="0" y="4743594"/>
                </a:cubicBezTo>
                <a:cubicBezTo>
                  <a:pt x="-43875" y="4614211"/>
                  <a:pt x="6121" y="4424427"/>
                  <a:pt x="0" y="4320266"/>
                </a:cubicBezTo>
                <a:cubicBezTo>
                  <a:pt x="-6121" y="4216105"/>
                  <a:pt x="42393" y="4013012"/>
                  <a:pt x="0" y="3896938"/>
                </a:cubicBezTo>
                <a:cubicBezTo>
                  <a:pt x="-42393" y="3780864"/>
                  <a:pt x="30847" y="3627003"/>
                  <a:pt x="0" y="3473610"/>
                </a:cubicBezTo>
                <a:cubicBezTo>
                  <a:pt x="-30847" y="3320217"/>
                  <a:pt x="47502" y="2939905"/>
                  <a:pt x="0" y="2789326"/>
                </a:cubicBezTo>
                <a:cubicBezTo>
                  <a:pt x="-47502" y="2638747"/>
                  <a:pt x="8580" y="2417077"/>
                  <a:pt x="0" y="2209425"/>
                </a:cubicBezTo>
                <a:cubicBezTo>
                  <a:pt x="-8580" y="2001773"/>
                  <a:pt x="69439" y="1763507"/>
                  <a:pt x="0" y="1629523"/>
                </a:cubicBezTo>
                <a:cubicBezTo>
                  <a:pt x="-69439" y="1495539"/>
                  <a:pt x="32848" y="1194693"/>
                  <a:pt x="0" y="997430"/>
                </a:cubicBezTo>
                <a:cubicBezTo>
                  <a:pt x="-32848" y="800167"/>
                  <a:pt x="32476" y="703743"/>
                  <a:pt x="0" y="574102"/>
                </a:cubicBezTo>
                <a:cubicBezTo>
                  <a:pt x="-32476" y="444461"/>
                  <a:pt x="45429" y="187013"/>
                  <a:pt x="0" y="0"/>
                </a:cubicBezTo>
                <a:close/>
              </a:path>
              <a:path w="10367889" h="5219113" stroke="0" extrusionOk="0">
                <a:moveTo>
                  <a:pt x="0" y="0"/>
                </a:moveTo>
                <a:cubicBezTo>
                  <a:pt x="77274" y="-25023"/>
                  <a:pt x="196076" y="20091"/>
                  <a:pt x="368636" y="0"/>
                </a:cubicBezTo>
                <a:cubicBezTo>
                  <a:pt x="541196" y="-20091"/>
                  <a:pt x="564192" y="34254"/>
                  <a:pt x="737272" y="0"/>
                </a:cubicBezTo>
                <a:cubicBezTo>
                  <a:pt x="910352" y="-34254"/>
                  <a:pt x="922298" y="21734"/>
                  <a:pt x="1002229" y="0"/>
                </a:cubicBezTo>
                <a:cubicBezTo>
                  <a:pt x="1082160" y="-21734"/>
                  <a:pt x="1504516" y="8034"/>
                  <a:pt x="1681902" y="0"/>
                </a:cubicBezTo>
                <a:cubicBezTo>
                  <a:pt x="1859288" y="-8034"/>
                  <a:pt x="2044987" y="54325"/>
                  <a:pt x="2361575" y="0"/>
                </a:cubicBezTo>
                <a:cubicBezTo>
                  <a:pt x="2678163" y="-54325"/>
                  <a:pt x="2786843" y="77416"/>
                  <a:pt x="3041247" y="0"/>
                </a:cubicBezTo>
                <a:cubicBezTo>
                  <a:pt x="3295651" y="-77416"/>
                  <a:pt x="3403822" y="55480"/>
                  <a:pt x="3720920" y="0"/>
                </a:cubicBezTo>
                <a:cubicBezTo>
                  <a:pt x="4038018" y="-55480"/>
                  <a:pt x="4134396" y="60406"/>
                  <a:pt x="4296914" y="0"/>
                </a:cubicBezTo>
                <a:cubicBezTo>
                  <a:pt x="4459432" y="-60406"/>
                  <a:pt x="4517910" y="41789"/>
                  <a:pt x="4665550" y="0"/>
                </a:cubicBezTo>
                <a:cubicBezTo>
                  <a:pt x="4813190" y="-41789"/>
                  <a:pt x="5191388" y="74289"/>
                  <a:pt x="5345223" y="0"/>
                </a:cubicBezTo>
                <a:cubicBezTo>
                  <a:pt x="5499058" y="-74289"/>
                  <a:pt x="5927046" y="37697"/>
                  <a:pt x="6128574" y="0"/>
                </a:cubicBezTo>
                <a:cubicBezTo>
                  <a:pt x="6330102" y="-37697"/>
                  <a:pt x="6439059" y="59806"/>
                  <a:pt x="6704568" y="0"/>
                </a:cubicBezTo>
                <a:cubicBezTo>
                  <a:pt x="6970077" y="-59806"/>
                  <a:pt x="7052223" y="51108"/>
                  <a:pt x="7176883" y="0"/>
                </a:cubicBezTo>
                <a:cubicBezTo>
                  <a:pt x="7301543" y="-51108"/>
                  <a:pt x="7510702" y="49602"/>
                  <a:pt x="7649198" y="0"/>
                </a:cubicBezTo>
                <a:cubicBezTo>
                  <a:pt x="7787695" y="-49602"/>
                  <a:pt x="7937104" y="19979"/>
                  <a:pt x="8121513" y="0"/>
                </a:cubicBezTo>
                <a:cubicBezTo>
                  <a:pt x="8305922" y="-19979"/>
                  <a:pt x="8444704" y="51498"/>
                  <a:pt x="8593828" y="0"/>
                </a:cubicBezTo>
                <a:cubicBezTo>
                  <a:pt x="8742953" y="-51498"/>
                  <a:pt x="8981979" y="20216"/>
                  <a:pt x="9169822" y="0"/>
                </a:cubicBezTo>
                <a:cubicBezTo>
                  <a:pt x="9357665" y="-20216"/>
                  <a:pt x="9512728" y="26976"/>
                  <a:pt x="9849495" y="0"/>
                </a:cubicBezTo>
                <a:cubicBezTo>
                  <a:pt x="10186262" y="-26976"/>
                  <a:pt x="10227184" y="14956"/>
                  <a:pt x="10367889" y="0"/>
                </a:cubicBezTo>
                <a:cubicBezTo>
                  <a:pt x="10416712" y="146709"/>
                  <a:pt x="10334347" y="330493"/>
                  <a:pt x="10367889" y="475519"/>
                </a:cubicBezTo>
                <a:cubicBezTo>
                  <a:pt x="10401431" y="620545"/>
                  <a:pt x="10320823" y="825026"/>
                  <a:pt x="10367889" y="1107612"/>
                </a:cubicBezTo>
                <a:cubicBezTo>
                  <a:pt x="10414955" y="1390198"/>
                  <a:pt x="10356856" y="1454663"/>
                  <a:pt x="10367889" y="1791895"/>
                </a:cubicBezTo>
                <a:cubicBezTo>
                  <a:pt x="10378922" y="2129127"/>
                  <a:pt x="10310371" y="2064206"/>
                  <a:pt x="10367889" y="2319606"/>
                </a:cubicBezTo>
                <a:cubicBezTo>
                  <a:pt x="10425407" y="2575006"/>
                  <a:pt x="10346781" y="2617018"/>
                  <a:pt x="10367889" y="2742934"/>
                </a:cubicBezTo>
                <a:cubicBezTo>
                  <a:pt x="10388997" y="2868850"/>
                  <a:pt x="10323458" y="3025175"/>
                  <a:pt x="10367889" y="3166262"/>
                </a:cubicBezTo>
                <a:cubicBezTo>
                  <a:pt x="10412320" y="3307349"/>
                  <a:pt x="10294980" y="3533779"/>
                  <a:pt x="10367889" y="3798354"/>
                </a:cubicBezTo>
                <a:cubicBezTo>
                  <a:pt x="10440798" y="4062929"/>
                  <a:pt x="10339745" y="4112542"/>
                  <a:pt x="10367889" y="4273874"/>
                </a:cubicBezTo>
                <a:cubicBezTo>
                  <a:pt x="10396033" y="4435206"/>
                  <a:pt x="10290836" y="4954609"/>
                  <a:pt x="10367889" y="5219113"/>
                </a:cubicBezTo>
                <a:cubicBezTo>
                  <a:pt x="10237003" y="5240061"/>
                  <a:pt x="10170966" y="5199203"/>
                  <a:pt x="10102932" y="5219113"/>
                </a:cubicBezTo>
                <a:cubicBezTo>
                  <a:pt x="10034898" y="5239023"/>
                  <a:pt x="9680756" y="5129389"/>
                  <a:pt x="9319580" y="5219113"/>
                </a:cubicBezTo>
                <a:cubicBezTo>
                  <a:pt x="8958404" y="5308837"/>
                  <a:pt x="8931544" y="5188287"/>
                  <a:pt x="8639908" y="5219113"/>
                </a:cubicBezTo>
                <a:cubicBezTo>
                  <a:pt x="8348272" y="5249939"/>
                  <a:pt x="8290914" y="5197467"/>
                  <a:pt x="8167593" y="5219113"/>
                </a:cubicBezTo>
                <a:cubicBezTo>
                  <a:pt x="8044273" y="5240759"/>
                  <a:pt x="7750160" y="5154159"/>
                  <a:pt x="7384241" y="5219113"/>
                </a:cubicBezTo>
                <a:cubicBezTo>
                  <a:pt x="7018322" y="5284067"/>
                  <a:pt x="7219164" y="5214025"/>
                  <a:pt x="7119284" y="5219113"/>
                </a:cubicBezTo>
                <a:cubicBezTo>
                  <a:pt x="7019404" y="5224201"/>
                  <a:pt x="6874995" y="5163918"/>
                  <a:pt x="6646969" y="5219113"/>
                </a:cubicBezTo>
                <a:cubicBezTo>
                  <a:pt x="6418943" y="5274308"/>
                  <a:pt x="6269222" y="5194960"/>
                  <a:pt x="6174654" y="5219113"/>
                </a:cubicBezTo>
                <a:cubicBezTo>
                  <a:pt x="6080087" y="5243266"/>
                  <a:pt x="5844856" y="5213001"/>
                  <a:pt x="5598660" y="5219113"/>
                </a:cubicBezTo>
                <a:cubicBezTo>
                  <a:pt x="5352464" y="5225225"/>
                  <a:pt x="5138299" y="5163317"/>
                  <a:pt x="5022666" y="5219113"/>
                </a:cubicBezTo>
                <a:cubicBezTo>
                  <a:pt x="4907033" y="5274909"/>
                  <a:pt x="4730396" y="5163608"/>
                  <a:pt x="4550351" y="5219113"/>
                </a:cubicBezTo>
                <a:cubicBezTo>
                  <a:pt x="4370306" y="5274618"/>
                  <a:pt x="4248786" y="5161349"/>
                  <a:pt x="3974357" y="5219113"/>
                </a:cubicBezTo>
                <a:cubicBezTo>
                  <a:pt x="3699928" y="5276877"/>
                  <a:pt x="3827597" y="5195437"/>
                  <a:pt x="3709400" y="5219113"/>
                </a:cubicBezTo>
                <a:cubicBezTo>
                  <a:pt x="3591203" y="5242789"/>
                  <a:pt x="3330903" y="5154509"/>
                  <a:pt x="3133406" y="5219113"/>
                </a:cubicBezTo>
                <a:cubicBezTo>
                  <a:pt x="2935909" y="5283717"/>
                  <a:pt x="2727155" y="5213812"/>
                  <a:pt x="2557413" y="5219113"/>
                </a:cubicBezTo>
                <a:cubicBezTo>
                  <a:pt x="2387671" y="5224414"/>
                  <a:pt x="2356516" y="5194123"/>
                  <a:pt x="2292455" y="5219113"/>
                </a:cubicBezTo>
                <a:cubicBezTo>
                  <a:pt x="2228394" y="5244103"/>
                  <a:pt x="1861054" y="5210828"/>
                  <a:pt x="1716462" y="5219113"/>
                </a:cubicBezTo>
                <a:cubicBezTo>
                  <a:pt x="1571870" y="5227398"/>
                  <a:pt x="1513204" y="5201604"/>
                  <a:pt x="1347826" y="5219113"/>
                </a:cubicBezTo>
                <a:cubicBezTo>
                  <a:pt x="1182448" y="5236622"/>
                  <a:pt x="892262" y="5214663"/>
                  <a:pt x="771832" y="5219113"/>
                </a:cubicBezTo>
                <a:cubicBezTo>
                  <a:pt x="651402" y="5223563"/>
                  <a:pt x="203909" y="5177080"/>
                  <a:pt x="0" y="5219113"/>
                </a:cubicBezTo>
                <a:cubicBezTo>
                  <a:pt x="-36819" y="5033909"/>
                  <a:pt x="18720" y="4755533"/>
                  <a:pt x="0" y="4534829"/>
                </a:cubicBezTo>
                <a:cubicBezTo>
                  <a:pt x="-18720" y="4314125"/>
                  <a:pt x="20272" y="4273484"/>
                  <a:pt x="0" y="4059310"/>
                </a:cubicBezTo>
                <a:cubicBezTo>
                  <a:pt x="-20272" y="3845136"/>
                  <a:pt x="47098" y="3847148"/>
                  <a:pt x="0" y="3635982"/>
                </a:cubicBezTo>
                <a:cubicBezTo>
                  <a:pt x="-47098" y="3424816"/>
                  <a:pt x="2902" y="3315078"/>
                  <a:pt x="0" y="3003889"/>
                </a:cubicBezTo>
                <a:cubicBezTo>
                  <a:pt x="-2902" y="2692700"/>
                  <a:pt x="25560" y="2770321"/>
                  <a:pt x="0" y="2580561"/>
                </a:cubicBezTo>
                <a:cubicBezTo>
                  <a:pt x="-25560" y="2390801"/>
                  <a:pt x="68384" y="2048901"/>
                  <a:pt x="0" y="1896278"/>
                </a:cubicBezTo>
                <a:cubicBezTo>
                  <a:pt x="-68384" y="1743655"/>
                  <a:pt x="37980" y="1528869"/>
                  <a:pt x="0" y="1420759"/>
                </a:cubicBezTo>
                <a:cubicBezTo>
                  <a:pt x="-37980" y="1312649"/>
                  <a:pt x="12216" y="1062765"/>
                  <a:pt x="0" y="945239"/>
                </a:cubicBezTo>
                <a:cubicBezTo>
                  <a:pt x="-12216" y="827713"/>
                  <a:pt x="40670" y="335949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27146" y="206193"/>
            <a:ext cx="2095011" cy="1444549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Sing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F68473A-01BB-46B8-8582-BE99192F9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6200000">
            <a:off x="-1195754" y="3826790"/>
            <a:ext cx="3798277" cy="84330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/>
              <a:t>Love the Lord</a:t>
            </a:r>
          </a:p>
        </p:txBody>
      </p:sp>
      <p:pic>
        <p:nvPicPr>
          <p:cNvPr id="3" name="Online Media 2" title="Love the Lord | Kids Worship Motions with Lyrics | CJ and Friends">
            <a:hlinkClick r:id="" action="ppaction://media"/>
            <a:extLst>
              <a:ext uri="{FF2B5EF4-FFF2-40B4-BE49-F238E27FC236}">
                <a16:creationId xmlns:a16="http://schemas.microsoft.com/office/drawing/2014/main" id="{F25497ED-51F1-4950-858B-0CED57DA12A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52185" y="1200745"/>
            <a:ext cx="8285356" cy="46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9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418A8E-F3DA-4276-8567-FC381924BFFE}"/>
              </a:ext>
            </a:extLst>
          </p:cNvPr>
          <p:cNvSpPr/>
          <p:nvPr/>
        </p:nvSpPr>
        <p:spPr>
          <a:xfrm>
            <a:off x="1406769" y="928468"/>
            <a:ext cx="10367889" cy="5219113"/>
          </a:xfrm>
          <a:custGeom>
            <a:avLst/>
            <a:gdLst>
              <a:gd name="connsiteX0" fmla="*/ 0 w 10367889"/>
              <a:gd name="connsiteY0" fmla="*/ 0 h 5219113"/>
              <a:gd name="connsiteX1" fmla="*/ 472315 w 10367889"/>
              <a:gd name="connsiteY1" fmla="*/ 0 h 5219113"/>
              <a:gd name="connsiteX2" fmla="*/ 1151988 w 10367889"/>
              <a:gd name="connsiteY2" fmla="*/ 0 h 5219113"/>
              <a:gd name="connsiteX3" fmla="*/ 1624303 w 10367889"/>
              <a:gd name="connsiteY3" fmla="*/ 0 h 5219113"/>
              <a:gd name="connsiteX4" fmla="*/ 2407654 w 10367889"/>
              <a:gd name="connsiteY4" fmla="*/ 0 h 5219113"/>
              <a:gd name="connsiteX5" fmla="*/ 3191006 w 10367889"/>
              <a:gd name="connsiteY5" fmla="*/ 0 h 5219113"/>
              <a:gd name="connsiteX6" fmla="*/ 3559642 w 10367889"/>
              <a:gd name="connsiteY6" fmla="*/ 0 h 5219113"/>
              <a:gd name="connsiteX7" fmla="*/ 4342994 w 10367889"/>
              <a:gd name="connsiteY7" fmla="*/ 0 h 5219113"/>
              <a:gd name="connsiteX8" fmla="*/ 4607951 w 10367889"/>
              <a:gd name="connsiteY8" fmla="*/ 0 h 5219113"/>
              <a:gd name="connsiteX9" fmla="*/ 5287623 w 10367889"/>
              <a:gd name="connsiteY9" fmla="*/ 0 h 5219113"/>
              <a:gd name="connsiteX10" fmla="*/ 5863617 w 10367889"/>
              <a:gd name="connsiteY10" fmla="*/ 0 h 5219113"/>
              <a:gd name="connsiteX11" fmla="*/ 6335932 w 10367889"/>
              <a:gd name="connsiteY11" fmla="*/ 0 h 5219113"/>
              <a:gd name="connsiteX12" fmla="*/ 6911926 w 10367889"/>
              <a:gd name="connsiteY12" fmla="*/ 0 h 5219113"/>
              <a:gd name="connsiteX13" fmla="*/ 7280562 w 10367889"/>
              <a:gd name="connsiteY13" fmla="*/ 0 h 5219113"/>
              <a:gd name="connsiteX14" fmla="*/ 7960235 w 10367889"/>
              <a:gd name="connsiteY14" fmla="*/ 0 h 5219113"/>
              <a:gd name="connsiteX15" fmla="*/ 8536229 w 10367889"/>
              <a:gd name="connsiteY15" fmla="*/ 0 h 5219113"/>
              <a:gd name="connsiteX16" fmla="*/ 9112222 w 10367889"/>
              <a:gd name="connsiteY16" fmla="*/ 0 h 5219113"/>
              <a:gd name="connsiteX17" fmla="*/ 9688216 w 10367889"/>
              <a:gd name="connsiteY17" fmla="*/ 0 h 5219113"/>
              <a:gd name="connsiteX18" fmla="*/ 10367889 w 10367889"/>
              <a:gd name="connsiteY18" fmla="*/ 0 h 5219113"/>
              <a:gd name="connsiteX19" fmla="*/ 10367889 w 10367889"/>
              <a:gd name="connsiteY19" fmla="*/ 423328 h 5219113"/>
              <a:gd name="connsiteX20" fmla="*/ 10367889 w 10367889"/>
              <a:gd name="connsiteY20" fmla="*/ 898847 h 5219113"/>
              <a:gd name="connsiteX21" fmla="*/ 10367889 w 10367889"/>
              <a:gd name="connsiteY21" fmla="*/ 1426558 h 5219113"/>
              <a:gd name="connsiteX22" fmla="*/ 10367889 w 10367889"/>
              <a:gd name="connsiteY22" fmla="*/ 2006459 h 5219113"/>
              <a:gd name="connsiteX23" fmla="*/ 10367889 w 10367889"/>
              <a:gd name="connsiteY23" fmla="*/ 2429787 h 5219113"/>
              <a:gd name="connsiteX24" fmla="*/ 10367889 w 10367889"/>
              <a:gd name="connsiteY24" fmla="*/ 3061880 h 5219113"/>
              <a:gd name="connsiteX25" fmla="*/ 10367889 w 10367889"/>
              <a:gd name="connsiteY25" fmla="*/ 3746163 h 5219113"/>
              <a:gd name="connsiteX26" fmla="*/ 10367889 w 10367889"/>
              <a:gd name="connsiteY26" fmla="*/ 4326065 h 5219113"/>
              <a:gd name="connsiteX27" fmla="*/ 10367889 w 10367889"/>
              <a:gd name="connsiteY27" fmla="*/ 5219113 h 5219113"/>
              <a:gd name="connsiteX28" fmla="*/ 9895574 w 10367889"/>
              <a:gd name="connsiteY28" fmla="*/ 5219113 h 5219113"/>
              <a:gd name="connsiteX29" fmla="*/ 9630617 w 10367889"/>
              <a:gd name="connsiteY29" fmla="*/ 5219113 h 5219113"/>
              <a:gd name="connsiteX30" fmla="*/ 8950944 w 10367889"/>
              <a:gd name="connsiteY30" fmla="*/ 5219113 h 5219113"/>
              <a:gd name="connsiteX31" fmla="*/ 8271271 w 10367889"/>
              <a:gd name="connsiteY31" fmla="*/ 5219113 h 5219113"/>
              <a:gd name="connsiteX32" fmla="*/ 7695278 w 10367889"/>
              <a:gd name="connsiteY32" fmla="*/ 5219113 h 5219113"/>
              <a:gd name="connsiteX33" fmla="*/ 7430320 w 10367889"/>
              <a:gd name="connsiteY33" fmla="*/ 5219113 h 5219113"/>
              <a:gd name="connsiteX34" fmla="*/ 6646969 w 10367889"/>
              <a:gd name="connsiteY34" fmla="*/ 5219113 h 5219113"/>
              <a:gd name="connsiteX35" fmla="*/ 6278333 w 10367889"/>
              <a:gd name="connsiteY35" fmla="*/ 5219113 h 5219113"/>
              <a:gd name="connsiteX36" fmla="*/ 5702339 w 10367889"/>
              <a:gd name="connsiteY36" fmla="*/ 5219113 h 5219113"/>
              <a:gd name="connsiteX37" fmla="*/ 5333703 w 10367889"/>
              <a:gd name="connsiteY37" fmla="*/ 5219113 h 5219113"/>
              <a:gd name="connsiteX38" fmla="*/ 4861388 w 10367889"/>
              <a:gd name="connsiteY38" fmla="*/ 5219113 h 5219113"/>
              <a:gd name="connsiteX39" fmla="*/ 4285394 w 10367889"/>
              <a:gd name="connsiteY39" fmla="*/ 5219113 h 5219113"/>
              <a:gd name="connsiteX40" fmla="*/ 3916758 w 10367889"/>
              <a:gd name="connsiteY40" fmla="*/ 5219113 h 5219113"/>
              <a:gd name="connsiteX41" fmla="*/ 3444443 w 10367889"/>
              <a:gd name="connsiteY41" fmla="*/ 5219113 h 5219113"/>
              <a:gd name="connsiteX42" fmla="*/ 3075807 w 10367889"/>
              <a:gd name="connsiteY42" fmla="*/ 5219113 h 5219113"/>
              <a:gd name="connsiteX43" fmla="*/ 2292455 w 10367889"/>
              <a:gd name="connsiteY43" fmla="*/ 5219113 h 5219113"/>
              <a:gd name="connsiteX44" fmla="*/ 1716462 w 10367889"/>
              <a:gd name="connsiteY44" fmla="*/ 5219113 h 5219113"/>
              <a:gd name="connsiteX45" fmla="*/ 1036789 w 10367889"/>
              <a:gd name="connsiteY45" fmla="*/ 5219113 h 5219113"/>
              <a:gd name="connsiteX46" fmla="*/ 0 w 10367889"/>
              <a:gd name="connsiteY46" fmla="*/ 5219113 h 5219113"/>
              <a:gd name="connsiteX47" fmla="*/ 0 w 10367889"/>
              <a:gd name="connsiteY47" fmla="*/ 4743594 h 5219113"/>
              <a:gd name="connsiteX48" fmla="*/ 0 w 10367889"/>
              <a:gd name="connsiteY48" fmla="*/ 4320266 h 5219113"/>
              <a:gd name="connsiteX49" fmla="*/ 0 w 10367889"/>
              <a:gd name="connsiteY49" fmla="*/ 3896938 h 5219113"/>
              <a:gd name="connsiteX50" fmla="*/ 0 w 10367889"/>
              <a:gd name="connsiteY50" fmla="*/ 3473610 h 5219113"/>
              <a:gd name="connsiteX51" fmla="*/ 0 w 10367889"/>
              <a:gd name="connsiteY51" fmla="*/ 2789326 h 5219113"/>
              <a:gd name="connsiteX52" fmla="*/ 0 w 10367889"/>
              <a:gd name="connsiteY52" fmla="*/ 2209425 h 5219113"/>
              <a:gd name="connsiteX53" fmla="*/ 0 w 10367889"/>
              <a:gd name="connsiteY53" fmla="*/ 1629523 h 5219113"/>
              <a:gd name="connsiteX54" fmla="*/ 0 w 10367889"/>
              <a:gd name="connsiteY54" fmla="*/ 997430 h 5219113"/>
              <a:gd name="connsiteX55" fmla="*/ 0 w 10367889"/>
              <a:gd name="connsiteY55" fmla="*/ 574102 h 5219113"/>
              <a:gd name="connsiteX56" fmla="*/ 0 w 10367889"/>
              <a:gd name="connsiteY56" fmla="*/ 0 h 52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367889" h="5219113" fill="none" extrusionOk="0">
                <a:moveTo>
                  <a:pt x="0" y="0"/>
                </a:moveTo>
                <a:cubicBezTo>
                  <a:pt x="220258" y="-15222"/>
                  <a:pt x="278785" y="27923"/>
                  <a:pt x="472315" y="0"/>
                </a:cubicBezTo>
                <a:cubicBezTo>
                  <a:pt x="665845" y="-27923"/>
                  <a:pt x="919721" y="67822"/>
                  <a:pt x="1151988" y="0"/>
                </a:cubicBezTo>
                <a:cubicBezTo>
                  <a:pt x="1384256" y="-67822"/>
                  <a:pt x="1442874" y="16383"/>
                  <a:pt x="1624303" y="0"/>
                </a:cubicBezTo>
                <a:cubicBezTo>
                  <a:pt x="1805732" y="-16383"/>
                  <a:pt x="2165774" y="93233"/>
                  <a:pt x="2407654" y="0"/>
                </a:cubicBezTo>
                <a:cubicBezTo>
                  <a:pt x="2649534" y="-93233"/>
                  <a:pt x="2946011" y="40830"/>
                  <a:pt x="3191006" y="0"/>
                </a:cubicBezTo>
                <a:cubicBezTo>
                  <a:pt x="3436001" y="-40830"/>
                  <a:pt x="3421366" y="5593"/>
                  <a:pt x="3559642" y="0"/>
                </a:cubicBezTo>
                <a:cubicBezTo>
                  <a:pt x="3697918" y="-5593"/>
                  <a:pt x="4083982" y="44074"/>
                  <a:pt x="4342994" y="0"/>
                </a:cubicBezTo>
                <a:cubicBezTo>
                  <a:pt x="4602006" y="-44074"/>
                  <a:pt x="4485069" y="13852"/>
                  <a:pt x="4607951" y="0"/>
                </a:cubicBezTo>
                <a:cubicBezTo>
                  <a:pt x="4730833" y="-13852"/>
                  <a:pt x="5035451" y="75934"/>
                  <a:pt x="5287623" y="0"/>
                </a:cubicBezTo>
                <a:cubicBezTo>
                  <a:pt x="5539795" y="-75934"/>
                  <a:pt x="5605692" y="25428"/>
                  <a:pt x="5863617" y="0"/>
                </a:cubicBezTo>
                <a:cubicBezTo>
                  <a:pt x="6121542" y="-25428"/>
                  <a:pt x="6159577" y="46988"/>
                  <a:pt x="6335932" y="0"/>
                </a:cubicBezTo>
                <a:cubicBezTo>
                  <a:pt x="6512288" y="-46988"/>
                  <a:pt x="6729587" y="33277"/>
                  <a:pt x="6911926" y="0"/>
                </a:cubicBezTo>
                <a:cubicBezTo>
                  <a:pt x="7094265" y="-33277"/>
                  <a:pt x="7193784" y="40471"/>
                  <a:pt x="7280562" y="0"/>
                </a:cubicBezTo>
                <a:cubicBezTo>
                  <a:pt x="7367340" y="-40471"/>
                  <a:pt x="7740277" y="46760"/>
                  <a:pt x="7960235" y="0"/>
                </a:cubicBezTo>
                <a:cubicBezTo>
                  <a:pt x="8180193" y="-46760"/>
                  <a:pt x="8377114" y="62700"/>
                  <a:pt x="8536229" y="0"/>
                </a:cubicBezTo>
                <a:cubicBezTo>
                  <a:pt x="8695344" y="-62700"/>
                  <a:pt x="8837688" y="57688"/>
                  <a:pt x="9112222" y="0"/>
                </a:cubicBezTo>
                <a:cubicBezTo>
                  <a:pt x="9386756" y="-57688"/>
                  <a:pt x="9447598" y="23988"/>
                  <a:pt x="9688216" y="0"/>
                </a:cubicBezTo>
                <a:cubicBezTo>
                  <a:pt x="9928834" y="-23988"/>
                  <a:pt x="10073030" y="14333"/>
                  <a:pt x="10367889" y="0"/>
                </a:cubicBezTo>
                <a:cubicBezTo>
                  <a:pt x="10385401" y="207639"/>
                  <a:pt x="10366751" y="307840"/>
                  <a:pt x="10367889" y="423328"/>
                </a:cubicBezTo>
                <a:cubicBezTo>
                  <a:pt x="10369027" y="538816"/>
                  <a:pt x="10344320" y="672554"/>
                  <a:pt x="10367889" y="898847"/>
                </a:cubicBezTo>
                <a:cubicBezTo>
                  <a:pt x="10391458" y="1125140"/>
                  <a:pt x="10365950" y="1204888"/>
                  <a:pt x="10367889" y="1426558"/>
                </a:cubicBezTo>
                <a:cubicBezTo>
                  <a:pt x="10369828" y="1648228"/>
                  <a:pt x="10353137" y="1848581"/>
                  <a:pt x="10367889" y="2006459"/>
                </a:cubicBezTo>
                <a:cubicBezTo>
                  <a:pt x="10382641" y="2164337"/>
                  <a:pt x="10326661" y="2339119"/>
                  <a:pt x="10367889" y="2429787"/>
                </a:cubicBezTo>
                <a:cubicBezTo>
                  <a:pt x="10409117" y="2520455"/>
                  <a:pt x="10307117" y="2819659"/>
                  <a:pt x="10367889" y="3061880"/>
                </a:cubicBezTo>
                <a:cubicBezTo>
                  <a:pt x="10428661" y="3304101"/>
                  <a:pt x="10327434" y="3483650"/>
                  <a:pt x="10367889" y="3746163"/>
                </a:cubicBezTo>
                <a:cubicBezTo>
                  <a:pt x="10408344" y="4008676"/>
                  <a:pt x="10364190" y="4041282"/>
                  <a:pt x="10367889" y="4326065"/>
                </a:cubicBezTo>
                <a:cubicBezTo>
                  <a:pt x="10371588" y="4610848"/>
                  <a:pt x="10342007" y="4989313"/>
                  <a:pt x="10367889" y="5219113"/>
                </a:cubicBezTo>
                <a:cubicBezTo>
                  <a:pt x="10174555" y="5240916"/>
                  <a:pt x="10064925" y="5180238"/>
                  <a:pt x="9895574" y="5219113"/>
                </a:cubicBezTo>
                <a:cubicBezTo>
                  <a:pt x="9726223" y="5257988"/>
                  <a:pt x="9694273" y="5211224"/>
                  <a:pt x="9630617" y="5219113"/>
                </a:cubicBezTo>
                <a:cubicBezTo>
                  <a:pt x="9566961" y="5227002"/>
                  <a:pt x="9214083" y="5167429"/>
                  <a:pt x="8950944" y="5219113"/>
                </a:cubicBezTo>
                <a:cubicBezTo>
                  <a:pt x="8687805" y="5270797"/>
                  <a:pt x="8542200" y="5155523"/>
                  <a:pt x="8271271" y="5219113"/>
                </a:cubicBezTo>
                <a:cubicBezTo>
                  <a:pt x="8000342" y="5282703"/>
                  <a:pt x="7907005" y="5170641"/>
                  <a:pt x="7695278" y="5219113"/>
                </a:cubicBezTo>
                <a:cubicBezTo>
                  <a:pt x="7483551" y="5267585"/>
                  <a:pt x="7556466" y="5211864"/>
                  <a:pt x="7430320" y="5219113"/>
                </a:cubicBezTo>
                <a:cubicBezTo>
                  <a:pt x="7304174" y="5226362"/>
                  <a:pt x="7019925" y="5144193"/>
                  <a:pt x="6646969" y="5219113"/>
                </a:cubicBezTo>
                <a:cubicBezTo>
                  <a:pt x="6274013" y="5294033"/>
                  <a:pt x="6420298" y="5209858"/>
                  <a:pt x="6278333" y="5219113"/>
                </a:cubicBezTo>
                <a:cubicBezTo>
                  <a:pt x="6136368" y="5228368"/>
                  <a:pt x="5819225" y="5204818"/>
                  <a:pt x="5702339" y="5219113"/>
                </a:cubicBezTo>
                <a:cubicBezTo>
                  <a:pt x="5585453" y="5233408"/>
                  <a:pt x="5457050" y="5209548"/>
                  <a:pt x="5333703" y="5219113"/>
                </a:cubicBezTo>
                <a:cubicBezTo>
                  <a:pt x="5210356" y="5228678"/>
                  <a:pt x="5025508" y="5163812"/>
                  <a:pt x="4861388" y="5219113"/>
                </a:cubicBezTo>
                <a:cubicBezTo>
                  <a:pt x="4697268" y="5274414"/>
                  <a:pt x="4481027" y="5202029"/>
                  <a:pt x="4285394" y="5219113"/>
                </a:cubicBezTo>
                <a:cubicBezTo>
                  <a:pt x="4089761" y="5236197"/>
                  <a:pt x="4059293" y="5176542"/>
                  <a:pt x="3916758" y="5219113"/>
                </a:cubicBezTo>
                <a:cubicBezTo>
                  <a:pt x="3774223" y="5261684"/>
                  <a:pt x="3663275" y="5207363"/>
                  <a:pt x="3444443" y="5219113"/>
                </a:cubicBezTo>
                <a:cubicBezTo>
                  <a:pt x="3225611" y="5230863"/>
                  <a:pt x="3237229" y="5193479"/>
                  <a:pt x="3075807" y="5219113"/>
                </a:cubicBezTo>
                <a:cubicBezTo>
                  <a:pt x="2914385" y="5244747"/>
                  <a:pt x="2660772" y="5185740"/>
                  <a:pt x="2292455" y="5219113"/>
                </a:cubicBezTo>
                <a:cubicBezTo>
                  <a:pt x="1924138" y="5252486"/>
                  <a:pt x="1902514" y="5169710"/>
                  <a:pt x="1716462" y="5219113"/>
                </a:cubicBezTo>
                <a:cubicBezTo>
                  <a:pt x="1530410" y="5268516"/>
                  <a:pt x="1237293" y="5172515"/>
                  <a:pt x="1036789" y="5219113"/>
                </a:cubicBezTo>
                <a:cubicBezTo>
                  <a:pt x="836285" y="5265711"/>
                  <a:pt x="449789" y="5126166"/>
                  <a:pt x="0" y="5219113"/>
                </a:cubicBezTo>
                <a:cubicBezTo>
                  <a:pt x="-20947" y="5010867"/>
                  <a:pt x="43875" y="4872977"/>
                  <a:pt x="0" y="4743594"/>
                </a:cubicBezTo>
                <a:cubicBezTo>
                  <a:pt x="-43875" y="4614211"/>
                  <a:pt x="6121" y="4424427"/>
                  <a:pt x="0" y="4320266"/>
                </a:cubicBezTo>
                <a:cubicBezTo>
                  <a:pt x="-6121" y="4216105"/>
                  <a:pt x="42393" y="4013012"/>
                  <a:pt x="0" y="3896938"/>
                </a:cubicBezTo>
                <a:cubicBezTo>
                  <a:pt x="-42393" y="3780864"/>
                  <a:pt x="30847" y="3627003"/>
                  <a:pt x="0" y="3473610"/>
                </a:cubicBezTo>
                <a:cubicBezTo>
                  <a:pt x="-30847" y="3320217"/>
                  <a:pt x="47502" y="2939905"/>
                  <a:pt x="0" y="2789326"/>
                </a:cubicBezTo>
                <a:cubicBezTo>
                  <a:pt x="-47502" y="2638747"/>
                  <a:pt x="8580" y="2417077"/>
                  <a:pt x="0" y="2209425"/>
                </a:cubicBezTo>
                <a:cubicBezTo>
                  <a:pt x="-8580" y="2001773"/>
                  <a:pt x="69439" y="1763507"/>
                  <a:pt x="0" y="1629523"/>
                </a:cubicBezTo>
                <a:cubicBezTo>
                  <a:pt x="-69439" y="1495539"/>
                  <a:pt x="32848" y="1194693"/>
                  <a:pt x="0" y="997430"/>
                </a:cubicBezTo>
                <a:cubicBezTo>
                  <a:pt x="-32848" y="800167"/>
                  <a:pt x="32476" y="703743"/>
                  <a:pt x="0" y="574102"/>
                </a:cubicBezTo>
                <a:cubicBezTo>
                  <a:pt x="-32476" y="444461"/>
                  <a:pt x="45429" y="187013"/>
                  <a:pt x="0" y="0"/>
                </a:cubicBezTo>
                <a:close/>
              </a:path>
              <a:path w="10367889" h="5219113" stroke="0" extrusionOk="0">
                <a:moveTo>
                  <a:pt x="0" y="0"/>
                </a:moveTo>
                <a:cubicBezTo>
                  <a:pt x="77274" y="-25023"/>
                  <a:pt x="196076" y="20091"/>
                  <a:pt x="368636" y="0"/>
                </a:cubicBezTo>
                <a:cubicBezTo>
                  <a:pt x="541196" y="-20091"/>
                  <a:pt x="564192" y="34254"/>
                  <a:pt x="737272" y="0"/>
                </a:cubicBezTo>
                <a:cubicBezTo>
                  <a:pt x="910352" y="-34254"/>
                  <a:pt x="922298" y="21734"/>
                  <a:pt x="1002229" y="0"/>
                </a:cubicBezTo>
                <a:cubicBezTo>
                  <a:pt x="1082160" y="-21734"/>
                  <a:pt x="1504516" y="8034"/>
                  <a:pt x="1681902" y="0"/>
                </a:cubicBezTo>
                <a:cubicBezTo>
                  <a:pt x="1859288" y="-8034"/>
                  <a:pt x="2044987" y="54325"/>
                  <a:pt x="2361575" y="0"/>
                </a:cubicBezTo>
                <a:cubicBezTo>
                  <a:pt x="2678163" y="-54325"/>
                  <a:pt x="2786843" y="77416"/>
                  <a:pt x="3041247" y="0"/>
                </a:cubicBezTo>
                <a:cubicBezTo>
                  <a:pt x="3295651" y="-77416"/>
                  <a:pt x="3403822" y="55480"/>
                  <a:pt x="3720920" y="0"/>
                </a:cubicBezTo>
                <a:cubicBezTo>
                  <a:pt x="4038018" y="-55480"/>
                  <a:pt x="4134396" y="60406"/>
                  <a:pt x="4296914" y="0"/>
                </a:cubicBezTo>
                <a:cubicBezTo>
                  <a:pt x="4459432" y="-60406"/>
                  <a:pt x="4517910" y="41789"/>
                  <a:pt x="4665550" y="0"/>
                </a:cubicBezTo>
                <a:cubicBezTo>
                  <a:pt x="4813190" y="-41789"/>
                  <a:pt x="5191388" y="74289"/>
                  <a:pt x="5345223" y="0"/>
                </a:cubicBezTo>
                <a:cubicBezTo>
                  <a:pt x="5499058" y="-74289"/>
                  <a:pt x="5927046" y="37697"/>
                  <a:pt x="6128574" y="0"/>
                </a:cubicBezTo>
                <a:cubicBezTo>
                  <a:pt x="6330102" y="-37697"/>
                  <a:pt x="6439059" y="59806"/>
                  <a:pt x="6704568" y="0"/>
                </a:cubicBezTo>
                <a:cubicBezTo>
                  <a:pt x="6970077" y="-59806"/>
                  <a:pt x="7052223" y="51108"/>
                  <a:pt x="7176883" y="0"/>
                </a:cubicBezTo>
                <a:cubicBezTo>
                  <a:pt x="7301543" y="-51108"/>
                  <a:pt x="7510702" y="49602"/>
                  <a:pt x="7649198" y="0"/>
                </a:cubicBezTo>
                <a:cubicBezTo>
                  <a:pt x="7787695" y="-49602"/>
                  <a:pt x="7937104" y="19979"/>
                  <a:pt x="8121513" y="0"/>
                </a:cubicBezTo>
                <a:cubicBezTo>
                  <a:pt x="8305922" y="-19979"/>
                  <a:pt x="8444704" y="51498"/>
                  <a:pt x="8593828" y="0"/>
                </a:cubicBezTo>
                <a:cubicBezTo>
                  <a:pt x="8742953" y="-51498"/>
                  <a:pt x="8981979" y="20216"/>
                  <a:pt x="9169822" y="0"/>
                </a:cubicBezTo>
                <a:cubicBezTo>
                  <a:pt x="9357665" y="-20216"/>
                  <a:pt x="9512728" y="26976"/>
                  <a:pt x="9849495" y="0"/>
                </a:cubicBezTo>
                <a:cubicBezTo>
                  <a:pt x="10186262" y="-26976"/>
                  <a:pt x="10227184" y="14956"/>
                  <a:pt x="10367889" y="0"/>
                </a:cubicBezTo>
                <a:cubicBezTo>
                  <a:pt x="10416712" y="146709"/>
                  <a:pt x="10334347" y="330493"/>
                  <a:pt x="10367889" y="475519"/>
                </a:cubicBezTo>
                <a:cubicBezTo>
                  <a:pt x="10401431" y="620545"/>
                  <a:pt x="10320823" y="825026"/>
                  <a:pt x="10367889" y="1107612"/>
                </a:cubicBezTo>
                <a:cubicBezTo>
                  <a:pt x="10414955" y="1390198"/>
                  <a:pt x="10356856" y="1454663"/>
                  <a:pt x="10367889" y="1791895"/>
                </a:cubicBezTo>
                <a:cubicBezTo>
                  <a:pt x="10378922" y="2129127"/>
                  <a:pt x="10310371" y="2064206"/>
                  <a:pt x="10367889" y="2319606"/>
                </a:cubicBezTo>
                <a:cubicBezTo>
                  <a:pt x="10425407" y="2575006"/>
                  <a:pt x="10346781" y="2617018"/>
                  <a:pt x="10367889" y="2742934"/>
                </a:cubicBezTo>
                <a:cubicBezTo>
                  <a:pt x="10388997" y="2868850"/>
                  <a:pt x="10323458" y="3025175"/>
                  <a:pt x="10367889" y="3166262"/>
                </a:cubicBezTo>
                <a:cubicBezTo>
                  <a:pt x="10412320" y="3307349"/>
                  <a:pt x="10294980" y="3533779"/>
                  <a:pt x="10367889" y="3798354"/>
                </a:cubicBezTo>
                <a:cubicBezTo>
                  <a:pt x="10440798" y="4062929"/>
                  <a:pt x="10339745" y="4112542"/>
                  <a:pt x="10367889" y="4273874"/>
                </a:cubicBezTo>
                <a:cubicBezTo>
                  <a:pt x="10396033" y="4435206"/>
                  <a:pt x="10290836" y="4954609"/>
                  <a:pt x="10367889" y="5219113"/>
                </a:cubicBezTo>
                <a:cubicBezTo>
                  <a:pt x="10237003" y="5240061"/>
                  <a:pt x="10170966" y="5199203"/>
                  <a:pt x="10102932" y="5219113"/>
                </a:cubicBezTo>
                <a:cubicBezTo>
                  <a:pt x="10034898" y="5239023"/>
                  <a:pt x="9680756" y="5129389"/>
                  <a:pt x="9319580" y="5219113"/>
                </a:cubicBezTo>
                <a:cubicBezTo>
                  <a:pt x="8958404" y="5308837"/>
                  <a:pt x="8931544" y="5188287"/>
                  <a:pt x="8639908" y="5219113"/>
                </a:cubicBezTo>
                <a:cubicBezTo>
                  <a:pt x="8348272" y="5249939"/>
                  <a:pt x="8290914" y="5197467"/>
                  <a:pt x="8167593" y="5219113"/>
                </a:cubicBezTo>
                <a:cubicBezTo>
                  <a:pt x="8044273" y="5240759"/>
                  <a:pt x="7750160" y="5154159"/>
                  <a:pt x="7384241" y="5219113"/>
                </a:cubicBezTo>
                <a:cubicBezTo>
                  <a:pt x="7018322" y="5284067"/>
                  <a:pt x="7219164" y="5214025"/>
                  <a:pt x="7119284" y="5219113"/>
                </a:cubicBezTo>
                <a:cubicBezTo>
                  <a:pt x="7019404" y="5224201"/>
                  <a:pt x="6874995" y="5163918"/>
                  <a:pt x="6646969" y="5219113"/>
                </a:cubicBezTo>
                <a:cubicBezTo>
                  <a:pt x="6418943" y="5274308"/>
                  <a:pt x="6269222" y="5194960"/>
                  <a:pt x="6174654" y="5219113"/>
                </a:cubicBezTo>
                <a:cubicBezTo>
                  <a:pt x="6080087" y="5243266"/>
                  <a:pt x="5844856" y="5213001"/>
                  <a:pt x="5598660" y="5219113"/>
                </a:cubicBezTo>
                <a:cubicBezTo>
                  <a:pt x="5352464" y="5225225"/>
                  <a:pt x="5138299" y="5163317"/>
                  <a:pt x="5022666" y="5219113"/>
                </a:cubicBezTo>
                <a:cubicBezTo>
                  <a:pt x="4907033" y="5274909"/>
                  <a:pt x="4730396" y="5163608"/>
                  <a:pt x="4550351" y="5219113"/>
                </a:cubicBezTo>
                <a:cubicBezTo>
                  <a:pt x="4370306" y="5274618"/>
                  <a:pt x="4248786" y="5161349"/>
                  <a:pt x="3974357" y="5219113"/>
                </a:cubicBezTo>
                <a:cubicBezTo>
                  <a:pt x="3699928" y="5276877"/>
                  <a:pt x="3827597" y="5195437"/>
                  <a:pt x="3709400" y="5219113"/>
                </a:cubicBezTo>
                <a:cubicBezTo>
                  <a:pt x="3591203" y="5242789"/>
                  <a:pt x="3330903" y="5154509"/>
                  <a:pt x="3133406" y="5219113"/>
                </a:cubicBezTo>
                <a:cubicBezTo>
                  <a:pt x="2935909" y="5283717"/>
                  <a:pt x="2727155" y="5213812"/>
                  <a:pt x="2557413" y="5219113"/>
                </a:cubicBezTo>
                <a:cubicBezTo>
                  <a:pt x="2387671" y="5224414"/>
                  <a:pt x="2356516" y="5194123"/>
                  <a:pt x="2292455" y="5219113"/>
                </a:cubicBezTo>
                <a:cubicBezTo>
                  <a:pt x="2228394" y="5244103"/>
                  <a:pt x="1861054" y="5210828"/>
                  <a:pt x="1716462" y="5219113"/>
                </a:cubicBezTo>
                <a:cubicBezTo>
                  <a:pt x="1571870" y="5227398"/>
                  <a:pt x="1513204" y="5201604"/>
                  <a:pt x="1347826" y="5219113"/>
                </a:cubicBezTo>
                <a:cubicBezTo>
                  <a:pt x="1182448" y="5236622"/>
                  <a:pt x="892262" y="5214663"/>
                  <a:pt x="771832" y="5219113"/>
                </a:cubicBezTo>
                <a:cubicBezTo>
                  <a:pt x="651402" y="5223563"/>
                  <a:pt x="203909" y="5177080"/>
                  <a:pt x="0" y="5219113"/>
                </a:cubicBezTo>
                <a:cubicBezTo>
                  <a:pt x="-36819" y="5033909"/>
                  <a:pt x="18720" y="4755533"/>
                  <a:pt x="0" y="4534829"/>
                </a:cubicBezTo>
                <a:cubicBezTo>
                  <a:pt x="-18720" y="4314125"/>
                  <a:pt x="20272" y="4273484"/>
                  <a:pt x="0" y="4059310"/>
                </a:cubicBezTo>
                <a:cubicBezTo>
                  <a:pt x="-20272" y="3845136"/>
                  <a:pt x="47098" y="3847148"/>
                  <a:pt x="0" y="3635982"/>
                </a:cubicBezTo>
                <a:cubicBezTo>
                  <a:pt x="-47098" y="3424816"/>
                  <a:pt x="2902" y="3315078"/>
                  <a:pt x="0" y="3003889"/>
                </a:cubicBezTo>
                <a:cubicBezTo>
                  <a:pt x="-2902" y="2692700"/>
                  <a:pt x="25560" y="2770321"/>
                  <a:pt x="0" y="2580561"/>
                </a:cubicBezTo>
                <a:cubicBezTo>
                  <a:pt x="-25560" y="2390801"/>
                  <a:pt x="68384" y="2048901"/>
                  <a:pt x="0" y="1896278"/>
                </a:cubicBezTo>
                <a:cubicBezTo>
                  <a:pt x="-68384" y="1743655"/>
                  <a:pt x="37980" y="1528869"/>
                  <a:pt x="0" y="1420759"/>
                </a:cubicBezTo>
                <a:cubicBezTo>
                  <a:pt x="-37980" y="1312649"/>
                  <a:pt x="12216" y="1062765"/>
                  <a:pt x="0" y="945239"/>
                </a:cubicBezTo>
                <a:cubicBezTo>
                  <a:pt x="-12216" y="827713"/>
                  <a:pt x="40670" y="335949"/>
                  <a:pt x="0" y="0"/>
                </a:cubicBezTo>
                <a:close/>
              </a:path>
            </a:pathLst>
          </a:custGeom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289233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D1297B3B-3B47-4DBD-A02A-399F6678C795}"/>
              </a:ext>
            </a:extLst>
          </p:cNvPr>
          <p:cNvSpPr/>
          <p:nvPr/>
        </p:nvSpPr>
        <p:spPr>
          <a:xfrm rot="20880927">
            <a:off x="127146" y="206193"/>
            <a:ext cx="2095011" cy="1444549"/>
          </a:xfrm>
          <a:prstGeom prst="heart">
            <a:avLst/>
          </a:prstGeom>
          <a:solidFill>
            <a:srgbClr val="FF00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More</a:t>
            </a:r>
          </a:p>
        </p:txBody>
      </p:sp>
      <p:pic>
        <p:nvPicPr>
          <p:cNvPr id="10" name="Picture 9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ECF3BCAF-7640-4AAA-7391-3516DE984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214" y="1283042"/>
            <a:ext cx="9662997" cy="381642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D597A90-F87D-562B-73B7-50CCF4AB5BD7}"/>
              </a:ext>
            </a:extLst>
          </p:cNvPr>
          <p:cNvSpPr/>
          <p:nvPr/>
        </p:nvSpPr>
        <p:spPr>
          <a:xfrm>
            <a:off x="4114800" y="5340096"/>
            <a:ext cx="5340096" cy="58943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hlinkClick r:id="rId4"/>
              </a:rPr>
              <a:t>https://activity-array.com/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1407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1394</Words>
  <Application>Microsoft Office PowerPoint</Application>
  <PresentationFormat>Widescreen</PresentationFormat>
  <Paragraphs>191</Paragraphs>
  <Slides>30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Gill Sans Nova</vt:lpstr>
      <vt:lpstr>Webdings</vt:lpstr>
      <vt:lpstr>Office Theme</vt:lpstr>
      <vt:lpstr>The Good Samaritan</vt:lpstr>
      <vt:lpstr>Find and read 1 Corinthians 13:4-8</vt:lpstr>
      <vt:lpstr>PowerPoint Presentation</vt:lpstr>
      <vt:lpstr>PowerPoint Presentation</vt:lpstr>
      <vt:lpstr>Find and read Luke 6:27-28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Good Samaritan</dc:title>
  <dc:creator>Janelle Clendenon</dc:creator>
  <cp:lastModifiedBy>Janelle Clendenon</cp:lastModifiedBy>
  <cp:revision>14</cp:revision>
  <dcterms:created xsi:type="dcterms:W3CDTF">2022-02-10T15:24:54Z</dcterms:created>
  <dcterms:modified xsi:type="dcterms:W3CDTF">2025-01-24T19:13:53Z</dcterms:modified>
</cp:coreProperties>
</file>