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83" r:id="rId5"/>
    <p:sldId id="276" r:id="rId6"/>
    <p:sldId id="275" r:id="rId7"/>
    <p:sldId id="285" r:id="rId8"/>
    <p:sldId id="257" r:id="rId9"/>
    <p:sldId id="261" r:id="rId10"/>
    <p:sldId id="262" r:id="rId11"/>
    <p:sldId id="264" r:id="rId12"/>
    <p:sldId id="268" r:id="rId13"/>
    <p:sldId id="258" r:id="rId14"/>
    <p:sldId id="280" r:id="rId15"/>
    <p:sldId id="270" r:id="rId16"/>
    <p:sldId id="259" r:id="rId17"/>
    <p:sldId id="281" r:id="rId18"/>
    <p:sldId id="284" r:id="rId19"/>
    <p:sldId id="260" r:id="rId20"/>
    <p:sldId id="263" r:id="rId21"/>
    <p:sldId id="286" r:id="rId22"/>
    <p:sldId id="266" r:id="rId23"/>
    <p:sldId id="269" r:id="rId24"/>
    <p:sldId id="267" r:id="rId25"/>
    <p:sldId id="277" r:id="rId26"/>
    <p:sldId id="278" r:id="rId27"/>
    <p:sldId id="282" r:id="rId28"/>
    <p:sldId id="271" r:id="rId29"/>
    <p:sldId id="287" r:id="rId30"/>
    <p:sldId id="27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1734D7-0405-467B-A657-72C00604A685}" v="924" dt="2025-01-17T20:40:22.9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0" autoAdjust="0"/>
    <p:restoredTop sz="94660"/>
  </p:normalViewPr>
  <p:slideViewPr>
    <p:cSldViewPr snapToGrid="0">
      <p:cViewPr varScale="1">
        <p:scale>
          <a:sx n="70" d="100"/>
          <a:sy n="70" d="100"/>
        </p:scale>
        <p:origin x="66"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C2B1C955-2ED7-4011-B546-AFFD2433BC6A}"/>
    <pc:docChg chg="undo custSel addSld modSld sldOrd">
      <pc:chgData name="Janelle Clendenon" userId="da17313139568148" providerId="LiveId" clId="{C2B1C955-2ED7-4011-B546-AFFD2433BC6A}" dt="2021-04-10T04:41:35.816" v="1573" actId="20577"/>
      <pc:docMkLst>
        <pc:docMk/>
      </pc:docMkLst>
      <pc:sldChg chg="addSp modSp mod">
        <pc:chgData name="Janelle Clendenon" userId="da17313139568148" providerId="LiveId" clId="{C2B1C955-2ED7-4011-B546-AFFD2433BC6A}" dt="2021-04-08T04:24:27.277" v="61" actId="688"/>
        <pc:sldMkLst>
          <pc:docMk/>
          <pc:sldMk cId="3140493130" sldId="262"/>
        </pc:sldMkLst>
      </pc:sldChg>
      <pc:sldChg chg="addSp modSp mod">
        <pc:chgData name="Janelle Clendenon" userId="da17313139568148" providerId="LiveId" clId="{C2B1C955-2ED7-4011-B546-AFFD2433BC6A}" dt="2021-04-09T15:09:03.112" v="584" actId="14100"/>
        <pc:sldMkLst>
          <pc:docMk/>
          <pc:sldMk cId="3301888469" sldId="264"/>
        </pc:sldMkLst>
      </pc:sldChg>
      <pc:sldChg chg="modSp mod">
        <pc:chgData name="Janelle Clendenon" userId="da17313139568148" providerId="LiveId" clId="{C2B1C955-2ED7-4011-B546-AFFD2433BC6A}" dt="2021-04-10T04:41:35.816" v="1573" actId="20577"/>
        <pc:sldMkLst>
          <pc:docMk/>
          <pc:sldMk cId="4172757878" sldId="266"/>
        </pc:sldMkLst>
      </pc:sldChg>
      <pc:sldChg chg="addSp modSp mod">
        <pc:chgData name="Janelle Clendenon" userId="da17313139568148" providerId="LiveId" clId="{C2B1C955-2ED7-4011-B546-AFFD2433BC6A}" dt="2021-04-09T15:24:22.651" v="1360" actId="20577"/>
        <pc:sldMkLst>
          <pc:docMk/>
          <pc:sldMk cId="3341791766" sldId="267"/>
        </pc:sldMkLst>
      </pc:sldChg>
      <pc:sldChg chg="modSp mod">
        <pc:chgData name="Janelle Clendenon" userId="da17313139568148" providerId="LiveId" clId="{C2B1C955-2ED7-4011-B546-AFFD2433BC6A}" dt="2021-04-08T03:57:45.312" v="29" actId="255"/>
        <pc:sldMkLst>
          <pc:docMk/>
          <pc:sldMk cId="2073971719" sldId="272"/>
        </pc:sldMkLst>
      </pc:sldChg>
      <pc:sldChg chg="addSp delSp modSp mod">
        <pc:chgData name="Janelle Clendenon" userId="da17313139568148" providerId="LiveId" clId="{C2B1C955-2ED7-4011-B546-AFFD2433BC6A}" dt="2021-04-08T04:25:37.288" v="65" actId="478"/>
        <pc:sldMkLst>
          <pc:docMk/>
          <pc:sldMk cId="36582810" sldId="273"/>
        </pc:sldMkLst>
      </pc:sldChg>
      <pc:sldChg chg="modSp mod">
        <pc:chgData name="Janelle Clendenon" userId="da17313139568148" providerId="LiveId" clId="{C2B1C955-2ED7-4011-B546-AFFD2433BC6A}" dt="2021-04-10T04:40:04.982" v="1543" actId="20577"/>
        <pc:sldMkLst>
          <pc:docMk/>
          <pc:sldMk cId="1384876742" sldId="276"/>
        </pc:sldMkLst>
      </pc:sldChg>
      <pc:sldChg chg="addSp delSp modSp mod">
        <pc:chgData name="Janelle Clendenon" userId="da17313139568148" providerId="LiveId" clId="{C2B1C955-2ED7-4011-B546-AFFD2433BC6A}" dt="2021-04-09T15:27:50.776" v="1402" actId="1076"/>
        <pc:sldMkLst>
          <pc:docMk/>
          <pc:sldMk cId="389666168" sldId="277"/>
        </pc:sldMkLst>
      </pc:sldChg>
      <pc:sldChg chg="addSp modSp mod">
        <pc:chgData name="Janelle Clendenon" userId="da17313139568148" providerId="LiveId" clId="{C2B1C955-2ED7-4011-B546-AFFD2433BC6A}" dt="2021-04-09T15:11:49.520" v="823" actId="20577"/>
        <pc:sldMkLst>
          <pc:docMk/>
          <pc:sldMk cId="786487442" sldId="280"/>
        </pc:sldMkLst>
      </pc:sldChg>
      <pc:sldChg chg="addSp modSp mod">
        <pc:chgData name="Janelle Clendenon" userId="da17313139568148" providerId="LiveId" clId="{C2B1C955-2ED7-4011-B546-AFFD2433BC6A}" dt="2021-04-09T15:14:36.580" v="1010" actId="20577"/>
        <pc:sldMkLst>
          <pc:docMk/>
          <pc:sldMk cId="2887202732" sldId="281"/>
        </pc:sldMkLst>
      </pc:sldChg>
      <pc:sldChg chg="addSp delSp modSp add mod delAnim">
        <pc:chgData name="Janelle Clendenon" userId="da17313139568148" providerId="LiveId" clId="{C2B1C955-2ED7-4011-B546-AFFD2433BC6A}" dt="2021-04-08T04:28:25.588" v="84" actId="14100"/>
        <pc:sldMkLst>
          <pc:docMk/>
          <pc:sldMk cId="3832827856" sldId="283"/>
        </pc:sldMkLst>
      </pc:sldChg>
      <pc:sldChg chg="addSp delSp modSp add mod ord delAnim modAnim">
        <pc:chgData name="Janelle Clendenon" userId="da17313139568148" providerId="LiveId" clId="{C2B1C955-2ED7-4011-B546-AFFD2433BC6A}" dt="2021-04-09T15:17:04.221" v="1018" actId="1076"/>
        <pc:sldMkLst>
          <pc:docMk/>
          <pc:sldMk cId="3767293290" sldId="284"/>
        </pc:sldMkLst>
      </pc:sldChg>
      <pc:sldChg chg="addSp delSp modSp new mod setBg">
        <pc:chgData name="Janelle Clendenon" userId="da17313139568148" providerId="LiveId" clId="{C2B1C955-2ED7-4011-B546-AFFD2433BC6A}" dt="2021-04-10T04:38:20.208" v="1502" actId="1076"/>
        <pc:sldMkLst>
          <pc:docMk/>
          <pc:sldMk cId="3325431089" sldId="285"/>
        </pc:sldMkLst>
      </pc:sldChg>
    </pc:docChg>
  </pc:docChgLst>
  <pc:docChgLst>
    <pc:chgData name="Janelle Clendenon" userId="da17313139568148" providerId="LiveId" clId="{F21734D7-0405-467B-A657-72C00604A685}"/>
    <pc:docChg chg="undo custSel addSld modSld sldOrd">
      <pc:chgData name="Janelle Clendenon" userId="da17313139568148" providerId="LiveId" clId="{F21734D7-0405-467B-A657-72C00604A685}" dt="2025-01-17T20:40:27.612" v="1509" actId="13822"/>
      <pc:docMkLst>
        <pc:docMk/>
      </pc:docMkLst>
      <pc:sldChg chg="addSp modSp mod modAnim">
        <pc:chgData name="Janelle Clendenon" userId="da17313139568148" providerId="LiveId" clId="{F21734D7-0405-467B-A657-72C00604A685}" dt="2025-01-17T20:11:26.031" v="709"/>
        <pc:sldMkLst>
          <pc:docMk/>
          <pc:sldMk cId="1429800845" sldId="258"/>
        </pc:sldMkLst>
        <pc:spChg chg="add mod">
          <ac:chgData name="Janelle Clendenon" userId="da17313139568148" providerId="LiveId" clId="{F21734D7-0405-467B-A657-72C00604A685}" dt="2025-01-17T20:10:10.901" v="700" actId="1076"/>
          <ac:spMkLst>
            <pc:docMk/>
            <pc:sldMk cId="1429800845" sldId="258"/>
            <ac:spMk id="3" creationId="{89179367-4594-ED23-9906-06A233C693FD}"/>
          </ac:spMkLst>
        </pc:spChg>
        <pc:spChg chg="mod">
          <ac:chgData name="Janelle Clendenon" userId="da17313139568148" providerId="LiveId" clId="{F21734D7-0405-467B-A657-72C00604A685}" dt="2025-01-17T20:11:00.939" v="703" actId="20577"/>
          <ac:spMkLst>
            <pc:docMk/>
            <pc:sldMk cId="1429800845" sldId="258"/>
            <ac:spMk id="4" creationId="{8A07711F-9227-4F28-82EE-6BF7D7BDA4D2}"/>
          </ac:spMkLst>
        </pc:spChg>
        <pc:spChg chg="add mod">
          <ac:chgData name="Janelle Clendenon" userId="da17313139568148" providerId="LiveId" clId="{F21734D7-0405-467B-A657-72C00604A685}" dt="2025-01-17T20:10:22.013" v="702" actId="1076"/>
          <ac:spMkLst>
            <pc:docMk/>
            <pc:sldMk cId="1429800845" sldId="258"/>
            <ac:spMk id="9" creationId="{BF507FFE-CE96-C312-BD49-4BF2DE236C5A}"/>
          </ac:spMkLst>
        </pc:spChg>
        <pc:picChg chg="mod">
          <ac:chgData name="Janelle Clendenon" userId="da17313139568148" providerId="LiveId" clId="{F21734D7-0405-467B-A657-72C00604A685}" dt="2025-01-17T20:08:47.128" v="690" actId="1582"/>
          <ac:picMkLst>
            <pc:docMk/>
            <pc:sldMk cId="1429800845" sldId="258"/>
            <ac:picMk id="12" creationId="{350556D1-A622-4CD7-B395-2AE8472176B2}"/>
          </ac:picMkLst>
        </pc:picChg>
      </pc:sldChg>
      <pc:sldChg chg="addSp delSp modSp mod">
        <pc:chgData name="Janelle Clendenon" userId="da17313139568148" providerId="LiveId" clId="{F21734D7-0405-467B-A657-72C00604A685}" dt="2025-01-17T20:05:47.045" v="677" actId="14100"/>
        <pc:sldMkLst>
          <pc:docMk/>
          <pc:sldMk cId="3140493130" sldId="262"/>
        </pc:sldMkLst>
        <pc:spChg chg="add del mod">
          <ac:chgData name="Janelle Clendenon" userId="da17313139568148" providerId="LiveId" clId="{F21734D7-0405-467B-A657-72C00604A685}" dt="2025-01-17T20:05:39.483" v="673"/>
          <ac:spMkLst>
            <pc:docMk/>
            <pc:sldMk cId="3140493130" sldId="262"/>
            <ac:spMk id="5" creationId="{428754E1-8AAB-A12D-E95B-B6925102FA08}"/>
          </ac:spMkLst>
        </pc:spChg>
        <pc:picChg chg="del">
          <ac:chgData name="Janelle Clendenon" userId="da17313139568148" providerId="LiveId" clId="{F21734D7-0405-467B-A657-72C00604A685}" dt="2025-01-17T20:05:34.938" v="672" actId="478"/>
          <ac:picMkLst>
            <pc:docMk/>
            <pc:sldMk cId="3140493130" sldId="262"/>
            <ac:picMk id="6" creationId="{45A3F48E-3313-4098-A150-EBC26D22F9B4}"/>
          </ac:picMkLst>
        </pc:picChg>
        <pc:picChg chg="add mod">
          <ac:chgData name="Janelle Clendenon" userId="da17313139568148" providerId="LiveId" clId="{F21734D7-0405-467B-A657-72C00604A685}" dt="2025-01-17T20:05:47.045" v="677" actId="14100"/>
          <ac:picMkLst>
            <pc:docMk/>
            <pc:sldMk cId="3140493130" sldId="262"/>
            <ac:picMk id="8" creationId="{A5BC44A4-D0D1-36CB-036D-A5C74ABFD593}"/>
          </ac:picMkLst>
        </pc:picChg>
      </pc:sldChg>
      <pc:sldChg chg="modSp mod">
        <pc:chgData name="Janelle Clendenon" userId="da17313139568148" providerId="LiveId" clId="{F21734D7-0405-467B-A657-72C00604A685}" dt="2025-01-17T20:22:53.770" v="1010" actId="20577"/>
        <pc:sldMkLst>
          <pc:docMk/>
          <pc:sldMk cId="2628492341" sldId="263"/>
        </pc:sldMkLst>
        <pc:spChg chg="mod">
          <ac:chgData name="Janelle Clendenon" userId="da17313139568148" providerId="LiveId" clId="{F21734D7-0405-467B-A657-72C00604A685}" dt="2025-01-17T20:22:03.816" v="980" actId="27636"/>
          <ac:spMkLst>
            <pc:docMk/>
            <pc:sldMk cId="2628492341" sldId="263"/>
            <ac:spMk id="4" creationId="{8A07711F-9227-4F28-82EE-6BF7D7BDA4D2}"/>
          </ac:spMkLst>
        </pc:spChg>
        <pc:spChg chg="mod">
          <ac:chgData name="Janelle Clendenon" userId="da17313139568148" providerId="LiveId" clId="{F21734D7-0405-467B-A657-72C00604A685}" dt="2025-01-17T20:22:53.770" v="1010" actId="20577"/>
          <ac:spMkLst>
            <pc:docMk/>
            <pc:sldMk cId="2628492341" sldId="263"/>
            <ac:spMk id="10" creationId="{FB374704-F5D6-4543-AD63-A06B00757C68}"/>
          </ac:spMkLst>
        </pc:spChg>
      </pc:sldChg>
      <pc:sldChg chg="modSp mod">
        <pc:chgData name="Janelle Clendenon" userId="da17313139568148" providerId="LiveId" clId="{F21734D7-0405-467B-A657-72C00604A685}" dt="2025-01-17T20:29:37.819" v="1372" actId="6549"/>
        <pc:sldMkLst>
          <pc:docMk/>
          <pc:sldMk cId="4172757878" sldId="266"/>
        </pc:sldMkLst>
        <pc:spChg chg="mod">
          <ac:chgData name="Janelle Clendenon" userId="da17313139568148" providerId="LiveId" clId="{F21734D7-0405-467B-A657-72C00604A685}" dt="2025-01-17T20:29:37.819" v="1372" actId="6549"/>
          <ac:spMkLst>
            <pc:docMk/>
            <pc:sldMk cId="4172757878" sldId="266"/>
            <ac:spMk id="2" creationId="{9542596A-609C-430B-A57F-D684EAC3E512}"/>
          </ac:spMkLst>
        </pc:spChg>
      </pc:sldChg>
      <pc:sldChg chg="modAnim">
        <pc:chgData name="Janelle Clendenon" userId="da17313139568148" providerId="LiveId" clId="{F21734D7-0405-467B-A657-72C00604A685}" dt="2025-01-17T20:31:12.069" v="1380"/>
        <pc:sldMkLst>
          <pc:docMk/>
          <pc:sldMk cId="3341791766" sldId="267"/>
        </pc:sldMkLst>
      </pc:sldChg>
      <pc:sldChg chg="addSp modSp mod ord">
        <pc:chgData name="Janelle Clendenon" userId="da17313139568148" providerId="LiveId" clId="{F21734D7-0405-467B-A657-72C00604A685}" dt="2025-01-17T20:36:09.075" v="1441" actId="1076"/>
        <pc:sldMkLst>
          <pc:docMk/>
          <pc:sldMk cId="3904703579" sldId="269"/>
        </pc:sldMkLst>
        <pc:spChg chg="mod">
          <ac:chgData name="Janelle Clendenon" userId="da17313139568148" providerId="LiveId" clId="{F21734D7-0405-467B-A657-72C00604A685}" dt="2025-01-17T20:34:55.776" v="1385" actId="1076"/>
          <ac:spMkLst>
            <pc:docMk/>
            <pc:sldMk cId="3904703579" sldId="269"/>
            <ac:spMk id="2" creationId="{9542596A-609C-430B-A57F-D684EAC3E512}"/>
          </ac:spMkLst>
        </pc:spChg>
        <pc:spChg chg="add mod">
          <ac:chgData name="Janelle Clendenon" userId="da17313139568148" providerId="LiveId" clId="{F21734D7-0405-467B-A657-72C00604A685}" dt="2025-01-17T20:36:09.075" v="1441" actId="1076"/>
          <ac:spMkLst>
            <pc:docMk/>
            <pc:sldMk cId="3904703579" sldId="269"/>
            <ac:spMk id="6" creationId="{3ECE0875-D8E8-9565-79FB-735535670D1F}"/>
          </ac:spMkLst>
        </pc:spChg>
      </pc:sldChg>
      <pc:sldChg chg="ord">
        <pc:chgData name="Janelle Clendenon" userId="da17313139568148" providerId="LiveId" clId="{F21734D7-0405-467B-A657-72C00604A685}" dt="2025-01-17T20:38:49.326" v="1496"/>
        <pc:sldMkLst>
          <pc:docMk/>
          <pc:sldMk cId="36582810" sldId="273"/>
        </pc:sldMkLst>
      </pc:sldChg>
      <pc:sldChg chg="addSp modSp mod modAnim">
        <pc:chgData name="Janelle Clendenon" userId="da17313139568148" providerId="LiveId" clId="{F21734D7-0405-467B-A657-72C00604A685}" dt="2025-01-17T20:03:01.355" v="671" actId="20577"/>
        <pc:sldMkLst>
          <pc:docMk/>
          <pc:sldMk cId="1202971918" sldId="275"/>
        </pc:sldMkLst>
        <pc:spChg chg="add mod">
          <ac:chgData name="Janelle Clendenon" userId="da17313139568148" providerId="LiveId" clId="{F21734D7-0405-467B-A657-72C00604A685}" dt="2025-01-17T19:53:25.027" v="185" actId="20577"/>
          <ac:spMkLst>
            <pc:docMk/>
            <pc:sldMk cId="1202971918" sldId="275"/>
            <ac:spMk id="3" creationId="{D39B0A63-617C-5715-9367-47825054FBAD}"/>
          </ac:spMkLst>
        </pc:spChg>
        <pc:spChg chg="mod">
          <ac:chgData name="Janelle Clendenon" userId="da17313139568148" providerId="LiveId" clId="{F21734D7-0405-467B-A657-72C00604A685}" dt="2025-01-17T19:53:45.228" v="187" actId="1076"/>
          <ac:spMkLst>
            <pc:docMk/>
            <pc:sldMk cId="1202971918" sldId="275"/>
            <ac:spMk id="4" creationId="{AC41CA1B-366E-4E0C-9F79-7BACF4FEB638}"/>
          </ac:spMkLst>
        </pc:spChg>
        <pc:spChg chg="add mod">
          <ac:chgData name="Janelle Clendenon" userId="da17313139568148" providerId="LiveId" clId="{F21734D7-0405-467B-A657-72C00604A685}" dt="2025-01-17T20:03:01.355" v="671" actId="20577"/>
          <ac:spMkLst>
            <pc:docMk/>
            <pc:sldMk cId="1202971918" sldId="275"/>
            <ac:spMk id="5" creationId="{B0350EEF-60DF-C432-5EFE-F3414242ACB4}"/>
          </ac:spMkLst>
        </pc:spChg>
      </pc:sldChg>
      <pc:sldChg chg="modSp mod modAnim">
        <pc:chgData name="Janelle Clendenon" userId="da17313139568148" providerId="LiveId" clId="{F21734D7-0405-467B-A657-72C00604A685}" dt="2025-01-17T20:39:10.744" v="1497" actId="1076"/>
        <pc:sldMkLst>
          <pc:docMk/>
          <pc:sldMk cId="1384876742" sldId="276"/>
        </pc:sldMkLst>
        <pc:spChg chg="mod">
          <ac:chgData name="Janelle Clendenon" userId="da17313139568148" providerId="LiveId" clId="{F21734D7-0405-467B-A657-72C00604A685}" dt="2025-01-17T20:39:10.744" v="1497" actId="1076"/>
          <ac:spMkLst>
            <pc:docMk/>
            <pc:sldMk cId="1384876742" sldId="276"/>
            <ac:spMk id="5" creationId="{A367EFEF-49B8-4508-A4EA-91B3264DE1A6}"/>
          </ac:spMkLst>
        </pc:spChg>
      </pc:sldChg>
      <pc:sldChg chg="modSp mod ord">
        <pc:chgData name="Janelle Clendenon" userId="da17313139568148" providerId="LiveId" clId="{F21734D7-0405-467B-A657-72C00604A685}" dt="2025-01-17T20:37:29.404" v="1453"/>
        <pc:sldMkLst>
          <pc:docMk/>
          <pc:sldMk cId="3382749178" sldId="279"/>
        </pc:sldMkLst>
        <pc:spChg chg="mod">
          <ac:chgData name="Janelle Clendenon" userId="da17313139568148" providerId="LiveId" clId="{F21734D7-0405-467B-A657-72C00604A685}" dt="2025-01-17T20:36:52.415" v="1451" actId="20577"/>
          <ac:spMkLst>
            <pc:docMk/>
            <pc:sldMk cId="3382749178" sldId="279"/>
            <ac:spMk id="2" creationId="{9116A3FE-5595-47F2-891F-2618B6F01B3D}"/>
          </ac:spMkLst>
        </pc:spChg>
      </pc:sldChg>
      <pc:sldChg chg="addSp delSp modSp mod addAnim delAnim modAnim">
        <pc:chgData name="Janelle Clendenon" userId="da17313139568148" providerId="LiveId" clId="{F21734D7-0405-467B-A657-72C00604A685}" dt="2025-01-17T19:42:47.932" v="18" actId="166"/>
        <pc:sldMkLst>
          <pc:docMk/>
          <pc:sldMk cId="3832827856" sldId="283"/>
        </pc:sldMkLst>
        <pc:picChg chg="add del mod">
          <ac:chgData name="Janelle Clendenon" userId="da17313139568148" providerId="LiveId" clId="{F21734D7-0405-467B-A657-72C00604A685}" dt="2025-01-17T19:42:40.612" v="17" actId="478"/>
          <ac:picMkLst>
            <pc:docMk/>
            <pc:sldMk cId="3832827856" sldId="283"/>
            <ac:picMk id="3" creationId="{44A23A9B-4CA3-A587-A135-E42418037A10}"/>
          </ac:picMkLst>
        </pc:picChg>
        <pc:picChg chg="add del">
          <ac:chgData name="Janelle Clendenon" userId="da17313139568148" providerId="LiveId" clId="{F21734D7-0405-467B-A657-72C00604A685}" dt="2025-01-17T19:36:56.980" v="7" actId="478"/>
          <ac:picMkLst>
            <pc:docMk/>
            <pc:sldMk cId="3832827856" sldId="283"/>
            <ac:picMk id="4" creationId="{4A486F53-71F1-4C8C-A684-E65A0B5CA0C2}"/>
          </ac:picMkLst>
        </pc:picChg>
        <pc:picChg chg="add mod ord">
          <ac:chgData name="Janelle Clendenon" userId="da17313139568148" providerId="LiveId" clId="{F21734D7-0405-467B-A657-72C00604A685}" dt="2025-01-17T19:42:47.932" v="18" actId="166"/>
          <ac:picMkLst>
            <pc:docMk/>
            <pc:sldMk cId="3832827856" sldId="283"/>
            <ac:picMk id="6" creationId="{F19C00D4-78EE-9E37-B428-CC31F53A45C5}"/>
          </ac:picMkLst>
        </pc:picChg>
      </pc:sldChg>
      <pc:sldChg chg="addSp delSp modSp mod">
        <pc:chgData name="Janelle Clendenon" userId="da17313139568148" providerId="LiveId" clId="{F21734D7-0405-467B-A657-72C00604A685}" dt="2025-01-17T19:48:47.683" v="36"/>
        <pc:sldMkLst>
          <pc:docMk/>
          <pc:sldMk cId="3325431089" sldId="285"/>
        </pc:sldMkLst>
        <pc:spChg chg="del mod ord">
          <ac:chgData name="Janelle Clendenon" userId="da17313139568148" providerId="LiveId" clId="{F21734D7-0405-467B-A657-72C00604A685}" dt="2025-01-17T19:48:44.691" v="35" actId="478"/>
          <ac:spMkLst>
            <pc:docMk/>
            <pc:sldMk cId="3325431089" sldId="285"/>
            <ac:spMk id="4" creationId="{133C68CF-3197-414D-A005-39CA652E733A}"/>
          </ac:spMkLst>
        </pc:spChg>
        <pc:spChg chg="add mod">
          <ac:chgData name="Janelle Clendenon" userId="da17313139568148" providerId="LiveId" clId="{F21734D7-0405-467B-A657-72C00604A685}" dt="2025-01-17T19:48:47.683" v="36"/>
          <ac:spMkLst>
            <pc:docMk/>
            <pc:sldMk cId="3325431089" sldId="285"/>
            <ac:spMk id="7" creationId="{35C7E85F-6230-05C4-EBF3-3757E9153081}"/>
          </ac:spMkLst>
        </pc:spChg>
        <pc:picChg chg="add mod">
          <ac:chgData name="Janelle Clendenon" userId="da17313139568148" providerId="LiveId" clId="{F21734D7-0405-467B-A657-72C00604A685}" dt="2025-01-17T19:47:51.284" v="27" actId="14100"/>
          <ac:picMkLst>
            <pc:docMk/>
            <pc:sldMk cId="3325431089" sldId="285"/>
            <ac:picMk id="5" creationId="{3DABEA0E-FD9A-9CBE-D04C-BA4C86415579}"/>
          </ac:picMkLst>
        </pc:picChg>
      </pc:sldChg>
      <pc:sldChg chg="addSp delSp modSp add mod modAnim">
        <pc:chgData name="Janelle Clendenon" userId="da17313139568148" providerId="LiveId" clId="{F21734D7-0405-467B-A657-72C00604A685}" dt="2025-01-17T20:27:36.524" v="1344"/>
        <pc:sldMkLst>
          <pc:docMk/>
          <pc:sldMk cId="1229940404" sldId="286"/>
        </pc:sldMkLst>
        <pc:spChg chg="add mod">
          <ac:chgData name="Janelle Clendenon" userId="da17313139568148" providerId="LiveId" clId="{F21734D7-0405-467B-A657-72C00604A685}" dt="2025-01-17T20:20:00.243" v="843" actId="164"/>
          <ac:spMkLst>
            <pc:docMk/>
            <pc:sldMk cId="1229940404" sldId="286"/>
            <ac:spMk id="3" creationId="{102DD138-AA18-CE2F-FAD5-EAB1B365FEDA}"/>
          </ac:spMkLst>
        </pc:spChg>
        <pc:spChg chg="mod">
          <ac:chgData name="Janelle Clendenon" userId="da17313139568148" providerId="LiveId" clId="{F21734D7-0405-467B-A657-72C00604A685}" dt="2025-01-17T20:17:02.397" v="719" actId="27636"/>
          <ac:spMkLst>
            <pc:docMk/>
            <pc:sldMk cId="1229940404" sldId="286"/>
            <ac:spMk id="4" creationId="{13272FBD-0EA0-034E-922C-5BDCA0FDCB39}"/>
          </ac:spMkLst>
        </pc:spChg>
        <pc:spChg chg="add mod">
          <ac:chgData name="Janelle Clendenon" userId="da17313139568148" providerId="LiveId" clId="{F21734D7-0405-467B-A657-72C00604A685}" dt="2025-01-17T20:20:00.243" v="843" actId="164"/>
          <ac:spMkLst>
            <pc:docMk/>
            <pc:sldMk cId="1229940404" sldId="286"/>
            <ac:spMk id="7" creationId="{621D24CD-68D7-335F-5514-0609566F2F11}"/>
          </ac:spMkLst>
        </pc:spChg>
        <pc:spChg chg="mod">
          <ac:chgData name="Janelle Clendenon" userId="da17313139568148" providerId="LiveId" clId="{F21734D7-0405-467B-A657-72C00604A685}" dt="2025-01-17T20:20:36.666" v="877" actId="14100"/>
          <ac:spMkLst>
            <pc:docMk/>
            <pc:sldMk cId="1229940404" sldId="286"/>
            <ac:spMk id="10" creationId="{CBEEEBF4-582E-CD02-CF36-470C43D8F468}"/>
          </ac:spMkLst>
        </pc:spChg>
        <pc:spChg chg="add mod">
          <ac:chgData name="Janelle Clendenon" userId="da17313139568148" providerId="LiveId" clId="{F21734D7-0405-467B-A657-72C00604A685}" dt="2025-01-17T20:21:48.262" v="978" actId="14100"/>
          <ac:spMkLst>
            <pc:docMk/>
            <pc:sldMk cId="1229940404" sldId="286"/>
            <ac:spMk id="11" creationId="{10611E40-ECF7-2058-7345-A91E4228E2A1}"/>
          </ac:spMkLst>
        </pc:spChg>
        <pc:spChg chg="add mod">
          <ac:chgData name="Janelle Clendenon" userId="da17313139568148" providerId="LiveId" clId="{F21734D7-0405-467B-A657-72C00604A685}" dt="2025-01-17T20:25:42.887" v="1247" actId="14100"/>
          <ac:spMkLst>
            <pc:docMk/>
            <pc:sldMk cId="1229940404" sldId="286"/>
            <ac:spMk id="12" creationId="{FC1F5DC7-E8C0-D15B-7C6E-6BD6916CA88F}"/>
          </ac:spMkLst>
        </pc:spChg>
        <pc:spChg chg="add mod">
          <ac:chgData name="Janelle Clendenon" userId="da17313139568148" providerId="LiveId" clId="{F21734D7-0405-467B-A657-72C00604A685}" dt="2025-01-17T20:27:23.829" v="1342" actId="20577"/>
          <ac:spMkLst>
            <pc:docMk/>
            <pc:sldMk cId="1229940404" sldId="286"/>
            <ac:spMk id="27" creationId="{EA5678F4-95F2-53FF-AF43-0DEAEEF0FA69}"/>
          </ac:spMkLst>
        </pc:spChg>
        <pc:grpChg chg="add del mod">
          <ac:chgData name="Janelle Clendenon" userId="da17313139568148" providerId="LiveId" clId="{F21734D7-0405-467B-A657-72C00604A685}" dt="2025-01-17T20:20:57.655" v="878" actId="478"/>
          <ac:grpSpMkLst>
            <pc:docMk/>
            <pc:sldMk cId="1229940404" sldId="286"/>
            <ac:grpSpMk id="8" creationId="{03F3A965-24F3-9C14-EE38-D5485234F065}"/>
          </ac:grpSpMkLst>
        </pc:grpChg>
        <pc:grpChg chg="del">
          <ac:chgData name="Janelle Clendenon" userId="da17313139568148" providerId="LiveId" clId="{F21734D7-0405-467B-A657-72C00604A685}" dt="2025-01-17T20:16:40.300" v="713" actId="478"/>
          <ac:grpSpMkLst>
            <pc:docMk/>
            <pc:sldMk cId="1229940404" sldId="286"/>
            <ac:grpSpMk id="13" creationId="{ED011F32-A1C9-3E51-F92F-0A15DA023CD0}"/>
          </ac:grpSpMkLst>
        </pc:grpChg>
        <pc:grpChg chg="del">
          <ac:chgData name="Janelle Clendenon" userId="da17313139568148" providerId="LiveId" clId="{F21734D7-0405-467B-A657-72C00604A685}" dt="2025-01-17T20:16:38.767" v="712" actId="478"/>
          <ac:grpSpMkLst>
            <pc:docMk/>
            <pc:sldMk cId="1229940404" sldId="286"/>
            <ac:grpSpMk id="23" creationId="{5A2F0031-6442-777B-D7B2-82890006EFE3}"/>
          </ac:grpSpMkLst>
        </pc:grpChg>
        <pc:picChg chg="del">
          <ac:chgData name="Janelle Clendenon" userId="da17313139568148" providerId="LiveId" clId="{F21734D7-0405-467B-A657-72C00604A685}" dt="2025-01-17T20:16:37.231" v="711" actId="478"/>
          <ac:picMkLst>
            <pc:docMk/>
            <pc:sldMk cId="1229940404" sldId="286"/>
            <ac:picMk id="15" creationId="{DC9615D5-B0F0-0927-94C6-288AB4B93E57}"/>
          </ac:picMkLst>
        </pc:picChg>
        <pc:picChg chg="del">
          <ac:chgData name="Janelle Clendenon" userId="da17313139568148" providerId="LiveId" clId="{F21734D7-0405-467B-A657-72C00604A685}" dt="2025-01-17T20:16:41.360" v="714" actId="478"/>
          <ac:picMkLst>
            <pc:docMk/>
            <pc:sldMk cId="1229940404" sldId="286"/>
            <ac:picMk id="16" creationId="{CDE9A49E-F61D-FCE0-A0B5-415B353A8E31}"/>
          </ac:picMkLst>
        </pc:picChg>
        <pc:picChg chg="mod">
          <ac:chgData name="Janelle Clendenon" userId="da17313139568148" providerId="LiveId" clId="{F21734D7-0405-467B-A657-72C00604A685}" dt="2025-01-17T20:16:51.355" v="717" actId="1076"/>
          <ac:picMkLst>
            <pc:docMk/>
            <pc:sldMk cId="1229940404" sldId="286"/>
            <ac:picMk id="22" creationId="{5FAC745C-842C-4CB5-048E-67C0E55AE6F7}"/>
          </ac:picMkLst>
        </pc:picChg>
      </pc:sldChg>
      <pc:sldChg chg="addSp delSp modSp add mod delAnim">
        <pc:chgData name="Janelle Clendenon" userId="da17313139568148" providerId="LiveId" clId="{F21734D7-0405-467B-A657-72C00604A685}" dt="2025-01-17T20:40:27.612" v="1509" actId="13822"/>
        <pc:sldMkLst>
          <pc:docMk/>
          <pc:sldMk cId="3962402394" sldId="287"/>
        </pc:sldMkLst>
        <pc:spChg chg="mod">
          <ac:chgData name="Janelle Clendenon" userId="da17313139568148" providerId="LiveId" clId="{F21734D7-0405-467B-A657-72C00604A685}" dt="2025-01-17T20:38:16.263" v="1492" actId="20577"/>
          <ac:spMkLst>
            <pc:docMk/>
            <pc:sldMk cId="3962402394" sldId="287"/>
            <ac:spMk id="2" creationId="{9542596A-609C-430B-A57F-D684EAC3E512}"/>
          </ac:spMkLst>
        </pc:spChg>
        <pc:spChg chg="add mod">
          <ac:chgData name="Janelle Clendenon" userId="da17313139568148" providerId="LiveId" clId="{F21734D7-0405-467B-A657-72C00604A685}" dt="2025-01-17T20:40:27.612" v="1509" actId="13822"/>
          <ac:spMkLst>
            <pc:docMk/>
            <pc:sldMk cId="3962402394" sldId="287"/>
            <ac:spMk id="8" creationId="{055BB33B-C45F-72DE-994B-3E29BE1AC864}"/>
          </ac:spMkLst>
        </pc:spChg>
        <pc:picChg chg="del">
          <ac:chgData name="Janelle Clendenon" userId="da17313139568148" providerId="LiveId" clId="{F21734D7-0405-467B-A657-72C00604A685}" dt="2025-01-17T20:37:44.425" v="1455" actId="478"/>
          <ac:picMkLst>
            <pc:docMk/>
            <pc:sldMk cId="3962402394" sldId="287"/>
            <ac:picMk id="3" creationId="{8F6E0536-D26A-4CD1-980E-D11A742C591C}"/>
          </ac:picMkLst>
        </pc:picChg>
        <pc:picChg chg="add mod">
          <ac:chgData name="Janelle Clendenon" userId="da17313139568148" providerId="LiveId" clId="{F21734D7-0405-467B-A657-72C00604A685}" dt="2025-01-17T20:39:47.528" v="1503" actId="14100"/>
          <ac:picMkLst>
            <pc:docMk/>
            <pc:sldMk cId="3962402394" sldId="287"/>
            <ac:picMk id="7" creationId="{7B93F1BD-BDAE-30A4-5800-419A9AA7414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9C836-28E9-49C9-82E6-72A18390A6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7324B5-6A6B-4D4E-8349-99EFA70165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A301CF-9948-4A2C-A401-7FCD9246C659}"/>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5" name="Footer Placeholder 4">
            <a:extLst>
              <a:ext uri="{FF2B5EF4-FFF2-40B4-BE49-F238E27FC236}">
                <a16:creationId xmlns:a16="http://schemas.microsoft.com/office/drawing/2014/main" id="{1EA4E3D5-3C01-489B-A5CA-B115A8C7CE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5BD944-979C-4EAD-B492-39566598C20B}"/>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976853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43335-5EDA-42CB-948B-FCB10CCF0A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B6F7AA-E917-4A80-9DA6-EB722C2D21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8F96CF-CE41-4C6A-9CBA-1D8F786CBEE9}"/>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5" name="Footer Placeholder 4">
            <a:extLst>
              <a:ext uri="{FF2B5EF4-FFF2-40B4-BE49-F238E27FC236}">
                <a16:creationId xmlns:a16="http://schemas.microsoft.com/office/drawing/2014/main" id="{F258F6D6-6132-46F9-A77B-E8619C8878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75E3E-2742-4889-AAA3-5B1B25134894}"/>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4157362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F498-98C9-4721-8565-728A6ADACE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52E7D3-914A-4FE8-8D4B-055CD4B76F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C146AE-58A4-454F-BB4A-6A47EC8B796F}"/>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5" name="Footer Placeholder 4">
            <a:extLst>
              <a:ext uri="{FF2B5EF4-FFF2-40B4-BE49-F238E27FC236}">
                <a16:creationId xmlns:a16="http://schemas.microsoft.com/office/drawing/2014/main" id="{160D4815-612F-486E-BBAD-5CBE896AE6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27AFB8-9225-4196-8EF3-2F6B970EF555}"/>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2849488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23EC4-B96E-4D02-8855-CEB81EE2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35B1D-BEF1-4EB0-8175-A12733EB99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7A5E9C-C92C-456B-B062-ED131EC2F9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75B51B-490B-49AD-9CA8-AB9CE2A14DD9}"/>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6" name="Footer Placeholder 5">
            <a:extLst>
              <a:ext uri="{FF2B5EF4-FFF2-40B4-BE49-F238E27FC236}">
                <a16:creationId xmlns:a16="http://schemas.microsoft.com/office/drawing/2014/main" id="{12B90EA1-EC47-4C8C-8FD9-7D4110C2C0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F138B4-B2D6-4AB2-B2D3-28F9A3E01635}"/>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143837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772F2-D6D0-477E-8965-2138D0CB57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3726B4-A021-4E3D-943B-7F3EE5DC91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CBA30C-7C0C-4D70-8D12-1D50E066EE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9022AB-5658-4DDD-9523-B7B788D9C8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DABAC9-851A-40C0-BF1D-D96B4CE642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8D65B9-D5B5-44DE-AA7B-C3930148D54B}"/>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8" name="Footer Placeholder 7">
            <a:extLst>
              <a:ext uri="{FF2B5EF4-FFF2-40B4-BE49-F238E27FC236}">
                <a16:creationId xmlns:a16="http://schemas.microsoft.com/office/drawing/2014/main" id="{EF622C82-2191-43D3-8165-F64CD037C8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F30B7F-883B-45FD-9BF1-6B48FFA07BD2}"/>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2341735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E1850-0C30-4D7F-9076-FE8933E75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715A901-79B3-49E9-9654-03B5CB4EC401}"/>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4" name="Footer Placeholder 3">
            <a:extLst>
              <a:ext uri="{FF2B5EF4-FFF2-40B4-BE49-F238E27FC236}">
                <a16:creationId xmlns:a16="http://schemas.microsoft.com/office/drawing/2014/main" id="{8A0C14A8-AC27-4DF1-9DFF-4BB7F8500E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9A7FF6-38C9-42D0-8BE1-C86BABEDCF96}"/>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1259259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A449CB-5E70-4967-A09A-71E1B5C217A2}"/>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3" name="Footer Placeholder 2">
            <a:extLst>
              <a:ext uri="{FF2B5EF4-FFF2-40B4-BE49-F238E27FC236}">
                <a16:creationId xmlns:a16="http://schemas.microsoft.com/office/drawing/2014/main" id="{52A41F6D-F4BD-407C-B460-709F11A732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9248E3-6CDC-4253-91F5-5E2966F6E2F4}"/>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827211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55B1F-CEB6-4CEB-8549-F36EC8BA9E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0A818D-1D0C-4BDD-880A-630568E1CC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B10857-9C7C-40F2-986C-29DF7CA6D0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9CE135-6DF1-4771-808F-AC11726E1D45}"/>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6" name="Footer Placeholder 5">
            <a:extLst>
              <a:ext uri="{FF2B5EF4-FFF2-40B4-BE49-F238E27FC236}">
                <a16:creationId xmlns:a16="http://schemas.microsoft.com/office/drawing/2014/main" id="{65872C83-7586-4B77-8BA5-7643344820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5FB1FC-C75F-449E-AD47-CCC1D7F8C7F6}"/>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498323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045D5-CB16-4C39-BE6A-0D3E252BBB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E16198-BCE6-4317-8391-E7E213EBA9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64DEB1-F702-44A4-A4DB-0CC2129A3A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F5CC2F-BF48-4AE5-A943-C65121B73713}"/>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6" name="Footer Placeholder 5">
            <a:extLst>
              <a:ext uri="{FF2B5EF4-FFF2-40B4-BE49-F238E27FC236}">
                <a16:creationId xmlns:a16="http://schemas.microsoft.com/office/drawing/2014/main" id="{9609A10F-610D-46A5-9CB7-BE9EFA0DC7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C0A176-4CE0-4948-81E0-64855B414023}"/>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2252678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CC876-4A8E-426A-95DA-1AFEF671CE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4D71D1-4D0F-4C88-B5BF-54A47EE23F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A7AB6F-736C-4165-BA4B-35F823AAAAB2}"/>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5" name="Footer Placeholder 4">
            <a:extLst>
              <a:ext uri="{FF2B5EF4-FFF2-40B4-BE49-F238E27FC236}">
                <a16:creationId xmlns:a16="http://schemas.microsoft.com/office/drawing/2014/main" id="{3252E004-9D49-441B-99CF-D147A20FC0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2D6099-F5AB-4895-A2D7-E6CDF280C3C9}"/>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4221497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0719D9-69DF-4A55-9A5C-9642360376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C797FA-5DC6-4015-B241-FF83EE164D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C71FDD-642F-41AF-BAD6-B60CCEF2E0AD}"/>
              </a:ext>
            </a:extLst>
          </p:cNvPr>
          <p:cNvSpPr>
            <a:spLocks noGrp="1"/>
          </p:cNvSpPr>
          <p:nvPr>
            <p:ph type="dt" sz="half" idx="10"/>
          </p:nvPr>
        </p:nvSpPr>
        <p:spPr/>
        <p:txBody>
          <a:bodyPr/>
          <a:lstStyle/>
          <a:p>
            <a:fld id="{9CC903CA-736E-46C2-8FCD-61694191C204}" type="datetimeFigureOut">
              <a:rPr lang="en-US" smtClean="0"/>
              <a:t>1/17/2025</a:t>
            </a:fld>
            <a:endParaRPr lang="en-US"/>
          </a:p>
        </p:txBody>
      </p:sp>
      <p:sp>
        <p:nvSpPr>
          <p:cNvPr id="5" name="Footer Placeholder 4">
            <a:extLst>
              <a:ext uri="{FF2B5EF4-FFF2-40B4-BE49-F238E27FC236}">
                <a16:creationId xmlns:a16="http://schemas.microsoft.com/office/drawing/2014/main" id="{B29915A9-0B5E-4037-8E9A-B1F8729FA2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CDF417-FE43-4FB8-9665-9BBD9F87E0B5}"/>
              </a:ext>
            </a:extLst>
          </p:cNvPr>
          <p:cNvSpPr>
            <a:spLocks noGrp="1"/>
          </p:cNvSpPr>
          <p:nvPr>
            <p:ph type="sldNum" sz="quarter" idx="12"/>
          </p:nvPr>
        </p:nvSpPr>
        <p:spPr/>
        <p:txBody>
          <a:bodyPr/>
          <a:lstStyle/>
          <a:p>
            <a:fld id="{0C7397DE-9714-473D-8ED6-A3CD92EC8EE6}" type="slidenum">
              <a:rPr lang="en-US" smtClean="0"/>
              <a:t>‹#›</a:t>
            </a:fld>
            <a:endParaRPr lang="en-US"/>
          </a:p>
        </p:txBody>
      </p:sp>
    </p:spTree>
    <p:extLst>
      <p:ext uri="{BB962C8B-B14F-4D97-AF65-F5344CB8AC3E}">
        <p14:creationId xmlns:p14="http://schemas.microsoft.com/office/powerpoint/2010/main" val="3811508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7A3E6E-56F2-40C3-9BC9-E88213B583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2030F9-587D-4189-84CF-A141E2ADE7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D71924-3448-46AC-9CA2-AF240B4A0B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C903CA-736E-46C2-8FCD-61694191C204}" type="datetimeFigureOut">
              <a:rPr lang="en-US" smtClean="0"/>
              <a:t>1/17/2025</a:t>
            </a:fld>
            <a:endParaRPr lang="en-US"/>
          </a:p>
        </p:txBody>
      </p:sp>
      <p:sp>
        <p:nvSpPr>
          <p:cNvPr id="5" name="Footer Placeholder 4">
            <a:extLst>
              <a:ext uri="{FF2B5EF4-FFF2-40B4-BE49-F238E27FC236}">
                <a16:creationId xmlns:a16="http://schemas.microsoft.com/office/drawing/2014/main" id="{7A9F0FF3-0A5B-4115-8592-908668D898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2231888-A4B7-42D8-BA88-A7A7253C7D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7397DE-9714-473D-8ED6-A3CD92EC8EE6}" type="slidenum">
              <a:rPr lang="en-US" smtClean="0"/>
              <a:t>‹#›</a:t>
            </a:fld>
            <a:endParaRPr lang="en-US"/>
          </a:p>
        </p:txBody>
      </p:sp>
    </p:spTree>
    <p:extLst>
      <p:ext uri="{BB962C8B-B14F-4D97-AF65-F5344CB8AC3E}">
        <p14:creationId xmlns:p14="http://schemas.microsoft.com/office/powerpoint/2010/main" val="3399729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https://creativecommons.org/licenses/by-nc-nd/3.0/" TargetMode="External"/><Relationship Id="rId5" Type="http://schemas.openxmlformats.org/officeDocument/2006/relationships/image" Target="../media/image3.jpeg"/><Relationship Id="rId4" Type="http://schemas.openxmlformats.org/officeDocument/2006/relationships/hyperlink" Target="http://desatrancosurgentes24h.blogspot.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hyperlink" Target="http://desatrancosurgentes24h.blogspot.com/" TargetMode="External"/><Relationship Id="rId7" Type="http://schemas.openxmlformats.org/officeDocument/2006/relationships/image" Target="../media/image15.jpg"/><Relationship Id="rId2" Type="http://schemas.openxmlformats.org/officeDocument/2006/relationships/image" Target="../media/image2.jpg"/><Relationship Id="rId1" Type="http://schemas.openxmlformats.org/officeDocument/2006/relationships/slideLayout" Target="../slideLayouts/slideLayout8.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hyperlink" Target="https://creativecommons.org/licenses/by-nc-nd/3.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27.jpeg"/><Relationship Id="rId2" Type="http://schemas.openxmlformats.org/officeDocument/2006/relationships/slideLayout" Target="../slideLayouts/slideLayout3.xml"/><Relationship Id="rId1" Type="http://schemas.openxmlformats.org/officeDocument/2006/relationships/video" Target="https://www.youtube.com/embed/uxgw6pbW59E?feature=oembed" TargetMode="External"/><Relationship Id="rId6" Type="http://schemas.openxmlformats.org/officeDocument/2006/relationships/image" Target="../media/image17.jpeg"/><Relationship Id="rId5" Type="http://schemas.openxmlformats.org/officeDocument/2006/relationships/hyperlink" Target="https://creativecommons.org/licenses/by-nc-nd/3.0/" TargetMode="External"/><Relationship Id="rId4" Type="http://schemas.openxmlformats.org/officeDocument/2006/relationships/hyperlink" Target="http://desatrancosurgentes24h.blogspot.com/"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0.jpg"/><Relationship Id="rId13" Type="http://schemas.openxmlformats.org/officeDocument/2006/relationships/image" Target="../media/image14.jpg"/><Relationship Id="rId3" Type="http://schemas.openxmlformats.org/officeDocument/2006/relationships/hyperlink" Target="http://desatrancosurgentes24h.blogspot.com/" TargetMode="External"/><Relationship Id="rId7" Type="http://schemas.openxmlformats.org/officeDocument/2006/relationships/image" Target="../media/image29.jpg"/><Relationship Id="rId12" Type="http://schemas.openxmlformats.org/officeDocument/2006/relationships/image" Target="../media/image33.jpg"/><Relationship Id="rId2" Type="http://schemas.openxmlformats.org/officeDocument/2006/relationships/image" Target="../media/image2.jpg"/><Relationship Id="rId1" Type="http://schemas.openxmlformats.org/officeDocument/2006/relationships/slideLayout" Target="../slideLayouts/slideLayout8.xml"/><Relationship Id="rId6" Type="http://schemas.microsoft.com/office/2007/relationships/hdphoto" Target="../media/hdphoto1.wdp"/><Relationship Id="rId11" Type="http://schemas.microsoft.com/office/2007/relationships/hdphoto" Target="../media/hdphoto2.wdp"/><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hyperlink" Target="https://creativecommons.org/licenses/by-nc-nd/3.0/" TargetMode="External"/><Relationship Id="rId9" Type="http://schemas.openxmlformats.org/officeDocument/2006/relationships/image" Target="../media/image31.jpg"/></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34.jpeg"/><Relationship Id="rId2" Type="http://schemas.openxmlformats.org/officeDocument/2006/relationships/slideLayout" Target="../slideLayouts/slideLayout3.xml"/><Relationship Id="rId1" Type="http://schemas.openxmlformats.org/officeDocument/2006/relationships/video" Target="https://www.youtube.com/embed/gET4P4ZQsCQ?feature=oembed" TargetMode="External"/><Relationship Id="rId6" Type="http://schemas.openxmlformats.org/officeDocument/2006/relationships/image" Target="../media/image17.jpeg"/><Relationship Id="rId5" Type="http://schemas.openxmlformats.org/officeDocument/2006/relationships/hyperlink" Target="https://creativecommons.org/licenses/by-nc-nd/3.0/" TargetMode="External"/><Relationship Id="rId4" Type="http://schemas.openxmlformats.org/officeDocument/2006/relationships/hyperlink" Target="http://desatrancosurgentes24h.blogspot.com/" TargetMode="External"/></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hyperlink" Target="http://desatrancosurgentes24h.blogspot.com/" TargetMode="External"/><Relationship Id="rId7" Type="http://schemas.openxmlformats.org/officeDocument/2006/relationships/image" Target="../media/image32.png"/><Relationship Id="rId2" Type="http://schemas.openxmlformats.org/officeDocument/2006/relationships/image" Target="../media/image2.jpg"/><Relationship Id="rId1" Type="http://schemas.openxmlformats.org/officeDocument/2006/relationships/slideLayout" Target="../slideLayouts/slideLayout8.xml"/><Relationship Id="rId6" Type="http://schemas.microsoft.com/office/2007/relationships/hdphoto" Target="../media/hdphoto1.wdp"/><Relationship Id="rId11" Type="http://schemas.openxmlformats.org/officeDocument/2006/relationships/image" Target="../media/image36.jpg"/><Relationship Id="rId5" Type="http://schemas.openxmlformats.org/officeDocument/2006/relationships/image" Target="../media/image28.png"/><Relationship Id="rId10" Type="http://schemas.openxmlformats.org/officeDocument/2006/relationships/image" Target="../media/image35.jpg"/><Relationship Id="rId4" Type="http://schemas.openxmlformats.org/officeDocument/2006/relationships/hyperlink" Target="https://creativecommons.org/licenses/by-nc-nd/3.0/" TargetMode="External"/><Relationship Id="rId9"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37.jpeg"/><Relationship Id="rId2" Type="http://schemas.openxmlformats.org/officeDocument/2006/relationships/slideLayout" Target="../slideLayouts/slideLayout3.xml"/><Relationship Id="rId1" Type="http://schemas.openxmlformats.org/officeDocument/2006/relationships/video" Target="https://www.youtube.com/embed/X-hrxEjWxkE?feature=oembed" TargetMode="External"/><Relationship Id="rId6" Type="http://schemas.openxmlformats.org/officeDocument/2006/relationships/image" Target="../media/image17.jpeg"/><Relationship Id="rId5" Type="http://schemas.openxmlformats.org/officeDocument/2006/relationships/hyperlink" Target="https://creativecommons.org/licenses/by-nc-nd/3.0/" TargetMode="External"/><Relationship Id="rId4" Type="http://schemas.openxmlformats.org/officeDocument/2006/relationships/hyperlink" Target="http://desatrancosurgentes24h.blogspot.com/"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31.jpg"/><Relationship Id="rId18" Type="http://schemas.openxmlformats.org/officeDocument/2006/relationships/image" Target="../media/image42.jpg"/><Relationship Id="rId3" Type="http://schemas.openxmlformats.org/officeDocument/2006/relationships/hyperlink" Target="http://desatrancosurgentes24h.blogspot.com/" TargetMode="External"/><Relationship Id="rId7" Type="http://schemas.openxmlformats.org/officeDocument/2006/relationships/image" Target="../media/image33.jpg"/><Relationship Id="rId12" Type="http://schemas.openxmlformats.org/officeDocument/2006/relationships/image" Target="../media/image30.jpg"/><Relationship Id="rId17" Type="http://schemas.openxmlformats.org/officeDocument/2006/relationships/image" Target="../media/image41.gif"/><Relationship Id="rId2" Type="http://schemas.openxmlformats.org/officeDocument/2006/relationships/image" Target="../media/image2.jpg"/><Relationship Id="rId16" Type="http://schemas.openxmlformats.org/officeDocument/2006/relationships/image" Target="../media/image40.gif"/><Relationship Id="rId20" Type="http://schemas.openxmlformats.org/officeDocument/2006/relationships/image" Target="../media/image44.jpg"/><Relationship Id="rId1" Type="http://schemas.openxmlformats.org/officeDocument/2006/relationships/slideLayout" Target="../slideLayouts/slideLayout8.xml"/><Relationship Id="rId6" Type="http://schemas.openxmlformats.org/officeDocument/2006/relationships/image" Target="../media/image38.jpg"/><Relationship Id="rId11" Type="http://schemas.openxmlformats.org/officeDocument/2006/relationships/image" Target="../media/image29.jpg"/><Relationship Id="rId5" Type="http://schemas.openxmlformats.org/officeDocument/2006/relationships/image" Target="../media/image16.jpg"/><Relationship Id="rId15" Type="http://schemas.openxmlformats.org/officeDocument/2006/relationships/image" Target="../media/image39.gif"/><Relationship Id="rId10" Type="http://schemas.openxmlformats.org/officeDocument/2006/relationships/image" Target="../media/image15.jpg"/><Relationship Id="rId19" Type="http://schemas.openxmlformats.org/officeDocument/2006/relationships/image" Target="../media/image43.jpg"/><Relationship Id="rId4" Type="http://schemas.openxmlformats.org/officeDocument/2006/relationships/hyperlink" Target="https://creativecommons.org/licenses/by-nc-nd/3.0/" TargetMode="External"/><Relationship Id="rId9" Type="http://schemas.openxmlformats.org/officeDocument/2006/relationships/image" Target="../media/image36.jpg"/><Relationship Id="rId14" Type="http://schemas.openxmlformats.org/officeDocument/2006/relationships/image" Target="../media/image35.jpg"/></Relationships>
</file>

<file path=ppt/slides/_rels/slide20.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42.jpg"/><Relationship Id="rId3" Type="http://schemas.openxmlformats.org/officeDocument/2006/relationships/hyperlink" Target="http://desatrancosurgentes24h.blogspot.com/" TargetMode="External"/><Relationship Id="rId7" Type="http://schemas.openxmlformats.org/officeDocument/2006/relationships/image" Target="../media/image38.jpg"/><Relationship Id="rId12" Type="http://schemas.openxmlformats.org/officeDocument/2006/relationships/image" Target="../media/image41.gif"/><Relationship Id="rId2" Type="http://schemas.openxmlformats.org/officeDocument/2006/relationships/image" Target="../media/image2.jpg"/><Relationship Id="rId16" Type="http://schemas.openxmlformats.org/officeDocument/2006/relationships/image" Target="../media/image36.jpg"/><Relationship Id="rId1" Type="http://schemas.openxmlformats.org/officeDocument/2006/relationships/slideLayout" Target="../slideLayouts/slideLayout8.xml"/><Relationship Id="rId6" Type="http://schemas.openxmlformats.org/officeDocument/2006/relationships/image" Target="../media/image45.jpg"/><Relationship Id="rId11" Type="http://schemas.openxmlformats.org/officeDocument/2006/relationships/image" Target="../media/image40.gif"/><Relationship Id="rId5" Type="http://schemas.openxmlformats.org/officeDocument/2006/relationships/image" Target="../media/image16.jpg"/><Relationship Id="rId15" Type="http://schemas.openxmlformats.org/officeDocument/2006/relationships/image" Target="../media/image44.jpg"/><Relationship Id="rId10" Type="http://schemas.openxmlformats.org/officeDocument/2006/relationships/image" Target="../media/image39.gif"/><Relationship Id="rId4" Type="http://schemas.openxmlformats.org/officeDocument/2006/relationships/hyperlink" Target="https://creativecommons.org/licenses/by-nc-nd/3.0/" TargetMode="External"/><Relationship Id="rId9" Type="http://schemas.openxmlformats.org/officeDocument/2006/relationships/image" Target="../media/image33.jpg"/><Relationship Id="rId14" Type="http://schemas.openxmlformats.org/officeDocument/2006/relationships/image" Target="../media/image43.jpg"/></Relationships>
</file>

<file path=ppt/slides/_rels/slide21.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hyperlink" Target="http://desatrancosurgentes24h.blogspot.com/" TargetMode="External"/><Relationship Id="rId7" Type="http://schemas.openxmlformats.org/officeDocument/2006/relationships/image" Target="../media/image38.jpg"/><Relationship Id="rId2" Type="http://schemas.openxmlformats.org/officeDocument/2006/relationships/image" Target="../media/image2.jpg"/><Relationship Id="rId1" Type="http://schemas.openxmlformats.org/officeDocument/2006/relationships/slideLayout" Target="../slideLayouts/slideLayout8.xml"/><Relationship Id="rId6" Type="http://schemas.openxmlformats.org/officeDocument/2006/relationships/image" Target="../media/image45.jpg"/><Relationship Id="rId5" Type="http://schemas.openxmlformats.org/officeDocument/2006/relationships/image" Target="../media/image16.jpg"/><Relationship Id="rId4" Type="http://schemas.openxmlformats.org/officeDocument/2006/relationships/hyperlink" Target="https://creativecommons.org/licenses/by-nc-nd/3.0/"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desatrancosurgentes24h.blogspot.com/" TargetMode="External"/><Relationship Id="rId2" Type="http://schemas.openxmlformats.org/officeDocument/2006/relationships/image" Target="../media/image2.jpg"/><Relationship Id="rId1" Type="http://schemas.openxmlformats.org/officeDocument/2006/relationships/slideLayout" Target="../slideLayouts/slideLayout3.xml"/><Relationship Id="rId4" Type="http://schemas.openxmlformats.org/officeDocument/2006/relationships/hyperlink" Target="https://creativecommons.org/licenses/by-nc-nd/3.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46.jpeg"/><Relationship Id="rId2" Type="http://schemas.openxmlformats.org/officeDocument/2006/relationships/slideLayout" Target="../slideLayouts/slideLayout3.xml"/><Relationship Id="rId1" Type="http://schemas.openxmlformats.org/officeDocument/2006/relationships/video" Target="https://www.youtube.com/embed/iEilEfThEjk?feature=oembed" TargetMode="External"/><Relationship Id="rId6" Type="http://schemas.openxmlformats.org/officeDocument/2006/relationships/image" Target="../media/image17.jpeg"/><Relationship Id="rId5" Type="http://schemas.openxmlformats.org/officeDocument/2006/relationships/hyperlink" Target="https://creativecommons.org/licenses/by-nc-nd/3.0/" TargetMode="External"/><Relationship Id="rId4" Type="http://schemas.openxmlformats.org/officeDocument/2006/relationships/hyperlink" Target="http://desatrancosurgentes24h.blogspot.co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desatrancosurgentes24h.blogspot.com/" TargetMode="External"/><Relationship Id="rId2" Type="http://schemas.openxmlformats.org/officeDocument/2006/relationships/image" Target="../media/image2.jpg"/><Relationship Id="rId1" Type="http://schemas.openxmlformats.org/officeDocument/2006/relationships/slideLayout" Target="../slideLayouts/slideLayout3.xml"/><Relationship Id="rId4" Type="http://schemas.openxmlformats.org/officeDocument/2006/relationships/hyperlink" Target="https://creativecommons.org/licenses/by-nc-nd/3.0/"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http://desatrancosurgentes24h.blogspot.com/" TargetMode="External"/><Relationship Id="rId7" Type="http://schemas.openxmlformats.org/officeDocument/2006/relationships/image" Target="../media/image49.jpg"/><Relationship Id="rId2" Type="http://schemas.openxmlformats.org/officeDocument/2006/relationships/image" Target="../media/image2.jpg"/><Relationship Id="rId1" Type="http://schemas.openxmlformats.org/officeDocument/2006/relationships/slideLayout" Target="../slideLayouts/slideLayout3.xml"/><Relationship Id="rId6" Type="http://schemas.openxmlformats.org/officeDocument/2006/relationships/image" Target="../media/image48.jpg"/><Relationship Id="rId5" Type="http://schemas.openxmlformats.org/officeDocument/2006/relationships/image" Target="../media/image47.jpg"/><Relationship Id="rId10" Type="http://schemas.openxmlformats.org/officeDocument/2006/relationships/image" Target="../media/image52.jpg"/><Relationship Id="rId4" Type="http://schemas.openxmlformats.org/officeDocument/2006/relationships/hyperlink" Target="https://creativecommons.org/licenses/by-nc-nd/3.0/" TargetMode="External"/><Relationship Id="rId9"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hyperlink" Target="http://desatrancosurgentes24h.blogspot.com/" TargetMode="External"/><Relationship Id="rId7" Type="http://schemas.openxmlformats.org/officeDocument/2006/relationships/image" Target="../media/image55.jpg"/><Relationship Id="rId2" Type="http://schemas.openxmlformats.org/officeDocument/2006/relationships/image" Target="../media/image2.jpg"/><Relationship Id="rId1" Type="http://schemas.openxmlformats.org/officeDocument/2006/relationships/slideLayout" Target="../slideLayouts/slideLayout3.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hyperlink" Target="https://creativecommons.org/licenses/by-nc-nd/3.0/"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6.jpeg"/><Relationship Id="rId2" Type="http://schemas.openxmlformats.org/officeDocument/2006/relationships/slideLayout" Target="../slideLayouts/slideLayout3.xml"/><Relationship Id="rId1" Type="http://schemas.openxmlformats.org/officeDocument/2006/relationships/video" Target="https://www.youtube.com/embed/HmwXXiIY_Kw?feature=oembed" TargetMode="External"/><Relationship Id="rId6" Type="http://schemas.openxmlformats.org/officeDocument/2006/relationships/image" Target="../media/image17.jpeg"/><Relationship Id="rId5" Type="http://schemas.openxmlformats.org/officeDocument/2006/relationships/hyperlink" Target="https://creativecommons.org/licenses/by-nc-nd/3.0/" TargetMode="External"/><Relationship Id="rId4" Type="http://schemas.openxmlformats.org/officeDocument/2006/relationships/hyperlink" Target="http://desatrancosurgentes24h.blogspot.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7.jpeg"/><Relationship Id="rId2" Type="http://schemas.openxmlformats.org/officeDocument/2006/relationships/slideLayout" Target="../slideLayouts/slideLayout3.xml"/><Relationship Id="rId1" Type="http://schemas.openxmlformats.org/officeDocument/2006/relationships/video" Target="https://www.youtube.com/embed/LYlkcoAfLU4?feature=oembed" TargetMode="External"/><Relationship Id="rId6" Type="http://schemas.openxmlformats.org/officeDocument/2006/relationships/image" Target="../media/image17.jpeg"/><Relationship Id="rId5" Type="http://schemas.openxmlformats.org/officeDocument/2006/relationships/hyperlink" Target="https://creativecommons.org/licenses/by-nc-nd/3.0/" TargetMode="External"/><Relationship Id="rId4" Type="http://schemas.openxmlformats.org/officeDocument/2006/relationships/hyperlink" Target="http://desatrancosurgentes24h.blogspot.co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desatrancosurgentes24h.blogspot.com/" TargetMode="External"/><Relationship Id="rId7" Type="http://schemas.openxmlformats.org/officeDocument/2006/relationships/hyperlink" Target="https://activity-array.com/" TargetMode="External"/><Relationship Id="rId2" Type="http://schemas.openxmlformats.org/officeDocument/2006/relationships/image" Target="../media/image2.jpg"/><Relationship Id="rId1" Type="http://schemas.openxmlformats.org/officeDocument/2006/relationships/slideLayout" Target="../slideLayouts/slideLayout3.xml"/><Relationship Id="rId6" Type="http://schemas.openxmlformats.org/officeDocument/2006/relationships/image" Target="../media/image58.png"/><Relationship Id="rId5" Type="http://schemas.openxmlformats.org/officeDocument/2006/relationships/image" Target="../media/image17.jpeg"/><Relationship Id="rId4" Type="http://schemas.openxmlformats.org/officeDocument/2006/relationships/hyperlink" Target="https://creativecommons.org/licenses/by-nc-nd/3.0/"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B6086B-D705-4915-8CFD-E9D5AA79A2D4}"/>
              </a:ext>
            </a:extLst>
          </p:cNvPr>
          <p:cNvSpPr>
            <a:spLocks noGrp="1"/>
          </p:cNvSpPr>
          <p:nvPr>
            <p:ph type="ctrTitle"/>
          </p:nvPr>
        </p:nvSpPr>
        <p:spPr>
          <a:xfrm>
            <a:off x="838199" y="4428000"/>
            <a:ext cx="6143626" cy="1400400"/>
          </a:xfrm>
        </p:spPr>
        <p:txBody>
          <a:bodyPr wrap="square" anchor="b">
            <a:normAutofit/>
          </a:bodyPr>
          <a:lstStyle/>
          <a:p>
            <a:pPr algn="l"/>
            <a:r>
              <a:rPr lang="en-US" sz="4800">
                <a:solidFill>
                  <a:schemeClr val="bg1"/>
                </a:solidFill>
              </a:rPr>
              <a:t>Parable of the Vineyard</a:t>
            </a:r>
          </a:p>
        </p:txBody>
      </p:sp>
      <p:sp>
        <p:nvSpPr>
          <p:cNvPr id="3" name="Subtitle 2">
            <a:extLst>
              <a:ext uri="{FF2B5EF4-FFF2-40B4-BE49-F238E27FC236}">
                <a16:creationId xmlns:a16="http://schemas.microsoft.com/office/drawing/2014/main" id="{5EFF9884-A47C-4E14-A36C-BBFFD844914C}"/>
              </a:ext>
            </a:extLst>
          </p:cNvPr>
          <p:cNvSpPr>
            <a:spLocks noGrp="1"/>
          </p:cNvSpPr>
          <p:nvPr>
            <p:ph type="subTitle" idx="1"/>
          </p:nvPr>
        </p:nvSpPr>
        <p:spPr>
          <a:xfrm>
            <a:off x="7859713" y="4716472"/>
            <a:ext cx="3494088" cy="1017896"/>
          </a:xfrm>
        </p:spPr>
        <p:txBody>
          <a:bodyPr anchor="b">
            <a:normAutofit/>
          </a:bodyPr>
          <a:lstStyle/>
          <a:p>
            <a:pPr algn="l"/>
            <a:r>
              <a:rPr lang="en-US">
                <a:solidFill>
                  <a:schemeClr val="bg1"/>
                </a:solidFill>
              </a:rPr>
              <a:t>Matthew 20:1-16</a:t>
            </a:r>
          </a:p>
        </p:txBody>
      </p:sp>
      <p:pic>
        <p:nvPicPr>
          <p:cNvPr id="6" name="Picture 5" descr="A person cutting a tree branch with a chainsaw&#10;&#10;Description automatically generated with low confidence">
            <a:extLst>
              <a:ext uri="{FF2B5EF4-FFF2-40B4-BE49-F238E27FC236}">
                <a16:creationId xmlns:a16="http://schemas.microsoft.com/office/drawing/2014/main" id="{157B54DE-F238-4715-BC84-640484A30AF6}"/>
              </a:ext>
            </a:extLst>
          </p:cNvPr>
          <p:cNvPicPr>
            <a:picLocks noChangeAspect="1"/>
          </p:cNvPicPr>
          <p:nvPr/>
        </p:nvPicPr>
        <p:blipFill rotWithShape="1">
          <a:blip r:embed="rId2">
            <a:extLst>
              <a:ext uri="{28A0092B-C50C-407E-A947-70E740481C1C}">
                <a14:useLocalDpi xmlns:a14="http://schemas.microsoft.com/office/drawing/2010/main" val="0"/>
              </a:ext>
            </a:extLst>
          </a:blip>
          <a:srcRect r="1" b="1972"/>
          <a:stretch/>
        </p:blipFill>
        <p:spPr>
          <a:xfrm>
            <a:off x="6" y="-1"/>
            <a:ext cx="6000749" cy="3911828"/>
          </a:xfrm>
          <a:custGeom>
            <a:avLst/>
            <a:gdLst/>
            <a:ahLst/>
            <a:cxnLst/>
            <a:rect l="l" t="t" r="r" b="b"/>
            <a:pathLst>
              <a:path w="6000749" h="3911828">
                <a:moveTo>
                  <a:pt x="0" y="0"/>
                </a:moveTo>
                <a:lnTo>
                  <a:pt x="6000749" y="0"/>
                </a:lnTo>
                <a:lnTo>
                  <a:pt x="6000749" y="3767827"/>
                </a:lnTo>
                <a:lnTo>
                  <a:pt x="5572124" y="3740378"/>
                </a:lnTo>
                <a:lnTo>
                  <a:pt x="0" y="3911828"/>
                </a:lnTo>
                <a:close/>
              </a:path>
            </a:pathLst>
          </a:custGeom>
        </p:spPr>
      </p:pic>
      <p:pic>
        <p:nvPicPr>
          <p:cNvPr id="7" name="Picture 6" descr="A bunch of grapes on a vine&#10;&#10;Description automatically generated with medium confidence">
            <a:extLst>
              <a:ext uri="{FF2B5EF4-FFF2-40B4-BE49-F238E27FC236}">
                <a16:creationId xmlns:a16="http://schemas.microsoft.com/office/drawing/2014/main" id="{0E5C9B68-863F-4E7B-92CC-2851C22ED75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957" r="-1" b="-1"/>
          <a:stretch/>
        </p:blipFill>
        <p:spPr>
          <a:xfrm>
            <a:off x="6191245" y="-1"/>
            <a:ext cx="6000750" cy="3988028"/>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grpSp>
        <p:nvGrpSpPr>
          <p:cNvPr id="24" name="Group 23">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5" name="Freeform: Shape 24">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TextBox 7">
            <a:extLst>
              <a:ext uri="{FF2B5EF4-FFF2-40B4-BE49-F238E27FC236}">
                <a16:creationId xmlns:a16="http://schemas.microsoft.com/office/drawing/2014/main" id="{C69E0EFA-37AE-4306-B260-32ADE96EED2C}"/>
              </a:ext>
            </a:extLst>
          </p:cNvPr>
          <p:cNvSpPr txBox="1"/>
          <p:nvPr/>
        </p:nvSpPr>
        <p:spPr>
          <a:xfrm>
            <a:off x="9732673" y="6657945"/>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388783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6217C7E3-1E77-4BCF-819A-9DA3AFEC5ABB}"/>
              </a:ext>
            </a:extLst>
          </p:cNvPr>
          <p:cNvPicPr>
            <a:picLocks noChangeAspect="1"/>
          </p:cNvPicPr>
          <p:nvPr/>
        </p:nvPicPr>
        <p:blipFill rotWithShape="1">
          <a:blip r:embed="rId2">
            <a:extLst>
              <a:ext uri="{28A0092B-C50C-407E-A947-70E740481C1C}">
                <a14:useLocalDpi xmlns:a14="http://schemas.microsoft.com/office/drawing/2010/main" val="0"/>
              </a:ext>
            </a:extLst>
          </a:blip>
          <a:srcRect l="-1" r="51405"/>
          <a:stretch/>
        </p:blipFill>
        <p:spPr>
          <a:xfrm>
            <a:off x="0" y="39624"/>
            <a:ext cx="2541722" cy="6778751"/>
          </a:xfrm>
          <a:prstGeom prst="rect">
            <a:avLst/>
          </a:prstGeom>
        </p:spPr>
      </p:pic>
      <p:pic>
        <p:nvPicPr>
          <p:cNvPr id="5" name="Picture 4" descr="Map&#10;&#10;Description automatically generated">
            <a:extLst>
              <a:ext uri="{FF2B5EF4-FFF2-40B4-BE49-F238E27FC236}">
                <a16:creationId xmlns:a16="http://schemas.microsoft.com/office/drawing/2014/main" id="{D60EF966-7AA1-4D6F-929D-B4254B8288B0}"/>
              </a:ext>
            </a:extLst>
          </p:cNvPr>
          <p:cNvPicPr>
            <a:picLocks noChangeAspect="1"/>
          </p:cNvPicPr>
          <p:nvPr/>
        </p:nvPicPr>
        <p:blipFill rotWithShape="1">
          <a:blip r:embed="rId2">
            <a:extLst>
              <a:ext uri="{28A0092B-C50C-407E-A947-70E740481C1C}">
                <a14:useLocalDpi xmlns:a14="http://schemas.microsoft.com/office/drawing/2010/main" val="0"/>
              </a:ext>
            </a:extLst>
          </a:blip>
          <a:srcRect l="48711" r="-125"/>
          <a:stretch/>
        </p:blipFill>
        <p:spPr>
          <a:xfrm>
            <a:off x="9352990" y="39623"/>
            <a:ext cx="2689191" cy="6778751"/>
          </a:xfrm>
          <a:prstGeom prst="rect">
            <a:avLst/>
          </a:prstGeom>
        </p:spPr>
      </p:pic>
      <p:sp>
        <p:nvSpPr>
          <p:cNvPr id="2" name="Title 1">
            <a:extLst>
              <a:ext uri="{FF2B5EF4-FFF2-40B4-BE49-F238E27FC236}">
                <a16:creationId xmlns:a16="http://schemas.microsoft.com/office/drawing/2014/main" id="{2DD373C4-EF87-4570-9AB0-AAA9A8F93076}"/>
              </a:ext>
            </a:extLst>
          </p:cNvPr>
          <p:cNvSpPr>
            <a:spLocks noGrp="1"/>
          </p:cNvSpPr>
          <p:nvPr>
            <p:ph type="title"/>
          </p:nvPr>
        </p:nvSpPr>
        <p:spPr>
          <a:xfrm>
            <a:off x="700244" y="830075"/>
            <a:ext cx="10920663" cy="1325563"/>
          </a:xfrm>
        </p:spPr>
        <p:txBody>
          <a:bodyPr>
            <a:normAutofit fontScale="90000"/>
          </a:bodyPr>
          <a:lstStyle/>
          <a:p>
            <a:r>
              <a:rPr lang="en-US" sz="4000" dirty="0"/>
              <a:t>What kind of work do your parents ask you to do?  When it’s your turn, draw a picture or act it out in a charade</a:t>
            </a:r>
            <a:r>
              <a:rPr lang="en-US" dirty="0"/>
              <a:t>.</a:t>
            </a:r>
          </a:p>
        </p:txBody>
      </p:sp>
      <p:pic>
        <p:nvPicPr>
          <p:cNvPr id="7" name="Picture 6">
            <a:extLst>
              <a:ext uri="{FF2B5EF4-FFF2-40B4-BE49-F238E27FC236}">
                <a16:creationId xmlns:a16="http://schemas.microsoft.com/office/drawing/2014/main" id="{136CE5CC-225E-4623-97D4-F50128E0B3ED}"/>
              </a:ext>
            </a:extLst>
          </p:cNvPr>
          <p:cNvPicPr>
            <a:picLocks noChangeAspect="1"/>
          </p:cNvPicPr>
          <p:nvPr/>
        </p:nvPicPr>
        <p:blipFill rotWithShape="1">
          <a:blip r:embed="rId3">
            <a:extLst>
              <a:ext uri="{28A0092B-C50C-407E-A947-70E740481C1C}">
                <a14:useLocalDpi xmlns:a14="http://schemas.microsoft.com/office/drawing/2010/main" val="0"/>
              </a:ext>
            </a:extLst>
          </a:blip>
          <a:srcRect b="77571"/>
          <a:stretch/>
        </p:blipFill>
        <p:spPr>
          <a:xfrm>
            <a:off x="2839008" y="-131304"/>
            <a:ext cx="6067425" cy="961379"/>
          </a:xfrm>
          <a:prstGeom prst="rect">
            <a:avLst/>
          </a:prstGeom>
        </p:spPr>
      </p:pic>
      <p:pic>
        <p:nvPicPr>
          <p:cNvPr id="9" name="Picture 8" descr="A picture containing flower, colorful, plant, decorated&#10;&#10;Description automatically generated">
            <a:extLst>
              <a:ext uri="{FF2B5EF4-FFF2-40B4-BE49-F238E27FC236}">
                <a16:creationId xmlns:a16="http://schemas.microsoft.com/office/drawing/2014/main" id="{EC4A92DE-BDAC-46DE-BB60-1D4274E817CE}"/>
              </a:ext>
            </a:extLst>
          </p:cNvPr>
          <p:cNvPicPr>
            <a:picLocks noChangeAspect="1"/>
          </p:cNvPicPr>
          <p:nvPr/>
        </p:nvPicPr>
        <p:blipFill rotWithShape="1">
          <a:blip r:embed="rId4">
            <a:extLst>
              <a:ext uri="{28A0092B-C50C-407E-A947-70E740481C1C}">
                <a14:useLocalDpi xmlns:a14="http://schemas.microsoft.com/office/drawing/2010/main" val="0"/>
              </a:ext>
            </a:extLst>
          </a:blip>
          <a:srcRect l="2067" t="50000" r="3502"/>
          <a:stretch/>
        </p:blipFill>
        <p:spPr>
          <a:xfrm>
            <a:off x="3400739" y="5622019"/>
            <a:ext cx="4943961" cy="1366837"/>
          </a:xfrm>
          <a:prstGeom prst="rect">
            <a:avLst/>
          </a:prstGeom>
        </p:spPr>
      </p:pic>
      <p:sp>
        <p:nvSpPr>
          <p:cNvPr id="10" name="Rectangle 9">
            <a:extLst>
              <a:ext uri="{FF2B5EF4-FFF2-40B4-BE49-F238E27FC236}">
                <a16:creationId xmlns:a16="http://schemas.microsoft.com/office/drawing/2014/main" id="{5A0C134B-8913-4D0B-95B6-138C9CCADE01}"/>
              </a:ext>
            </a:extLst>
          </p:cNvPr>
          <p:cNvSpPr/>
          <p:nvPr/>
        </p:nvSpPr>
        <p:spPr>
          <a:xfrm>
            <a:off x="883403" y="2155637"/>
            <a:ext cx="10461356" cy="387228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TextBox 11">
            <a:extLst>
              <a:ext uri="{FF2B5EF4-FFF2-40B4-BE49-F238E27FC236}">
                <a16:creationId xmlns:a16="http://schemas.microsoft.com/office/drawing/2014/main" id="{C1CD78B4-4F02-49D5-A047-318578DBD471}"/>
              </a:ext>
            </a:extLst>
          </p:cNvPr>
          <p:cNvSpPr txBox="1"/>
          <p:nvPr/>
        </p:nvSpPr>
        <p:spPr>
          <a:xfrm>
            <a:off x="601579" y="6110488"/>
            <a:ext cx="2799161" cy="707886"/>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2000" dirty="0"/>
              <a:t>We’ll guess what it is</a:t>
            </a:r>
          </a:p>
          <a:p>
            <a:pPr algn="ctr"/>
            <a:r>
              <a:rPr lang="en-US" sz="2000" dirty="0"/>
              <a:t> you do.</a:t>
            </a:r>
          </a:p>
        </p:txBody>
      </p:sp>
    </p:spTree>
    <p:extLst>
      <p:ext uri="{BB962C8B-B14F-4D97-AF65-F5344CB8AC3E}">
        <p14:creationId xmlns:p14="http://schemas.microsoft.com/office/powerpoint/2010/main" val="2073971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58AD3-CCFB-4E7E-95C3-C5D84F974754}"/>
              </a:ext>
            </a:extLst>
          </p:cNvPr>
          <p:cNvSpPr>
            <a:spLocks noGrp="1"/>
          </p:cNvSpPr>
          <p:nvPr>
            <p:ph type="title"/>
          </p:nvPr>
        </p:nvSpPr>
        <p:spPr>
          <a:xfrm>
            <a:off x="7464614" y="2882685"/>
            <a:ext cx="4087306" cy="3564610"/>
          </a:xfrm>
        </p:spPr>
        <p:txBody>
          <a:bodyPr vert="horz" lIns="91440" tIns="45720" rIns="91440" bIns="45720" rtlCol="0" anchor="b">
            <a:normAutofit/>
          </a:bodyPr>
          <a:lstStyle/>
          <a:p>
            <a:r>
              <a:rPr lang="en-US" sz="5400" dirty="0"/>
              <a:t>Why should a person work?</a:t>
            </a:r>
            <a:br>
              <a:rPr lang="en-US" sz="5400" dirty="0"/>
            </a:br>
            <a:br>
              <a:rPr lang="en-US" sz="5400" dirty="0"/>
            </a:br>
            <a:endParaRPr lang="en-US" sz="5400" dirty="0"/>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picture containing text, posing, group&#10;&#10;Description automatically generated">
            <a:extLst>
              <a:ext uri="{FF2B5EF4-FFF2-40B4-BE49-F238E27FC236}">
                <a16:creationId xmlns:a16="http://schemas.microsoft.com/office/drawing/2014/main" id="{4A486F53-71F1-4C8C-A684-E65A0B5CA0C2}"/>
              </a:ext>
            </a:extLst>
          </p:cNvPr>
          <p:cNvPicPr>
            <a:picLocks noChangeAspect="1"/>
          </p:cNvPicPr>
          <p:nvPr/>
        </p:nvPicPr>
        <p:blipFill rotWithShape="1">
          <a:blip r:embed="rId2">
            <a:extLst>
              <a:ext uri="{28A0092B-C50C-407E-A947-70E740481C1C}">
                <a14:useLocalDpi xmlns:a14="http://schemas.microsoft.com/office/drawing/2010/main" val="0"/>
              </a:ext>
            </a:extLst>
          </a:blip>
          <a:srcRect t="1000" r="-1" b="1424"/>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65828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a:extLst>
              <a:ext uri="{FF2B5EF4-FFF2-40B4-BE49-F238E27FC236}">
                <a16:creationId xmlns:a16="http://schemas.microsoft.com/office/drawing/2014/main" id="{C9171401-943E-47C0-8648-6839F5146D54}"/>
              </a:ext>
            </a:extLst>
          </p:cNvPr>
          <p:cNvSpPr/>
          <p:nvPr/>
        </p:nvSpPr>
        <p:spPr>
          <a:xfrm>
            <a:off x="7515358" y="962525"/>
            <a:ext cx="3745754" cy="5305927"/>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r>
              <a:rPr lang="en-US" sz="3200" baseline="30000" dirty="0"/>
              <a:t>” </a:t>
            </a:r>
            <a:r>
              <a:rPr lang="en-US" sz="3200" dirty="0"/>
              <a:t>In all the work </a:t>
            </a:r>
          </a:p>
          <a:p>
            <a:pPr algn="ctr"/>
            <a:r>
              <a:rPr lang="en-US" sz="3200" dirty="0"/>
              <a:t>you are given, </a:t>
            </a:r>
          </a:p>
          <a:p>
            <a:pPr algn="ctr"/>
            <a:r>
              <a:rPr lang="en-US" sz="3200" dirty="0"/>
              <a:t>do the best you can. Work as though </a:t>
            </a:r>
          </a:p>
          <a:p>
            <a:pPr algn="ctr"/>
            <a:r>
              <a:rPr lang="en-US" sz="3200" dirty="0"/>
              <a:t>you are working for the Lord,</a:t>
            </a:r>
          </a:p>
          <a:p>
            <a:pPr algn="ctr"/>
            <a:r>
              <a:rPr lang="en-US" sz="3200" dirty="0"/>
              <a:t> not any earthly master.”</a:t>
            </a:r>
          </a:p>
          <a:p>
            <a:pPr algn="ctr"/>
            <a:endParaRPr lang="en-US" sz="3200" dirty="0"/>
          </a:p>
          <a:p>
            <a:pPr algn="ctr"/>
            <a:r>
              <a:rPr lang="en-US" sz="3200" dirty="0"/>
              <a:t>Colossians 3:23</a:t>
            </a:r>
          </a:p>
        </p:txBody>
      </p:sp>
      <p:pic>
        <p:nvPicPr>
          <p:cNvPr id="6" name="Picture 5" descr="A group of cartoon people&#10;&#10;Description automatically generated">
            <a:extLst>
              <a:ext uri="{FF2B5EF4-FFF2-40B4-BE49-F238E27FC236}">
                <a16:creationId xmlns:a16="http://schemas.microsoft.com/office/drawing/2014/main" id="{F19C00D4-78EE-9E37-B428-CC31F53A4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188050" cy="6903076"/>
          </a:xfrm>
          <a:prstGeom prst="rect">
            <a:avLst/>
          </a:prstGeom>
        </p:spPr>
      </p:pic>
    </p:spTree>
    <p:extLst>
      <p:ext uri="{BB962C8B-B14F-4D97-AF65-F5344CB8AC3E}">
        <p14:creationId xmlns:p14="http://schemas.microsoft.com/office/powerpoint/2010/main" val="383282785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3">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EEF21D-D50B-46EE-82F0-7960D9B5C14E}"/>
              </a:ext>
            </a:extLst>
          </p:cNvPr>
          <p:cNvSpPr>
            <a:spLocks noGrp="1"/>
          </p:cNvSpPr>
          <p:nvPr>
            <p:ph type="title"/>
          </p:nvPr>
        </p:nvSpPr>
        <p:spPr>
          <a:xfrm>
            <a:off x="6819254" y="866274"/>
            <a:ext cx="4537721" cy="4559967"/>
          </a:xfrm>
        </p:spPr>
        <p:txBody>
          <a:bodyPr vert="horz" lIns="91440" tIns="45720" rIns="91440" bIns="45720" rtlCol="0" anchor="b">
            <a:normAutofit fontScale="90000"/>
          </a:bodyPr>
          <a:lstStyle/>
          <a:p>
            <a:pPr algn="ctr"/>
            <a:r>
              <a:rPr lang="en-US" sz="2300" dirty="0">
                <a:solidFill>
                  <a:schemeClr val="bg1"/>
                </a:solidFill>
              </a:rPr>
              <a:t>Everyone who works</a:t>
            </a:r>
            <a:br>
              <a:rPr lang="en-US" sz="2300" dirty="0">
                <a:solidFill>
                  <a:schemeClr val="bg1"/>
                </a:solidFill>
              </a:rPr>
            </a:br>
            <a:r>
              <a:rPr lang="en-US" sz="2300" dirty="0">
                <a:solidFill>
                  <a:schemeClr val="bg1"/>
                </a:solidFill>
              </a:rPr>
              <a:t> gets some kind of reward.</a:t>
            </a:r>
            <a:br>
              <a:rPr lang="en-US" sz="2300" dirty="0">
                <a:solidFill>
                  <a:schemeClr val="bg1"/>
                </a:solidFill>
              </a:rPr>
            </a:br>
            <a:r>
              <a:rPr lang="en-US" sz="2300" dirty="0">
                <a:solidFill>
                  <a:schemeClr val="bg1"/>
                </a:solidFill>
              </a:rPr>
              <a:t> </a:t>
            </a:r>
            <a:br>
              <a:rPr lang="en-US" sz="2300" dirty="0">
                <a:solidFill>
                  <a:schemeClr val="bg1"/>
                </a:solidFill>
              </a:rPr>
            </a:br>
            <a:r>
              <a:rPr lang="en-US" sz="2300" dirty="0">
                <a:solidFill>
                  <a:schemeClr val="bg1"/>
                </a:solidFill>
              </a:rPr>
              <a:t> It may be a good feeling, </a:t>
            </a:r>
            <a:br>
              <a:rPr lang="en-US" sz="2300" dirty="0">
                <a:solidFill>
                  <a:schemeClr val="bg1"/>
                </a:solidFill>
              </a:rPr>
            </a:br>
            <a:r>
              <a:rPr lang="en-US" sz="2300" dirty="0">
                <a:solidFill>
                  <a:schemeClr val="bg1"/>
                </a:solidFill>
              </a:rPr>
              <a:t>or it may be money,</a:t>
            </a:r>
            <a:br>
              <a:rPr lang="en-US" sz="2300" dirty="0">
                <a:solidFill>
                  <a:schemeClr val="bg1"/>
                </a:solidFill>
              </a:rPr>
            </a:br>
            <a:r>
              <a:rPr lang="en-US" sz="2300" dirty="0">
                <a:solidFill>
                  <a:schemeClr val="bg1"/>
                </a:solidFill>
              </a:rPr>
              <a:t>or it may be something you get to use,</a:t>
            </a:r>
            <a:br>
              <a:rPr lang="en-US" sz="2300" dirty="0">
                <a:solidFill>
                  <a:schemeClr val="bg1"/>
                </a:solidFill>
              </a:rPr>
            </a:br>
            <a:r>
              <a:rPr lang="en-US" sz="2300" dirty="0">
                <a:solidFill>
                  <a:schemeClr val="bg1"/>
                </a:solidFill>
              </a:rPr>
              <a:t> or something else.</a:t>
            </a:r>
            <a:br>
              <a:rPr lang="en-US" sz="2300" dirty="0">
                <a:solidFill>
                  <a:schemeClr val="bg1"/>
                </a:solidFill>
              </a:rPr>
            </a:br>
            <a:br>
              <a:rPr lang="en-US" sz="2300" dirty="0">
                <a:solidFill>
                  <a:schemeClr val="bg1"/>
                </a:solidFill>
              </a:rPr>
            </a:br>
            <a:br>
              <a:rPr lang="en-US" sz="2300" dirty="0">
                <a:solidFill>
                  <a:schemeClr val="bg1"/>
                </a:solidFill>
              </a:rPr>
            </a:br>
            <a:r>
              <a:rPr lang="en-US" sz="2300" dirty="0">
                <a:solidFill>
                  <a:schemeClr val="bg1"/>
                </a:solidFill>
              </a:rPr>
              <a:t>I have something for you.</a:t>
            </a:r>
            <a:br>
              <a:rPr lang="en-US" sz="2300" dirty="0">
                <a:solidFill>
                  <a:schemeClr val="bg1"/>
                </a:solidFill>
              </a:rPr>
            </a:br>
            <a:br>
              <a:rPr lang="en-US" sz="2300" dirty="0">
                <a:solidFill>
                  <a:schemeClr val="bg1"/>
                </a:solidFill>
              </a:rPr>
            </a:br>
            <a:r>
              <a:rPr lang="en-US" sz="2300" dirty="0">
                <a:solidFill>
                  <a:schemeClr val="bg1"/>
                </a:solidFill>
              </a:rPr>
              <a:t>SO</a:t>
            </a:r>
            <a:br>
              <a:rPr lang="en-US" sz="2300" dirty="0">
                <a:solidFill>
                  <a:schemeClr val="bg1"/>
                </a:solidFill>
              </a:rPr>
            </a:br>
            <a:br>
              <a:rPr lang="en-US" sz="2300" dirty="0">
                <a:solidFill>
                  <a:schemeClr val="bg1"/>
                </a:solidFill>
              </a:rPr>
            </a:br>
            <a:r>
              <a:rPr lang="en-US" sz="2300" dirty="0">
                <a:solidFill>
                  <a:schemeClr val="bg1"/>
                </a:solidFill>
              </a:rPr>
              <a:t>Everyone line up.</a:t>
            </a:r>
          </a:p>
        </p:txBody>
      </p:sp>
      <p:pic>
        <p:nvPicPr>
          <p:cNvPr id="4" name="Picture 3" descr="A picture containing blur&#10;&#10;Description automatically generated">
            <a:extLst>
              <a:ext uri="{FF2B5EF4-FFF2-40B4-BE49-F238E27FC236}">
                <a16:creationId xmlns:a16="http://schemas.microsoft.com/office/drawing/2014/main" id="{7C1EB392-BDD3-458A-BDB5-DC655C4FEF37}"/>
              </a:ext>
            </a:extLst>
          </p:cNvPr>
          <p:cNvPicPr>
            <a:picLocks noChangeAspect="1"/>
          </p:cNvPicPr>
          <p:nvPr/>
        </p:nvPicPr>
        <p:blipFill rotWithShape="1">
          <a:blip r:embed="rId2">
            <a:extLst>
              <a:ext uri="{28A0092B-C50C-407E-A947-70E740481C1C}">
                <a14:useLocalDpi xmlns:a14="http://schemas.microsoft.com/office/drawing/2010/main" val="0"/>
              </a:ext>
            </a:extLst>
          </a:blip>
          <a:srcRect l="21609" r="17565" b="-2"/>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23" name="Freeform: Shape 15">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17">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A367EFEF-49B8-4508-A4EA-91B3264DE1A6}"/>
              </a:ext>
            </a:extLst>
          </p:cNvPr>
          <p:cNvSpPr txBox="1"/>
          <p:nvPr/>
        </p:nvSpPr>
        <p:spPr>
          <a:xfrm>
            <a:off x="6377640" y="5549970"/>
            <a:ext cx="5665242" cy="30777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400" dirty="0">
                <a:solidFill>
                  <a:schemeClr val="tx1">
                    <a:lumMod val="65000"/>
                    <a:lumOff val="35000"/>
                  </a:schemeClr>
                </a:solidFill>
                <a:latin typeface="Brush Script MT" panose="03060802040406070304" pitchFamily="66" charset="0"/>
              </a:rPr>
              <a:t>Note to presenter:  give the reward to the last person first</a:t>
            </a:r>
          </a:p>
        </p:txBody>
      </p:sp>
    </p:spTree>
    <p:extLst>
      <p:ext uri="{BB962C8B-B14F-4D97-AF65-F5344CB8AC3E}">
        <p14:creationId xmlns:p14="http://schemas.microsoft.com/office/powerpoint/2010/main" val="138487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outdoor, ground, person&#10;&#10;Description automatically generated">
            <a:extLst>
              <a:ext uri="{FF2B5EF4-FFF2-40B4-BE49-F238E27FC236}">
                <a16:creationId xmlns:a16="http://schemas.microsoft.com/office/drawing/2014/main" id="{FDB8B6C8-D4EE-423D-AA22-5413F1E1119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7969"/>
          <a:stretch/>
        </p:blipFill>
        <p:spPr>
          <a:xfrm flipH="1">
            <a:off x="5029200" y="0"/>
            <a:ext cx="7162800" cy="6629400"/>
          </a:xfrm>
        </p:spPr>
      </p:pic>
      <p:pic>
        <p:nvPicPr>
          <p:cNvPr id="7" name="Content Placeholder 5" descr="A picture containing outdoor, ground, person&#10;&#10;Description automatically generated">
            <a:extLst>
              <a:ext uri="{FF2B5EF4-FFF2-40B4-BE49-F238E27FC236}">
                <a16:creationId xmlns:a16="http://schemas.microsoft.com/office/drawing/2014/main" id="{1CC5CAC1-412E-422E-810F-1A0C658CF4E8}"/>
              </a:ext>
            </a:extLst>
          </p:cNvPr>
          <p:cNvPicPr>
            <a:picLocks noChangeAspect="1"/>
          </p:cNvPicPr>
          <p:nvPr/>
        </p:nvPicPr>
        <p:blipFill rotWithShape="1">
          <a:blip r:embed="rId2">
            <a:extLst>
              <a:ext uri="{28A0092B-C50C-407E-A947-70E740481C1C}">
                <a14:useLocalDpi xmlns:a14="http://schemas.microsoft.com/office/drawing/2010/main" val="0"/>
              </a:ext>
            </a:extLst>
          </a:blip>
          <a:srcRect l="67707" r="187"/>
          <a:stretch/>
        </p:blipFill>
        <p:spPr>
          <a:xfrm flipH="1">
            <a:off x="0" y="24063"/>
            <a:ext cx="5346915" cy="6629400"/>
          </a:xfrm>
          <a:prstGeom prst="rect">
            <a:avLst/>
          </a:prstGeom>
        </p:spPr>
      </p:pic>
      <p:sp>
        <p:nvSpPr>
          <p:cNvPr id="2" name="Title 1">
            <a:extLst>
              <a:ext uri="{FF2B5EF4-FFF2-40B4-BE49-F238E27FC236}">
                <a16:creationId xmlns:a16="http://schemas.microsoft.com/office/drawing/2014/main" id="{79BF889D-B6ED-45A7-A527-3BC4D2C95271}"/>
              </a:ext>
            </a:extLst>
          </p:cNvPr>
          <p:cNvSpPr>
            <a:spLocks noGrp="1"/>
          </p:cNvSpPr>
          <p:nvPr>
            <p:ph type="title"/>
          </p:nvPr>
        </p:nvSpPr>
        <p:spPr>
          <a:xfrm>
            <a:off x="839788" y="457200"/>
            <a:ext cx="3932237" cy="1359568"/>
          </a:xfrm>
        </p:spPr>
        <p:txBody>
          <a:bodyPr>
            <a:normAutofit fontScale="90000"/>
          </a:bodyPr>
          <a:lstStyle/>
          <a:p>
            <a:r>
              <a:rPr lang="en-US" dirty="0"/>
              <a:t>Peter asked a question. </a:t>
            </a:r>
            <a:br>
              <a:rPr lang="en-US" dirty="0"/>
            </a:br>
            <a:r>
              <a:rPr lang="en-US" dirty="0"/>
              <a:t> Jesus told a parable.</a:t>
            </a:r>
            <a:br>
              <a:rPr lang="en-US" dirty="0"/>
            </a:br>
            <a:r>
              <a:rPr lang="en-US" sz="2200" i="1" dirty="0"/>
              <a:t>We find it in Matthew 19</a:t>
            </a:r>
          </a:p>
        </p:txBody>
      </p:sp>
      <p:sp>
        <p:nvSpPr>
          <p:cNvPr id="4" name="Text Placeholder 3">
            <a:extLst>
              <a:ext uri="{FF2B5EF4-FFF2-40B4-BE49-F238E27FC236}">
                <a16:creationId xmlns:a16="http://schemas.microsoft.com/office/drawing/2014/main" id="{AC41CA1B-366E-4E0C-9F79-7BACF4FEB638}"/>
              </a:ext>
            </a:extLst>
          </p:cNvPr>
          <p:cNvSpPr>
            <a:spLocks noGrp="1"/>
          </p:cNvSpPr>
          <p:nvPr>
            <p:ph type="body" sz="half" idx="2"/>
          </p:nvPr>
        </p:nvSpPr>
        <p:spPr>
          <a:xfrm>
            <a:off x="306388" y="2031812"/>
            <a:ext cx="5256212" cy="4343400"/>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1800" i="1" dirty="0">
                <a:ln w="0"/>
                <a:solidFill>
                  <a:schemeClr val="tx1"/>
                </a:solidFill>
                <a:effectLst>
                  <a:outerShdw blurRad="38100" dist="19050" dir="2700000" algn="tl" rotWithShape="0">
                    <a:schemeClr val="dk1">
                      <a:alpha val="40000"/>
                    </a:schemeClr>
                  </a:outerShdw>
                </a:effectLst>
              </a:rPr>
              <a:t>Jesus had just told a rich man, who wanted to be perfect, to sell his things, give them to the poor and to follow Him.  The rich man didn’t want to do that, so he went away sad.</a:t>
            </a:r>
          </a:p>
          <a:p>
            <a:r>
              <a:rPr lang="en-US" sz="1800" baseline="30000" dirty="0">
                <a:ln w="0"/>
                <a:solidFill>
                  <a:schemeClr val="tx1"/>
                </a:solidFill>
                <a:effectLst>
                  <a:outerShdw blurRad="38100" dist="19050" dir="2700000" algn="tl" rotWithShape="0">
                    <a:schemeClr val="dk1">
                      <a:alpha val="40000"/>
                    </a:schemeClr>
                  </a:outerShdw>
                </a:effectLst>
              </a:rPr>
              <a:t>27 </a:t>
            </a:r>
            <a:r>
              <a:rPr lang="en-US" sz="1800" dirty="0">
                <a:ln w="0"/>
                <a:solidFill>
                  <a:schemeClr val="tx1"/>
                </a:solidFill>
                <a:effectLst>
                  <a:outerShdw blurRad="38100" dist="19050" dir="2700000" algn="tl" rotWithShape="0">
                    <a:schemeClr val="dk1">
                      <a:alpha val="40000"/>
                    </a:schemeClr>
                  </a:outerShdw>
                </a:effectLst>
              </a:rPr>
              <a:t>Peter said to him, “We left everything we had and followed you. So, what will we have?”</a:t>
            </a:r>
          </a:p>
          <a:p>
            <a:r>
              <a:rPr lang="en-US" sz="1800" baseline="30000" dirty="0">
                <a:ln w="0"/>
                <a:solidFill>
                  <a:schemeClr val="tx1"/>
                </a:solidFill>
                <a:effectLst>
                  <a:outerShdw blurRad="38100" dist="19050" dir="2700000" algn="tl" rotWithShape="0">
                    <a:schemeClr val="dk1">
                      <a:alpha val="40000"/>
                    </a:schemeClr>
                  </a:outerShdw>
                </a:effectLst>
              </a:rPr>
              <a:t>28 </a:t>
            </a:r>
            <a:r>
              <a:rPr lang="en-US" sz="1800" dirty="0">
                <a:ln w="0"/>
                <a:solidFill>
                  <a:schemeClr val="tx1"/>
                </a:solidFill>
                <a:effectLst>
                  <a:outerShdw blurRad="38100" dist="19050" dir="2700000" algn="tl" rotWithShape="0">
                    <a:schemeClr val="dk1">
                      <a:alpha val="40000"/>
                    </a:schemeClr>
                  </a:outerShdw>
                </a:effectLst>
              </a:rPr>
              <a:t>Jesus said to them, “When the time of the new world comes, the Son of Man will sit on his great and glorious throne. And I can promise that you who followed me will sit on twelve thrones, and you will judge the twelve tribes of Israel. </a:t>
            </a:r>
            <a:r>
              <a:rPr lang="en-US" sz="1800" baseline="30000" dirty="0">
                <a:ln w="0"/>
                <a:solidFill>
                  <a:schemeClr val="tx1"/>
                </a:solidFill>
                <a:effectLst>
                  <a:outerShdw blurRad="38100" dist="19050" dir="2700000" algn="tl" rotWithShape="0">
                    <a:schemeClr val="dk1">
                      <a:alpha val="40000"/>
                    </a:schemeClr>
                  </a:outerShdw>
                </a:effectLst>
              </a:rPr>
              <a:t>29 </a:t>
            </a:r>
            <a:r>
              <a:rPr lang="en-US" sz="1800" dirty="0">
                <a:ln w="0"/>
                <a:solidFill>
                  <a:schemeClr val="tx1"/>
                </a:solidFill>
                <a:effectLst>
                  <a:outerShdw blurRad="38100" dist="19050" dir="2700000" algn="tl" rotWithShape="0">
                    <a:schemeClr val="dk1">
                      <a:alpha val="40000"/>
                    </a:schemeClr>
                  </a:outerShdw>
                </a:effectLst>
              </a:rPr>
              <a:t>Everyone who has left houses, brothers, sisters, father, mother, children, or farms to follow me </a:t>
            </a:r>
            <a:r>
              <a:rPr lang="en-US" sz="1800" b="1" dirty="0">
                <a:ln w="0"/>
                <a:solidFill>
                  <a:schemeClr val="tx1"/>
                </a:solidFill>
                <a:effectLst>
                  <a:outerShdw blurRad="38100" dist="19050" dir="2700000" algn="tl" rotWithShape="0">
                    <a:schemeClr val="dk1">
                      <a:alpha val="40000"/>
                    </a:schemeClr>
                  </a:outerShdw>
                </a:effectLst>
              </a:rPr>
              <a:t>will get much more than they left. And they will have eternal life. </a:t>
            </a:r>
            <a:r>
              <a:rPr lang="en-US" sz="1800" b="1" baseline="30000" dirty="0">
                <a:ln w="0"/>
                <a:solidFill>
                  <a:schemeClr val="tx1"/>
                </a:solidFill>
                <a:effectLst>
                  <a:outerShdw blurRad="38100" dist="19050" dir="2700000" algn="tl" rotWithShape="0">
                    <a:schemeClr val="dk1">
                      <a:alpha val="40000"/>
                    </a:schemeClr>
                  </a:outerShdw>
                </a:effectLst>
              </a:rPr>
              <a:t>30 </a:t>
            </a:r>
            <a:r>
              <a:rPr lang="en-US" sz="1800" b="1" dirty="0">
                <a:ln w="0"/>
                <a:solidFill>
                  <a:schemeClr val="tx1"/>
                </a:solidFill>
                <a:effectLst>
                  <a:outerShdw blurRad="38100" dist="19050" dir="2700000" algn="tl" rotWithShape="0">
                    <a:schemeClr val="dk1">
                      <a:alpha val="40000"/>
                    </a:schemeClr>
                  </a:outerShdw>
                </a:effectLst>
              </a:rPr>
              <a:t>Many people who are first now will be last in the future. And many who are last now will be first in the future.</a:t>
            </a:r>
          </a:p>
          <a:p>
            <a:endParaRPr lang="en-US" dirty="0"/>
          </a:p>
        </p:txBody>
      </p:sp>
      <p:sp>
        <p:nvSpPr>
          <p:cNvPr id="3" name="Speech Bubble: Rectangle 2">
            <a:extLst>
              <a:ext uri="{FF2B5EF4-FFF2-40B4-BE49-F238E27FC236}">
                <a16:creationId xmlns:a16="http://schemas.microsoft.com/office/drawing/2014/main" id="{D39B0A63-617C-5715-9367-47825054FBAD}"/>
              </a:ext>
            </a:extLst>
          </p:cNvPr>
          <p:cNvSpPr/>
          <p:nvPr/>
        </p:nvSpPr>
        <p:spPr>
          <a:xfrm>
            <a:off x="7289442" y="204537"/>
            <a:ext cx="4062770" cy="812894"/>
          </a:xfrm>
          <a:prstGeom prst="wedgeRectCallout">
            <a:avLst>
              <a:gd name="adj1" fmla="val -1813"/>
              <a:gd name="adj2" fmla="val 894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We have left everything we have to follow you.  What will be our reward?</a:t>
            </a:r>
          </a:p>
        </p:txBody>
      </p:sp>
      <p:sp>
        <p:nvSpPr>
          <p:cNvPr id="5" name="Speech Bubble: Rectangle 4">
            <a:extLst>
              <a:ext uri="{FF2B5EF4-FFF2-40B4-BE49-F238E27FC236}">
                <a16:creationId xmlns:a16="http://schemas.microsoft.com/office/drawing/2014/main" id="{B0350EEF-60DF-C432-5EFE-F3414242ACB4}"/>
              </a:ext>
            </a:extLst>
          </p:cNvPr>
          <p:cNvSpPr/>
          <p:nvPr/>
        </p:nvSpPr>
        <p:spPr>
          <a:xfrm>
            <a:off x="5620573" y="2627291"/>
            <a:ext cx="2099256" cy="3747922"/>
          </a:xfrm>
          <a:prstGeom prst="wedgeRectCallout">
            <a:avLst>
              <a:gd name="adj1" fmla="val 63830"/>
              <a:gd name="adj2" fmla="val -4077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When the time of the new world comes…. You and those who have also left everything will get much more than what you have left.</a:t>
            </a:r>
          </a:p>
          <a:p>
            <a:pPr algn="ctr"/>
            <a:endParaRPr lang="en-US" dirty="0"/>
          </a:p>
          <a:p>
            <a:pPr algn="ctr"/>
            <a:r>
              <a:rPr lang="en-US" dirty="0"/>
              <a:t>  They and you will have eternal life.</a:t>
            </a:r>
          </a:p>
          <a:p>
            <a:pPr algn="ctr"/>
            <a:r>
              <a:rPr lang="en-US" dirty="0"/>
              <a:t>Many who are first now, will be last.</a:t>
            </a:r>
          </a:p>
          <a:p>
            <a:pPr algn="ctr"/>
            <a:r>
              <a:rPr lang="en-US" dirty="0"/>
              <a:t>The last will be first.</a:t>
            </a:r>
          </a:p>
          <a:p>
            <a:pPr algn="ctr"/>
            <a:endParaRPr lang="en-US" dirty="0"/>
          </a:p>
        </p:txBody>
      </p:sp>
    </p:spTree>
    <p:extLst>
      <p:ext uri="{BB962C8B-B14F-4D97-AF65-F5344CB8AC3E}">
        <p14:creationId xmlns:p14="http://schemas.microsoft.com/office/powerpoint/2010/main" val="120297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grass, outdoor&#10;&#10;Description automatically generated">
            <a:extLst>
              <a:ext uri="{FF2B5EF4-FFF2-40B4-BE49-F238E27FC236}">
                <a16:creationId xmlns:a16="http://schemas.microsoft.com/office/drawing/2014/main" id="{0E4E62B9-0461-4F13-86ED-573252B43D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270687" cy="6888781"/>
          </a:xfrm>
        </p:spPr>
      </p:pic>
      <p:sp>
        <p:nvSpPr>
          <p:cNvPr id="2" name="Rectangle 1">
            <a:extLst>
              <a:ext uri="{FF2B5EF4-FFF2-40B4-BE49-F238E27FC236}">
                <a16:creationId xmlns:a16="http://schemas.microsoft.com/office/drawing/2014/main" id="{E6F9C810-562C-4A37-9BD0-1A163EC389A5}"/>
              </a:ext>
            </a:extLst>
          </p:cNvPr>
          <p:cNvSpPr/>
          <p:nvPr/>
        </p:nvSpPr>
        <p:spPr>
          <a:xfrm>
            <a:off x="159804" y="5617929"/>
            <a:ext cx="11679270" cy="830997"/>
          </a:xfrm>
          <a:prstGeom prst="rect">
            <a:avLst/>
          </a:prstGeom>
          <a:noFill/>
        </p:spPr>
        <p:txBody>
          <a:bodyPr wrap="square" lIns="91440" tIns="45720" rIns="91440" bIns="45720">
            <a:spAutoFit/>
          </a:bodyPr>
          <a:lstStyle/>
          <a:p>
            <a:pPr algn="ctr"/>
            <a:r>
              <a:rPr lang="en-US" sz="4800" b="1" cap="none" spc="0" dirty="0">
                <a:ln w="6600">
                  <a:solidFill>
                    <a:schemeClr val="accent2"/>
                  </a:solidFill>
                  <a:prstDash val="solid"/>
                </a:ln>
                <a:solidFill>
                  <a:srgbClr val="FFFFFF"/>
                </a:solidFill>
                <a:effectLst>
                  <a:outerShdw dist="38100" dir="2700000" algn="tl" rotWithShape="0">
                    <a:schemeClr val="accent2"/>
                  </a:outerShdw>
                </a:effectLst>
              </a:rPr>
              <a:t>This is our story’s setting.  What do you see?</a:t>
            </a:r>
          </a:p>
        </p:txBody>
      </p:sp>
      <p:pic>
        <p:nvPicPr>
          <p:cNvPr id="5" name="Picture 4" descr="A person with a beard and a red robe waving&#10;&#10;Description automatically generated">
            <a:extLst>
              <a:ext uri="{FF2B5EF4-FFF2-40B4-BE49-F238E27FC236}">
                <a16:creationId xmlns:a16="http://schemas.microsoft.com/office/drawing/2014/main" id="{3DABEA0E-FD9A-9CBE-D04C-BA4C864155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99"/>
            <a:ext cx="2373552" cy="1780164"/>
          </a:xfrm>
          <a:prstGeom prst="rect">
            <a:avLst/>
          </a:prstGeom>
        </p:spPr>
      </p:pic>
      <p:sp>
        <p:nvSpPr>
          <p:cNvPr id="7" name="Speech Bubble: Rectangle 6">
            <a:extLst>
              <a:ext uri="{FF2B5EF4-FFF2-40B4-BE49-F238E27FC236}">
                <a16:creationId xmlns:a16="http://schemas.microsoft.com/office/drawing/2014/main" id="{35C7E85F-6230-05C4-EBF3-3757E9153081}"/>
              </a:ext>
            </a:extLst>
          </p:cNvPr>
          <p:cNvSpPr/>
          <p:nvPr/>
        </p:nvSpPr>
        <p:spPr>
          <a:xfrm>
            <a:off x="2550017" y="48636"/>
            <a:ext cx="4031087" cy="1780164"/>
          </a:xfrm>
          <a:prstGeom prst="wedgeRectCallout">
            <a:avLst>
              <a:gd name="adj1" fmla="val -58533"/>
              <a:gd name="adj2" fmla="val -13464"/>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baseline="30000"/>
              <a:t>Matthew 21:33</a:t>
            </a:r>
          </a:p>
          <a:p>
            <a:r>
              <a:rPr lang="en-US" sz="1800" baseline="30000"/>
              <a:t> </a:t>
            </a:r>
            <a:r>
              <a:rPr lang="en-US" sz="1800">
                <a:solidFill>
                  <a:sysClr val="windowText" lastClr="000000"/>
                </a:solidFill>
              </a:rPr>
              <a:t>“Listen to this story: There was a man who owned a vineyard. He put a wall around the field and dug a hole for a winepress. Then he built a tower. </a:t>
            </a:r>
            <a:endParaRPr lang="en-US" sz="1800" dirty="0">
              <a:solidFill>
                <a:sysClr val="windowText" lastClr="000000"/>
              </a:solidFill>
            </a:endParaRPr>
          </a:p>
        </p:txBody>
      </p:sp>
    </p:spTree>
    <p:extLst>
      <p:ext uri="{BB962C8B-B14F-4D97-AF65-F5344CB8AC3E}">
        <p14:creationId xmlns:p14="http://schemas.microsoft.com/office/powerpoint/2010/main" val="3325431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unch of grapes on a vine&#10;&#10;Description automatically generated with medium confidence">
            <a:extLst>
              <a:ext uri="{FF2B5EF4-FFF2-40B4-BE49-F238E27FC236}">
                <a16:creationId xmlns:a16="http://schemas.microsoft.com/office/drawing/2014/main" id="{C8DEACA7-7A70-4A47-AF62-BDE21405A616}"/>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0" y="-180476"/>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6" name="TextBox 5">
            <a:extLst>
              <a:ext uri="{FF2B5EF4-FFF2-40B4-BE49-F238E27FC236}">
                <a16:creationId xmlns:a16="http://schemas.microsoft.com/office/drawing/2014/main" id="{9FC59388-625E-4E2F-B74D-65A837171D08}"/>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77DE625E-1196-49D5-BF6A-8966EF14447D}"/>
              </a:ext>
            </a:extLst>
          </p:cNvPr>
          <p:cNvSpPr>
            <a:spLocks noGrp="1"/>
          </p:cNvSpPr>
          <p:nvPr>
            <p:ph type="title"/>
          </p:nvPr>
        </p:nvSpPr>
        <p:spPr>
          <a:xfrm>
            <a:off x="8256584" y="524842"/>
            <a:ext cx="3932237" cy="1600200"/>
          </a:xfrm>
        </p:spPr>
        <p:txBody>
          <a:bodyPr/>
          <a:lstStyle/>
          <a:p>
            <a:r>
              <a:rPr lang="en-US" dirty="0"/>
              <a:t>I have a job for you!</a:t>
            </a:r>
            <a:br>
              <a:rPr lang="en-US" dirty="0"/>
            </a:br>
            <a:br>
              <a:rPr lang="en-US" dirty="0"/>
            </a:br>
            <a:r>
              <a:rPr lang="en-US" dirty="0"/>
              <a:t>Matthew 20:1-16</a:t>
            </a:r>
          </a:p>
        </p:txBody>
      </p:sp>
      <p:pic>
        <p:nvPicPr>
          <p:cNvPr id="8" name="Content Placeholder 7" descr="A group of people in a field&#10;&#10;Description automatically generated with medium confidence">
            <a:extLst>
              <a:ext uri="{FF2B5EF4-FFF2-40B4-BE49-F238E27FC236}">
                <a16:creationId xmlns:a16="http://schemas.microsoft.com/office/drawing/2014/main" id="{C7928675-998C-4A06-9B78-285880633951}"/>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l="30776" r="22770" b="12963"/>
          <a:stretch/>
        </p:blipFill>
        <p:spPr>
          <a:xfrm>
            <a:off x="495947" y="245284"/>
            <a:ext cx="5440442" cy="5096738"/>
          </a:xfrm>
        </p:spPr>
      </p:pic>
      <p:sp>
        <p:nvSpPr>
          <p:cNvPr id="4" name="Text Placeholder 3">
            <a:extLst>
              <a:ext uri="{FF2B5EF4-FFF2-40B4-BE49-F238E27FC236}">
                <a16:creationId xmlns:a16="http://schemas.microsoft.com/office/drawing/2014/main" id="{8A07711F-9227-4F28-82EE-6BF7D7BDA4D2}"/>
              </a:ext>
            </a:extLst>
          </p:cNvPr>
          <p:cNvSpPr>
            <a:spLocks noGrp="1"/>
          </p:cNvSpPr>
          <p:nvPr>
            <p:ph type="body" sz="half" idx="2"/>
          </p:nvPr>
        </p:nvSpPr>
        <p:spPr>
          <a:xfrm>
            <a:off x="8256583" y="2395013"/>
            <a:ext cx="3932237" cy="3811588"/>
          </a:xfrm>
        </p:spPr>
        <p:txBody>
          <a:bodyPr/>
          <a:lstStyle/>
          <a:p>
            <a:r>
              <a:rPr lang="en-US" dirty="0"/>
              <a:t>“God’s kingdom is like a man who owned some land.</a:t>
            </a:r>
          </a:p>
          <a:p>
            <a:r>
              <a:rPr lang="en-US" dirty="0"/>
              <a:t> One morning, the man went out very early to hire some people to work in his vineyard.</a:t>
            </a:r>
          </a:p>
          <a:p>
            <a:r>
              <a:rPr lang="en-US" dirty="0"/>
              <a:t> </a:t>
            </a:r>
            <a:r>
              <a:rPr lang="en-US" baseline="30000" dirty="0"/>
              <a:t>2 </a:t>
            </a:r>
            <a:r>
              <a:rPr lang="en-US" dirty="0"/>
              <a:t>He agreed to pay the workers one silver coin for working that day. Then he sent them into the vineyard to work.</a:t>
            </a:r>
          </a:p>
          <a:p>
            <a:endParaRPr lang="en-US" dirty="0"/>
          </a:p>
        </p:txBody>
      </p:sp>
      <p:pic>
        <p:nvPicPr>
          <p:cNvPr id="9" name="Picture 8" descr="A person in a garment&#10;&#10;Description automatically generated with low confidence">
            <a:extLst>
              <a:ext uri="{FF2B5EF4-FFF2-40B4-BE49-F238E27FC236}">
                <a16:creationId xmlns:a16="http://schemas.microsoft.com/office/drawing/2014/main" id="{43033006-4723-4B88-9E3E-DC96F529BBFC}"/>
              </a:ext>
            </a:extLst>
          </p:cNvPr>
          <p:cNvPicPr>
            <a:picLocks noChangeAspect="1"/>
          </p:cNvPicPr>
          <p:nvPr/>
        </p:nvPicPr>
        <p:blipFill>
          <a:blip r:embed="rId6">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6105805" y="2076955"/>
            <a:ext cx="1617739" cy="3450494"/>
          </a:xfrm>
          <a:prstGeom prst="rect">
            <a:avLst/>
          </a:prstGeom>
        </p:spPr>
      </p:pic>
      <p:sp>
        <p:nvSpPr>
          <p:cNvPr id="10" name="Speech Bubble: Rectangle 9">
            <a:extLst>
              <a:ext uri="{FF2B5EF4-FFF2-40B4-BE49-F238E27FC236}">
                <a16:creationId xmlns:a16="http://schemas.microsoft.com/office/drawing/2014/main" id="{FB374704-F5D6-4543-AD63-A06B00757C68}"/>
              </a:ext>
            </a:extLst>
          </p:cNvPr>
          <p:cNvSpPr/>
          <p:nvPr/>
        </p:nvSpPr>
        <p:spPr>
          <a:xfrm>
            <a:off x="6096000" y="374779"/>
            <a:ext cx="1367852" cy="1274895"/>
          </a:xfrm>
          <a:prstGeom prst="wedgeRectCallout">
            <a:avLst>
              <a:gd name="adj1" fmla="val 39322"/>
              <a:gd name="adj2" fmla="val 878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Come work for me.  I will pay you a silver coin.</a:t>
            </a:r>
          </a:p>
        </p:txBody>
      </p:sp>
      <p:pic>
        <p:nvPicPr>
          <p:cNvPr id="12" name="Picture 11">
            <a:extLst>
              <a:ext uri="{FF2B5EF4-FFF2-40B4-BE49-F238E27FC236}">
                <a16:creationId xmlns:a16="http://schemas.microsoft.com/office/drawing/2014/main" id="{869FF152-B98A-472B-904E-4AD87AB552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79" y="69041"/>
            <a:ext cx="1165892" cy="1134095"/>
          </a:xfrm>
          <a:prstGeom prst="ellipse">
            <a:avLst/>
          </a:prstGeom>
        </p:spPr>
      </p:pic>
      <p:pic>
        <p:nvPicPr>
          <p:cNvPr id="14" name="Picture 13" descr="A picture containing object, coin&#10;&#10;Description automatically generated">
            <a:extLst>
              <a:ext uri="{FF2B5EF4-FFF2-40B4-BE49-F238E27FC236}">
                <a16:creationId xmlns:a16="http://schemas.microsoft.com/office/drawing/2014/main" id="{5D23F6B8-F182-4E97-82C3-70202FA8EB20}"/>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80575" y="4450446"/>
            <a:ext cx="2026126" cy="2026126"/>
          </a:xfrm>
          <a:prstGeom prst="rect">
            <a:avLst/>
          </a:prstGeom>
        </p:spPr>
      </p:pic>
    </p:spTree>
    <p:extLst>
      <p:ext uri="{BB962C8B-B14F-4D97-AF65-F5344CB8AC3E}">
        <p14:creationId xmlns:p14="http://schemas.microsoft.com/office/powerpoint/2010/main" val="40024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CC520-6810-401E-80A0-A415245B05A4}"/>
              </a:ext>
            </a:extLst>
          </p:cNvPr>
          <p:cNvSpPr>
            <a:spLocks noGrp="1"/>
          </p:cNvSpPr>
          <p:nvPr>
            <p:ph type="title"/>
          </p:nvPr>
        </p:nvSpPr>
        <p:spPr>
          <a:xfrm>
            <a:off x="838200" y="365125"/>
            <a:ext cx="10515600" cy="1084653"/>
          </a:xfrm>
        </p:spPr>
        <p:txBody>
          <a:bodyPr/>
          <a:lstStyle/>
          <a:p>
            <a:r>
              <a:rPr lang="en-US" dirty="0"/>
              <a:t>What would they do in the vineyard?</a:t>
            </a:r>
          </a:p>
        </p:txBody>
      </p:sp>
      <p:sp>
        <p:nvSpPr>
          <p:cNvPr id="3" name="Content Placeholder 2">
            <a:extLst>
              <a:ext uri="{FF2B5EF4-FFF2-40B4-BE49-F238E27FC236}">
                <a16:creationId xmlns:a16="http://schemas.microsoft.com/office/drawing/2014/main" id="{EE44CF32-B685-487F-AF6B-A1C133BB9CE8}"/>
              </a:ext>
            </a:extLst>
          </p:cNvPr>
          <p:cNvSpPr>
            <a:spLocks noGrp="1"/>
          </p:cNvSpPr>
          <p:nvPr>
            <p:ph idx="1"/>
          </p:nvPr>
        </p:nvSpPr>
        <p:spPr>
          <a:xfrm>
            <a:off x="388613" y="1449779"/>
            <a:ext cx="4824663" cy="1649882"/>
          </a:xfrm>
        </p:spPr>
        <p:txBody>
          <a:bodyPr>
            <a:normAutofit fontScale="92500"/>
          </a:bodyPr>
          <a:lstStyle/>
          <a:p>
            <a:pPr marL="0" indent="0">
              <a:buNone/>
            </a:pPr>
            <a:r>
              <a:rPr lang="en-US" dirty="0"/>
              <a:t>They need to care for the vines by:</a:t>
            </a:r>
          </a:p>
          <a:p>
            <a:r>
              <a:rPr lang="en-US" dirty="0"/>
              <a:t>Pruning the vines</a:t>
            </a:r>
          </a:p>
          <a:p>
            <a:r>
              <a:rPr lang="en-US" dirty="0"/>
              <a:t>Training the vines</a:t>
            </a:r>
          </a:p>
        </p:txBody>
      </p:sp>
      <p:pic>
        <p:nvPicPr>
          <p:cNvPr id="5" name="Picture 4" descr="A picture containing outdoor, plant, tree, maple&#10;&#10;Description automatically generated">
            <a:extLst>
              <a:ext uri="{FF2B5EF4-FFF2-40B4-BE49-F238E27FC236}">
                <a16:creationId xmlns:a16="http://schemas.microsoft.com/office/drawing/2014/main" id="{CC415DAA-904A-4394-BD0C-50316A322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8288" y="1449778"/>
            <a:ext cx="2883976" cy="1922651"/>
          </a:xfrm>
          <a:prstGeom prst="rect">
            <a:avLst/>
          </a:prstGeom>
        </p:spPr>
      </p:pic>
      <p:pic>
        <p:nvPicPr>
          <p:cNvPr id="7" name="Picture 6" descr="A person holding a bow and arrow&#10;&#10;Description automatically generated with medium confidence">
            <a:extLst>
              <a:ext uri="{FF2B5EF4-FFF2-40B4-BE49-F238E27FC236}">
                <a16:creationId xmlns:a16="http://schemas.microsoft.com/office/drawing/2014/main" id="{BC9A3796-8D40-4B15-8BB0-0432F2FBB0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5695" y="1257621"/>
            <a:ext cx="3507783" cy="5261675"/>
          </a:xfrm>
          <a:prstGeom prst="rect">
            <a:avLst/>
          </a:prstGeom>
        </p:spPr>
      </p:pic>
      <p:pic>
        <p:nvPicPr>
          <p:cNvPr id="9" name="Picture 8" descr="A picture containing outdoor, grass, sky, ground&#10;&#10;Description automatically generated">
            <a:extLst>
              <a:ext uri="{FF2B5EF4-FFF2-40B4-BE49-F238E27FC236}">
                <a16:creationId xmlns:a16="http://schemas.microsoft.com/office/drawing/2014/main" id="{46974053-F449-433C-8627-1B20FFC209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350" y="3099661"/>
            <a:ext cx="6681491" cy="3758339"/>
          </a:xfrm>
          <a:prstGeom prst="rect">
            <a:avLst/>
          </a:prstGeom>
        </p:spPr>
      </p:pic>
    </p:spTree>
    <p:extLst>
      <p:ext uri="{BB962C8B-B14F-4D97-AF65-F5344CB8AC3E}">
        <p14:creationId xmlns:p14="http://schemas.microsoft.com/office/powerpoint/2010/main" val="1374231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CC520-6810-401E-80A0-A415245B05A4}"/>
              </a:ext>
            </a:extLst>
          </p:cNvPr>
          <p:cNvSpPr>
            <a:spLocks noGrp="1"/>
          </p:cNvSpPr>
          <p:nvPr>
            <p:ph type="title"/>
          </p:nvPr>
        </p:nvSpPr>
        <p:spPr>
          <a:xfrm>
            <a:off x="838200" y="116110"/>
            <a:ext cx="10515600" cy="1325563"/>
          </a:xfrm>
        </p:spPr>
        <p:txBody>
          <a:bodyPr/>
          <a:lstStyle/>
          <a:p>
            <a:r>
              <a:rPr lang="en-US" dirty="0"/>
              <a:t>In the fall they would pick grapes.</a:t>
            </a:r>
          </a:p>
        </p:txBody>
      </p:sp>
      <p:pic>
        <p:nvPicPr>
          <p:cNvPr id="10" name="Picture 9" descr="A person's feet in a wicker basket&#10;&#10;Description automatically generated with medium confidence">
            <a:extLst>
              <a:ext uri="{FF2B5EF4-FFF2-40B4-BE49-F238E27FC236}">
                <a16:creationId xmlns:a16="http://schemas.microsoft.com/office/drawing/2014/main" id="{FF0FF28F-42E6-47CB-A6ED-52A88B1FD8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81141">
            <a:off x="8648054" y="4169044"/>
            <a:ext cx="2961897" cy="19733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Rectangle 2">
            <a:extLst>
              <a:ext uri="{FF2B5EF4-FFF2-40B4-BE49-F238E27FC236}">
                <a16:creationId xmlns:a16="http://schemas.microsoft.com/office/drawing/2014/main" id="{9C9B1130-FAFB-455D-BA52-F7A7CA0F1C87}"/>
              </a:ext>
            </a:extLst>
          </p:cNvPr>
          <p:cNvSpPr/>
          <p:nvPr/>
        </p:nvSpPr>
        <p:spPr>
          <a:xfrm rot="358097">
            <a:off x="8560971" y="1038898"/>
            <a:ext cx="3224937" cy="2322095"/>
          </a:xfrm>
          <a:prstGeom prst="rect">
            <a:avLst/>
          </a:prstGeom>
          <a:ln w="76200">
            <a:solidFill>
              <a:srgbClr val="7030A0"/>
            </a:solidFill>
          </a:ln>
        </p:spPr>
        <p:style>
          <a:lnRef idx="0">
            <a:schemeClr val="dk1"/>
          </a:lnRef>
          <a:fillRef idx="3">
            <a:schemeClr val="dk1"/>
          </a:fillRef>
          <a:effectRef idx="3">
            <a:schemeClr val="dk1"/>
          </a:effectRef>
          <a:fontRef idx="minor">
            <a:schemeClr val="lt1"/>
          </a:fontRef>
        </p:style>
        <p:txBody>
          <a:bodyPr rtlCol="0" anchor="ctr"/>
          <a:lstStyle/>
          <a:p>
            <a:pPr algn="ctr"/>
            <a:r>
              <a:rPr lang="en-US" baseline="30000" dirty="0"/>
              <a:t>” </a:t>
            </a:r>
            <a:r>
              <a:rPr lang="en-US" dirty="0"/>
              <a:t>In all the work you are given, do the best you can. Work as though you are working for the Lord, not any earthly master.”</a:t>
            </a:r>
          </a:p>
          <a:p>
            <a:pPr algn="ctr"/>
            <a:r>
              <a:rPr lang="en-US" dirty="0"/>
              <a:t>Colossians 3:23</a:t>
            </a:r>
          </a:p>
        </p:txBody>
      </p:sp>
      <p:pic>
        <p:nvPicPr>
          <p:cNvPr id="8" name="Content Placeholder 7" descr="A close-up of a person cutting grapes&#10;&#10;Description automatically generated">
            <a:extLst>
              <a:ext uri="{FF2B5EF4-FFF2-40B4-BE49-F238E27FC236}">
                <a16:creationId xmlns:a16="http://schemas.microsoft.com/office/drawing/2014/main" id="{A5BC44A4-D0D1-36CB-036D-A5C74ABFD59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8200" y="1346691"/>
            <a:ext cx="7510757" cy="5007171"/>
          </a:xfrm>
        </p:spPr>
      </p:pic>
    </p:spTree>
    <p:extLst>
      <p:ext uri="{BB962C8B-B14F-4D97-AF65-F5344CB8AC3E}">
        <p14:creationId xmlns:p14="http://schemas.microsoft.com/office/powerpoint/2010/main" val="3140493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CC520-6810-401E-80A0-A415245B05A4}"/>
              </a:ext>
            </a:extLst>
          </p:cNvPr>
          <p:cNvSpPr>
            <a:spLocks noGrp="1"/>
          </p:cNvSpPr>
          <p:nvPr>
            <p:ph type="title"/>
          </p:nvPr>
        </p:nvSpPr>
        <p:spPr>
          <a:xfrm>
            <a:off x="838200" y="116110"/>
            <a:ext cx="10515600" cy="1325563"/>
          </a:xfrm>
        </p:spPr>
        <p:txBody>
          <a:bodyPr/>
          <a:lstStyle/>
          <a:p>
            <a:r>
              <a:rPr lang="en-US" b="1" dirty="0">
                <a:solidFill>
                  <a:srgbClr val="7030A0"/>
                </a:solidFill>
                <a:effectLst>
                  <a:outerShdw blurRad="38100" dist="38100" dir="2700000" algn="tl">
                    <a:srgbClr val="000000">
                      <a:alpha val="43137"/>
                    </a:srgbClr>
                  </a:outerShdw>
                </a:effectLst>
              </a:rPr>
              <a:t>Time to get to work!  </a:t>
            </a:r>
            <a:br>
              <a:rPr lang="en-US" dirty="0"/>
            </a:br>
            <a:r>
              <a:rPr lang="en-US" dirty="0"/>
              <a:t>		Let’s make a grape vine.</a:t>
            </a:r>
          </a:p>
        </p:txBody>
      </p:sp>
      <p:pic>
        <p:nvPicPr>
          <p:cNvPr id="7" name="Content Placeholder 6" descr="A picture containing indoor, plant, flower, cluttered&#10;&#10;Description automatically generated">
            <a:extLst>
              <a:ext uri="{FF2B5EF4-FFF2-40B4-BE49-F238E27FC236}">
                <a16:creationId xmlns:a16="http://schemas.microsoft.com/office/drawing/2014/main" id="{75E876A9-08A8-4FA1-9DE8-6A8A905CA00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81683" y="2211496"/>
            <a:ext cx="1883932" cy="1883932"/>
          </a:xfrm>
        </p:spPr>
      </p:pic>
      <p:pic>
        <p:nvPicPr>
          <p:cNvPr id="12" name="Picture 11" descr="A baby holding a bunch of flowers&#10;&#10;Description automatically generated with low confidence">
            <a:extLst>
              <a:ext uri="{FF2B5EF4-FFF2-40B4-BE49-F238E27FC236}">
                <a16:creationId xmlns:a16="http://schemas.microsoft.com/office/drawing/2014/main" id="{BDDD57BF-D4C7-4E9D-8945-5800FD21F7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1683" y="4468287"/>
            <a:ext cx="1907584" cy="2172338"/>
          </a:xfrm>
          <a:prstGeom prst="rect">
            <a:avLst/>
          </a:prstGeom>
        </p:spPr>
      </p:pic>
      <p:pic>
        <p:nvPicPr>
          <p:cNvPr id="6" name="Picture 5" descr="Diagram&#10;&#10;Description automatically generated">
            <a:extLst>
              <a:ext uri="{FF2B5EF4-FFF2-40B4-BE49-F238E27FC236}">
                <a16:creationId xmlns:a16="http://schemas.microsoft.com/office/drawing/2014/main" id="{CA156BA1-7FDE-473F-9B3A-2E9F61B84F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1576" y="3494868"/>
            <a:ext cx="5573904" cy="3135321"/>
          </a:xfrm>
          <a:prstGeom prst="rect">
            <a:avLst/>
          </a:prstGeom>
        </p:spPr>
      </p:pic>
      <p:grpSp>
        <p:nvGrpSpPr>
          <p:cNvPr id="8" name="Group 7">
            <a:extLst>
              <a:ext uri="{FF2B5EF4-FFF2-40B4-BE49-F238E27FC236}">
                <a16:creationId xmlns:a16="http://schemas.microsoft.com/office/drawing/2014/main" id="{974DA5BE-75F9-46B6-9512-2A01A197930F}"/>
              </a:ext>
            </a:extLst>
          </p:cNvPr>
          <p:cNvGrpSpPr/>
          <p:nvPr/>
        </p:nvGrpSpPr>
        <p:grpSpPr>
          <a:xfrm rot="20962409">
            <a:off x="377625" y="1854635"/>
            <a:ext cx="4036341" cy="3079532"/>
            <a:chOff x="226385" y="1255363"/>
            <a:chExt cx="4733073" cy="3611105"/>
          </a:xfrm>
        </p:grpSpPr>
        <p:sp>
          <p:nvSpPr>
            <p:cNvPr id="5" name="Rectangle 4">
              <a:extLst>
                <a:ext uri="{FF2B5EF4-FFF2-40B4-BE49-F238E27FC236}">
                  <a16:creationId xmlns:a16="http://schemas.microsoft.com/office/drawing/2014/main" id="{0F6B8F55-F116-4080-B67C-3CF79D7D3791}"/>
                </a:ext>
              </a:extLst>
            </p:cNvPr>
            <p:cNvSpPr/>
            <p:nvPr/>
          </p:nvSpPr>
          <p:spPr>
            <a:xfrm>
              <a:off x="226385" y="1255363"/>
              <a:ext cx="4733073" cy="361110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4" name="Picture 3" descr="Diagram&#10;&#10;Description automatically generated">
              <a:extLst>
                <a:ext uri="{FF2B5EF4-FFF2-40B4-BE49-F238E27FC236}">
                  <a16:creationId xmlns:a16="http://schemas.microsoft.com/office/drawing/2014/main" id="{C58ED00D-A952-49C6-B57C-2B7E7D4FCE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573" y="1441597"/>
              <a:ext cx="4310901" cy="3281684"/>
            </a:xfrm>
            <a:prstGeom prst="rect">
              <a:avLst/>
            </a:prstGeom>
          </p:spPr>
        </p:pic>
      </p:grpSp>
      <p:sp>
        <p:nvSpPr>
          <p:cNvPr id="10" name="TextBox 9">
            <a:extLst>
              <a:ext uri="{FF2B5EF4-FFF2-40B4-BE49-F238E27FC236}">
                <a16:creationId xmlns:a16="http://schemas.microsoft.com/office/drawing/2014/main" id="{8D524B6D-7666-47E5-A417-7F57637B6F99}"/>
              </a:ext>
            </a:extLst>
          </p:cNvPr>
          <p:cNvSpPr txBox="1"/>
          <p:nvPr/>
        </p:nvSpPr>
        <p:spPr>
          <a:xfrm>
            <a:off x="4663298" y="2031650"/>
            <a:ext cx="4829618" cy="923330"/>
          </a:xfrm>
          <a:prstGeom prst="rect">
            <a:avLst/>
          </a:prstGeom>
          <a:noFill/>
        </p:spPr>
        <p:txBody>
          <a:bodyPr wrap="square" rtlCol="0">
            <a:spAutoFit/>
          </a:bodyPr>
          <a:lstStyle/>
          <a:p>
            <a:pPr marL="342900" indent="-342900">
              <a:buFont typeface="+mj-lt"/>
              <a:buAutoNum type="arabicPeriod"/>
            </a:pPr>
            <a:r>
              <a:rPr lang="en-US" dirty="0"/>
              <a:t>Train your vines by gluing the 4 loose strings along the wire like the 4 pictured branches.</a:t>
            </a:r>
          </a:p>
          <a:p>
            <a:pPr marL="342900" indent="-342900">
              <a:buFont typeface="+mj-lt"/>
              <a:buAutoNum type="arabicPeriod"/>
            </a:pPr>
            <a:r>
              <a:rPr lang="en-US" dirty="0"/>
              <a:t>Cut off any extra long string.</a:t>
            </a:r>
          </a:p>
        </p:txBody>
      </p:sp>
      <p:sp>
        <p:nvSpPr>
          <p:cNvPr id="3" name="TextBox 2">
            <a:extLst>
              <a:ext uri="{FF2B5EF4-FFF2-40B4-BE49-F238E27FC236}">
                <a16:creationId xmlns:a16="http://schemas.microsoft.com/office/drawing/2014/main" id="{6792D864-97FA-4F7B-84B7-05F00A2D4129}"/>
              </a:ext>
            </a:extLst>
          </p:cNvPr>
          <p:cNvSpPr txBox="1"/>
          <p:nvPr/>
        </p:nvSpPr>
        <p:spPr>
          <a:xfrm>
            <a:off x="276725" y="5279924"/>
            <a:ext cx="3481181" cy="1446550"/>
          </a:xfrm>
          <a:prstGeom prst="rect">
            <a:avLst/>
          </a:prstGeom>
          <a:noFill/>
        </p:spPr>
        <p:txBody>
          <a:bodyPr wrap="square" rtlCol="0">
            <a:spAutoFit/>
          </a:bodyPr>
          <a:lstStyle/>
          <a:p>
            <a:r>
              <a:rPr lang="en-US" sz="1100" dirty="0"/>
              <a:t>It’s important to train the vines to keep them off the ground.  You don’t want dirty, bug filled fruit!</a:t>
            </a:r>
          </a:p>
          <a:p>
            <a:pPr marL="171450" indent="-171450">
              <a:buFont typeface="Wingdings" panose="05000000000000000000" pitchFamily="2" charset="2"/>
              <a:buChar char="Ø"/>
            </a:pPr>
            <a:r>
              <a:rPr lang="en-US" sz="1100" dirty="0"/>
              <a:t>Our parents and God train us too.  </a:t>
            </a:r>
          </a:p>
          <a:p>
            <a:r>
              <a:rPr lang="en-US" sz="1100" dirty="0"/>
              <a:t>The vines grow lots and lots of long branches.  They need to be trimmed so that the vine has enough energy to produce lots of big grapes.</a:t>
            </a:r>
          </a:p>
          <a:p>
            <a:r>
              <a:rPr lang="en-US" sz="1100" dirty="0"/>
              <a:t>&gt;Sometimes our parents and God have to tell us “no” to things that we want, because its not what is best for us.</a:t>
            </a:r>
          </a:p>
        </p:txBody>
      </p:sp>
    </p:spTree>
    <p:extLst>
      <p:ext uri="{BB962C8B-B14F-4D97-AF65-F5344CB8AC3E}">
        <p14:creationId xmlns:p14="http://schemas.microsoft.com/office/powerpoint/2010/main" val="3301888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4"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rot="16200000">
            <a:off x="-2685183" y="3025941"/>
            <a:ext cx="6701590" cy="962525"/>
          </a:xfrm>
          <a:blipFill dpi="0" rotWithShape="1">
            <a:blip r:embed="rId6">
              <a:alphaModFix amt="26000"/>
            </a:blip>
            <a:srcRect/>
            <a:tile tx="0" ty="0" sx="100000" sy="100000" flip="none" algn="tl"/>
          </a:blipFill>
        </p:spPr>
        <p:txBody>
          <a:bodyPr>
            <a:normAutofit/>
          </a:bodyPr>
          <a:lstStyle/>
          <a:p>
            <a:r>
              <a:rPr lang="en-US" sz="4000" dirty="0">
                <a:solidFill>
                  <a:schemeClr val="bg1"/>
                </a:solidFill>
              </a:rPr>
              <a:t>Sing</a:t>
            </a:r>
          </a:p>
        </p:txBody>
      </p:sp>
      <p:pic>
        <p:nvPicPr>
          <p:cNvPr id="8" name="Online Media 7" title="Cedarmont Kids - His Banner Over Me Is Love">
            <a:hlinkClick r:id="" action="ppaction://media"/>
            <a:extLst>
              <a:ext uri="{FF2B5EF4-FFF2-40B4-BE49-F238E27FC236}">
                <a16:creationId xmlns:a16="http://schemas.microsoft.com/office/drawing/2014/main" id="{F636126A-42CD-4C46-9FDB-9455238DC613}"/>
              </a:ext>
            </a:extLst>
          </p:cNvPr>
          <p:cNvPicPr>
            <a:picLocks noRot="1" noChangeAspect="1"/>
          </p:cNvPicPr>
          <p:nvPr>
            <a:videoFile r:link="rId1"/>
          </p:nvPr>
        </p:nvPicPr>
        <p:blipFill>
          <a:blip r:embed="rId7"/>
          <a:stretch>
            <a:fillRect/>
          </a:stretch>
        </p:blipFill>
        <p:spPr>
          <a:xfrm>
            <a:off x="1722474" y="138223"/>
            <a:ext cx="8761228" cy="6570922"/>
          </a:xfrm>
          <a:prstGeom prst="rect">
            <a:avLst/>
          </a:prstGeom>
        </p:spPr>
      </p:pic>
    </p:spTree>
    <p:extLst>
      <p:ext uri="{BB962C8B-B14F-4D97-AF65-F5344CB8AC3E}">
        <p14:creationId xmlns:p14="http://schemas.microsoft.com/office/powerpoint/2010/main" val="317149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unch of grapes on a vine&#10;&#10;Description automatically generated with medium confidence">
            <a:extLst>
              <a:ext uri="{FF2B5EF4-FFF2-40B4-BE49-F238E27FC236}">
                <a16:creationId xmlns:a16="http://schemas.microsoft.com/office/drawing/2014/main" id="{C8DEACA7-7A70-4A47-AF62-BDE21405A616}"/>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0" y="-180476"/>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6" name="TextBox 5">
            <a:extLst>
              <a:ext uri="{FF2B5EF4-FFF2-40B4-BE49-F238E27FC236}">
                <a16:creationId xmlns:a16="http://schemas.microsoft.com/office/drawing/2014/main" id="{9FC59388-625E-4E2F-B74D-65A837171D08}"/>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77DE625E-1196-49D5-BF6A-8966EF14447D}"/>
              </a:ext>
            </a:extLst>
          </p:cNvPr>
          <p:cNvSpPr>
            <a:spLocks noGrp="1"/>
          </p:cNvSpPr>
          <p:nvPr>
            <p:ph type="title"/>
          </p:nvPr>
        </p:nvSpPr>
        <p:spPr>
          <a:xfrm>
            <a:off x="8256584" y="524842"/>
            <a:ext cx="3932237" cy="1600200"/>
          </a:xfrm>
        </p:spPr>
        <p:txBody>
          <a:bodyPr/>
          <a:lstStyle/>
          <a:p>
            <a:r>
              <a:rPr lang="en-US" dirty="0"/>
              <a:t>I have a job for you!</a:t>
            </a:r>
            <a:br>
              <a:rPr lang="en-US" dirty="0"/>
            </a:br>
            <a:br>
              <a:rPr lang="en-US" dirty="0"/>
            </a:br>
            <a:r>
              <a:rPr lang="en-US" dirty="0"/>
              <a:t>Matthew 20:1-16</a:t>
            </a:r>
          </a:p>
        </p:txBody>
      </p:sp>
      <p:pic>
        <p:nvPicPr>
          <p:cNvPr id="8" name="Content Placeholder 7" descr="A group of people in a field&#10;&#10;Description automatically generated with medium confidence">
            <a:extLst>
              <a:ext uri="{FF2B5EF4-FFF2-40B4-BE49-F238E27FC236}">
                <a16:creationId xmlns:a16="http://schemas.microsoft.com/office/drawing/2014/main" id="{C7928675-998C-4A06-9B78-285880633951}"/>
              </a:ext>
            </a:extLst>
          </p:cNvPr>
          <p:cNvPicPr>
            <a:picLocks noGrp="1" noChangeAspect="1"/>
          </p:cNvPicPr>
          <p:nvPr>
            <p:ph idx="1"/>
          </p:nvPr>
        </p:nvPicPr>
        <p:blipFill rotWithShape="1">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l="30776" r="22770" b="12963"/>
          <a:stretch/>
        </p:blipFill>
        <p:spPr>
          <a:xfrm>
            <a:off x="2873975" y="3151247"/>
            <a:ext cx="3932238" cy="368381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 Placeholder 3">
            <a:extLst>
              <a:ext uri="{FF2B5EF4-FFF2-40B4-BE49-F238E27FC236}">
                <a16:creationId xmlns:a16="http://schemas.microsoft.com/office/drawing/2014/main" id="{8A07711F-9227-4F28-82EE-6BF7D7BDA4D2}"/>
              </a:ext>
            </a:extLst>
          </p:cNvPr>
          <p:cNvSpPr>
            <a:spLocks noGrp="1"/>
          </p:cNvSpPr>
          <p:nvPr>
            <p:ph type="body" sz="half" idx="2"/>
          </p:nvPr>
        </p:nvSpPr>
        <p:spPr>
          <a:xfrm>
            <a:off x="8256583" y="2395013"/>
            <a:ext cx="3932237" cy="3811588"/>
          </a:xfrm>
        </p:spPr>
        <p:txBody>
          <a:bodyPr/>
          <a:lstStyle/>
          <a:p>
            <a:r>
              <a:rPr lang="en-US" baseline="30000" dirty="0"/>
              <a:t>3 </a:t>
            </a:r>
            <a:r>
              <a:rPr lang="en-US" dirty="0"/>
              <a:t>“About nine o’clock the man went to the marketplace and saw some other people standing there. They were doing nothing. </a:t>
            </a:r>
            <a:r>
              <a:rPr lang="en-US" baseline="30000" dirty="0"/>
              <a:t>4 </a:t>
            </a:r>
            <a:r>
              <a:rPr lang="en-US" dirty="0"/>
              <a:t>So he said to them, ‘If you go and work in my field, I will pay you what your work is worth.’ </a:t>
            </a:r>
            <a:r>
              <a:rPr lang="en-US" baseline="30000" dirty="0"/>
              <a:t>5 </a:t>
            </a:r>
            <a:r>
              <a:rPr lang="en-US" dirty="0"/>
              <a:t>So they went to work in the vineyard.</a:t>
            </a:r>
          </a:p>
          <a:p>
            <a:r>
              <a:rPr lang="en-US" dirty="0"/>
              <a:t>“The man went out again about twelve o’clock</a:t>
            </a:r>
          </a:p>
          <a:p>
            <a:r>
              <a:rPr lang="en-US" dirty="0"/>
              <a:t> and again at three o’clock. Both times he hired some others to work in his vineyard. </a:t>
            </a:r>
          </a:p>
          <a:p>
            <a:endParaRPr lang="en-US" dirty="0"/>
          </a:p>
        </p:txBody>
      </p:sp>
      <p:pic>
        <p:nvPicPr>
          <p:cNvPr id="7" name="Picture 6" descr="A picture containing text, clock&#10;&#10;Description automatically generated">
            <a:extLst>
              <a:ext uri="{FF2B5EF4-FFF2-40B4-BE49-F238E27FC236}">
                <a16:creationId xmlns:a16="http://schemas.microsoft.com/office/drawing/2014/main" id="{A948292A-F647-47C7-8418-9E3BAE289B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0025" y="1522844"/>
            <a:ext cx="1168013" cy="1204396"/>
          </a:xfrm>
          <a:prstGeom prst="ellipse">
            <a:avLst/>
          </a:prstGeom>
        </p:spPr>
      </p:pic>
      <p:pic>
        <p:nvPicPr>
          <p:cNvPr id="10" name="Picture 9" descr="A picture containing text, clock&#10;&#10;Description automatically generated">
            <a:extLst>
              <a:ext uri="{FF2B5EF4-FFF2-40B4-BE49-F238E27FC236}">
                <a16:creationId xmlns:a16="http://schemas.microsoft.com/office/drawing/2014/main" id="{2DC363AB-17C5-406B-9535-89260327F2B7}"/>
              </a:ext>
            </a:extLst>
          </p:cNvPr>
          <p:cNvPicPr>
            <a:picLocks noChangeAspect="1"/>
          </p:cNvPicPr>
          <p:nvPr/>
        </p:nvPicPr>
        <p:blipFill rotWithShape="1">
          <a:blip r:embed="rId8">
            <a:extLst>
              <a:ext uri="{28A0092B-C50C-407E-A947-70E740481C1C}">
                <a14:useLocalDpi xmlns:a14="http://schemas.microsoft.com/office/drawing/2010/main" val="0"/>
              </a:ext>
            </a:extLst>
          </a:blip>
          <a:srcRect r="37240"/>
          <a:stretch/>
        </p:blipFill>
        <p:spPr>
          <a:xfrm>
            <a:off x="7100830" y="3383121"/>
            <a:ext cx="1066401" cy="1072964"/>
          </a:xfrm>
          <a:prstGeom prst="ellipse">
            <a:avLst/>
          </a:prstGeom>
        </p:spPr>
      </p:pic>
      <p:pic>
        <p:nvPicPr>
          <p:cNvPr id="12" name="Picture 11" descr="A picture containing text, clock&#10;&#10;Description automatically generated">
            <a:extLst>
              <a:ext uri="{FF2B5EF4-FFF2-40B4-BE49-F238E27FC236}">
                <a16:creationId xmlns:a16="http://schemas.microsoft.com/office/drawing/2014/main" id="{350556D1-A622-4CD7-B395-2AE8472176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51638" y="4773788"/>
            <a:ext cx="1066400" cy="1073107"/>
          </a:xfrm>
          <a:prstGeom prst="ellipse">
            <a:avLst/>
          </a:prstGeom>
          <a:ln w="76200">
            <a:solidFill>
              <a:schemeClr val="accent6">
                <a:lumMod val="75000"/>
              </a:schemeClr>
            </a:solidFill>
          </a:ln>
        </p:spPr>
      </p:pic>
      <p:pic>
        <p:nvPicPr>
          <p:cNvPr id="14" name="Picture 13" descr="A picture containing person, building, group, people&#10;&#10;Description automatically generated">
            <a:extLst>
              <a:ext uri="{FF2B5EF4-FFF2-40B4-BE49-F238E27FC236}">
                <a16:creationId xmlns:a16="http://schemas.microsoft.com/office/drawing/2014/main" id="{EC4DB369-3747-4176-A9FA-E317F2373950}"/>
              </a:ext>
            </a:extLst>
          </p:cNvPr>
          <p:cNvPicPr>
            <a:picLocks noChangeAspect="1"/>
          </p:cNvPicPr>
          <p:nvPr/>
        </p:nvPicPr>
        <p:blipFill>
          <a:blip r:embed="rId10">
            <a:extLst>
              <a:ext uri="{BEBA8EAE-BF5A-486C-A8C5-ECC9F3942E4B}">
                <a14:imgProps xmlns:a14="http://schemas.microsoft.com/office/drawing/2010/main">
                  <a14:imgLayer r:embed="rId11">
                    <a14:imgEffect>
                      <a14:saturation sat="33000"/>
                    </a14:imgEffect>
                  </a14:imgLayer>
                </a14:imgProps>
              </a:ext>
              <a:ext uri="{28A0092B-C50C-407E-A947-70E740481C1C}">
                <a14:useLocalDpi xmlns:a14="http://schemas.microsoft.com/office/drawing/2010/main" val="0"/>
              </a:ext>
            </a:extLst>
          </a:blip>
          <a:stretch>
            <a:fillRect/>
          </a:stretch>
        </p:blipFill>
        <p:spPr>
          <a:xfrm>
            <a:off x="16475" y="22937"/>
            <a:ext cx="5715000" cy="38195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6" name="Picture 15" descr="A group of people wearing colorful robes&#10;&#10;Description automatically generated with low confidence">
            <a:extLst>
              <a:ext uri="{FF2B5EF4-FFF2-40B4-BE49-F238E27FC236}">
                <a16:creationId xmlns:a16="http://schemas.microsoft.com/office/drawing/2014/main" id="{205E08BD-61D1-42AE-8FB3-C14C50CFA6F0}"/>
              </a:ext>
            </a:extLst>
          </p:cNvPr>
          <p:cNvPicPr>
            <a:picLocks noChangeAspect="1"/>
          </p:cNvPicPr>
          <p:nvPr/>
        </p:nvPicPr>
        <p:blipFill>
          <a:blip r:embed="rId12">
            <a:clrChange>
              <a:clrFrom>
                <a:srgbClr val="FEFEFC"/>
              </a:clrFrom>
              <a:clrTo>
                <a:srgbClr val="FEFEFC">
                  <a:alpha val="0"/>
                </a:srgbClr>
              </a:clrTo>
            </a:clrChange>
            <a:extLst>
              <a:ext uri="{28A0092B-C50C-407E-A947-70E740481C1C}">
                <a14:useLocalDpi xmlns:a14="http://schemas.microsoft.com/office/drawing/2010/main" val="0"/>
              </a:ext>
            </a:extLst>
          </a:blip>
          <a:stretch>
            <a:fillRect/>
          </a:stretch>
        </p:blipFill>
        <p:spPr>
          <a:xfrm>
            <a:off x="1234532" y="1372821"/>
            <a:ext cx="3481419" cy="2927986"/>
          </a:xfrm>
          <a:prstGeom prst="rect">
            <a:avLst/>
          </a:prstGeom>
        </p:spPr>
      </p:pic>
      <p:pic>
        <p:nvPicPr>
          <p:cNvPr id="18" name="Picture 17" descr="A person in a garment&#10;&#10;Description automatically generated with low confidence">
            <a:extLst>
              <a:ext uri="{FF2B5EF4-FFF2-40B4-BE49-F238E27FC236}">
                <a16:creationId xmlns:a16="http://schemas.microsoft.com/office/drawing/2014/main" id="{A40A3264-EB77-49D7-833A-B830EFFBAEB2}"/>
              </a:ext>
            </a:extLst>
          </p:cNvPr>
          <p:cNvPicPr>
            <a:picLocks noChangeAspect="1"/>
          </p:cNvPicPr>
          <p:nvPr/>
        </p:nvPicPr>
        <p:blipFill>
          <a:blip r:embed="rId1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flipH="1">
            <a:off x="-62315" y="1913165"/>
            <a:ext cx="1617739" cy="3450494"/>
          </a:xfrm>
          <a:prstGeom prst="rect">
            <a:avLst/>
          </a:prstGeom>
        </p:spPr>
      </p:pic>
      <p:sp>
        <p:nvSpPr>
          <p:cNvPr id="19" name="Speech Bubble: Rectangle 18">
            <a:extLst>
              <a:ext uri="{FF2B5EF4-FFF2-40B4-BE49-F238E27FC236}">
                <a16:creationId xmlns:a16="http://schemas.microsoft.com/office/drawing/2014/main" id="{5273B7D9-303E-43F1-8168-725C17517500}"/>
              </a:ext>
            </a:extLst>
          </p:cNvPr>
          <p:cNvSpPr/>
          <p:nvPr/>
        </p:nvSpPr>
        <p:spPr>
          <a:xfrm>
            <a:off x="1160698" y="4572000"/>
            <a:ext cx="1367852" cy="1274895"/>
          </a:xfrm>
          <a:prstGeom prst="wedgeRectCallout">
            <a:avLst>
              <a:gd name="adj1" fmla="val -76248"/>
              <a:gd name="adj2" fmla="val -1479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Come work for me.  I will pay you a fair wage.</a:t>
            </a:r>
          </a:p>
        </p:txBody>
      </p:sp>
      <p:sp>
        <p:nvSpPr>
          <p:cNvPr id="3" name="Speech Bubble: Rectangle 2">
            <a:extLst>
              <a:ext uri="{FF2B5EF4-FFF2-40B4-BE49-F238E27FC236}">
                <a16:creationId xmlns:a16="http://schemas.microsoft.com/office/drawing/2014/main" id="{89179367-4594-ED23-9906-06A233C693FD}"/>
              </a:ext>
            </a:extLst>
          </p:cNvPr>
          <p:cNvSpPr/>
          <p:nvPr/>
        </p:nvSpPr>
        <p:spPr>
          <a:xfrm>
            <a:off x="1179971" y="4571999"/>
            <a:ext cx="1367852" cy="1274895"/>
          </a:xfrm>
          <a:prstGeom prst="wedgeRectCallout">
            <a:avLst>
              <a:gd name="adj1" fmla="val -76248"/>
              <a:gd name="adj2" fmla="val -1479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Come work for me.  I will pay you a fair wage.</a:t>
            </a:r>
          </a:p>
        </p:txBody>
      </p:sp>
      <p:sp>
        <p:nvSpPr>
          <p:cNvPr id="9" name="Speech Bubble: Rectangle 8">
            <a:extLst>
              <a:ext uri="{FF2B5EF4-FFF2-40B4-BE49-F238E27FC236}">
                <a16:creationId xmlns:a16="http://schemas.microsoft.com/office/drawing/2014/main" id="{BF507FFE-CE96-C312-BD49-4BF2DE236C5A}"/>
              </a:ext>
            </a:extLst>
          </p:cNvPr>
          <p:cNvSpPr/>
          <p:nvPr/>
        </p:nvSpPr>
        <p:spPr>
          <a:xfrm>
            <a:off x="1170335" y="4571999"/>
            <a:ext cx="1367852" cy="1274895"/>
          </a:xfrm>
          <a:prstGeom prst="wedgeRectCallout">
            <a:avLst>
              <a:gd name="adj1" fmla="val -76248"/>
              <a:gd name="adj2" fmla="val -1479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60000"/>
                    <a:lumOff val="40000"/>
                  </a:schemeClr>
                </a:solidFill>
              </a:rPr>
              <a:t>Come work for me.  I will pay you a fair wage.</a:t>
            </a:r>
          </a:p>
        </p:txBody>
      </p:sp>
    </p:spTree>
    <p:extLst>
      <p:ext uri="{BB962C8B-B14F-4D97-AF65-F5344CB8AC3E}">
        <p14:creationId xmlns:p14="http://schemas.microsoft.com/office/powerpoint/2010/main" val="142980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CC520-6810-401E-80A0-A415245B05A4}"/>
              </a:ext>
            </a:extLst>
          </p:cNvPr>
          <p:cNvSpPr>
            <a:spLocks noGrp="1"/>
          </p:cNvSpPr>
          <p:nvPr>
            <p:ph type="title"/>
          </p:nvPr>
        </p:nvSpPr>
        <p:spPr>
          <a:xfrm>
            <a:off x="838200" y="116110"/>
            <a:ext cx="10515600" cy="1325563"/>
          </a:xfrm>
        </p:spPr>
        <p:txBody>
          <a:bodyPr/>
          <a:lstStyle/>
          <a:p>
            <a:r>
              <a:rPr lang="en-US" b="1" dirty="0">
                <a:solidFill>
                  <a:srgbClr val="7030A0"/>
                </a:solidFill>
                <a:effectLst>
                  <a:outerShdw blurRad="38100" dist="38100" dir="2700000" algn="tl">
                    <a:srgbClr val="000000">
                      <a:alpha val="43137"/>
                    </a:srgbClr>
                  </a:outerShdw>
                </a:effectLst>
              </a:rPr>
              <a:t>Keep working!  </a:t>
            </a:r>
            <a:br>
              <a:rPr lang="en-US" dirty="0"/>
            </a:br>
            <a:r>
              <a:rPr lang="en-US" dirty="0"/>
              <a:t>		Let’s make a grape vine with leaves.</a:t>
            </a:r>
          </a:p>
        </p:txBody>
      </p:sp>
      <p:pic>
        <p:nvPicPr>
          <p:cNvPr id="7" name="Content Placeholder 6" descr="A picture containing indoor, plant, flower, cluttered&#10;&#10;Description automatically generated">
            <a:extLst>
              <a:ext uri="{FF2B5EF4-FFF2-40B4-BE49-F238E27FC236}">
                <a16:creationId xmlns:a16="http://schemas.microsoft.com/office/drawing/2014/main" id="{75E876A9-08A8-4FA1-9DE8-6A8A905CA00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81683" y="2211496"/>
            <a:ext cx="1883932" cy="1883932"/>
          </a:xfrm>
        </p:spPr>
      </p:pic>
      <p:pic>
        <p:nvPicPr>
          <p:cNvPr id="12" name="Picture 11" descr="A baby holding a bunch of flowers&#10;&#10;Description automatically generated with low confidence">
            <a:extLst>
              <a:ext uri="{FF2B5EF4-FFF2-40B4-BE49-F238E27FC236}">
                <a16:creationId xmlns:a16="http://schemas.microsoft.com/office/drawing/2014/main" id="{BDDD57BF-D4C7-4E9D-8945-5800FD21F7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1683" y="4468287"/>
            <a:ext cx="1907584" cy="2172338"/>
          </a:xfrm>
          <a:prstGeom prst="rect">
            <a:avLst/>
          </a:prstGeom>
        </p:spPr>
      </p:pic>
      <p:pic>
        <p:nvPicPr>
          <p:cNvPr id="6" name="Picture 5" descr="Diagram&#10;&#10;Description automatically generated">
            <a:extLst>
              <a:ext uri="{FF2B5EF4-FFF2-40B4-BE49-F238E27FC236}">
                <a16:creationId xmlns:a16="http://schemas.microsoft.com/office/drawing/2014/main" id="{CA156BA1-7FDE-473F-9B3A-2E9F61B84F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1576" y="3494868"/>
            <a:ext cx="5573904" cy="3135321"/>
          </a:xfrm>
          <a:prstGeom prst="rect">
            <a:avLst/>
          </a:prstGeom>
        </p:spPr>
      </p:pic>
      <p:grpSp>
        <p:nvGrpSpPr>
          <p:cNvPr id="8" name="Group 7">
            <a:extLst>
              <a:ext uri="{FF2B5EF4-FFF2-40B4-BE49-F238E27FC236}">
                <a16:creationId xmlns:a16="http://schemas.microsoft.com/office/drawing/2014/main" id="{974DA5BE-75F9-46B6-9512-2A01A197930F}"/>
              </a:ext>
            </a:extLst>
          </p:cNvPr>
          <p:cNvGrpSpPr/>
          <p:nvPr/>
        </p:nvGrpSpPr>
        <p:grpSpPr>
          <a:xfrm rot="20962409">
            <a:off x="377625" y="1854635"/>
            <a:ext cx="4036341" cy="3079532"/>
            <a:chOff x="226385" y="1255363"/>
            <a:chExt cx="4733073" cy="3611105"/>
          </a:xfrm>
        </p:grpSpPr>
        <p:sp>
          <p:nvSpPr>
            <p:cNvPr id="5" name="Rectangle 4">
              <a:extLst>
                <a:ext uri="{FF2B5EF4-FFF2-40B4-BE49-F238E27FC236}">
                  <a16:creationId xmlns:a16="http://schemas.microsoft.com/office/drawing/2014/main" id="{0F6B8F55-F116-4080-B67C-3CF79D7D3791}"/>
                </a:ext>
              </a:extLst>
            </p:cNvPr>
            <p:cNvSpPr/>
            <p:nvPr/>
          </p:nvSpPr>
          <p:spPr>
            <a:xfrm>
              <a:off x="226385" y="1255363"/>
              <a:ext cx="4733073" cy="361110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4" name="Picture 3" descr="Diagram&#10;&#10;Description automatically generated">
              <a:extLst>
                <a:ext uri="{FF2B5EF4-FFF2-40B4-BE49-F238E27FC236}">
                  <a16:creationId xmlns:a16="http://schemas.microsoft.com/office/drawing/2014/main" id="{C58ED00D-A952-49C6-B57C-2B7E7D4FCE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573" y="1441597"/>
              <a:ext cx="4310901" cy="3281684"/>
            </a:xfrm>
            <a:prstGeom prst="rect">
              <a:avLst/>
            </a:prstGeom>
          </p:spPr>
        </p:pic>
      </p:grpSp>
      <p:sp>
        <p:nvSpPr>
          <p:cNvPr id="10" name="TextBox 9">
            <a:extLst>
              <a:ext uri="{FF2B5EF4-FFF2-40B4-BE49-F238E27FC236}">
                <a16:creationId xmlns:a16="http://schemas.microsoft.com/office/drawing/2014/main" id="{8D524B6D-7666-47E5-A417-7F57637B6F99}"/>
              </a:ext>
            </a:extLst>
          </p:cNvPr>
          <p:cNvSpPr txBox="1"/>
          <p:nvPr/>
        </p:nvSpPr>
        <p:spPr>
          <a:xfrm>
            <a:off x="4663298" y="1689347"/>
            <a:ext cx="4829618" cy="1431161"/>
          </a:xfrm>
          <a:prstGeom prst="rect">
            <a:avLst/>
          </a:prstGeom>
          <a:noFill/>
        </p:spPr>
        <p:txBody>
          <a:bodyPr wrap="square" rtlCol="0">
            <a:spAutoFit/>
          </a:bodyPr>
          <a:lstStyle/>
          <a:p>
            <a:pPr marL="342900" indent="-342900">
              <a:buFont typeface="+mj-lt"/>
              <a:buAutoNum type="arabicPeriod"/>
            </a:pPr>
            <a:r>
              <a:rPr lang="en-US" sz="1100" dirty="0"/>
              <a:t>Train your vines by gluing the 4 loose strings along the wire like the 4 pictured branches.</a:t>
            </a:r>
          </a:p>
          <a:p>
            <a:pPr marL="342900" indent="-342900">
              <a:buFont typeface="+mj-lt"/>
              <a:buAutoNum type="arabicPeriod"/>
            </a:pPr>
            <a:r>
              <a:rPr lang="en-US" sz="1100" dirty="0"/>
              <a:t>Cut off any extra long string.</a:t>
            </a:r>
          </a:p>
          <a:p>
            <a:pPr marL="342900" indent="-342900">
              <a:buFont typeface="+mj-lt"/>
              <a:buAutoNum type="arabicPeriod"/>
            </a:pPr>
            <a:r>
              <a:rPr lang="en-US" dirty="0"/>
              <a:t>Make leaf by bunching a 1 inch square of tissue paper and gluing it to a branch</a:t>
            </a:r>
          </a:p>
          <a:p>
            <a:pPr marL="342900" indent="-342900">
              <a:buFont typeface="+mj-lt"/>
              <a:buAutoNum type="arabicPeriod"/>
            </a:pPr>
            <a:r>
              <a:rPr lang="en-US" dirty="0"/>
              <a:t>Make more and more leaves.</a:t>
            </a:r>
          </a:p>
        </p:txBody>
      </p:sp>
      <p:sp>
        <p:nvSpPr>
          <p:cNvPr id="3" name="TextBox 2">
            <a:extLst>
              <a:ext uri="{FF2B5EF4-FFF2-40B4-BE49-F238E27FC236}">
                <a16:creationId xmlns:a16="http://schemas.microsoft.com/office/drawing/2014/main" id="{03D1979B-E9D0-4537-9801-30C65DF540A5}"/>
              </a:ext>
            </a:extLst>
          </p:cNvPr>
          <p:cNvSpPr txBox="1"/>
          <p:nvPr/>
        </p:nvSpPr>
        <p:spPr>
          <a:xfrm>
            <a:off x="381530" y="5546558"/>
            <a:ext cx="3353843" cy="938719"/>
          </a:xfrm>
          <a:prstGeom prst="rect">
            <a:avLst/>
          </a:prstGeom>
          <a:noFill/>
        </p:spPr>
        <p:txBody>
          <a:bodyPr wrap="square" rtlCol="0">
            <a:spAutoFit/>
          </a:bodyPr>
          <a:lstStyle/>
          <a:p>
            <a:r>
              <a:rPr lang="en-US" sz="1100" dirty="0"/>
              <a:t>Leaves collect the sunlight and make energy for the plant.  It’s called photosynthesis.</a:t>
            </a:r>
          </a:p>
          <a:p>
            <a:endParaRPr lang="en-US" sz="1100" dirty="0"/>
          </a:p>
          <a:p>
            <a:r>
              <a:rPr lang="en-US" sz="1100" dirty="0"/>
              <a:t>When we spend time with God, pray, and read the Bible we are collecting God’s energy so we can grow.</a:t>
            </a:r>
          </a:p>
        </p:txBody>
      </p:sp>
    </p:spTree>
    <p:extLst>
      <p:ext uri="{BB962C8B-B14F-4D97-AF65-F5344CB8AC3E}">
        <p14:creationId xmlns:p14="http://schemas.microsoft.com/office/powerpoint/2010/main" val="786487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4"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rot="16200000">
            <a:off x="-2685183" y="3025941"/>
            <a:ext cx="6701590" cy="962525"/>
          </a:xfrm>
          <a:blipFill dpi="0" rotWithShape="1">
            <a:blip r:embed="rId6">
              <a:alphaModFix amt="26000"/>
            </a:blip>
            <a:srcRect/>
            <a:tile tx="0" ty="0" sx="100000" sy="100000" flip="none" algn="tl"/>
          </a:blipFill>
        </p:spPr>
        <p:txBody>
          <a:bodyPr>
            <a:normAutofit/>
          </a:bodyPr>
          <a:lstStyle/>
          <a:p>
            <a:r>
              <a:rPr lang="en-US" sz="4000" dirty="0">
                <a:solidFill>
                  <a:schemeClr val="bg1"/>
                </a:solidFill>
              </a:rPr>
              <a:t>Sing</a:t>
            </a:r>
          </a:p>
        </p:txBody>
      </p:sp>
      <p:pic>
        <p:nvPicPr>
          <p:cNvPr id="3" name="Online Media 2" title="GOD IS THE VINE | John 15 5 Song for Kids | I am the Vine You are the Branches for Children">
            <a:hlinkClick r:id="" action="ppaction://media"/>
            <a:extLst>
              <a:ext uri="{FF2B5EF4-FFF2-40B4-BE49-F238E27FC236}">
                <a16:creationId xmlns:a16="http://schemas.microsoft.com/office/drawing/2014/main" id="{225C88AB-BFC0-41F8-B838-ECB3E429101D}"/>
              </a:ext>
            </a:extLst>
          </p:cNvPr>
          <p:cNvPicPr>
            <a:picLocks noRot="1" noChangeAspect="1"/>
          </p:cNvPicPr>
          <p:nvPr>
            <a:videoFile r:link="rId1"/>
          </p:nvPr>
        </p:nvPicPr>
        <p:blipFill>
          <a:blip r:embed="rId7"/>
          <a:stretch>
            <a:fillRect/>
          </a:stretch>
        </p:blipFill>
        <p:spPr>
          <a:xfrm>
            <a:off x="1805704" y="404037"/>
            <a:ext cx="9522255" cy="5380074"/>
          </a:xfrm>
          <a:prstGeom prst="rect">
            <a:avLst/>
          </a:prstGeom>
        </p:spPr>
      </p:pic>
    </p:spTree>
    <p:extLst>
      <p:ext uri="{BB962C8B-B14F-4D97-AF65-F5344CB8AC3E}">
        <p14:creationId xmlns:p14="http://schemas.microsoft.com/office/powerpoint/2010/main" val="4279438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unch of grapes on a vine&#10;&#10;Description automatically generated with medium confidence">
            <a:extLst>
              <a:ext uri="{FF2B5EF4-FFF2-40B4-BE49-F238E27FC236}">
                <a16:creationId xmlns:a16="http://schemas.microsoft.com/office/drawing/2014/main" id="{C8DEACA7-7A70-4A47-AF62-BDE21405A616}"/>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0" y="-180476"/>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6" name="TextBox 5">
            <a:extLst>
              <a:ext uri="{FF2B5EF4-FFF2-40B4-BE49-F238E27FC236}">
                <a16:creationId xmlns:a16="http://schemas.microsoft.com/office/drawing/2014/main" id="{9FC59388-625E-4E2F-B74D-65A837171D08}"/>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77DE625E-1196-49D5-BF6A-8966EF14447D}"/>
              </a:ext>
            </a:extLst>
          </p:cNvPr>
          <p:cNvSpPr>
            <a:spLocks noGrp="1"/>
          </p:cNvSpPr>
          <p:nvPr>
            <p:ph type="title"/>
          </p:nvPr>
        </p:nvSpPr>
        <p:spPr>
          <a:xfrm>
            <a:off x="8256584" y="524842"/>
            <a:ext cx="3932237" cy="1600200"/>
          </a:xfrm>
        </p:spPr>
        <p:txBody>
          <a:bodyPr/>
          <a:lstStyle/>
          <a:p>
            <a:r>
              <a:rPr lang="en-US" dirty="0"/>
              <a:t>I have a job for you!</a:t>
            </a:r>
            <a:br>
              <a:rPr lang="en-US" dirty="0"/>
            </a:br>
            <a:br>
              <a:rPr lang="en-US" dirty="0"/>
            </a:br>
            <a:r>
              <a:rPr lang="en-US" dirty="0"/>
              <a:t>Matthew 20:1-16</a:t>
            </a:r>
          </a:p>
        </p:txBody>
      </p:sp>
      <p:pic>
        <p:nvPicPr>
          <p:cNvPr id="8" name="Content Placeholder 7" descr="A group of people in a field&#10;&#10;Description automatically generated with medium confidence">
            <a:extLst>
              <a:ext uri="{FF2B5EF4-FFF2-40B4-BE49-F238E27FC236}">
                <a16:creationId xmlns:a16="http://schemas.microsoft.com/office/drawing/2014/main" id="{C7928675-998C-4A06-9B78-285880633951}"/>
              </a:ext>
            </a:extLst>
          </p:cNvPr>
          <p:cNvPicPr>
            <a:picLocks noGrp="1" noChangeAspect="1"/>
          </p:cNvPicPr>
          <p:nvPr>
            <p:ph idx="1"/>
          </p:nvPr>
        </p:nvPicPr>
        <p:blipFill rotWithShape="1">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l="30776" r="22770" b="12963"/>
          <a:stretch/>
        </p:blipFill>
        <p:spPr>
          <a:xfrm>
            <a:off x="2873975" y="3151247"/>
            <a:ext cx="3932238" cy="368381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 Placeholder 3">
            <a:extLst>
              <a:ext uri="{FF2B5EF4-FFF2-40B4-BE49-F238E27FC236}">
                <a16:creationId xmlns:a16="http://schemas.microsoft.com/office/drawing/2014/main" id="{8A07711F-9227-4F28-82EE-6BF7D7BDA4D2}"/>
              </a:ext>
            </a:extLst>
          </p:cNvPr>
          <p:cNvSpPr>
            <a:spLocks noGrp="1"/>
          </p:cNvSpPr>
          <p:nvPr>
            <p:ph type="body" sz="half" idx="2"/>
          </p:nvPr>
        </p:nvSpPr>
        <p:spPr>
          <a:xfrm>
            <a:off x="7880951" y="2485699"/>
            <a:ext cx="3932237" cy="3811588"/>
          </a:xfrm>
        </p:spPr>
        <p:txBody>
          <a:bodyPr/>
          <a:lstStyle/>
          <a:p>
            <a:r>
              <a:rPr lang="en-US" baseline="30000" dirty="0"/>
              <a:t>6 </a:t>
            </a:r>
            <a:r>
              <a:rPr lang="en-US" dirty="0"/>
              <a:t>About five o’clock the man went to the marketplace again. He saw some other people standing there. He asked them, ‘Why did you stand here all day doing nothing?’</a:t>
            </a:r>
          </a:p>
          <a:p>
            <a:r>
              <a:rPr lang="en-US" baseline="30000" dirty="0"/>
              <a:t>7 </a:t>
            </a:r>
            <a:r>
              <a:rPr lang="en-US" dirty="0"/>
              <a:t>“They said, ‘No one gave us a job.’</a:t>
            </a:r>
          </a:p>
          <a:p>
            <a:r>
              <a:rPr lang="en-US" dirty="0"/>
              <a:t>“The man said to them, ‘Then you can go and work in my vineyard.’</a:t>
            </a:r>
          </a:p>
          <a:p>
            <a:endParaRPr lang="en-US" dirty="0"/>
          </a:p>
        </p:txBody>
      </p:sp>
      <p:pic>
        <p:nvPicPr>
          <p:cNvPr id="14" name="Picture 13" descr="A picture containing person, building, group, people&#10;&#10;Description automatically generated">
            <a:extLst>
              <a:ext uri="{FF2B5EF4-FFF2-40B4-BE49-F238E27FC236}">
                <a16:creationId xmlns:a16="http://schemas.microsoft.com/office/drawing/2014/main" id="{EC4DB369-3747-4176-A9FA-E317F2373950}"/>
              </a:ext>
            </a:extLst>
          </p:cNvPr>
          <p:cNvPicPr>
            <a:picLocks noChangeAspect="1"/>
          </p:cNvPicPr>
          <p:nvPr/>
        </p:nvPicPr>
        <p:blipFill>
          <a:blip r:embed="rId7">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16475" y="22937"/>
            <a:ext cx="5715000" cy="38195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8" name="Picture 17" descr="A person in a garment&#10;&#10;Description automatically generated with low confidence">
            <a:extLst>
              <a:ext uri="{FF2B5EF4-FFF2-40B4-BE49-F238E27FC236}">
                <a16:creationId xmlns:a16="http://schemas.microsoft.com/office/drawing/2014/main" id="{A40A3264-EB77-49D7-833A-B830EFFBAEB2}"/>
              </a:ext>
            </a:extLst>
          </p:cNvPr>
          <p:cNvPicPr>
            <a:picLocks noChangeAspect="1"/>
          </p:cNvPicPr>
          <p:nvPr/>
        </p:nvPicPr>
        <p:blipFill>
          <a:blip r:embed="rId9">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flipH="1">
            <a:off x="-62315" y="1913165"/>
            <a:ext cx="1617739" cy="3450494"/>
          </a:xfrm>
          <a:prstGeom prst="rect">
            <a:avLst/>
          </a:prstGeom>
        </p:spPr>
      </p:pic>
      <p:sp>
        <p:nvSpPr>
          <p:cNvPr id="19" name="Speech Bubble: Rectangle 18">
            <a:extLst>
              <a:ext uri="{FF2B5EF4-FFF2-40B4-BE49-F238E27FC236}">
                <a16:creationId xmlns:a16="http://schemas.microsoft.com/office/drawing/2014/main" id="{5273B7D9-303E-43F1-8168-725C17517500}"/>
              </a:ext>
            </a:extLst>
          </p:cNvPr>
          <p:cNvSpPr/>
          <p:nvPr/>
        </p:nvSpPr>
        <p:spPr>
          <a:xfrm>
            <a:off x="1160698" y="4572000"/>
            <a:ext cx="1367852" cy="1274895"/>
          </a:xfrm>
          <a:prstGeom prst="wedgeRectCallout">
            <a:avLst>
              <a:gd name="adj1" fmla="val -76248"/>
              <a:gd name="adj2" fmla="val -1479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Come work for me.  I will pay you a fair wage.</a:t>
            </a:r>
          </a:p>
        </p:txBody>
      </p:sp>
      <p:pic>
        <p:nvPicPr>
          <p:cNvPr id="9" name="Picture 8" descr="A picture containing text, clock&#10;&#10;Description automatically generated">
            <a:extLst>
              <a:ext uri="{FF2B5EF4-FFF2-40B4-BE49-F238E27FC236}">
                <a16:creationId xmlns:a16="http://schemas.microsoft.com/office/drawing/2014/main" id="{4E46B9D7-A464-46FF-9831-D7ADBDE820C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60527" y="1242115"/>
            <a:ext cx="1243584" cy="1243584"/>
          </a:xfrm>
          <a:prstGeom prst="ellipse">
            <a:avLst/>
          </a:prstGeom>
        </p:spPr>
      </p:pic>
      <p:pic>
        <p:nvPicPr>
          <p:cNvPr id="13" name="Picture 12" descr="A picture containing text&#10;&#10;Description automatically generated">
            <a:extLst>
              <a:ext uri="{FF2B5EF4-FFF2-40B4-BE49-F238E27FC236}">
                <a16:creationId xmlns:a16="http://schemas.microsoft.com/office/drawing/2014/main" id="{7E4B3CB2-9E3C-46FE-B03C-A2560A236915}"/>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284182" y="1494341"/>
            <a:ext cx="1992854" cy="2768904"/>
          </a:xfrm>
          <a:prstGeom prst="rect">
            <a:avLst/>
          </a:prstGeom>
        </p:spPr>
      </p:pic>
      <p:sp>
        <p:nvSpPr>
          <p:cNvPr id="15" name="Speech Bubble: Rectangle 14">
            <a:extLst>
              <a:ext uri="{FF2B5EF4-FFF2-40B4-BE49-F238E27FC236}">
                <a16:creationId xmlns:a16="http://schemas.microsoft.com/office/drawing/2014/main" id="{CE6795E8-C118-4F29-B967-3ED1E67915B7}"/>
              </a:ext>
            </a:extLst>
          </p:cNvPr>
          <p:cNvSpPr/>
          <p:nvPr/>
        </p:nvSpPr>
        <p:spPr>
          <a:xfrm>
            <a:off x="2664009" y="673768"/>
            <a:ext cx="1859865" cy="806161"/>
          </a:xfrm>
          <a:prstGeom prst="wedgeRectCallout">
            <a:avLst>
              <a:gd name="adj1" fmla="val -38831"/>
              <a:gd name="adj2" fmla="val 110258"/>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No one has given us a job.</a:t>
            </a:r>
          </a:p>
        </p:txBody>
      </p:sp>
    </p:spTree>
    <p:extLst>
      <p:ext uri="{BB962C8B-B14F-4D97-AF65-F5344CB8AC3E}">
        <p14:creationId xmlns:p14="http://schemas.microsoft.com/office/powerpoint/2010/main" val="4003749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CC520-6810-401E-80A0-A415245B05A4}"/>
              </a:ext>
            </a:extLst>
          </p:cNvPr>
          <p:cNvSpPr>
            <a:spLocks noGrp="1"/>
          </p:cNvSpPr>
          <p:nvPr>
            <p:ph type="title"/>
          </p:nvPr>
        </p:nvSpPr>
        <p:spPr>
          <a:xfrm>
            <a:off x="838200" y="116110"/>
            <a:ext cx="10515600" cy="1325563"/>
          </a:xfrm>
        </p:spPr>
        <p:txBody>
          <a:bodyPr/>
          <a:lstStyle/>
          <a:p>
            <a:r>
              <a:rPr lang="en-US" b="1" dirty="0">
                <a:solidFill>
                  <a:srgbClr val="7030A0"/>
                </a:solidFill>
                <a:effectLst>
                  <a:outerShdw blurRad="38100" dist="38100" dir="2700000" algn="tl">
                    <a:srgbClr val="000000">
                      <a:alpha val="43137"/>
                    </a:srgbClr>
                  </a:outerShdw>
                </a:effectLst>
              </a:rPr>
              <a:t>Keep working!  </a:t>
            </a:r>
            <a:br>
              <a:rPr lang="en-US" dirty="0"/>
            </a:br>
            <a:r>
              <a:rPr lang="en-US" dirty="0"/>
              <a:t>		Let’s make a grape vine with grapes.</a:t>
            </a:r>
          </a:p>
        </p:txBody>
      </p:sp>
      <p:pic>
        <p:nvPicPr>
          <p:cNvPr id="7" name="Content Placeholder 6" descr="A picture containing indoor, plant, flower, cluttered&#10;&#10;Description automatically generated">
            <a:extLst>
              <a:ext uri="{FF2B5EF4-FFF2-40B4-BE49-F238E27FC236}">
                <a16:creationId xmlns:a16="http://schemas.microsoft.com/office/drawing/2014/main" id="{75E876A9-08A8-4FA1-9DE8-6A8A905CA00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81683" y="2211496"/>
            <a:ext cx="1883932" cy="1883932"/>
          </a:xfrm>
        </p:spPr>
      </p:pic>
      <p:pic>
        <p:nvPicPr>
          <p:cNvPr id="12" name="Picture 11" descr="A baby holding a bunch of flowers&#10;&#10;Description automatically generated with low confidence">
            <a:extLst>
              <a:ext uri="{FF2B5EF4-FFF2-40B4-BE49-F238E27FC236}">
                <a16:creationId xmlns:a16="http://schemas.microsoft.com/office/drawing/2014/main" id="{BDDD57BF-D4C7-4E9D-8945-5800FD21F7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1683" y="4468287"/>
            <a:ext cx="1907584" cy="2172338"/>
          </a:xfrm>
          <a:prstGeom prst="rect">
            <a:avLst/>
          </a:prstGeom>
        </p:spPr>
      </p:pic>
      <p:pic>
        <p:nvPicPr>
          <p:cNvPr id="6" name="Picture 5" descr="Diagram&#10;&#10;Description automatically generated">
            <a:extLst>
              <a:ext uri="{FF2B5EF4-FFF2-40B4-BE49-F238E27FC236}">
                <a16:creationId xmlns:a16="http://schemas.microsoft.com/office/drawing/2014/main" id="{CA156BA1-7FDE-473F-9B3A-2E9F61B84F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1576" y="3494868"/>
            <a:ext cx="5573904" cy="3135321"/>
          </a:xfrm>
          <a:prstGeom prst="rect">
            <a:avLst/>
          </a:prstGeom>
        </p:spPr>
      </p:pic>
      <p:grpSp>
        <p:nvGrpSpPr>
          <p:cNvPr id="8" name="Group 7">
            <a:extLst>
              <a:ext uri="{FF2B5EF4-FFF2-40B4-BE49-F238E27FC236}">
                <a16:creationId xmlns:a16="http://schemas.microsoft.com/office/drawing/2014/main" id="{974DA5BE-75F9-46B6-9512-2A01A197930F}"/>
              </a:ext>
            </a:extLst>
          </p:cNvPr>
          <p:cNvGrpSpPr/>
          <p:nvPr/>
        </p:nvGrpSpPr>
        <p:grpSpPr>
          <a:xfrm rot="20962409">
            <a:off x="574543" y="1862996"/>
            <a:ext cx="2045272" cy="1741265"/>
            <a:chOff x="226385" y="1255363"/>
            <a:chExt cx="4733073" cy="3611105"/>
          </a:xfrm>
        </p:grpSpPr>
        <p:sp>
          <p:nvSpPr>
            <p:cNvPr id="5" name="Rectangle 4">
              <a:extLst>
                <a:ext uri="{FF2B5EF4-FFF2-40B4-BE49-F238E27FC236}">
                  <a16:creationId xmlns:a16="http://schemas.microsoft.com/office/drawing/2014/main" id="{0F6B8F55-F116-4080-B67C-3CF79D7D3791}"/>
                </a:ext>
              </a:extLst>
            </p:cNvPr>
            <p:cNvSpPr/>
            <p:nvPr/>
          </p:nvSpPr>
          <p:spPr>
            <a:xfrm>
              <a:off x="226385" y="1255363"/>
              <a:ext cx="4733073" cy="361110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4" name="Picture 3" descr="Diagram&#10;&#10;Description automatically generated">
              <a:extLst>
                <a:ext uri="{FF2B5EF4-FFF2-40B4-BE49-F238E27FC236}">
                  <a16:creationId xmlns:a16="http://schemas.microsoft.com/office/drawing/2014/main" id="{C58ED00D-A952-49C6-B57C-2B7E7D4FCE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573" y="1441597"/>
              <a:ext cx="4310901" cy="3281684"/>
            </a:xfrm>
            <a:prstGeom prst="rect">
              <a:avLst/>
            </a:prstGeom>
          </p:spPr>
        </p:pic>
      </p:grpSp>
      <p:sp>
        <p:nvSpPr>
          <p:cNvPr id="10" name="TextBox 9">
            <a:extLst>
              <a:ext uri="{FF2B5EF4-FFF2-40B4-BE49-F238E27FC236}">
                <a16:creationId xmlns:a16="http://schemas.microsoft.com/office/drawing/2014/main" id="{8D524B6D-7666-47E5-A417-7F57637B6F99}"/>
              </a:ext>
            </a:extLst>
          </p:cNvPr>
          <p:cNvSpPr txBox="1"/>
          <p:nvPr/>
        </p:nvSpPr>
        <p:spPr>
          <a:xfrm>
            <a:off x="4663298" y="1689347"/>
            <a:ext cx="4829618" cy="1661993"/>
          </a:xfrm>
          <a:prstGeom prst="rect">
            <a:avLst/>
          </a:prstGeom>
          <a:noFill/>
        </p:spPr>
        <p:txBody>
          <a:bodyPr wrap="square" rtlCol="0">
            <a:spAutoFit/>
          </a:bodyPr>
          <a:lstStyle/>
          <a:p>
            <a:pPr marL="342900" indent="-342900">
              <a:buFont typeface="+mj-lt"/>
              <a:buAutoNum type="arabicPeriod"/>
            </a:pPr>
            <a:r>
              <a:rPr lang="en-US" sz="1100" dirty="0"/>
              <a:t>Train your vines by gluing the 4 loose strings along the wire like the 4 pictured branches.</a:t>
            </a:r>
          </a:p>
          <a:p>
            <a:pPr marL="342900" indent="-342900">
              <a:buFont typeface="+mj-lt"/>
              <a:buAutoNum type="arabicPeriod"/>
            </a:pPr>
            <a:r>
              <a:rPr lang="en-US" sz="1100" dirty="0"/>
              <a:t>Cut off any extra long string.</a:t>
            </a:r>
          </a:p>
          <a:p>
            <a:pPr marL="342900" indent="-342900">
              <a:buFont typeface="+mj-lt"/>
              <a:buAutoNum type="arabicPeriod"/>
            </a:pPr>
            <a:r>
              <a:rPr lang="en-US" sz="1100" dirty="0"/>
              <a:t>Make leaf by bunching a 1 inch square of tissue paper and gluing it to a branch</a:t>
            </a:r>
          </a:p>
          <a:p>
            <a:pPr marL="342900" indent="-342900">
              <a:buFont typeface="+mj-lt"/>
              <a:buAutoNum type="arabicPeriod"/>
            </a:pPr>
            <a:r>
              <a:rPr lang="en-US" sz="1100" dirty="0"/>
              <a:t>Make more and more leaves.</a:t>
            </a:r>
          </a:p>
          <a:p>
            <a:pPr marL="342900" indent="-342900">
              <a:buFont typeface="+mj-lt"/>
              <a:buAutoNum type="arabicPeriod"/>
            </a:pPr>
            <a:r>
              <a:rPr lang="en-US" dirty="0"/>
              <a:t>Now you can draw and color some bunches of grapes</a:t>
            </a:r>
          </a:p>
        </p:txBody>
      </p:sp>
      <p:sp>
        <p:nvSpPr>
          <p:cNvPr id="11" name="TextBox 10">
            <a:extLst>
              <a:ext uri="{FF2B5EF4-FFF2-40B4-BE49-F238E27FC236}">
                <a16:creationId xmlns:a16="http://schemas.microsoft.com/office/drawing/2014/main" id="{FD33E5ED-A9E2-4CD2-BD5C-8D32560945D9}"/>
              </a:ext>
            </a:extLst>
          </p:cNvPr>
          <p:cNvSpPr txBox="1"/>
          <p:nvPr/>
        </p:nvSpPr>
        <p:spPr>
          <a:xfrm>
            <a:off x="1966867" y="3773778"/>
            <a:ext cx="2542277" cy="954107"/>
          </a:xfrm>
          <a:prstGeom prst="rect">
            <a:avLst/>
          </a:prstGeom>
          <a:noFill/>
        </p:spPr>
        <p:txBody>
          <a:bodyPr wrap="square">
            <a:spAutoFit/>
          </a:bodyPr>
          <a:lstStyle/>
          <a:p>
            <a:r>
              <a:rPr lang="en-US" sz="2800" b="1" dirty="0">
                <a:solidFill>
                  <a:srgbClr val="7030A0"/>
                </a:solidFill>
                <a:effectLst>
                  <a:outerShdw blurRad="38100" dist="38100" dir="2700000" algn="tl">
                    <a:srgbClr val="000000">
                      <a:alpha val="43137"/>
                    </a:srgbClr>
                  </a:outerShdw>
                </a:effectLst>
              </a:rPr>
              <a:t>You’re doing awesome! </a:t>
            </a:r>
            <a:endParaRPr lang="en-US" sz="2800" dirty="0"/>
          </a:p>
        </p:txBody>
      </p:sp>
      <p:sp>
        <p:nvSpPr>
          <p:cNvPr id="3" name="TextBox 2">
            <a:extLst>
              <a:ext uri="{FF2B5EF4-FFF2-40B4-BE49-F238E27FC236}">
                <a16:creationId xmlns:a16="http://schemas.microsoft.com/office/drawing/2014/main" id="{36208A1A-91E8-48AB-A622-4458EC6601CD}"/>
              </a:ext>
            </a:extLst>
          </p:cNvPr>
          <p:cNvSpPr txBox="1"/>
          <p:nvPr/>
        </p:nvSpPr>
        <p:spPr>
          <a:xfrm>
            <a:off x="431531" y="4896853"/>
            <a:ext cx="3303842" cy="938719"/>
          </a:xfrm>
          <a:prstGeom prst="rect">
            <a:avLst/>
          </a:prstGeom>
          <a:noFill/>
        </p:spPr>
        <p:txBody>
          <a:bodyPr wrap="square" rtlCol="0">
            <a:spAutoFit/>
          </a:bodyPr>
          <a:lstStyle/>
          <a:p>
            <a:r>
              <a:rPr lang="en-US" sz="1100" dirty="0"/>
              <a:t>God really wants lots of fruit!  </a:t>
            </a:r>
          </a:p>
          <a:p>
            <a:r>
              <a:rPr lang="en-US" sz="1100" dirty="0"/>
              <a:t>He wants lots of people to know and trust Him.</a:t>
            </a:r>
          </a:p>
          <a:p>
            <a:r>
              <a:rPr lang="en-US" sz="1100" dirty="0"/>
              <a:t>He wants each of us to have the fruit of love, joy, peace, patience, gentleness, self control….</a:t>
            </a:r>
          </a:p>
          <a:p>
            <a:endParaRPr lang="en-US" sz="1100" dirty="0"/>
          </a:p>
        </p:txBody>
      </p:sp>
    </p:spTree>
    <p:extLst>
      <p:ext uri="{BB962C8B-B14F-4D97-AF65-F5344CB8AC3E}">
        <p14:creationId xmlns:p14="http://schemas.microsoft.com/office/powerpoint/2010/main" val="2887202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4"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rot="16200000">
            <a:off x="-2685183" y="3025941"/>
            <a:ext cx="6701590" cy="962525"/>
          </a:xfrm>
          <a:blipFill dpi="0" rotWithShape="1">
            <a:blip r:embed="rId6">
              <a:alphaModFix amt="26000"/>
            </a:blip>
            <a:srcRect/>
            <a:tile tx="0" ty="0" sx="100000" sy="100000" flip="none" algn="tl"/>
          </a:blipFill>
        </p:spPr>
        <p:txBody>
          <a:bodyPr>
            <a:normAutofit/>
          </a:bodyPr>
          <a:lstStyle/>
          <a:p>
            <a:r>
              <a:rPr lang="en-US" sz="4000" dirty="0">
                <a:solidFill>
                  <a:schemeClr val="bg1"/>
                </a:solidFill>
              </a:rPr>
              <a:t>Sing</a:t>
            </a:r>
          </a:p>
        </p:txBody>
      </p:sp>
      <p:pic>
        <p:nvPicPr>
          <p:cNvPr id="6" name="Online Media 5" title="Fruit of the Spirit Song for Kids">
            <a:hlinkClick r:id="" action="ppaction://media"/>
            <a:extLst>
              <a:ext uri="{FF2B5EF4-FFF2-40B4-BE49-F238E27FC236}">
                <a16:creationId xmlns:a16="http://schemas.microsoft.com/office/drawing/2014/main" id="{30B0073E-C31A-4B01-90CE-F11F09371267}"/>
              </a:ext>
            </a:extLst>
          </p:cNvPr>
          <p:cNvPicPr>
            <a:picLocks noRot="1" noChangeAspect="1"/>
          </p:cNvPicPr>
          <p:nvPr>
            <a:videoFile r:link="rId1"/>
          </p:nvPr>
        </p:nvPicPr>
        <p:blipFill>
          <a:blip r:embed="rId7"/>
          <a:stretch>
            <a:fillRect/>
          </a:stretch>
        </p:blipFill>
        <p:spPr>
          <a:xfrm>
            <a:off x="1725204" y="156408"/>
            <a:ext cx="10084505" cy="5697746"/>
          </a:xfrm>
          <a:prstGeom prst="rect">
            <a:avLst/>
          </a:prstGeom>
        </p:spPr>
      </p:pic>
    </p:spTree>
    <p:extLst>
      <p:ext uri="{BB962C8B-B14F-4D97-AF65-F5344CB8AC3E}">
        <p14:creationId xmlns:p14="http://schemas.microsoft.com/office/powerpoint/2010/main" val="376729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unch of grapes on a vine&#10;&#10;Description automatically generated with medium confidence">
            <a:extLst>
              <a:ext uri="{FF2B5EF4-FFF2-40B4-BE49-F238E27FC236}">
                <a16:creationId xmlns:a16="http://schemas.microsoft.com/office/drawing/2014/main" id="{C8DEACA7-7A70-4A47-AF62-BDE21405A616}"/>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26004" y="8261"/>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6" name="TextBox 5">
            <a:extLst>
              <a:ext uri="{FF2B5EF4-FFF2-40B4-BE49-F238E27FC236}">
                <a16:creationId xmlns:a16="http://schemas.microsoft.com/office/drawing/2014/main" id="{9FC59388-625E-4E2F-B74D-65A837171D08}"/>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77DE625E-1196-49D5-BF6A-8966EF14447D}"/>
              </a:ext>
            </a:extLst>
          </p:cNvPr>
          <p:cNvSpPr>
            <a:spLocks noGrp="1"/>
          </p:cNvSpPr>
          <p:nvPr>
            <p:ph type="title"/>
          </p:nvPr>
        </p:nvSpPr>
        <p:spPr>
          <a:xfrm>
            <a:off x="577516" y="173097"/>
            <a:ext cx="10888579" cy="923628"/>
          </a:xfrm>
        </p:spPr>
        <p:txBody>
          <a:bodyPr>
            <a:normAutofit fontScale="90000"/>
          </a:bodyPr>
          <a:lstStyle/>
          <a:p>
            <a:r>
              <a:rPr lang="en-US" b="1" dirty="0">
                <a:solidFill>
                  <a:srgbClr val="7030A0"/>
                </a:solidFill>
                <a:effectLst>
                  <a:outerShdw blurRad="38100" dist="38100" dir="2700000" algn="tl">
                    <a:srgbClr val="000000">
                      <a:alpha val="43137"/>
                    </a:srgbClr>
                  </a:outerShdw>
                </a:effectLst>
              </a:rPr>
              <a:t>What do you think would be a fair wage for each group?</a:t>
            </a:r>
            <a:br>
              <a:rPr lang="en-US" b="1" dirty="0">
                <a:solidFill>
                  <a:srgbClr val="7030A0"/>
                </a:solidFill>
                <a:effectLst>
                  <a:outerShdw blurRad="38100" dist="38100" dir="2700000" algn="tl">
                    <a:srgbClr val="000000">
                      <a:alpha val="43137"/>
                    </a:srgbClr>
                  </a:outerShdw>
                </a:effectLst>
              </a:rPr>
            </a:br>
            <a:r>
              <a:rPr lang="en-US" dirty="0">
                <a:solidFill>
                  <a:srgbClr val="7030A0"/>
                </a:solidFill>
              </a:rPr>
              <a:t>	</a:t>
            </a:r>
            <a:r>
              <a:rPr lang="en-US" i="1" dirty="0">
                <a:solidFill>
                  <a:srgbClr val="7030A0"/>
                </a:solidFill>
              </a:rPr>
              <a:t>Remember the first group was promised 1 silver denarius.</a:t>
            </a:r>
            <a:endParaRPr lang="en-US" dirty="0">
              <a:solidFill>
                <a:srgbClr val="7030A0"/>
              </a:solidFill>
            </a:endParaRPr>
          </a:p>
        </p:txBody>
      </p:sp>
      <p:pic>
        <p:nvPicPr>
          <p:cNvPr id="14" name="Picture 13" descr="A picture containing object, coin&#10;&#10;Description automatically generated">
            <a:extLst>
              <a:ext uri="{FF2B5EF4-FFF2-40B4-BE49-F238E27FC236}">
                <a16:creationId xmlns:a16="http://schemas.microsoft.com/office/drawing/2014/main" id="{5D23F6B8-F182-4E97-82C3-70202FA8EB20}"/>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80946" y="1928900"/>
            <a:ext cx="994047" cy="994047"/>
          </a:xfrm>
          <a:prstGeom prst="rect">
            <a:avLst/>
          </a:prstGeom>
        </p:spPr>
      </p:pic>
      <p:pic>
        <p:nvPicPr>
          <p:cNvPr id="22" name="Picture 21" descr="A picture containing text&#10;&#10;Description automatically generated">
            <a:extLst>
              <a:ext uri="{FF2B5EF4-FFF2-40B4-BE49-F238E27FC236}">
                <a16:creationId xmlns:a16="http://schemas.microsoft.com/office/drawing/2014/main" id="{14918EC1-AAAA-4C15-8F0E-6359909D4BB8}"/>
              </a:ext>
            </a:extLst>
          </p:cNvPr>
          <p:cNvPicPr>
            <a:picLocks noChangeAspect="1"/>
          </p:cNvPicPr>
          <p:nvPr/>
        </p:nvPicPr>
        <p:blipFill rotWithShape="1">
          <a:blip r:embed="rId6">
            <a:clrChange>
              <a:clrFrom>
                <a:srgbClr val="F5FBFB"/>
              </a:clrFrom>
              <a:clrTo>
                <a:srgbClr val="F5FBFB">
                  <a:alpha val="0"/>
                </a:srgbClr>
              </a:clrTo>
            </a:clrChange>
            <a:extLst>
              <a:ext uri="{28A0092B-C50C-407E-A947-70E740481C1C}">
                <a14:useLocalDpi xmlns:a14="http://schemas.microsoft.com/office/drawing/2010/main" val="0"/>
              </a:ext>
            </a:extLst>
          </a:blip>
          <a:srcRect l="20998"/>
          <a:stretch/>
        </p:blipFill>
        <p:spPr>
          <a:xfrm>
            <a:off x="1803314" y="2741058"/>
            <a:ext cx="2315858" cy="2580888"/>
          </a:xfrm>
          <a:prstGeom prst="rect">
            <a:avLst/>
          </a:prstGeom>
        </p:spPr>
      </p:pic>
      <p:pic>
        <p:nvPicPr>
          <p:cNvPr id="16" name="Picture 15" descr="A group of people wearing colorful robes&#10;&#10;Description automatically generated with low confidence">
            <a:extLst>
              <a:ext uri="{FF2B5EF4-FFF2-40B4-BE49-F238E27FC236}">
                <a16:creationId xmlns:a16="http://schemas.microsoft.com/office/drawing/2014/main" id="{ED60C9B5-2D39-4619-9F5B-9FD45AB71989}"/>
              </a:ext>
            </a:extLst>
          </p:cNvPr>
          <p:cNvPicPr>
            <a:picLocks noChangeAspect="1"/>
          </p:cNvPicPr>
          <p:nvPr/>
        </p:nvPicPr>
        <p:blipFill rotWithShape="1">
          <a:blip r:embed="rId7">
            <a:clrChange>
              <a:clrFrom>
                <a:srgbClr val="FEFEFC"/>
              </a:clrFrom>
              <a:clrTo>
                <a:srgbClr val="FEFEFC">
                  <a:alpha val="0"/>
                </a:srgbClr>
              </a:clrTo>
            </a:clrChange>
            <a:extLst>
              <a:ext uri="{28A0092B-C50C-407E-A947-70E740481C1C}">
                <a14:useLocalDpi xmlns:a14="http://schemas.microsoft.com/office/drawing/2010/main" val="0"/>
              </a:ext>
            </a:extLst>
          </a:blip>
          <a:srcRect l="3401"/>
          <a:stretch/>
        </p:blipFill>
        <p:spPr>
          <a:xfrm>
            <a:off x="3903395" y="2500514"/>
            <a:ext cx="2795267" cy="2433679"/>
          </a:xfrm>
          <a:prstGeom prst="rect">
            <a:avLst/>
          </a:prstGeom>
        </p:spPr>
      </p:pic>
      <p:pic>
        <p:nvPicPr>
          <p:cNvPr id="9" name="Picture 8" descr="A person in a garment&#10;&#10;Description automatically generated with low confidence">
            <a:extLst>
              <a:ext uri="{FF2B5EF4-FFF2-40B4-BE49-F238E27FC236}">
                <a16:creationId xmlns:a16="http://schemas.microsoft.com/office/drawing/2014/main" id="{43033006-4723-4B88-9E3E-DC96F529BBFC}"/>
              </a:ext>
            </a:extLst>
          </p:cNvPr>
          <p:cNvPicPr>
            <a:picLocks noChangeAspect="1"/>
          </p:cNvPicPr>
          <p:nvPr/>
        </p:nvPicPr>
        <p:blipFill>
          <a:blip r:embed="rId8">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flipH="1">
            <a:off x="48280" y="2488144"/>
            <a:ext cx="1617739" cy="3450494"/>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50CC2F5D-A0C3-41C0-BD71-5E1BA9C6C8BE}"/>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927417" y="2988866"/>
            <a:ext cx="1992854" cy="2768904"/>
          </a:xfrm>
          <a:prstGeom prst="rect">
            <a:avLst/>
          </a:prstGeom>
        </p:spPr>
      </p:pic>
      <p:pic>
        <p:nvPicPr>
          <p:cNvPr id="17" name="Picture 16">
            <a:extLst>
              <a:ext uri="{FF2B5EF4-FFF2-40B4-BE49-F238E27FC236}">
                <a16:creationId xmlns:a16="http://schemas.microsoft.com/office/drawing/2014/main" id="{C2A9E0B2-B67C-4A2F-9A65-CD78EABBA83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74993" y="1244385"/>
            <a:ext cx="1165892" cy="1134095"/>
          </a:xfrm>
          <a:prstGeom prst="ellipse">
            <a:avLst/>
          </a:prstGeom>
        </p:spPr>
      </p:pic>
      <p:pic>
        <p:nvPicPr>
          <p:cNvPr id="19" name="Picture 18" descr="A picture containing text, clock&#10;&#10;Description automatically generated">
            <a:extLst>
              <a:ext uri="{FF2B5EF4-FFF2-40B4-BE49-F238E27FC236}">
                <a16:creationId xmlns:a16="http://schemas.microsoft.com/office/drawing/2014/main" id="{357BE332-8D48-44E4-8C28-C8C335B118D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92546" y="1296118"/>
            <a:ext cx="1168013" cy="1204396"/>
          </a:xfrm>
          <a:prstGeom prst="ellipse">
            <a:avLst/>
          </a:prstGeom>
        </p:spPr>
      </p:pic>
      <p:pic>
        <p:nvPicPr>
          <p:cNvPr id="20" name="Picture 19" descr="A picture containing text, clock&#10;&#10;Description automatically generated">
            <a:extLst>
              <a:ext uri="{FF2B5EF4-FFF2-40B4-BE49-F238E27FC236}">
                <a16:creationId xmlns:a16="http://schemas.microsoft.com/office/drawing/2014/main" id="{8ACC9B47-06F3-4791-97A3-384D10E441D3}"/>
              </a:ext>
            </a:extLst>
          </p:cNvPr>
          <p:cNvPicPr>
            <a:picLocks noChangeAspect="1"/>
          </p:cNvPicPr>
          <p:nvPr/>
        </p:nvPicPr>
        <p:blipFill rotWithShape="1">
          <a:blip r:embed="rId12">
            <a:extLst>
              <a:ext uri="{28A0092B-C50C-407E-A947-70E740481C1C}">
                <a14:useLocalDpi xmlns:a14="http://schemas.microsoft.com/office/drawing/2010/main" val="0"/>
              </a:ext>
            </a:extLst>
          </a:blip>
          <a:srcRect r="37240"/>
          <a:stretch/>
        </p:blipFill>
        <p:spPr>
          <a:xfrm>
            <a:off x="6750934" y="1305516"/>
            <a:ext cx="1066401" cy="1072964"/>
          </a:xfrm>
          <a:prstGeom prst="ellipse">
            <a:avLst/>
          </a:prstGeom>
        </p:spPr>
      </p:pic>
      <p:pic>
        <p:nvPicPr>
          <p:cNvPr id="21" name="Picture 20" descr="A picture containing text, clock&#10;&#10;Description automatically generated">
            <a:extLst>
              <a:ext uri="{FF2B5EF4-FFF2-40B4-BE49-F238E27FC236}">
                <a16:creationId xmlns:a16="http://schemas.microsoft.com/office/drawing/2014/main" id="{5E63D3D6-DF78-4603-8B1F-ADBB529CCB0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27238" y="1354166"/>
            <a:ext cx="1066400" cy="1073107"/>
          </a:xfrm>
          <a:prstGeom prst="ellipse">
            <a:avLst/>
          </a:prstGeom>
        </p:spPr>
      </p:pic>
      <p:pic>
        <p:nvPicPr>
          <p:cNvPr id="23" name="Picture 22" descr="A picture containing text, clock&#10;&#10;Description automatically generated">
            <a:extLst>
              <a:ext uri="{FF2B5EF4-FFF2-40B4-BE49-F238E27FC236}">
                <a16:creationId xmlns:a16="http://schemas.microsoft.com/office/drawing/2014/main" id="{EADB56DA-FD4E-4FD1-BCE4-01EC5A3FED8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503541" y="1623283"/>
            <a:ext cx="1243584" cy="1243584"/>
          </a:xfrm>
          <a:prstGeom prst="ellipse">
            <a:avLst/>
          </a:prstGeom>
        </p:spPr>
      </p:pic>
      <p:grpSp>
        <p:nvGrpSpPr>
          <p:cNvPr id="30" name="Group 29">
            <a:extLst>
              <a:ext uri="{FF2B5EF4-FFF2-40B4-BE49-F238E27FC236}">
                <a16:creationId xmlns:a16="http://schemas.microsoft.com/office/drawing/2014/main" id="{5060BE75-3073-469F-9D47-00961B66C821}"/>
              </a:ext>
            </a:extLst>
          </p:cNvPr>
          <p:cNvGrpSpPr/>
          <p:nvPr/>
        </p:nvGrpSpPr>
        <p:grpSpPr>
          <a:xfrm>
            <a:off x="6457888" y="2370795"/>
            <a:ext cx="1627833" cy="2518929"/>
            <a:chOff x="6457888" y="2370795"/>
            <a:chExt cx="1627833" cy="2518929"/>
          </a:xfrm>
        </p:grpSpPr>
        <p:pic>
          <p:nvPicPr>
            <p:cNvPr id="11" name="Picture 10" descr="A picture containing text&#10;&#10;Description automatically generated">
              <a:extLst>
                <a:ext uri="{FF2B5EF4-FFF2-40B4-BE49-F238E27FC236}">
                  <a16:creationId xmlns:a16="http://schemas.microsoft.com/office/drawing/2014/main" id="{372BF2B0-DB09-49C0-AFA8-2CC5C5C035AA}"/>
                </a:ext>
              </a:extLst>
            </p:cNvPr>
            <p:cNvPicPr>
              <a:picLocks noChangeAspect="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39432" y="2370795"/>
              <a:ext cx="746289" cy="2314074"/>
            </a:xfrm>
            <a:prstGeom prst="rect">
              <a:avLst/>
            </a:prstGeom>
          </p:spPr>
        </p:pic>
        <p:pic>
          <p:nvPicPr>
            <p:cNvPr id="29" name="Picture 28" descr="A picture containing text, clipart&#10;&#10;Description automatically generated">
              <a:extLst>
                <a:ext uri="{FF2B5EF4-FFF2-40B4-BE49-F238E27FC236}">
                  <a16:creationId xmlns:a16="http://schemas.microsoft.com/office/drawing/2014/main" id="{43AACBF5-B0A4-4632-99C9-2CA7A6F31593}"/>
                </a:ext>
              </a:extLst>
            </p:cNvPr>
            <p:cNvPicPr>
              <a:picLocks noChangeAspect="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457888" y="2525337"/>
              <a:ext cx="989191" cy="2168815"/>
            </a:xfrm>
            <a:prstGeom prst="rect">
              <a:avLst/>
            </a:prstGeom>
          </p:spPr>
        </p:pic>
        <p:pic>
          <p:nvPicPr>
            <p:cNvPr id="13" name="Picture 12" descr="A picture containing text, clipart&#10;&#10;Description automatically generated">
              <a:extLst>
                <a:ext uri="{FF2B5EF4-FFF2-40B4-BE49-F238E27FC236}">
                  <a16:creationId xmlns:a16="http://schemas.microsoft.com/office/drawing/2014/main" id="{DA13087D-821B-44DA-A761-808EAC8D25E3}"/>
                </a:ext>
              </a:extLst>
            </p:cNvPr>
            <p:cNvPicPr>
              <a:picLocks noChangeAspect="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89959" y="2697382"/>
              <a:ext cx="647438" cy="2039942"/>
            </a:xfrm>
            <a:prstGeom prst="rect">
              <a:avLst/>
            </a:prstGeom>
          </p:spPr>
        </p:pic>
        <p:pic>
          <p:nvPicPr>
            <p:cNvPr id="27" name="Picture 26" descr="A picture containing text, clipart&#10;&#10;Description automatically generated">
              <a:extLst>
                <a:ext uri="{FF2B5EF4-FFF2-40B4-BE49-F238E27FC236}">
                  <a16:creationId xmlns:a16="http://schemas.microsoft.com/office/drawing/2014/main" id="{EAD80116-5E16-4A63-8BF7-C8FD4487B534}"/>
                </a:ext>
              </a:extLst>
            </p:cNvPr>
            <p:cNvPicPr>
              <a:picLocks noChangeAspect="1"/>
            </p:cNvPicPr>
            <p:nvPr/>
          </p:nvPicPr>
          <p:blipFill>
            <a:blip r:embed="rId17">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242359" y="2849782"/>
              <a:ext cx="647438" cy="2039942"/>
            </a:xfrm>
            <a:prstGeom prst="rect">
              <a:avLst/>
            </a:prstGeom>
          </p:spPr>
        </p:pic>
      </p:grpSp>
      <p:grpSp>
        <p:nvGrpSpPr>
          <p:cNvPr id="37" name="Group 36">
            <a:extLst>
              <a:ext uri="{FF2B5EF4-FFF2-40B4-BE49-F238E27FC236}">
                <a16:creationId xmlns:a16="http://schemas.microsoft.com/office/drawing/2014/main" id="{A9B9C2C9-0665-4538-BDF1-13E3C5301B4B}"/>
              </a:ext>
            </a:extLst>
          </p:cNvPr>
          <p:cNvGrpSpPr/>
          <p:nvPr/>
        </p:nvGrpSpPr>
        <p:grpSpPr>
          <a:xfrm>
            <a:off x="8128694" y="2488144"/>
            <a:ext cx="1850709" cy="2823892"/>
            <a:chOff x="7996457" y="2440434"/>
            <a:chExt cx="1850709" cy="2823892"/>
          </a:xfrm>
        </p:grpSpPr>
        <p:pic>
          <p:nvPicPr>
            <p:cNvPr id="32" name="Picture 31" descr="A picture containing clipart&#10;&#10;Description automatically generated">
              <a:extLst>
                <a:ext uri="{FF2B5EF4-FFF2-40B4-BE49-F238E27FC236}">
                  <a16:creationId xmlns:a16="http://schemas.microsoft.com/office/drawing/2014/main" id="{485040A3-78B3-495A-A5C0-DE41B9739167}"/>
                </a:ext>
              </a:extLst>
            </p:cNvPr>
            <p:cNvPicPr>
              <a:picLocks noChangeAspect="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335372" y="2440434"/>
              <a:ext cx="746289" cy="2255390"/>
            </a:xfrm>
            <a:prstGeom prst="rect">
              <a:avLst/>
            </a:prstGeom>
          </p:spPr>
        </p:pic>
        <p:pic>
          <p:nvPicPr>
            <p:cNvPr id="34" name="Picture 33" descr="A picture containing clipart&#10;&#10;Description automatically generated">
              <a:extLst>
                <a:ext uri="{FF2B5EF4-FFF2-40B4-BE49-F238E27FC236}">
                  <a16:creationId xmlns:a16="http://schemas.microsoft.com/office/drawing/2014/main" id="{D4F421FD-A286-46A1-8F83-29E1753EDEBF}"/>
                </a:ext>
              </a:extLst>
            </p:cNvPr>
            <p:cNvPicPr>
              <a:picLocks noChangeAspect="1"/>
            </p:cNvPicPr>
            <p:nvPr/>
          </p:nvPicPr>
          <p:blipFill>
            <a:blip r:embed="rId19">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8604737" y="2775054"/>
              <a:ext cx="1242429" cy="2295334"/>
            </a:xfrm>
            <a:prstGeom prst="rect">
              <a:avLst/>
            </a:prstGeom>
          </p:spPr>
        </p:pic>
        <p:pic>
          <p:nvPicPr>
            <p:cNvPr id="36" name="Picture 35" descr="A person in a garment&#10;&#10;Description automatically generated with low confidence">
              <a:extLst>
                <a:ext uri="{FF2B5EF4-FFF2-40B4-BE49-F238E27FC236}">
                  <a16:creationId xmlns:a16="http://schemas.microsoft.com/office/drawing/2014/main" id="{EC4CEC96-EECA-4956-B5D1-3877A4028B21}"/>
                </a:ext>
              </a:extLst>
            </p:cNvPr>
            <p:cNvPicPr>
              <a:picLocks noChangeAspect="1"/>
            </p:cNvPicPr>
            <p:nvPr/>
          </p:nvPicPr>
          <p:blipFill rotWithShape="1">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l="21811" r="27988"/>
            <a:stretch/>
          </p:blipFill>
          <p:spPr>
            <a:xfrm>
              <a:off x="7996457" y="2817717"/>
              <a:ext cx="922616" cy="2446609"/>
            </a:xfrm>
            <a:prstGeom prst="rect">
              <a:avLst/>
            </a:prstGeom>
          </p:spPr>
        </p:pic>
      </p:grpSp>
      <p:graphicFrame>
        <p:nvGraphicFramePr>
          <p:cNvPr id="3" name="Table 3">
            <a:extLst>
              <a:ext uri="{FF2B5EF4-FFF2-40B4-BE49-F238E27FC236}">
                <a16:creationId xmlns:a16="http://schemas.microsoft.com/office/drawing/2014/main" id="{441B6EF7-9869-4452-91EB-8D43BCE79C52}"/>
              </a:ext>
            </a:extLst>
          </p:cNvPr>
          <p:cNvGraphicFramePr>
            <a:graphicFrameLocks noGrp="1"/>
          </p:cNvGraphicFramePr>
          <p:nvPr>
            <p:extLst>
              <p:ext uri="{D42A27DB-BD31-4B8C-83A1-F6EECF244321}">
                <p14:modId xmlns:p14="http://schemas.microsoft.com/office/powerpoint/2010/main" val="538903243"/>
              </p:ext>
            </p:extLst>
          </p:nvPr>
        </p:nvGraphicFramePr>
        <p:xfrm>
          <a:off x="902367" y="6149533"/>
          <a:ext cx="10563728" cy="640080"/>
        </p:xfrm>
        <a:graphic>
          <a:graphicData uri="http://schemas.openxmlformats.org/drawingml/2006/table">
            <a:tbl>
              <a:tblPr firstRow="1" bandRow="1">
                <a:tableStyleId>{5C22544A-7EE6-4342-B048-85BDC9FD1C3A}</a:tableStyleId>
              </a:tblPr>
              <a:tblGrid>
                <a:gridCol w="1153340">
                  <a:extLst>
                    <a:ext uri="{9D8B030D-6E8A-4147-A177-3AD203B41FA5}">
                      <a16:colId xmlns:a16="http://schemas.microsoft.com/office/drawing/2014/main" val="1301917054"/>
                    </a:ext>
                  </a:extLst>
                </a:gridCol>
                <a:gridCol w="784199">
                  <a:extLst>
                    <a:ext uri="{9D8B030D-6E8A-4147-A177-3AD203B41FA5}">
                      <a16:colId xmlns:a16="http://schemas.microsoft.com/office/drawing/2014/main" val="420516634"/>
                    </a:ext>
                  </a:extLst>
                </a:gridCol>
                <a:gridCol w="784199">
                  <a:extLst>
                    <a:ext uri="{9D8B030D-6E8A-4147-A177-3AD203B41FA5}">
                      <a16:colId xmlns:a16="http://schemas.microsoft.com/office/drawing/2014/main" val="1698980645"/>
                    </a:ext>
                  </a:extLst>
                </a:gridCol>
                <a:gridCol w="784199">
                  <a:extLst>
                    <a:ext uri="{9D8B030D-6E8A-4147-A177-3AD203B41FA5}">
                      <a16:colId xmlns:a16="http://schemas.microsoft.com/office/drawing/2014/main" val="2750400682"/>
                    </a:ext>
                  </a:extLst>
                </a:gridCol>
                <a:gridCol w="784199">
                  <a:extLst>
                    <a:ext uri="{9D8B030D-6E8A-4147-A177-3AD203B41FA5}">
                      <a16:colId xmlns:a16="http://schemas.microsoft.com/office/drawing/2014/main" val="3332697050"/>
                    </a:ext>
                  </a:extLst>
                </a:gridCol>
                <a:gridCol w="784199">
                  <a:extLst>
                    <a:ext uri="{9D8B030D-6E8A-4147-A177-3AD203B41FA5}">
                      <a16:colId xmlns:a16="http://schemas.microsoft.com/office/drawing/2014/main" val="1440318471"/>
                    </a:ext>
                  </a:extLst>
                </a:gridCol>
                <a:gridCol w="784199">
                  <a:extLst>
                    <a:ext uri="{9D8B030D-6E8A-4147-A177-3AD203B41FA5}">
                      <a16:colId xmlns:a16="http://schemas.microsoft.com/office/drawing/2014/main" val="2702362963"/>
                    </a:ext>
                  </a:extLst>
                </a:gridCol>
                <a:gridCol w="784199">
                  <a:extLst>
                    <a:ext uri="{9D8B030D-6E8A-4147-A177-3AD203B41FA5}">
                      <a16:colId xmlns:a16="http://schemas.microsoft.com/office/drawing/2014/main" val="3495995506"/>
                    </a:ext>
                  </a:extLst>
                </a:gridCol>
                <a:gridCol w="784199">
                  <a:extLst>
                    <a:ext uri="{9D8B030D-6E8A-4147-A177-3AD203B41FA5}">
                      <a16:colId xmlns:a16="http://schemas.microsoft.com/office/drawing/2014/main" val="1282854347"/>
                    </a:ext>
                  </a:extLst>
                </a:gridCol>
                <a:gridCol w="784199">
                  <a:extLst>
                    <a:ext uri="{9D8B030D-6E8A-4147-A177-3AD203B41FA5}">
                      <a16:colId xmlns:a16="http://schemas.microsoft.com/office/drawing/2014/main" val="1876539307"/>
                    </a:ext>
                  </a:extLst>
                </a:gridCol>
                <a:gridCol w="784199">
                  <a:extLst>
                    <a:ext uri="{9D8B030D-6E8A-4147-A177-3AD203B41FA5}">
                      <a16:colId xmlns:a16="http://schemas.microsoft.com/office/drawing/2014/main" val="519745528"/>
                    </a:ext>
                  </a:extLst>
                </a:gridCol>
                <a:gridCol w="784199">
                  <a:extLst>
                    <a:ext uri="{9D8B030D-6E8A-4147-A177-3AD203B41FA5}">
                      <a16:colId xmlns:a16="http://schemas.microsoft.com/office/drawing/2014/main" val="2269872084"/>
                    </a:ext>
                  </a:extLst>
                </a:gridCol>
                <a:gridCol w="784199">
                  <a:extLst>
                    <a:ext uri="{9D8B030D-6E8A-4147-A177-3AD203B41FA5}">
                      <a16:colId xmlns:a16="http://schemas.microsoft.com/office/drawing/2014/main" val="701214877"/>
                    </a:ext>
                  </a:extLst>
                </a:gridCol>
              </a:tblGrid>
              <a:tr h="454660">
                <a:tc>
                  <a:txBody>
                    <a:bodyPr/>
                    <a:lstStyle/>
                    <a:p>
                      <a:r>
                        <a:rPr lang="en-US" dirty="0"/>
                        <a:t>Hours worked:</a:t>
                      </a:r>
                    </a:p>
                  </a:txBody>
                  <a:tcPr anchor="ctr"/>
                </a:tc>
                <a:tc>
                  <a:txBody>
                    <a:bodyPr/>
                    <a:lstStyle/>
                    <a:p>
                      <a:r>
                        <a:rPr lang="en-US" dirty="0"/>
                        <a:t>12</a:t>
                      </a:r>
                    </a:p>
                  </a:txBody>
                  <a:tcPr anchor="ctr"/>
                </a:tc>
                <a:tc>
                  <a:txBody>
                    <a:bodyPr/>
                    <a:lstStyle/>
                    <a:p>
                      <a:r>
                        <a:rPr lang="en-US" dirty="0"/>
                        <a:t>11</a:t>
                      </a:r>
                    </a:p>
                  </a:txBody>
                  <a:tcPr anchor="ctr"/>
                </a:tc>
                <a:tc>
                  <a:txBody>
                    <a:bodyPr/>
                    <a:lstStyle/>
                    <a:p>
                      <a:r>
                        <a:rPr lang="en-US" dirty="0"/>
                        <a:t>10</a:t>
                      </a:r>
                    </a:p>
                  </a:txBody>
                  <a:tcPr anchor="ctr"/>
                </a:tc>
                <a:tc>
                  <a:txBody>
                    <a:bodyPr/>
                    <a:lstStyle/>
                    <a:p>
                      <a:r>
                        <a:rPr lang="en-US" dirty="0"/>
                        <a:t>9</a:t>
                      </a:r>
                    </a:p>
                  </a:txBody>
                  <a:tcPr anchor="ctr"/>
                </a:tc>
                <a:tc>
                  <a:txBody>
                    <a:bodyPr/>
                    <a:lstStyle/>
                    <a:p>
                      <a:r>
                        <a:rPr lang="en-US" dirty="0"/>
                        <a:t>8</a:t>
                      </a:r>
                    </a:p>
                  </a:txBody>
                  <a:tcPr anchor="ctr"/>
                </a:tc>
                <a:tc>
                  <a:txBody>
                    <a:bodyPr/>
                    <a:lstStyle/>
                    <a:p>
                      <a:r>
                        <a:rPr lang="en-US" dirty="0"/>
                        <a:t>7</a:t>
                      </a:r>
                    </a:p>
                  </a:txBody>
                  <a:tcPr anchor="ctr"/>
                </a:tc>
                <a:tc>
                  <a:txBody>
                    <a:bodyPr/>
                    <a:lstStyle/>
                    <a:p>
                      <a:r>
                        <a:rPr lang="en-US" dirty="0"/>
                        <a:t>6</a:t>
                      </a:r>
                    </a:p>
                  </a:txBody>
                  <a:tcPr anchor="ctr"/>
                </a:tc>
                <a:tc>
                  <a:txBody>
                    <a:bodyPr/>
                    <a:lstStyle/>
                    <a:p>
                      <a:r>
                        <a:rPr lang="en-US" dirty="0"/>
                        <a:t>5</a:t>
                      </a:r>
                    </a:p>
                  </a:txBody>
                  <a:tcPr anchor="ctr"/>
                </a:tc>
                <a:tc>
                  <a:txBody>
                    <a:bodyPr/>
                    <a:lstStyle/>
                    <a:p>
                      <a:r>
                        <a:rPr lang="en-US" dirty="0"/>
                        <a:t>4</a:t>
                      </a:r>
                    </a:p>
                  </a:txBody>
                  <a:tcPr anchor="ctr"/>
                </a:tc>
                <a:tc>
                  <a:txBody>
                    <a:bodyPr/>
                    <a:lstStyle/>
                    <a:p>
                      <a:r>
                        <a:rPr lang="en-US" dirty="0"/>
                        <a:t>3</a:t>
                      </a:r>
                    </a:p>
                  </a:txBody>
                  <a:tcPr anchor="ctr"/>
                </a:tc>
                <a:tc>
                  <a:txBody>
                    <a:bodyPr/>
                    <a:lstStyle/>
                    <a:p>
                      <a:r>
                        <a:rPr lang="en-US" dirty="0"/>
                        <a:t>2</a:t>
                      </a:r>
                    </a:p>
                  </a:txBody>
                  <a:tcPr anchor="ctr"/>
                </a:tc>
                <a:tc>
                  <a:txBody>
                    <a:bodyPr/>
                    <a:lstStyle/>
                    <a:p>
                      <a:r>
                        <a:rPr lang="en-US" dirty="0"/>
                        <a:t>1</a:t>
                      </a:r>
                    </a:p>
                  </a:txBody>
                  <a:tcPr anchor="ctr"/>
                </a:tc>
                <a:extLst>
                  <a:ext uri="{0D108BD9-81ED-4DB2-BD59-A6C34878D82A}">
                    <a16:rowId xmlns:a16="http://schemas.microsoft.com/office/drawing/2014/main" val="4030603133"/>
                  </a:ext>
                </a:extLst>
              </a:tr>
            </a:tbl>
          </a:graphicData>
        </a:graphic>
      </p:graphicFrame>
    </p:spTree>
    <p:extLst>
      <p:ext uri="{BB962C8B-B14F-4D97-AF65-F5344CB8AC3E}">
        <p14:creationId xmlns:p14="http://schemas.microsoft.com/office/powerpoint/2010/main" val="1659050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unch of grapes on a vine&#10;&#10;Description automatically generated with medium confidence">
            <a:extLst>
              <a:ext uri="{FF2B5EF4-FFF2-40B4-BE49-F238E27FC236}">
                <a16:creationId xmlns:a16="http://schemas.microsoft.com/office/drawing/2014/main" id="{C8DEACA7-7A70-4A47-AF62-BDE21405A616}"/>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6" name="TextBox 5">
            <a:extLst>
              <a:ext uri="{FF2B5EF4-FFF2-40B4-BE49-F238E27FC236}">
                <a16:creationId xmlns:a16="http://schemas.microsoft.com/office/drawing/2014/main" id="{9FC59388-625E-4E2F-B74D-65A837171D08}"/>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77DE625E-1196-49D5-BF6A-8966EF14447D}"/>
              </a:ext>
            </a:extLst>
          </p:cNvPr>
          <p:cNvSpPr>
            <a:spLocks noGrp="1"/>
          </p:cNvSpPr>
          <p:nvPr>
            <p:ph type="title"/>
          </p:nvPr>
        </p:nvSpPr>
        <p:spPr>
          <a:xfrm>
            <a:off x="7970516" y="307169"/>
            <a:ext cx="3932237" cy="1600200"/>
          </a:xfrm>
        </p:spPr>
        <p:txBody>
          <a:bodyPr/>
          <a:lstStyle/>
          <a:p>
            <a:r>
              <a:rPr lang="en-US" dirty="0"/>
              <a:t>I will pay you</a:t>
            </a:r>
            <a:br>
              <a:rPr lang="en-US" dirty="0"/>
            </a:br>
            <a:br>
              <a:rPr lang="en-US" dirty="0"/>
            </a:br>
            <a:r>
              <a:rPr lang="en-US" dirty="0"/>
              <a:t>Matthew 20:1-16</a:t>
            </a:r>
          </a:p>
        </p:txBody>
      </p:sp>
      <p:sp>
        <p:nvSpPr>
          <p:cNvPr id="4" name="Text Placeholder 3">
            <a:extLst>
              <a:ext uri="{FF2B5EF4-FFF2-40B4-BE49-F238E27FC236}">
                <a16:creationId xmlns:a16="http://schemas.microsoft.com/office/drawing/2014/main" id="{8A07711F-9227-4F28-82EE-6BF7D7BDA4D2}"/>
              </a:ext>
            </a:extLst>
          </p:cNvPr>
          <p:cNvSpPr>
            <a:spLocks noGrp="1"/>
          </p:cNvSpPr>
          <p:nvPr>
            <p:ph type="body" sz="half" idx="2"/>
          </p:nvPr>
        </p:nvSpPr>
        <p:spPr>
          <a:xfrm>
            <a:off x="5944391" y="2045368"/>
            <a:ext cx="6023201" cy="4511947"/>
          </a:xfrm>
        </p:spPr>
        <p:txBody>
          <a:bodyPr>
            <a:normAutofit/>
          </a:bodyPr>
          <a:lstStyle/>
          <a:p>
            <a:r>
              <a:rPr lang="en-US" dirty="0"/>
              <a:t>“</a:t>
            </a:r>
            <a:r>
              <a:rPr lang="en-US" baseline="30000" dirty="0"/>
              <a:t>8 </a:t>
            </a:r>
            <a:r>
              <a:rPr lang="en-US" dirty="0"/>
              <a:t>“At the end of the day, the owner of the field said to the boss of all the workers, ‘Call the workers and pay them all. Start by paying the last people I hired. Then pay all of them, ending with the ones I hired first.’</a:t>
            </a:r>
          </a:p>
          <a:p>
            <a:r>
              <a:rPr lang="en-US" baseline="30000" dirty="0"/>
              <a:t>9 </a:t>
            </a:r>
            <a:r>
              <a:rPr lang="en-US" dirty="0"/>
              <a:t>“The workers who were hired at five o’clock came to get their pay. Each worker got one silver coin. </a:t>
            </a:r>
          </a:p>
        </p:txBody>
      </p:sp>
      <p:pic>
        <p:nvPicPr>
          <p:cNvPr id="14" name="Picture 13" descr="A picture containing object, coin&#10;&#10;Description automatically generated">
            <a:extLst>
              <a:ext uri="{FF2B5EF4-FFF2-40B4-BE49-F238E27FC236}">
                <a16:creationId xmlns:a16="http://schemas.microsoft.com/office/drawing/2014/main" id="{5D23F6B8-F182-4E97-82C3-70202FA8EB20}"/>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44390" y="199546"/>
            <a:ext cx="1736878" cy="1736878"/>
          </a:xfrm>
          <a:prstGeom prst="rect">
            <a:avLst/>
          </a:prstGeom>
        </p:spPr>
      </p:pic>
      <p:pic>
        <p:nvPicPr>
          <p:cNvPr id="18" name="Picture 17" descr="A picture containing outdoor, ground, field, standing&#10;&#10;Description automatically generated">
            <a:extLst>
              <a:ext uri="{FF2B5EF4-FFF2-40B4-BE49-F238E27FC236}">
                <a16:creationId xmlns:a16="http://schemas.microsoft.com/office/drawing/2014/main" id="{65140120-1DEF-4832-B159-8D18046157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9382" y="277483"/>
            <a:ext cx="5043806" cy="3782854"/>
          </a:xfrm>
          <a:prstGeom prst="rect">
            <a:avLst/>
          </a:prstGeom>
        </p:spPr>
      </p:pic>
      <p:pic>
        <p:nvPicPr>
          <p:cNvPr id="22" name="Picture 21" descr="A picture containing text&#10;&#10;Description automatically generated">
            <a:extLst>
              <a:ext uri="{FF2B5EF4-FFF2-40B4-BE49-F238E27FC236}">
                <a16:creationId xmlns:a16="http://schemas.microsoft.com/office/drawing/2014/main" id="{14918EC1-AAAA-4C15-8F0E-6359909D4BB8}"/>
              </a:ext>
            </a:extLst>
          </p:cNvPr>
          <p:cNvPicPr>
            <a:picLocks noChangeAspect="1"/>
          </p:cNvPicPr>
          <p:nvPr/>
        </p:nvPicPr>
        <p:blipFill>
          <a:blip r:embed="rId7">
            <a:clrChange>
              <a:clrFrom>
                <a:srgbClr val="F5FBFB"/>
              </a:clrFrom>
              <a:clrTo>
                <a:srgbClr val="F5FBFB">
                  <a:alpha val="0"/>
                </a:srgbClr>
              </a:clrTo>
            </a:clrChange>
            <a:extLst>
              <a:ext uri="{28A0092B-C50C-407E-A947-70E740481C1C}">
                <a14:useLocalDpi xmlns:a14="http://schemas.microsoft.com/office/drawing/2010/main" val="0"/>
              </a:ext>
            </a:extLst>
          </a:blip>
          <a:stretch>
            <a:fillRect/>
          </a:stretch>
        </p:blipFill>
        <p:spPr>
          <a:xfrm>
            <a:off x="3152891" y="645980"/>
            <a:ext cx="2931379" cy="2580888"/>
          </a:xfrm>
          <a:prstGeom prst="rect">
            <a:avLst/>
          </a:prstGeom>
        </p:spPr>
      </p:pic>
      <p:pic>
        <p:nvPicPr>
          <p:cNvPr id="9" name="Picture 8" descr="A person in a garment&#10;&#10;Description automatically generated with low confidence">
            <a:extLst>
              <a:ext uri="{FF2B5EF4-FFF2-40B4-BE49-F238E27FC236}">
                <a16:creationId xmlns:a16="http://schemas.microsoft.com/office/drawing/2014/main" id="{43033006-4723-4B88-9E3E-DC96F529BBFC}"/>
              </a:ext>
            </a:extLst>
          </p:cNvPr>
          <p:cNvPicPr>
            <a:picLocks noChangeAspect="1"/>
          </p:cNvPicPr>
          <p:nvPr/>
        </p:nvPicPr>
        <p:blipFill>
          <a:blip r:embed="rId8">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flipH="1">
            <a:off x="-22053" y="3099576"/>
            <a:ext cx="1617739" cy="3450494"/>
          </a:xfrm>
          <a:prstGeom prst="rect">
            <a:avLst/>
          </a:prstGeom>
        </p:spPr>
      </p:pic>
      <p:sp>
        <p:nvSpPr>
          <p:cNvPr id="10" name="Speech Bubble: Rectangle 9">
            <a:extLst>
              <a:ext uri="{FF2B5EF4-FFF2-40B4-BE49-F238E27FC236}">
                <a16:creationId xmlns:a16="http://schemas.microsoft.com/office/drawing/2014/main" id="{FB374704-F5D6-4543-AD63-A06B00757C68}"/>
              </a:ext>
            </a:extLst>
          </p:cNvPr>
          <p:cNvSpPr/>
          <p:nvPr/>
        </p:nvSpPr>
        <p:spPr>
          <a:xfrm>
            <a:off x="310654" y="908552"/>
            <a:ext cx="2490478" cy="1274895"/>
          </a:xfrm>
          <a:prstGeom prst="wedgeRectCallout">
            <a:avLst>
              <a:gd name="adj1" fmla="val -26609"/>
              <a:gd name="adj2" fmla="val 1084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day of work is done. </a:t>
            </a:r>
          </a:p>
          <a:p>
            <a:pPr algn="ctr"/>
            <a:r>
              <a:rPr lang="en-US" dirty="0"/>
              <a:t> It’s time to get paid!</a:t>
            </a:r>
          </a:p>
          <a:p>
            <a:pPr algn="ctr"/>
            <a:r>
              <a:rPr lang="en-US" dirty="0"/>
              <a:t>Here is a silver coin.</a:t>
            </a:r>
          </a:p>
        </p:txBody>
      </p:sp>
      <p:pic>
        <p:nvPicPr>
          <p:cNvPr id="16" name="Picture 15" descr="A group of people wearing colorful robes&#10;&#10;Description automatically generated with low confidence">
            <a:extLst>
              <a:ext uri="{FF2B5EF4-FFF2-40B4-BE49-F238E27FC236}">
                <a16:creationId xmlns:a16="http://schemas.microsoft.com/office/drawing/2014/main" id="{ED60C9B5-2D39-4619-9F5B-9FD45AB71989}"/>
              </a:ext>
            </a:extLst>
          </p:cNvPr>
          <p:cNvPicPr>
            <a:picLocks noChangeAspect="1"/>
          </p:cNvPicPr>
          <p:nvPr/>
        </p:nvPicPr>
        <p:blipFill>
          <a:blip r:embed="rId9">
            <a:clrChange>
              <a:clrFrom>
                <a:srgbClr val="FEFEFC"/>
              </a:clrFrom>
              <a:clrTo>
                <a:srgbClr val="FEFEFC">
                  <a:alpha val="0"/>
                </a:srgbClr>
              </a:clrTo>
            </a:clrChange>
            <a:extLst>
              <a:ext uri="{28A0092B-C50C-407E-A947-70E740481C1C}">
                <a14:useLocalDpi xmlns:a14="http://schemas.microsoft.com/office/drawing/2010/main" val="0"/>
              </a:ext>
            </a:extLst>
          </a:blip>
          <a:stretch>
            <a:fillRect/>
          </a:stretch>
        </p:blipFill>
        <p:spPr>
          <a:xfrm>
            <a:off x="2275599" y="1500860"/>
            <a:ext cx="2893681" cy="2433679"/>
          </a:xfrm>
          <a:prstGeom prst="rect">
            <a:avLst/>
          </a:prstGeom>
        </p:spPr>
      </p:pic>
      <p:grpSp>
        <p:nvGrpSpPr>
          <p:cNvPr id="13" name="Group 12">
            <a:extLst>
              <a:ext uri="{FF2B5EF4-FFF2-40B4-BE49-F238E27FC236}">
                <a16:creationId xmlns:a16="http://schemas.microsoft.com/office/drawing/2014/main" id="{A5A86BC8-19E1-44EB-9D4B-E825EE98E8F0}"/>
              </a:ext>
            </a:extLst>
          </p:cNvPr>
          <p:cNvGrpSpPr/>
          <p:nvPr/>
        </p:nvGrpSpPr>
        <p:grpSpPr>
          <a:xfrm>
            <a:off x="2707066" y="2305894"/>
            <a:ext cx="1627833" cy="2518929"/>
            <a:chOff x="6457888" y="2370795"/>
            <a:chExt cx="1627833" cy="2518929"/>
          </a:xfrm>
        </p:grpSpPr>
        <p:pic>
          <p:nvPicPr>
            <p:cNvPr id="17" name="Picture 16" descr="A picture containing text&#10;&#10;Description automatically generated">
              <a:extLst>
                <a:ext uri="{FF2B5EF4-FFF2-40B4-BE49-F238E27FC236}">
                  <a16:creationId xmlns:a16="http://schemas.microsoft.com/office/drawing/2014/main" id="{17707EE2-6739-4114-9779-3410818DC0CC}"/>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39432" y="2370795"/>
              <a:ext cx="746289" cy="2314074"/>
            </a:xfrm>
            <a:prstGeom prst="rect">
              <a:avLst/>
            </a:prstGeom>
          </p:spPr>
        </p:pic>
        <p:pic>
          <p:nvPicPr>
            <p:cNvPr id="19" name="Picture 18" descr="A picture containing text, clipart&#10;&#10;Description automatically generated">
              <a:extLst>
                <a:ext uri="{FF2B5EF4-FFF2-40B4-BE49-F238E27FC236}">
                  <a16:creationId xmlns:a16="http://schemas.microsoft.com/office/drawing/2014/main" id="{E5E7E750-6C1D-44E3-B4C8-5FB11AFC3B24}"/>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457888" y="2525337"/>
              <a:ext cx="989191" cy="2168815"/>
            </a:xfrm>
            <a:prstGeom prst="rect">
              <a:avLst/>
            </a:prstGeom>
          </p:spPr>
        </p:pic>
        <p:pic>
          <p:nvPicPr>
            <p:cNvPr id="20" name="Picture 19" descr="A picture containing text, clipart&#10;&#10;Description automatically generated">
              <a:extLst>
                <a:ext uri="{FF2B5EF4-FFF2-40B4-BE49-F238E27FC236}">
                  <a16:creationId xmlns:a16="http://schemas.microsoft.com/office/drawing/2014/main" id="{A502DC5B-B99D-4D90-9AFE-C2AEDC25F7B1}"/>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89959" y="2697382"/>
              <a:ext cx="647438" cy="2039942"/>
            </a:xfrm>
            <a:prstGeom prst="rect">
              <a:avLst/>
            </a:prstGeom>
          </p:spPr>
        </p:pic>
        <p:pic>
          <p:nvPicPr>
            <p:cNvPr id="21" name="Picture 20" descr="A picture containing text, clipart&#10;&#10;Description automatically generated">
              <a:extLst>
                <a:ext uri="{FF2B5EF4-FFF2-40B4-BE49-F238E27FC236}">
                  <a16:creationId xmlns:a16="http://schemas.microsoft.com/office/drawing/2014/main" id="{BE5AED34-0104-494B-A678-6B2898EB352D}"/>
                </a:ext>
              </a:extLst>
            </p:cNvPr>
            <p:cNvPicPr>
              <a:picLocks noChangeAspect="1"/>
            </p:cNvPicPr>
            <p:nvPr/>
          </p:nvPicPr>
          <p:blipFill>
            <a:blip r:embed="rId1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242359" y="2849782"/>
              <a:ext cx="647438" cy="2039942"/>
            </a:xfrm>
            <a:prstGeom prst="rect">
              <a:avLst/>
            </a:prstGeom>
          </p:spPr>
        </p:pic>
      </p:grpSp>
      <p:grpSp>
        <p:nvGrpSpPr>
          <p:cNvPr id="23" name="Group 22">
            <a:extLst>
              <a:ext uri="{FF2B5EF4-FFF2-40B4-BE49-F238E27FC236}">
                <a16:creationId xmlns:a16="http://schemas.microsoft.com/office/drawing/2014/main" id="{561FE72D-3EF1-44A4-84D9-EDF9C35DB7FD}"/>
              </a:ext>
            </a:extLst>
          </p:cNvPr>
          <p:cNvGrpSpPr/>
          <p:nvPr/>
        </p:nvGrpSpPr>
        <p:grpSpPr>
          <a:xfrm>
            <a:off x="1774436" y="2514666"/>
            <a:ext cx="1730028" cy="2497101"/>
            <a:chOff x="7996457" y="2440434"/>
            <a:chExt cx="1850709" cy="2823892"/>
          </a:xfrm>
        </p:grpSpPr>
        <p:pic>
          <p:nvPicPr>
            <p:cNvPr id="24" name="Picture 23" descr="A picture containing clipart&#10;&#10;Description automatically generated">
              <a:extLst>
                <a:ext uri="{FF2B5EF4-FFF2-40B4-BE49-F238E27FC236}">
                  <a16:creationId xmlns:a16="http://schemas.microsoft.com/office/drawing/2014/main" id="{A1F92F1A-0B53-41AB-915C-330CFD91B06E}"/>
                </a:ext>
              </a:extLst>
            </p:cNvPr>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335372" y="2440434"/>
              <a:ext cx="746289" cy="2255390"/>
            </a:xfrm>
            <a:prstGeom prst="rect">
              <a:avLst/>
            </a:prstGeom>
          </p:spPr>
        </p:pic>
        <p:pic>
          <p:nvPicPr>
            <p:cNvPr id="25" name="Picture 24" descr="A picture containing clipart&#10;&#10;Description automatically generated">
              <a:extLst>
                <a:ext uri="{FF2B5EF4-FFF2-40B4-BE49-F238E27FC236}">
                  <a16:creationId xmlns:a16="http://schemas.microsoft.com/office/drawing/2014/main" id="{07781309-6ED0-4979-A448-D389AAE1CD3F}"/>
                </a:ext>
              </a:extLst>
            </p:cNvPr>
            <p:cNvPicPr>
              <a:picLocks noChangeAspect="1"/>
            </p:cNvPicPr>
            <p:nvPr/>
          </p:nvPicPr>
          <p:blipFill>
            <a:blip r:embed="rId14">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8604737" y="2775054"/>
              <a:ext cx="1242429" cy="2295334"/>
            </a:xfrm>
            <a:prstGeom prst="rect">
              <a:avLst/>
            </a:prstGeom>
          </p:spPr>
        </p:pic>
        <p:pic>
          <p:nvPicPr>
            <p:cNvPr id="26" name="Picture 25" descr="A person in a garment&#10;&#10;Description automatically generated with low confidence">
              <a:extLst>
                <a:ext uri="{FF2B5EF4-FFF2-40B4-BE49-F238E27FC236}">
                  <a16:creationId xmlns:a16="http://schemas.microsoft.com/office/drawing/2014/main" id="{DF794B67-B0E7-4B81-A08B-D773A1E0496F}"/>
                </a:ext>
              </a:extLst>
            </p:cNvPr>
            <p:cNvPicPr>
              <a:picLocks noChangeAspect="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21811" r="27988"/>
            <a:stretch/>
          </p:blipFill>
          <p:spPr>
            <a:xfrm>
              <a:off x="7996457" y="2817717"/>
              <a:ext cx="922616" cy="2446609"/>
            </a:xfrm>
            <a:prstGeom prst="rect">
              <a:avLst/>
            </a:prstGeom>
          </p:spPr>
        </p:pic>
      </p:grpSp>
      <p:pic>
        <p:nvPicPr>
          <p:cNvPr id="15" name="Picture 14" descr="A picture containing text&#10;&#10;Description automatically generated">
            <a:extLst>
              <a:ext uri="{FF2B5EF4-FFF2-40B4-BE49-F238E27FC236}">
                <a16:creationId xmlns:a16="http://schemas.microsoft.com/office/drawing/2014/main" id="{50CC2F5D-A0C3-41C0-BD71-5E1BA9C6C8BE}"/>
              </a:ext>
            </a:extLst>
          </p:cNvPr>
          <p:cNvPicPr>
            <a:picLocks noChangeAspect="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284093" y="3315967"/>
            <a:ext cx="1992854" cy="2768904"/>
          </a:xfrm>
          <a:prstGeom prst="rect">
            <a:avLst/>
          </a:prstGeom>
        </p:spPr>
      </p:pic>
    </p:spTree>
    <p:extLst>
      <p:ext uri="{BB962C8B-B14F-4D97-AF65-F5344CB8AC3E}">
        <p14:creationId xmlns:p14="http://schemas.microsoft.com/office/powerpoint/2010/main" val="2628492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D40CD-30BF-320A-2337-8EDE31923198}"/>
            </a:ext>
          </a:extLst>
        </p:cNvPr>
        <p:cNvGrpSpPr/>
        <p:nvPr/>
      </p:nvGrpSpPr>
      <p:grpSpPr>
        <a:xfrm>
          <a:off x="0" y="0"/>
          <a:ext cx="0" cy="0"/>
          <a:chOff x="0" y="0"/>
          <a:chExt cx="0" cy="0"/>
        </a:xfrm>
      </p:grpSpPr>
      <p:pic>
        <p:nvPicPr>
          <p:cNvPr id="5" name="Picture 4" descr="A bunch of grapes on a vine&#10;&#10;Description automatically generated with medium confidence">
            <a:extLst>
              <a:ext uri="{FF2B5EF4-FFF2-40B4-BE49-F238E27FC236}">
                <a16:creationId xmlns:a16="http://schemas.microsoft.com/office/drawing/2014/main" id="{17B35AAA-E2DC-56F7-CEF8-BD2F3CFFF102}"/>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6" name="TextBox 5">
            <a:extLst>
              <a:ext uri="{FF2B5EF4-FFF2-40B4-BE49-F238E27FC236}">
                <a16:creationId xmlns:a16="http://schemas.microsoft.com/office/drawing/2014/main" id="{4FAE13D0-64A9-110B-DC1D-87059195BE9E}"/>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E097D70A-8A11-EAB6-B11A-9B8301C6872E}"/>
              </a:ext>
            </a:extLst>
          </p:cNvPr>
          <p:cNvSpPr>
            <a:spLocks noGrp="1"/>
          </p:cNvSpPr>
          <p:nvPr>
            <p:ph type="title"/>
          </p:nvPr>
        </p:nvSpPr>
        <p:spPr>
          <a:xfrm>
            <a:off x="7970516" y="307169"/>
            <a:ext cx="3932237" cy="1600200"/>
          </a:xfrm>
        </p:spPr>
        <p:txBody>
          <a:bodyPr/>
          <a:lstStyle/>
          <a:p>
            <a:r>
              <a:rPr lang="en-US" dirty="0"/>
              <a:t>I will pay you</a:t>
            </a:r>
            <a:br>
              <a:rPr lang="en-US" dirty="0"/>
            </a:br>
            <a:br>
              <a:rPr lang="en-US" dirty="0"/>
            </a:br>
            <a:r>
              <a:rPr lang="en-US" dirty="0"/>
              <a:t>Matthew 20:1-16</a:t>
            </a:r>
          </a:p>
        </p:txBody>
      </p:sp>
      <p:sp>
        <p:nvSpPr>
          <p:cNvPr id="4" name="Text Placeholder 3">
            <a:extLst>
              <a:ext uri="{FF2B5EF4-FFF2-40B4-BE49-F238E27FC236}">
                <a16:creationId xmlns:a16="http://schemas.microsoft.com/office/drawing/2014/main" id="{13272FBD-0EA0-034E-922C-5BDCA0FDCB39}"/>
              </a:ext>
            </a:extLst>
          </p:cNvPr>
          <p:cNvSpPr>
            <a:spLocks noGrp="1"/>
          </p:cNvSpPr>
          <p:nvPr>
            <p:ph type="body" sz="half" idx="2"/>
          </p:nvPr>
        </p:nvSpPr>
        <p:spPr>
          <a:xfrm>
            <a:off x="5944391" y="2045368"/>
            <a:ext cx="6023201" cy="4511947"/>
          </a:xfrm>
        </p:spPr>
        <p:txBody>
          <a:bodyPr>
            <a:normAutofit/>
          </a:bodyPr>
          <a:lstStyle/>
          <a:p>
            <a:r>
              <a:rPr lang="en-US" baseline="30000" dirty="0"/>
              <a:t>10 </a:t>
            </a:r>
            <a:r>
              <a:rPr lang="en-US" dirty="0"/>
              <a:t>Then the workers who were hired first came to get their pay. They thought they would be paid more than the others. But each one of them also received one silver coin. </a:t>
            </a:r>
            <a:r>
              <a:rPr lang="en-US" baseline="30000" dirty="0"/>
              <a:t>11 </a:t>
            </a:r>
            <a:r>
              <a:rPr lang="en-US" dirty="0"/>
              <a:t>When they got their silver coin, they complained to the man who owned the land. </a:t>
            </a:r>
            <a:r>
              <a:rPr lang="en-US" baseline="30000" dirty="0"/>
              <a:t>12 </a:t>
            </a:r>
            <a:r>
              <a:rPr lang="en-US" dirty="0"/>
              <a:t>They said, ‘Those people were hired last and worked only one hour. But you paid them the same as us. And we worked hard all day in the hot sun.’</a:t>
            </a:r>
          </a:p>
          <a:p>
            <a:r>
              <a:rPr lang="en-US" baseline="30000" dirty="0"/>
              <a:t>13 </a:t>
            </a:r>
            <a:r>
              <a:rPr lang="en-US" dirty="0"/>
              <a:t>“But the man who owned the field said to one of them, ‘Friend, I am being fair with you. You agreed to work for one silver coin. Right? </a:t>
            </a:r>
            <a:r>
              <a:rPr lang="en-US" baseline="30000" dirty="0"/>
              <a:t>14 </a:t>
            </a:r>
            <a:r>
              <a:rPr lang="en-US" dirty="0"/>
              <a:t>So take your pay and go. I want to give the man who was hired last the same pay I gave you. </a:t>
            </a:r>
            <a:r>
              <a:rPr lang="en-US" baseline="30000" dirty="0"/>
              <a:t>15 </a:t>
            </a:r>
            <a:r>
              <a:rPr lang="en-US" dirty="0"/>
              <a:t>I can do what I want with my own money. Why would you be jealous because </a:t>
            </a:r>
            <a:r>
              <a:rPr lang="en-US" b="1" dirty="0"/>
              <a:t>I am generous</a:t>
            </a:r>
            <a:r>
              <a:rPr lang="en-US" dirty="0"/>
              <a:t>?’</a:t>
            </a:r>
          </a:p>
          <a:p>
            <a:r>
              <a:rPr lang="en-US" baseline="30000" dirty="0"/>
              <a:t>16 </a:t>
            </a:r>
            <a:r>
              <a:rPr lang="en-US" dirty="0"/>
              <a:t>“So those who are last now will be first in the future. And those who are first now will be last in the future.”</a:t>
            </a:r>
          </a:p>
          <a:p>
            <a:endParaRPr lang="en-US" dirty="0"/>
          </a:p>
        </p:txBody>
      </p:sp>
      <p:pic>
        <p:nvPicPr>
          <p:cNvPr id="14" name="Picture 13" descr="A picture containing object, coin&#10;&#10;Description automatically generated">
            <a:extLst>
              <a:ext uri="{FF2B5EF4-FFF2-40B4-BE49-F238E27FC236}">
                <a16:creationId xmlns:a16="http://schemas.microsoft.com/office/drawing/2014/main" id="{C7EA563F-1092-9C2D-53A4-3CCB0651946E}"/>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44390" y="199546"/>
            <a:ext cx="1736878" cy="1736878"/>
          </a:xfrm>
          <a:prstGeom prst="rect">
            <a:avLst/>
          </a:prstGeom>
        </p:spPr>
      </p:pic>
      <p:pic>
        <p:nvPicPr>
          <p:cNvPr id="18" name="Picture 17" descr="A picture containing outdoor, ground, field, standing&#10;&#10;Description automatically generated">
            <a:extLst>
              <a:ext uri="{FF2B5EF4-FFF2-40B4-BE49-F238E27FC236}">
                <a16:creationId xmlns:a16="http://schemas.microsoft.com/office/drawing/2014/main" id="{5F6BDD2C-17BC-20D0-28CB-BDF332E44A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9382" y="277483"/>
            <a:ext cx="5043806" cy="3782854"/>
          </a:xfrm>
          <a:prstGeom prst="rect">
            <a:avLst/>
          </a:prstGeom>
        </p:spPr>
      </p:pic>
      <p:pic>
        <p:nvPicPr>
          <p:cNvPr id="22" name="Picture 21" descr="A picture containing text&#10;&#10;Description automatically generated">
            <a:extLst>
              <a:ext uri="{FF2B5EF4-FFF2-40B4-BE49-F238E27FC236}">
                <a16:creationId xmlns:a16="http://schemas.microsoft.com/office/drawing/2014/main" id="{5FAC745C-842C-4CB5-048E-67C0E55AE6F7}"/>
              </a:ext>
            </a:extLst>
          </p:cNvPr>
          <p:cNvPicPr>
            <a:picLocks noChangeAspect="1"/>
          </p:cNvPicPr>
          <p:nvPr/>
        </p:nvPicPr>
        <p:blipFill>
          <a:blip r:embed="rId7">
            <a:clrChange>
              <a:clrFrom>
                <a:srgbClr val="F5FBFB"/>
              </a:clrFrom>
              <a:clrTo>
                <a:srgbClr val="F5FBFB">
                  <a:alpha val="0"/>
                </a:srgbClr>
              </a:clrTo>
            </a:clrChange>
            <a:extLst>
              <a:ext uri="{28A0092B-C50C-407E-A947-70E740481C1C}">
                <a14:useLocalDpi xmlns:a14="http://schemas.microsoft.com/office/drawing/2010/main" val="0"/>
              </a:ext>
            </a:extLst>
          </a:blip>
          <a:stretch>
            <a:fillRect/>
          </a:stretch>
        </p:blipFill>
        <p:spPr>
          <a:xfrm>
            <a:off x="924745" y="2656333"/>
            <a:ext cx="4175347" cy="3676121"/>
          </a:xfrm>
          <a:prstGeom prst="rect">
            <a:avLst/>
          </a:prstGeom>
        </p:spPr>
      </p:pic>
      <p:pic>
        <p:nvPicPr>
          <p:cNvPr id="9" name="Picture 8" descr="A person in a garment&#10;&#10;Description automatically generated with low confidence">
            <a:extLst>
              <a:ext uri="{FF2B5EF4-FFF2-40B4-BE49-F238E27FC236}">
                <a16:creationId xmlns:a16="http://schemas.microsoft.com/office/drawing/2014/main" id="{40F501D6-3CE2-EFBA-2559-2C490B6A92D1}"/>
              </a:ext>
            </a:extLst>
          </p:cNvPr>
          <p:cNvPicPr>
            <a:picLocks noChangeAspect="1"/>
          </p:cNvPicPr>
          <p:nvPr/>
        </p:nvPicPr>
        <p:blipFill>
          <a:blip r:embed="rId8">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flipH="1">
            <a:off x="-22053" y="3099576"/>
            <a:ext cx="1617739" cy="3450494"/>
          </a:xfrm>
          <a:prstGeom prst="rect">
            <a:avLst/>
          </a:prstGeom>
        </p:spPr>
      </p:pic>
      <p:sp>
        <p:nvSpPr>
          <p:cNvPr id="10" name="Speech Bubble: Rectangle 9">
            <a:extLst>
              <a:ext uri="{FF2B5EF4-FFF2-40B4-BE49-F238E27FC236}">
                <a16:creationId xmlns:a16="http://schemas.microsoft.com/office/drawing/2014/main" id="{CBEEEBF4-582E-CD02-CF36-470C43D8F468}"/>
              </a:ext>
            </a:extLst>
          </p:cNvPr>
          <p:cNvSpPr/>
          <p:nvPr/>
        </p:nvSpPr>
        <p:spPr>
          <a:xfrm>
            <a:off x="397575" y="1433015"/>
            <a:ext cx="1788663" cy="754221"/>
          </a:xfrm>
          <a:prstGeom prst="wedgeRectCallout">
            <a:avLst>
              <a:gd name="adj1" fmla="val -26609"/>
              <a:gd name="adj2" fmla="val 1084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Here is your pay.</a:t>
            </a:r>
          </a:p>
          <a:p>
            <a:pPr algn="ctr"/>
            <a:r>
              <a:rPr lang="en-US" dirty="0"/>
              <a:t>A silver coin.</a:t>
            </a:r>
          </a:p>
        </p:txBody>
      </p:sp>
      <p:sp>
        <p:nvSpPr>
          <p:cNvPr id="11" name="Speech Bubble: Rectangle 10">
            <a:extLst>
              <a:ext uri="{FF2B5EF4-FFF2-40B4-BE49-F238E27FC236}">
                <a16:creationId xmlns:a16="http://schemas.microsoft.com/office/drawing/2014/main" id="{10611E40-ECF7-2058-7345-A91E4228E2A1}"/>
              </a:ext>
            </a:extLst>
          </p:cNvPr>
          <p:cNvSpPr/>
          <p:nvPr/>
        </p:nvSpPr>
        <p:spPr>
          <a:xfrm>
            <a:off x="2702257" y="1323833"/>
            <a:ext cx="2397835" cy="1109063"/>
          </a:xfrm>
          <a:prstGeom prst="wedgeRectCallout">
            <a:avLst>
              <a:gd name="adj1" fmla="val -21971"/>
              <a:gd name="adj2" fmla="val 8240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But we worked all day in the hot sun!  We should get paid more than everyone else!</a:t>
            </a:r>
          </a:p>
        </p:txBody>
      </p:sp>
      <p:sp>
        <p:nvSpPr>
          <p:cNvPr id="12" name="Speech Bubble: Rectangle 11">
            <a:extLst>
              <a:ext uri="{FF2B5EF4-FFF2-40B4-BE49-F238E27FC236}">
                <a16:creationId xmlns:a16="http://schemas.microsoft.com/office/drawing/2014/main" id="{FC1F5DC7-E8C0-D15B-7C6E-6BD6916CA88F}"/>
              </a:ext>
            </a:extLst>
          </p:cNvPr>
          <p:cNvSpPr/>
          <p:nvPr/>
        </p:nvSpPr>
        <p:spPr>
          <a:xfrm>
            <a:off x="1807925" y="4434635"/>
            <a:ext cx="3678475" cy="1543084"/>
          </a:xfrm>
          <a:prstGeom prst="wedgeRectCallout">
            <a:avLst>
              <a:gd name="adj1" fmla="val -71080"/>
              <a:gd name="adj2" fmla="val -9205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Friends.  I am being fair with you.</a:t>
            </a:r>
          </a:p>
          <a:p>
            <a:pPr algn="ctr"/>
            <a:r>
              <a:rPr lang="en-US" dirty="0"/>
              <a:t>You agreed to work for 1 silver coin. Right?  If I want to generously give the others the same wage, that is my choice. </a:t>
            </a:r>
          </a:p>
        </p:txBody>
      </p:sp>
      <p:sp>
        <p:nvSpPr>
          <p:cNvPr id="27" name="Speech Bubble: Rectangle 26">
            <a:extLst>
              <a:ext uri="{FF2B5EF4-FFF2-40B4-BE49-F238E27FC236}">
                <a16:creationId xmlns:a16="http://schemas.microsoft.com/office/drawing/2014/main" id="{EA5678F4-95F2-53FF-AF43-0DEAEEF0FA69}"/>
              </a:ext>
            </a:extLst>
          </p:cNvPr>
          <p:cNvSpPr/>
          <p:nvPr/>
        </p:nvSpPr>
        <p:spPr>
          <a:xfrm>
            <a:off x="1843766" y="4424853"/>
            <a:ext cx="3678475" cy="1543084"/>
          </a:xfrm>
          <a:prstGeom prst="wedgeRectCallout">
            <a:avLst>
              <a:gd name="adj1" fmla="val -71080"/>
              <a:gd name="adj2" fmla="val -9205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Are you jealous because I am generous?</a:t>
            </a:r>
          </a:p>
          <a:p>
            <a:pPr algn="ctr"/>
            <a:endParaRPr lang="en-US" dirty="0"/>
          </a:p>
          <a:p>
            <a:pPr algn="ctr"/>
            <a:r>
              <a:rPr lang="en-US" dirty="0"/>
              <a:t>See the last will be first.</a:t>
            </a:r>
          </a:p>
          <a:p>
            <a:pPr algn="ctr"/>
            <a:r>
              <a:rPr lang="en-US" dirty="0"/>
              <a:t>The first will be last.</a:t>
            </a:r>
          </a:p>
        </p:txBody>
      </p:sp>
    </p:spTree>
    <p:extLst>
      <p:ext uri="{BB962C8B-B14F-4D97-AF65-F5344CB8AC3E}">
        <p14:creationId xmlns:p14="http://schemas.microsoft.com/office/powerpoint/2010/main" val="122994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a:off x="831850" y="433954"/>
            <a:ext cx="10515600" cy="3151458"/>
          </a:xfrm>
        </p:spPr>
        <p:txBody>
          <a:bodyPr>
            <a:normAutofit/>
          </a:bodyPr>
          <a:lstStyle/>
          <a:p>
            <a:r>
              <a:rPr lang="en-US" sz="3600" dirty="0"/>
              <a:t>What is important to God?</a:t>
            </a:r>
            <a:br>
              <a:rPr lang="en-US" sz="3600" dirty="0"/>
            </a:br>
            <a:br>
              <a:rPr lang="en-US" dirty="0"/>
            </a:br>
            <a:r>
              <a:rPr lang="en-US" dirty="0"/>
              <a:t>What’s most important is to get to work when God gives us a job.</a:t>
            </a:r>
          </a:p>
        </p:txBody>
      </p:sp>
      <p:sp>
        <p:nvSpPr>
          <p:cNvPr id="3" name="Text Placeholder 2">
            <a:extLst>
              <a:ext uri="{FF2B5EF4-FFF2-40B4-BE49-F238E27FC236}">
                <a16:creationId xmlns:a16="http://schemas.microsoft.com/office/drawing/2014/main" id="{FA499AD2-1763-4209-91CE-CF34A3EF3D26}"/>
              </a:ext>
            </a:extLst>
          </p:cNvPr>
          <p:cNvSpPr>
            <a:spLocks noGrp="1"/>
          </p:cNvSpPr>
          <p:nvPr>
            <p:ph type="body" idx="1"/>
          </p:nvPr>
        </p:nvSpPr>
        <p:spPr>
          <a:xfrm>
            <a:off x="2293748" y="4589463"/>
            <a:ext cx="9053701" cy="1500187"/>
          </a:xfrm>
        </p:spPr>
        <p:txBody>
          <a:bodyPr>
            <a:normAutofit fontScale="92500" lnSpcReduction="10000"/>
          </a:bodyPr>
          <a:lstStyle/>
          <a:p>
            <a:r>
              <a:rPr lang="en-US" sz="3200" dirty="0">
                <a:solidFill>
                  <a:srgbClr val="7030A0"/>
                </a:solidFill>
              </a:rPr>
              <a:t>God gives us so much more than we deserve!</a:t>
            </a:r>
          </a:p>
          <a:p>
            <a:r>
              <a:rPr lang="en-US" sz="3200" dirty="0">
                <a:solidFill>
                  <a:srgbClr val="7030A0"/>
                </a:solidFill>
              </a:rPr>
              <a:t>He does not show favoritism.  He is very generous!</a:t>
            </a:r>
          </a:p>
          <a:p>
            <a:r>
              <a:rPr lang="en-US" sz="3200" dirty="0">
                <a:solidFill>
                  <a:srgbClr val="7030A0"/>
                </a:solidFill>
              </a:rPr>
              <a:t>There will be a reward!</a:t>
            </a:r>
          </a:p>
        </p:txBody>
      </p:sp>
    </p:spTree>
    <p:extLst>
      <p:ext uri="{BB962C8B-B14F-4D97-AF65-F5344CB8AC3E}">
        <p14:creationId xmlns:p14="http://schemas.microsoft.com/office/powerpoint/2010/main" val="4172757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4"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rot="16200000">
            <a:off x="-2726126" y="3025943"/>
            <a:ext cx="6701590" cy="962525"/>
          </a:xfrm>
          <a:blipFill dpi="0" rotWithShape="1">
            <a:blip r:embed="rId6">
              <a:alphaModFix amt="26000"/>
            </a:blip>
            <a:srcRect/>
            <a:tile tx="0" ty="0" sx="100000" sy="100000" flip="none" algn="tl"/>
          </a:blipFill>
        </p:spPr>
        <p:txBody>
          <a:bodyPr>
            <a:normAutofit/>
          </a:bodyPr>
          <a:lstStyle/>
          <a:p>
            <a:r>
              <a:rPr lang="en-US" sz="4000" dirty="0">
                <a:solidFill>
                  <a:schemeClr val="bg1"/>
                </a:solidFill>
              </a:rPr>
              <a:t>Sing</a:t>
            </a:r>
          </a:p>
        </p:txBody>
      </p:sp>
      <p:pic>
        <p:nvPicPr>
          <p:cNvPr id="3" name="Online Media 2" title="The Vine and the Branches | Q10L13">
            <a:hlinkClick r:id="" action="ppaction://media"/>
            <a:extLst>
              <a:ext uri="{FF2B5EF4-FFF2-40B4-BE49-F238E27FC236}">
                <a16:creationId xmlns:a16="http://schemas.microsoft.com/office/drawing/2014/main" id="{6A46AAC0-9550-4339-B830-E4B8F0B567CB}"/>
              </a:ext>
            </a:extLst>
          </p:cNvPr>
          <p:cNvPicPr>
            <a:picLocks noRot="1" noChangeAspect="1"/>
          </p:cNvPicPr>
          <p:nvPr>
            <a:videoFile r:link="rId1"/>
          </p:nvPr>
        </p:nvPicPr>
        <p:blipFill>
          <a:blip r:embed="rId7"/>
          <a:stretch>
            <a:fillRect/>
          </a:stretch>
        </p:blipFill>
        <p:spPr>
          <a:xfrm>
            <a:off x="1720655" y="956930"/>
            <a:ext cx="9719978" cy="5491788"/>
          </a:xfrm>
          <a:prstGeom prst="rect">
            <a:avLst/>
          </a:prstGeom>
        </p:spPr>
      </p:pic>
      <p:sp>
        <p:nvSpPr>
          <p:cNvPr id="6" name="Rectangle 5">
            <a:extLst>
              <a:ext uri="{FF2B5EF4-FFF2-40B4-BE49-F238E27FC236}">
                <a16:creationId xmlns:a16="http://schemas.microsoft.com/office/drawing/2014/main" id="{3ECE0875-D8E8-9565-79FB-735535670D1F}"/>
              </a:ext>
            </a:extLst>
          </p:cNvPr>
          <p:cNvSpPr/>
          <p:nvPr/>
        </p:nvSpPr>
        <p:spPr>
          <a:xfrm>
            <a:off x="1814988" y="186078"/>
            <a:ext cx="8562023" cy="584775"/>
          </a:xfrm>
          <a:prstGeom prst="rect">
            <a:avLst/>
          </a:prstGeom>
          <a:noFill/>
        </p:spPr>
        <p:txBody>
          <a:bodyPr wrap="none" lIns="91440" tIns="45720" rIns="91440" bIns="45720">
            <a:spAutoFit/>
          </a:bodyPr>
          <a:lstStyle/>
          <a:p>
            <a:pPr algn="ctr"/>
            <a:r>
              <a:rPr lang="en-US" sz="3200" b="0" cap="none" spc="0" dirty="0">
                <a:ln w="0"/>
                <a:solidFill>
                  <a:srgbClr val="7030A0"/>
                </a:solidFill>
                <a:effectLst>
                  <a:outerShdw blurRad="38100" dist="25400" dir="5400000" algn="ctr" rotWithShape="0">
                    <a:srgbClr val="6E747A">
                      <a:alpha val="43000"/>
                    </a:srgbClr>
                  </a:outerShdw>
                </a:effectLst>
              </a:rPr>
              <a:t>While we are talking about grapes, Jesus also said:</a:t>
            </a:r>
          </a:p>
        </p:txBody>
      </p:sp>
    </p:spTree>
    <p:extLst>
      <p:ext uri="{BB962C8B-B14F-4D97-AF65-F5344CB8AC3E}">
        <p14:creationId xmlns:p14="http://schemas.microsoft.com/office/powerpoint/2010/main" val="390470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a:off x="132347" y="179805"/>
            <a:ext cx="12059653" cy="1588837"/>
          </a:xfrm>
        </p:spPr>
        <p:txBody>
          <a:bodyPr>
            <a:normAutofit/>
          </a:bodyPr>
          <a:lstStyle/>
          <a:p>
            <a:r>
              <a:rPr lang="en-US" sz="4800" b="1" dirty="0">
                <a:effectLst>
                  <a:outerShdw blurRad="38100" dist="38100" dir="2700000" algn="tl">
                    <a:srgbClr val="000000">
                      <a:alpha val="43137"/>
                    </a:srgbClr>
                  </a:outerShdw>
                </a:effectLst>
              </a:rPr>
              <a:t>What is our work?</a:t>
            </a:r>
            <a:br>
              <a:rPr lang="en-US" sz="4800" b="1" dirty="0">
                <a:effectLst>
                  <a:outerShdw blurRad="38100" dist="38100" dir="2700000" algn="tl">
                    <a:srgbClr val="000000">
                      <a:alpha val="43137"/>
                    </a:srgbClr>
                  </a:outerShdw>
                </a:effectLst>
              </a:rPr>
            </a:br>
            <a:r>
              <a:rPr lang="en-US" sz="4800" b="1" dirty="0">
                <a:effectLst>
                  <a:outerShdw blurRad="38100" dist="38100" dir="2700000" algn="tl">
                    <a:srgbClr val="000000">
                      <a:alpha val="43137"/>
                    </a:srgbClr>
                  </a:outerShdw>
                </a:effectLst>
              </a:rPr>
              <a:t>			Our work is to bear fruit.</a:t>
            </a:r>
          </a:p>
        </p:txBody>
      </p:sp>
      <p:sp>
        <p:nvSpPr>
          <p:cNvPr id="3" name="Text Placeholder 2">
            <a:extLst>
              <a:ext uri="{FF2B5EF4-FFF2-40B4-BE49-F238E27FC236}">
                <a16:creationId xmlns:a16="http://schemas.microsoft.com/office/drawing/2014/main" id="{FA499AD2-1763-4209-91CE-CF34A3EF3D26}"/>
              </a:ext>
            </a:extLst>
          </p:cNvPr>
          <p:cNvSpPr>
            <a:spLocks noGrp="1"/>
          </p:cNvSpPr>
          <p:nvPr>
            <p:ph type="body" idx="1"/>
          </p:nvPr>
        </p:nvSpPr>
        <p:spPr>
          <a:xfrm>
            <a:off x="757991" y="2153318"/>
            <a:ext cx="6851678" cy="3944444"/>
          </a:xfrm>
        </p:spPr>
        <p:txBody>
          <a:bodyPr>
            <a:noAutofit/>
          </a:bodyPr>
          <a:lstStyle/>
          <a:p>
            <a:r>
              <a:rPr lang="en-US" sz="3600" b="1" dirty="0">
                <a:solidFill>
                  <a:srgbClr val="7030A0"/>
                </a:solidFill>
                <a:effectLst>
                  <a:outerShdw blurRad="38100" dist="38100" dir="2700000" algn="tl">
                    <a:srgbClr val="000000">
                      <a:alpha val="43137"/>
                    </a:srgbClr>
                  </a:outerShdw>
                </a:effectLst>
              </a:rPr>
              <a:t>We bear fruit by </a:t>
            </a:r>
          </a:p>
          <a:p>
            <a:pPr marL="571500" indent="-571500">
              <a:buFont typeface="Wingdings" panose="05000000000000000000" pitchFamily="2" charset="2"/>
              <a:buChar char="v"/>
            </a:pPr>
            <a:r>
              <a:rPr lang="en-US" sz="3600" b="1" dirty="0">
                <a:solidFill>
                  <a:srgbClr val="7030A0"/>
                </a:solidFill>
                <a:effectLst>
                  <a:outerShdw blurRad="38100" dist="38100" dir="2700000" algn="tl">
                    <a:srgbClr val="000000">
                      <a:alpha val="43137"/>
                    </a:srgbClr>
                  </a:outerShdw>
                </a:effectLst>
              </a:rPr>
              <a:t>	caring for others,</a:t>
            </a:r>
          </a:p>
          <a:p>
            <a:pPr marL="571500" indent="-571500">
              <a:buFont typeface="Wingdings" panose="05000000000000000000" pitchFamily="2" charset="2"/>
              <a:buChar char="v"/>
            </a:pPr>
            <a:r>
              <a:rPr lang="en-US" sz="3600" b="1" dirty="0">
                <a:solidFill>
                  <a:srgbClr val="7030A0"/>
                </a:solidFill>
                <a:effectLst>
                  <a:outerShdw blurRad="38100" dist="38100" dir="2700000" algn="tl">
                    <a:srgbClr val="000000">
                      <a:alpha val="43137"/>
                    </a:srgbClr>
                  </a:outerShdw>
                </a:effectLst>
              </a:rPr>
              <a:t>	helping people,</a:t>
            </a:r>
          </a:p>
          <a:p>
            <a:pPr marL="571500" indent="-571500">
              <a:buFont typeface="Wingdings" panose="05000000000000000000" pitchFamily="2" charset="2"/>
              <a:buChar char="v"/>
            </a:pPr>
            <a:r>
              <a:rPr lang="en-US" sz="3600" b="1" dirty="0">
                <a:solidFill>
                  <a:srgbClr val="7030A0"/>
                </a:solidFill>
                <a:effectLst>
                  <a:outerShdw blurRad="38100" dist="38100" dir="2700000" algn="tl">
                    <a:srgbClr val="000000">
                      <a:alpha val="43137"/>
                    </a:srgbClr>
                  </a:outerShdw>
                </a:effectLst>
              </a:rPr>
              <a:t>	sharing God’s love and</a:t>
            </a:r>
          </a:p>
          <a:p>
            <a:pPr marL="571500" indent="-571500">
              <a:buFont typeface="Wingdings" panose="05000000000000000000" pitchFamily="2" charset="2"/>
              <a:buChar char="v"/>
            </a:pPr>
            <a:r>
              <a:rPr lang="en-US" sz="3600" b="1" dirty="0">
                <a:solidFill>
                  <a:srgbClr val="7030A0"/>
                </a:solidFill>
                <a:effectLst>
                  <a:outerShdw blurRad="38100" dist="38100" dir="2700000" algn="tl">
                    <a:srgbClr val="000000">
                      <a:alpha val="43137"/>
                    </a:srgbClr>
                  </a:outerShdw>
                </a:effectLst>
              </a:rPr>
              <a:t>	helping others to know Jesus.</a:t>
            </a:r>
          </a:p>
          <a:p>
            <a:endParaRPr lang="en-US" sz="3600" b="1" dirty="0">
              <a:solidFill>
                <a:srgbClr val="7030A0"/>
              </a:solidFill>
              <a:effectLst>
                <a:outerShdw blurRad="38100" dist="38100" dir="2700000" algn="tl">
                  <a:srgbClr val="000000">
                    <a:alpha val="43137"/>
                  </a:srgbClr>
                </a:outerShdw>
              </a:effectLst>
            </a:endParaRPr>
          </a:p>
        </p:txBody>
      </p:sp>
      <p:sp>
        <p:nvSpPr>
          <p:cNvPr id="6" name="Text Placeholder 2">
            <a:extLst>
              <a:ext uri="{FF2B5EF4-FFF2-40B4-BE49-F238E27FC236}">
                <a16:creationId xmlns:a16="http://schemas.microsoft.com/office/drawing/2014/main" id="{08A1C7C4-F359-4D75-A329-CFA907AE4334}"/>
              </a:ext>
            </a:extLst>
          </p:cNvPr>
          <p:cNvSpPr txBox="1">
            <a:spLocks/>
          </p:cNvSpPr>
          <p:nvPr/>
        </p:nvSpPr>
        <p:spPr>
          <a:xfrm>
            <a:off x="7987150" y="2153318"/>
            <a:ext cx="3827370" cy="394444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3600" b="1" dirty="0">
                <a:solidFill>
                  <a:srgbClr val="7030A0"/>
                </a:solidFill>
                <a:effectLst>
                  <a:outerShdw blurRad="38100" dist="38100" dir="2700000" algn="tl">
                    <a:srgbClr val="000000">
                      <a:alpha val="43137"/>
                    </a:srgbClr>
                  </a:outerShdw>
                </a:effectLst>
              </a:rPr>
              <a:t>That takes</a:t>
            </a:r>
          </a:p>
          <a:p>
            <a:pPr marL="571500" indent="-571500">
              <a:buFont typeface="Wingdings" panose="05000000000000000000" pitchFamily="2" charset="2"/>
              <a:buChar char="v"/>
            </a:pPr>
            <a:r>
              <a:rPr lang="en-US" sz="3600" b="1" dirty="0">
                <a:solidFill>
                  <a:srgbClr val="7030A0"/>
                </a:solidFill>
                <a:effectLst>
                  <a:outerShdw blurRad="38100" dist="38100" dir="2700000" algn="tl">
                    <a:srgbClr val="000000">
                      <a:alpha val="43137"/>
                    </a:srgbClr>
                  </a:outerShdw>
                </a:effectLst>
              </a:rPr>
              <a:t>Love</a:t>
            </a:r>
          </a:p>
          <a:p>
            <a:pPr marL="571500" indent="-571500">
              <a:buFont typeface="Wingdings" panose="05000000000000000000" pitchFamily="2" charset="2"/>
              <a:buChar char="v"/>
            </a:pPr>
            <a:r>
              <a:rPr lang="en-US" sz="3600" b="1" dirty="0">
                <a:solidFill>
                  <a:srgbClr val="7030A0"/>
                </a:solidFill>
                <a:effectLst>
                  <a:outerShdw blurRad="38100" dist="38100" dir="2700000" algn="tl">
                    <a:srgbClr val="000000">
                      <a:alpha val="43137"/>
                    </a:srgbClr>
                  </a:outerShdw>
                </a:effectLst>
              </a:rPr>
              <a:t>Joy</a:t>
            </a:r>
          </a:p>
          <a:p>
            <a:pPr marL="571500" indent="-571500">
              <a:buFont typeface="Wingdings" panose="05000000000000000000" pitchFamily="2" charset="2"/>
              <a:buChar char="v"/>
            </a:pPr>
            <a:r>
              <a:rPr lang="en-US" sz="3600" b="1" dirty="0">
                <a:solidFill>
                  <a:srgbClr val="7030A0"/>
                </a:solidFill>
                <a:effectLst>
                  <a:outerShdw blurRad="38100" dist="38100" dir="2700000" algn="tl">
                    <a:srgbClr val="000000">
                      <a:alpha val="43137"/>
                    </a:srgbClr>
                  </a:outerShdw>
                </a:effectLst>
              </a:rPr>
              <a:t>Peace</a:t>
            </a:r>
          </a:p>
          <a:p>
            <a:pPr marL="571500" indent="-571500">
              <a:buFont typeface="Wingdings" panose="05000000000000000000" pitchFamily="2" charset="2"/>
              <a:buChar char="v"/>
            </a:pPr>
            <a:r>
              <a:rPr lang="en-US" sz="3600" b="1" dirty="0">
                <a:solidFill>
                  <a:srgbClr val="7030A0"/>
                </a:solidFill>
                <a:effectLst>
                  <a:outerShdw blurRad="38100" dist="38100" dir="2700000" algn="tl">
                    <a:srgbClr val="000000">
                      <a:alpha val="43137"/>
                    </a:srgbClr>
                  </a:outerShdw>
                </a:effectLst>
              </a:rPr>
              <a:t>Patience</a:t>
            </a:r>
          </a:p>
          <a:p>
            <a:pPr marL="571500" indent="-571500">
              <a:buFont typeface="Wingdings" panose="05000000000000000000" pitchFamily="2" charset="2"/>
              <a:buChar char="v"/>
            </a:pPr>
            <a:r>
              <a:rPr lang="en-US" sz="3600" b="1" dirty="0">
                <a:solidFill>
                  <a:srgbClr val="7030A0"/>
                </a:solidFill>
                <a:effectLst>
                  <a:outerShdw blurRad="38100" dist="38100" dir="2700000" algn="tl">
                    <a:srgbClr val="000000">
                      <a:alpha val="43137"/>
                    </a:srgbClr>
                  </a:outerShdw>
                </a:effectLst>
              </a:rPr>
              <a:t>Gentleness</a:t>
            </a:r>
          </a:p>
          <a:p>
            <a:pPr marL="571500" indent="-571500">
              <a:buFont typeface="Wingdings" panose="05000000000000000000" pitchFamily="2" charset="2"/>
              <a:buChar char="v"/>
            </a:pPr>
            <a:r>
              <a:rPr lang="en-US" sz="3600" b="1" dirty="0">
                <a:solidFill>
                  <a:srgbClr val="7030A0"/>
                </a:solidFill>
                <a:effectLst>
                  <a:outerShdw blurRad="38100" dist="38100" dir="2700000" algn="tl">
                    <a:srgbClr val="000000">
                      <a:alpha val="43137"/>
                    </a:srgbClr>
                  </a:outerShdw>
                </a:effectLst>
              </a:rPr>
              <a:t>Self-control</a:t>
            </a:r>
          </a:p>
          <a:p>
            <a:endParaRPr lang="en-US" sz="3600" b="1" dirty="0">
              <a:solidFill>
                <a:srgbClr val="7030A0"/>
              </a:solidFill>
              <a:effectLst>
                <a:outerShdw blurRad="38100" dist="38100" dir="2700000" algn="tl">
                  <a:srgbClr val="000000">
                    <a:alpha val="43137"/>
                  </a:srgbClr>
                </a:outerShdw>
              </a:effectLst>
            </a:endParaRPr>
          </a:p>
          <a:p>
            <a:endParaRPr lang="en-US" sz="36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4179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a:off x="132347" y="179805"/>
            <a:ext cx="12059653" cy="1588837"/>
          </a:xfrm>
        </p:spPr>
        <p:txBody>
          <a:bodyPr>
            <a:normAutofit/>
          </a:bodyPr>
          <a:lstStyle/>
          <a:p>
            <a:r>
              <a:rPr lang="en-US" sz="4800" b="1" dirty="0">
                <a:effectLst>
                  <a:outerShdw blurRad="38100" dist="38100" dir="2700000" algn="tl">
                    <a:srgbClr val="000000">
                      <a:alpha val="43137"/>
                    </a:srgbClr>
                  </a:outerShdw>
                </a:effectLst>
              </a:rPr>
              <a:t>Talking about fruit</a:t>
            </a:r>
            <a:br>
              <a:rPr lang="en-US" sz="4800" b="1" dirty="0">
                <a:effectLst>
                  <a:outerShdw blurRad="38100" dist="38100" dir="2700000" algn="tl">
                    <a:srgbClr val="000000">
                      <a:alpha val="43137"/>
                    </a:srgbClr>
                  </a:outerShdw>
                </a:effectLst>
              </a:rPr>
            </a:br>
            <a:r>
              <a:rPr lang="en-US" sz="4800" b="1" dirty="0">
                <a:effectLst>
                  <a:outerShdw blurRad="38100" dist="38100" dir="2700000" algn="tl">
                    <a:srgbClr val="000000">
                      <a:alpha val="43137"/>
                    </a:srgbClr>
                  </a:outerShdw>
                </a:effectLst>
              </a:rPr>
              <a:t>			How do you eat grapes?</a:t>
            </a:r>
          </a:p>
        </p:txBody>
      </p:sp>
      <p:pic>
        <p:nvPicPr>
          <p:cNvPr id="9" name="Picture 8" descr="A picture containing wall, person, indoor, eating&#10;&#10;Description automatically generated">
            <a:extLst>
              <a:ext uri="{FF2B5EF4-FFF2-40B4-BE49-F238E27FC236}">
                <a16:creationId xmlns:a16="http://schemas.microsoft.com/office/drawing/2014/main" id="{9375FF7D-1249-453A-99DF-123E6103F1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440" y="2415101"/>
            <a:ext cx="2696653" cy="1798192"/>
          </a:xfrm>
          <a:prstGeom prst="ellipse">
            <a:avLst/>
          </a:prstGeom>
          <a:ln w="76200">
            <a:solidFill>
              <a:srgbClr val="7030A0"/>
            </a:solidFill>
          </a:ln>
        </p:spPr>
      </p:pic>
      <p:pic>
        <p:nvPicPr>
          <p:cNvPr id="11" name="Picture 10" descr="A picture containing food, plate, table, indoor&#10;&#10;Description automatically generated">
            <a:extLst>
              <a:ext uri="{FF2B5EF4-FFF2-40B4-BE49-F238E27FC236}">
                <a16:creationId xmlns:a16="http://schemas.microsoft.com/office/drawing/2014/main" id="{30F37710-480B-4DC4-B14C-190B4CFB92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84921" y="1948447"/>
            <a:ext cx="2318837" cy="1960503"/>
          </a:xfrm>
          <a:prstGeom prst="ellipse">
            <a:avLst/>
          </a:prstGeom>
          <a:ln w="76200">
            <a:solidFill>
              <a:srgbClr val="7030A0"/>
            </a:solidFill>
          </a:ln>
        </p:spPr>
      </p:pic>
      <p:pic>
        <p:nvPicPr>
          <p:cNvPr id="13" name="Picture 12" descr="A picture containing cup, table, indoor, food&#10;&#10;Description automatically generated">
            <a:extLst>
              <a:ext uri="{FF2B5EF4-FFF2-40B4-BE49-F238E27FC236}">
                <a16:creationId xmlns:a16="http://schemas.microsoft.com/office/drawing/2014/main" id="{145CC443-1E70-4C49-A6A0-850C46D412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95483" y="4543727"/>
            <a:ext cx="2864319" cy="1500187"/>
          </a:xfrm>
          <a:prstGeom prst="ellipse">
            <a:avLst/>
          </a:prstGeom>
          <a:ln w="76200">
            <a:solidFill>
              <a:srgbClr val="7030A0"/>
            </a:solidFill>
          </a:ln>
        </p:spPr>
      </p:pic>
      <p:sp>
        <p:nvSpPr>
          <p:cNvPr id="8" name="Oval 7">
            <a:extLst>
              <a:ext uri="{FF2B5EF4-FFF2-40B4-BE49-F238E27FC236}">
                <a16:creationId xmlns:a16="http://schemas.microsoft.com/office/drawing/2014/main" id="{298DA5DE-B57A-4A40-9932-CE7EBF1AF8E9}"/>
              </a:ext>
            </a:extLst>
          </p:cNvPr>
          <p:cNvSpPr/>
          <p:nvPr/>
        </p:nvSpPr>
        <p:spPr>
          <a:xfrm>
            <a:off x="6449586" y="2743200"/>
            <a:ext cx="2318837" cy="2346159"/>
          </a:xfrm>
          <a:prstGeom prst="ellipse">
            <a:avLst/>
          </a:prstGeom>
          <a:ln w="76200">
            <a:solidFill>
              <a:srgbClr val="7030A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6" name="Picture 5" descr="A picture containing bottle, beer&#10;&#10;Description automatically generated">
            <a:extLst>
              <a:ext uri="{FF2B5EF4-FFF2-40B4-BE49-F238E27FC236}">
                <a16:creationId xmlns:a16="http://schemas.microsoft.com/office/drawing/2014/main" id="{E10C98D2-273F-4F2B-8008-341AC53823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2190" y="2951929"/>
            <a:ext cx="1914041" cy="1914041"/>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220C67D5-9CD4-4628-AEFB-7D7304EB332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86362" y="5028663"/>
            <a:ext cx="5136715" cy="1689979"/>
          </a:xfrm>
          <a:prstGeom prst="rect">
            <a:avLst/>
          </a:prstGeom>
        </p:spPr>
      </p:pic>
      <p:pic>
        <p:nvPicPr>
          <p:cNvPr id="15" name="Picture 14" descr="Icon&#10;&#10;Description automatically generated">
            <a:extLst>
              <a:ext uri="{FF2B5EF4-FFF2-40B4-BE49-F238E27FC236}">
                <a16:creationId xmlns:a16="http://schemas.microsoft.com/office/drawing/2014/main" id="{7550FF77-C477-4104-91BA-4C0025BAF970}"/>
              </a:ext>
            </a:extLst>
          </p:cNvPr>
          <p:cNvPicPr>
            <a:picLocks noChangeAspect="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rot="1537885">
            <a:off x="9426924" y="1898640"/>
            <a:ext cx="2106577" cy="2106577"/>
          </a:xfrm>
          <a:prstGeom prst="rect">
            <a:avLst/>
          </a:prstGeom>
        </p:spPr>
      </p:pic>
    </p:spTree>
    <p:extLst>
      <p:ext uri="{BB962C8B-B14F-4D97-AF65-F5344CB8AC3E}">
        <p14:creationId xmlns:p14="http://schemas.microsoft.com/office/powerpoint/2010/main" val="389666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a:off x="132347" y="179806"/>
            <a:ext cx="12059653" cy="982568"/>
          </a:xfrm>
        </p:spPr>
        <p:txBody>
          <a:bodyPr>
            <a:normAutofit/>
          </a:bodyPr>
          <a:lstStyle/>
          <a:p>
            <a:r>
              <a:rPr lang="en-US" sz="4800" b="1" dirty="0">
                <a:effectLst>
                  <a:outerShdw blurRad="38100" dist="38100" dir="2700000" algn="tl">
                    <a:srgbClr val="000000">
                      <a:alpha val="43137"/>
                    </a:srgbClr>
                  </a:outerShdw>
                </a:effectLst>
              </a:rPr>
              <a:t>How do you make grape juice?</a:t>
            </a:r>
          </a:p>
        </p:txBody>
      </p:sp>
      <p:sp>
        <p:nvSpPr>
          <p:cNvPr id="7" name="Text Placeholder 6">
            <a:extLst>
              <a:ext uri="{FF2B5EF4-FFF2-40B4-BE49-F238E27FC236}">
                <a16:creationId xmlns:a16="http://schemas.microsoft.com/office/drawing/2014/main" id="{46D72A1A-64BF-46B8-B8D3-6693CD26A881}"/>
              </a:ext>
            </a:extLst>
          </p:cNvPr>
          <p:cNvSpPr>
            <a:spLocks noGrp="1"/>
          </p:cNvSpPr>
          <p:nvPr>
            <p:ph type="body" idx="1"/>
          </p:nvPr>
        </p:nvSpPr>
        <p:spPr>
          <a:xfrm>
            <a:off x="5714135" y="2619185"/>
            <a:ext cx="5816820" cy="3468012"/>
          </a:xfrm>
        </p:spPr>
        <p:txBody>
          <a:bodyPr>
            <a:normAutofit lnSpcReduction="10000"/>
          </a:bodyPr>
          <a:lstStyle/>
          <a:p>
            <a:pPr marL="342900" indent="-342900">
              <a:buFont typeface="Wingdings" panose="05000000000000000000" pitchFamily="2" charset="2"/>
              <a:buChar char="v"/>
            </a:pPr>
            <a:r>
              <a:rPr lang="en-US" dirty="0">
                <a:solidFill>
                  <a:srgbClr val="7030A0"/>
                </a:solidFill>
              </a:rPr>
              <a:t>Wash the grapes</a:t>
            </a:r>
          </a:p>
          <a:p>
            <a:pPr marL="342900" indent="-342900">
              <a:buFont typeface="Wingdings" panose="05000000000000000000" pitchFamily="2" charset="2"/>
              <a:buChar char="v"/>
            </a:pPr>
            <a:r>
              <a:rPr lang="en-US" dirty="0">
                <a:solidFill>
                  <a:srgbClr val="7030A0"/>
                </a:solidFill>
              </a:rPr>
              <a:t>Put them in the top of the canner to cook</a:t>
            </a:r>
          </a:p>
          <a:p>
            <a:pPr marL="342900" indent="-342900">
              <a:buFont typeface="Wingdings" panose="05000000000000000000" pitchFamily="2" charset="2"/>
              <a:buChar char="v"/>
            </a:pPr>
            <a:r>
              <a:rPr lang="en-US" dirty="0">
                <a:solidFill>
                  <a:srgbClr val="7030A0"/>
                </a:solidFill>
              </a:rPr>
              <a:t>Juice will go into the middle section</a:t>
            </a:r>
          </a:p>
          <a:p>
            <a:pPr marL="342900" indent="-342900">
              <a:buFont typeface="Wingdings" panose="05000000000000000000" pitchFamily="2" charset="2"/>
              <a:buChar char="v"/>
            </a:pPr>
            <a:r>
              <a:rPr lang="en-US" dirty="0">
                <a:solidFill>
                  <a:srgbClr val="7030A0"/>
                </a:solidFill>
              </a:rPr>
              <a:t>Open the valve and put the juice in the jars.</a:t>
            </a:r>
          </a:p>
          <a:p>
            <a:pPr marL="342900" indent="-342900">
              <a:buFont typeface="Wingdings" panose="05000000000000000000" pitchFamily="2" charset="2"/>
              <a:buChar char="v"/>
            </a:pPr>
            <a:r>
              <a:rPr lang="en-US" dirty="0">
                <a:solidFill>
                  <a:srgbClr val="7030A0"/>
                </a:solidFill>
              </a:rPr>
              <a:t>Put on the lid</a:t>
            </a:r>
          </a:p>
          <a:p>
            <a:pPr marL="342900" indent="-342900">
              <a:buFont typeface="Wingdings" panose="05000000000000000000" pitchFamily="2" charset="2"/>
              <a:buChar char="v"/>
            </a:pPr>
            <a:r>
              <a:rPr lang="en-US" dirty="0">
                <a:solidFill>
                  <a:srgbClr val="7030A0"/>
                </a:solidFill>
              </a:rPr>
              <a:t>It will seal</a:t>
            </a:r>
          </a:p>
          <a:p>
            <a:pPr marL="342900" indent="-342900">
              <a:buFont typeface="Wingdings" panose="05000000000000000000" pitchFamily="2" charset="2"/>
              <a:buChar char="v"/>
            </a:pPr>
            <a:r>
              <a:rPr lang="en-US" dirty="0">
                <a:solidFill>
                  <a:srgbClr val="7030A0"/>
                </a:solidFill>
              </a:rPr>
              <a:t>Open later and enjoy grape juice!</a:t>
            </a:r>
          </a:p>
        </p:txBody>
      </p:sp>
      <p:pic>
        <p:nvPicPr>
          <p:cNvPr id="10" name="Picture 9" descr="A bowl of blueberries&#10;&#10;Description automatically generated with low confidence">
            <a:extLst>
              <a:ext uri="{FF2B5EF4-FFF2-40B4-BE49-F238E27FC236}">
                <a16:creationId xmlns:a16="http://schemas.microsoft.com/office/drawing/2014/main" id="{C26B92A8-5D2D-4EBC-98BD-D4C592B33E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1516" y="221078"/>
            <a:ext cx="3683431" cy="2071930"/>
          </a:xfrm>
          <a:prstGeom prst="rect">
            <a:avLst/>
          </a:prstGeom>
        </p:spPr>
      </p:pic>
      <p:pic>
        <p:nvPicPr>
          <p:cNvPr id="14" name="Picture 13" descr="A pot of food on a stove&#10;&#10;Description automatically generated with low confidence">
            <a:extLst>
              <a:ext uri="{FF2B5EF4-FFF2-40B4-BE49-F238E27FC236}">
                <a16:creationId xmlns:a16="http://schemas.microsoft.com/office/drawing/2014/main" id="{5441DF26-971F-4A30-B423-BB9F1DE60A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233" y="1299141"/>
            <a:ext cx="5421377" cy="4066033"/>
          </a:xfrm>
          <a:prstGeom prst="rect">
            <a:avLst/>
          </a:prstGeom>
        </p:spPr>
      </p:pic>
      <p:pic>
        <p:nvPicPr>
          <p:cNvPr id="6" name="Picture 5" descr="A picture containing sweet, indoor, food&#10;&#10;Description automatically generated">
            <a:extLst>
              <a:ext uri="{FF2B5EF4-FFF2-40B4-BE49-F238E27FC236}">
                <a16:creationId xmlns:a16="http://schemas.microsoft.com/office/drawing/2014/main" id="{4A033E2A-7E7A-40B2-ABD1-F534105E3A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1168" y="4977137"/>
            <a:ext cx="2200413" cy="1650310"/>
          </a:xfrm>
          <a:prstGeom prst="rect">
            <a:avLst/>
          </a:prstGeom>
        </p:spPr>
      </p:pic>
    </p:spTree>
    <p:extLst>
      <p:ext uri="{BB962C8B-B14F-4D97-AF65-F5344CB8AC3E}">
        <p14:creationId xmlns:p14="http://schemas.microsoft.com/office/powerpoint/2010/main" val="4021377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4"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rot="16200000">
            <a:off x="-2685183" y="3025941"/>
            <a:ext cx="6701590" cy="962525"/>
          </a:xfrm>
          <a:blipFill dpi="0" rotWithShape="1">
            <a:blip r:embed="rId6">
              <a:alphaModFix amt="26000"/>
            </a:blip>
            <a:srcRect/>
            <a:tile tx="0" ty="0" sx="100000" sy="100000" flip="none" algn="tl"/>
          </a:blipFill>
        </p:spPr>
        <p:txBody>
          <a:bodyPr>
            <a:normAutofit/>
          </a:bodyPr>
          <a:lstStyle/>
          <a:p>
            <a:r>
              <a:rPr lang="en-US" sz="4000" dirty="0">
                <a:solidFill>
                  <a:schemeClr val="bg1"/>
                </a:solidFill>
              </a:rPr>
              <a:t>Story</a:t>
            </a:r>
          </a:p>
        </p:txBody>
      </p:sp>
      <p:pic>
        <p:nvPicPr>
          <p:cNvPr id="3" name="Online Media 2" title="Primary Year B Quarter 2 Episode 2 &quot;Payday at the Vineyard&quot;">
            <a:hlinkClick r:id="" action="ppaction://media"/>
            <a:extLst>
              <a:ext uri="{FF2B5EF4-FFF2-40B4-BE49-F238E27FC236}">
                <a16:creationId xmlns:a16="http://schemas.microsoft.com/office/drawing/2014/main" id="{BA803F48-CB56-4B71-B4D1-7D23BDDDF7E3}"/>
              </a:ext>
            </a:extLst>
          </p:cNvPr>
          <p:cNvPicPr>
            <a:picLocks noRot="1" noChangeAspect="1"/>
          </p:cNvPicPr>
          <p:nvPr>
            <a:videoFile r:link="rId1"/>
          </p:nvPr>
        </p:nvPicPr>
        <p:blipFill>
          <a:blip r:embed="rId7"/>
          <a:stretch>
            <a:fillRect/>
          </a:stretch>
        </p:blipFill>
        <p:spPr>
          <a:xfrm>
            <a:off x="1811061" y="635030"/>
            <a:ext cx="9890159" cy="5587939"/>
          </a:xfrm>
          <a:prstGeom prst="rect">
            <a:avLst/>
          </a:prstGeom>
        </p:spPr>
      </p:pic>
    </p:spTree>
    <p:extLst>
      <p:ext uri="{BB962C8B-B14F-4D97-AF65-F5344CB8AC3E}">
        <p14:creationId xmlns:p14="http://schemas.microsoft.com/office/powerpoint/2010/main" val="414047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4"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rot="16200000">
            <a:off x="-2685183" y="3025941"/>
            <a:ext cx="6701590" cy="962525"/>
          </a:xfrm>
          <a:blipFill dpi="0" rotWithShape="1">
            <a:blip r:embed="rId6">
              <a:alphaModFix amt="26000"/>
            </a:blip>
            <a:srcRect/>
            <a:tile tx="0" ty="0" sx="100000" sy="100000" flip="none" algn="tl"/>
          </a:blipFill>
        </p:spPr>
        <p:txBody>
          <a:bodyPr>
            <a:normAutofit/>
          </a:bodyPr>
          <a:lstStyle/>
          <a:p>
            <a:r>
              <a:rPr lang="en-US" sz="4000" dirty="0">
                <a:solidFill>
                  <a:schemeClr val="bg1"/>
                </a:solidFill>
              </a:rPr>
              <a:t>Sing</a:t>
            </a:r>
          </a:p>
        </p:txBody>
      </p:sp>
      <p:pic>
        <p:nvPicPr>
          <p:cNvPr id="3" name="Online Media 2" title="Love One Another">
            <a:hlinkClick r:id="" action="ppaction://media"/>
            <a:extLst>
              <a:ext uri="{FF2B5EF4-FFF2-40B4-BE49-F238E27FC236}">
                <a16:creationId xmlns:a16="http://schemas.microsoft.com/office/drawing/2014/main" id="{8F6E0536-D26A-4CD1-980E-D11A742C591C}"/>
              </a:ext>
            </a:extLst>
          </p:cNvPr>
          <p:cNvPicPr>
            <a:picLocks noRot="1" noChangeAspect="1"/>
          </p:cNvPicPr>
          <p:nvPr>
            <a:videoFile r:link="rId1"/>
          </p:nvPr>
        </p:nvPicPr>
        <p:blipFill>
          <a:blip r:embed="rId7"/>
          <a:stretch>
            <a:fillRect/>
          </a:stretch>
        </p:blipFill>
        <p:spPr>
          <a:xfrm>
            <a:off x="1954112" y="371959"/>
            <a:ext cx="9576627" cy="5410794"/>
          </a:xfrm>
          <a:prstGeom prst="rect">
            <a:avLst/>
          </a:prstGeom>
        </p:spPr>
      </p:pic>
    </p:spTree>
    <p:extLst>
      <p:ext uri="{BB962C8B-B14F-4D97-AF65-F5344CB8AC3E}">
        <p14:creationId xmlns:p14="http://schemas.microsoft.com/office/powerpoint/2010/main" val="49606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 of grapes on a vine&#10;&#10;Description automatically generated with medium confidence">
            <a:extLst>
              <a:ext uri="{FF2B5EF4-FFF2-40B4-BE49-F238E27FC236}">
                <a16:creationId xmlns:a16="http://schemas.microsoft.com/office/drawing/2014/main" id="{E1929C8A-DA1C-4348-B485-C6B6543E4458}"/>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155" t="192" r="-199" b="8254"/>
          <a:stretch/>
        </p:blipFill>
        <p:spPr>
          <a:xfrm>
            <a:off x="0" y="0"/>
            <a:ext cx="12192001" cy="7418183"/>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sp>
        <p:nvSpPr>
          <p:cNvPr id="5" name="TextBox 4">
            <a:extLst>
              <a:ext uri="{FF2B5EF4-FFF2-40B4-BE49-F238E27FC236}">
                <a16:creationId xmlns:a16="http://schemas.microsoft.com/office/drawing/2014/main" id="{864B771A-E26A-40CF-93E8-23E5110A79F4}"/>
              </a:ext>
            </a:extLst>
          </p:cNvPr>
          <p:cNvSpPr txBox="1"/>
          <p:nvPr/>
        </p:nvSpPr>
        <p:spPr>
          <a:xfrm>
            <a:off x="7195275" y="6657945"/>
            <a:ext cx="4996726" cy="200055"/>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3" tooltip="http://desatrancosurgentes24h.blogspot.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 name="Title 1">
            <a:extLst>
              <a:ext uri="{FF2B5EF4-FFF2-40B4-BE49-F238E27FC236}">
                <a16:creationId xmlns:a16="http://schemas.microsoft.com/office/drawing/2014/main" id="{9542596A-609C-430B-A57F-D684EAC3E512}"/>
              </a:ext>
            </a:extLst>
          </p:cNvPr>
          <p:cNvSpPr>
            <a:spLocks noGrp="1"/>
          </p:cNvSpPr>
          <p:nvPr>
            <p:ph type="title"/>
          </p:nvPr>
        </p:nvSpPr>
        <p:spPr>
          <a:xfrm>
            <a:off x="384142" y="582991"/>
            <a:ext cx="6701590" cy="962525"/>
          </a:xfrm>
          <a:blipFill dpi="0" rotWithShape="1">
            <a:blip r:embed="rId5">
              <a:alphaModFix amt="26000"/>
            </a:blip>
            <a:srcRect/>
            <a:tile tx="0" ty="0" sx="100000" sy="100000" flip="none" algn="tl"/>
          </a:blipFill>
        </p:spPr>
        <p:txBody>
          <a:bodyPr>
            <a:normAutofit/>
          </a:bodyPr>
          <a:lstStyle/>
          <a:p>
            <a:r>
              <a:rPr lang="en-US" sz="4000" dirty="0">
                <a:solidFill>
                  <a:schemeClr val="bg1"/>
                </a:solidFill>
              </a:rPr>
              <a:t>Notes to the Teacher…..</a:t>
            </a:r>
          </a:p>
        </p:txBody>
      </p:sp>
      <p:pic>
        <p:nvPicPr>
          <p:cNvPr id="7" name="Picture 6" descr="A white background with blue text&#10;&#10;Description automatically generated">
            <a:extLst>
              <a:ext uri="{FF2B5EF4-FFF2-40B4-BE49-F238E27FC236}">
                <a16:creationId xmlns:a16="http://schemas.microsoft.com/office/drawing/2014/main" id="{7B93F1BD-BDAE-30A4-5800-419A9AA741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142" y="2408023"/>
            <a:ext cx="6811133" cy="2690076"/>
          </a:xfrm>
          <a:prstGeom prst="rect">
            <a:avLst/>
          </a:prstGeom>
        </p:spPr>
      </p:pic>
      <p:sp>
        <p:nvSpPr>
          <p:cNvPr id="8" name="Rectangle: Rounded Corners 7">
            <a:extLst>
              <a:ext uri="{FF2B5EF4-FFF2-40B4-BE49-F238E27FC236}">
                <a16:creationId xmlns:a16="http://schemas.microsoft.com/office/drawing/2014/main" id="{055BB33B-C45F-72DE-994B-3E29BE1AC864}"/>
              </a:ext>
            </a:extLst>
          </p:cNvPr>
          <p:cNvSpPr/>
          <p:nvPr/>
        </p:nvSpPr>
        <p:spPr>
          <a:xfrm>
            <a:off x="1160059" y="5363570"/>
            <a:ext cx="5240741" cy="5970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7"/>
              </a:rPr>
              <a:t>https://activity-array.com/</a:t>
            </a:r>
            <a:r>
              <a:rPr lang="en-US" dirty="0"/>
              <a:t> </a:t>
            </a:r>
          </a:p>
        </p:txBody>
      </p:sp>
    </p:spTree>
    <p:extLst>
      <p:ext uri="{BB962C8B-B14F-4D97-AF65-F5344CB8AC3E}">
        <p14:creationId xmlns:p14="http://schemas.microsoft.com/office/powerpoint/2010/main" val="3962402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6A3FE-5595-47F2-891F-2618B6F01B3D}"/>
              </a:ext>
            </a:extLst>
          </p:cNvPr>
          <p:cNvSpPr>
            <a:spLocks noGrp="1"/>
          </p:cNvSpPr>
          <p:nvPr>
            <p:ph type="title"/>
          </p:nvPr>
        </p:nvSpPr>
        <p:spPr/>
        <p:txBody>
          <a:bodyPr/>
          <a:lstStyle/>
          <a:p>
            <a:r>
              <a:rPr lang="en-US" dirty="0"/>
              <a:t>Teacher:  Craft PREP</a:t>
            </a:r>
          </a:p>
        </p:txBody>
      </p:sp>
      <p:sp>
        <p:nvSpPr>
          <p:cNvPr id="3" name="Content Placeholder 2">
            <a:extLst>
              <a:ext uri="{FF2B5EF4-FFF2-40B4-BE49-F238E27FC236}">
                <a16:creationId xmlns:a16="http://schemas.microsoft.com/office/drawing/2014/main" id="{5DFFA230-7716-4B26-9F4D-CAC8A5CA253B}"/>
              </a:ext>
            </a:extLst>
          </p:cNvPr>
          <p:cNvSpPr>
            <a:spLocks noGrp="1"/>
          </p:cNvSpPr>
          <p:nvPr>
            <p:ph sz="half" idx="1"/>
          </p:nvPr>
        </p:nvSpPr>
        <p:spPr>
          <a:xfrm>
            <a:off x="838200" y="1825624"/>
            <a:ext cx="5181600" cy="4346575"/>
          </a:xfrm>
        </p:spPr>
        <p:txBody>
          <a:bodyPr>
            <a:normAutofit fontScale="92500" lnSpcReduction="10000"/>
          </a:bodyPr>
          <a:lstStyle/>
          <a:p>
            <a:pPr marL="0" indent="0">
              <a:buNone/>
            </a:pPr>
            <a:r>
              <a:rPr lang="en-US" dirty="0"/>
              <a:t>Materials:</a:t>
            </a:r>
          </a:p>
          <a:p>
            <a:r>
              <a:rPr lang="en-US" dirty="0"/>
              <a:t>Handout picture like this one &gt;</a:t>
            </a:r>
          </a:p>
          <a:p>
            <a:r>
              <a:rPr lang="en-US" dirty="0"/>
              <a:t>4 strands of 8” yarn or twine</a:t>
            </a:r>
          </a:p>
          <a:p>
            <a:r>
              <a:rPr lang="en-US" dirty="0"/>
              <a:t>About 20   1” square green tissue papers for leaves</a:t>
            </a:r>
          </a:p>
          <a:p>
            <a:pPr marL="0" indent="0">
              <a:buNone/>
            </a:pPr>
            <a:r>
              <a:rPr lang="en-US" dirty="0"/>
              <a:t>Prep:</a:t>
            </a:r>
          </a:p>
          <a:p>
            <a:r>
              <a:rPr lang="en-US" dirty="0"/>
              <a:t>Staple yarn strands at base of vine</a:t>
            </a:r>
          </a:p>
          <a:p>
            <a:r>
              <a:rPr lang="en-US" dirty="0"/>
              <a:t>Twist all 4 to bottom line then twist only 2 to top line and staple at the top.</a:t>
            </a:r>
          </a:p>
        </p:txBody>
      </p:sp>
      <p:sp>
        <p:nvSpPr>
          <p:cNvPr id="7" name="Rectangle 6">
            <a:extLst>
              <a:ext uri="{FF2B5EF4-FFF2-40B4-BE49-F238E27FC236}">
                <a16:creationId xmlns:a16="http://schemas.microsoft.com/office/drawing/2014/main" id="{B37B17A7-E85E-49D9-BD98-4F064DA39827}"/>
              </a:ext>
            </a:extLst>
          </p:cNvPr>
          <p:cNvSpPr/>
          <p:nvPr/>
        </p:nvSpPr>
        <p:spPr>
          <a:xfrm>
            <a:off x="7315200" y="439550"/>
            <a:ext cx="3720409" cy="283680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6" name="Content Placeholder 5" descr="Diagram&#10;&#10;Description automatically generated">
            <a:extLst>
              <a:ext uri="{FF2B5EF4-FFF2-40B4-BE49-F238E27FC236}">
                <a16:creationId xmlns:a16="http://schemas.microsoft.com/office/drawing/2014/main" id="{3BD5099F-4463-4B1D-85C1-A3D2296F773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503553" y="666891"/>
            <a:ext cx="3343701" cy="2545400"/>
          </a:xfrm>
        </p:spPr>
      </p:pic>
      <p:pic>
        <p:nvPicPr>
          <p:cNvPr id="9" name="Picture 8" descr="Diagram&#10;&#10;Description automatically generated">
            <a:extLst>
              <a:ext uri="{FF2B5EF4-FFF2-40B4-BE49-F238E27FC236}">
                <a16:creationId xmlns:a16="http://schemas.microsoft.com/office/drawing/2014/main" id="{C9C9B154-D5B9-4991-8E88-2DFC46C2AA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4844" y="3525254"/>
            <a:ext cx="5573904" cy="3135321"/>
          </a:xfrm>
          <a:prstGeom prst="rect">
            <a:avLst/>
          </a:prstGeom>
        </p:spPr>
      </p:pic>
    </p:spTree>
    <p:extLst>
      <p:ext uri="{BB962C8B-B14F-4D97-AF65-F5344CB8AC3E}">
        <p14:creationId xmlns:p14="http://schemas.microsoft.com/office/powerpoint/2010/main" val="3382749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582</TotalTime>
  <Words>2080</Words>
  <Application>Microsoft Office PowerPoint</Application>
  <PresentationFormat>Widescreen</PresentationFormat>
  <Paragraphs>172</Paragraphs>
  <Slides>30</Slides>
  <Notes>0</Notes>
  <HiddenSlides>0</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Brush Script MT</vt:lpstr>
      <vt:lpstr>Calibri</vt:lpstr>
      <vt:lpstr>Calibri Light</vt:lpstr>
      <vt:lpstr>Wingdings</vt:lpstr>
      <vt:lpstr>Office Theme</vt:lpstr>
      <vt:lpstr>Parable of the Vineyard</vt:lpstr>
      <vt:lpstr>What kind of work do your parents ask you to do?  When it’s your turn, draw a picture or act it out in a charade.</vt:lpstr>
      <vt:lpstr>Why should a person work?  </vt:lpstr>
      <vt:lpstr>PowerPoint Presentation</vt:lpstr>
      <vt:lpstr>Everyone who works  gets some kind of reward.    It may be a good feeling,  or it may be money, or it may be something you get to use,  or something else.   I have something for you.  SO  Everyone line up.</vt:lpstr>
      <vt:lpstr>Peter asked a question.   Jesus told a parable. We find it in Matthew 19</vt:lpstr>
      <vt:lpstr>PowerPoint Presentation</vt:lpstr>
      <vt:lpstr>I have a job for you!  Matthew 20:1-16</vt:lpstr>
      <vt:lpstr>What would they do in the vineyard?</vt:lpstr>
      <vt:lpstr>In the fall they would pick grapes.</vt:lpstr>
      <vt:lpstr>Time to get to work!     Let’s make a grape vine.</vt:lpstr>
      <vt:lpstr>Sing</vt:lpstr>
      <vt:lpstr>I have a job for you!  Matthew 20:1-16</vt:lpstr>
      <vt:lpstr>Keep working!     Let’s make a grape vine with leaves.</vt:lpstr>
      <vt:lpstr>Sing</vt:lpstr>
      <vt:lpstr>I have a job for you!  Matthew 20:1-16</vt:lpstr>
      <vt:lpstr>Keep working!     Let’s make a grape vine with grapes.</vt:lpstr>
      <vt:lpstr>Sing</vt:lpstr>
      <vt:lpstr>What do you think would be a fair wage for each group?  Remember the first group was promised 1 silver denarius.</vt:lpstr>
      <vt:lpstr>I will pay you  Matthew 20:1-16</vt:lpstr>
      <vt:lpstr>I will pay you  Matthew 20:1-16</vt:lpstr>
      <vt:lpstr>What is important to God?  What’s most important is to get to work when God gives us a job.</vt:lpstr>
      <vt:lpstr>Sing</vt:lpstr>
      <vt:lpstr>What is our work?    Our work is to bear fruit.</vt:lpstr>
      <vt:lpstr>Talking about fruit    How do you eat grapes?</vt:lpstr>
      <vt:lpstr>How do you make grape juice?</vt:lpstr>
      <vt:lpstr>Story</vt:lpstr>
      <vt:lpstr>Sing</vt:lpstr>
      <vt:lpstr>Notes to the Teacher…..</vt:lpstr>
      <vt:lpstr>Teacher:  Craft PREP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Parable of the Vineyard</dc:title>
  <dc:creator>Janelle Clendenon</dc:creator>
  <cp:lastModifiedBy>Janelle Clendenon</cp:lastModifiedBy>
  <cp:revision>35</cp:revision>
  <dcterms:created xsi:type="dcterms:W3CDTF">2021-04-04T04:13:17Z</dcterms:created>
  <dcterms:modified xsi:type="dcterms:W3CDTF">2025-01-17T20:40:29Z</dcterms:modified>
</cp:coreProperties>
</file>