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9" r:id="rId3"/>
    <p:sldId id="258" r:id="rId4"/>
    <p:sldId id="257" r:id="rId5"/>
    <p:sldId id="259" r:id="rId6"/>
    <p:sldId id="293" r:id="rId7"/>
    <p:sldId id="260" r:id="rId8"/>
    <p:sldId id="268" r:id="rId9"/>
    <p:sldId id="270" r:id="rId10"/>
    <p:sldId id="269" r:id="rId11"/>
    <p:sldId id="261" r:id="rId12"/>
    <p:sldId id="271" r:id="rId13"/>
    <p:sldId id="290" r:id="rId14"/>
    <p:sldId id="262" r:id="rId15"/>
    <p:sldId id="272" r:id="rId16"/>
    <p:sldId id="288" r:id="rId17"/>
    <p:sldId id="263" r:id="rId18"/>
    <p:sldId id="273" r:id="rId19"/>
    <p:sldId id="274" r:id="rId20"/>
    <p:sldId id="275" r:id="rId21"/>
    <p:sldId id="276" r:id="rId22"/>
    <p:sldId id="294" r:id="rId23"/>
    <p:sldId id="277" r:id="rId24"/>
    <p:sldId id="278" r:id="rId25"/>
    <p:sldId id="279" r:id="rId26"/>
    <p:sldId id="281" r:id="rId27"/>
    <p:sldId id="280" r:id="rId28"/>
    <p:sldId id="264" r:id="rId29"/>
    <p:sldId id="282" r:id="rId30"/>
    <p:sldId id="265" r:id="rId31"/>
    <p:sldId id="283" r:id="rId32"/>
    <p:sldId id="266" r:id="rId33"/>
    <p:sldId id="285" r:id="rId34"/>
    <p:sldId id="291" r:id="rId35"/>
    <p:sldId id="284" r:id="rId36"/>
    <p:sldId id="267" r:id="rId37"/>
    <p:sldId id="287" r:id="rId38"/>
    <p:sldId id="286" r:id="rId39"/>
    <p:sldId id="292" r:id="rId40"/>
    <p:sldId id="295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DFFFF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7440A6-6BEF-46EC-82D2-DA7D343EC846}" v="56" dt="2025-01-17T01:01:07.6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67" autoAdjust="0"/>
    <p:restoredTop sz="94660"/>
  </p:normalViewPr>
  <p:slideViewPr>
    <p:cSldViewPr snapToGrid="0">
      <p:cViewPr varScale="1">
        <p:scale>
          <a:sx n="74" d="100"/>
          <a:sy n="74" d="100"/>
        </p:scale>
        <p:origin x="516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lle Clendenon" userId="da17313139568148" providerId="LiveId" clId="{0F7440A6-6BEF-46EC-82D2-DA7D343EC846}"/>
    <pc:docChg chg="custSel addSld modSld">
      <pc:chgData name="Janelle Clendenon" userId="da17313139568148" providerId="LiveId" clId="{0F7440A6-6BEF-46EC-82D2-DA7D343EC846}" dt="2025-01-17T01:01:15.429" v="191" actId="14100"/>
      <pc:docMkLst>
        <pc:docMk/>
      </pc:docMkLst>
      <pc:sldChg chg="modSp mod">
        <pc:chgData name="Janelle Clendenon" userId="da17313139568148" providerId="LiveId" clId="{0F7440A6-6BEF-46EC-82D2-DA7D343EC846}" dt="2025-01-17T00:49:00.137" v="52" actId="20577"/>
        <pc:sldMkLst>
          <pc:docMk/>
          <pc:sldMk cId="2425346888" sldId="259"/>
        </pc:sldMkLst>
        <pc:spChg chg="mod">
          <ac:chgData name="Janelle Clendenon" userId="da17313139568148" providerId="LiveId" clId="{0F7440A6-6BEF-46EC-82D2-DA7D343EC846}" dt="2025-01-17T00:49:00.137" v="52" actId="20577"/>
          <ac:spMkLst>
            <pc:docMk/>
            <pc:sldMk cId="2425346888" sldId="259"/>
            <ac:spMk id="4" creationId="{FA2E17A4-0165-4151-87B6-06D52560598C}"/>
          </ac:spMkLst>
        </pc:spChg>
      </pc:sldChg>
      <pc:sldChg chg="modSp mod">
        <pc:chgData name="Janelle Clendenon" userId="da17313139568148" providerId="LiveId" clId="{0F7440A6-6BEF-46EC-82D2-DA7D343EC846}" dt="2025-01-17T00:55:30.939" v="89" actId="3062"/>
        <pc:sldMkLst>
          <pc:docMk/>
          <pc:sldMk cId="555389515" sldId="264"/>
        </pc:sldMkLst>
        <pc:spChg chg="mod">
          <ac:chgData name="Janelle Clendenon" userId="da17313139568148" providerId="LiveId" clId="{0F7440A6-6BEF-46EC-82D2-DA7D343EC846}" dt="2025-01-17T00:55:30.939" v="89" actId="3062"/>
          <ac:spMkLst>
            <pc:docMk/>
            <pc:sldMk cId="555389515" sldId="264"/>
            <ac:spMk id="7" creationId="{05051254-91DA-491F-AEF3-BBAF8F9AEDB6}"/>
          </ac:spMkLst>
        </pc:spChg>
      </pc:sldChg>
      <pc:sldChg chg="modSp mod modAnim">
        <pc:chgData name="Janelle Clendenon" userId="da17313139568148" providerId="LiveId" clId="{0F7440A6-6BEF-46EC-82D2-DA7D343EC846}" dt="2025-01-17T00:58:24.910" v="178" actId="20577"/>
        <pc:sldMkLst>
          <pc:docMk/>
          <pc:sldMk cId="1437341621" sldId="266"/>
        </pc:sldMkLst>
        <pc:spChg chg="mod">
          <ac:chgData name="Janelle Clendenon" userId="da17313139568148" providerId="LiveId" clId="{0F7440A6-6BEF-46EC-82D2-DA7D343EC846}" dt="2025-01-17T00:58:24.910" v="178" actId="20577"/>
          <ac:spMkLst>
            <pc:docMk/>
            <pc:sldMk cId="1437341621" sldId="266"/>
            <ac:spMk id="11" creationId="{D212B178-4115-40EA-9FBB-821D5F14DEFE}"/>
          </ac:spMkLst>
        </pc:spChg>
      </pc:sldChg>
      <pc:sldChg chg="modSp mod modAnim">
        <pc:chgData name="Janelle Clendenon" userId="da17313139568148" providerId="LiveId" clId="{0F7440A6-6BEF-46EC-82D2-DA7D343EC846}" dt="2025-01-17T00:52:41.017" v="87"/>
        <pc:sldMkLst>
          <pc:docMk/>
          <pc:sldMk cId="539337149" sldId="273"/>
        </pc:sldMkLst>
        <pc:spChg chg="mod">
          <ac:chgData name="Janelle Clendenon" userId="da17313139568148" providerId="LiveId" clId="{0F7440A6-6BEF-46EC-82D2-DA7D343EC846}" dt="2025-01-17T00:52:26.705" v="86" actId="14100"/>
          <ac:spMkLst>
            <pc:docMk/>
            <pc:sldMk cId="539337149" sldId="273"/>
            <ac:spMk id="11" creationId="{7A6906EF-A8C6-492B-8A66-4452FFBAC4F1}"/>
          </ac:spMkLst>
        </pc:spChg>
      </pc:sldChg>
      <pc:sldChg chg="modSp mod">
        <pc:chgData name="Janelle Clendenon" userId="da17313139568148" providerId="LiveId" clId="{0F7440A6-6BEF-46EC-82D2-DA7D343EC846}" dt="2025-01-17T00:56:11.869" v="125" actId="20577"/>
        <pc:sldMkLst>
          <pc:docMk/>
          <pc:sldMk cId="1785453104" sldId="279"/>
        </pc:sldMkLst>
        <pc:spChg chg="mod">
          <ac:chgData name="Janelle Clendenon" userId="da17313139568148" providerId="LiveId" clId="{0F7440A6-6BEF-46EC-82D2-DA7D343EC846}" dt="2025-01-17T00:56:11.869" v="125" actId="20577"/>
          <ac:spMkLst>
            <pc:docMk/>
            <pc:sldMk cId="1785453104" sldId="279"/>
            <ac:spMk id="8" creationId="{E87A931B-272C-431E-9AC3-D2838D29A892}"/>
          </ac:spMkLst>
        </pc:spChg>
      </pc:sldChg>
      <pc:sldChg chg="modSp mod">
        <pc:chgData name="Janelle Clendenon" userId="da17313139568148" providerId="LiveId" clId="{0F7440A6-6BEF-46EC-82D2-DA7D343EC846}" dt="2025-01-17T00:54:14.597" v="88" actId="3062"/>
        <pc:sldMkLst>
          <pc:docMk/>
          <pc:sldMk cId="376197847" sldId="294"/>
        </pc:sldMkLst>
        <pc:spChg chg="mod">
          <ac:chgData name="Janelle Clendenon" userId="da17313139568148" providerId="LiveId" clId="{0F7440A6-6BEF-46EC-82D2-DA7D343EC846}" dt="2025-01-17T00:54:14.597" v="88" actId="3062"/>
          <ac:spMkLst>
            <pc:docMk/>
            <pc:sldMk cId="376197847" sldId="294"/>
            <ac:spMk id="12" creationId="{1B1E6C6D-EDA4-4A32-8936-417B02C8EBD1}"/>
          </ac:spMkLst>
        </pc:spChg>
      </pc:sldChg>
      <pc:sldChg chg="addSp delSp modSp add mod delAnim">
        <pc:chgData name="Janelle Clendenon" userId="da17313139568148" providerId="LiveId" clId="{0F7440A6-6BEF-46EC-82D2-DA7D343EC846}" dt="2025-01-17T01:01:15.429" v="191" actId="14100"/>
        <pc:sldMkLst>
          <pc:docMk/>
          <pc:sldMk cId="786758182" sldId="295"/>
        </pc:sldMkLst>
        <pc:spChg chg="mod">
          <ac:chgData name="Janelle Clendenon" userId="da17313139568148" providerId="LiveId" clId="{0F7440A6-6BEF-46EC-82D2-DA7D343EC846}" dt="2025-01-17T01:01:15.429" v="191" actId="14100"/>
          <ac:spMkLst>
            <pc:docMk/>
            <pc:sldMk cId="786758182" sldId="295"/>
            <ac:spMk id="2" creationId="{FCB5AFB9-FBB4-42A5-A3CE-E7B297C0A823}"/>
          </ac:spMkLst>
        </pc:spChg>
        <pc:picChg chg="del">
          <ac:chgData name="Janelle Clendenon" userId="da17313139568148" providerId="LiveId" clId="{0F7440A6-6BEF-46EC-82D2-DA7D343EC846}" dt="2025-01-17T01:00:13.215" v="180" actId="478"/>
          <ac:picMkLst>
            <pc:docMk/>
            <pc:sldMk cId="786758182" sldId="295"/>
            <ac:picMk id="3" creationId="{B0B8FAF5-D8F4-4F23-9DC2-74A35CCFD9F0}"/>
          </ac:picMkLst>
        </pc:picChg>
        <pc:picChg chg="del">
          <ac:chgData name="Janelle Clendenon" userId="da17313139568148" providerId="LiveId" clId="{0F7440A6-6BEF-46EC-82D2-DA7D343EC846}" dt="2025-01-17T01:00:23.529" v="182" actId="478"/>
          <ac:picMkLst>
            <pc:docMk/>
            <pc:sldMk cId="786758182" sldId="295"/>
            <ac:picMk id="5" creationId="{A80FBFD6-56CC-48CC-9748-EE31B1643893}"/>
          </ac:picMkLst>
        </pc:picChg>
        <pc:picChg chg="add mod">
          <ac:chgData name="Janelle Clendenon" userId="da17313139568148" providerId="LiveId" clId="{0F7440A6-6BEF-46EC-82D2-DA7D343EC846}" dt="2025-01-17T01:00:53.305" v="187" actId="962"/>
          <ac:picMkLst>
            <pc:docMk/>
            <pc:sldMk cId="786758182" sldId="295"/>
            <ac:picMk id="6" creationId="{4EC06CDC-CCBE-E75A-6E40-759214051A48}"/>
          </ac:picMkLst>
        </pc:picChg>
      </pc:sldChg>
    </pc:docChg>
  </pc:docChgLst>
  <pc:docChgLst>
    <pc:chgData name="Janelle Clendenon" userId="da17313139568148" providerId="LiveId" clId="{C8503F57-84C5-4416-9CA1-AF848AFDA5C9}"/>
    <pc:docChg chg="custSel addSld delSld modSld sldOrd">
      <pc:chgData name="Janelle Clendenon" userId="da17313139568148" providerId="LiveId" clId="{C8503F57-84C5-4416-9CA1-AF848AFDA5C9}" dt="2022-03-25T14:52:48.130" v="2086" actId="1076"/>
      <pc:docMkLst>
        <pc:docMk/>
      </pc:docMkLst>
      <pc:sldChg chg="addSp modSp mod">
        <pc:chgData name="Janelle Clendenon" userId="da17313139568148" providerId="LiveId" clId="{C8503F57-84C5-4416-9CA1-AF848AFDA5C9}" dt="2022-03-25T05:21:46.330" v="391" actId="1076"/>
        <pc:sldMkLst>
          <pc:docMk/>
          <pc:sldMk cId="2425346888" sldId="259"/>
        </pc:sldMkLst>
      </pc:sldChg>
      <pc:sldChg chg="modSp mod">
        <pc:chgData name="Janelle Clendenon" userId="da17313139568148" providerId="LiveId" clId="{C8503F57-84C5-4416-9CA1-AF848AFDA5C9}" dt="2022-03-25T14:10:37.093" v="1140" actId="20577"/>
        <pc:sldMkLst>
          <pc:docMk/>
          <pc:sldMk cId="1511009969" sldId="262"/>
        </pc:sldMkLst>
      </pc:sldChg>
      <pc:sldChg chg="addSp modSp mod">
        <pc:chgData name="Janelle Clendenon" userId="da17313139568148" providerId="LiveId" clId="{C8503F57-84C5-4416-9CA1-AF848AFDA5C9}" dt="2022-03-25T14:20:14.806" v="1270" actId="1076"/>
        <pc:sldMkLst>
          <pc:docMk/>
          <pc:sldMk cId="3463642920" sldId="263"/>
        </pc:sldMkLst>
      </pc:sldChg>
      <pc:sldChg chg="addSp modSp mod">
        <pc:chgData name="Janelle Clendenon" userId="da17313139568148" providerId="LiveId" clId="{C8503F57-84C5-4416-9CA1-AF848AFDA5C9}" dt="2022-03-25T14:37:50.701" v="1751" actId="20577"/>
        <pc:sldMkLst>
          <pc:docMk/>
          <pc:sldMk cId="555389515" sldId="264"/>
        </pc:sldMkLst>
      </pc:sldChg>
      <pc:sldChg chg="addSp modSp mod">
        <pc:chgData name="Janelle Clendenon" userId="da17313139568148" providerId="LiveId" clId="{C8503F57-84C5-4416-9CA1-AF848AFDA5C9}" dt="2022-03-25T14:41:02.121" v="1872" actId="6549"/>
        <pc:sldMkLst>
          <pc:docMk/>
          <pc:sldMk cId="1927349888" sldId="265"/>
        </pc:sldMkLst>
      </pc:sldChg>
      <pc:sldChg chg="modSp mod">
        <pc:chgData name="Janelle Clendenon" userId="da17313139568148" providerId="LiveId" clId="{C8503F57-84C5-4416-9CA1-AF848AFDA5C9}" dt="2022-03-25T14:47:51.764" v="2072" actId="20577"/>
        <pc:sldMkLst>
          <pc:docMk/>
          <pc:sldMk cId="2499808688" sldId="267"/>
        </pc:sldMkLst>
      </pc:sldChg>
      <pc:sldChg chg="delSp modSp mod">
        <pc:chgData name="Janelle Clendenon" userId="da17313139568148" providerId="LiveId" clId="{C8503F57-84C5-4416-9CA1-AF848AFDA5C9}" dt="2022-03-25T05:23:36.131" v="401" actId="20577"/>
        <pc:sldMkLst>
          <pc:docMk/>
          <pc:sldMk cId="1413857716" sldId="268"/>
        </pc:sldMkLst>
      </pc:sldChg>
      <pc:sldChg chg="addSp modSp mod">
        <pc:chgData name="Janelle Clendenon" userId="da17313139568148" providerId="LiveId" clId="{C8503F57-84C5-4416-9CA1-AF848AFDA5C9}" dt="2022-03-25T05:22:54.275" v="397" actId="1076"/>
        <pc:sldMkLst>
          <pc:docMk/>
          <pc:sldMk cId="2608393903" sldId="270"/>
        </pc:sldMkLst>
      </pc:sldChg>
      <pc:sldChg chg="addSp modSp mod">
        <pc:chgData name="Janelle Clendenon" userId="da17313139568148" providerId="LiveId" clId="{C8503F57-84C5-4416-9CA1-AF848AFDA5C9}" dt="2022-03-25T14:23:09.980" v="1319" actId="14100"/>
        <pc:sldMkLst>
          <pc:docMk/>
          <pc:sldMk cId="539337149" sldId="273"/>
        </pc:sldMkLst>
      </pc:sldChg>
      <pc:sldChg chg="addSp delSp modSp mod">
        <pc:chgData name="Janelle Clendenon" userId="da17313139568148" providerId="LiveId" clId="{C8503F57-84C5-4416-9CA1-AF848AFDA5C9}" dt="2022-03-25T14:35:04.060" v="1696" actId="6549"/>
        <pc:sldMkLst>
          <pc:docMk/>
          <pc:sldMk cId="1785453104" sldId="279"/>
        </pc:sldMkLst>
      </pc:sldChg>
      <pc:sldChg chg="modSp mod modAnim">
        <pc:chgData name="Janelle Clendenon" userId="da17313139568148" providerId="LiveId" clId="{C8503F57-84C5-4416-9CA1-AF848AFDA5C9}" dt="2022-03-25T14:35:59.733" v="1697"/>
        <pc:sldMkLst>
          <pc:docMk/>
          <pc:sldMk cId="562858637" sldId="280"/>
        </pc:sldMkLst>
      </pc:sldChg>
      <pc:sldChg chg="modSp mod">
        <pc:chgData name="Janelle Clendenon" userId="da17313139568148" providerId="LiveId" clId="{C8503F57-84C5-4416-9CA1-AF848AFDA5C9}" dt="2022-03-25T14:39:27.895" v="1784" actId="14100"/>
        <pc:sldMkLst>
          <pc:docMk/>
          <pc:sldMk cId="3254884084" sldId="282"/>
        </pc:sldMkLst>
      </pc:sldChg>
      <pc:sldChg chg="modSp mod">
        <pc:chgData name="Janelle Clendenon" userId="da17313139568148" providerId="LiveId" clId="{C8503F57-84C5-4416-9CA1-AF848AFDA5C9}" dt="2022-03-25T14:42:00.828" v="1883" actId="20577"/>
        <pc:sldMkLst>
          <pc:docMk/>
          <pc:sldMk cId="2979954362" sldId="283"/>
        </pc:sldMkLst>
      </pc:sldChg>
      <pc:sldChg chg="ord">
        <pc:chgData name="Janelle Clendenon" userId="da17313139568148" providerId="LiveId" clId="{C8503F57-84C5-4416-9CA1-AF848AFDA5C9}" dt="2022-03-25T14:48:10.270" v="2074"/>
        <pc:sldMkLst>
          <pc:docMk/>
          <pc:sldMk cId="4132971935" sldId="284"/>
        </pc:sldMkLst>
      </pc:sldChg>
      <pc:sldChg chg="addSp delSp modSp add mod">
        <pc:chgData name="Janelle Clendenon" userId="da17313139568148" providerId="LiveId" clId="{C8503F57-84C5-4416-9CA1-AF848AFDA5C9}" dt="2022-03-23T21:01:55.026" v="279" actId="1076"/>
        <pc:sldMkLst>
          <pc:docMk/>
          <pc:sldMk cId="1132128288" sldId="288"/>
        </pc:sldMkLst>
      </pc:sldChg>
      <pc:sldChg chg="addSp modSp add mod">
        <pc:chgData name="Janelle Clendenon" userId="da17313139568148" providerId="LiveId" clId="{C8503F57-84C5-4416-9CA1-AF848AFDA5C9}" dt="2022-03-23T20:56:57.335" v="255" actId="1076"/>
        <pc:sldMkLst>
          <pc:docMk/>
          <pc:sldMk cId="1549240570" sldId="289"/>
        </pc:sldMkLst>
      </pc:sldChg>
      <pc:sldChg chg="addSp delSp modSp add mod">
        <pc:chgData name="Janelle Clendenon" userId="da17313139568148" providerId="LiveId" clId="{C8503F57-84C5-4416-9CA1-AF848AFDA5C9}" dt="2022-03-25T05:25:42.588" v="420" actId="14100"/>
        <pc:sldMkLst>
          <pc:docMk/>
          <pc:sldMk cId="546454740" sldId="290"/>
        </pc:sldMkLst>
      </pc:sldChg>
      <pc:sldChg chg="addSp delSp modSp add del mod delAnim">
        <pc:chgData name="Janelle Clendenon" userId="da17313139568148" providerId="LiveId" clId="{C8503F57-84C5-4416-9CA1-AF848AFDA5C9}" dt="2022-03-23T22:47:19.967" v="339" actId="47"/>
        <pc:sldMkLst>
          <pc:docMk/>
          <pc:sldMk cId="3399671538" sldId="290"/>
        </pc:sldMkLst>
      </pc:sldChg>
      <pc:sldChg chg="addSp delSp modSp add del mod">
        <pc:chgData name="Janelle Clendenon" userId="da17313139568148" providerId="LiveId" clId="{C8503F57-84C5-4416-9CA1-AF848AFDA5C9}" dt="2022-03-23T21:00:36.411" v="264" actId="47"/>
        <pc:sldMkLst>
          <pc:docMk/>
          <pc:sldMk cId="4271440835" sldId="290"/>
        </pc:sldMkLst>
      </pc:sldChg>
      <pc:sldChg chg="addSp delSp modSp add mod delAnim modAnim">
        <pc:chgData name="Janelle Clendenon" userId="da17313139568148" providerId="LiveId" clId="{C8503F57-84C5-4416-9CA1-AF848AFDA5C9}" dt="2022-03-25T14:46:28.595" v="2068" actId="14100"/>
        <pc:sldMkLst>
          <pc:docMk/>
          <pc:sldMk cId="1278615232" sldId="291"/>
        </pc:sldMkLst>
      </pc:sldChg>
      <pc:sldChg chg="addSp delSp modSp add mod delAnim modAnim">
        <pc:chgData name="Janelle Clendenon" userId="da17313139568148" providerId="LiveId" clId="{C8503F57-84C5-4416-9CA1-AF848AFDA5C9}" dt="2022-03-25T14:52:48.130" v="2086" actId="1076"/>
        <pc:sldMkLst>
          <pc:docMk/>
          <pc:sldMk cId="801385412" sldId="292"/>
        </pc:sldMkLst>
      </pc:sldChg>
      <pc:sldChg chg="addSp delSp modSp add mod modAnim">
        <pc:chgData name="Janelle Clendenon" userId="da17313139568148" providerId="LiveId" clId="{C8503F57-84C5-4416-9CA1-AF848AFDA5C9}" dt="2022-03-25T05:43:22.842" v="1015" actId="1076"/>
        <pc:sldMkLst>
          <pc:docMk/>
          <pc:sldMk cId="2116804898" sldId="293"/>
        </pc:sldMkLst>
      </pc:sldChg>
      <pc:sldChg chg="addSp delSp modSp add mod">
        <pc:chgData name="Janelle Clendenon" userId="da17313139568148" providerId="LiveId" clId="{C8503F57-84C5-4416-9CA1-AF848AFDA5C9}" dt="2022-03-25T14:32:29.539" v="1604" actId="1076"/>
        <pc:sldMkLst>
          <pc:docMk/>
          <pc:sldMk cId="376197847" sldId="29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0E655-0310-4190-A412-CBE9D2E998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AEC133-5F99-4C72-A44D-7CCD27BFBB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87F3A6-8645-4101-99BB-A4FF6A487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A3333-DC6D-4CBF-AA78-86B9B4402529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623DBF-AB52-43EB-BFEB-B54B97202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6DD5B-250C-4B8A-ABDB-F1735BDC2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7E136-AE2E-455A-800A-928F4560B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040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FE8F0-41A1-4F31-B045-11F1F9234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498D39-5857-49B7-BC76-964DA30580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462FC6-88C2-4388-B826-38FEFDDB8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A3333-DC6D-4CBF-AA78-86B9B4402529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4C03A0-70FC-4D94-A3B0-AC0DD5090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F396A9-5DBA-4EA5-A232-82DC539AE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7E136-AE2E-455A-800A-928F4560B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225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D544D-46C2-4748-9A7F-1049BFEB0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5E4B6F-62F3-4D55-A27E-E002ED27E2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6409E7-3EC9-45EB-9709-53568B41A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A3333-DC6D-4CBF-AA78-86B9B4402529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AF577-19E8-4B30-90CA-FD16D0E56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E994E1-AE9E-4FDD-B919-E57390879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7E136-AE2E-455A-800A-928F4560B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341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2875A-574F-4C10-A71E-82097EBB5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514022-9508-4C22-9EEE-DCDF4ED281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7E53F8-1C17-4DB8-853F-D3DA149817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F6F59D-DB1C-4963-88CB-586CEDEB0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A3333-DC6D-4CBF-AA78-86B9B4402529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D37431-C87A-4E30-B564-9B319D049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D4AA20-8239-484C-9156-7DE2D478B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7E136-AE2E-455A-800A-928F4560B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970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C29EA-AB6A-4E6E-9A4E-696621AE9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042776-F9BA-4D80-A1E0-FCDCEA954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936E44-D8BD-42B4-9186-7DE3EF61C3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03F310-3B54-4A6A-91FC-3635972B9A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94B5B8-583B-43BB-BE6A-8890F93DED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AE86B2-81DA-4DAF-83A1-BC983094E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A3333-DC6D-4CBF-AA78-86B9B4402529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0AFC20-66DA-4890-8D52-19AC55580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698C27-7A2D-4F49-AF24-09B4D7966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7E136-AE2E-455A-800A-928F4560B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336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B03F2-2162-4ECC-91B5-2044999B5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91B175-ACCF-4D3F-B2FE-33DF5CADF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A3333-DC6D-4CBF-AA78-86B9B4402529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A664D4-0DA2-4EFA-9B74-D3DD02732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438301-F0B0-4440-A0E7-4DAEB2618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7E136-AE2E-455A-800A-928F4560B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011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430016-2FBA-4D89-834B-10456E4BF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A3333-DC6D-4CBF-AA78-86B9B4402529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240C24-1D06-4A83-B222-85BA33DE7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F18911-104C-4B17-86E2-8F880B351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7E136-AE2E-455A-800A-928F4560B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799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7E2FE-3A99-4D1A-9672-70A89A104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F88BF3-4823-4DF9-8BDA-B8727A4ABA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E50457-08AD-4881-80EF-C769C3CDF5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7A7FBE-4E0E-458F-8B01-B12E9C286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A3333-DC6D-4CBF-AA78-86B9B4402529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8CCF28-CF5D-463A-BEDD-152CE748E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56E19D-BC81-4194-959D-8339ADEB9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7E136-AE2E-455A-800A-928F4560B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766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B0250-D6E6-4748-8277-C7D5FED0D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C24A84-8046-4C70-8631-55E3A0A604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81A567-3DB4-4CFD-BFE0-81F8318CB6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E52E78-1313-4499-BE4D-7E287B4F7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A3333-DC6D-4CBF-AA78-86B9B4402529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FB1B26-9931-46E3-91D6-3FA0B0255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B31C-7E15-4299-94CF-CC8267E31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7E136-AE2E-455A-800A-928F4560B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322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02E7F-CD98-4E20-9846-33C0EF617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7E3E98-B3E6-4535-9F41-4F3877F7EC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42E56E-0654-4137-9BD8-8C955E901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A3333-DC6D-4CBF-AA78-86B9B4402529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ECD198-42A1-48D5-BE74-35E65A453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721205-0818-4744-9B8F-29B4D8A4B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7E136-AE2E-455A-800A-928F4560B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424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C6A7C9-C367-4362-9745-DB86D18E96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DD6815-3641-48DE-B378-B0A4E7A9DD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765B7F-BCD0-4901-822D-36AE7E17C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A3333-DC6D-4CBF-AA78-86B9B4402529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1C35B4-74EC-4BEB-9831-E9B45FBEC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D8944-72E5-4AFA-B3BF-22B7F1F21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7E136-AE2E-455A-800A-928F4560B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331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E4256D-E843-4423-BABB-F60408B19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F196F9-8F5B-4FB4-AE94-2DCBFACA0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7831B3-5D63-4E7C-8FB4-34E637F405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AA3333-DC6D-4CBF-AA78-86B9B4402529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EE740C-D004-45FE-8475-DC2464B344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C94BDA-05A8-4D1F-A91C-6BC4ABBB4D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E7E136-AE2E-455A-800A-928F4560B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524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iTEhrNeI6Rg?feature=oembed" TargetMode="Externa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biblegateway.com/passage/?search=Luke%2015&amp;version=ICB;NIRV#fen-ICB-25483a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VAdvwa78UGg?feature=oembed" TargetMode="Externa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7" Type="http://schemas.openxmlformats.org/officeDocument/2006/relationships/image" Target="../media/image2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7" Type="http://schemas.openxmlformats.org/officeDocument/2006/relationships/image" Target="../media/image43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.jpeg"/><Relationship Id="rId7" Type="http://schemas.openxmlformats.org/officeDocument/2006/relationships/image" Target="../media/image43.jp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Ak_ZXwRmbCQ?feature=oembed" TargetMode="Externa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45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jp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3.jpeg"/><Relationship Id="rId7" Type="http://schemas.openxmlformats.org/officeDocument/2006/relationships/image" Target="../media/image43.jp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VAdvwa78UGg?feature=oembed" TargetMode="Externa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imK7pAMf61E?feature=oembed" TargetMode="External"/><Relationship Id="rId4" Type="http://schemas.openxmlformats.org/officeDocument/2006/relationships/image" Target="../media/image5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lcCzkK2ieW0?feature=oembed" TargetMode="External"/><Relationship Id="rId5" Type="http://schemas.openxmlformats.org/officeDocument/2006/relationships/image" Target="../media/image53.png"/><Relationship Id="rId4" Type="http://schemas.openxmlformats.org/officeDocument/2006/relationships/image" Target="../media/image52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activity-array.com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bstract multicolored glowing lights">
            <a:extLst>
              <a:ext uri="{FF2B5EF4-FFF2-40B4-BE49-F238E27FC236}">
                <a16:creationId xmlns:a16="http://schemas.microsoft.com/office/drawing/2014/main" id="{AC025FFB-18F4-40A3-B483-A404271EA5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5708"/>
          <a:stretch/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7C3493C-1AFB-49C4-B672-B08A814762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63240"/>
          </a:xfrm>
        </p:spPr>
        <p:txBody>
          <a:bodyPr>
            <a:normAutofit/>
          </a:bodyPr>
          <a:lstStyle/>
          <a:p>
            <a:r>
              <a:rPr lang="en-US" sz="6600">
                <a:solidFill>
                  <a:srgbClr val="FFFFFF"/>
                </a:solidFill>
              </a:rPr>
              <a:t>Lost and Found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77FD3D-0789-4B32-85DB-30E50F4606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4599432"/>
            <a:ext cx="9144000" cy="1536192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Lost Sheep</a:t>
            </a:r>
          </a:p>
          <a:p>
            <a:r>
              <a:rPr lang="en-US">
                <a:solidFill>
                  <a:srgbClr val="FFFFFF"/>
                </a:solidFill>
              </a:rPr>
              <a:t>Lost Coin</a:t>
            </a:r>
          </a:p>
          <a:p>
            <a:r>
              <a:rPr lang="en-US">
                <a:solidFill>
                  <a:srgbClr val="FFFFFF"/>
                </a:solidFill>
              </a:rPr>
              <a:t>Lost Son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rgbClr val="FFFFFF">
                <a:alpha val="75000"/>
              </a:srgb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0294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bstract multicolored glowing lights">
            <a:extLst>
              <a:ext uri="{FF2B5EF4-FFF2-40B4-BE49-F238E27FC236}">
                <a16:creationId xmlns:a16="http://schemas.microsoft.com/office/drawing/2014/main" id="{AC025FFB-18F4-40A3-B483-A404271EA5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5708"/>
          <a:stretch/>
        </p:blipFill>
        <p:spPr>
          <a:xfrm>
            <a:off x="3070" y="0"/>
            <a:ext cx="1218893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7C3493C-1AFB-49C4-B672-B08A814762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82" y="300397"/>
            <a:ext cx="4406032" cy="482427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Where’s Jesus?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77FD3D-0789-4B32-85DB-30E50F4606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86514" y="289446"/>
            <a:ext cx="7425004" cy="49337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What else can you find?  Name it. See if we can find it.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rgbClr val="FFFFFF">
                <a:alpha val="75000"/>
              </a:srgb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0D9895C6-D819-4F06-95CA-68C78CA493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217" y="793775"/>
            <a:ext cx="11047812" cy="550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2405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6016E-BB6F-4E26-926E-EBEFEC88C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Have you ever lost something?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BC66DE-BC80-4E6A-B66E-EF1FBB7416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Were you happy when you found it?  </a:t>
            </a:r>
          </a:p>
          <a:p>
            <a:r>
              <a:rPr lang="en-US" b="1" dirty="0">
                <a:solidFill>
                  <a:srgbClr val="7030A0"/>
                </a:solidFill>
              </a:rPr>
              <a:t>						Did you celebrate?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A065285-785F-4D79-998F-5DACA4280965}"/>
              </a:ext>
            </a:extLst>
          </p:cNvPr>
          <p:cNvSpPr/>
          <p:nvPr/>
        </p:nvSpPr>
        <p:spPr>
          <a:xfrm>
            <a:off x="433137" y="256674"/>
            <a:ext cx="1812758" cy="1812758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Lost Sheep</a:t>
            </a:r>
          </a:p>
          <a:p>
            <a:pPr algn="ctr"/>
            <a:r>
              <a:rPr lang="en-US" dirty="0"/>
              <a:t>Luke 15:3-7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B29E570-B323-466C-85D5-6B650A137303}"/>
              </a:ext>
            </a:extLst>
          </p:cNvPr>
          <p:cNvSpPr/>
          <p:nvPr/>
        </p:nvSpPr>
        <p:spPr>
          <a:xfrm>
            <a:off x="2308393" y="1463842"/>
            <a:ext cx="1965158" cy="196515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Lost Coin</a:t>
            </a:r>
          </a:p>
          <a:p>
            <a:pPr algn="ctr"/>
            <a:r>
              <a:rPr lang="en-US" dirty="0"/>
              <a:t>Luke 15:8-10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B245483-265B-48D9-96E9-36F64EB61EE0}"/>
              </a:ext>
            </a:extLst>
          </p:cNvPr>
          <p:cNvSpPr/>
          <p:nvPr/>
        </p:nvSpPr>
        <p:spPr>
          <a:xfrm>
            <a:off x="4716378" y="332873"/>
            <a:ext cx="2261937" cy="2261937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Lost Son</a:t>
            </a:r>
          </a:p>
          <a:p>
            <a:pPr algn="ctr"/>
            <a:r>
              <a:rPr lang="en-US" dirty="0"/>
              <a:t>Luke 15:11-32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pic>
        <p:nvPicPr>
          <p:cNvPr id="10" name="Picture 9" descr="A coin with a face on it&#10;&#10;Description automatically generated with low confidence">
            <a:extLst>
              <a:ext uri="{FF2B5EF4-FFF2-40B4-BE49-F238E27FC236}">
                <a16:creationId xmlns:a16="http://schemas.microsoft.com/office/drawing/2014/main" id="{706177CC-64B7-4116-9EC9-96F74FBFC89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558" y="2475606"/>
            <a:ext cx="1336392" cy="1400242"/>
          </a:xfrm>
          <a:prstGeom prst="rect">
            <a:avLst/>
          </a:prstGeom>
        </p:spPr>
      </p:pic>
      <p:pic>
        <p:nvPicPr>
          <p:cNvPr id="12" name="Picture 11" descr="A group of people in clothing&#10;&#10;Description automatically generated with low confidence">
            <a:extLst>
              <a:ext uri="{FF2B5EF4-FFF2-40B4-BE49-F238E27FC236}">
                <a16:creationId xmlns:a16="http://schemas.microsoft.com/office/drawing/2014/main" id="{86A0542D-F2DF-4E12-A170-91433D3F9F8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04" r="35830"/>
          <a:stretch/>
        </p:blipFill>
        <p:spPr>
          <a:xfrm>
            <a:off x="5665445" y="1409976"/>
            <a:ext cx="989451" cy="2503979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06E2FDE9-EE77-41D7-B20B-181816C06DED}"/>
              </a:ext>
            </a:extLst>
          </p:cNvPr>
          <p:cNvGrpSpPr/>
          <p:nvPr/>
        </p:nvGrpSpPr>
        <p:grpSpPr>
          <a:xfrm>
            <a:off x="620646" y="1518443"/>
            <a:ext cx="1523610" cy="1500187"/>
            <a:chOff x="620646" y="1518443"/>
            <a:chExt cx="1523610" cy="1500187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3EC3DCA-2AA5-4DE5-A633-5FFEABC60FC4}"/>
                </a:ext>
              </a:extLst>
            </p:cNvPr>
            <p:cNvSpPr/>
            <p:nvPr/>
          </p:nvSpPr>
          <p:spPr>
            <a:xfrm>
              <a:off x="808157" y="1918221"/>
              <a:ext cx="1148589" cy="854007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 descr="A picture containing vector graphics&#10;&#10;Description automatically generated">
              <a:extLst>
                <a:ext uri="{FF2B5EF4-FFF2-40B4-BE49-F238E27FC236}">
                  <a16:creationId xmlns:a16="http://schemas.microsoft.com/office/drawing/2014/main" id="{00756E0F-3D12-4320-8ADF-520063CD1C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0646" y="1518443"/>
              <a:ext cx="1523610" cy="15001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61322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5AFB9-FBB4-42A5-A3CE-E7B297C0A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  <a:t>Luke 15</a:t>
            </a:r>
            <a:b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</a:br>
            <a: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  <a:t>Jesus welcomes sinners</a:t>
            </a:r>
          </a:p>
        </p:txBody>
      </p:sp>
      <p:pic>
        <p:nvPicPr>
          <p:cNvPr id="6" name="Content Placeholder 5" descr="A picture containing text, person, people&#10;&#10;Description automatically generated">
            <a:extLst>
              <a:ext uri="{FF2B5EF4-FFF2-40B4-BE49-F238E27FC236}">
                <a16:creationId xmlns:a16="http://schemas.microsoft.com/office/drawing/2014/main" id="{07DF8770-0991-4491-9256-23EA789317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6253" y="457200"/>
            <a:ext cx="6680905" cy="50106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2E17A4-0165-4151-87B6-06D5256059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6612" y="2410327"/>
            <a:ext cx="3932237" cy="2626130"/>
          </a:xfrm>
          <a:custGeom>
            <a:avLst/>
            <a:gdLst>
              <a:gd name="connsiteX0" fmla="*/ 0 w 3932237"/>
              <a:gd name="connsiteY0" fmla="*/ 0 h 2626130"/>
              <a:gd name="connsiteX1" fmla="*/ 3932237 w 3932237"/>
              <a:gd name="connsiteY1" fmla="*/ 0 h 2626130"/>
              <a:gd name="connsiteX2" fmla="*/ 3932237 w 3932237"/>
              <a:gd name="connsiteY2" fmla="*/ 2626130 h 2626130"/>
              <a:gd name="connsiteX3" fmla="*/ 0 w 3932237"/>
              <a:gd name="connsiteY3" fmla="*/ 2626130 h 2626130"/>
              <a:gd name="connsiteX4" fmla="*/ 0 w 3932237"/>
              <a:gd name="connsiteY4" fmla="*/ 0 h 2626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32237" h="2626130" extrusionOk="0">
                <a:moveTo>
                  <a:pt x="0" y="0"/>
                </a:moveTo>
                <a:cubicBezTo>
                  <a:pt x="1690667" y="-101487"/>
                  <a:pt x="2657220" y="-162162"/>
                  <a:pt x="3932237" y="0"/>
                </a:cubicBezTo>
                <a:cubicBezTo>
                  <a:pt x="3992950" y="1120178"/>
                  <a:pt x="3871165" y="1446054"/>
                  <a:pt x="3932237" y="2626130"/>
                </a:cubicBezTo>
                <a:cubicBezTo>
                  <a:pt x="2481199" y="2676195"/>
                  <a:pt x="445193" y="2467681"/>
                  <a:pt x="0" y="2626130"/>
                </a:cubicBezTo>
                <a:cubicBezTo>
                  <a:pt x="-24452" y="2265910"/>
                  <a:pt x="-67663" y="476288"/>
                  <a:pt x="0" y="0"/>
                </a:cubicBezTo>
                <a:close/>
              </a:path>
            </a:pathLst>
          </a:custGeom>
          <a:noFill/>
          <a:ln w="76200">
            <a:solidFill>
              <a:srgbClr val="7030A0"/>
            </a:solidFill>
            <a:extLst>
              <a:ext uri="{C807C97D-BFC1-408E-A445-0C87EB9F89A2}">
                <ask:lineSketchStyleProps xmlns:ask="http://schemas.microsoft.com/office/drawing/2018/sketchyshapes" sd="981765707"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endParaRPr lang="en-US" sz="2000" dirty="0">
              <a:solidFill>
                <a:schemeClr val="tx1"/>
              </a:solidFill>
            </a:endParaRPr>
          </a:p>
          <a:p>
            <a:pPr algn="ctr"/>
            <a:r>
              <a:rPr lang="en-US" sz="2000" dirty="0">
                <a:solidFill>
                  <a:schemeClr val="tx1"/>
                </a:solidFill>
              </a:rPr>
              <a:t>Many tax collectors and “sinners” came to listen to Jesus. </a:t>
            </a:r>
            <a:r>
              <a:rPr lang="en-US" sz="2000" baseline="30000" dirty="0">
                <a:solidFill>
                  <a:schemeClr val="tx1"/>
                </a:solidFill>
              </a:rPr>
              <a:t>2 </a:t>
            </a:r>
            <a:r>
              <a:rPr lang="en-US" sz="2000" dirty="0">
                <a:solidFill>
                  <a:schemeClr val="tx1"/>
                </a:solidFill>
              </a:rPr>
              <a:t>The Pharisees and the teachers of the law began to complain: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</a:rPr>
              <a:t> “Look! This man welcomes sinners and even eats with them!”</a:t>
            </a:r>
          </a:p>
        </p:txBody>
      </p:sp>
    </p:spTree>
    <p:extLst>
      <p:ext uri="{BB962C8B-B14F-4D97-AF65-F5344CB8AC3E}">
        <p14:creationId xmlns:p14="http://schemas.microsoft.com/office/powerpoint/2010/main" val="23835314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5AFB9-FBB4-42A5-A3CE-E7B297C0A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Britannic Bold" panose="020B0903060703020204" pitchFamily="34" charset="0"/>
              </a:rPr>
              <a:t>Luke 15:3-4</a:t>
            </a:r>
            <a:br>
              <a:rPr lang="en-US" dirty="0">
                <a:solidFill>
                  <a:schemeClr val="accent6">
                    <a:lumMod val="50000"/>
                  </a:schemeClr>
                </a:solidFill>
                <a:latin typeface="Britannic Bold" panose="020B0903060703020204" pitchFamily="34" charset="0"/>
              </a:rPr>
            </a:b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Britannic Bold" panose="020B0903060703020204" pitchFamily="34" charset="0"/>
              </a:rPr>
              <a:t>Lost Sheep</a:t>
            </a:r>
            <a:br>
              <a:rPr lang="en-US" dirty="0">
                <a:solidFill>
                  <a:schemeClr val="accent6">
                    <a:lumMod val="50000"/>
                  </a:schemeClr>
                </a:solidFill>
                <a:latin typeface="Britannic Bold" panose="020B0903060703020204" pitchFamily="34" charset="0"/>
              </a:rPr>
            </a:br>
            <a:endParaRPr lang="en-US" dirty="0">
              <a:solidFill>
                <a:schemeClr val="accent6">
                  <a:lumMod val="50000"/>
                </a:schemeClr>
              </a:solidFill>
              <a:latin typeface="Britannic Bold" panose="020B0903060703020204" pitchFamily="34" charset="0"/>
            </a:endParaRPr>
          </a:p>
        </p:txBody>
      </p:sp>
      <p:pic>
        <p:nvPicPr>
          <p:cNvPr id="6" name="Content Placeholder 5" descr="A picture containing grass, outdoor&#10;&#10;Description automatically generated">
            <a:extLst>
              <a:ext uri="{FF2B5EF4-FFF2-40B4-BE49-F238E27FC236}">
                <a16:creationId xmlns:a16="http://schemas.microsoft.com/office/drawing/2014/main" id="{FDDA4319-03AE-4AE5-87E4-47E083220F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566" y="647534"/>
            <a:ext cx="7205384" cy="4043528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2E17A4-0165-4151-87B6-06D5256059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2327" y="1868408"/>
            <a:ext cx="4412974" cy="3811588"/>
          </a:xfrm>
          <a:custGeom>
            <a:avLst/>
            <a:gdLst>
              <a:gd name="connsiteX0" fmla="*/ 0 w 4412974"/>
              <a:gd name="connsiteY0" fmla="*/ 0 h 3811588"/>
              <a:gd name="connsiteX1" fmla="*/ 4412974 w 4412974"/>
              <a:gd name="connsiteY1" fmla="*/ 0 h 3811588"/>
              <a:gd name="connsiteX2" fmla="*/ 4412974 w 4412974"/>
              <a:gd name="connsiteY2" fmla="*/ 3811588 h 3811588"/>
              <a:gd name="connsiteX3" fmla="*/ 0 w 4412974"/>
              <a:gd name="connsiteY3" fmla="*/ 3811588 h 3811588"/>
              <a:gd name="connsiteX4" fmla="*/ 0 w 4412974"/>
              <a:gd name="connsiteY4" fmla="*/ 0 h 3811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2974" h="3811588" extrusionOk="0">
                <a:moveTo>
                  <a:pt x="0" y="0"/>
                </a:moveTo>
                <a:cubicBezTo>
                  <a:pt x="1393163" y="-101487"/>
                  <a:pt x="3072961" y="-162162"/>
                  <a:pt x="4412974" y="0"/>
                </a:cubicBezTo>
                <a:cubicBezTo>
                  <a:pt x="4473687" y="1713136"/>
                  <a:pt x="4351902" y="2299423"/>
                  <a:pt x="4412974" y="3811588"/>
                </a:cubicBezTo>
                <a:cubicBezTo>
                  <a:pt x="3774612" y="3861653"/>
                  <a:pt x="1819926" y="3653139"/>
                  <a:pt x="0" y="3811588"/>
                </a:cubicBezTo>
                <a:cubicBezTo>
                  <a:pt x="-24452" y="2305064"/>
                  <a:pt x="-67663" y="1071162"/>
                  <a:pt x="0" y="0"/>
                </a:cubicBezTo>
                <a:close/>
              </a:path>
            </a:pathLst>
          </a:custGeom>
          <a:noFill/>
          <a:ln w="76200">
            <a:solidFill>
              <a:schemeClr val="accent6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981765707"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sz="2400" baseline="30000" dirty="0">
                <a:solidFill>
                  <a:schemeClr val="tx1"/>
                </a:solidFill>
              </a:rPr>
              <a:t>3 </a:t>
            </a:r>
            <a:r>
              <a:rPr lang="en-US" sz="2400" dirty="0">
                <a:solidFill>
                  <a:schemeClr val="tx1"/>
                </a:solidFill>
              </a:rPr>
              <a:t>Then Jesus told them this story: </a:t>
            </a:r>
          </a:p>
          <a:p>
            <a:pPr algn="ctr"/>
            <a:r>
              <a:rPr lang="en-US" sz="2400" baseline="30000" dirty="0">
                <a:solidFill>
                  <a:schemeClr val="tx1"/>
                </a:solidFill>
              </a:rPr>
              <a:t>4 </a:t>
            </a:r>
            <a:r>
              <a:rPr lang="en-US" sz="2400" dirty="0">
                <a:solidFill>
                  <a:schemeClr val="tx1"/>
                </a:solidFill>
              </a:rPr>
              <a:t>“Suppose one of you has 100 sheep, but you loses 1 of them.</a:t>
            </a:r>
          </a:p>
          <a:p>
            <a:pPr algn="ctr"/>
            <a:r>
              <a:rPr lang="en-US" sz="2400" i="1" dirty="0">
                <a:solidFill>
                  <a:schemeClr val="tx1"/>
                </a:solidFill>
              </a:rPr>
              <a:t>What will you do?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 Then you will leave the other 99 sheep alone and go out and look for the lost sheep.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You, the shepherd, will keep on searching for the lost sheep                until you finds it.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07B7F2-D6CD-49C6-8BEF-FB06CCD8906D}"/>
              </a:ext>
            </a:extLst>
          </p:cNvPr>
          <p:cNvSpPr/>
          <p:nvPr/>
        </p:nvSpPr>
        <p:spPr>
          <a:xfrm>
            <a:off x="4969566" y="5009322"/>
            <a:ext cx="7205384" cy="844845"/>
          </a:xfrm>
          <a:prstGeom prst="rect">
            <a:avLst/>
          </a:prstGeom>
          <a:solidFill>
            <a:schemeClr val="accent6">
              <a:lumMod val="50000"/>
              <a:alpha val="4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Choose someone to hide a lamb (or be the lamb and hide).  </a:t>
            </a:r>
          </a:p>
          <a:p>
            <a:pPr algn="ctr"/>
            <a:r>
              <a:rPr lang="en-US" dirty="0"/>
              <a:t>Others look for it.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F1C771-637C-43B6-ACBA-F20B41769AB1}"/>
              </a:ext>
            </a:extLst>
          </p:cNvPr>
          <p:cNvSpPr/>
          <p:nvPr/>
        </p:nvSpPr>
        <p:spPr>
          <a:xfrm>
            <a:off x="4969566" y="5009322"/>
            <a:ext cx="801756" cy="844845"/>
          </a:xfrm>
          <a:prstGeom prst="rect">
            <a:avLst/>
          </a:prstGeom>
          <a:solidFill>
            <a:srgbClr val="7030A0">
              <a:alpha val="4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Algerian" panose="04020705040A02060702" pitchFamily="82" charset="0"/>
              </a:rPr>
              <a:t>DO</a:t>
            </a:r>
          </a:p>
          <a:p>
            <a:pPr algn="ctr"/>
            <a:r>
              <a:rPr lang="en-US" sz="2800" b="1" dirty="0">
                <a:latin typeface="Algerian" panose="04020705040A02060702" pitchFamily="82" charset="0"/>
              </a:rPr>
              <a:t>IT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E80774D-4B5F-4BE8-9B5E-7BBBA8DF4A8F}"/>
              </a:ext>
            </a:extLst>
          </p:cNvPr>
          <p:cNvSpPr/>
          <p:nvPr/>
        </p:nvSpPr>
        <p:spPr>
          <a:xfrm>
            <a:off x="378121" y="5683852"/>
            <a:ext cx="67786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everyONE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is important!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25346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6EF9F370-75C1-434D-A396-DE2DCA72F01C}"/>
              </a:ext>
            </a:extLst>
          </p:cNvPr>
          <p:cNvGrpSpPr/>
          <p:nvPr/>
        </p:nvGrpSpPr>
        <p:grpSpPr>
          <a:xfrm>
            <a:off x="0" y="5778579"/>
            <a:ext cx="7205384" cy="852255"/>
            <a:chOff x="4969566" y="5009322"/>
            <a:chExt cx="7205384" cy="85225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D07B7F2-D6CD-49C6-8BEF-FB06CCD8906D}"/>
                </a:ext>
              </a:extLst>
            </p:cNvPr>
            <p:cNvSpPr/>
            <p:nvPr/>
          </p:nvSpPr>
          <p:spPr>
            <a:xfrm>
              <a:off x="4969566" y="5016732"/>
              <a:ext cx="7205384" cy="844845"/>
            </a:xfrm>
            <a:prstGeom prst="rect">
              <a:avLst/>
            </a:prstGeom>
            <a:solidFill>
              <a:schemeClr val="accent6">
                <a:lumMod val="50000"/>
                <a:alpha val="46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Choose someone to hide a lamb (or be the lamb and hide).  </a:t>
              </a:r>
            </a:p>
            <a:p>
              <a:pPr algn="ctr"/>
              <a:r>
                <a:rPr lang="en-US" dirty="0"/>
                <a:t>Others look for it.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8F1C771-637C-43B6-ACBA-F20B41769AB1}"/>
                </a:ext>
              </a:extLst>
            </p:cNvPr>
            <p:cNvSpPr/>
            <p:nvPr/>
          </p:nvSpPr>
          <p:spPr>
            <a:xfrm>
              <a:off x="4969566" y="5009322"/>
              <a:ext cx="801756" cy="844845"/>
            </a:xfrm>
            <a:prstGeom prst="rect">
              <a:avLst/>
            </a:prstGeom>
            <a:solidFill>
              <a:srgbClr val="7030A0">
                <a:alpha val="46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latin typeface="Algerian" panose="04020705040A02060702" pitchFamily="82" charset="0"/>
                </a:rPr>
                <a:t>DO</a:t>
              </a:r>
            </a:p>
            <a:p>
              <a:pPr algn="ctr"/>
              <a:r>
                <a:rPr lang="en-US" sz="2800" b="1" dirty="0">
                  <a:latin typeface="Algerian" panose="04020705040A02060702" pitchFamily="82" charset="0"/>
                </a:rPr>
                <a:t>IT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0E80774D-4B5F-4BE8-9B5E-7BBBA8DF4A8F}"/>
              </a:ext>
            </a:extLst>
          </p:cNvPr>
          <p:cNvSpPr/>
          <p:nvPr/>
        </p:nvSpPr>
        <p:spPr>
          <a:xfrm rot="16200000">
            <a:off x="8743719" y="1332397"/>
            <a:ext cx="4260421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everyONE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is important!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2" name="Online Media 11" title="The Lost Sheep. Animated bible songs for children. Two By 2">
            <a:hlinkClick r:id="" action="ppaction://media"/>
            <a:extLst>
              <a:ext uri="{FF2B5EF4-FFF2-40B4-BE49-F238E27FC236}">
                <a16:creationId xmlns:a16="http://schemas.microsoft.com/office/drawing/2014/main" id="{9D6291FD-0C28-444D-8E73-FFDD19FFC29C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24920"/>
            <a:ext cx="9703781" cy="5483334"/>
          </a:xfrm>
          <a:prstGeom prst="rect">
            <a:avLst/>
          </a:prstGeom>
        </p:spPr>
      </p:pic>
      <p:sp>
        <p:nvSpPr>
          <p:cNvPr id="14" name="Title 13">
            <a:extLst>
              <a:ext uri="{FF2B5EF4-FFF2-40B4-BE49-F238E27FC236}">
                <a16:creationId xmlns:a16="http://schemas.microsoft.com/office/drawing/2014/main" id="{F2701388-DAFE-4470-A652-1859AC71B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804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5AFB9-FBB4-42A5-A3CE-E7B297C0A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Britannic Bold" panose="020B0903060703020204" pitchFamily="34" charset="0"/>
              </a:rPr>
              <a:t>Luke 15</a:t>
            </a:r>
            <a:br>
              <a:rPr lang="en-US" dirty="0">
                <a:solidFill>
                  <a:schemeClr val="accent6">
                    <a:lumMod val="50000"/>
                  </a:schemeClr>
                </a:solidFill>
                <a:latin typeface="Britannic Bold" panose="020B0903060703020204" pitchFamily="34" charset="0"/>
              </a:rPr>
            </a:br>
            <a:endParaRPr lang="en-US" dirty="0">
              <a:solidFill>
                <a:schemeClr val="accent6">
                  <a:lumMod val="50000"/>
                </a:schemeClr>
              </a:solidFill>
              <a:latin typeface="Britannic Bold" panose="020B0903060703020204" pitchFamily="34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00760D9-11CF-4336-9A78-BD3E59FDBF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938" y="-21418"/>
            <a:ext cx="5128591" cy="6838123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2E17A4-0165-4151-87B6-06D5256059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03602" y="2042579"/>
            <a:ext cx="4188278" cy="3811588"/>
          </a:xfrm>
          <a:custGeom>
            <a:avLst/>
            <a:gdLst>
              <a:gd name="connsiteX0" fmla="*/ 0 w 4188278"/>
              <a:gd name="connsiteY0" fmla="*/ 0 h 3811588"/>
              <a:gd name="connsiteX1" fmla="*/ 4188278 w 4188278"/>
              <a:gd name="connsiteY1" fmla="*/ 0 h 3811588"/>
              <a:gd name="connsiteX2" fmla="*/ 4188278 w 4188278"/>
              <a:gd name="connsiteY2" fmla="*/ 3811588 h 3811588"/>
              <a:gd name="connsiteX3" fmla="*/ 0 w 4188278"/>
              <a:gd name="connsiteY3" fmla="*/ 3811588 h 3811588"/>
              <a:gd name="connsiteX4" fmla="*/ 0 w 4188278"/>
              <a:gd name="connsiteY4" fmla="*/ 0 h 3811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8278" h="3811588" extrusionOk="0">
                <a:moveTo>
                  <a:pt x="0" y="0"/>
                </a:moveTo>
                <a:cubicBezTo>
                  <a:pt x="1548677" y="-101487"/>
                  <a:pt x="2102519" y="-162162"/>
                  <a:pt x="4188278" y="0"/>
                </a:cubicBezTo>
                <a:cubicBezTo>
                  <a:pt x="4248991" y="1713136"/>
                  <a:pt x="4127206" y="2299423"/>
                  <a:pt x="4188278" y="3811588"/>
                </a:cubicBezTo>
                <a:cubicBezTo>
                  <a:pt x="2546925" y="3861653"/>
                  <a:pt x="835692" y="3653139"/>
                  <a:pt x="0" y="3811588"/>
                </a:cubicBezTo>
                <a:cubicBezTo>
                  <a:pt x="-24452" y="2305064"/>
                  <a:pt x="-67663" y="1071162"/>
                  <a:pt x="0" y="0"/>
                </a:cubicBezTo>
                <a:close/>
              </a:path>
            </a:pathLst>
          </a:custGeom>
          <a:noFill/>
          <a:ln w="76200">
            <a:solidFill>
              <a:schemeClr val="accent6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981765707"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sz="2400" baseline="30000" dirty="0">
                <a:solidFill>
                  <a:schemeClr val="tx1"/>
                </a:solidFill>
              </a:rPr>
              <a:t>5 </a:t>
            </a:r>
            <a:r>
              <a:rPr lang="en-US" sz="2400" dirty="0">
                <a:solidFill>
                  <a:schemeClr val="tx1"/>
                </a:solidFill>
              </a:rPr>
              <a:t>And when he finds it, the man is very happy.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He puts it on his shoulders </a:t>
            </a:r>
            <a:r>
              <a:rPr lang="en-US" sz="2400" baseline="30000" dirty="0">
                <a:solidFill>
                  <a:schemeClr val="tx1"/>
                </a:solidFill>
              </a:rPr>
              <a:t>6 </a:t>
            </a:r>
            <a:r>
              <a:rPr lang="en-US" sz="2400" dirty="0">
                <a:solidFill>
                  <a:schemeClr val="tx1"/>
                </a:solidFill>
              </a:rPr>
              <a:t>and goes home.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 He calls to his friends and neighbors and says, ‘Be happy with me because I found my lost sheep!’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FC02EBC-46E1-4E5F-8547-9814BAF036B4}"/>
              </a:ext>
            </a:extLst>
          </p:cNvPr>
          <p:cNvSpPr/>
          <p:nvPr/>
        </p:nvSpPr>
        <p:spPr>
          <a:xfrm>
            <a:off x="4969566" y="5009322"/>
            <a:ext cx="7205384" cy="844845"/>
          </a:xfrm>
          <a:prstGeom prst="rect">
            <a:avLst/>
          </a:prstGeom>
          <a:solidFill>
            <a:schemeClr val="accent6">
              <a:lumMod val="50000"/>
              <a:alpha val="4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When you find it.  Smile!  Be excited!</a:t>
            </a:r>
          </a:p>
          <a:p>
            <a:pPr algn="ctr"/>
            <a:r>
              <a:rPr lang="en-US" dirty="0"/>
              <a:t>Bring it back.  Tell others to be happy with you!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422D8A4-BACB-4C85-88FC-727522733919}"/>
              </a:ext>
            </a:extLst>
          </p:cNvPr>
          <p:cNvSpPr/>
          <p:nvPr/>
        </p:nvSpPr>
        <p:spPr>
          <a:xfrm>
            <a:off x="4969566" y="5009322"/>
            <a:ext cx="801756" cy="844845"/>
          </a:xfrm>
          <a:prstGeom prst="rect">
            <a:avLst/>
          </a:prstGeom>
          <a:solidFill>
            <a:srgbClr val="7030A0">
              <a:alpha val="4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Algerian" panose="04020705040A02060702" pitchFamily="82" charset="0"/>
              </a:rPr>
              <a:t>DO</a:t>
            </a:r>
          </a:p>
          <a:p>
            <a:pPr algn="ctr"/>
            <a:r>
              <a:rPr lang="en-US" sz="2800" b="1" dirty="0">
                <a:latin typeface="Algerian" panose="04020705040A02060702" pitchFamily="82" charset="0"/>
              </a:rPr>
              <a:t>IT</a:t>
            </a:r>
          </a:p>
        </p:txBody>
      </p:sp>
    </p:spTree>
    <p:extLst>
      <p:ext uri="{BB962C8B-B14F-4D97-AF65-F5344CB8AC3E}">
        <p14:creationId xmlns:p14="http://schemas.microsoft.com/office/powerpoint/2010/main" val="2059919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5AFB9-FBB4-42A5-A3CE-E7B297C0A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Britannic Bold" panose="020B0903060703020204" pitchFamily="34" charset="0"/>
              </a:rPr>
              <a:t>Luke 15:3-4</a:t>
            </a:r>
            <a:br>
              <a:rPr lang="en-US" dirty="0">
                <a:solidFill>
                  <a:schemeClr val="accent6">
                    <a:lumMod val="50000"/>
                  </a:schemeClr>
                </a:solidFill>
                <a:latin typeface="Britannic Bold" panose="020B0903060703020204" pitchFamily="34" charset="0"/>
              </a:rPr>
            </a:b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Britannic Bold" panose="020B0903060703020204" pitchFamily="34" charset="0"/>
              </a:rPr>
              <a:t>Lost Sheep</a:t>
            </a:r>
            <a:br>
              <a:rPr lang="en-US" dirty="0">
                <a:solidFill>
                  <a:schemeClr val="accent6">
                    <a:lumMod val="50000"/>
                  </a:schemeClr>
                </a:solidFill>
                <a:latin typeface="Britannic Bold" panose="020B0903060703020204" pitchFamily="34" charset="0"/>
              </a:rPr>
            </a:br>
            <a:endParaRPr lang="en-US" dirty="0">
              <a:solidFill>
                <a:schemeClr val="accent6">
                  <a:lumMod val="50000"/>
                </a:schemeClr>
              </a:solidFill>
              <a:latin typeface="Britannic Bold" panose="020B0903060703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2E17A4-0165-4151-87B6-06D5256059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8784" y="2042579"/>
            <a:ext cx="4412974" cy="2631021"/>
          </a:xfrm>
          <a:custGeom>
            <a:avLst/>
            <a:gdLst>
              <a:gd name="connsiteX0" fmla="*/ 0 w 4412974"/>
              <a:gd name="connsiteY0" fmla="*/ 0 h 2631021"/>
              <a:gd name="connsiteX1" fmla="*/ 4412974 w 4412974"/>
              <a:gd name="connsiteY1" fmla="*/ 0 h 2631021"/>
              <a:gd name="connsiteX2" fmla="*/ 4412974 w 4412974"/>
              <a:gd name="connsiteY2" fmla="*/ 2631021 h 2631021"/>
              <a:gd name="connsiteX3" fmla="*/ 0 w 4412974"/>
              <a:gd name="connsiteY3" fmla="*/ 2631021 h 2631021"/>
              <a:gd name="connsiteX4" fmla="*/ 0 w 4412974"/>
              <a:gd name="connsiteY4" fmla="*/ 0 h 2631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2974" h="2631021" extrusionOk="0">
                <a:moveTo>
                  <a:pt x="0" y="0"/>
                </a:moveTo>
                <a:cubicBezTo>
                  <a:pt x="1393163" y="-101487"/>
                  <a:pt x="3072961" y="-162162"/>
                  <a:pt x="4412974" y="0"/>
                </a:cubicBezTo>
                <a:cubicBezTo>
                  <a:pt x="4473687" y="1300121"/>
                  <a:pt x="4351902" y="1318842"/>
                  <a:pt x="4412974" y="2631021"/>
                </a:cubicBezTo>
                <a:cubicBezTo>
                  <a:pt x="3774612" y="2681086"/>
                  <a:pt x="1819926" y="2472572"/>
                  <a:pt x="0" y="2631021"/>
                </a:cubicBezTo>
                <a:cubicBezTo>
                  <a:pt x="-24452" y="2239545"/>
                  <a:pt x="-67663" y="741025"/>
                  <a:pt x="0" y="0"/>
                </a:cubicBezTo>
                <a:close/>
              </a:path>
            </a:pathLst>
          </a:custGeom>
          <a:noFill/>
          <a:ln w="76200">
            <a:solidFill>
              <a:schemeClr val="accent6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981765707"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sz="2000" baseline="30000" dirty="0">
                <a:solidFill>
                  <a:schemeClr val="tx1"/>
                </a:solidFill>
              </a:rPr>
              <a:t>7 </a:t>
            </a:r>
            <a:r>
              <a:rPr lang="en-US" sz="2000" dirty="0">
                <a:solidFill>
                  <a:schemeClr val="tx1"/>
                </a:solidFill>
              </a:rPr>
              <a:t>In the same way, I tell you there is much joy in heaven when 1 sinner changes his heart. 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</a:rPr>
              <a:t>There is more joy for that 1 sinner than there is for 99 good people who don’t need to change.</a:t>
            </a:r>
          </a:p>
        </p:txBody>
      </p:sp>
      <p:pic>
        <p:nvPicPr>
          <p:cNvPr id="10" name="Content Placeholder 9" descr="A picture containing text&#10;&#10;Description automatically generated">
            <a:extLst>
              <a:ext uri="{FF2B5EF4-FFF2-40B4-BE49-F238E27FC236}">
                <a16:creationId xmlns:a16="http://schemas.microsoft.com/office/drawing/2014/main" id="{A4D8BB38-EC7C-4561-9306-D3B1F8BE8E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158" y="701334"/>
            <a:ext cx="6172200" cy="34718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138577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5AFB9-FBB4-42A5-A3CE-E7B297C0A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  <a:t>Luke 15:10</a:t>
            </a:r>
            <a:b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</a:br>
            <a: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  <a:t>Everyone rejoices</a:t>
            </a:r>
            <a:b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</a:br>
            <a:endParaRPr lang="en-US" dirty="0">
              <a:solidFill>
                <a:srgbClr val="7030A0"/>
              </a:solidFill>
              <a:latin typeface="Britannic Bold" panose="020B0903060703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012A804-E3F4-47FA-9973-B24D3210DE01}"/>
              </a:ext>
            </a:extLst>
          </p:cNvPr>
          <p:cNvGrpSpPr/>
          <p:nvPr/>
        </p:nvGrpSpPr>
        <p:grpSpPr>
          <a:xfrm>
            <a:off x="3489109" y="5328636"/>
            <a:ext cx="7205384" cy="844845"/>
            <a:chOff x="4969566" y="5009322"/>
            <a:chExt cx="7205384" cy="84484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D07B7F2-D6CD-49C6-8BEF-FB06CCD8906D}"/>
                </a:ext>
              </a:extLst>
            </p:cNvPr>
            <p:cNvSpPr/>
            <p:nvPr/>
          </p:nvSpPr>
          <p:spPr>
            <a:xfrm>
              <a:off x="4969566" y="5009322"/>
              <a:ext cx="7205384" cy="844845"/>
            </a:xfrm>
            <a:prstGeom prst="rect">
              <a:avLst/>
            </a:prstGeom>
            <a:solidFill>
              <a:schemeClr val="accent6">
                <a:lumMod val="50000"/>
                <a:alpha val="46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Be happy!  Rejoice!  Celebrate!  Jump for joy!</a:t>
              </a:r>
            </a:p>
            <a:p>
              <a:pPr algn="ctr"/>
              <a:r>
                <a:rPr lang="en-US" dirty="0"/>
                <a:t>Wahoo!   The lost is found!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8F1C771-637C-43B6-ACBA-F20B41769AB1}"/>
                </a:ext>
              </a:extLst>
            </p:cNvPr>
            <p:cNvSpPr/>
            <p:nvPr/>
          </p:nvSpPr>
          <p:spPr>
            <a:xfrm>
              <a:off x="4969566" y="5009322"/>
              <a:ext cx="801756" cy="844845"/>
            </a:xfrm>
            <a:prstGeom prst="rect">
              <a:avLst/>
            </a:prstGeom>
            <a:solidFill>
              <a:srgbClr val="7030A0">
                <a:alpha val="46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latin typeface="Algerian" panose="04020705040A02060702" pitchFamily="82" charset="0"/>
                </a:rPr>
                <a:t>DO</a:t>
              </a:r>
            </a:p>
            <a:p>
              <a:pPr algn="ctr"/>
              <a:r>
                <a:rPr lang="en-US" sz="2800" b="1" dirty="0">
                  <a:latin typeface="Algerian" panose="04020705040A02060702" pitchFamily="82" charset="0"/>
                </a:rPr>
                <a:t>IT</a:t>
              </a:r>
            </a:p>
          </p:txBody>
        </p:sp>
      </p:grpSp>
      <p:pic>
        <p:nvPicPr>
          <p:cNvPr id="10" name="Content Placeholder 9" descr="A picture containing text&#10;&#10;Description automatically generated">
            <a:extLst>
              <a:ext uri="{FF2B5EF4-FFF2-40B4-BE49-F238E27FC236}">
                <a16:creationId xmlns:a16="http://schemas.microsoft.com/office/drawing/2014/main" id="{A4D8BB38-EC7C-4561-9306-D3B1F8BE8E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2750" y="0"/>
            <a:ext cx="6172200" cy="34718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Double Wave 10">
            <a:extLst>
              <a:ext uri="{FF2B5EF4-FFF2-40B4-BE49-F238E27FC236}">
                <a16:creationId xmlns:a16="http://schemas.microsoft.com/office/drawing/2014/main" id="{517888DA-7BB7-4B5B-9410-860C2782DDA8}"/>
              </a:ext>
            </a:extLst>
          </p:cNvPr>
          <p:cNvSpPr/>
          <p:nvPr/>
        </p:nvSpPr>
        <p:spPr>
          <a:xfrm>
            <a:off x="-203199" y="2435888"/>
            <a:ext cx="7794170" cy="2685143"/>
          </a:xfrm>
          <a:prstGeom prst="doubleWave">
            <a:avLst>
              <a:gd name="adj1" fmla="val 6250"/>
              <a:gd name="adj2" fmla="val -2953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aseline="30000" dirty="0"/>
              <a:t> </a:t>
            </a:r>
            <a:r>
              <a:rPr lang="en-US" sz="3600" dirty="0"/>
              <a:t>I tell you, it is the same in heaven. There is joy in heaven over one sinner who turns away from sin.”</a:t>
            </a:r>
          </a:p>
        </p:txBody>
      </p:sp>
    </p:spTree>
    <p:extLst>
      <p:ext uri="{BB962C8B-B14F-4D97-AF65-F5344CB8AC3E}">
        <p14:creationId xmlns:p14="http://schemas.microsoft.com/office/powerpoint/2010/main" val="2608393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5AFB9-FBB4-42A5-A3CE-E7B297C0A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72457"/>
          </a:xfrm>
        </p:spPr>
        <p:txBody>
          <a:bodyPr/>
          <a:lstStyle/>
          <a:p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Britannic Bold" panose="020B0903060703020204" pitchFamily="34" charset="0"/>
              </a:rPr>
              <a:t>Luke 15</a:t>
            </a:r>
            <a:b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</a:br>
            <a:endParaRPr lang="en-US" dirty="0">
              <a:solidFill>
                <a:srgbClr val="7030A0"/>
              </a:solidFill>
              <a:latin typeface="Britannic Bold" panose="020B0903060703020204" pitchFamily="34" charset="0"/>
            </a:endParaRPr>
          </a:p>
        </p:txBody>
      </p:sp>
      <p:pic>
        <p:nvPicPr>
          <p:cNvPr id="6" name="Content Placeholder 5" descr="A picture containing person, person, standing, old&#10;&#10;Description automatically generated">
            <a:extLst>
              <a:ext uri="{FF2B5EF4-FFF2-40B4-BE49-F238E27FC236}">
                <a16:creationId xmlns:a16="http://schemas.microsoft.com/office/drawing/2014/main" id="{9BEDBCAE-4A05-4B0F-95AD-BC0963485D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171734"/>
            <a:ext cx="7008812" cy="5256609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2E17A4-0165-4151-87B6-06D5256059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6157" y="1531897"/>
            <a:ext cx="3810906" cy="3119616"/>
          </a:xfrm>
          <a:custGeom>
            <a:avLst/>
            <a:gdLst>
              <a:gd name="connsiteX0" fmla="*/ 0 w 3810906"/>
              <a:gd name="connsiteY0" fmla="*/ 0 h 3119616"/>
              <a:gd name="connsiteX1" fmla="*/ 3810906 w 3810906"/>
              <a:gd name="connsiteY1" fmla="*/ 0 h 3119616"/>
              <a:gd name="connsiteX2" fmla="*/ 3810906 w 3810906"/>
              <a:gd name="connsiteY2" fmla="*/ 3119616 h 3119616"/>
              <a:gd name="connsiteX3" fmla="*/ 0 w 3810906"/>
              <a:gd name="connsiteY3" fmla="*/ 3119616 h 3119616"/>
              <a:gd name="connsiteX4" fmla="*/ 0 w 3810906"/>
              <a:gd name="connsiteY4" fmla="*/ 0 h 3119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10906" h="3119616" extrusionOk="0">
                <a:moveTo>
                  <a:pt x="0" y="0"/>
                </a:moveTo>
                <a:cubicBezTo>
                  <a:pt x="672309" y="-101487"/>
                  <a:pt x="2027228" y="-162162"/>
                  <a:pt x="3810906" y="0"/>
                </a:cubicBezTo>
                <a:cubicBezTo>
                  <a:pt x="3871619" y="1335315"/>
                  <a:pt x="3749834" y="1866455"/>
                  <a:pt x="3810906" y="3119616"/>
                </a:cubicBezTo>
                <a:cubicBezTo>
                  <a:pt x="2325805" y="3169681"/>
                  <a:pt x="488496" y="2961167"/>
                  <a:pt x="0" y="3119616"/>
                </a:cubicBezTo>
                <a:cubicBezTo>
                  <a:pt x="-24452" y="2572065"/>
                  <a:pt x="-67663" y="1100243"/>
                  <a:pt x="0" y="0"/>
                </a:cubicBezTo>
                <a:close/>
              </a:path>
            </a:pathLst>
          </a:custGeom>
          <a:noFill/>
          <a:ln w="76200">
            <a:solidFill>
              <a:schemeClr val="accent4"/>
            </a:solidFill>
            <a:extLst>
              <a:ext uri="{C807C97D-BFC1-408E-A445-0C87EB9F89A2}">
                <ask:lineSketchStyleProps xmlns:ask="http://schemas.microsoft.com/office/drawing/2018/sketchyshapes" sd="981765707"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endParaRPr lang="en-US" sz="2000" baseline="30000" dirty="0">
              <a:solidFill>
                <a:schemeClr val="tx1"/>
              </a:solidFill>
            </a:endParaRPr>
          </a:p>
          <a:p>
            <a:pPr algn="ctr"/>
            <a:r>
              <a:rPr lang="en-US" sz="2400" baseline="30000" dirty="0">
                <a:solidFill>
                  <a:schemeClr val="tx1"/>
                </a:solidFill>
              </a:rPr>
              <a:t>8 </a:t>
            </a:r>
            <a:r>
              <a:rPr lang="en-US" sz="2400" dirty="0">
                <a:solidFill>
                  <a:schemeClr val="tx1"/>
                </a:solidFill>
              </a:rPr>
              <a:t>“Suppose a woman has      ten silver coins,</a:t>
            </a:r>
            <a:r>
              <a:rPr lang="en-US" sz="2400" baseline="30000" dirty="0">
                <a:solidFill>
                  <a:schemeClr val="tx1"/>
                </a:solidFill>
              </a:rPr>
              <a:t>[</a:t>
            </a:r>
            <a:r>
              <a:rPr lang="en-US" sz="2400" baseline="30000" dirty="0">
                <a:solidFill>
                  <a:schemeClr val="tx1"/>
                </a:solidFill>
                <a:hlinkClick r:id="rId4" tooltip="See footnote 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</a:t>
            </a:r>
            <a:r>
              <a:rPr lang="en-US" sz="2400" baseline="30000" dirty="0">
                <a:solidFill>
                  <a:schemeClr val="tx1"/>
                </a:solidFill>
              </a:rPr>
              <a:t>]</a:t>
            </a:r>
            <a:r>
              <a:rPr lang="en-US" sz="2400" dirty="0">
                <a:solidFill>
                  <a:schemeClr val="tx1"/>
                </a:solidFill>
              </a:rPr>
              <a:t>                          but she loses one of them.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She will light a lamp and clean the house. She will look carefully for the coin until she finds it.</a:t>
            </a:r>
            <a:endParaRPr lang="en-US" sz="2000" dirty="0">
              <a:solidFill>
                <a:schemeClr val="tx1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80BA12A-0893-4AF2-B4E8-7239475C6554}"/>
              </a:ext>
            </a:extLst>
          </p:cNvPr>
          <p:cNvGrpSpPr/>
          <p:nvPr/>
        </p:nvGrpSpPr>
        <p:grpSpPr>
          <a:xfrm>
            <a:off x="0" y="4901979"/>
            <a:ext cx="5413829" cy="848247"/>
            <a:chOff x="4969566" y="5005920"/>
            <a:chExt cx="5413829" cy="848247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97C09D3-47F4-4895-A8FA-76C8265F1C89}"/>
                </a:ext>
              </a:extLst>
            </p:cNvPr>
            <p:cNvSpPr/>
            <p:nvPr/>
          </p:nvSpPr>
          <p:spPr>
            <a:xfrm>
              <a:off x="4986616" y="5005920"/>
              <a:ext cx="5396779" cy="844845"/>
            </a:xfrm>
            <a:prstGeom prst="rect">
              <a:avLst/>
            </a:prstGeom>
            <a:solidFill>
              <a:schemeClr val="accent6">
                <a:lumMod val="50000"/>
                <a:alpha val="46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Choose 1 person to hide a coin.</a:t>
              </a:r>
            </a:p>
            <a:p>
              <a:pPr algn="ctr"/>
              <a:r>
                <a:rPr lang="en-US" dirty="0"/>
                <a:t>Then everyone else look for the coin.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F9A27BA-9132-4B8A-B5A2-45CF7ACB7E83}"/>
                </a:ext>
              </a:extLst>
            </p:cNvPr>
            <p:cNvSpPr/>
            <p:nvPr/>
          </p:nvSpPr>
          <p:spPr>
            <a:xfrm>
              <a:off x="4969566" y="5009322"/>
              <a:ext cx="801756" cy="844845"/>
            </a:xfrm>
            <a:prstGeom prst="rect">
              <a:avLst/>
            </a:prstGeom>
            <a:solidFill>
              <a:srgbClr val="7030A0">
                <a:alpha val="46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latin typeface="Algerian" panose="04020705040A02060702" pitchFamily="82" charset="0"/>
                </a:rPr>
                <a:t>DO</a:t>
              </a:r>
            </a:p>
            <a:p>
              <a:pPr algn="ctr"/>
              <a:r>
                <a:rPr lang="en-US" sz="2800" b="1" dirty="0">
                  <a:latin typeface="Algerian" panose="04020705040A02060702" pitchFamily="82" charset="0"/>
                </a:rPr>
                <a:t>IT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18106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5AFB9-FBB4-42A5-A3CE-E7B297C0A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3492" y="220630"/>
            <a:ext cx="3235255" cy="1315045"/>
          </a:xfrm>
        </p:spPr>
        <p:txBody>
          <a:bodyPr/>
          <a:lstStyle/>
          <a:p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Britannic Bold" panose="020B0903060703020204" pitchFamily="34" charset="0"/>
              </a:rPr>
              <a:t>Luke 15</a:t>
            </a:r>
            <a:b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</a:br>
            <a:endParaRPr lang="en-US" dirty="0">
              <a:solidFill>
                <a:srgbClr val="7030A0"/>
              </a:solidFill>
              <a:latin typeface="Britannic Bold" panose="020B0903060703020204" pitchFamily="34" charset="0"/>
            </a:endParaRPr>
          </a:p>
        </p:txBody>
      </p:sp>
      <p:pic>
        <p:nvPicPr>
          <p:cNvPr id="6" name="Content Placeholder 5" descr="A picture containing person&#10;&#10;Description automatically generated">
            <a:extLst>
              <a:ext uri="{FF2B5EF4-FFF2-40B4-BE49-F238E27FC236}">
                <a16:creationId xmlns:a16="http://schemas.microsoft.com/office/drawing/2014/main" id="{C8DDC7E9-5E66-4288-8AA9-675AFFC6F7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96443">
            <a:off x="184726" y="380205"/>
            <a:ext cx="4154122" cy="3115592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2E17A4-0165-4151-87B6-06D5256059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78877" y="1535675"/>
            <a:ext cx="3520027" cy="2713216"/>
          </a:xfrm>
          <a:custGeom>
            <a:avLst/>
            <a:gdLst>
              <a:gd name="connsiteX0" fmla="*/ 0 w 3520027"/>
              <a:gd name="connsiteY0" fmla="*/ 0 h 2713216"/>
              <a:gd name="connsiteX1" fmla="*/ 3520027 w 3520027"/>
              <a:gd name="connsiteY1" fmla="*/ 0 h 2713216"/>
              <a:gd name="connsiteX2" fmla="*/ 3520027 w 3520027"/>
              <a:gd name="connsiteY2" fmla="*/ 2713216 h 2713216"/>
              <a:gd name="connsiteX3" fmla="*/ 0 w 3520027"/>
              <a:gd name="connsiteY3" fmla="*/ 2713216 h 2713216"/>
              <a:gd name="connsiteX4" fmla="*/ 0 w 3520027"/>
              <a:gd name="connsiteY4" fmla="*/ 0 h 2713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20027" h="2713216" extrusionOk="0">
                <a:moveTo>
                  <a:pt x="0" y="0"/>
                </a:moveTo>
                <a:cubicBezTo>
                  <a:pt x="1515040" y="-101487"/>
                  <a:pt x="2506765" y="-162162"/>
                  <a:pt x="3520027" y="0"/>
                </a:cubicBezTo>
                <a:cubicBezTo>
                  <a:pt x="3580740" y="998991"/>
                  <a:pt x="3458955" y="2367591"/>
                  <a:pt x="3520027" y="2713216"/>
                </a:cubicBezTo>
                <a:cubicBezTo>
                  <a:pt x="2924874" y="2763281"/>
                  <a:pt x="577365" y="2554767"/>
                  <a:pt x="0" y="2713216"/>
                </a:cubicBezTo>
                <a:cubicBezTo>
                  <a:pt x="-24452" y="1865735"/>
                  <a:pt x="-67663" y="1137512"/>
                  <a:pt x="0" y="0"/>
                </a:cubicBezTo>
                <a:close/>
              </a:path>
            </a:pathLst>
          </a:custGeom>
          <a:noFill/>
          <a:ln w="76200">
            <a:solidFill>
              <a:schemeClr val="accent4"/>
            </a:solidFill>
            <a:extLst>
              <a:ext uri="{C807C97D-BFC1-408E-A445-0C87EB9F89A2}">
                <ask:lineSketchStyleProps xmlns:ask="http://schemas.microsoft.com/office/drawing/2018/sketchyshapes" sd="981765707"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/>
            <a:endParaRPr lang="en-US" sz="2000" baseline="30000" dirty="0">
              <a:solidFill>
                <a:schemeClr val="tx1"/>
              </a:solidFill>
            </a:endParaRPr>
          </a:p>
          <a:p>
            <a:pPr algn="ctr"/>
            <a:r>
              <a:rPr lang="en-US" sz="2000" baseline="30000" dirty="0">
                <a:solidFill>
                  <a:schemeClr val="tx1"/>
                </a:solidFill>
              </a:rPr>
              <a:t>9 </a:t>
            </a:r>
            <a:r>
              <a:rPr lang="en-US" sz="2000" dirty="0">
                <a:solidFill>
                  <a:schemeClr val="tx1"/>
                </a:solidFill>
              </a:rPr>
              <a:t>And when she finds it, she will call her friends and neighbors and say, ‘Be happy with me because I have found the coin that I lost!’ </a:t>
            </a:r>
          </a:p>
          <a:p>
            <a:pPr algn="ctr"/>
            <a:r>
              <a:rPr lang="en-US" sz="2000" baseline="30000" dirty="0">
                <a:solidFill>
                  <a:schemeClr val="tx1"/>
                </a:solidFill>
              </a:rPr>
              <a:t>10 </a:t>
            </a:r>
            <a:r>
              <a:rPr lang="en-US" sz="2000" dirty="0">
                <a:solidFill>
                  <a:schemeClr val="tx1"/>
                </a:solidFill>
              </a:rPr>
              <a:t>I tell you, it is the same in heaven. There is joy in heaven over one sinner who turns away from sin.”</a:t>
            </a:r>
          </a:p>
        </p:txBody>
      </p:sp>
      <p:pic>
        <p:nvPicPr>
          <p:cNvPr id="8" name="Picture 7" descr="A couple of women stand near each other&#10;&#10;Description automatically generated with low confidence">
            <a:extLst>
              <a:ext uri="{FF2B5EF4-FFF2-40B4-BE49-F238E27FC236}">
                <a16:creationId xmlns:a16="http://schemas.microsoft.com/office/drawing/2014/main" id="{564D40D1-96EF-4ABE-82F2-5E2A5D02D3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00474">
            <a:off x="7889240" y="1527327"/>
            <a:ext cx="4320050" cy="324003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C36C843-D6A9-4E8A-B2E3-97C1676E5D15}"/>
              </a:ext>
            </a:extLst>
          </p:cNvPr>
          <p:cNvSpPr/>
          <p:nvPr/>
        </p:nvSpPr>
        <p:spPr>
          <a:xfrm>
            <a:off x="298175" y="4663255"/>
            <a:ext cx="7205384" cy="844845"/>
          </a:xfrm>
          <a:prstGeom prst="rect">
            <a:avLst/>
          </a:prstGeom>
          <a:solidFill>
            <a:schemeClr val="accent6">
              <a:lumMod val="50000"/>
              <a:alpha val="4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Be happy!  Rejoice!  Celebrate!  Jump for joy!</a:t>
            </a:r>
          </a:p>
          <a:p>
            <a:pPr algn="ctr"/>
            <a:r>
              <a:rPr lang="en-US" dirty="0"/>
              <a:t>Wahoo!   The lost is found!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345D2E-588D-4323-8C16-D57F9D7CDFD6}"/>
              </a:ext>
            </a:extLst>
          </p:cNvPr>
          <p:cNvSpPr/>
          <p:nvPr/>
        </p:nvSpPr>
        <p:spPr>
          <a:xfrm>
            <a:off x="298175" y="4663255"/>
            <a:ext cx="801756" cy="844845"/>
          </a:xfrm>
          <a:prstGeom prst="rect">
            <a:avLst/>
          </a:prstGeom>
          <a:solidFill>
            <a:srgbClr val="7030A0">
              <a:alpha val="4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Algerian" panose="04020705040A02060702" pitchFamily="82" charset="0"/>
              </a:rPr>
              <a:t>DO</a:t>
            </a:r>
          </a:p>
          <a:p>
            <a:pPr algn="ctr"/>
            <a:r>
              <a:rPr lang="en-US" sz="2800" b="1" dirty="0">
                <a:latin typeface="Algerian" panose="04020705040A02060702" pitchFamily="82" charset="0"/>
              </a:rPr>
              <a:t>IT</a:t>
            </a:r>
          </a:p>
        </p:txBody>
      </p:sp>
    </p:spTree>
    <p:extLst>
      <p:ext uri="{BB962C8B-B14F-4D97-AF65-F5344CB8AC3E}">
        <p14:creationId xmlns:p14="http://schemas.microsoft.com/office/powerpoint/2010/main" val="36348892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5AFB9-FBB4-42A5-A3CE-E7B297C0A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  <a:t>Luke 15:10</a:t>
            </a:r>
            <a:b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</a:br>
            <a: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  <a:t>Everyone rejoices</a:t>
            </a:r>
            <a:b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</a:br>
            <a:endParaRPr lang="en-US" dirty="0">
              <a:solidFill>
                <a:srgbClr val="7030A0"/>
              </a:solidFill>
              <a:latin typeface="Britannic Bold" panose="020B0903060703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07B7F2-D6CD-49C6-8BEF-FB06CCD8906D}"/>
              </a:ext>
            </a:extLst>
          </p:cNvPr>
          <p:cNvSpPr/>
          <p:nvPr/>
        </p:nvSpPr>
        <p:spPr>
          <a:xfrm>
            <a:off x="4969566" y="5009322"/>
            <a:ext cx="7205384" cy="844845"/>
          </a:xfrm>
          <a:prstGeom prst="rect">
            <a:avLst/>
          </a:prstGeom>
          <a:solidFill>
            <a:schemeClr val="accent6">
              <a:lumMod val="50000"/>
              <a:alpha val="4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Be happy!  Rejoice!  Celebrate!  Jump for joy!</a:t>
            </a:r>
          </a:p>
          <a:p>
            <a:pPr algn="ctr"/>
            <a:r>
              <a:rPr lang="en-US" dirty="0"/>
              <a:t>Wahoo!   The lost is found!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F1C771-637C-43B6-ACBA-F20B41769AB1}"/>
              </a:ext>
            </a:extLst>
          </p:cNvPr>
          <p:cNvSpPr/>
          <p:nvPr/>
        </p:nvSpPr>
        <p:spPr>
          <a:xfrm>
            <a:off x="4969566" y="5009322"/>
            <a:ext cx="801756" cy="844845"/>
          </a:xfrm>
          <a:prstGeom prst="rect">
            <a:avLst/>
          </a:prstGeom>
          <a:solidFill>
            <a:srgbClr val="7030A0">
              <a:alpha val="4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Algerian" panose="04020705040A02060702" pitchFamily="82" charset="0"/>
              </a:rPr>
              <a:t>DO</a:t>
            </a:r>
          </a:p>
          <a:p>
            <a:pPr algn="ctr"/>
            <a:r>
              <a:rPr lang="en-US" sz="2800" b="1" dirty="0">
                <a:latin typeface="Algerian" panose="04020705040A02060702" pitchFamily="82" charset="0"/>
              </a:rPr>
              <a:t>IT</a:t>
            </a:r>
          </a:p>
        </p:txBody>
      </p:sp>
      <p:pic>
        <p:nvPicPr>
          <p:cNvPr id="10" name="Content Placeholder 9" descr="A picture containing text&#10;&#10;Description automatically generated">
            <a:extLst>
              <a:ext uri="{FF2B5EF4-FFF2-40B4-BE49-F238E27FC236}">
                <a16:creationId xmlns:a16="http://schemas.microsoft.com/office/drawing/2014/main" id="{A4D8BB38-EC7C-4561-9306-D3B1F8BE8E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158" y="701334"/>
            <a:ext cx="6172200" cy="34718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Double Wave 10">
            <a:extLst>
              <a:ext uri="{FF2B5EF4-FFF2-40B4-BE49-F238E27FC236}">
                <a16:creationId xmlns:a16="http://schemas.microsoft.com/office/drawing/2014/main" id="{517888DA-7BB7-4B5B-9410-860C2782DDA8}"/>
              </a:ext>
            </a:extLst>
          </p:cNvPr>
          <p:cNvSpPr/>
          <p:nvPr/>
        </p:nvSpPr>
        <p:spPr>
          <a:xfrm>
            <a:off x="145144" y="1915886"/>
            <a:ext cx="4626882" cy="4170510"/>
          </a:xfrm>
          <a:prstGeom prst="doubleWave">
            <a:avLst>
              <a:gd name="adj1" fmla="val 6250"/>
              <a:gd name="adj2" fmla="val -2953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aseline="30000" dirty="0"/>
              <a:t> </a:t>
            </a:r>
            <a:r>
              <a:rPr lang="en-US" sz="3600" dirty="0"/>
              <a:t>I tell you, it is the same in heaven. There is joy in heaven over one sinner who turns away from sin.”</a:t>
            </a:r>
          </a:p>
        </p:txBody>
      </p:sp>
    </p:spTree>
    <p:extLst>
      <p:ext uri="{BB962C8B-B14F-4D97-AF65-F5344CB8AC3E}">
        <p14:creationId xmlns:p14="http://schemas.microsoft.com/office/powerpoint/2010/main" val="24565191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5AFB9-FBB4-42A5-A3CE-E7B297C0A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0838107">
            <a:off x="264493" y="118131"/>
            <a:ext cx="3932237" cy="1600200"/>
          </a:xfrm>
        </p:spPr>
        <p:txBody>
          <a:bodyPr/>
          <a:lstStyle/>
          <a:p>
            <a:b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</a:br>
            <a: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  <a:t>Let’s Celebrate!</a:t>
            </a:r>
            <a:b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</a:br>
            <a:endParaRPr lang="en-US" dirty="0">
              <a:solidFill>
                <a:srgbClr val="7030A0"/>
              </a:solidFill>
              <a:latin typeface="Britannic Bold" panose="020B0903060703020204" pitchFamily="34" charset="0"/>
            </a:endParaRPr>
          </a:p>
        </p:txBody>
      </p:sp>
      <p:pic>
        <p:nvPicPr>
          <p:cNvPr id="8" name="Online Media 7" title="Jesus Hokie Pokie Song">
            <a:hlinkClick r:id="" action="ppaction://media"/>
            <a:extLst>
              <a:ext uri="{FF2B5EF4-FFF2-40B4-BE49-F238E27FC236}">
                <a16:creationId xmlns:a16="http://schemas.microsoft.com/office/drawing/2014/main" id="{F783A829-FD27-40C9-81C0-78F82A915D4B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512457" y="61594"/>
            <a:ext cx="8649624" cy="6487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454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5AFB9-FBB4-42A5-A3CE-E7B297C0A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" y="457200"/>
            <a:ext cx="4670425" cy="127000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Jesus told another story.</a:t>
            </a:r>
            <a:br>
              <a:rPr lang="en-US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</a:br>
            <a:r>
              <a:rPr lang="en-US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God is like this father.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69E397-27DB-4BDA-852B-846B86B0CD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5" descr="A picture containing text, person, people&#10;&#10;Description automatically generated">
            <a:extLst>
              <a:ext uri="{FF2B5EF4-FFF2-40B4-BE49-F238E27FC236}">
                <a16:creationId xmlns:a16="http://schemas.microsoft.com/office/drawing/2014/main" id="{74C92CBB-FE93-4F20-8D1B-4370112714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823610"/>
            <a:ext cx="6680905" cy="50106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0886C5-EA5C-4817-A138-FACDC6BB2A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399"/>
            <a:ext cx="3932237" cy="3073401"/>
          </a:xfrm>
          <a:custGeom>
            <a:avLst/>
            <a:gdLst>
              <a:gd name="connsiteX0" fmla="*/ 0 w 3932237"/>
              <a:gd name="connsiteY0" fmla="*/ 0 h 3073401"/>
              <a:gd name="connsiteX1" fmla="*/ 3932237 w 3932237"/>
              <a:gd name="connsiteY1" fmla="*/ 0 h 3073401"/>
              <a:gd name="connsiteX2" fmla="*/ 3932237 w 3932237"/>
              <a:gd name="connsiteY2" fmla="*/ 3073401 h 3073401"/>
              <a:gd name="connsiteX3" fmla="*/ 0 w 3932237"/>
              <a:gd name="connsiteY3" fmla="*/ 3073401 h 3073401"/>
              <a:gd name="connsiteX4" fmla="*/ 0 w 3932237"/>
              <a:gd name="connsiteY4" fmla="*/ 0 h 3073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32237" h="3073401" extrusionOk="0">
                <a:moveTo>
                  <a:pt x="0" y="0"/>
                </a:moveTo>
                <a:cubicBezTo>
                  <a:pt x="593297" y="85523"/>
                  <a:pt x="3454823" y="168087"/>
                  <a:pt x="3932237" y="0"/>
                </a:cubicBezTo>
                <a:cubicBezTo>
                  <a:pt x="3947674" y="568700"/>
                  <a:pt x="4029718" y="1852007"/>
                  <a:pt x="3932237" y="3073401"/>
                </a:cubicBezTo>
                <a:cubicBezTo>
                  <a:pt x="3176469" y="3009823"/>
                  <a:pt x="1954968" y="2961444"/>
                  <a:pt x="0" y="3073401"/>
                </a:cubicBezTo>
                <a:cubicBezTo>
                  <a:pt x="-83867" y="1744151"/>
                  <a:pt x="-58751" y="481116"/>
                  <a:pt x="0" y="0"/>
                </a:cubicBezTo>
                <a:close/>
              </a:path>
            </a:pathLst>
          </a:custGeom>
          <a:noFill/>
          <a:ln w="76200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4209521668"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pPr algn="ctr"/>
            <a:endParaRPr lang="en-US" dirty="0"/>
          </a:p>
          <a:p>
            <a:pPr algn="ctr"/>
            <a:r>
              <a:rPr lang="en-US" dirty="0"/>
              <a:t>Jesus wants everyone to know</a:t>
            </a:r>
          </a:p>
          <a:p>
            <a:pPr algn="ctr"/>
            <a:r>
              <a:rPr lang="en-US" dirty="0"/>
              <a:t>that God definitely welcomes sinners.</a:t>
            </a:r>
          </a:p>
          <a:p>
            <a:pPr algn="ctr"/>
            <a:r>
              <a:rPr lang="en-US" dirty="0"/>
              <a:t>He saves them from their sin.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He wants us to know that we</a:t>
            </a:r>
          </a:p>
          <a:p>
            <a:pPr algn="ctr"/>
            <a:r>
              <a:rPr lang="en-US" dirty="0"/>
              <a:t>Are God’s children and He loves us!</a:t>
            </a:r>
          </a:p>
          <a:p>
            <a:pPr algn="ctr"/>
            <a:r>
              <a:rPr lang="en-US" dirty="0"/>
              <a:t>God is our compassionate Heavenly Father.</a:t>
            </a:r>
          </a:p>
        </p:txBody>
      </p:sp>
    </p:spTree>
    <p:extLst>
      <p:ext uri="{BB962C8B-B14F-4D97-AF65-F5344CB8AC3E}">
        <p14:creationId xmlns:p14="http://schemas.microsoft.com/office/powerpoint/2010/main" val="15110099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5AFB9-FBB4-42A5-A3CE-E7B297C0A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" y="457200"/>
            <a:ext cx="4670425" cy="1270000"/>
          </a:xfrm>
        </p:spPr>
        <p:txBody>
          <a:bodyPr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Let’s act out the story.</a:t>
            </a:r>
          </a:p>
        </p:txBody>
      </p:sp>
      <p:pic>
        <p:nvPicPr>
          <p:cNvPr id="6" name="Content Placeholder 5" descr="Diagram&#10;&#10;Description automatically generated with low confidence">
            <a:extLst>
              <a:ext uri="{FF2B5EF4-FFF2-40B4-BE49-F238E27FC236}">
                <a16:creationId xmlns:a16="http://schemas.microsoft.com/office/drawing/2014/main" id="{1293A351-AEF8-4850-AC26-4565FBCCE6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074" y="1936976"/>
            <a:ext cx="6172200" cy="4629150"/>
          </a:xfr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0886C5-EA5C-4817-A138-FACDC6BB2A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399"/>
            <a:ext cx="2875869" cy="2964543"/>
          </a:xfrm>
          <a:custGeom>
            <a:avLst/>
            <a:gdLst>
              <a:gd name="connsiteX0" fmla="*/ 0 w 2875869"/>
              <a:gd name="connsiteY0" fmla="*/ 0 h 2964543"/>
              <a:gd name="connsiteX1" fmla="*/ 2875869 w 2875869"/>
              <a:gd name="connsiteY1" fmla="*/ 0 h 2964543"/>
              <a:gd name="connsiteX2" fmla="*/ 2875869 w 2875869"/>
              <a:gd name="connsiteY2" fmla="*/ 2964543 h 2964543"/>
              <a:gd name="connsiteX3" fmla="*/ 0 w 2875869"/>
              <a:gd name="connsiteY3" fmla="*/ 2964543 h 2964543"/>
              <a:gd name="connsiteX4" fmla="*/ 0 w 2875869"/>
              <a:gd name="connsiteY4" fmla="*/ 0 h 2964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5869" h="2964543" extrusionOk="0">
                <a:moveTo>
                  <a:pt x="0" y="0"/>
                </a:moveTo>
                <a:cubicBezTo>
                  <a:pt x="742555" y="85523"/>
                  <a:pt x="1498496" y="168087"/>
                  <a:pt x="2875869" y="0"/>
                </a:cubicBezTo>
                <a:cubicBezTo>
                  <a:pt x="2891306" y="466448"/>
                  <a:pt x="2973350" y="2256498"/>
                  <a:pt x="2875869" y="2964543"/>
                </a:cubicBezTo>
                <a:cubicBezTo>
                  <a:pt x="1669323" y="2900965"/>
                  <a:pt x="674287" y="2852586"/>
                  <a:pt x="0" y="2964543"/>
                </a:cubicBezTo>
                <a:cubicBezTo>
                  <a:pt x="-83867" y="2088330"/>
                  <a:pt x="-58751" y="1267943"/>
                  <a:pt x="0" y="0"/>
                </a:cubicBezTo>
                <a:close/>
              </a:path>
            </a:pathLst>
          </a:custGeom>
          <a:noFill/>
          <a:ln w="76200">
            <a:solidFill>
              <a:schemeClr val="tx2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4209521668"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pPr algn="ctr"/>
            <a:endParaRPr lang="en-US" dirty="0"/>
          </a:p>
          <a:p>
            <a:pPr algn="ctr"/>
            <a:r>
              <a:rPr lang="en-US" dirty="0"/>
              <a:t>Who would you like to be?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n-US" dirty="0"/>
              <a:t>Father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n-US" dirty="0"/>
              <a:t>Older son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n-US" dirty="0"/>
              <a:t>Younger son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n-US" dirty="0"/>
              <a:t>Servant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n-US" dirty="0"/>
              <a:t>Friend(s)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n-US" dirty="0"/>
              <a:t>Pig(s)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endParaRPr lang="en-US" dirty="0"/>
          </a:p>
          <a:p>
            <a:pPr algn="ctr"/>
            <a:endParaRPr lang="en-US" dirty="0"/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957514E9-1B40-4E4B-8821-A75364083B38}"/>
              </a:ext>
            </a:extLst>
          </p:cNvPr>
          <p:cNvSpPr/>
          <p:nvPr/>
        </p:nvSpPr>
        <p:spPr>
          <a:xfrm>
            <a:off x="8283803" y="856343"/>
            <a:ext cx="2210026" cy="870857"/>
          </a:xfrm>
          <a:prstGeom prst="wedgeRoundRectCallout">
            <a:avLst>
              <a:gd name="adj1" fmla="val -14922"/>
              <a:gd name="adj2" fmla="val 90833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I’m Father.</a:t>
            </a:r>
          </a:p>
          <a:p>
            <a:pPr algn="ctr"/>
            <a:r>
              <a:rPr lang="en-US" dirty="0"/>
              <a:t>I love my children!</a:t>
            </a:r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D34982B4-4F51-45D8-B5FD-4E5632417E0D}"/>
              </a:ext>
            </a:extLst>
          </p:cNvPr>
          <p:cNvSpPr/>
          <p:nvPr/>
        </p:nvSpPr>
        <p:spPr>
          <a:xfrm>
            <a:off x="9981974" y="1911576"/>
            <a:ext cx="2210026" cy="870857"/>
          </a:xfrm>
          <a:prstGeom prst="wedgeRoundRectCallout">
            <a:avLst>
              <a:gd name="adj1" fmla="val -14922"/>
              <a:gd name="adj2" fmla="val 90833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I’m the oldest son.</a:t>
            </a:r>
          </a:p>
          <a:p>
            <a:pPr algn="ctr"/>
            <a:r>
              <a:rPr lang="en-US" dirty="0"/>
              <a:t>Let’s get to work!</a:t>
            </a:r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5CCCCC4F-EB7E-4E80-BF69-C3AD812293F3}"/>
              </a:ext>
            </a:extLst>
          </p:cNvPr>
          <p:cNvSpPr/>
          <p:nvPr/>
        </p:nvSpPr>
        <p:spPr>
          <a:xfrm>
            <a:off x="5442857" y="1136429"/>
            <a:ext cx="2511378" cy="870857"/>
          </a:xfrm>
          <a:prstGeom prst="wedgeRoundRectCallout">
            <a:avLst>
              <a:gd name="adj1" fmla="val 34334"/>
              <a:gd name="adj2" fmla="val 127500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I’m the youngest son.</a:t>
            </a:r>
          </a:p>
          <a:p>
            <a:pPr algn="ctr"/>
            <a:r>
              <a:rPr lang="en-US" dirty="0"/>
              <a:t>Let’s play!</a:t>
            </a: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4055C3F9-BD99-4290-AA0E-D84B7BD5BD16}"/>
              </a:ext>
            </a:extLst>
          </p:cNvPr>
          <p:cNvSpPr/>
          <p:nvPr/>
        </p:nvSpPr>
        <p:spPr>
          <a:xfrm>
            <a:off x="4209485" y="2390887"/>
            <a:ext cx="2210026" cy="870857"/>
          </a:xfrm>
          <a:prstGeom prst="wedgeRoundRectCallout">
            <a:avLst>
              <a:gd name="adj1" fmla="val 33677"/>
              <a:gd name="adj2" fmla="val 85833"/>
              <a:gd name="adj3" fmla="val 16667"/>
            </a:avLst>
          </a:prstGeom>
          <a:solidFill>
            <a:srgbClr val="7DFFFF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Yes sir!</a:t>
            </a:r>
          </a:p>
          <a:p>
            <a:pPr algn="ctr"/>
            <a:r>
              <a:rPr lang="en-US" dirty="0"/>
              <a:t>I’m the servant.</a:t>
            </a:r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2B92A288-B465-4D56-8232-20ABCDE7D334}"/>
              </a:ext>
            </a:extLst>
          </p:cNvPr>
          <p:cNvSpPr/>
          <p:nvPr/>
        </p:nvSpPr>
        <p:spPr>
          <a:xfrm>
            <a:off x="4209485" y="4896414"/>
            <a:ext cx="2210026" cy="870857"/>
          </a:xfrm>
          <a:prstGeom prst="wedgeRoundRectCallout">
            <a:avLst>
              <a:gd name="adj1" fmla="val 34334"/>
              <a:gd name="adj2" fmla="val -84167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We are friends.</a:t>
            </a:r>
          </a:p>
          <a:p>
            <a:pPr algn="ctr"/>
            <a:r>
              <a:rPr lang="en-US" dirty="0"/>
              <a:t>Let’s party!</a:t>
            </a:r>
          </a:p>
        </p:txBody>
      </p: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BECE0B2E-35B4-4A4B-97E8-4B48117730AD}"/>
              </a:ext>
            </a:extLst>
          </p:cNvPr>
          <p:cNvSpPr/>
          <p:nvPr/>
        </p:nvSpPr>
        <p:spPr>
          <a:xfrm>
            <a:off x="2277722" y="5130801"/>
            <a:ext cx="1684678" cy="636470"/>
          </a:xfrm>
          <a:prstGeom prst="wedgeRoundRectCallout">
            <a:avLst>
              <a:gd name="adj1" fmla="val -47103"/>
              <a:gd name="adj2" fmla="val 79166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Oink </a:t>
            </a:r>
            <a:r>
              <a:rPr lang="en-US" dirty="0" err="1"/>
              <a:t>Oink</a:t>
            </a:r>
            <a:r>
              <a:rPr lang="en-US" dirty="0"/>
              <a:t>!  I’m a hungry pig</a:t>
            </a:r>
          </a:p>
        </p:txBody>
      </p:sp>
      <p:pic>
        <p:nvPicPr>
          <p:cNvPr id="15" name="Picture 14" descr="A picture containing clipart&#10;&#10;Description automatically generated">
            <a:extLst>
              <a:ext uri="{FF2B5EF4-FFF2-40B4-BE49-F238E27FC236}">
                <a16:creationId xmlns:a16="http://schemas.microsoft.com/office/drawing/2014/main" id="{C72F37CA-D05D-4825-98CC-8D83AB10E75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059" y="5641743"/>
            <a:ext cx="1056853" cy="101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9725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5AFB9-FBB4-42A5-A3CE-E7B297C0A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60" y="241864"/>
            <a:ext cx="11567480" cy="87085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Option 2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You may color while I tell the story of the Lost Prodigal Son.</a:t>
            </a:r>
          </a:p>
        </p:txBody>
      </p:sp>
      <p:pic>
        <p:nvPicPr>
          <p:cNvPr id="19" name="Picture 18" descr="A picture containing diagram&#10;&#10;Description automatically generated">
            <a:extLst>
              <a:ext uri="{FF2B5EF4-FFF2-40B4-BE49-F238E27FC236}">
                <a16:creationId xmlns:a16="http://schemas.microsoft.com/office/drawing/2014/main" id="{81E4855D-196B-45A0-8DBB-77E92DC142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0580">
            <a:off x="264848" y="2300282"/>
            <a:ext cx="5358278" cy="3833838"/>
          </a:xfrm>
          <a:prstGeom prst="rect">
            <a:avLst/>
          </a:prstGeom>
        </p:spPr>
      </p:pic>
      <p:pic>
        <p:nvPicPr>
          <p:cNvPr id="14" name="Content Placeholder 13" descr="Diagram&#10;&#10;Description automatically generated">
            <a:extLst>
              <a:ext uri="{FF2B5EF4-FFF2-40B4-BE49-F238E27FC236}">
                <a16:creationId xmlns:a16="http://schemas.microsoft.com/office/drawing/2014/main" id="{DAA5AAA3-29AC-4D11-93FB-32021F1DCD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2910">
            <a:off x="5427951" y="1598561"/>
            <a:ext cx="5891231" cy="4165924"/>
          </a:xfrm>
        </p:spPr>
      </p:pic>
    </p:spTree>
    <p:extLst>
      <p:ext uri="{BB962C8B-B14F-4D97-AF65-F5344CB8AC3E}">
        <p14:creationId xmlns:p14="http://schemas.microsoft.com/office/powerpoint/2010/main" val="11321282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5AFB9-FBB4-42A5-A3CE-E7B297C0A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4350" y="9817"/>
            <a:ext cx="3026629" cy="1252537"/>
          </a:xfrm>
        </p:spPr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  <a:t>Luke 15:11-32</a:t>
            </a:r>
            <a:b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</a:br>
            <a:endParaRPr lang="en-US" dirty="0">
              <a:solidFill>
                <a:srgbClr val="7030A0"/>
              </a:solidFill>
              <a:latin typeface="Britannic Bold" panose="020B0903060703020204" pitchFamily="34" charset="0"/>
            </a:endParaRPr>
          </a:p>
        </p:txBody>
      </p:sp>
      <p:pic>
        <p:nvPicPr>
          <p:cNvPr id="6" name="Content Placeholder 5" descr="A group of people standing outside&#10;&#10;Description automatically generated with low confidence">
            <a:extLst>
              <a:ext uri="{FF2B5EF4-FFF2-40B4-BE49-F238E27FC236}">
                <a16:creationId xmlns:a16="http://schemas.microsoft.com/office/drawing/2014/main" id="{EE2E991E-ED2A-40B4-9093-32550966A5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7820"/>
            <a:ext cx="4068692" cy="3051519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2E17A4-0165-4151-87B6-06D5256059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38780" y="1197820"/>
            <a:ext cx="3132877" cy="3811588"/>
          </a:xfrm>
          <a:custGeom>
            <a:avLst/>
            <a:gdLst>
              <a:gd name="connsiteX0" fmla="*/ 0 w 3132877"/>
              <a:gd name="connsiteY0" fmla="*/ 0 h 3811588"/>
              <a:gd name="connsiteX1" fmla="*/ 3132877 w 3132877"/>
              <a:gd name="connsiteY1" fmla="*/ 0 h 3811588"/>
              <a:gd name="connsiteX2" fmla="*/ 3132877 w 3132877"/>
              <a:gd name="connsiteY2" fmla="*/ 3811588 h 3811588"/>
              <a:gd name="connsiteX3" fmla="*/ 0 w 3132877"/>
              <a:gd name="connsiteY3" fmla="*/ 3811588 h 3811588"/>
              <a:gd name="connsiteX4" fmla="*/ 0 w 3132877"/>
              <a:gd name="connsiteY4" fmla="*/ 0 h 3811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2877" h="3811588" extrusionOk="0">
                <a:moveTo>
                  <a:pt x="0" y="0"/>
                </a:moveTo>
                <a:cubicBezTo>
                  <a:pt x="1019847" y="-101487"/>
                  <a:pt x="1649661" y="-162162"/>
                  <a:pt x="3132877" y="0"/>
                </a:cubicBezTo>
                <a:cubicBezTo>
                  <a:pt x="3193590" y="1713136"/>
                  <a:pt x="3071805" y="2299423"/>
                  <a:pt x="3132877" y="3811588"/>
                </a:cubicBezTo>
                <a:cubicBezTo>
                  <a:pt x="2233059" y="3861653"/>
                  <a:pt x="940171" y="3653139"/>
                  <a:pt x="0" y="3811588"/>
                </a:cubicBezTo>
                <a:cubicBezTo>
                  <a:pt x="-24452" y="2305064"/>
                  <a:pt x="-67663" y="1071162"/>
                  <a:pt x="0" y="0"/>
                </a:cubicBezTo>
                <a:close/>
              </a:path>
            </a:pathLst>
          </a:custGeom>
          <a:noFill/>
          <a:ln w="76200">
            <a:solidFill>
              <a:srgbClr val="7030A0"/>
            </a:solidFill>
            <a:extLst>
              <a:ext uri="{C807C97D-BFC1-408E-A445-0C87EB9F89A2}">
                <ask:lineSketchStyleProps xmlns:ask="http://schemas.microsoft.com/office/drawing/2018/sketchyshapes" sd="981765707"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sz="2400" baseline="30000" dirty="0">
                <a:solidFill>
                  <a:schemeClr val="tx1"/>
                </a:solidFill>
              </a:rPr>
              <a:t>11 </a:t>
            </a:r>
            <a:r>
              <a:rPr lang="en-US" sz="2400" dirty="0">
                <a:solidFill>
                  <a:schemeClr val="tx1"/>
                </a:solidFill>
              </a:rPr>
              <a:t>Then Jesus said,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“A man had two sons. </a:t>
            </a:r>
          </a:p>
          <a:p>
            <a:pPr algn="ctr"/>
            <a:r>
              <a:rPr lang="en-US" sz="2400" baseline="30000" dirty="0">
                <a:solidFill>
                  <a:schemeClr val="tx1"/>
                </a:solidFill>
              </a:rPr>
              <a:t>12 </a:t>
            </a:r>
            <a:r>
              <a:rPr lang="en-US" sz="2400" dirty="0">
                <a:solidFill>
                  <a:schemeClr val="tx1"/>
                </a:solidFill>
              </a:rPr>
              <a:t>The younger son said to his father, ‘Give me my share of the property.’ So the father divided the property between his two sons. 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8" name="Picture 7" descr="A picture containing person, outdoor, tree, standing&#10;&#10;Description automatically generated">
            <a:extLst>
              <a:ext uri="{FF2B5EF4-FFF2-40B4-BE49-F238E27FC236}">
                <a16:creationId xmlns:a16="http://schemas.microsoft.com/office/drawing/2014/main" id="{05D06D55-C65E-4D90-9F08-C6AA1631CC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1714500"/>
            <a:ext cx="4572000" cy="3429000"/>
          </a:xfrm>
          <a:prstGeom prst="rect">
            <a:avLst/>
          </a:prstGeom>
        </p:spPr>
      </p:pic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5FE5921E-7185-479C-B5BF-286D3E5EBF65}"/>
              </a:ext>
            </a:extLst>
          </p:cNvPr>
          <p:cNvSpPr/>
          <p:nvPr/>
        </p:nvSpPr>
        <p:spPr>
          <a:xfrm>
            <a:off x="1099311" y="200656"/>
            <a:ext cx="2210026" cy="870857"/>
          </a:xfrm>
          <a:prstGeom prst="wedgeRoundRectCallout">
            <a:avLst>
              <a:gd name="adj1" fmla="val -14922"/>
              <a:gd name="adj2" fmla="val 90833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I’m Father.</a:t>
            </a:r>
          </a:p>
          <a:p>
            <a:pPr algn="ctr"/>
            <a:r>
              <a:rPr lang="en-US" dirty="0"/>
              <a:t>I love my children!</a:t>
            </a:r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5A5541DF-57E9-489F-BEB3-5BF5DE78542A}"/>
              </a:ext>
            </a:extLst>
          </p:cNvPr>
          <p:cNvSpPr/>
          <p:nvPr/>
        </p:nvSpPr>
        <p:spPr>
          <a:xfrm>
            <a:off x="1980411" y="3779352"/>
            <a:ext cx="2210026" cy="870857"/>
          </a:xfrm>
          <a:prstGeom prst="wedgeRoundRectCallout">
            <a:avLst>
              <a:gd name="adj1" fmla="val 9378"/>
              <a:gd name="adj2" fmla="val -140834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I’m the oldest son.</a:t>
            </a:r>
          </a:p>
          <a:p>
            <a:pPr algn="ctr"/>
            <a:r>
              <a:rPr lang="en-US" dirty="0"/>
              <a:t>Let’s get to work!</a:t>
            </a: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7A6906EF-A8C6-492B-8A66-4452FFBAC4F1}"/>
              </a:ext>
            </a:extLst>
          </p:cNvPr>
          <p:cNvSpPr/>
          <p:nvPr/>
        </p:nvSpPr>
        <p:spPr>
          <a:xfrm>
            <a:off x="147390" y="3870888"/>
            <a:ext cx="1684678" cy="870857"/>
          </a:xfrm>
          <a:prstGeom prst="wedgeRoundRectCallout">
            <a:avLst>
              <a:gd name="adj1" fmla="val 2457"/>
              <a:gd name="adj2" fmla="val -132500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I’m the youngest son.</a:t>
            </a:r>
          </a:p>
          <a:p>
            <a:pPr algn="ctr"/>
            <a:r>
              <a:rPr lang="en-US" dirty="0"/>
              <a:t>Let’s play!</a:t>
            </a:r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66A2FC63-6791-4B26-B1CE-5F5C6B67D243}"/>
              </a:ext>
            </a:extLst>
          </p:cNvPr>
          <p:cNvSpPr/>
          <p:nvPr/>
        </p:nvSpPr>
        <p:spPr>
          <a:xfrm>
            <a:off x="7741745" y="493487"/>
            <a:ext cx="1684678" cy="1058270"/>
          </a:xfrm>
          <a:prstGeom prst="wedgeRoundRectCallout">
            <a:avLst>
              <a:gd name="adj1" fmla="val -17359"/>
              <a:gd name="adj2" fmla="val 90655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Father,</a:t>
            </a:r>
          </a:p>
          <a:p>
            <a:pPr algn="ctr"/>
            <a:r>
              <a:rPr lang="en-US" dirty="0"/>
              <a:t>Give me my share of the property!</a:t>
            </a:r>
          </a:p>
        </p:txBody>
      </p:sp>
      <p:sp>
        <p:nvSpPr>
          <p:cNvPr id="16" name="Speech Bubble: Rectangle with Corners Rounded 15">
            <a:extLst>
              <a:ext uri="{FF2B5EF4-FFF2-40B4-BE49-F238E27FC236}">
                <a16:creationId xmlns:a16="http://schemas.microsoft.com/office/drawing/2014/main" id="{AD21527A-F0D8-4635-B572-F992C416BD88}"/>
              </a:ext>
            </a:extLst>
          </p:cNvPr>
          <p:cNvSpPr/>
          <p:nvPr/>
        </p:nvSpPr>
        <p:spPr>
          <a:xfrm>
            <a:off x="9696511" y="551543"/>
            <a:ext cx="2210026" cy="870857"/>
          </a:xfrm>
          <a:prstGeom prst="wedgeRoundRectCallout">
            <a:avLst>
              <a:gd name="adj1" fmla="val -14922"/>
              <a:gd name="adj2" fmla="val 90833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Son, I’m not dead yet.  Our property is providing for us.</a:t>
            </a:r>
          </a:p>
        </p:txBody>
      </p:sp>
      <p:sp>
        <p:nvSpPr>
          <p:cNvPr id="17" name="&quot;Not Allowed&quot; Symbol 16">
            <a:extLst>
              <a:ext uri="{FF2B5EF4-FFF2-40B4-BE49-F238E27FC236}">
                <a16:creationId xmlns:a16="http://schemas.microsoft.com/office/drawing/2014/main" id="{F7F57484-A8AF-4506-8A03-896C10CFAE37}"/>
              </a:ext>
            </a:extLst>
          </p:cNvPr>
          <p:cNvSpPr/>
          <p:nvPr/>
        </p:nvSpPr>
        <p:spPr>
          <a:xfrm>
            <a:off x="9569996" y="-1"/>
            <a:ext cx="2510792" cy="1857829"/>
          </a:xfrm>
          <a:prstGeom prst="noSmoking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solidFill>
                  <a:schemeClr val="tx1"/>
                </a:solidFill>
              </a:rPr>
              <a:t>He could have said.</a:t>
            </a:r>
          </a:p>
          <a:p>
            <a:pPr algn="ctr"/>
            <a:endParaRPr lang="en-US" sz="1600" i="1" dirty="0">
              <a:solidFill>
                <a:schemeClr val="tx1"/>
              </a:solidFill>
            </a:endParaRPr>
          </a:p>
          <a:p>
            <a:pPr algn="ctr"/>
            <a:endParaRPr lang="en-US" sz="1600" i="1" dirty="0">
              <a:solidFill>
                <a:schemeClr val="tx1"/>
              </a:solidFill>
            </a:endParaRPr>
          </a:p>
          <a:p>
            <a:pPr algn="ctr"/>
            <a:endParaRPr lang="en-US" sz="1600" i="1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sz="1600" i="1" dirty="0">
                <a:solidFill>
                  <a:schemeClr val="tx1"/>
                </a:solidFill>
              </a:rPr>
              <a:t>But he didn’t</a:t>
            </a:r>
          </a:p>
        </p:txBody>
      </p:sp>
      <p:sp>
        <p:nvSpPr>
          <p:cNvPr id="18" name="Speech Bubble: Rectangle with Corners Rounded 17">
            <a:extLst>
              <a:ext uri="{FF2B5EF4-FFF2-40B4-BE49-F238E27FC236}">
                <a16:creationId xmlns:a16="http://schemas.microsoft.com/office/drawing/2014/main" id="{EF504351-F2D8-4792-A836-A68C306ADB75}"/>
              </a:ext>
            </a:extLst>
          </p:cNvPr>
          <p:cNvSpPr/>
          <p:nvPr/>
        </p:nvSpPr>
        <p:spPr>
          <a:xfrm>
            <a:off x="8873356" y="4870815"/>
            <a:ext cx="2210026" cy="870858"/>
          </a:xfrm>
          <a:prstGeom prst="wedgeRoundRectCallout">
            <a:avLst>
              <a:gd name="adj1" fmla="val 32364"/>
              <a:gd name="adj2" fmla="val -165324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 will divide the property and give you your portion.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8012B7-547C-4208-9AC9-F0EEA600B5FF}"/>
              </a:ext>
            </a:extLst>
          </p:cNvPr>
          <p:cNvSpPr/>
          <p:nvPr/>
        </p:nvSpPr>
        <p:spPr>
          <a:xfrm>
            <a:off x="3900249" y="5404233"/>
            <a:ext cx="405482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Arial Rounded MT Bold" panose="020F0704030504030204" pitchFamily="34" charset="0"/>
              </a:rPr>
              <a:t>God lets us make choices.</a:t>
            </a:r>
          </a:p>
        </p:txBody>
      </p:sp>
    </p:spTree>
    <p:extLst>
      <p:ext uri="{BB962C8B-B14F-4D97-AF65-F5344CB8AC3E}">
        <p14:creationId xmlns:p14="http://schemas.microsoft.com/office/powerpoint/2010/main" val="34636429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 descr="A picture containing outdoor, ground, sky, dirt&#10;&#10;Description automatically generated">
            <a:extLst>
              <a:ext uri="{FF2B5EF4-FFF2-40B4-BE49-F238E27FC236}">
                <a16:creationId xmlns:a16="http://schemas.microsoft.com/office/drawing/2014/main" id="{BFEE8FCE-7423-43BA-982E-FADA8EB7B8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210" y="1030514"/>
            <a:ext cx="5613097" cy="4209823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CB5AFB9-FBB4-42A5-A3CE-E7B297C0A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47" y="228456"/>
            <a:ext cx="3632367" cy="130105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  <a:t>Luke 15</a:t>
            </a:r>
            <a:b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</a:br>
            <a:r>
              <a:rPr lang="en-US" sz="2000" dirty="0">
                <a:solidFill>
                  <a:srgbClr val="7030A0"/>
                </a:solidFill>
                <a:latin typeface="Britannic Bold" panose="020B0903060703020204" pitchFamily="34" charset="0"/>
              </a:rPr>
              <a:t>I’m going on an adventure!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2E17A4-0165-4151-87B6-06D5256059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4547" y="2165297"/>
            <a:ext cx="3632367" cy="1538513"/>
          </a:xfrm>
          <a:custGeom>
            <a:avLst/>
            <a:gdLst>
              <a:gd name="connsiteX0" fmla="*/ 0 w 3632367"/>
              <a:gd name="connsiteY0" fmla="*/ 0 h 1538513"/>
              <a:gd name="connsiteX1" fmla="*/ 3632367 w 3632367"/>
              <a:gd name="connsiteY1" fmla="*/ 0 h 1538513"/>
              <a:gd name="connsiteX2" fmla="*/ 3632367 w 3632367"/>
              <a:gd name="connsiteY2" fmla="*/ 1538513 h 1538513"/>
              <a:gd name="connsiteX3" fmla="*/ 0 w 3632367"/>
              <a:gd name="connsiteY3" fmla="*/ 1538513 h 1538513"/>
              <a:gd name="connsiteX4" fmla="*/ 0 w 3632367"/>
              <a:gd name="connsiteY4" fmla="*/ 0 h 1538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32367" h="1538513" extrusionOk="0">
                <a:moveTo>
                  <a:pt x="0" y="0"/>
                </a:moveTo>
                <a:cubicBezTo>
                  <a:pt x="1197806" y="-101487"/>
                  <a:pt x="3057900" y="-162162"/>
                  <a:pt x="3632367" y="0"/>
                </a:cubicBezTo>
                <a:cubicBezTo>
                  <a:pt x="3549553" y="560991"/>
                  <a:pt x="3659463" y="879126"/>
                  <a:pt x="3632367" y="1538513"/>
                </a:cubicBezTo>
                <a:cubicBezTo>
                  <a:pt x="2081810" y="1588578"/>
                  <a:pt x="572524" y="1380064"/>
                  <a:pt x="0" y="1538513"/>
                </a:cubicBezTo>
                <a:cubicBezTo>
                  <a:pt x="-105313" y="1290452"/>
                  <a:pt x="34923" y="514381"/>
                  <a:pt x="0" y="0"/>
                </a:cubicBezTo>
                <a:close/>
              </a:path>
            </a:pathLst>
          </a:custGeom>
          <a:noFill/>
          <a:ln w="76200">
            <a:solidFill>
              <a:srgbClr val="7030A0"/>
            </a:solidFill>
            <a:extLst>
              <a:ext uri="{C807C97D-BFC1-408E-A445-0C87EB9F89A2}">
                <ask:lineSketchStyleProps xmlns:ask="http://schemas.microsoft.com/office/drawing/2018/sketchyshapes" sd="981765707"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endParaRPr lang="en-US" sz="2000" baseline="30000" dirty="0">
              <a:solidFill>
                <a:schemeClr val="tx1"/>
              </a:solidFill>
            </a:endParaRPr>
          </a:p>
          <a:p>
            <a:pPr algn="ctr"/>
            <a:r>
              <a:rPr lang="en-US" sz="2000" baseline="30000" dirty="0">
                <a:solidFill>
                  <a:schemeClr val="tx1"/>
                </a:solidFill>
              </a:rPr>
              <a:t>13 </a:t>
            </a:r>
            <a:r>
              <a:rPr lang="en-US" sz="2000" dirty="0">
                <a:solidFill>
                  <a:schemeClr val="tx1"/>
                </a:solidFill>
              </a:rPr>
              <a:t>Then the younger son gathered up all that was his and left. </a:t>
            </a: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7A6906EF-A8C6-492B-8A66-4452FFBAC4F1}"/>
              </a:ext>
            </a:extLst>
          </p:cNvPr>
          <p:cNvSpPr/>
          <p:nvPr/>
        </p:nvSpPr>
        <p:spPr>
          <a:xfrm>
            <a:off x="5244101" y="868010"/>
            <a:ext cx="2511378" cy="899453"/>
          </a:xfrm>
          <a:prstGeom prst="wedgeRoundRectCallout">
            <a:avLst>
              <a:gd name="adj1" fmla="val 70166"/>
              <a:gd name="adj2" fmla="val 100210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I’m tired of working at home!</a:t>
            </a:r>
          </a:p>
          <a:p>
            <a:pPr algn="ctr"/>
            <a:r>
              <a:rPr lang="en-US" dirty="0"/>
              <a:t>I’m leaving!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E46FA85-5832-41E5-B08C-08C946775775}"/>
              </a:ext>
            </a:extLst>
          </p:cNvPr>
          <p:cNvSpPr txBox="1"/>
          <p:nvPr/>
        </p:nvSpPr>
        <p:spPr>
          <a:xfrm>
            <a:off x="478972" y="4107544"/>
            <a:ext cx="39769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 packed his bags.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Clothes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Food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Your money bag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18" name="Picture 17" descr="A picture containing case&#10;&#10;Description automatically generated">
            <a:extLst>
              <a:ext uri="{FF2B5EF4-FFF2-40B4-BE49-F238E27FC236}">
                <a16:creationId xmlns:a16="http://schemas.microsoft.com/office/drawing/2014/main" id="{9BB106B6-8DE4-4D30-9EC2-6C88A48447A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725322" y="3772151"/>
            <a:ext cx="3495198" cy="3084286"/>
          </a:xfrm>
          <a:prstGeom prst="rect">
            <a:avLst/>
          </a:prstGeom>
        </p:spPr>
      </p:pic>
      <p:pic>
        <p:nvPicPr>
          <p:cNvPr id="20" name="Picture 19" descr="A picture containing shape&#10;&#10;Description automatically generated">
            <a:extLst>
              <a:ext uri="{FF2B5EF4-FFF2-40B4-BE49-F238E27FC236}">
                <a16:creationId xmlns:a16="http://schemas.microsoft.com/office/drawing/2014/main" id="{CF83E7F3-D640-4EA7-BAF7-80E88C7847D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533" y="4397403"/>
            <a:ext cx="1823251" cy="1823251"/>
          </a:xfrm>
          <a:prstGeom prst="rect">
            <a:avLst/>
          </a:prstGeom>
        </p:spPr>
      </p:pic>
      <p:pic>
        <p:nvPicPr>
          <p:cNvPr id="22" name="Picture 21" descr="A picture containing text, container, box&#10;&#10;Description automatically generated">
            <a:extLst>
              <a:ext uri="{FF2B5EF4-FFF2-40B4-BE49-F238E27FC236}">
                <a16:creationId xmlns:a16="http://schemas.microsoft.com/office/drawing/2014/main" id="{174ACE1B-7F64-4583-B585-B35082D842BE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247" y="5210985"/>
            <a:ext cx="1512049" cy="141855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B84C64B-B192-4616-9C0E-C16F2A4766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2040" y="5412945"/>
            <a:ext cx="818170" cy="824733"/>
          </a:xfrm>
          <a:prstGeom prst="rect">
            <a:avLst/>
          </a:prstGeom>
        </p:spPr>
      </p:pic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7F3200AD-D7AB-4025-AA2C-C50D686CB8E7}"/>
              </a:ext>
            </a:extLst>
          </p:cNvPr>
          <p:cNvSpPr/>
          <p:nvPr/>
        </p:nvSpPr>
        <p:spPr>
          <a:xfrm>
            <a:off x="8397733" y="374721"/>
            <a:ext cx="2511378" cy="493289"/>
          </a:xfrm>
          <a:prstGeom prst="wedgeRoundRectCallout">
            <a:avLst>
              <a:gd name="adj1" fmla="val -2077"/>
              <a:gd name="adj2" fmla="val 150230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No more rules!</a:t>
            </a:r>
          </a:p>
        </p:txBody>
      </p: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1506C848-D6C7-4179-BD91-FFFCF9FF5576}"/>
              </a:ext>
            </a:extLst>
          </p:cNvPr>
          <p:cNvSpPr/>
          <p:nvPr/>
        </p:nvSpPr>
        <p:spPr>
          <a:xfrm>
            <a:off x="5703710" y="2642136"/>
            <a:ext cx="2511378" cy="493289"/>
          </a:xfrm>
          <a:prstGeom prst="wedgeRoundRectCallout">
            <a:avLst>
              <a:gd name="adj1" fmla="val 40113"/>
              <a:gd name="adj2" fmla="val -85158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No more work!</a:t>
            </a:r>
          </a:p>
        </p:txBody>
      </p:sp>
    </p:spTree>
    <p:extLst>
      <p:ext uri="{BB962C8B-B14F-4D97-AF65-F5344CB8AC3E}">
        <p14:creationId xmlns:p14="http://schemas.microsoft.com/office/powerpoint/2010/main" val="539337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2E17A4-0165-4151-87B6-06D5256059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82882" y="259120"/>
            <a:ext cx="2772229" cy="1786082"/>
          </a:xfrm>
          <a:custGeom>
            <a:avLst/>
            <a:gdLst>
              <a:gd name="connsiteX0" fmla="*/ 0 w 2772229"/>
              <a:gd name="connsiteY0" fmla="*/ 0 h 1786082"/>
              <a:gd name="connsiteX1" fmla="*/ 2772229 w 2772229"/>
              <a:gd name="connsiteY1" fmla="*/ 0 h 1786082"/>
              <a:gd name="connsiteX2" fmla="*/ 2772229 w 2772229"/>
              <a:gd name="connsiteY2" fmla="*/ 1786082 h 1786082"/>
              <a:gd name="connsiteX3" fmla="*/ 0 w 2772229"/>
              <a:gd name="connsiteY3" fmla="*/ 1786082 h 1786082"/>
              <a:gd name="connsiteX4" fmla="*/ 0 w 2772229"/>
              <a:gd name="connsiteY4" fmla="*/ 0 h 1786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2229" h="1786082" extrusionOk="0">
                <a:moveTo>
                  <a:pt x="0" y="0"/>
                </a:moveTo>
                <a:cubicBezTo>
                  <a:pt x="1139409" y="-101487"/>
                  <a:pt x="2335060" y="-162162"/>
                  <a:pt x="2772229" y="0"/>
                </a:cubicBezTo>
                <a:cubicBezTo>
                  <a:pt x="2857312" y="234939"/>
                  <a:pt x="2687552" y="1162162"/>
                  <a:pt x="2772229" y="1786082"/>
                </a:cubicBezTo>
                <a:cubicBezTo>
                  <a:pt x="2264240" y="1836147"/>
                  <a:pt x="387031" y="1627633"/>
                  <a:pt x="0" y="1786082"/>
                </a:cubicBezTo>
                <a:cubicBezTo>
                  <a:pt x="132324" y="1064391"/>
                  <a:pt x="129169" y="726876"/>
                  <a:pt x="0" y="0"/>
                </a:cubicBezTo>
                <a:close/>
              </a:path>
            </a:pathLst>
          </a:custGeom>
          <a:noFill/>
          <a:ln w="76200">
            <a:solidFill>
              <a:srgbClr val="7030A0"/>
            </a:solidFill>
            <a:extLst>
              <a:ext uri="{C807C97D-BFC1-408E-A445-0C87EB9F89A2}">
                <ask:lineSketchStyleProps xmlns:ask="http://schemas.microsoft.com/office/drawing/2018/sketchyshapes" sd="981765707"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sz="2000" dirty="0">
                <a:solidFill>
                  <a:schemeClr val="tx1"/>
                </a:solidFill>
              </a:rPr>
              <a:t>He traveled far away to another country. There he wasted his money in foolish living. </a:t>
            </a:r>
          </a:p>
        </p:txBody>
      </p:sp>
      <p:pic>
        <p:nvPicPr>
          <p:cNvPr id="6" name="Content Placeholder 5" descr="A group of people wearing white robes&#10;&#10;Description automatically generated with medium confidence">
            <a:extLst>
              <a:ext uri="{FF2B5EF4-FFF2-40B4-BE49-F238E27FC236}">
                <a16:creationId xmlns:a16="http://schemas.microsoft.com/office/drawing/2014/main" id="{0EED68A1-EAD1-42C2-AC43-570045310E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8855">
            <a:off x="-403303" y="2362867"/>
            <a:ext cx="4666764" cy="3500073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CB5AFB9-FBB4-42A5-A3CE-E7B297C0A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88" y="-265128"/>
            <a:ext cx="3026629" cy="1252537"/>
          </a:xfrm>
        </p:spPr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  <a:t>Luke 15</a:t>
            </a:r>
            <a:b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</a:br>
            <a: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  <a:t>Let’s have fun!</a:t>
            </a: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7A6906EF-A8C6-492B-8A66-4452FFBAC4F1}"/>
              </a:ext>
            </a:extLst>
          </p:cNvPr>
          <p:cNvSpPr/>
          <p:nvPr/>
        </p:nvSpPr>
        <p:spPr>
          <a:xfrm>
            <a:off x="348912" y="1423597"/>
            <a:ext cx="3026629" cy="870857"/>
          </a:xfrm>
          <a:prstGeom prst="wedgeRoundRectCallout">
            <a:avLst>
              <a:gd name="adj1" fmla="val 6520"/>
              <a:gd name="adj2" fmla="val 129167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 have money!</a:t>
            </a:r>
          </a:p>
          <a:p>
            <a:pPr algn="ctr"/>
            <a:r>
              <a:rPr lang="en-US" dirty="0"/>
              <a:t>Show me what is fun to do.</a:t>
            </a:r>
          </a:p>
        </p:txBody>
      </p: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CEF04311-B1AF-4B26-988C-44D78C2B1172}"/>
              </a:ext>
            </a:extLst>
          </p:cNvPr>
          <p:cNvSpPr/>
          <p:nvPr/>
        </p:nvSpPr>
        <p:spPr>
          <a:xfrm>
            <a:off x="1569420" y="5031919"/>
            <a:ext cx="2210026" cy="870857"/>
          </a:xfrm>
          <a:prstGeom prst="wedgeRoundRectCallout">
            <a:avLst>
              <a:gd name="adj1" fmla="val 29737"/>
              <a:gd name="adj2" fmla="val -17083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Awesome!</a:t>
            </a:r>
          </a:p>
          <a:p>
            <a:pPr algn="ctr"/>
            <a:r>
              <a:rPr lang="en-US" dirty="0"/>
              <a:t>Let’s go have fun!</a:t>
            </a:r>
          </a:p>
        </p:txBody>
      </p:sp>
      <p:pic>
        <p:nvPicPr>
          <p:cNvPr id="8" name="Picture 7" descr="A picture containing person, crowd&#10;&#10;Description automatically generated">
            <a:extLst>
              <a:ext uri="{FF2B5EF4-FFF2-40B4-BE49-F238E27FC236}">
                <a16:creationId xmlns:a16="http://schemas.microsoft.com/office/drawing/2014/main" id="{69B1910B-E2F7-42BC-8396-35B0545CB9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4714">
            <a:off x="6265915" y="-40470"/>
            <a:ext cx="4566181" cy="3424636"/>
          </a:xfrm>
          <a:prstGeom prst="rect">
            <a:avLst/>
          </a:prstGeom>
        </p:spPr>
      </p:pic>
      <p:pic>
        <p:nvPicPr>
          <p:cNvPr id="16" name="Picture 15" descr="A picture containing person&#10;&#10;Description automatically generated">
            <a:extLst>
              <a:ext uri="{FF2B5EF4-FFF2-40B4-BE49-F238E27FC236}">
                <a16:creationId xmlns:a16="http://schemas.microsoft.com/office/drawing/2014/main" id="{C447C560-1112-429D-855B-A0E155B78A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61801">
            <a:off x="8182132" y="2806375"/>
            <a:ext cx="3508493" cy="2631370"/>
          </a:xfrm>
          <a:prstGeom prst="rect">
            <a:avLst/>
          </a:prstGeom>
        </p:spPr>
      </p:pic>
      <p:sp>
        <p:nvSpPr>
          <p:cNvPr id="20" name="Speech Bubble: Rectangle with Corners Rounded 19">
            <a:extLst>
              <a:ext uri="{FF2B5EF4-FFF2-40B4-BE49-F238E27FC236}">
                <a16:creationId xmlns:a16="http://schemas.microsoft.com/office/drawing/2014/main" id="{92A2FF15-1538-4092-A8DD-B1FB87990D79}"/>
              </a:ext>
            </a:extLst>
          </p:cNvPr>
          <p:cNvSpPr/>
          <p:nvPr/>
        </p:nvSpPr>
        <p:spPr>
          <a:xfrm>
            <a:off x="5732115" y="4221824"/>
            <a:ext cx="2284583" cy="870857"/>
          </a:xfrm>
          <a:prstGeom prst="wedgeRoundRectCallout">
            <a:avLst>
              <a:gd name="adj1" fmla="val 37211"/>
              <a:gd name="adj2" fmla="val -284166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 didn’t win.</a:t>
            </a:r>
          </a:p>
          <a:p>
            <a:pPr algn="ctr"/>
            <a:r>
              <a:rPr lang="en-US" dirty="0"/>
              <a:t>I lost a lot of money!</a:t>
            </a:r>
          </a:p>
          <a:p>
            <a:pPr algn="ctr"/>
            <a:r>
              <a:rPr lang="en-US" dirty="0"/>
              <a:t>Oh well!</a:t>
            </a:r>
          </a:p>
        </p:txBody>
      </p:sp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9737F3D2-76F7-481A-A4A6-B74A3E17D0A5}"/>
              </a:ext>
            </a:extLst>
          </p:cNvPr>
          <p:cNvSpPr/>
          <p:nvPr/>
        </p:nvSpPr>
        <p:spPr>
          <a:xfrm>
            <a:off x="4895435" y="3160764"/>
            <a:ext cx="2210026" cy="870857"/>
          </a:xfrm>
          <a:prstGeom prst="wedgeRoundRectCallout">
            <a:avLst>
              <a:gd name="adj1" fmla="val 86874"/>
              <a:gd name="adj2" fmla="val -13583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Gamble foolishly.</a:t>
            </a:r>
          </a:p>
          <a:p>
            <a:pPr algn="ctr"/>
            <a:r>
              <a:rPr lang="en-US" dirty="0"/>
              <a:t>Maybe you will win.</a:t>
            </a:r>
          </a:p>
        </p:txBody>
      </p:sp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78B1EEF2-9173-4C8F-98E6-E74D3F710EFF}"/>
              </a:ext>
            </a:extLst>
          </p:cNvPr>
          <p:cNvSpPr/>
          <p:nvPr/>
        </p:nvSpPr>
        <p:spPr>
          <a:xfrm>
            <a:off x="5639985" y="5385710"/>
            <a:ext cx="2823777" cy="870857"/>
          </a:xfrm>
          <a:prstGeom prst="wedgeRoundRectCallout">
            <a:avLst>
              <a:gd name="adj1" fmla="val 74024"/>
              <a:gd name="adj2" fmla="val -174167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This is the best drink. </a:t>
            </a:r>
          </a:p>
          <a:p>
            <a:pPr algn="ctr"/>
            <a:r>
              <a:rPr lang="en-US" dirty="0"/>
              <a:t>(And the most expensive.)</a:t>
            </a:r>
          </a:p>
        </p:txBody>
      </p:sp>
      <p:sp>
        <p:nvSpPr>
          <p:cNvPr id="22" name="Speech Bubble: Rectangle with Corners Rounded 21">
            <a:extLst>
              <a:ext uri="{FF2B5EF4-FFF2-40B4-BE49-F238E27FC236}">
                <a16:creationId xmlns:a16="http://schemas.microsoft.com/office/drawing/2014/main" id="{E5172E33-898F-4538-8D2D-F6F259C2E735}"/>
              </a:ext>
            </a:extLst>
          </p:cNvPr>
          <p:cNvSpPr/>
          <p:nvPr/>
        </p:nvSpPr>
        <p:spPr>
          <a:xfrm>
            <a:off x="9187544" y="5420162"/>
            <a:ext cx="2668516" cy="870857"/>
          </a:xfrm>
          <a:prstGeom prst="wedgeRoundRectCallout">
            <a:avLst>
              <a:gd name="adj1" fmla="val 16698"/>
              <a:gd name="adj2" fmla="val -204166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No worries.</a:t>
            </a:r>
          </a:p>
          <a:p>
            <a:pPr algn="ctr"/>
            <a:r>
              <a:rPr lang="en-US" dirty="0"/>
              <a:t>I have money to spend!</a:t>
            </a:r>
          </a:p>
        </p:txBody>
      </p:sp>
    </p:spTree>
    <p:extLst>
      <p:ext uri="{BB962C8B-B14F-4D97-AF65-F5344CB8AC3E}">
        <p14:creationId xmlns:p14="http://schemas.microsoft.com/office/powerpoint/2010/main" val="1429274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9" grpId="0" animBg="1"/>
      <p:bldP spid="21" grpId="0" animBg="1"/>
      <p:bldP spid="2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picture containing ground, person, outdoor&#10;&#10;Description automatically generated">
            <a:extLst>
              <a:ext uri="{FF2B5EF4-FFF2-40B4-BE49-F238E27FC236}">
                <a16:creationId xmlns:a16="http://schemas.microsoft.com/office/drawing/2014/main" id="{8B094C62-30FE-4B08-9C3E-A667378AD7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7257" y="1216076"/>
            <a:ext cx="6463538" cy="4847654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CB5AFB9-FBB4-42A5-A3CE-E7B297C0A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236" y="548372"/>
            <a:ext cx="4715136" cy="1252537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  <a:t>Luke 15</a:t>
            </a:r>
            <a:b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</a:br>
            <a: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  <a:t>Oh no!  My money is GONE!</a:t>
            </a:r>
            <a:b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</a:br>
            <a:endParaRPr lang="en-US" dirty="0">
              <a:solidFill>
                <a:srgbClr val="7030A0"/>
              </a:solidFill>
              <a:latin typeface="Britannic Bold" panose="020B0903060703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2E17A4-0165-4151-87B6-06D5256059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4547" y="1988456"/>
            <a:ext cx="3632367" cy="1088573"/>
          </a:xfrm>
          <a:custGeom>
            <a:avLst/>
            <a:gdLst>
              <a:gd name="connsiteX0" fmla="*/ 0 w 3632367"/>
              <a:gd name="connsiteY0" fmla="*/ 0 h 1088573"/>
              <a:gd name="connsiteX1" fmla="*/ 3632367 w 3632367"/>
              <a:gd name="connsiteY1" fmla="*/ 0 h 1088573"/>
              <a:gd name="connsiteX2" fmla="*/ 3632367 w 3632367"/>
              <a:gd name="connsiteY2" fmla="*/ 1088573 h 1088573"/>
              <a:gd name="connsiteX3" fmla="*/ 0 w 3632367"/>
              <a:gd name="connsiteY3" fmla="*/ 1088573 h 1088573"/>
              <a:gd name="connsiteX4" fmla="*/ 0 w 3632367"/>
              <a:gd name="connsiteY4" fmla="*/ 0 h 108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32367" h="1088573" extrusionOk="0">
                <a:moveTo>
                  <a:pt x="0" y="0"/>
                </a:moveTo>
                <a:cubicBezTo>
                  <a:pt x="1197806" y="-101487"/>
                  <a:pt x="3057900" y="-162162"/>
                  <a:pt x="3632367" y="0"/>
                </a:cubicBezTo>
                <a:cubicBezTo>
                  <a:pt x="3546519" y="376078"/>
                  <a:pt x="3619158" y="595029"/>
                  <a:pt x="3632367" y="1088573"/>
                </a:cubicBezTo>
                <a:cubicBezTo>
                  <a:pt x="2081810" y="1138638"/>
                  <a:pt x="572524" y="930124"/>
                  <a:pt x="0" y="1088573"/>
                </a:cubicBezTo>
                <a:cubicBezTo>
                  <a:pt x="-43102" y="886321"/>
                  <a:pt x="81783" y="506308"/>
                  <a:pt x="0" y="0"/>
                </a:cubicBezTo>
                <a:close/>
              </a:path>
            </a:pathLst>
          </a:custGeom>
          <a:noFill/>
          <a:ln w="76200">
            <a:solidFill>
              <a:srgbClr val="7030A0"/>
            </a:solidFill>
            <a:extLst>
              <a:ext uri="{C807C97D-BFC1-408E-A445-0C87EB9F89A2}">
                <ask:lineSketchStyleProps xmlns:ask="http://schemas.microsoft.com/office/drawing/2018/sketchyshapes" sd="981765707"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endParaRPr lang="en-US" baseline="30000" dirty="0">
              <a:solidFill>
                <a:schemeClr val="tx1"/>
              </a:solidFill>
            </a:endParaRPr>
          </a:p>
          <a:p>
            <a:pPr algn="ctr"/>
            <a:r>
              <a:rPr lang="en-US" baseline="30000" dirty="0">
                <a:solidFill>
                  <a:schemeClr val="tx1"/>
                </a:solidFill>
              </a:rPr>
              <a:t>14 </a:t>
            </a:r>
            <a:r>
              <a:rPr lang="en-US" dirty="0">
                <a:solidFill>
                  <a:schemeClr val="tx1"/>
                </a:solidFill>
              </a:rPr>
              <a:t>He spent everything that he had. </a:t>
            </a: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7A6906EF-A8C6-492B-8A66-4452FFBAC4F1}"/>
              </a:ext>
            </a:extLst>
          </p:cNvPr>
          <p:cNvSpPr/>
          <p:nvPr/>
        </p:nvSpPr>
        <p:spPr>
          <a:xfrm>
            <a:off x="3427623" y="3345543"/>
            <a:ext cx="2511378" cy="870857"/>
          </a:xfrm>
          <a:prstGeom prst="wedgeRoundRectCallout">
            <a:avLst>
              <a:gd name="adj1" fmla="val 66699"/>
              <a:gd name="adj2" fmla="val -74167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My money is gone!</a:t>
            </a:r>
          </a:p>
          <a:p>
            <a:pPr algn="ctr"/>
            <a:r>
              <a:rPr lang="en-US" dirty="0"/>
              <a:t>Can you buy us some food.  Let’s go party!</a:t>
            </a:r>
          </a:p>
        </p:txBody>
      </p: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CEF04311-B1AF-4B26-988C-44D78C2B1172}"/>
              </a:ext>
            </a:extLst>
          </p:cNvPr>
          <p:cNvSpPr/>
          <p:nvPr/>
        </p:nvSpPr>
        <p:spPr>
          <a:xfrm>
            <a:off x="7900853" y="548372"/>
            <a:ext cx="3050580" cy="870857"/>
          </a:xfrm>
          <a:prstGeom prst="wedgeRoundRectCallout">
            <a:avLst>
              <a:gd name="adj1" fmla="val -22569"/>
              <a:gd name="adj2" fmla="val 114167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No way.  If your money is gone, we are out of here.</a:t>
            </a:r>
          </a:p>
        </p:txBody>
      </p:sp>
      <p:pic>
        <p:nvPicPr>
          <p:cNvPr id="8" name="Picture 7" descr="A brown clay pot&#10;&#10;Description automatically generated with low confidence">
            <a:extLst>
              <a:ext uri="{FF2B5EF4-FFF2-40B4-BE49-F238E27FC236}">
                <a16:creationId xmlns:a16="http://schemas.microsoft.com/office/drawing/2014/main" id="{51DA7A3C-2A42-4987-B8B3-7693DDDB19D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745158">
            <a:off x="1289534" y="3571222"/>
            <a:ext cx="1980672" cy="1980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1726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5AFB9-FBB4-42A5-A3CE-E7B297C0A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04" y="361156"/>
            <a:ext cx="3026629" cy="1252537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  <a:t>Luke 15</a:t>
            </a:r>
            <a:b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</a:br>
            <a: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  <a:t>I’m so hungry!</a:t>
            </a:r>
            <a:b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</a:br>
            <a:endParaRPr lang="en-US" dirty="0">
              <a:solidFill>
                <a:srgbClr val="7030A0"/>
              </a:solidFill>
              <a:latin typeface="Britannic Bold" panose="020B0903060703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2E17A4-0165-4151-87B6-06D5256059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4547" y="1407886"/>
            <a:ext cx="4648367" cy="3933371"/>
          </a:xfrm>
          <a:custGeom>
            <a:avLst/>
            <a:gdLst>
              <a:gd name="connsiteX0" fmla="*/ 0 w 4648367"/>
              <a:gd name="connsiteY0" fmla="*/ 0 h 3933371"/>
              <a:gd name="connsiteX1" fmla="*/ 4648367 w 4648367"/>
              <a:gd name="connsiteY1" fmla="*/ 0 h 3933371"/>
              <a:gd name="connsiteX2" fmla="*/ 4648367 w 4648367"/>
              <a:gd name="connsiteY2" fmla="*/ 3933371 h 3933371"/>
              <a:gd name="connsiteX3" fmla="*/ 0 w 4648367"/>
              <a:gd name="connsiteY3" fmla="*/ 3933371 h 3933371"/>
              <a:gd name="connsiteX4" fmla="*/ 0 w 4648367"/>
              <a:gd name="connsiteY4" fmla="*/ 0 h 3933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48367" h="3933371" extrusionOk="0">
                <a:moveTo>
                  <a:pt x="0" y="0"/>
                </a:moveTo>
                <a:cubicBezTo>
                  <a:pt x="901568" y="-101487"/>
                  <a:pt x="4142667" y="-162162"/>
                  <a:pt x="4648367" y="0"/>
                </a:cubicBezTo>
                <a:cubicBezTo>
                  <a:pt x="4709080" y="1828657"/>
                  <a:pt x="4587295" y="3447317"/>
                  <a:pt x="4648367" y="3933371"/>
                </a:cubicBezTo>
                <a:cubicBezTo>
                  <a:pt x="2748902" y="3983436"/>
                  <a:pt x="1111787" y="3774922"/>
                  <a:pt x="0" y="3933371"/>
                </a:cubicBezTo>
                <a:cubicBezTo>
                  <a:pt x="-24452" y="3271063"/>
                  <a:pt x="-67663" y="1659373"/>
                  <a:pt x="0" y="0"/>
                </a:cubicBezTo>
                <a:close/>
              </a:path>
            </a:pathLst>
          </a:custGeom>
          <a:noFill/>
          <a:ln w="76200">
            <a:solidFill>
              <a:srgbClr val="7030A0"/>
            </a:solidFill>
            <a:extLst>
              <a:ext uri="{C807C97D-BFC1-408E-A445-0C87EB9F89A2}">
                <ask:lineSketchStyleProps xmlns:ask="http://schemas.microsoft.com/office/drawing/2018/sketchyshapes" sd="981765707"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Soon after that, the land became very dry, and there was no rain.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</a:rPr>
              <a:t> There was not enough food to eat anywhere in the country. 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</a:rPr>
              <a:t>The son was hungry and needed money. </a:t>
            </a:r>
          </a:p>
          <a:p>
            <a:pPr algn="ctr"/>
            <a:r>
              <a:rPr lang="en-US" sz="2000" baseline="30000" dirty="0">
                <a:solidFill>
                  <a:schemeClr val="tx1"/>
                </a:solidFill>
              </a:rPr>
              <a:t>15 </a:t>
            </a:r>
            <a:r>
              <a:rPr lang="en-US" sz="2000" dirty="0">
                <a:solidFill>
                  <a:schemeClr val="tx1"/>
                </a:solidFill>
              </a:rPr>
              <a:t>So he got a job with one of the citizens there. The man sent the son into the fields to feed pigs. </a:t>
            </a:r>
          </a:p>
          <a:p>
            <a:pPr algn="ctr"/>
            <a:r>
              <a:rPr lang="en-US" sz="2000" baseline="30000" dirty="0">
                <a:solidFill>
                  <a:schemeClr val="tx1"/>
                </a:solidFill>
              </a:rPr>
              <a:t>16 </a:t>
            </a:r>
            <a:r>
              <a:rPr lang="en-US" sz="2000" dirty="0">
                <a:solidFill>
                  <a:schemeClr val="tx1"/>
                </a:solidFill>
              </a:rPr>
              <a:t>The son was so hungry that he was willing to eat the food the pigs were eating. But no one gave him anything. </a:t>
            </a:r>
          </a:p>
        </p:txBody>
      </p:sp>
      <p:pic>
        <p:nvPicPr>
          <p:cNvPr id="6" name="Content Placeholder 5" descr="A picture containing outdoor, grass, tree, field&#10;&#10;Description automatically generated">
            <a:extLst>
              <a:ext uri="{FF2B5EF4-FFF2-40B4-BE49-F238E27FC236}">
                <a16:creationId xmlns:a16="http://schemas.microsoft.com/office/drawing/2014/main" id="{153CCF16-A900-410F-9620-2D5009AD9A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282" y="225161"/>
            <a:ext cx="6627041" cy="4970281"/>
          </a:xfrm>
        </p:spPr>
      </p:pic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2C6AF3A2-6774-4625-B4B3-E13EC4C4AD7B}"/>
              </a:ext>
            </a:extLst>
          </p:cNvPr>
          <p:cNvSpPr/>
          <p:nvPr/>
        </p:nvSpPr>
        <p:spPr>
          <a:xfrm>
            <a:off x="7916784" y="4877207"/>
            <a:ext cx="2019594" cy="636470"/>
          </a:xfrm>
          <a:prstGeom prst="wedgeRoundRectCallout">
            <a:avLst>
              <a:gd name="adj1" fmla="val -59165"/>
              <a:gd name="adj2" fmla="val -23454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Oink </a:t>
            </a:r>
            <a:r>
              <a:rPr lang="en-US" dirty="0" err="1"/>
              <a:t>Oink</a:t>
            </a:r>
            <a:r>
              <a:rPr lang="en-US" dirty="0"/>
              <a:t>! </a:t>
            </a:r>
          </a:p>
          <a:p>
            <a:pPr algn="ctr"/>
            <a:r>
              <a:rPr lang="en-US" dirty="0"/>
              <a:t> I’m a hungry pig</a:t>
            </a: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7A6906EF-A8C6-492B-8A66-4452FFBAC4F1}"/>
              </a:ext>
            </a:extLst>
          </p:cNvPr>
          <p:cNvSpPr/>
          <p:nvPr/>
        </p:nvSpPr>
        <p:spPr>
          <a:xfrm>
            <a:off x="6313715" y="361156"/>
            <a:ext cx="3800726" cy="1046730"/>
          </a:xfrm>
          <a:prstGeom prst="wedgeRoundRectCallout">
            <a:avLst>
              <a:gd name="adj1" fmla="val 62144"/>
              <a:gd name="adj2" fmla="val 4289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I’m  so hungry!</a:t>
            </a:r>
          </a:p>
          <a:p>
            <a:pPr algn="ctr"/>
            <a:r>
              <a:rPr lang="en-US" dirty="0"/>
              <a:t>No one has given me food for days!</a:t>
            </a:r>
          </a:p>
          <a:p>
            <a:pPr algn="ctr"/>
            <a:r>
              <a:rPr lang="en-US" dirty="0"/>
              <a:t>I would eat the pig food!</a:t>
            </a:r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9EF4D91F-8F47-42C1-B9CA-06AE76FDB7E1}"/>
              </a:ext>
            </a:extLst>
          </p:cNvPr>
          <p:cNvSpPr/>
          <p:nvPr/>
        </p:nvSpPr>
        <p:spPr>
          <a:xfrm>
            <a:off x="9104643" y="4100693"/>
            <a:ext cx="2550327" cy="636470"/>
          </a:xfrm>
          <a:prstGeom prst="wedgeRoundRectCallout">
            <a:avLst>
              <a:gd name="adj1" fmla="val -60391"/>
              <a:gd name="adj2" fmla="val -73624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Get away!</a:t>
            </a:r>
          </a:p>
          <a:p>
            <a:pPr algn="ctr"/>
            <a:r>
              <a:rPr lang="en-US" dirty="0"/>
              <a:t>You can’t have our food!</a:t>
            </a:r>
          </a:p>
        </p:txBody>
      </p:sp>
    </p:spTree>
    <p:extLst>
      <p:ext uri="{BB962C8B-B14F-4D97-AF65-F5344CB8AC3E}">
        <p14:creationId xmlns:p14="http://schemas.microsoft.com/office/powerpoint/2010/main" val="5238299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picture containing outdoor, grass, tree, field&#10;&#10;Description automatically generated">
            <a:extLst>
              <a:ext uri="{FF2B5EF4-FFF2-40B4-BE49-F238E27FC236}">
                <a16:creationId xmlns:a16="http://schemas.microsoft.com/office/drawing/2014/main" id="{153CCF16-A900-410F-9620-2D5009AD9A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7337" y="463551"/>
            <a:ext cx="6627041" cy="4970281"/>
          </a:xfrm>
        </p:spPr>
      </p:pic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2C6AF3A2-6774-4625-B4B3-E13EC4C4AD7B}"/>
              </a:ext>
            </a:extLst>
          </p:cNvPr>
          <p:cNvSpPr/>
          <p:nvPr/>
        </p:nvSpPr>
        <p:spPr>
          <a:xfrm>
            <a:off x="5525292" y="5535251"/>
            <a:ext cx="2019594" cy="606629"/>
          </a:xfrm>
          <a:prstGeom prst="wedgeRoundRectCallout">
            <a:avLst>
              <a:gd name="adj1" fmla="val -33293"/>
              <a:gd name="adj2" fmla="val -92840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Oink </a:t>
            </a:r>
            <a:r>
              <a:rPr lang="en-US" dirty="0" err="1"/>
              <a:t>Oink</a:t>
            </a:r>
            <a:r>
              <a:rPr lang="en-US" dirty="0"/>
              <a:t>!  </a:t>
            </a: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7A6906EF-A8C6-492B-8A66-4452FFBAC4F1}"/>
              </a:ext>
            </a:extLst>
          </p:cNvPr>
          <p:cNvSpPr/>
          <p:nvPr/>
        </p:nvSpPr>
        <p:spPr>
          <a:xfrm>
            <a:off x="6535089" y="463551"/>
            <a:ext cx="2720761" cy="997358"/>
          </a:xfrm>
          <a:prstGeom prst="wedgeRoundRectCallout">
            <a:avLst>
              <a:gd name="adj1" fmla="val 65345"/>
              <a:gd name="adj2" fmla="val 34109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This place really stinks!</a:t>
            </a:r>
          </a:p>
          <a:p>
            <a:pPr algn="ctr"/>
            <a:r>
              <a:rPr lang="en-US" dirty="0"/>
              <a:t>I’m leaving!</a:t>
            </a:r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9EF4D91F-8F47-42C1-B9CA-06AE76FDB7E1}"/>
              </a:ext>
            </a:extLst>
          </p:cNvPr>
          <p:cNvSpPr/>
          <p:nvPr/>
        </p:nvSpPr>
        <p:spPr>
          <a:xfrm>
            <a:off x="7895469" y="5115597"/>
            <a:ext cx="2550327" cy="636470"/>
          </a:xfrm>
          <a:prstGeom prst="wedgeRoundRectCallout">
            <a:avLst>
              <a:gd name="adj1" fmla="val -60391"/>
              <a:gd name="adj2" fmla="val -73624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Are you calling us stinky?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B1E6C6D-EDA4-4A32-8936-417B02C8EBD1}"/>
              </a:ext>
            </a:extLst>
          </p:cNvPr>
          <p:cNvSpPr/>
          <p:nvPr/>
        </p:nvSpPr>
        <p:spPr>
          <a:xfrm rot="20806626">
            <a:off x="31225" y="4771322"/>
            <a:ext cx="481401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God used this hard time</a:t>
            </a:r>
          </a:p>
          <a:p>
            <a:pPr algn="ctr"/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To help the son stop and think.</a:t>
            </a:r>
          </a:p>
        </p:txBody>
      </p:sp>
    </p:spTree>
    <p:extLst>
      <p:ext uri="{BB962C8B-B14F-4D97-AF65-F5344CB8AC3E}">
        <p14:creationId xmlns:p14="http://schemas.microsoft.com/office/powerpoint/2010/main" val="3761978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5AFB9-FBB4-42A5-A3CE-E7B297C0A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93" y="654898"/>
            <a:ext cx="3632367" cy="1252537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  <a:t>Luke 15</a:t>
            </a:r>
            <a:b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</a:br>
            <a: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  <a:t>I have been foolish!</a:t>
            </a:r>
            <a:b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</a:br>
            <a:endParaRPr lang="en-US" dirty="0">
              <a:solidFill>
                <a:srgbClr val="7030A0"/>
              </a:solidFill>
              <a:latin typeface="Britannic Bold" panose="020B0903060703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2E17A4-0165-4151-87B6-06D5256059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7762" y="1741715"/>
            <a:ext cx="3632367" cy="3721833"/>
          </a:xfrm>
          <a:custGeom>
            <a:avLst/>
            <a:gdLst>
              <a:gd name="connsiteX0" fmla="*/ 0 w 3632367"/>
              <a:gd name="connsiteY0" fmla="*/ 0 h 3721833"/>
              <a:gd name="connsiteX1" fmla="*/ 3632367 w 3632367"/>
              <a:gd name="connsiteY1" fmla="*/ 0 h 3721833"/>
              <a:gd name="connsiteX2" fmla="*/ 3632367 w 3632367"/>
              <a:gd name="connsiteY2" fmla="*/ 3721833 h 3721833"/>
              <a:gd name="connsiteX3" fmla="*/ 0 w 3632367"/>
              <a:gd name="connsiteY3" fmla="*/ 3721833 h 3721833"/>
              <a:gd name="connsiteX4" fmla="*/ 0 w 3632367"/>
              <a:gd name="connsiteY4" fmla="*/ 0 h 3721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32367" h="3721833" extrusionOk="0">
                <a:moveTo>
                  <a:pt x="0" y="0"/>
                </a:moveTo>
                <a:cubicBezTo>
                  <a:pt x="1197806" y="-101487"/>
                  <a:pt x="3057900" y="-162162"/>
                  <a:pt x="3632367" y="0"/>
                </a:cubicBezTo>
                <a:cubicBezTo>
                  <a:pt x="3693080" y="543402"/>
                  <a:pt x="3571295" y="2029637"/>
                  <a:pt x="3632367" y="3721833"/>
                </a:cubicBezTo>
                <a:cubicBezTo>
                  <a:pt x="2081810" y="3771898"/>
                  <a:pt x="572524" y="3563384"/>
                  <a:pt x="0" y="3721833"/>
                </a:cubicBezTo>
                <a:cubicBezTo>
                  <a:pt x="-24452" y="3006874"/>
                  <a:pt x="-67663" y="779734"/>
                  <a:pt x="0" y="0"/>
                </a:cubicBezTo>
                <a:close/>
              </a:path>
            </a:pathLst>
          </a:custGeom>
          <a:noFill/>
          <a:ln w="76200">
            <a:solidFill>
              <a:srgbClr val="7030A0"/>
            </a:solidFill>
            <a:extLst>
              <a:ext uri="{C807C97D-BFC1-408E-A445-0C87EB9F89A2}">
                <ask:lineSketchStyleProps xmlns:ask="http://schemas.microsoft.com/office/drawing/2018/sketchyshapes" sd="981765707"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endParaRPr lang="en-US" sz="1800" baseline="30000" dirty="0">
              <a:solidFill>
                <a:schemeClr val="tx1"/>
              </a:solidFill>
            </a:endParaRPr>
          </a:p>
          <a:p>
            <a:pPr algn="ctr"/>
            <a:r>
              <a:rPr lang="en-US" sz="1800" baseline="30000" dirty="0">
                <a:solidFill>
                  <a:schemeClr val="tx1"/>
                </a:solidFill>
              </a:rPr>
              <a:t>17 </a:t>
            </a:r>
            <a:r>
              <a:rPr lang="en-US" sz="1800" dirty="0">
                <a:solidFill>
                  <a:schemeClr val="tx1"/>
                </a:solidFill>
              </a:rPr>
              <a:t>The son realized that he had been very foolish.</a:t>
            </a:r>
          </a:p>
          <a:p>
            <a:pPr algn="ctr"/>
            <a:r>
              <a:rPr lang="en-US" sz="1800" dirty="0">
                <a:solidFill>
                  <a:schemeClr val="tx1"/>
                </a:solidFill>
              </a:rPr>
              <a:t> He thought, ‘All of my father’s servants have plenty of food. But I am here, almost dying with hunger. </a:t>
            </a:r>
          </a:p>
          <a:p>
            <a:pPr algn="ctr"/>
            <a:r>
              <a:rPr lang="en-US" sz="1800" baseline="30000" dirty="0">
                <a:solidFill>
                  <a:schemeClr val="tx1"/>
                </a:solidFill>
              </a:rPr>
              <a:t>18 </a:t>
            </a:r>
            <a:r>
              <a:rPr lang="en-US" sz="1800" dirty="0">
                <a:solidFill>
                  <a:schemeClr val="tx1"/>
                </a:solidFill>
              </a:rPr>
              <a:t>I will leave and return to my father.</a:t>
            </a:r>
          </a:p>
          <a:p>
            <a:pPr algn="ctr"/>
            <a:r>
              <a:rPr lang="en-US" sz="1800" dirty="0">
                <a:solidFill>
                  <a:schemeClr val="tx1"/>
                </a:solidFill>
              </a:rPr>
              <a:t> I’ll say to him: Father, I have sinned against God and against you. </a:t>
            </a:r>
            <a:r>
              <a:rPr lang="en-US" sz="1800" baseline="30000" dirty="0">
                <a:solidFill>
                  <a:schemeClr val="tx1"/>
                </a:solidFill>
              </a:rPr>
              <a:t>19 </a:t>
            </a:r>
            <a:r>
              <a:rPr lang="en-US" sz="1800" dirty="0">
                <a:solidFill>
                  <a:schemeClr val="tx1"/>
                </a:solidFill>
              </a:rPr>
              <a:t>I am not good enough to be called your son. But let me be like one of your servants.’ </a:t>
            </a:r>
          </a:p>
        </p:txBody>
      </p:sp>
      <p:pic>
        <p:nvPicPr>
          <p:cNvPr id="6" name="Content Placeholder 5" descr="A picture containing outdoor, sky, grass, ground&#10;&#10;Description automatically generated">
            <a:extLst>
              <a:ext uri="{FF2B5EF4-FFF2-40B4-BE49-F238E27FC236}">
                <a16:creationId xmlns:a16="http://schemas.microsoft.com/office/drawing/2014/main" id="{E84B0810-C7FC-491E-B4F8-E658DF0AE5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7970" y="538110"/>
            <a:ext cx="6134169" cy="4600627"/>
          </a:xfrm>
        </p:spPr>
      </p:pic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7A6906EF-A8C6-492B-8A66-4452FFBAC4F1}"/>
              </a:ext>
            </a:extLst>
          </p:cNvPr>
          <p:cNvSpPr/>
          <p:nvPr/>
        </p:nvSpPr>
        <p:spPr>
          <a:xfrm>
            <a:off x="4572000" y="982539"/>
            <a:ext cx="3113202" cy="526947"/>
          </a:xfrm>
          <a:prstGeom prst="wedgeRoundRectCallout">
            <a:avLst>
              <a:gd name="adj1" fmla="val 54848"/>
              <a:gd name="adj2" fmla="val 133009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 have been very foolish!</a:t>
            </a:r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7765A234-3262-4F93-95E3-C4701BD1A8DA}"/>
              </a:ext>
            </a:extLst>
          </p:cNvPr>
          <p:cNvSpPr/>
          <p:nvPr/>
        </p:nvSpPr>
        <p:spPr>
          <a:xfrm>
            <a:off x="4688114" y="2267933"/>
            <a:ext cx="2997088" cy="1026810"/>
          </a:xfrm>
          <a:prstGeom prst="wedgeRoundRectCallout">
            <a:avLst>
              <a:gd name="adj1" fmla="val 67902"/>
              <a:gd name="adj2" fmla="val -28252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My father’s servants have plenty of food.</a:t>
            </a:r>
          </a:p>
          <a:p>
            <a:pPr algn="ctr"/>
            <a:r>
              <a:rPr lang="en-US" dirty="0"/>
              <a:t>I will serve my Father.</a:t>
            </a:r>
          </a:p>
        </p:txBody>
      </p:sp>
    </p:spTree>
    <p:extLst>
      <p:ext uri="{BB962C8B-B14F-4D97-AF65-F5344CB8AC3E}">
        <p14:creationId xmlns:p14="http://schemas.microsoft.com/office/powerpoint/2010/main" val="11719159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5AFB9-FBB4-42A5-A3CE-E7B297C0A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93" y="654898"/>
            <a:ext cx="3026629" cy="1252537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  <a:t>Luke 15</a:t>
            </a:r>
            <a:b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</a:br>
            <a: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  <a:t>I’ll go home</a:t>
            </a:r>
            <a:b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</a:br>
            <a:endParaRPr lang="en-US" dirty="0">
              <a:solidFill>
                <a:srgbClr val="7030A0"/>
              </a:solidFill>
              <a:latin typeface="Britannic Bold" panose="020B0903060703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2E17A4-0165-4151-87B6-06D5256059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4547" y="1988456"/>
            <a:ext cx="3632367" cy="1132115"/>
          </a:xfrm>
          <a:custGeom>
            <a:avLst/>
            <a:gdLst>
              <a:gd name="connsiteX0" fmla="*/ 0 w 3632367"/>
              <a:gd name="connsiteY0" fmla="*/ 0 h 1132115"/>
              <a:gd name="connsiteX1" fmla="*/ 3632367 w 3632367"/>
              <a:gd name="connsiteY1" fmla="*/ 0 h 1132115"/>
              <a:gd name="connsiteX2" fmla="*/ 3632367 w 3632367"/>
              <a:gd name="connsiteY2" fmla="*/ 1132115 h 1132115"/>
              <a:gd name="connsiteX3" fmla="*/ 0 w 3632367"/>
              <a:gd name="connsiteY3" fmla="*/ 1132115 h 1132115"/>
              <a:gd name="connsiteX4" fmla="*/ 0 w 3632367"/>
              <a:gd name="connsiteY4" fmla="*/ 0 h 1132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32367" h="1132115" extrusionOk="0">
                <a:moveTo>
                  <a:pt x="0" y="0"/>
                </a:moveTo>
                <a:cubicBezTo>
                  <a:pt x="1197806" y="-101487"/>
                  <a:pt x="3057900" y="-162162"/>
                  <a:pt x="3632367" y="0"/>
                </a:cubicBezTo>
                <a:cubicBezTo>
                  <a:pt x="3586516" y="295297"/>
                  <a:pt x="3685711" y="705986"/>
                  <a:pt x="3632367" y="1132115"/>
                </a:cubicBezTo>
                <a:cubicBezTo>
                  <a:pt x="2081810" y="1182180"/>
                  <a:pt x="572524" y="973666"/>
                  <a:pt x="0" y="1132115"/>
                </a:cubicBezTo>
                <a:cubicBezTo>
                  <a:pt x="17253" y="1010574"/>
                  <a:pt x="-91246" y="266185"/>
                  <a:pt x="0" y="0"/>
                </a:cubicBezTo>
                <a:close/>
              </a:path>
            </a:pathLst>
          </a:custGeom>
          <a:noFill/>
          <a:ln w="76200">
            <a:solidFill>
              <a:srgbClr val="7030A0"/>
            </a:solidFill>
            <a:extLst>
              <a:ext uri="{C807C97D-BFC1-408E-A445-0C87EB9F89A2}">
                <ask:lineSketchStyleProps xmlns:ask="http://schemas.microsoft.com/office/drawing/2018/sketchyshapes" sd="981765707"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endParaRPr lang="en-US" baseline="30000" dirty="0">
              <a:solidFill>
                <a:schemeClr val="tx1"/>
              </a:solidFill>
            </a:endParaRPr>
          </a:p>
          <a:p>
            <a:pPr algn="ctr"/>
            <a:r>
              <a:rPr lang="en-US" baseline="30000" dirty="0">
                <a:solidFill>
                  <a:schemeClr val="tx1"/>
                </a:solidFill>
              </a:rPr>
              <a:t>20 </a:t>
            </a:r>
            <a:r>
              <a:rPr lang="en-US" dirty="0">
                <a:solidFill>
                  <a:schemeClr val="tx1"/>
                </a:solidFill>
              </a:rPr>
              <a:t>So the son left and went to his father.</a:t>
            </a:r>
          </a:p>
        </p:txBody>
      </p:sp>
      <p:pic>
        <p:nvPicPr>
          <p:cNvPr id="15" name="Content Placeholder 5" descr="A picture containing outdoor, sky, grass, ground&#10;&#10;Description automatically generated">
            <a:extLst>
              <a:ext uri="{FF2B5EF4-FFF2-40B4-BE49-F238E27FC236}">
                <a16:creationId xmlns:a16="http://schemas.microsoft.com/office/drawing/2014/main" id="{4BEA529E-8582-41C0-8759-5F2630CB4F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7970" y="538110"/>
            <a:ext cx="6134169" cy="4600627"/>
          </a:xfrm>
          <a:prstGeom prst="rect">
            <a:avLst/>
          </a:prstGeom>
        </p:spPr>
      </p:pic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7A6906EF-A8C6-492B-8A66-4452FFBAC4F1}"/>
              </a:ext>
            </a:extLst>
          </p:cNvPr>
          <p:cNvSpPr/>
          <p:nvPr/>
        </p:nvSpPr>
        <p:spPr>
          <a:xfrm>
            <a:off x="4523873" y="778949"/>
            <a:ext cx="2511378" cy="2650051"/>
          </a:xfrm>
          <a:prstGeom prst="wedgeRoundRectCallout">
            <a:avLst>
              <a:gd name="adj1" fmla="val 93862"/>
              <a:gd name="adj2" fmla="val -6686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I’ll say to him: Father, I have sinned against God and against you. </a:t>
            </a:r>
            <a:r>
              <a:rPr lang="en-US" sz="1800" baseline="30000" dirty="0">
                <a:solidFill>
                  <a:schemeClr val="tx1"/>
                </a:solidFill>
              </a:rPr>
              <a:t>19 </a:t>
            </a:r>
            <a:r>
              <a:rPr lang="en-US" sz="1800" dirty="0">
                <a:solidFill>
                  <a:schemeClr val="tx1"/>
                </a:solidFill>
              </a:rPr>
              <a:t>I am not good enough to be called your son. But let me be like one of your servants.’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2086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5AFB9-FBB4-42A5-A3CE-E7B297C0A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93" y="654898"/>
            <a:ext cx="3026629" cy="1252537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  <a:t>Luke 15</a:t>
            </a:r>
            <a:b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</a:br>
            <a: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  <a:t>There’s my son!</a:t>
            </a:r>
            <a:b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</a:br>
            <a:endParaRPr lang="en-US" dirty="0">
              <a:solidFill>
                <a:srgbClr val="7030A0"/>
              </a:solidFill>
              <a:latin typeface="Britannic Bold" panose="020B0903060703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2E17A4-0165-4151-87B6-06D5256059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4547" y="1988456"/>
            <a:ext cx="3632367" cy="1814287"/>
          </a:xfrm>
          <a:custGeom>
            <a:avLst/>
            <a:gdLst>
              <a:gd name="connsiteX0" fmla="*/ 0 w 3632367"/>
              <a:gd name="connsiteY0" fmla="*/ 0 h 1814287"/>
              <a:gd name="connsiteX1" fmla="*/ 3632367 w 3632367"/>
              <a:gd name="connsiteY1" fmla="*/ 0 h 1814287"/>
              <a:gd name="connsiteX2" fmla="*/ 3632367 w 3632367"/>
              <a:gd name="connsiteY2" fmla="*/ 1814287 h 1814287"/>
              <a:gd name="connsiteX3" fmla="*/ 0 w 3632367"/>
              <a:gd name="connsiteY3" fmla="*/ 1814287 h 1814287"/>
              <a:gd name="connsiteX4" fmla="*/ 0 w 3632367"/>
              <a:gd name="connsiteY4" fmla="*/ 0 h 1814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32367" h="1814287" extrusionOk="0">
                <a:moveTo>
                  <a:pt x="0" y="0"/>
                </a:moveTo>
                <a:cubicBezTo>
                  <a:pt x="1197806" y="-101487"/>
                  <a:pt x="3057900" y="-162162"/>
                  <a:pt x="3632367" y="0"/>
                </a:cubicBezTo>
                <a:cubicBezTo>
                  <a:pt x="3739649" y="887658"/>
                  <a:pt x="3553782" y="1397168"/>
                  <a:pt x="3632367" y="1814287"/>
                </a:cubicBezTo>
                <a:cubicBezTo>
                  <a:pt x="2081810" y="1864352"/>
                  <a:pt x="572524" y="1655838"/>
                  <a:pt x="0" y="1814287"/>
                </a:cubicBezTo>
                <a:cubicBezTo>
                  <a:pt x="-41680" y="955181"/>
                  <a:pt x="-45844" y="287424"/>
                  <a:pt x="0" y="0"/>
                </a:cubicBezTo>
                <a:close/>
              </a:path>
            </a:pathLst>
          </a:custGeom>
          <a:noFill/>
          <a:ln w="76200">
            <a:solidFill>
              <a:srgbClr val="7030A0"/>
            </a:solidFill>
            <a:extLst>
              <a:ext uri="{C807C97D-BFC1-408E-A445-0C87EB9F89A2}">
                <ask:lineSketchStyleProps xmlns:ask="http://schemas.microsoft.com/office/drawing/2018/sketchyshapes" sd="981765707"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sz="2000" dirty="0">
                <a:solidFill>
                  <a:schemeClr val="tx1"/>
                </a:solidFill>
              </a:rPr>
              <a:t>“While the son was still a long way off, his father saw him coming. He felt sorry for his son. So the father ran to him, …</a:t>
            </a:r>
          </a:p>
        </p:txBody>
      </p:sp>
      <p:pic>
        <p:nvPicPr>
          <p:cNvPr id="6" name="Content Placeholder 5" descr="A picture containing outdoor, grass, standing&#10;&#10;Description automatically generated">
            <a:extLst>
              <a:ext uri="{FF2B5EF4-FFF2-40B4-BE49-F238E27FC236}">
                <a16:creationId xmlns:a16="http://schemas.microsoft.com/office/drawing/2014/main" id="{DA05FDCF-BFA2-4654-B2B4-ACCDE032D9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228" y="334415"/>
            <a:ext cx="6402225" cy="4801669"/>
          </a:xfrm>
        </p:spPr>
      </p:pic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5FE5921E-7185-479C-B5BF-286D3E5EBF65}"/>
              </a:ext>
            </a:extLst>
          </p:cNvPr>
          <p:cNvSpPr/>
          <p:nvPr/>
        </p:nvSpPr>
        <p:spPr>
          <a:xfrm>
            <a:off x="6096000" y="241430"/>
            <a:ext cx="2210026" cy="870857"/>
          </a:xfrm>
          <a:prstGeom prst="wedgeRoundRectCallout">
            <a:avLst>
              <a:gd name="adj1" fmla="val 45499"/>
              <a:gd name="adj2" fmla="val 100833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There’s my son!</a:t>
            </a:r>
          </a:p>
          <a:p>
            <a:pPr algn="ctr"/>
            <a:r>
              <a:rPr lang="en-US" dirty="0"/>
              <a:t>He’s coming to me!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87A931B-272C-431E-9AC3-D2838D29A892}"/>
              </a:ext>
            </a:extLst>
          </p:cNvPr>
          <p:cNvSpPr/>
          <p:nvPr/>
        </p:nvSpPr>
        <p:spPr>
          <a:xfrm rot="21013879">
            <a:off x="224675" y="4535919"/>
            <a:ext cx="507299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This is God’s response</a:t>
            </a:r>
          </a:p>
          <a:p>
            <a:pPr algn="ctr"/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 when we decide to come to Him.</a:t>
            </a:r>
          </a:p>
          <a:p>
            <a:pPr algn="ctr"/>
            <a:endParaRPr lang="en-US" sz="24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4531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A picture containing outdoor, ground, sky, person&#10;&#10;Description automatically generated">
            <a:extLst>
              <a:ext uri="{FF2B5EF4-FFF2-40B4-BE49-F238E27FC236}">
                <a16:creationId xmlns:a16="http://schemas.microsoft.com/office/drawing/2014/main" id="{DA41A57C-FD40-4454-BEBD-3A3030FE4C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955" y="1469173"/>
            <a:ext cx="5628141" cy="4221106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CB5AFB9-FBB4-42A5-A3CE-E7B297C0A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93" y="654898"/>
            <a:ext cx="3026629" cy="1252537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  <a:t>Luke 15</a:t>
            </a:r>
            <a:b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</a:br>
            <a: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  <a:t>There’s my son!</a:t>
            </a:r>
            <a:b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</a:br>
            <a:endParaRPr lang="en-US" dirty="0">
              <a:solidFill>
                <a:srgbClr val="7030A0"/>
              </a:solidFill>
              <a:latin typeface="Britannic Bold" panose="020B0903060703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2E17A4-0165-4151-87B6-06D5256059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8693" y="2139181"/>
            <a:ext cx="2630882" cy="1765161"/>
          </a:xfrm>
          <a:custGeom>
            <a:avLst/>
            <a:gdLst>
              <a:gd name="connsiteX0" fmla="*/ 0 w 2630882"/>
              <a:gd name="connsiteY0" fmla="*/ 0 h 1765161"/>
              <a:gd name="connsiteX1" fmla="*/ 2630882 w 2630882"/>
              <a:gd name="connsiteY1" fmla="*/ 0 h 1765161"/>
              <a:gd name="connsiteX2" fmla="*/ 2630882 w 2630882"/>
              <a:gd name="connsiteY2" fmla="*/ 1765161 h 1765161"/>
              <a:gd name="connsiteX3" fmla="*/ 0 w 2630882"/>
              <a:gd name="connsiteY3" fmla="*/ 1765161 h 1765161"/>
              <a:gd name="connsiteX4" fmla="*/ 0 w 2630882"/>
              <a:gd name="connsiteY4" fmla="*/ 0 h 1765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30882" h="1765161" extrusionOk="0">
                <a:moveTo>
                  <a:pt x="0" y="0"/>
                </a:moveTo>
                <a:cubicBezTo>
                  <a:pt x="357084" y="-101487"/>
                  <a:pt x="1489036" y="-162162"/>
                  <a:pt x="2630882" y="0"/>
                </a:cubicBezTo>
                <a:cubicBezTo>
                  <a:pt x="2686024" y="876810"/>
                  <a:pt x="2525938" y="904503"/>
                  <a:pt x="2630882" y="1765161"/>
                </a:cubicBezTo>
                <a:cubicBezTo>
                  <a:pt x="1358417" y="1815226"/>
                  <a:pt x="1279708" y="1606712"/>
                  <a:pt x="0" y="1765161"/>
                </a:cubicBezTo>
                <a:cubicBezTo>
                  <a:pt x="-87347" y="893206"/>
                  <a:pt x="1977" y="206788"/>
                  <a:pt x="0" y="0"/>
                </a:cubicBezTo>
                <a:close/>
              </a:path>
            </a:pathLst>
          </a:custGeom>
          <a:noFill/>
          <a:ln w="76200">
            <a:solidFill>
              <a:srgbClr val="7030A0"/>
            </a:solidFill>
            <a:extLst>
              <a:ext uri="{C807C97D-BFC1-408E-A445-0C87EB9F89A2}">
                <ask:lineSketchStyleProps xmlns:ask="http://schemas.microsoft.com/office/drawing/2018/sketchyshapes" sd="981765707"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endParaRPr lang="en-US" sz="2000" dirty="0">
              <a:solidFill>
                <a:schemeClr val="tx1"/>
              </a:solidFill>
            </a:endParaRPr>
          </a:p>
          <a:p>
            <a:pPr algn="ctr"/>
            <a:r>
              <a:rPr lang="en-US" sz="2000" dirty="0">
                <a:solidFill>
                  <a:schemeClr val="tx1"/>
                </a:solidFill>
              </a:rPr>
              <a:t>the father ran to him, and hugged and kissed him.</a:t>
            </a:r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5FE5921E-7185-479C-B5BF-286D3E5EBF65}"/>
              </a:ext>
            </a:extLst>
          </p:cNvPr>
          <p:cNvSpPr/>
          <p:nvPr/>
        </p:nvSpPr>
        <p:spPr>
          <a:xfrm>
            <a:off x="5036458" y="410309"/>
            <a:ext cx="2554514" cy="870857"/>
          </a:xfrm>
          <a:prstGeom prst="wedgeRoundRectCallout">
            <a:avLst>
              <a:gd name="adj1" fmla="val 45499"/>
              <a:gd name="adj2" fmla="val 100833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My son!</a:t>
            </a:r>
          </a:p>
          <a:p>
            <a:pPr algn="ctr"/>
            <a:r>
              <a:rPr lang="en-US" dirty="0"/>
              <a:t>I’ve been looking and </a:t>
            </a:r>
          </a:p>
          <a:p>
            <a:pPr algn="ctr"/>
            <a:r>
              <a:rPr lang="en-US" dirty="0"/>
              <a:t>watching for you</a:t>
            </a:r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B5369279-8FF5-4998-B39D-5A2221EC4308}"/>
              </a:ext>
            </a:extLst>
          </p:cNvPr>
          <p:cNvSpPr/>
          <p:nvPr/>
        </p:nvSpPr>
        <p:spPr>
          <a:xfrm>
            <a:off x="8106228" y="296864"/>
            <a:ext cx="3013867" cy="870857"/>
          </a:xfrm>
          <a:prstGeom prst="wedgeRoundRectCallout">
            <a:avLst>
              <a:gd name="adj1" fmla="val -32518"/>
              <a:gd name="adj2" fmla="val 9416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I’ve missed you so much!</a:t>
            </a:r>
          </a:p>
        </p:txBody>
      </p:sp>
    </p:spTree>
    <p:extLst>
      <p:ext uri="{BB962C8B-B14F-4D97-AF65-F5344CB8AC3E}">
        <p14:creationId xmlns:p14="http://schemas.microsoft.com/office/powerpoint/2010/main" val="40386069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5AFB9-FBB4-42A5-A3CE-E7B297C0A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93" y="654898"/>
            <a:ext cx="3974907" cy="1252537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  <a:t>Luke 15</a:t>
            </a:r>
            <a:b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</a:br>
            <a: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  <a:t>Father I have sinned!</a:t>
            </a:r>
            <a:b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</a:br>
            <a:endParaRPr lang="en-US" dirty="0">
              <a:solidFill>
                <a:srgbClr val="7030A0"/>
              </a:solidFill>
              <a:latin typeface="Britannic Bold" panose="020B0903060703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2E17A4-0165-4151-87B6-06D5256059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4547" y="1988456"/>
            <a:ext cx="2079339" cy="2371953"/>
          </a:xfrm>
          <a:custGeom>
            <a:avLst/>
            <a:gdLst>
              <a:gd name="connsiteX0" fmla="*/ 0 w 2079339"/>
              <a:gd name="connsiteY0" fmla="*/ 0 h 2371953"/>
              <a:gd name="connsiteX1" fmla="*/ 2079339 w 2079339"/>
              <a:gd name="connsiteY1" fmla="*/ 0 h 2371953"/>
              <a:gd name="connsiteX2" fmla="*/ 2079339 w 2079339"/>
              <a:gd name="connsiteY2" fmla="*/ 2371953 h 2371953"/>
              <a:gd name="connsiteX3" fmla="*/ 0 w 2079339"/>
              <a:gd name="connsiteY3" fmla="*/ 2371953 h 2371953"/>
              <a:gd name="connsiteX4" fmla="*/ 0 w 2079339"/>
              <a:gd name="connsiteY4" fmla="*/ 0 h 2371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9339" h="2371953" extrusionOk="0">
                <a:moveTo>
                  <a:pt x="0" y="0"/>
                </a:moveTo>
                <a:cubicBezTo>
                  <a:pt x="564117" y="-101487"/>
                  <a:pt x="1846526" y="-162162"/>
                  <a:pt x="2079339" y="0"/>
                </a:cubicBezTo>
                <a:cubicBezTo>
                  <a:pt x="2140052" y="855742"/>
                  <a:pt x="2018267" y="1963419"/>
                  <a:pt x="2079339" y="2371953"/>
                </a:cubicBezTo>
                <a:cubicBezTo>
                  <a:pt x="1194036" y="2422018"/>
                  <a:pt x="830192" y="2213504"/>
                  <a:pt x="0" y="2371953"/>
                </a:cubicBezTo>
                <a:cubicBezTo>
                  <a:pt x="-24452" y="1190663"/>
                  <a:pt x="-67663" y="338740"/>
                  <a:pt x="0" y="0"/>
                </a:cubicBezTo>
                <a:close/>
              </a:path>
            </a:pathLst>
          </a:custGeom>
          <a:noFill/>
          <a:ln w="76200">
            <a:solidFill>
              <a:srgbClr val="7030A0"/>
            </a:solidFill>
            <a:extLst>
              <a:ext uri="{C807C97D-BFC1-408E-A445-0C87EB9F89A2}">
                <ask:lineSketchStyleProps xmlns:ask="http://schemas.microsoft.com/office/drawing/2018/sketchyshapes" sd="981765707"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baseline="30000" dirty="0">
                <a:solidFill>
                  <a:schemeClr val="tx1"/>
                </a:solidFill>
              </a:rPr>
              <a:t>21 </a:t>
            </a:r>
            <a:r>
              <a:rPr lang="en-US" dirty="0">
                <a:solidFill>
                  <a:schemeClr val="tx1"/>
                </a:solidFill>
              </a:rPr>
              <a:t>The son said, ‘Father, I have sinned against God and against you. I am not good enough to be called your son.</a:t>
            </a:r>
          </a:p>
          <a:p>
            <a:pPr algn="ctr"/>
            <a:r>
              <a:rPr lang="en-US" baseline="30000" dirty="0">
                <a:solidFill>
                  <a:schemeClr val="tx1"/>
                </a:solidFill>
              </a:rPr>
              <a:t>22 </a:t>
            </a:r>
            <a:r>
              <a:rPr lang="en-US" dirty="0">
                <a:solidFill>
                  <a:schemeClr val="tx1"/>
                </a:solidFill>
              </a:rPr>
              <a:t>But the father said to his servants, ‘Hurry!</a:t>
            </a:r>
          </a:p>
        </p:txBody>
      </p:sp>
      <p:pic>
        <p:nvPicPr>
          <p:cNvPr id="6" name="Content Placeholder 5" descr="A picture containing sky, person, outdoor, person&#10;&#10;Description automatically generated">
            <a:extLst>
              <a:ext uri="{FF2B5EF4-FFF2-40B4-BE49-F238E27FC236}">
                <a16:creationId xmlns:a16="http://schemas.microsoft.com/office/drawing/2014/main" id="{94F2E3B7-A818-461F-9B5F-4A2971D657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4179" y="272272"/>
            <a:ext cx="6402225" cy="4801669"/>
          </a:xfrm>
        </p:spPr>
      </p:pic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7A6906EF-A8C6-492B-8A66-4452FFBAC4F1}"/>
              </a:ext>
            </a:extLst>
          </p:cNvPr>
          <p:cNvSpPr/>
          <p:nvPr/>
        </p:nvSpPr>
        <p:spPr>
          <a:xfrm>
            <a:off x="3048000" y="1907435"/>
            <a:ext cx="2881289" cy="1511830"/>
          </a:xfrm>
          <a:prstGeom prst="wedgeRoundRectCallout">
            <a:avLst>
              <a:gd name="adj1" fmla="val 77102"/>
              <a:gd name="adj2" fmla="val -17467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‘Father,</a:t>
            </a:r>
          </a:p>
          <a:p>
            <a:pPr algn="ctr"/>
            <a:r>
              <a:rPr lang="en-US" dirty="0"/>
              <a:t> I have sinned against God and against you.</a:t>
            </a:r>
          </a:p>
          <a:p>
            <a:pPr algn="ctr"/>
            <a:r>
              <a:rPr lang="en-US" dirty="0"/>
              <a:t> I am not good enough </a:t>
            </a:r>
          </a:p>
          <a:p>
            <a:pPr algn="ctr"/>
            <a:r>
              <a:rPr lang="en-US" dirty="0"/>
              <a:t>to be called your son….</a:t>
            </a:r>
          </a:p>
        </p:txBody>
      </p:sp>
      <p:sp>
        <p:nvSpPr>
          <p:cNvPr id="7" name="Thought Bubble: Cloud 6">
            <a:extLst>
              <a:ext uri="{FF2B5EF4-FFF2-40B4-BE49-F238E27FC236}">
                <a16:creationId xmlns:a16="http://schemas.microsoft.com/office/drawing/2014/main" id="{BE520E26-09A6-4985-ADAC-6D0367A7C835}"/>
              </a:ext>
            </a:extLst>
          </p:cNvPr>
          <p:cNvSpPr/>
          <p:nvPr/>
        </p:nvSpPr>
        <p:spPr>
          <a:xfrm>
            <a:off x="3817257" y="3744686"/>
            <a:ext cx="2511378" cy="1231446"/>
          </a:xfrm>
          <a:prstGeom prst="cloudCallout">
            <a:avLst>
              <a:gd name="adj1" fmla="val 54299"/>
              <a:gd name="adj2" fmla="val -21212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Let me just be your servant.</a:t>
            </a:r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5FE5921E-7185-479C-B5BF-286D3E5EBF65}"/>
              </a:ext>
            </a:extLst>
          </p:cNvPr>
          <p:cNvSpPr/>
          <p:nvPr/>
        </p:nvSpPr>
        <p:spPr>
          <a:xfrm>
            <a:off x="8543915" y="4360409"/>
            <a:ext cx="2210026" cy="870857"/>
          </a:xfrm>
          <a:prstGeom prst="wedgeRoundRectCallout">
            <a:avLst>
              <a:gd name="adj1" fmla="val -2443"/>
              <a:gd name="adj2" fmla="val -257501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Servant come here!</a:t>
            </a:r>
          </a:p>
          <a:p>
            <a:pPr algn="ctr"/>
            <a:r>
              <a:rPr lang="en-US" dirty="0"/>
              <a:t>Hurry!</a:t>
            </a:r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3B466711-4DBB-4444-998F-32350FACE8D0}"/>
              </a:ext>
            </a:extLst>
          </p:cNvPr>
          <p:cNvSpPr/>
          <p:nvPr/>
        </p:nvSpPr>
        <p:spPr>
          <a:xfrm>
            <a:off x="1746970" y="4944420"/>
            <a:ext cx="2210026" cy="687123"/>
          </a:xfrm>
          <a:prstGeom prst="wedgeRoundRectCallout">
            <a:avLst>
              <a:gd name="adj1" fmla="val -130510"/>
              <a:gd name="adj2" fmla="val -29167"/>
              <a:gd name="adj3" fmla="val 16667"/>
            </a:avLst>
          </a:prstGeom>
          <a:solidFill>
            <a:srgbClr val="7DFFFF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Yes sir!</a:t>
            </a:r>
          </a:p>
        </p:txBody>
      </p:sp>
    </p:spTree>
    <p:extLst>
      <p:ext uri="{BB962C8B-B14F-4D97-AF65-F5344CB8AC3E}">
        <p14:creationId xmlns:p14="http://schemas.microsoft.com/office/powerpoint/2010/main" val="562858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5AFB9-FBB4-42A5-A3CE-E7B297C0A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  <a:t>Luke 15</a:t>
            </a:r>
            <a:b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</a:br>
            <a:endParaRPr lang="en-US" dirty="0">
              <a:solidFill>
                <a:srgbClr val="7030A0"/>
              </a:solidFill>
              <a:latin typeface="Britannic Bold" panose="020B0903060703020204" pitchFamily="34" charset="0"/>
            </a:endParaRPr>
          </a:p>
        </p:txBody>
      </p:sp>
      <p:pic>
        <p:nvPicPr>
          <p:cNvPr id="10" name="Content Placeholder 9" descr="A picture containing outdoor, ground, tree, person&#10;&#10;Description automatically generated">
            <a:extLst>
              <a:ext uri="{FF2B5EF4-FFF2-40B4-BE49-F238E27FC236}">
                <a16:creationId xmlns:a16="http://schemas.microsoft.com/office/drawing/2014/main" id="{12958BA7-AA98-4809-BB70-5DACEA8F99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0749" y="304801"/>
            <a:ext cx="6734626" cy="505097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2E17A4-0165-4151-87B6-06D5256059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6625" y="2057400"/>
            <a:ext cx="3932237" cy="2743201"/>
          </a:xfrm>
          <a:custGeom>
            <a:avLst/>
            <a:gdLst>
              <a:gd name="connsiteX0" fmla="*/ 0 w 3932237"/>
              <a:gd name="connsiteY0" fmla="*/ 0 h 2743201"/>
              <a:gd name="connsiteX1" fmla="*/ 3932237 w 3932237"/>
              <a:gd name="connsiteY1" fmla="*/ 0 h 2743201"/>
              <a:gd name="connsiteX2" fmla="*/ 3932237 w 3932237"/>
              <a:gd name="connsiteY2" fmla="*/ 2743201 h 2743201"/>
              <a:gd name="connsiteX3" fmla="*/ 0 w 3932237"/>
              <a:gd name="connsiteY3" fmla="*/ 2743201 h 2743201"/>
              <a:gd name="connsiteX4" fmla="*/ 0 w 3932237"/>
              <a:gd name="connsiteY4" fmla="*/ 0 h 2743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32237" h="2743201" extrusionOk="0">
                <a:moveTo>
                  <a:pt x="0" y="0"/>
                </a:moveTo>
                <a:cubicBezTo>
                  <a:pt x="1690667" y="-101487"/>
                  <a:pt x="2657220" y="-162162"/>
                  <a:pt x="3932237" y="0"/>
                </a:cubicBezTo>
                <a:cubicBezTo>
                  <a:pt x="3992950" y="1226144"/>
                  <a:pt x="3871165" y="1880931"/>
                  <a:pt x="3932237" y="2743201"/>
                </a:cubicBezTo>
                <a:cubicBezTo>
                  <a:pt x="2481199" y="2793266"/>
                  <a:pt x="445193" y="2584752"/>
                  <a:pt x="0" y="2743201"/>
                </a:cubicBezTo>
                <a:cubicBezTo>
                  <a:pt x="-24452" y="1446847"/>
                  <a:pt x="-67663" y="1279629"/>
                  <a:pt x="0" y="0"/>
                </a:cubicBezTo>
                <a:close/>
              </a:path>
            </a:pathLst>
          </a:custGeom>
          <a:noFill/>
          <a:ln w="76200">
            <a:solidFill>
              <a:srgbClr val="7030A0"/>
            </a:solidFill>
            <a:extLst>
              <a:ext uri="{C807C97D-BFC1-408E-A445-0C87EB9F89A2}">
                <ask:lineSketchStyleProps xmlns:ask="http://schemas.microsoft.com/office/drawing/2018/sketchyshapes" sd="981765707"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sz="2400" baseline="30000" dirty="0">
                <a:solidFill>
                  <a:schemeClr val="tx1"/>
                </a:solidFill>
              </a:rPr>
              <a:t>22 </a:t>
            </a:r>
            <a:r>
              <a:rPr lang="en-US" sz="2400" dirty="0">
                <a:solidFill>
                  <a:schemeClr val="tx1"/>
                </a:solidFill>
              </a:rPr>
              <a:t>But the father said to his servants, ‘Hurry!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Bring the best clothes and put them on him….</a:t>
            </a: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75BCE238-F110-4ACB-A22B-B8B212ECA6AF}"/>
              </a:ext>
            </a:extLst>
          </p:cNvPr>
          <p:cNvSpPr/>
          <p:nvPr/>
        </p:nvSpPr>
        <p:spPr>
          <a:xfrm>
            <a:off x="4240175" y="197757"/>
            <a:ext cx="2210026" cy="948871"/>
          </a:xfrm>
          <a:prstGeom prst="wedgeRoundRectCallout">
            <a:avLst>
              <a:gd name="adj1" fmla="val 96069"/>
              <a:gd name="adj2" fmla="val 37499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Hurry bring my son the best clothes.</a:t>
            </a:r>
          </a:p>
          <a:p>
            <a:pPr algn="ctr"/>
            <a:r>
              <a:rPr lang="en-US" dirty="0"/>
              <a:t>I forgive him</a:t>
            </a:r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2F3F5177-8F66-4945-9979-0436CE346DC1}"/>
              </a:ext>
            </a:extLst>
          </p:cNvPr>
          <p:cNvSpPr/>
          <p:nvPr/>
        </p:nvSpPr>
        <p:spPr>
          <a:xfrm>
            <a:off x="9981974" y="1370277"/>
            <a:ext cx="2210026" cy="687123"/>
          </a:xfrm>
          <a:prstGeom prst="wedgeRoundRectCallout">
            <a:avLst>
              <a:gd name="adj1" fmla="val -39222"/>
              <a:gd name="adj2" fmla="val 112359"/>
              <a:gd name="adj3" fmla="val 16667"/>
            </a:avLst>
          </a:prstGeom>
          <a:solidFill>
            <a:srgbClr val="7DFFFF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Here is the special robe.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5051254-91DA-491F-AEF3-BBAF8F9AEDB6}"/>
              </a:ext>
            </a:extLst>
          </p:cNvPr>
          <p:cNvSpPr/>
          <p:nvPr/>
        </p:nvSpPr>
        <p:spPr>
          <a:xfrm>
            <a:off x="383916" y="5124938"/>
            <a:ext cx="456695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God covers us with</a:t>
            </a:r>
          </a:p>
          <a:p>
            <a:pPr algn="ctr"/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His righteousness like a robe.</a:t>
            </a:r>
          </a:p>
        </p:txBody>
      </p:sp>
    </p:spTree>
    <p:extLst>
      <p:ext uri="{BB962C8B-B14F-4D97-AF65-F5344CB8AC3E}">
        <p14:creationId xmlns:p14="http://schemas.microsoft.com/office/powerpoint/2010/main" val="5553895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5AFB9-FBB4-42A5-A3CE-E7B297C0A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  <a:t>Luke 15</a:t>
            </a:r>
            <a:b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</a:br>
            <a:endParaRPr lang="en-US" dirty="0">
              <a:solidFill>
                <a:srgbClr val="7030A0"/>
              </a:solidFill>
              <a:latin typeface="Britannic Bold" panose="020B0903060703020204" pitchFamily="34" charset="0"/>
            </a:endParaRPr>
          </a:p>
        </p:txBody>
      </p:sp>
      <p:pic>
        <p:nvPicPr>
          <p:cNvPr id="10" name="Content Placeholder 9" descr="A picture containing outdoor, ground, tree, person&#10;&#10;Description automatically generated">
            <a:extLst>
              <a:ext uri="{FF2B5EF4-FFF2-40B4-BE49-F238E27FC236}">
                <a16:creationId xmlns:a16="http://schemas.microsoft.com/office/drawing/2014/main" id="{12958BA7-AA98-4809-BB70-5DACEA8F99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0749" y="304801"/>
            <a:ext cx="6734626" cy="505097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2E17A4-0165-4151-87B6-06D5256059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6625" y="2057400"/>
            <a:ext cx="3932237" cy="4120972"/>
          </a:xfrm>
          <a:custGeom>
            <a:avLst/>
            <a:gdLst>
              <a:gd name="connsiteX0" fmla="*/ 0 w 3932237"/>
              <a:gd name="connsiteY0" fmla="*/ 0 h 4120972"/>
              <a:gd name="connsiteX1" fmla="*/ 3932237 w 3932237"/>
              <a:gd name="connsiteY1" fmla="*/ 0 h 4120972"/>
              <a:gd name="connsiteX2" fmla="*/ 3932237 w 3932237"/>
              <a:gd name="connsiteY2" fmla="*/ 4120972 h 4120972"/>
              <a:gd name="connsiteX3" fmla="*/ 0 w 3932237"/>
              <a:gd name="connsiteY3" fmla="*/ 4120972 h 4120972"/>
              <a:gd name="connsiteX4" fmla="*/ 0 w 3932237"/>
              <a:gd name="connsiteY4" fmla="*/ 0 h 4120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32237" h="4120972" extrusionOk="0">
                <a:moveTo>
                  <a:pt x="0" y="0"/>
                </a:moveTo>
                <a:cubicBezTo>
                  <a:pt x="1690667" y="-101487"/>
                  <a:pt x="2657220" y="-162162"/>
                  <a:pt x="3932237" y="0"/>
                </a:cubicBezTo>
                <a:cubicBezTo>
                  <a:pt x="3992950" y="867035"/>
                  <a:pt x="3871165" y="2923442"/>
                  <a:pt x="3932237" y="4120972"/>
                </a:cubicBezTo>
                <a:cubicBezTo>
                  <a:pt x="2481199" y="4171037"/>
                  <a:pt x="445193" y="3962523"/>
                  <a:pt x="0" y="4120972"/>
                </a:cubicBezTo>
                <a:cubicBezTo>
                  <a:pt x="-24452" y="3302178"/>
                  <a:pt x="-67663" y="830127"/>
                  <a:pt x="0" y="0"/>
                </a:cubicBezTo>
                <a:close/>
              </a:path>
            </a:pathLst>
          </a:custGeom>
          <a:noFill/>
          <a:ln w="76200">
            <a:solidFill>
              <a:srgbClr val="7030A0"/>
            </a:solidFill>
            <a:extLst>
              <a:ext uri="{C807C97D-BFC1-408E-A445-0C87EB9F89A2}">
                <ask:lineSketchStyleProps xmlns:ask="http://schemas.microsoft.com/office/drawing/2018/sketchyshapes" sd="981765707"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sz="2400" baseline="30000" dirty="0">
                <a:solidFill>
                  <a:schemeClr val="tx1"/>
                </a:solidFill>
              </a:rPr>
              <a:t>22 </a:t>
            </a:r>
            <a:r>
              <a:rPr lang="en-US" sz="2400" dirty="0">
                <a:solidFill>
                  <a:schemeClr val="tx1"/>
                </a:solidFill>
              </a:rPr>
              <a:t>….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 Also, put a ring on his finger and sandals on his feet.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baseline="30000" dirty="0">
                <a:solidFill>
                  <a:schemeClr val="tx1"/>
                </a:solidFill>
              </a:rPr>
              <a:t>23 </a:t>
            </a:r>
            <a:r>
              <a:rPr lang="en-US" sz="2400" dirty="0">
                <a:solidFill>
                  <a:schemeClr val="tx1"/>
                </a:solidFill>
              </a:rPr>
              <a:t>And get our fat calf and kill it. Then we can have a feast and celebrate! </a:t>
            </a:r>
            <a:r>
              <a:rPr lang="en-US" sz="2400" baseline="30000" dirty="0">
                <a:solidFill>
                  <a:schemeClr val="tx1"/>
                </a:solidFill>
              </a:rPr>
              <a:t>24 </a:t>
            </a:r>
            <a:r>
              <a:rPr lang="en-US" sz="2400" dirty="0">
                <a:solidFill>
                  <a:schemeClr val="tx1"/>
                </a:solidFill>
              </a:rPr>
              <a:t>My son was dead, but now he is alive again! He was lost, but now he is found!’ 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75BCE238-F110-4ACB-A22B-B8B212ECA6AF}"/>
              </a:ext>
            </a:extLst>
          </p:cNvPr>
          <p:cNvSpPr/>
          <p:nvPr/>
        </p:nvSpPr>
        <p:spPr>
          <a:xfrm>
            <a:off x="4065821" y="139701"/>
            <a:ext cx="2415230" cy="948871"/>
          </a:xfrm>
          <a:prstGeom prst="wedgeRoundRectCallout">
            <a:avLst>
              <a:gd name="adj1" fmla="val 88257"/>
              <a:gd name="adj2" fmla="val 5126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Here is our family ring.</a:t>
            </a:r>
          </a:p>
          <a:p>
            <a:pPr algn="ctr"/>
            <a:r>
              <a:rPr lang="en-US" dirty="0"/>
              <a:t>You are my son!</a:t>
            </a: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5F84162D-3ED7-4F0F-9A2B-7ADC1CECB793}"/>
              </a:ext>
            </a:extLst>
          </p:cNvPr>
          <p:cNvSpPr/>
          <p:nvPr/>
        </p:nvSpPr>
        <p:spPr>
          <a:xfrm>
            <a:off x="4617585" y="1907435"/>
            <a:ext cx="1311703" cy="948871"/>
          </a:xfrm>
          <a:prstGeom prst="wedgeRoundRectCallout">
            <a:avLst>
              <a:gd name="adj1" fmla="val 84848"/>
              <a:gd name="adj2" fmla="val -38882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Oh Father I’m not worthy.</a:t>
            </a: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560E1FC8-0A55-4010-92B1-3601A7523619}"/>
              </a:ext>
            </a:extLst>
          </p:cNvPr>
          <p:cNvSpPr/>
          <p:nvPr/>
        </p:nvSpPr>
        <p:spPr>
          <a:xfrm>
            <a:off x="8745574" y="553358"/>
            <a:ext cx="2606637" cy="948871"/>
          </a:xfrm>
          <a:prstGeom prst="wedgeRoundRectCallout">
            <a:avLst>
              <a:gd name="adj1" fmla="val -66148"/>
              <a:gd name="adj2" fmla="val 81859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Put sandals on his feet.</a:t>
            </a:r>
          </a:p>
          <a:p>
            <a:pPr algn="ctr"/>
            <a:r>
              <a:rPr lang="en-US" dirty="0"/>
              <a:t>He is not a servant.</a:t>
            </a:r>
          </a:p>
        </p:txBody>
      </p:sp>
      <p:pic>
        <p:nvPicPr>
          <p:cNvPr id="5" name="Picture 4" descr="A brown leather glove&#10;&#10;Description automatically generated with low confidence">
            <a:extLst>
              <a:ext uri="{FF2B5EF4-FFF2-40B4-BE49-F238E27FC236}">
                <a16:creationId xmlns:a16="http://schemas.microsoft.com/office/drawing/2014/main" id="{4B69E604-D642-4B17-BBDB-D42C2F651DF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119" y="3084103"/>
            <a:ext cx="1043048" cy="573497"/>
          </a:xfrm>
          <a:prstGeom prst="rect">
            <a:avLst/>
          </a:prstGeom>
        </p:spPr>
      </p:pic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A030D3FF-3D4D-4763-93F9-47FE38355629}"/>
              </a:ext>
            </a:extLst>
          </p:cNvPr>
          <p:cNvSpPr/>
          <p:nvPr/>
        </p:nvSpPr>
        <p:spPr>
          <a:xfrm>
            <a:off x="8211231" y="4361726"/>
            <a:ext cx="2210026" cy="687123"/>
          </a:xfrm>
          <a:prstGeom prst="wedgeRoundRectCallout">
            <a:avLst>
              <a:gd name="adj1" fmla="val 34990"/>
              <a:gd name="adj2" fmla="val -172805"/>
              <a:gd name="adj3" fmla="val 16667"/>
            </a:avLst>
          </a:prstGeom>
          <a:solidFill>
            <a:srgbClr val="7DFFFF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Here are sandals for your tired feet.</a:t>
            </a:r>
          </a:p>
        </p:txBody>
      </p:sp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071BC5B2-2B74-4F8B-B45B-F09706BE104D}"/>
              </a:ext>
            </a:extLst>
          </p:cNvPr>
          <p:cNvSpPr/>
          <p:nvPr/>
        </p:nvSpPr>
        <p:spPr>
          <a:xfrm>
            <a:off x="4625969" y="4218525"/>
            <a:ext cx="2606637" cy="1218888"/>
          </a:xfrm>
          <a:prstGeom prst="wedgeRoundRectCallout">
            <a:avLst>
              <a:gd name="adj1" fmla="val 61364"/>
              <a:gd name="adj2" fmla="val -184424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And get food ready for a party!</a:t>
            </a:r>
          </a:p>
          <a:p>
            <a:pPr algn="ctr"/>
            <a:r>
              <a:rPr lang="en-US" dirty="0"/>
              <a:t>My son was lost</a:t>
            </a:r>
          </a:p>
          <a:p>
            <a:pPr algn="ctr"/>
            <a:r>
              <a:rPr lang="en-US" dirty="0"/>
              <a:t>And now is found!</a:t>
            </a:r>
          </a:p>
        </p:txBody>
      </p:sp>
    </p:spTree>
    <p:extLst>
      <p:ext uri="{BB962C8B-B14F-4D97-AF65-F5344CB8AC3E}">
        <p14:creationId xmlns:p14="http://schemas.microsoft.com/office/powerpoint/2010/main" val="3254884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5AFB9-FBB4-42A5-A3CE-E7B297C0A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  <a:t>Luke 15</a:t>
            </a:r>
            <a:b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</a:br>
            <a: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  <a:t>Let’s Party!</a:t>
            </a:r>
            <a:b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</a:br>
            <a:endParaRPr lang="en-US" dirty="0">
              <a:solidFill>
                <a:srgbClr val="7030A0"/>
              </a:solidFill>
              <a:latin typeface="Britannic Bold" panose="020B0903060703020204" pitchFamily="34" charset="0"/>
            </a:endParaRPr>
          </a:p>
        </p:txBody>
      </p:sp>
      <p:pic>
        <p:nvPicPr>
          <p:cNvPr id="8" name="Content Placeholder 7" descr="A group of men in robes&#10;&#10;Description automatically generated with low confidence">
            <a:extLst>
              <a:ext uri="{FF2B5EF4-FFF2-40B4-BE49-F238E27FC236}">
                <a16:creationId xmlns:a16="http://schemas.microsoft.com/office/drawing/2014/main" id="{079E5204-04E8-4DEF-BA90-DBF97357DE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288" y="932145"/>
            <a:ext cx="6208712" cy="4656534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2E17A4-0165-4151-87B6-06D5256059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7" y="2072870"/>
            <a:ext cx="3932237" cy="1356130"/>
          </a:xfrm>
          <a:custGeom>
            <a:avLst/>
            <a:gdLst>
              <a:gd name="connsiteX0" fmla="*/ 0 w 3932237"/>
              <a:gd name="connsiteY0" fmla="*/ 0 h 1356130"/>
              <a:gd name="connsiteX1" fmla="*/ 3932237 w 3932237"/>
              <a:gd name="connsiteY1" fmla="*/ 0 h 1356130"/>
              <a:gd name="connsiteX2" fmla="*/ 3932237 w 3932237"/>
              <a:gd name="connsiteY2" fmla="*/ 1356130 h 1356130"/>
              <a:gd name="connsiteX3" fmla="*/ 0 w 3932237"/>
              <a:gd name="connsiteY3" fmla="*/ 1356130 h 1356130"/>
              <a:gd name="connsiteX4" fmla="*/ 0 w 3932237"/>
              <a:gd name="connsiteY4" fmla="*/ 0 h 1356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32237" h="1356130" extrusionOk="0">
                <a:moveTo>
                  <a:pt x="0" y="0"/>
                </a:moveTo>
                <a:cubicBezTo>
                  <a:pt x="1690667" y="-101487"/>
                  <a:pt x="2657220" y="-162162"/>
                  <a:pt x="3932237" y="0"/>
                </a:cubicBezTo>
                <a:cubicBezTo>
                  <a:pt x="3958107" y="538888"/>
                  <a:pt x="3858373" y="880173"/>
                  <a:pt x="3932237" y="1356130"/>
                </a:cubicBezTo>
                <a:cubicBezTo>
                  <a:pt x="2481199" y="1406195"/>
                  <a:pt x="445193" y="1197681"/>
                  <a:pt x="0" y="1356130"/>
                </a:cubicBezTo>
                <a:cubicBezTo>
                  <a:pt x="8155" y="940910"/>
                  <a:pt x="9886" y="210678"/>
                  <a:pt x="0" y="0"/>
                </a:cubicBezTo>
                <a:close/>
              </a:path>
            </a:pathLst>
          </a:custGeom>
          <a:noFill/>
          <a:ln w="76200">
            <a:solidFill>
              <a:srgbClr val="7030A0"/>
            </a:solidFill>
            <a:extLst>
              <a:ext uri="{C807C97D-BFC1-408E-A445-0C87EB9F89A2}">
                <ask:lineSketchStyleProps xmlns:ask="http://schemas.microsoft.com/office/drawing/2018/sketchyshapes" sd="981765707"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7E5F04-6B07-4E76-A8A5-81F3A15D0D85}"/>
              </a:ext>
            </a:extLst>
          </p:cNvPr>
          <p:cNvSpPr txBox="1"/>
          <p:nvPr/>
        </p:nvSpPr>
        <p:spPr>
          <a:xfrm>
            <a:off x="1035162" y="2711634"/>
            <a:ext cx="3251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So, they began to celebrate.</a:t>
            </a:r>
          </a:p>
          <a:p>
            <a:endParaRPr lang="en-US" dirty="0"/>
          </a:p>
        </p:txBody>
      </p:sp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DE321FC4-E304-42E9-BD27-C4E184AD96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9821" y="3709166"/>
            <a:ext cx="1457244" cy="2129956"/>
          </a:xfrm>
          <a:prstGeom prst="rect">
            <a:avLst/>
          </a:prstGeom>
        </p:spPr>
      </p:pic>
      <p:pic>
        <p:nvPicPr>
          <p:cNvPr id="10" name="Picture 9" descr="A picture containing text, tableware&#10;&#10;Description automatically generated">
            <a:extLst>
              <a:ext uri="{FF2B5EF4-FFF2-40B4-BE49-F238E27FC236}">
                <a16:creationId xmlns:a16="http://schemas.microsoft.com/office/drawing/2014/main" id="{43FAEF61-6CAA-40FA-A2C0-06B84ACC5F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86298">
            <a:off x="453571" y="4496757"/>
            <a:ext cx="1937136" cy="1107396"/>
          </a:xfrm>
          <a:prstGeom prst="rect">
            <a:avLst/>
          </a:prstGeom>
        </p:spPr>
      </p:pic>
      <p:pic>
        <p:nvPicPr>
          <p:cNvPr id="12" name="Picture 11" descr="A picture containing dessert, dark&#10;&#10;Description automatically generated">
            <a:extLst>
              <a:ext uri="{FF2B5EF4-FFF2-40B4-BE49-F238E27FC236}">
                <a16:creationId xmlns:a16="http://schemas.microsoft.com/office/drawing/2014/main" id="{D98062A7-B19F-45FD-9706-0B14D979D9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5262" y="4878751"/>
            <a:ext cx="1528137" cy="1577334"/>
          </a:xfrm>
          <a:prstGeom prst="rect">
            <a:avLst/>
          </a:prstGeom>
        </p:spPr>
      </p:pic>
      <p:pic>
        <p:nvPicPr>
          <p:cNvPr id="14" name="Picture 13" descr="A picture containing clipart&#10;&#10;Description automatically generated">
            <a:extLst>
              <a:ext uri="{FF2B5EF4-FFF2-40B4-BE49-F238E27FC236}">
                <a16:creationId xmlns:a16="http://schemas.microsoft.com/office/drawing/2014/main" id="{7887A191-C66C-4B3C-9726-5488B3084DA8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747" y="5380468"/>
            <a:ext cx="1259767" cy="1331567"/>
          </a:xfrm>
          <a:prstGeom prst="rect">
            <a:avLst/>
          </a:prstGeom>
        </p:spPr>
      </p:pic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B77B4E26-91BA-4434-B199-701C5DE8E551}"/>
              </a:ext>
            </a:extLst>
          </p:cNvPr>
          <p:cNvSpPr/>
          <p:nvPr/>
        </p:nvSpPr>
        <p:spPr>
          <a:xfrm>
            <a:off x="7794172" y="79829"/>
            <a:ext cx="3824716" cy="948871"/>
          </a:xfrm>
          <a:prstGeom prst="wedgeRoundRectCallout">
            <a:avLst>
              <a:gd name="adj1" fmla="val 4558"/>
              <a:gd name="adj2" fmla="val 101845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 did not expect this from Father!</a:t>
            </a:r>
          </a:p>
          <a:p>
            <a:pPr algn="ctr"/>
            <a:r>
              <a:rPr lang="en-US" dirty="0"/>
              <a:t>He really does LOVE me!</a:t>
            </a:r>
          </a:p>
          <a:p>
            <a:pPr algn="ctr"/>
            <a:r>
              <a:rPr lang="en-US" dirty="0"/>
              <a:t>I’m glad to be home!</a:t>
            </a:r>
          </a:p>
        </p:txBody>
      </p:sp>
    </p:spTree>
    <p:extLst>
      <p:ext uri="{BB962C8B-B14F-4D97-AF65-F5344CB8AC3E}">
        <p14:creationId xmlns:p14="http://schemas.microsoft.com/office/powerpoint/2010/main" val="19273498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5AFB9-FBB4-42A5-A3CE-E7B297C0A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  <a:t>Luke 15</a:t>
            </a:r>
            <a:b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</a:br>
            <a: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  <a:t>Let’s Party!</a:t>
            </a:r>
            <a:b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</a:br>
            <a:endParaRPr lang="en-US" dirty="0">
              <a:solidFill>
                <a:srgbClr val="7030A0"/>
              </a:solidFill>
              <a:latin typeface="Britannic Bold" panose="020B0903060703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2E17A4-0165-4151-87B6-06D5256059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7" y="2072870"/>
            <a:ext cx="3932237" cy="2495502"/>
          </a:xfrm>
          <a:custGeom>
            <a:avLst/>
            <a:gdLst>
              <a:gd name="connsiteX0" fmla="*/ 0 w 3932237"/>
              <a:gd name="connsiteY0" fmla="*/ 0 h 2495502"/>
              <a:gd name="connsiteX1" fmla="*/ 3932237 w 3932237"/>
              <a:gd name="connsiteY1" fmla="*/ 0 h 2495502"/>
              <a:gd name="connsiteX2" fmla="*/ 3932237 w 3932237"/>
              <a:gd name="connsiteY2" fmla="*/ 2495502 h 2495502"/>
              <a:gd name="connsiteX3" fmla="*/ 0 w 3932237"/>
              <a:gd name="connsiteY3" fmla="*/ 2495502 h 2495502"/>
              <a:gd name="connsiteX4" fmla="*/ 0 w 3932237"/>
              <a:gd name="connsiteY4" fmla="*/ 0 h 2495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32237" h="2495502" extrusionOk="0">
                <a:moveTo>
                  <a:pt x="0" y="0"/>
                </a:moveTo>
                <a:cubicBezTo>
                  <a:pt x="1690667" y="-101487"/>
                  <a:pt x="2657220" y="-162162"/>
                  <a:pt x="3932237" y="0"/>
                </a:cubicBezTo>
                <a:cubicBezTo>
                  <a:pt x="3992950" y="938793"/>
                  <a:pt x="3871165" y="1482493"/>
                  <a:pt x="3932237" y="2495502"/>
                </a:cubicBezTo>
                <a:cubicBezTo>
                  <a:pt x="2481199" y="2545567"/>
                  <a:pt x="445193" y="2337053"/>
                  <a:pt x="0" y="2495502"/>
                </a:cubicBezTo>
                <a:cubicBezTo>
                  <a:pt x="-24452" y="1340181"/>
                  <a:pt x="-67663" y="1233432"/>
                  <a:pt x="0" y="0"/>
                </a:cubicBezTo>
                <a:close/>
              </a:path>
            </a:pathLst>
          </a:custGeom>
          <a:noFill/>
          <a:ln w="76200">
            <a:solidFill>
              <a:srgbClr val="7030A0"/>
            </a:solidFill>
            <a:extLst>
              <a:ext uri="{C807C97D-BFC1-408E-A445-0C87EB9F89A2}">
                <ask:lineSketchStyleProps xmlns:ask="http://schemas.microsoft.com/office/drawing/2018/sketchyshapes" sd="981765707"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7E5F04-6B07-4E76-A8A5-81F3A15D0D85}"/>
              </a:ext>
            </a:extLst>
          </p:cNvPr>
          <p:cNvSpPr txBox="1"/>
          <p:nvPr/>
        </p:nvSpPr>
        <p:spPr>
          <a:xfrm>
            <a:off x="1059543" y="2383249"/>
            <a:ext cx="32512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While the celebrated…..</a:t>
            </a:r>
          </a:p>
          <a:p>
            <a:endParaRPr lang="en-US" dirty="0"/>
          </a:p>
          <a:p>
            <a:r>
              <a:rPr lang="en-US" baseline="30000" dirty="0"/>
              <a:t>25 </a:t>
            </a:r>
            <a:r>
              <a:rPr lang="en-US" dirty="0"/>
              <a:t>“The older son was in the field. As he came closer to the house, he heard the sound of music and dancing. </a:t>
            </a:r>
          </a:p>
        </p:txBody>
      </p:sp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DE321FC4-E304-42E9-BD27-C4E184AD96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9821" y="3709166"/>
            <a:ext cx="1457244" cy="2129956"/>
          </a:xfrm>
          <a:prstGeom prst="rect">
            <a:avLst/>
          </a:prstGeom>
        </p:spPr>
      </p:pic>
      <p:pic>
        <p:nvPicPr>
          <p:cNvPr id="10" name="Picture 9" descr="A picture containing text, tableware&#10;&#10;Description automatically generated">
            <a:extLst>
              <a:ext uri="{FF2B5EF4-FFF2-40B4-BE49-F238E27FC236}">
                <a16:creationId xmlns:a16="http://schemas.microsoft.com/office/drawing/2014/main" id="{43FAEF61-6CAA-40FA-A2C0-06B84ACC5F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86298">
            <a:off x="453571" y="4496757"/>
            <a:ext cx="1937136" cy="1107396"/>
          </a:xfrm>
          <a:prstGeom prst="rect">
            <a:avLst/>
          </a:prstGeom>
        </p:spPr>
      </p:pic>
      <p:pic>
        <p:nvPicPr>
          <p:cNvPr id="12" name="Picture 11" descr="A picture containing dessert, dark&#10;&#10;Description automatically generated">
            <a:extLst>
              <a:ext uri="{FF2B5EF4-FFF2-40B4-BE49-F238E27FC236}">
                <a16:creationId xmlns:a16="http://schemas.microsoft.com/office/drawing/2014/main" id="{D98062A7-B19F-45FD-9706-0B14D979D9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5262" y="4878751"/>
            <a:ext cx="1528137" cy="1577334"/>
          </a:xfrm>
          <a:prstGeom prst="rect">
            <a:avLst/>
          </a:prstGeom>
        </p:spPr>
      </p:pic>
      <p:pic>
        <p:nvPicPr>
          <p:cNvPr id="14" name="Picture 13" descr="A picture containing clipart&#10;&#10;Description automatically generated">
            <a:extLst>
              <a:ext uri="{FF2B5EF4-FFF2-40B4-BE49-F238E27FC236}">
                <a16:creationId xmlns:a16="http://schemas.microsoft.com/office/drawing/2014/main" id="{7887A191-C66C-4B3C-9726-5488B3084DA8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747" y="5380468"/>
            <a:ext cx="1259767" cy="1331567"/>
          </a:xfrm>
          <a:prstGeom prst="rect">
            <a:avLst/>
          </a:prstGeom>
        </p:spPr>
      </p:pic>
      <p:pic>
        <p:nvPicPr>
          <p:cNvPr id="7" name="Online Media 6" title="Happy And You Know It Clap Your Hands! By Listener Kids">
            <a:hlinkClick r:id="" action="ppaction://media"/>
            <a:extLst>
              <a:ext uri="{FF2B5EF4-FFF2-40B4-BE49-F238E27FC236}">
                <a16:creationId xmlns:a16="http://schemas.microsoft.com/office/drawing/2014/main" id="{92B8DE7A-9D8F-48E4-A697-99861579B261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8"/>
          <a:stretch>
            <a:fillRect/>
          </a:stretch>
        </p:blipFill>
        <p:spPr>
          <a:xfrm>
            <a:off x="5257424" y="649838"/>
            <a:ext cx="6934576" cy="3918534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DA1ACE4F-111E-4B34-BDF2-F521EE98F30D}"/>
              </a:ext>
            </a:extLst>
          </p:cNvPr>
          <p:cNvGrpSpPr/>
          <p:nvPr/>
        </p:nvGrpSpPr>
        <p:grpSpPr>
          <a:xfrm>
            <a:off x="6096000" y="4590829"/>
            <a:ext cx="4484914" cy="1259766"/>
            <a:chOff x="6096000" y="4590829"/>
            <a:chExt cx="4484914" cy="1259766"/>
          </a:xfrm>
        </p:grpSpPr>
        <p:pic>
          <p:nvPicPr>
            <p:cNvPr id="11" name="Picture 10" descr="Icon&#10;&#10;Description automatically generated">
              <a:extLst>
                <a:ext uri="{FF2B5EF4-FFF2-40B4-BE49-F238E27FC236}">
                  <a16:creationId xmlns:a16="http://schemas.microsoft.com/office/drawing/2014/main" id="{62831F0C-6050-40A6-8B27-2A27F0F53F9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4590829"/>
              <a:ext cx="1259766" cy="1259766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7239373-2760-4B8D-95EB-E8FBC5A8993C}"/>
                </a:ext>
              </a:extLst>
            </p:cNvPr>
            <p:cNvSpPr txBox="1"/>
            <p:nvPr/>
          </p:nvSpPr>
          <p:spPr>
            <a:xfrm>
              <a:off x="7460343" y="4878751"/>
              <a:ext cx="31205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Pause Party after song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9954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5AFB9-FBB4-42A5-A3CE-E7B297C0A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  <a:t>Luke 15</a:t>
            </a:r>
            <a:b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</a:br>
            <a:endParaRPr lang="en-US" dirty="0">
              <a:solidFill>
                <a:srgbClr val="7030A0"/>
              </a:solidFill>
              <a:latin typeface="Britannic Bold" panose="020B0903060703020204" pitchFamily="34" charset="0"/>
            </a:endParaRPr>
          </a:p>
        </p:txBody>
      </p:sp>
      <p:pic>
        <p:nvPicPr>
          <p:cNvPr id="8" name="Content Placeholder 7" descr="A couple of people stand near each other&#10;&#10;Description automatically generated with low confidence">
            <a:extLst>
              <a:ext uri="{FF2B5EF4-FFF2-40B4-BE49-F238E27FC236}">
                <a16:creationId xmlns:a16="http://schemas.microsoft.com/office/drawing/2014/main" id="{B0E67F3D-D6E4-47E9-8B38-F296C491B1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288" y="634603"/>
            <a:ext cx="6005512" cy="4504134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2E17A4-0165-4151-87B6-06D5256059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9241" y="2265183"/>
            <a:ext cx="3932237" cy="4367845"/>
          </a:xfrm>
          <a:custGeom>
            <a:avLst/>
            <a:gdLst>
              <a:gd name="connsiteX0" fmla="*/ 0 w 3932237"/>
              <a:gd name="connsiteY0" fmla="*/ 0 h 4367845"/>
              <a:gd name="connsiteX1" fmla="*/ 3932237 w 3932237"/>
              <a:gd name="connsiteY1" fmla="*/ 0 h 4367845"/>
              <a:gd name="connsiteX2" fmla="*/ 3932237 w 3932237"/>
              <a:gd name="connsiteY2" fmla="*/ 4367845 h 4367845"/>
              <a:gd name="connsiteX3" fmla="*/ 0 w 3932237"/>
              <a:gd name="connsiteY3" fmla="*/ 4367845 h 4367845"/>
              <a:gd name="connsiteX4" fmla="*/ 0 w 3932237"/>
              <a:gd name="connsiteY4" fmla="*/ 0 h 4367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32237" h="4367845" extrusionOk="0">
                <a:moveTo>
                  <a:pt x="0" y="0"/>
                </a:moveTo>
                <a:cubicBezTo>
                  <a:pt x="1690667" y="-101487"/>
                  <a:pt x="2657220" y="-162162"/>
                  <a:pt x="3932237" y="0"/>
                </a:cubicBezTo>
                <a:cubicBezTo>
                  <a:pt x="3992950" y="522309"/>
                  <a:pt x="3871165" y="3285379"/>
                  <a:pt x="3932237" y="4367845"/>
                </a:cubicBezTo>
                <a:cubicBezTo>
                  <a:pt x="2481199" y="4417910"/>
                  <a:pt x="445193" y="4209396"/>
                  <a:pt x="0" y="4367845"/>
                </a:cubicBezTo>
                <a:cubicBezTo>
                  <a:pt x="-24452" y="3392322"/>
                  <a:pt x="-67663" y="1286886"/>
                  <a:pt x="0" y="0"/>
                </a:cubicBezTo>
                <a:close/>
              </a:path>
            </a:pathLst>
          </a:custGeom>
          <a:noFill/>
          <a:ln w="76200">
            <a:solidFill>
              <a:srgbClr val="7030A0"/>
            </a:solidFill>
            <a:extLst>
              <a:ext uri="{C807C97D-BFC1-408E-A445-0C87EB9F89A2}">
                <ask:lineSketchStyleProps xmlns:ask="http://schemas.microsoft.com/office/drawing/2018/sketchyshapes" sd="981765707"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/>
            <a:endParaRPr lang="en-US">
              <a:solidFill>
                <a:schemeClr val="tx1"/>
              </a:solidFill>
            </a:endParaRPr>
          </a:p>
          <a:p>
            <a:pPr algn="ctr"/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68CAB8-997A-4137-953F-C9D3C6418CD9}"/>
              </a:ext>
            </a:extLst>
          </p:cNvPr>
          <p:cNvSpPr txBox="1"/>
          <p:nvPr/>
        </p:nvSpPr>
        <p:spPr>
          <a:xfrm>
            <a:off x="667657" y="2528596"/>
            <a:ext cx="3570515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aseline="30000" dirty="0"/>
              <a:t>25 </a:t>
            </a:r>
            <a:r>
              <a:rPr lang="en-US" dirty="0"/>
              <a:t>“The older son was in the field. </a:t>
            </a:r>
          </a:p>
          <a:p>
            <a:r>
              <a:rPr lang="en-US" dirty="0"/>
              <a:t>As he came closer to the house, he heard the sound of music and dancing. </a:t>
            </a:r>
          </a:p>
          <a:p>
            <a:r>
              <a:rPr lang="en-US" baseline="30000" dirty="0"/>
              <a:t>26 </a:t>
            </a:r>
            <a:r>
              <a:rPr lang="en-US" dirty="0"/>
              <a:t>So he called to one of the servants and asked, ‘What does all this mean?’ </a:t>
            </a:r>
          </a:p>
          <a:p>
            <a:r>
              <a:rPr lang="en-US" baseline="30000" dirty="0"/>
              <a:t>27 </a:t>
            </a:r>
            <a:r>
              <a:rPr lang="en-US" dirty="0"/>
              <a:t>The servant said, ‘Your brother has come back. Your father killed the fat calf to eat because your brother came home safely!’ </a:t>
            </a:r>
            <a:r>
              <a:rPr lang="en-US" baseline="30000" dirty="0"/>
              <a:t>28 </a:t>
            </a:r>
            <a:r>
              <a:rPr lang="en-US" dirty="0"/>
              <a:t>The older son was angry and would not go in to the feast.</a:t>
            </a:r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F897CE47-9A6B-4BED-B93C-517C508937E2}"/>
              </a:ext>
            </a:extLst>
          </p:cNvPr>
          <p:cNvSpPr/>
          <p:nvPr/>
        </p:nvSpPr>
        <p:spPr>
          <a:xfrm>
            <a:off x="7645174" y="199174"/>
            <a:ext cx="2210026" cy="758769"/>
          </a:xfrm>
          <a:prstGeom prst="wedgeRoundRectCallout">
            <a:avLst>
              <a:gd name="adj1" fmla="val 23826"/>
              <a:gd name="adj2" fmla="val 105833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What is going on?</a:t>
            </a: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D212B178-4115-40EA-9FBB-821D5F14DEFE}"/>
              </a:ext>
            </a:extLst>
          </p:cNvPr>
          <p:cNvSpPr/>
          <p:nvPr/>
        </p:nvSpPr>
        <p:spPr>
          <a:xfrm>
            <a:off x="3439886" y="401638"/>
            <a:ext cx="2852510" cy="1156706"/>
          </a:xfrm>
          <a:prstGeom prst="wedgeRoundRectCallout">
            <a:avLst>
              <a:gd name="adj1" fmla="val 53379"/>
              <a:gd name="adj2" fmla="val 90833"/>
              <a:gd name="adj3" fmla="val 16667"/>
            </a:avLst>
          </a:prstGeom>
          <a:solidFill>
            <a:srgbClr val="7DFFFF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Your brother is home!</a:t>
            </a:r>
          </a:p>
          <a:p>
            <a:pPr algn="ctr"/>
            <a:r>
              <a:rPr lang="en-US" dirty="0"/>
              <a:t>Your father is celebrating!</a:t>
            </a:r>
          </a:p>
          <a:p>
            <a:pPr algn="ctr"/>
            <a:r>
              <a:rPr lang="en-US" dirty="0"/>
              <a:t>Come!  There’s a feast with all the best food!</a:t>
            </a:r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08DAEE43-B578-4D99-876B-2B7F2799C68C}"/>
              </a:ext>
            </a:extLst>
          </p:cNvPr>
          <p:cNvSpPr/>
          <p:nvPr/>
        </p:nvSpPr>
        <p:spPr>
          <a:xfrm>
            <a:off x="8750187" y="4612933"/>
            <a:ext cx="2779486" cy="758769"/>
          </a:xfrm>
          <a:prstGeom prst="wedgeRoundRectCallout">
            <a:avLst>
              <a:gd name="adj1" fmla="val 8160"/>
              <a:gd name="adj2" fmla="val -274828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What!?!</a:t>
            </a:r>
          </a:p>
          <a:p>
            <a:pPr algn="ctr"/>
            <a:r>
              <a:rPr lang="en-US" dirty="0"/>
              <a:t>I’m not going in there!</a:t>
            </a:r>
          </a:p>
        </p:txBody>
      </p:sp>
    </p:spTree>
    <p:extLst>
      <p:ext uri="{BB962C8B-B14F-4D97-AF65-F5344CB8AC3E}">
        <p14:creationId xmlns:p14="http://schemas.microsoft.com/office/powerpoint/2010/main" val="1437341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5AFB9-FBB4-42A5-A3CE-E7B297C0A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939" y="154460"/>
            <a:ext cx="3932237" cy="1279717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  <a:t>Luke 15</a:t>
            </a:r>
            <a:b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</a:br>
            <a: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  <a:t>This is not fair!</a:t>
            </a:r>
            <a:b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</a:br>
            <a:endParaRPr lang="en-US" dirty="0">
              <a:solidFill>
                <a:srgbClr val="7030A0"/>
              </a:solidFill>
              <a:latin typeface="Britannic Bold" panose="020B0903060703020204" pitchFamily="34" charset="0"/>
            </a:endParaRPr>
          </a:p>
        </p:txBody>
      </p:sp>
      <p:pic>
        <p:nvPicPr>
          <p:cNvPr id="11" name="Content Placeholder 10" descr="A picture containing outdoor, person, tree&#10;&#10;Description automatically generated">
            <a:extLst>
              <a:ext uri="{FF2B5EF4-FFF2-40B4-BE49-F238E27FC236}">
                <a16:creationId xmlns:a16="http://schemas.microsoft.com/office/drawing/2014/main" id="{C6842E20-BA3E-4871-B585-275FF720D4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502" y="1420018"/>
            <a:ext cx="5729211" cy="4296908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2E17A4-0165-4151-87B6-06D5256059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8367" y="1244873"/>
            <a:ext cx="4164809" cy="5458667"/>
          </a:xfrm>
          <a:custGeom>
            <a:avLst/>
            <a:gdLst>
              <a:gd name="connsiteX0" fmla="*/ 0 w 4164809"/>
              <a:gd name="connsiteY0" fmla="*/ 0 h 5458667"/>
              <a:gd name="connsiteX1" fmla="*/ 4164809 w 4164809"/>
              <a:gd name="connsiteY1" fmla="*/ 0 h 5458667"/>
              <a:gd name="connsiteX2" fmla="*/ 4164809 w 4164809"/>
              <a:gd name="connsiteY2" fmla="*/ 5458667 h 5458667"/>
              <a:gd name="connsiteX3" fmla="*/ 0 w 4164809"/>
              <a:gd name="connsiteY3" fmla="*/ 5458667 h 5458667"/>
              <a:gd name="connsiteX4" fmla="*/ 0 w 4164809"/>
              <a:gd name="connsiteY4" fmla="*/ 0 h 545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64809" h="5458667" extrusionOk="0">
                <a:moveTo>
                  <a:pt x="0" y="0"/>
                </a:moveTo>
                <a:cubicBezTo>
                  <a:pt x="761515" y="-101487"/>
                  <a:pt x="3627529" y="-162162"/>
                  <a:pt x="4164809" y="0"/>
                </a:cubicBezTo>
                <a:cubicBezTo>
                  <a:pt x="4225522" y="1520022"/>
                  <a:pt x="4103737" y="3006934"/>
                  <a:pt x="4164809" y="5458667"/>
                </a:cubicBezTo>
                <a:cubicBezTo>
                  <a:pt x="3373508" y="5508732"/>
                  <a:pt x="1167554" y="5300218"/>
                  <a:pt x="0" y="5458667"/>
                </a:cubicBezTo>
                <a:cubicBezTo>
                  <a:pt x="-24452" y="3469016"/>
                  <a:pt x="-67663" y="1248240"/>
                  <a:pt x="0" y="0"/>
                </a:cubicBezTo>
                <a:close/>
              </a:path>
            </a:pathLst>
          </a:custGeom>
          <a:noFill/>
          <a:ln w="76200">
            <a:solidFill>
              <a:srgbClr val="7030A0"/>
            </a:solidFill>
            <a:extLst>
              <a:ext uri="{C807C97D-BFC1-408E-A445-0C87EB9F89A2}">
                <ask:lineSketchStyleProps xmlns:ask="http://schemas.microsoft.com/office/drawing/2018/sketchyshapes" sd="981765707"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/>
            <a:endParaRPr lang="en-US">
              <a:solidFill>
                <a:schemeClr val="tx1"/>
              </a:solidFill>
            </a:endParaRPr>
          </a:p>
          <a:p>
            <a:pPr algn="ctr"/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71BAB622-E891-434A-8BCC-1996E66741CB}"/>
              </a:ext>
            </a:extLst>
          </p:cNvPr>
          <p:cNvSpPr/>
          <p:nvPr/>
        </p:nvSpPr>
        <p:spPr>
          <a:xfrm>
            <a:off x="4696278" y="207624"/>
            <a:ext cx="2210026" cy="870857"/>
          </a:xfrm>
          <a:prstGeom prst="wedgeRoundRectCallout">
            <a:avLst>
              <a:gd name="adj1" fmla="val 23169"/>
              <a:gd name="adj2" fmla="val 117500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Please join us.</a:t>
            </a:r>
          </a:p>
          <a:p>
            <a:pPr algn="ctr"/>
            <a:r>
              <a:rPr lang="en-US" dirty="0"/>
              <a:t>You are invited!</a:t>
            </a: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8E3E1B26-5C69-463A-8713-12D45D6C1588}"/>
              </a:ext>
            </a:extLst>
          </p:cNvPr>
          <p:cNvSpPr/>
          <p:nvPr/>
        </p:nvSpPr>
        <p:spPr>
          <a:xfrm>
            <a:off x="7721601" y="207625"/>
            <a:ext cx="3817256" cy="1212394"/>
          </a:xfrm>
          <a:prstGeom prst="wedgeRoundRectCallout">
            <a:avLst>
              <a:gd name="adj1" fmla="val -14922"/>
              <a:gd name="adj2" fmla="val 90833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I’m the oldest son.</a:t>
            </a:r>
          </a:p>
          <a:p>
            <a:pPr algn="ctr"/>
            <a:r>
              <a:rPr lang="en-US" dirty="0"/>
              <a:t>I have worked and worked for you!</a:t>
            </a:r>
          </a:p>
          <a:p>
            <a:pPr algn="ctr"/>
            <a:r>
              <a:rPr lang="en-US" dirty="0"/>
              <a:t>You never had a party for me!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326AFA-4941-4A97-8F9F-668292A31081}"/>
              </a:ext>
            </a:extLst>
          </p:cNvPr>
          <p:cNvSpPr txBox="1"/>
          <p:nvPr/>
        </p:nvSpPr>
        <p:spPr>
          <a:xfrm>
            <a:off x="410939" y="1465197"/>
            <a:ext cx="3362775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So his father went out and begged him to come in. </a:t>
            </a:r>
            <a:r>
              <a:rPr lang="en-US" baseline="30000" dirty="0"/>
              <a:t>29 </a:t>
            </a:r>
            <a:r>
              <a:rPr lang="en-US" dirty="0"/>
              <a:t>The son said to his father, ‘I have served you like a slave for many years! I have always obeyed your commands. But you never even killed a young goat for me to have a feast with my friends. </a:t>
            </a:r>
            <a:r>
              <a:rPr lang="en-US" baseline="30000" dirty="0"/>
              <a:t>30 </a:t>
            </a:r>
            <a:r>
              <a:rPr lang="en-US" dirty="0"/>
              <a:t>But your other son has wasted all your money on prostitutes. Then he comes home, and you kill the fat calf for him!’ </a:t>
            </a:r>
            <a:r>
              <a:rPr lang="en-US" baseline="30000" dirty="0"/>
              <a:t>31 </a:t>
            </a:r>
            <a:r>
              <a:rPr lang="en-US" dirty="0"/>
              <a:t>The father said to him, ‘Son, you are always with me. All that I have is yours. </a:t>
            </a:r>
            <a:r>
              <a:rPr lang="en-US" baseline="30000" dirty="0"/>
              <a:t>32 </a:t>
            </a:r>
            <a:r>
              <a:rPr lang="en-US" dirty="0"/>
              <a:t>We had to celebrate and be happy because your brother was dead, but now he is alive. He was lost, but now he is found.’”</a:t>
            </a:r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D5DDC7BA-8111-49BC-A1C8-3F44993673F9}"/>
              </a:ext>
            </a:extLst>
          </p:cNvPr>
          <p:cNvSpPr/>
          <p:nvPr/>
        </p:nvSpPr>
        <p:spPr>
          <a:xfrm>
            <a:off x="4343176" y="4365398"/>
            <a:ext cx="2739796" cy="1029042"/>
          </a:xfrm>
          <a:prstGeom prst="wedgeRoundRectCallout">
            <a:avLst>
              <a:gd name="adj1" fmla="val 39414"/>
              <a:gd name="adj2" fmla="val -146340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Son, all I have is yours.</a:t>
            </a:r>
          </a:p>
          <a:p>
            <a:pPr algn="ctr"/>
            <a:r>
              <a:rPr lang="en-US" dirty="0"/>
              <a:t>Your brother was lost and now he is found. </a:t>
            </a:r>
          </a:p>
          <a:p>
            <a:pPr algn="ctr"/>
            <a:r>
              <a:rPr lang="en-US" dirty="0"/>
              <a:t> We have to celebrate!</a:t>
            </a:r>
          </a:p>
        </p:txBody>
      </p: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00BFB99E-69FA-4437-95C6-A6C883811668}"/>
              </a:ext>
            </a:extLst>
          </p:cNvPr>
          <p:cNvSpPr/>
          <p:nvPr/>
        </p:nvSpPr>
        <p:spPr>
          <a:xfrm>
            <a:off x="7963805" y="4831785"/>
            <a:ext cx="3817256" cy="1212394"/>
          </a:xfrm>
          <a:prstGeom prst="wedgeRoundRectCallout">
            <a:avLst>
              <a:gd name="adj1" fmla="val 15876"/>
              <a:gd name="adj2" fmla="val -158176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My brother sold half the property,  wasted ALL the money</a:t>
            </a:r>
          </a:p>
          <a:p>
            <a:pPr algn="ctr"/>
            <a:r>
              <a:rPr lang="en-US" dirty="0"/>
              <a:t> on </a:t>
            </a:r>
            <a:r>
              <a:rPr lang="en-US" i="1" dirty="0"/>
              <a:t>sinful</a:t>
            </a:r>
            <a:r>
              <a:rPr lang="en-US" dirty="0"/>
              <a:t> living, comes begging for mercy and you throw a party!?!</a:t>
            </a:r>
          </a:p>
        </p:txBody>
      </p:sp>
    </p:spTree>
    <p:extLst>
      <p:ext uri="{BB962C8B-B14F-4D97-AF65-F5344CB8AC3E}">
        <p14:creationId xmlns:p14="http://schemas.microsoft.com/office/powerpoint/2010/main" val="4188327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2E17A4-0165-4151-87B6-06D5256059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1657" y="851174"/>
            <a:ext cx="4992800" cy="5305619"/>
          </a:xfrm>
          <a:custGeom>
            <a:avLst/>
            <a:gdLst>
              <a:gd name="connsiteX0" fmla="*/ 0 w 4992800"/>
              <a:gd name="connsiteY0" fmla="*/ 0 h 5305619"/>
              <a:gd name="connsiteX1" fmla="*/ 4992800 w 4992800"/>
              <a:gd name="connsiteY1" fmla="*/ 0 h 5305619"/>
              <a:gd name="connsiteX2" fmla="*/ 4992800 w 4992800"/>
              <a:gd name="connsiteY2" fmla="*/ 5305619 h 5305619"/>
              <a:gd name="connsiteX3" fmla="*/ 0 w 4992800"/>
              <a:gd name="connsiteY3" fmla="*/ 5305619 h 5305619"/>
              <a:gd name="connsiteX4" fmla="*/ 0 w 4992800"/>
              <a:gd name="connsiteY4" fmla="*/ 0 h 5305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92800" h="5305619" extrusionOk="0">
                <a:moveTo>
                  <a:pt x="0" y="0"/>
                </a:moveTo>
                <a:cubicBezTo>
                  <a:pt x="667360" y="-101487"/>
                  <a:pt x="3794301" y="-162162"/>
                  <a:pt x="4992800" y="0"/>
                </a:cubicBezTo>
                <a:cubicBezTo>
                  <a:pt x="5053513" y="627735"/>
                  <a:pt x="4931728" y="4583838"/>
                  <a:pt x="4992800" y="5305619"/>
                </a:cubicBezTo>
                <a:cubicBezTo>
                  <a:pt x="4121120" y="5355684"/>
                  <a:pt x="1347767" y="5147170"/>
                  <a:pt x="0" y="5305619"/>
                </a:cubicBezTo>
                <a:cubicBezTo>
                  <a:pt x="-24452" y="4126612"/>
                  <a:pt x="-67663" y="2620400"/>
                  <a:pt x="0" y="0"/>
                </a:cubicBezTo>
                <a:close/>
              </a:path>
            </a:pathLst>
          </a:custGeom>
          <a:noFill/>
          <a:ln w="76200">
            <a:solidFill>
              <a:srgbClr val="7030A0"/>
            </a:solidFill>
            <a:extLst>
              <a:ext uri="{C807C97D-BFC1-408E-A445-0C87EB9F89A2}">
                <ask:lineSketchStyleProps xmlns:ask="http://schemas.microsoft.com/office/drawing/2018/sketchyshapes" sd="981765707"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326AFA-4941-4A97-8F9F-668292A31081}"/>
              </a:ext>
            </a:extLst>
          </p:cNvPr>
          <p:cNvSpPr txBox="1"/>
          <p:nvPr/>
        </p:nvSpPr>
        <p:spPr>
          <a:xfrm>
            <a:off x="809000" y="1078480"/>
            <a:ext cx="4735457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/>
              <a:t>The older brother was working like a slave,</a:t>
            </a:r>
          </a:p>
          <a:p>
            <a:r>
              <a:rPr lang="en-US" i="1" dirty="0"/>
              <a:t> but he was a SON.</a:t>
            </a:r>
          </a:p>
          <a:p>
            <a:endParaRPr lang="en-US" i="1" dirty="0"/>
          </a:p>
          <a:p>
            <a:endParaRPr lang="en-US" i="1" dirty="0"/>
          </a:p>
          <a:p>
            <a:r>
              <a:rPr lang="en-US" i="1" dirty="0"/>
              <a:t>The younger brother was willing to be a slave, but he was a SON.</a:t>
            </a:r>
          </a:p>
          <a:p>
            <a:endParaRPr lang="en-US" i="1" dirty="0"/>
          </a:p>
          <a:p>
            <a:endParaRPr lang="en-US" i="1" dirty="0"/>
          </a:p>
          <a:p>
            <a:r>
              <a:rPr lang="en-US" i="1" dirty="0"/>
              <a:t>We are God’s children, not His slaves. </a:t>
            </a:r>
          </a:p>
          <a:p>
            <a:r>
              <a:rPr lang="en-US" i="1" dirty="0"/>
              <a:t>We work with Him not for Him to get his love..</a:t>
            </a:r>
          </a:p>
          <a:p>
            <a:endParaRPr lang="en-US" i="1" dirty="0"/>
          </a:p>
          <a:p>
            <a:r>
              <a:rPr lang="en-US" i="1" dirty="0"/>
              <a:t>He is our Father. He loves us. He guides us.</a:t>
            </a:r>
          </a:p>
          <a:p>
            <a:r>
              <a:rPr lang="en-US" i="1" dirty="0"/>
              <a:t>          He wants to be with us. </a:t>
            </a:r>
          </a:p>
          <a:p>
            <a:r>
              <a:rPr lang="en-US" i="1" dirty="0"/>
              <a:t>He helps us! He forgives us!  </a:t>
            </a:r>
          </a:p>
          <a:p>
            <a:r>
              <a:rPr lang="en-US" i="1" dirty="0"/>
              <a:t>	His rules are there to protect us.</a:t>
            </a:r>
          </a:p>
          <a:p>
            <a:r>
              <a:rPr lang="en-US" i="1" dirty="0"/>
              <a:t>He gives us all that we need. </a:t>
            </a:r>
          </a:p>
          <a:p>
            <a:r>
              <a:rPr lang="en-US" i="1" dirty="0"/>
              <a:t>		He wants us to have fun!</a:t>
            </a:r>
          </a:p>
          <a:p>
            <a:endParaRPr lang="en-US" i="1" dirty="0"/>
          </a:p>
        </p:txBody>
      </p:sp>
      <p:pic>
        <p:nvPicPr>
          <p:cNvPr id="16" name="Content Placeholder 15" descr="A group of people sitting on stairs&#10;&#10;Description automatically generated with low confidence">
            <a:extLst>
              <a:ext uri="{FF2B5EF4-FFF2-40B4-BE49-F238E27FC236}">
                <a16:creationId xmlns:a16="http://schemas.microsoft.com/office/drawing/2014/main" id="{DED9330C-93A5-488E-B83D-0C74A452E4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862" y="0"/>
            <a:ext cx="6216177" cy="5376862"/>
          </a:xfrm>
        </p:spPr>
      </p:pic>
    </p:spTree>
    <p:extLst>
      <p:ext uri="{BB962C8B-B14F-4D97-AF65-F5344CB8AC3E}">
        <p14:creationId xmlns:p14="http://schemas.microsoft.com/office/powerpoint/2010/main" val="12786152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5AFB9-FBB4-42A5-A3CE-E7B297C0A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854765"/>
          </a:xfrm>
        </p:spPr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  <a:t>REMEMBER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68BE37A7-45B0-43EC-A89C-9690710EF0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4391" y="-44627"/>
            <a:ext cx="4347821" cy="6947253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2E17A4-0165-4151-87B6-06D5256059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7445" y="1908314"/>
            <a:ext cx="5943600" cy="3505830"/>
          </a:xfrm>
          <a:custGeom>
            <a:avLst/>
            <a:gdLst>
              <a:gd name="connsiteX0" fmla="*/ 0 w 5943600"/>
              <a:gd name="connsiteY0" fmla="*/ 0 h 3505830"/>
              <a:gd name="connsiteX1" fmla="*/ 5943600 w 5943600"/>
              <a:gd name="connsiteY1" fmla="*/ 0 h 3505830"/>
              <a:gd name="connsiteX2" fmla="*/ 5943600 w 5943600"/>
              <a:gd name="connsiteY2" fmla="*/ 3505830 h 3505830"/>
              <a:gd name="connsiteX3" fmla="*/ 0 w 5943600"/>
              <a:gd name="connsiteY3" fmla="*/ 3505830 h 3505830"/>
              <a:gd name="connsiteX4" fmla="*/ 0 w 5943600"/>
              <a:gd name="connsiteY4" fmla="*/ 0 h 3505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43600" h="3505830" extrusionOk="0">
                <a:moveTo>
                  <a:pt x="0" y="0"/>
                </a:moveTo>
                <a:cubicBezTo>
                  <a:pt x="767467" y="-101487"/>
                  <a:pt x="4426962" y="-162162"/>
                  <a:pt x="5943600" y="0"/>
                </a:cubicBezTo>
                <a:cubicBezTo>
                  <a:pt x="6004313" y="1341509"/>
                  <a:pt x="5882528" y="2515545"/>
                  <a:pt x="5943600" y="3505830"/>
                </a:cubicBezTo>
                <a:cubicBezTo>
                  <a:pt x="5024733" y="3555895"/>
                  <a:pt x="2385974" y="3347381"/>
                  <a:pt x="0" y="3505830"/>
                </a:cubicBezTo>
                <a:cubicBezTo>
                  <a:pt x="-24452" y="3022832"/>
                  <a:pt x="-67663" y="385221"/>
                  <a:pt x="0" y="0"/>
                </a:cubicBezTo>
                <a:close/>
              </a:path>
            </a:pathLst>
          </a:custGeom>
          <a:noFill/>
          <a:ln w="76200">
            <a:solidFill>
              <a:srgbClr val="7030A0"/>
            </a:solidFill>
            <a:extLst>
              <a:ext uri="{C807C97D-BFC1-408E-A445-0C87EB9F89A2}">
                <ask:lineSketchStyleProps xmlns:ask="http://schemas.microsoft.com/office/drawing/2018/sketchyshapes" sd="981765707"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sz="3600" dirty="0">
                <a:solidFill>
                  <a:schemeClr val="tx1"/>
                </a:solidFill>
              </a:rPr>
              <a:t>Jesus said,</a:t>
            </a:r>
          </a:p>
          <a:p>
            <a:pPr algn="ctr"/>
            <a:r>
              <a:rPr lang="en-US" sz="3600" dirty="0">
                <a:solidFill>
                  <a:schemeClr val="tx1"/>
                </a:solidFill>
              </a:rPr>
              <a:t>“’For the Son of Man came to</a:t>
            </a:r>
          </a:p>
          <a:p>
            <a:pPr algn="ctr"/>
            <a:r>
              <a:rPr lang="en-US" sz="3600" dirty="0">
                <a:solidFill>
                  <a:schemeClr val="tx1"/>
                </a:solidFill>
              </a:rPr>
              <a:t> seek and to save the lost.’”</a:t>
            </a:r>
          </a:p>
          <a:p>
            <a:pPr algn="ctr"/>
            <a:r>
              <a:rPr lang="en-US" sz="3600" dirty="0">
                <a:solidFill>
                  <a:schemeClr val="tx1"/>
                </a:solidFill>
              </a:rPr>
              <a:t>Luke 19:20</a:t>
            </a:r>
          </a:p>
        </p:txBody>
      </p:sp>
      <p:pic>
        <p:nvPicPr>
          <p:cNvPr id="11" name="Picture 10" descr="A coin with a face on it&#10;&#10;Description automatically generated with low confidence">
            <a:extLst>
              <a:ext uri="{FF2B5EF4-FFF2-40B4-BE49-F238E27FC236}">
                <a16:creationId xmlns:a16="http://schemas.microsoft.com/office/drawing/2014/main" id="{05E63B37-8D02-40C1-9F1B-14ED1025A13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609" y="5326163"/>
            <a:ext cx="996045" cy="1043634"/>
          </a:xfrm>
          <a:prstGeom prst="rect">
            <a:avLst/>
          </a:prstGeom>
        </p:spPr>
      </p:pic>
      <p:pic>
        <p:nvPicPr>
          <p:cNvPr id="12" name="Picture 11" descr="A group of people in clothing&#10;&#10;Description automatically generated with low confidence">
            <a:extLst>
              <a:ext uri="{FF2B5EF4-FFF2-40B4-BE49-F238E27FC236}">
                <a16:creationId xmlns:a16="http://schemas.microsoft.com/office/drawing/2014/main" id="{70767DE6-EB60-40A8-AE23-4898D1E98B7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04" r="35830"/>
          <a:stretch/>
        </p:blipFill>
        <p:spPr>
          <a:xfrm>
            <a:off x="5874327" y="4853496"/>
            <a:ext cx="737462" cy="1866277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E0A7D7C0-3F6C-4172-AB54-10FF319C7A60}"/>
              </a:ext>
            </a:extLst>
          </p:cNvPr>
          <p:cNvGrpSpPr/>
          <p:nvPr/>
        </p:nvGrpSpPr>
        <p:grpSpPr>
          <a:xfrm>
            <a:off x="3170282" y="5297714"/>
            <a:ext cx="1242061" cy="1149415"/>
            <a:chOff x="620646" y="1518443"/>
            <a:chExt cx="1523610" cy="1500187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430B2A1-ABA3-4AB2-AAC8-8B68FDCB281F}"/>
                </a:ext>
              </a:extLst>
            </p:cNvPr>
            <p:cNvSpPr/>
            <p:nvPr/>
          </p:nvSpPr>
          <p:spPr>
            <a:xfrm>
              <a:off x="808157" y="1918221"/>
              <a:ext cx="1148589" cy="854007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15" descr="A picture containing vector graphics&#10;&#10;Description automatically generated">
              <a:extLst>
                <a:ext uri="{FF2B5EF4-FFF2-40B4-BE49-F238E27FC236}">
                  <a16:creationId xmlns:a16="http://schemas.microsoft.com/office/drawing/2014/main" id="{3606796E-8861-42FD-A39F-96EDCC275C2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0646" y="1518443"/>
              <a:ext cx="1523610" cy="1500187"/>
            </a:xfrm>
            <a:prstGeom prst="rect">
              <a:avLst/>
            </a:prstGeom>
          </p:spPr>
        </p:pic>
      </p:grpSp>
      <p:pic>
        <p:nvPicPr>
          <p:cNvPr id="17" name="Picture 16" descr="A coin with a face on it&#10;&#10;Description automatically generated with low confidence">
            <a:extLst>
              <a:ext uri="{FF2B5EF4-FFF2-40B4-BE49-F238E27FC236}">
                <a16:creationId xmlns:a16="http://schemas.microsoft.com/office/drawing/2014/main" id="{B2A16E22-311F-43EF-A6B7-A02B7DE5BC3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4503" y="3044031"/>
            <a:ext cx="468697" cy="491090"/>
          </a:xfrm>
          <a:prstGeom prst="rect">
            <a:avLst/>
          </a:prstGeom>
        </p:spPr>
      </p:pic>
      <p:pic>
        <p:nvPicPr>
          <p:cNvPr id="18" name="Picture 17" descr="A group of people in clothing&#10;&#10;Description automatically generated with low confidence">
            <a:extLst>
              <a:ext uri="{FF2B5EF4-FFF2-40B4-BE49-F238E27FC236}">
                <a16:creationId xmlns:a16="http://schemas.microsoft.com/office/drawing/2014/main" id="{F128A2E3-29A6-4EC2-B39F-6190B5EEE6F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04" r="35830"/>
          <a:stretch/>
        </p:blipFill>
        <p:spPr>
          <a:xfrm rot="5400000">
            <a:off x="7931194" y="5933294"/>
            <a:ext cx="291069" cy="736601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8A40144A-08D6-485F-815A-F676C584456B}"/>
              </a:ext>
            </a:extLst>
          </p:cNvPr>
          <p:cNvGrpSpPr/>
          <p:nvPr/>
        </p:nvGrpSpPr>
        <p:grpSpPr>
          <a:xfrm>
            <a:off x="9952242" y="3107844"/>
            <a:ext cx="410958" cy="461732"/>
            <a:chOff x="620646" y="1518443"/>
            <a:chExt cx="1523610" cy="1500187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9BECF76B-3D30-4420-ACD4-2278B3B8C8B2}"/>
                </a:ext>
              </a:extLst>
            </p:cNvPr>
            <p:cNvSpPr/>
            <p:nvPr/>
          </p:nvSpPr>
          <p:spPr>
            <a:xfrm>
              <a:off x="808157" y="1918221"/>
              <a:ext cx="1148589" cy="854007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 descr="A picture containing vector graphics&#10;&#10;Description automatically generated">
              <a:extLst>
                <a:ext uri="{FF2B5EF4-FFF2-40B4-BE49-F238E27FC236}">
                  <a16:creationId xmlns:a16="http://schemas.microsoft.com/office/drawing/2014/main" id="{81201512-2062-4BD2-854C-D11961F3BAA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0646" y="1518443"/>
              <a:ext cx="1523610" cy="1500187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1A3FE927-5261-473B-B99F-C71A7D048C9E}"/>
              </a:ext>
            </a:extLst>
          </p:cNvPr>
          <p:cNvSpPr txBox="1"/>
          <p:nvPr/>
        </p:nvSpPr>
        <p:spPr>
          <a:xfrm>
            <a:off x="623340" y="5735120"/>
            <a:ext cx="25035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Can you find the lost sheep, coin, &amp; boy in the picture?</a:t>
            </a:r>
          </a:p>
        </p:txBody>
      </p:sp>
    </p:spTree>
    <p:extLst>
      <p:ext uri="{BB962C8B-B14F-4D97-AF65-F5344CB8AC3E}">
        <p14:creationId xmlns:p14="http://schemas.microsoft.com/office/powerpoint/2010/main" val="41329719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A picture containing outdoor, tree, person, standing&#10;&#10;Description automatically generated">
            <a:extLst>
              <a:ext uri="{FF2B5EF4-FFF2-40B4-BE49-F238E27FC236}">
                <a16:creationId xmlns:a16="http://schemas.microsoft.com/office/drawing/2014/main" id="{EDCA8364-059B-4700-B487-D23CA1ABDA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7029"/>
            <a:ext cx="5554134" cy="4165600"/>
          </a:xfrm>
        </p:spPr>
      </p:pic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71BAB622-E891-434A-8BCC-1996E66741CB}"/>
              </a:ext>
            </a:extLst>
          </p:cNvPr>
          <p:cNvSpPr/>
          <p:nvPr/>
        </p:nvSpPr>
        <p:spPr>
          <a:xfrm>
            <a:off x="1570633" y="101601"/>
            <a:ext cx="2210026" cy="870857"/>
          </a:xfrm>
          <a:prstGeom prst="wedgeRoundRectCallout">
            <a:avLst>
              <a:gd name="adj1" fmla="val -35937"/>
              <a:gd name="adj2" fmla="val 79167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Come!</a:t>
            </a:r>
          </a:p>
          <a:p>
            <a:pPr algn="ctr"/>
            <a:r>
              <a:rPr lang="en-US" dirty="0"/>
              <a:t>Let’s celebrate!</a:t>
            </a:r>
          </a:p>
        </p:txBody>
      </p:sp>
      <p:pic>
        <p:nvPicPr>
          <p:cNvPr id="15" name="Content Placeholder 9" descr="A picture containing text&#10;&#10;Description automatically generated">
            <a:extLst>
              <a:ext uri="{FF2B5EF4-FFF2-40B4-BE49-F238E27FC236}">
                <a16:creationId xmlns:a16="http://schemas.microsoft.com/office/drawing/2014/main" id="{AA0B3FF7-0878-4381-8C01-25F3E13911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30052"/>
            <a:ext cx="6172200" cy="34718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Double Wave 11">
            <a:extLst>
              <a:ext uri="{FF2B5EF4-FFF2-40B4-BE49-F238E27FC236}">
                <a16:creationId xmlns:a16="http://schemas.microsoft.com/office/drawing/2014/main" id="{38B5FE9B-C651-4F61-B32C-3AE1771A0B19}"/>
              </a:ext>
            </a:extLst>
          </p:cNvPr>
          <p:cNvSpPr/>
          <p:nvPr/>
        </p:nvSpPr>
        <p:spPr>
          <a:xfrm>
            <a:off x="4287827" y="3049664"/>
            <a:ext cx="6172200" cy="2668966"/>
          </a:xfrm>
          <a:prstGeom prst="doubleWave">
            <a:avLst>
              <a:gd name="adj1" fmla="val 6250"/>
              <a:gd name="adj2" fmla="val -2953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aseline="30000" dirty="0"/>
              <a:t> </a:t>
            </a:r>
            <a:r>
              <a:rPr lang="en-US" sz="2800" dirty="0"/>
              <a:t>I tell you, it is the same in heaven. There is joy in heaven over one sinner who turns away from sin.”</a:t>
            </a:r>
          </a:p>
          <a:p>
            <a:pPr algn="ctr"/>
            <a:r>
              <a:rPr lang="en-US" sz="2800" dirty="0"/>
              <a:t>Luke 15:10</a:t>
            </a:r>
          </a:p>
        </p:txBody>
      </p:sp>
    </p:spTree>
    <p:extLst>
      <p:ext uri="{BB962C8B-B14F-4D97-AF65-F5344CB8AC3E}">
        <p14:creationId xmlns:p14="http://schemas.microsoft.com/office/powerpoint/2010/main" val="24998086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5AFB9-FBB4-42A5-A3CE-E7B297C0A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093" y="271239"/>
            <a:ext cx="3932237" cy="1600200"/>
          </a:xfrm>
        </p:spPr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  <a:t>Luke 15</a:t>
            </a:r>
            <a:b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</a:br>
            <a: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  <a:t>Let’s Party!</a:t>
            </a:r>
            <a:b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</a:br>
            <a:endParaRPr lang="en-US" dirty="0">
              <a:solidFill>
                <a:srgbClr val="7030A0"/>
              </a:solidFill>
              <a:latin typeface="Britannic Bold" panose="020B0903060703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2E17A4-0165-4151-87B6-06D5256059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8380" y="1988946"/>
            <a:ext cx="3251201" cy="1932968"/>
          </a:xfrm>
          <a:custGeom>
            <a:avLst/>
            <a:gdLst>
              <a:gd name="connsiteX0" fmla="*/ 0 w 3251201"/>
              <a:gd name="connsiteY0" fmla="*/ 0 h 1932968"/>
              <a:gd name="connsiteX1" fmla="*/ 3251201 w 3251201"/>
              <a:gd name="connsiteY1" fmla="*/ 0 h 1932968"/>
              <a:gd name="connsiteX2" fmla="*/ 3251201 w 3251201"/>
              <a:gd name="connsiteY2" fmla="*/ 1932968 h 1932968"/>
              <a:gd name="connsiteX3" fmla="*/ 0 w 3251201"/>
              <a:gd name="connsiteY3" fmla="*/ 1932968 h 1932968"/>
              <a:gd name="connsiteX4" fmla="*/ 0 w 3251201"/>
              <a:gd name="connsiteY4" fmla="*/ 0 h 1932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1201" h="1932968" extrusionOk="0">
                <a:moveTo>
                  <a:pt x="0" y="0"/>
                </a:moveTo>
                <a:cubicBezTo>
                  <a:pt x="658929" y="-101487"/>
                  <a:pt x="2835768" y="-162162"/>
                  <a:pt x="3251201" y="0"/>
                </a:cubicBezTo>
                <a:cubicBezTo>
                  <a:pt x="3311914" y="830270"/>
                  <a:pt x="3190129" y="1388180"/>
                  <a:pt x="3251201" y="1932968"/>
                </a:cubicBezTo>
                <a:cubicBezTo>
                  <a:pt x="2074130" y="1983033"/>
                  <a:pt x="452404" y="1774519"/>
                  <a:pt x="0" y="1932968"/>
                </a:cubicBezTo>
                <a:cubicBezTo>
                  <a:pt x="-24452" y="1666613"/>
                  <a:pt x="-67663" y="919306"/>
                  <a:pt x="0" y="0"/>
                </a:cubicBezTo>
                <a:close/>
              </a:path>
            </a:pathLst>
          </a:custGeom>
          <a:noFill/>
          <a:ln w="76200">
            <a:solidFill>
              <a:srgbClr val="7030A0"/>
            </a:solidFill>
            <a:extLst>
              <a:ext uri="{C807C97D-BFC1-408E-A445-0C87EB9F89A2}">
                <ask:lineSketchStyleProps xmlns:ask="http://schemas.microsoft.com/office/drawing/2018/sketchyshapes" sd="981765707"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7E5F04-6B07-4E76-A8A5-81F3A15D0D85}"/>
              </a:ext>
            </a:extLst>
          </p:cNvPr>
          <p:cNvSpPr txBox="1"/>
          <p:nvPr/>
        </p:nvSpPr>
        <p:spPr>
          <a:xfrm>
            <a:off x="836612" y="2223960"/>
            <a:ext cx="32512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/>
              <a:t>Continue to celebrate!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82ADF36-D396-497D-91E3-217F017D4309}"/>
              </a:ext>
            </a:extLst>
          </p:cNvPr>
          <p:cNvGrpSpPr/>
          <p:nvPr/>
        </p:nvGrpSpPr>
        <p:grpSpPr>
          <a:xfrm>
            <a:off x="239201" y="3828762"/>
            <a:ext cx="3044372" cy="2111006"/>
            <a:chOff x="453571" y="3709166"/>
            <a:chExt cx="4263494" cy="3002869"/>
          </a:xfrm>
        </p:grpSpPr>
        <p:pic>
          <p:nvPicPr>
            <p:cNvPr id="16" name="Picture 15" descr="Icon&#10;&#10;Description automatically generated">
              <a:extLst>
                <a:ext uri="{FF2B5EF4-FFF2-40B4-BE49-F238E27FC236}">
                  <a16:creationId xmlns:a16="http://schemas.microsoft.com/office/drawing/2014/main" id="{DE321FC4-E304-42E9-BD27-C4E184AD96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59821" y="3709166"/>
              <a:ext cx="1457244" cy="2129956"/>
            </a:xfrm>
            <a:prstGeom prst="rect">
              <a:avLst/>
            </a:prstGeom>
          </p:spPr>
        </p:pic>
        <p:pic>
          <p:nvPicPr>
            <p:cNvPr id="10" name="Picture 9" descr="A picture containing text, tableware&#10;&#10;Description automatically generated">
              <a:extLst>
                <a:ext uri="{FF2B5EF4-FFF2-40B4-BE49-F238E27FC236}">
                  <a16:creationId xmlns:a16="http://schemas.microsoft.com/office/drawing/2014/main" id="{43FAEF61-6CAA-40FA-A2C0-06B84ACC5F7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686298">
              <a:off x="453571" y="4496757"/>
              <a:ext cx="1937136" cy="1107396"/>
            </a:xfrm>
            <a:prstGeom prst="rect">
              <a:avLst/>
            </a:prstGeom>
          </p:spPr>
        </p:pic>
        <p:pic>
          <p:nvPicPr>
            <p:cNvPr id="12" name="Picture 11" descr="A picture containing dessert, dark&#10;&#10;Description automatically generated">
              <a:extLst>
                <a:ext uri="{FF2B5EF4-FFF2-40B4-BE49-F238E27FC236}">
                  <a16:creationId xmlns:a16="http://schemas.microsoft.com/office/drawing/2014/main" id="{D98062A7-B19F-45FD-9706-0B14D979D99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5262" y="4878751"/>
              <a:ext cx="1528137" cy="1577334"/>
            </a:xfrm>
            <a:prstGeom prst="rect">
              <a:avLst/>
            </a:prstGeom>
          </p:spPr>
        </p:pic>
        <p:pic>
          <p:nvPicPr>
            <p:cNvPr id="14" name="Picture 13" descr="A picture containing clipart&#10;&#10;Description automatically generated">
              <a:extLst>
                <a:ext uri="{FF2B5EF4-FFF2-40B4-BE49-F238E27FC236}">
                  <a16:creationId xmlns:a16="http://schemas.microsoft.com/office/drawing/2014/main" id="{7887A191-C66C-4B3C-9726-5488B3084DA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6747" y="5380468"/>
              <a:ext cx="1259767" cy="1331567"/>
            </a:xfrm>
            <a:prstGeom prst="rect">
              <a:avLst/>
            </a:prstGeom>
          </p:spPr>
        </p:pic>
      </p:grpSp>
      <p:pic>
        <p:nvPicPr>
          <p:cNvPr id="8" name="Online Media 7" title="Jesus Hokie Pokie Song">
            <a:hlinkClick r:id="" action="ppaction://media"/>
            <a:extLst>
              <a:ext uri="{FF2B5EF4-FFF2-40B4-BE49-F238E27FC236}">
                <a16:creationId xmlns:a16="http://schemas.microsoft.com/office/drawing/2014/main" id="{F783A829-FD27-40C9-81C0-78F82A915D4B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8"/>
          <a:stretch>
            <a:fillRect/>
          </a:stretch>
        </p:blipFill>
        <p:spPr>
          <a:xfrm>
            <a:off x="4324516" y="61594"/>
            <a:ext cx="7837565" cy="5878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499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5AFB9-FBB4-42A5-A3CE-E7B297C0A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485880" y="2941183"/>
            <a:ext cx="6324428" cy="998653"/>
          </a:xfr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  <a:t>SING     I’ve Got the Joy </a:t>
            </a:r>
            <a:r>
              <a:rPr lang="en-US" dirty="0" err="1">
                <a:solidFill>
                  <a:srgbClr val="7030A0"/>
                </a:solidFill>
                <a:latin typeface="Britannic Bold" panose="020B0903060703020204" pitchFamily="34" charset="0"/>
              </a:rPr>
              <a:t>Joy</a:t>
            </a:r>
            <a: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Britannic Bold" panose="020B0903060703020204" pitchFamily="34" charset="0"/>
              </a:rPr>
              <a:t>Joy</a:t>
            </a:r>
            <a: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  <a:t> Down in my Heart</a:t>
            </a:r>
          </a:p>
        </p:txBody>
      </p:sp>
      <p:pic>
        <p:nvPicPr>
          <p:cNvPr id="10" name="Online Media 9" title="&quot;The Joy Joy Joy Joy Down in my heart!  (kids praise and worship)">
            <a:hlinkClick r:id="" action="ppaction://media"/>
            <a:extLst>
              <a:ext uri="{FF2B5EF4-FFF2-40B4-BE49-F238E27FC236}">
                <a16:creationId xmlns:a16="http://schemas.microsoft.com/office/drawing/2014/main" id="{4E3D5F56-9999-4449-8059-5BB2F5C1D63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558809" y="278295"/>
            <a:ext cx="10142688" cy="5730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347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5AFB9-FBB4-42A5-A3CE-E7B297C0A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485880" y="2941183"/>
            <a:ext cx="6324428" cy="998653"/>
          </a:xfr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  <a:t>SING</a:t>
            </a:r>
          </a:p>
        </p:txBody>
      </p:sp>
      <p:pic>
        <p:nvPicPr>
          <p:cNvPr id="3" name="Online Media 2" title="I'm Gonna Sing Sing Sing Lyrics">
            <a:hlinkClick r:id="" action="ppaction://media"/>
            <a:extLst>
              <a:ext uri="{FF2B5EF4-FFF2-40B4-BE49-F238E27FC236}">
                <a16:creationId xmlns:a16="http://schemas.microsoft.com/office/drawing/2014/main" id="{B0B8FAF5-D8F4-4F23-9DC2-74A35CCFD9F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485321" y="278295"/>
            <a:ext cx="8163340" cy="6122505"/>
          </a:xfrm>
          <a:prstGeom prst="rect">
            <a:avLst/>
          </a:prstGeom>
        </p:spPr>
      </p:pic>
      <p:pic>
        <p:nvPicPr>
          <p:cNvPr id="5" name="Picture 4" descr="A group of balloons&#10;&#10;Description automatically generated with low confidence">
            <a:extLst>
              <a:ext uri="{FF2B5EF4-FFF2-40B4-BE49-F238E27FC236}">
                <a16:creationId xmlns:a16="http://schemas.microsoft.com/office/drawing/2014/main" id="{A80FBFD6-56CC-48CC-9748-EE31B16438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29" y="805068"/>
            <a:ext cx="2644960" cy="5068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385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5AFB9-FBB4-42A5-A3CE-E7B297C0A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786" y="5885645"/>
            <a:ext cx="6324428" cy="651618"/>
          </a:xfr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7030A0"/>
                </a:solidFill>
                <a:latin typeface="Britannic Bold" panose="020B0903060703020204" pitchFamily="34" charset="0"/>
                <a:hlinkClick r:id="rId3"/>
              </a:rPr>
              <a:t>https://activity-array.com/</a:t>
            </a:r>
            <a:r>
              <a:rPr lang="en-US" dirty="0">
                <a:solidFill>
                  <a:srgbClr val="7030A0"/>
                </a:solidFill>
                <a:latin typeface="Britannic Bold" panose="020B0903060703020204" pitchFamily="34" charset="0"/>
              </a:rPr>
              <a:t> </a:t>
            </a:r>
          </a:p>
        </p:txBody>
      </p:sp>
      <p:pic>
        <p:nvPicPr>
          <p:cNvPr id="6" name="Picture 5" descr="A white background with blue text&#10;&#10;Description automatically generated">
            <a:extLst>
              <a:ext uri="{FF2B5EF4-FFF2-40B4-BE49-F238E27FC236}">
                <a16:creationId xmlns:a16="http://schemas.microsoft.com/office/drawing/2014/main" id="{4EC06CDC-CCBE-E75A-6E40-759214051A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501" y="1520786"/>
            <a:ext cx="9662997" cy="3816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7581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4802</TotalTime>
  <Words>2382</Words>
  <Application>Microsoft Office PowerPoint</Application>
  <PresentationFormat>Widescreen</PresentationFormat>
  <Paragraphs>308</Paragraphs>
  <Slides>40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8" baseType="lpstr">
      <vt:lpstr>Algerian</vt:lpstr>
      <vt:lpstr>Arial</vt:lpstr>
      <vt:lpstr>Arial Rounded MT Bold</vt:lpstr>
      <vt:lpstr>Britannic Bold</vt:lpstr>
      <vt:lpstr>Calibri</vt:lpstr>
      <vt:lpstr>Calibri Light</vt:lpstr>
      <vt:lpstr>Wingdings</vt:lpstr>
      <vt:lpstr>Office Theme</vt:lpstr>
      <vt:lpstr>Lost and Found</vt:lpstr>
      <vt:lpstr>Where’s Jesus?</vt:lpstr>
      <vt:lpstr>Have you ever lost something?</vt:lpstr>
      <vt:lpstr>Luke 15 Jesus welcomes sinners</vt:lpstr>
      <vt:lpstr>Luke 15:3-4 Lost Sheep </vt:lpstr>
      <vt:lpstr>PowerPoint Presentation</vt:lpstr>
      <vt:lpstr>Luke 15 </vt:lpstr>
      <vt:lpstr>Luke 15:3-4 Lost Sheep </vt:lpstr>
      <vt:lpstr>Luke 15:10 Everyone rejoices </vt:lpstr>
      <vt:lpstr>Luke 15 </vt:lpstr>
      <vt:lpstr>Luke 15 </vt:lpstr>
      <vt:lpstr>Luke 15:10 Everyone rejoices </vt:lpstr>
      <vt:lpstr> Let’s Celebrate! </vt:lpstr>
      <vt:lpstr>Jesus told another story. God is like this father.</vt:lpstr>
      <vt:lpstr>Let’s act out the story.</vt:lpstr>
      <vt:lpstr>Option 2 You may color while I tell the story of the Lost Prodigal Son.</vt:lpstr>
      <vt:lpstr>Luke 15:11-32 </vt:lpstr>
      <vt:lpstr>Luke 15 I’m going on an adventure!</vt:lpstr>
      <vt:lpstr>Luke 15 Let’s have fun!</vt:lpstr>
      <vt:lpstr>Luke 15 Oh no!  My money is GONE! </vt:lpstr>
      <vt:lpstr>Luke 15 I’m so hungry! </vt:lpstr>
      <vt:lpstr>PowerPoint Presentation</vt:lpstr>
      <vt:lpstr>Luke 15 I have been foolish! </vt:lpstr>
      <vt:lpstr>Luke 15 I’ll go home </vt:lpstr>
      <vt:lpstr>Luke 15 There’s my son! </vt:lpstr>
      <vt:lpstr>Luke 15 There’s my son! </vt:lpstr>
      <vt:lpstr>Luke 15 Father I have sinned! </vt:lpstr>
      <vt:lpstr>Luke 15 </vt:lpstr>
      <vt:lpstr>Luke 15 </vt:lpstr>
      <vt:lpstr>Luke 15 Let’s Party! </vt:lpstr>
      <vt:lpstr>Luke 15 Let’s Party! </vt:lpstr>
      <vt:lpstr>Luke 15 </vt:lpstr>
      <vt:lpstr>Luke 15 This is not fair! </vt:lpstr>
      <vt:lpstr>PowerPoint Presentation</vt:lpstr>
      <vt:lpstr>REMEMBER</vt:lpstr>
      <vt:lpstr>PowerPoint Presentation</vt:lpstr>
      <vt:lpstr>Luke 15 Let’s Party! </vt:lpstr>
      <vt:lpstr>SING     I’ve Got the Joy Joy Joy Down in my Heart</vt:lpstr>
      <vt:lpstr>SING</vt:lpstr>
      <vt:lpstr>https://activity-array.com/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Lost and Found</dc:title>
  <dc:creator>Janelle Clendenon</dc:creator>
  <cp:lastModifiedBy>Janelle Clendenon</cp:lastModifiedBy>
  <cp:revision>19</cp:revision>
  <dcterms:created xsi:type="dcterms:W3CDTF">2022-03-21T16:38:05Z</dcterms:created>
  <dcterms:modified xsi:type="dcterms:W3CDTF">2025-01-17T01:01:19Z</dcterms:modified>
</cp:coreProperties>
</file>