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  <p:sldId id="327" r:id="rId3"/>
    <p:sldId id="321" r:id="rId4"/>
    <p:sldId id="336" r:id="rId5"/>
    <p:sldId id="343" r:id="rId6"/>
    <p:sldId id="330" r:id="rId7"/>
    <p:sldId id="290" r:id="rId8"/>
    <p:sldId id="275" r:id="rId9"/>
    <p:sldId id="306" r:id="rId10"/>
    <p:sldId id="289" r:id="rId11"/>
    <p:sldId id="291" r:id="rId12"/>
    <p:sldId id="316" r:id="rId13"/>
    <p:sldId id="337" r:id="rId14"/>
    <p:sldId id="338" r:id="rId15"/>
    <p:sldId id="339" r:id="rId16"/>
    <p:sldId id="328" r:id="rId17"/>
    <p:sldId id="348" r:id="rId18"/>
    <p:sldId id="333" r:id="rId19"/>
    <p:sldId id="334" r:id="rId20"/>
    <p:sldId id="340" r:id="rId21"/>
    <p:sldId id="349" r:id="rId22"/>
    <p:sldId id="292" r:id="rId23"/>
    <p:sldId id="322" r:id="rId24"/>
    <p:sldId id="347" r:id="rId25"/>
    <p:sldId id="335" r:id="rId26"/>
    <p:sldId id="260" r:id="rId27"/>
    <p:sldId id="341" r:id="rId28"/>
    <p:sldId id="331" r:id="rId29"/>
    <p:sldId id="344" r:id="rId30"/>
    <p:sldId id="346" r:id="rId31"/>
    <p:sldId id="345" r:id="rId32"/>
    <p:sldId id="350" r:id="rId33"/>
    <p:sldId id="342" r:id="rId34"/>
    <p:sldId id="351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FF75"/>
    <a:srgbClr val="D8B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4B3FF0-DD5F-4AD0-8B1F-C36987EE19E2}" v="2" dt="2025-01-05T01:26:38.9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6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lle Clendenon" userId="da17313139568148" providerId="LiveId" clId="{5433AA7A-C416-4F02-9CC0-5585DAB92275}"/>
    <pc:docChg chg="custSel addSld delSld modSld">
      <pc:chgData name="Janelle Clendenon" userId="da17313139568148" providerId="LiveId" clId="{5433AA7A-C416-4F02-9CC0-5585DAB92275}" dt="2024-03-16T15:17:59.983" v="1317" actId="14100"/>
      <pc:docMkLst>
        <pc:docMk/>
      </pc:docMkLst>
      <pc:sldChg chg="modSp mod">
        <pc:chgData name="Janelle Clendenon" userId="da17313139568148" providerId="LiveId" clId="{5433AA7A-C416-4F02-9CC0-5585DAB92275}" dt="2024-03-16T03:57:11.887" v="46" actId="27636"/>
        <pc:sldMkLst>
          <pc:docMk/>
          <pc:sldMk cId="3687925617" sldId="256"/>
        </pc:sldMkLst>
      </pc:sldChg>
      <pc:sldChg chg="modSp del mod">
        <pc:chgData name="Janelle Clendenon" userId="da17313139568148" providerId="LiveId" clId="{5433AA7A-C416-4F02-9CC0-5585DAB92275}" dt="2024-03-16T05:04:15.012" v="942" actId="47"/>
        <pc:sldMkLst>
          <pc:docMk/>
          <pc:sldMk cId="3469176072" sldId="318"/>
        </pc:sldMkLst>
      </pc:sldChg>
      <pc:sldChg chg="addSp modSp mod">
        <pc:chgData name="Janelle Clendenon" userId="da17313139568148" providerId="LiveId" clId="{5433AA7A-C416-4F02-9CC0-5585DAB92275}" dt="2024-03-16T04:21:37.098" v="93" actId="1076"/>
        <pc:sldMkLst>
          <pc:docMk/>
          <pc:sldMk cId="2069743561" sldId="321"/>
        </pc:sldMkLst>
      </pc:sldChg>
      <pc:sldChg chg="modSp mod">
        <pc:chgData name="Janelle Clendenon" userId="da17313139568148" providerId="LiveId" clId="{5433AA7A-C416-4F02-9CC0-5585DAB92275}" dt="2024-03-16T04:50:41.584" v="625" actId="1076"/>
        <pc:sldMkLst>
          <pc:docMk/>
          <pc:sldMk cId="3472747033" sldId="322"/>
        </pc:sldMkLst>
      </pc:sldChg>
      <pc:sldChg chg="addSp modSp mod">
        <pc:chgData name="Janelle Clendenon" userId="da17313139568148" providerId="LiveId" clId="{5433AA7A-C416-4F02-9CC0-5585DAB92275}" dt="2024-03-16T04:54:39.882" v="696" actId="20577"/>
        <pc:sldMkLst>
          <pc:docMk/>
          <pc:sldMk cId="1417920293" sldId="328"/>
        </pc:sldMkLst>
      </pc:sldChg>
      <pc:sldChg chg="modSp mod">
        <pc:chgData name="Janelle Clendenon" userId="da17313139568148" providerId="LiveId" clId="{5433AA7A-C416-4F02-9CC0-5585DAB92275}" dt="2024-03-16T15:12:10.048" v="1281" actId="14100"/>
        <pc:sldMkLst>
          <pc:docMk/>
          <pc:sldMk cId="1491522155" sldId="331"/>
        </pc:sldMkLst>
      </pc:sldChg>
      <pc:sldChg chg="addSp delSp modSp mod delAnim">
        <pc:chgData name="Janelle Clendenon" userId="da17313139568148" providerId="LiveId" clId="{5433AA7A-C416-4F02-9CC0-5585DAB92275}" dt="2024-03-16T04:58:21.576" v="737" actId="478"/>
        <pc:sldMkLst>
          <pc:docMk/>
          <pc:sldMk cId="4073489297" sldId="334"/>
        </pc:sldMkLst>
      </pc:sldChg>
      <pc:sldChg chg="modSp mod">
        <pc:chgData name="Janelle Clendenon" userId="da17313139568148" providerId="LiveId" clId="{5433AA7A-C416-4F02-9CC0-5585DAB92275}" dt="2024-03-16T04:27:04.353" v="130" actId="1076"/>
        <pc:sldMkLst>
          <pc:docMk/>
          <pc:sldMk cId="3066346314" sldId="337"/>
        </pc:sldMkLst>
      </pc:sldChg>
      <pc:sldChg chg="modSp mod">
        <pc:chgData name="Janelle Clendenon" userId="da17313139568148" providerId="LiveId" clId="{5433AA7A-C416-4F02-9CC0-5585DAB92275}" dt="2024-03-16T04:25:14.955" v="103" actId="20577"/>
        <pc:sldMkLst>
          <pc:docMk/>
          <pc:sldMk cId="2328594279" sldId="338"/>
        </pc:sldMkLst>
      </pc:sldChg>
      <pc:sldChg chg="modSp mod">
        <pc:chgData name="Janelle Clendenon" userId="da17313139568148" providerId="LiveId" clId="{5433AA7A-C416-4F02-9CC0-5585DAB92275}" dt="2024-03-16T15:11:16.420" v="1279" actId="20577"/>
        <pc:sldMkLst>
          <pc:docMk/>
          <pc:sldMk cId="2432766195" sldId="341"/>
        </pc:sldMkLst>
      </pc:sldChg>
      <pc:sldChg chg="modSp mod">
        <pc:chgData name="Janelle Clendenon" userId="da17313139568148" providerId="LiveId" clId="{5433AA7A-C416-4F02-9CC0-5585DAB92275}" dt="2024-03-16T15:15:47.163" v="1313" actId="14100"/>
        <pc:sldMkLst>
          <pc:docMk/>
          <pc:sldMk cId="2791255179" sldId="345"/>
        </pc:sldMkLst>
      </pc:sldChg>
      <pc:sldChg chg="addSp modSp add mod modAnim">
        <pc:chgData name="Janelle Clendenon" userId="da17313139568148" providerId="LiveId" clId="{5433AA7A-C416-4F02-9CC0-5585DAB92275}" dt="2024-03-16T15:09:27.986" v="1221" actId="20577"/>
        <pc:sldMkLst>
          <pc:docMk/>
          <pc:sldMk cId="4221343233" sldId="348"/>
        </pc:sldMkLst>
      </pc:sldChg>
      <pc:sldChg chg="addSp delSp modSp add mod delAnim modAnim">
        <pc:chgData name="Janelle Clendenon" userId="da17313139568148" providerId="LiveId" clId="{5433AA7A-C416-4F02-9CC0-5585DAB92275}" dt="2024-03-16T05:04:05.684" v="941" actId="207"/>
        <pc:sldMkLst>
          <pc:docMk/>
          <pc:sldMk cId="3194610672" sldId="349"/>
        </pc:sldMkLst>
      </pc:sldChg>
      <pc:sldChg chg="addSp modSp new mod modAnim">
        <pc:chgData name="Janelle Clendenon" userId="da17313139568148" providerId="LiveId" clId="{5433AA7A-C416-4F02-9CC0-5585DAB92275}" dt="2024-03-16T15:17:59.983" v="1317" actId="14100"/>
        <pc:sldMkLst>
          <pc:docMk/>
          <pc:sldMk cId="4227513908" sldId="350"/>
        </pc:sldMkLst>
      </pc:sldChg>
    </pc:docChg>
  </pc:docChgLst>
  <pc:docChgLst>
    <pc:chgData name="Janelle Clendenon" userId="da17313139568148" providerId="LiveId" clId="{204B3FF0-DD5F-4AD0-8B1F-C36987EE19E2}"/>
    <pc:docChg chg="addSld modSld">
      <pc:chgData name="Janelle Clendenon" userId="da17313139568148" providerId="LiveId" clId="{204B3FF0-DD5F-4AD0-8B1F-C36987EE19E2}" dt="2025-01-05T01:26:51.279" v="10" actId="1076"/>
      <pc:docMkLst>
        <pc:docMk/>
      </pc:docMkLst>
      <pc:sldChg chg="addSp modSp new mod">
        <pc:chgData name="Janelle Clendenon" userId="da17313139568148" providerId="LiveId" clId="{204B3FF0-DD5F-4AD0-8B1F-C36987EE19E2}" dt="2025-01-05T01:26:51.279" v="10" actId="1076"/>
        <pc:sldMkLst>
          <pc:docMk/>
          <pc:sldMk cId="3345580170" sldId="351"/>
        </pc:sldMkLst>
        <pc:spChg chg="add mod">
          <ac:chgData name="Janelle Clendenon" userId="da17313139568148" providerId="LiveId" clId="{204B3FF0-DD5F-4AD0-8B1F-C36987EE19E2}" dt="2025-01-05T01:26:47.188" v="9" actId="1076"/>
          <ac:spMkLst>
            <pc:docMk/>
            <pc:sldMk cId="3345580170" sldId="351"/>
            <ac:spMk id="3" creationId="{0F973272-D81C-6D18-E4F5-9039DB0272D8}"/>
          </ac:spMkLst>
        </pc:spChg>
        <pc:picChg chg="add mod">
          <ac:chgData name="Janelle Clendenon" userId="da17313139568148" providerId="LiveId" clId="{204B3FF0-DD5F-4AD0-8B1F-C36987EE19E2}" dt="2025-01-05T01:26:51.279" v="10" actId="1076"/>
          <ac:picMkLst>
            <pc:docMk/>
            <pc:sldMk cId="3345580170" sldId="351"/>
            <ac:picMk id="5" creationId="{6C528137-054A-B063-3F4A-8B7922435C7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A5A1A-7AFD-4688-92CA-4B5ADD7F29D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C640-35AE-41EF-A24E-D79C11D90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05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A5A1A-7AFD-4688-92CA-4B5ADD7F29D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C640-35AE-41EF-A24E-D79C11D90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590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A5A1A-7AFD-4688-92CA-4B5ADD7F29D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C640-35AE-41EF-A24E-D79C11D90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33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A5A1A-7AFD-4688-92CA-4B5ADD7F29D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C640-35AE-41EF-A24E-D79C11D90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490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A5A1A-7AFD-4688-92CA-4B5ADD7F29D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C640-35AE-41EF-A24E-D79C11D90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50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A5A1A-7AFD-4688-92CA-4B5ADD7F29D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C640-35AE-41EF-A24E-D79C11D90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03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A5A1A-7AFD-4688-92CA-4B5ADD7F29D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C640-35AE-41EF-A24E-D79C11D90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8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A5A1A-7AFD-4688-92CA-4B5ADD7F29D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C640-35AE-41EF-A24E-D79C11D90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96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A5A1A-7AFD-4688-92CA-4B5ADD7F29D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C640-35AE-41EF-A24E-D79C11D90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44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A5A1A-7AFD-4688-92CA-4B5ADD7F29D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C640-35AE-41EF-A24E-D79C11D90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1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A5A1A-7AFD-4688-92CA-4B5ADD7F29D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C640-35AE-41EF-A24E-D79C11D90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02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3FC85-8140-405F-B87D-CCD40E5B208C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7173-C7BA-4596-8FEE-65A4CB45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1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0A5A1A-7AFD-4688-92CA-4B5ADD7F29D9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24C640-35AE-41EF-A24E-D79C11D90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7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gUV_uljLekc?feature=oembed" TargetMode="Externa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BnhMZpE_rfo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V8nI1EpfVW0?feature=oembed" TargetMode="Externa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gif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gif"/><Relationship Id="rId5" Type="http://schemas.openxmlformats.org/officeDocument/2006/relationships/image" Target="../media/image25.JP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jp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jp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LYlkcoAfLU4?feature=oembed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jp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yc64npeYPpo?feature=oembed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G5Tb4-riE7o?feature=oembed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gUV_uljLekc?feature=oembed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activity-array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E2E3C-E8E8-C50C-16EA-8DE9B83A20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350" y="1122363"/>
            <a:ext cx="12058650" cy="2387600"/>
          </a:xfrm>
        </p:spPr>
        <p:txBody>
          <a:bodyPr>
            <a:normAutofit/>
          </a:bodyPr>
          <a:lstStyle/>
          <a:p>
            <a:r>
              <a:rPr lang="en-US" dirty="0"/>
              <a:t>The Golden Rule</a:t>
            </a:r>
            <a:br>
              <a:rPr lang="en-US" dirty="0"/>
            </a:br>
            <a:r>
              <a:rPr lang="en-US" sz="4900" dirty="0"/>
              <a:t>Generosity</a:t>
            </a:r>
            <a:br>
              <a:rPr lang="en-US" sz="4900" dirty="0"/>
            </a:br>
            <a:r>
              <a:rPr lang="en-US" sz="4900" dirty="0"/>
              <a:t>Judge Not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770778-FEA7-195D-5A25-71EA6E7A61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4800"/>
            <a:ext cx="9144000" cy="13335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Jesus teaches on the mountain</a:t>
            </a:r>
          </a:p>
          <a:p>
            <a:r>
              <a:rPr lang="en-US" dirty="0"/>
              <a:t>Parts of</a:t>
            </a:r>
          </a:p>
          <a:p>
            <a:r>
              <a:rPr lang="en-US" dirty="0"/>
              <a:t>Matthew 6-8</a:t>
            </a:r>
          </a:p>
        </p:txBody>
      </p:sp>
      <p:pic>
        <p:nvPicPr>
          <p:cNvPr id="6" name="Picture 5" descr="A group of people in robes&#10;&#10;Description automatically generated">
            <a:extLst>
              <a:ext uri="{FF2B5EF4-FFF2-40B4-BE49-F238E27FC236}">
                <a16:creationId xmlns:a16="http://schemas.microsoft.com/office/drawing/2014/main" id="{CDCF7049-7B4E-FA23-0A7F-61FB1EE009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1739" r="4117" b="5392"/>
          <a:stretch/>
        </p:blipFill>
        <p:spPr>
          <a:xfrm>
            <a:off x="1251609" y="3590131"/>
            <a:ext cx="2401674" cy="1991519"/>
          </a:xfrm>
          <a:prstGeom prst="rect">
            <a:avLst/>
          </a:prstGeom>
        </p:spPr>
      </p:pic>
      <p:pic>
        <p:nvPicPr>
          <p:cNvPr id="4" name="Picture 3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B347B96E-FB6D-09EF-D9F5-F93D2C6CF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55" y="4035201"/>
            <a:ext cx="2397094" cy="250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25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D34BA-E163-9FA7-3861-6A141BCC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88" y="727074"/>
            <a:ext cx="3932237" cy="1600200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Jesus sat down and taught the people</a:t>
            </a:r>
          </a:p>
        </p:txBody>
      </p:sp>
      <p:pic>
        <p:nvPicPr>
          <p:cNvPr id="6" name="Picture Placeholder 5" descr="A group of people sitting on a rock&#10;&#10;Description automatically generated">
            <a:extLst>
              <a:ext uri="{FF2B5EF4-FFF2-40B4-BE49-F238E27FC236}">
                <a16:creationId xmlns:a16="http://schemas.microsoft.com/office/drawing/2014/main" id="{C669FF19-02EA-AAA8-FFB9-74D275F626E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" b="1360"/>
          <a:stretch>
            <a:fillRect/>
          </a:stretch>
        </p:blipFill>
        <p:spPr>
          <a:xfrm>
            <a:off x="4878387" y="727075"/>
            <a:ext cx="6843703" cy="540385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A8EF6-463F-5441-F73F-94F83D26F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4988" y="2860674"/>
            <a:ext cx="3932237" cy="3278188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dirty="0"/>
              <a:t>Jesus wanted everyone to know more about</a:t>
            </a:r>
          </a:p>
          <a:p>
            <a:r>
              <a:rPr lang="en-US" sz="2800" dirty="0"/>
              <a:t>how much God loves us</a:t>
            </a:r>
          </a:p>
          <a:p>
            <a:r>
              <a:rPr lang="en-US" sz="2800" dirty="0"/>
              <a:t>and how He expects his children to act.</a:t>
            </a:r>
          </a:p>
        </p:txBody>
      </p:sp>
    </p:spTree>
    <p:extLst>
      <p:ext uri="{BB962C8B-B14F-4D97-AF65-F5344CB8AC3E}">
        <p14:creationId xmlns:p14="http://schemas.microsoft.com/office/powerpoint/2010/main" val="3390404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124"/>
            <a:ext cx="12192000" cy="6857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570"/>
            <a:ext cx="12192000" cy="797615"/>
          </a:xfr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Algerian" panose="04020705040A02060702" pitchFamily="82" charset="0"/>
              </a:rPr>
              <a:t>God’s love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9A486FC9-5EBD-AEA9-A589-0C6D27267DBD}"/>
              </a:ext>
            </a:extLst>
          </p:cNvPr>
          <p:cNvSpPr/>
          <p:nvPr/>
        </p:nvSpPr>
        <p:spPr>
          <a:xfrm>
            <a:off x="173183" y="161787"/>
            <a:ext cx="4114799" cy="1742745"/>
          </a:xfrm>
          <a:prstGeom prst="wedgeRectCallout">
            <a:avLst>
              <a:gd name="adj1" fmla="val -31052"/>
              <a:gd name="adj2" fmla="val 118354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cap="none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God loves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you so much!</a:t>
            </a:r>
          </a:p>
          <a:p>
            <a:pPr algn="ctr"/>
            <a:r>
              <a:rPr lang="en-US" cap="none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He is generous and kind!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He will take care of you.</a:t>
            </a:r>
          </a:p>
          <a:p>
            <a:pPr algn="ctr"/>
            <a:r>
              <a:rPr lang="en-US" cap="none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You can trust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Him.</a:t>
            </a:r>
            <a:endParaRPr lang="en-US" cap="none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" name="Picture 2" descr="A group of people in robes&#10;&#10;Description automatically generated">
            <a:extLst>
              <a:ext uri="{FF2B5EF4-FFF2-40B4-BE49-F238E27FC236}">
                <a16:creationId xmlns:a16="http://schemas.microsoft.com/office/drawing/2014/main" id="{2369647A-4970-28C0-5AC3-0AA1810EB1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1739" r="4117" b="5392"/>
          <a:stretch/>
        </p:blipFill>
        <p:spPr>
          <a:xfrm>
            <a:off x="923124" y="2842409"/>
            <a:ext cx="2401674" cy="1991519"/>
          </a:xfrm>
          <a:prstGeom prst="rect">
            <a:avLst/>
          </a:prstGeom>
        </p:spPr>
      </p:pic>
      <p:pic>
        <p:nvPicPr>
          <p:cNvPr id="13" name="Picture 12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E63CD3E1-53BA-56DB-F605-4F63B7A82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9" y="3267869"/>
            <a:ext cx="2397094" cy="2503936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F9A28333-354F-4D7A-3B73-1545595C6280}"/>
              </a:ext>
            </a:extLst>
          </p:cNvPr>
          <p:cNvSpPr/>
          <p:nvPr/>
        </p:nvSpPr>
        <p:spPr>
          <a:xfrm>
            <a:off x="4739766" y="3215570"/>
            <a:ext cx="4114799" cy="1742745"/>
          </a:xfrm>
          <a:prstGeom prst="wedgeRectCallout">
            <a:avLst>
              <a:gd name="adj1" fmla="val -78863"/>
              <a:gd name="adj2" fmla="val 11826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cap="none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God wants you to love others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like He loves you.</a:t>
            </a:r>
            <a:endParaRPr lang="en-US" cap="none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Heart 3">
            <a:extLst>
              <a:ext uri="{FF2B5EF4-FFF2-40B4-BE49-F238E27FC236}">
                <a16:creationId xmlns:a16="http://schemas.microsoft.com/office/drawing/2014/main" id="{574E269A-8D8B-68E8-7438-98AE3F288BB8}"/>
              </a:ext>
            </a:extLst>
          </p:cNvPr>
          <p:cNvSpPr/>
          <p:nvPr/>
        </p:nvSpPr>
        <p:spPr>
          <a:xfrm>
            <a:off x="8509819" y="707923"/>
            <a:ext cx="2227007" cy="2020529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You can cut out some little hearts.</a:t>
            </a:r>
          </a:p>
        </p:txBody>
      </p:sp>
      <p:pic>
        <p:nvPicPr>
          <p:cNvPr id="7" name="Picture 6" descr="A paper heart shaped craft&#10;&#10;Description automatically generated with medium confidence">
            <a:extLst>
              <a:ext uri="{FF2B5EF4-FFF2-40B4-BE49-F238E27FC236}">
                <a16:creationId xmlns:a16="http://schemas.microsoft.com/office/drawing/2014/main" id="{4486B63D-BA9B-007B-0293-3176768088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054" y="4012392"/>
            <a:ext cx="1567543" cy="235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43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124"/>
            <a:ext cx="12192000" cy="6857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570"/>
            <a:ext cx="12192000" cy="797615"/>
          </a:xfrm>
          <a:solidFill>
            <a:srgbClr val="FFC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ysClr val="windowText" lastClr="000000"/>
                </a:solidFill>
              </a:rPr>
              <a:t>The Golden Rule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9A486FC9-5EBD-AEA9-A589-0C6D27267DBD}"/>
              </a:ext>
            </a:extLst>
          </p:cNvPr>
          <p:cNvSpPr/>
          <p:nvPr/>
        </p:nvSpPr>
        <p:spPr>
          <a:xfrm>
            <a:off x="173183" y="161787"/>
            <a:ext cx="4114799" cy="1742745"/>
          </a:xfrm>
          <a:prstGeom prst="wedgeRectCallout">
            <a:avLst>
              <a:gd name="adj1" fmla="val 1945"/>
              <a:gd name="adj2" fmla="val 77810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cap="none" baseline="300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Matthew 7:12 </a:t>
            </a:r>
            <a:r>
              <a:rPr lang="en-US" cap="none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In everything, </a:t>
            </a:r>
          </a:p>
          <a:p>
            <a:pPr algn="ctr"/>
            <a:r>
              <a:rPr lang="en-US" cap="none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do to others </a:t>
            </a:r>
          </a:p>
          <a:p>
            <a:pPr algn="ctr"/>
            <a:r>
              <a:rPr lang="en-US" cap="none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what you would want them</a:t>
            </a:r>
          </a:p>
          <a:p>
            <a:pPr algn="ctr"/>
            <a:r>
              <a:rPr lang="en-US" cap="none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to do to you. </a:t>
            </a:r>
          </a:p>
          <a:p>
            <a:pPr algn="ctr"/>
            <a:r>
              <a:rPr lang="en-US" cap="none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This is what is written in the law and in the prophets.</a:t>
            </a:r>
          </a:p>
        </p:txBody>
      </p:sp>
      <p:pic>
        <p:nvPicPr>
          <p:cNvPr id="3" name="Picture 2" descr="A group of people in robes&#10;&#10;Description automatically generated">
            <a:extLst>
              <a:ext uri="{FF2B5EF4-FFF2-40B4-BE49-F238E27FC236}">
                <a16:creationId xmlns:a16="http://schemas.microsoft.com/office/drawing/2014/main" id="{2369647A-4970-28C0-5AC3-0AA1810EB1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1739" r="4117" b="5392"/>
          <a:stretch/>
        </p:blipFill>
        <p:spPr>
          <a:xfrm>
            <a:off x="923124" y="2842409"/>
            <a:ext cx="2401674" cy="1991519"/>
          </a:xfrm>
          <a:prstGeom prst="rect">
            <a:avLst/>
          </a:prstGeom>
        </p:spPr>
      </p:pic>
      <p:pic>
        <p:nvPicPr>
          <p:cNvPr id="13" name="Picture 12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E63CD3E1-53BA-56DB-F605-4F63B7A82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9" y="3267869"/>
            <a:ext cx="2397094" cy="2503936"/>
          </a:xfrm>
          <a:prstGeom prst="rect">
            <a:avLst/>
          </a:prstGeom>
        </p:spPr>
      </p:pic>
      <p:pic>
        <p:nvPicPr>
          <p:cNvPr id="6" name="Picture 5" descr="A group of children holding a sign&#10;&#10;Description automatically generated">
            <a:extLst>
              <a:ext uri="{FF2B5EF4-FFF2-40B4-BE49-F238E27FC236}">
                <a16:creationId xmlns:a16="http://schemas.microsoft.com/office/drawing/2014/main" id="{CE8E2526-C089-D670-961B-C0D3D36013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3697">
            <a:off x="6038887" y="729388"/>
            <a:ext cx="3966377" cy="507696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Picture 7" descr="A group of colorful markers&#10;&#10;Description automatically generated">
            <a:extLst>
              <a:ext uri="{FF2B5EF4-FFF2-40B4-BE49-F238E27FC236}">
                <a16:creationId xmlns:a16="http://schemas.microsoft.com/office/drawing/2014/main" id="{0C9D3D21-1F14-67A8-E9D7-D92C13890DD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2" t="4445" r="13599" b="4242"/>
          <a:stretch/>
        </p:blipFill>
        <p:spPr>
          <a:xfrm>
            <a:off x="9911228" y="3948273"/>
            <a:ext cx="1872651" cy="199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16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6" title="Steve Green Do To Others Matthew 7:12">
            <a:hlinkClick r:id="" action="ppaction://media"/>
            <a:extLst>
              <a:ext uri="{FF2B5EF4-FFF2-40B4-BE49-F238E27FC236}">
                <a16:creationId xmlns:a16="http://schemas.microsoft.com/office/drawing/2014/main" id="{C40F2078-A9E0-6EB0-F544-DF13F13B278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400548" y="209550"/>
            <a:ext cx="8541945" cy="6406459"/>
          </a:xfrm>
          <a:prstGeom prst="rect">
            <a:avLst/>
          </a:prstGeom>
        </p:spPr>
      </p:pic>
      <p:pic>
        <p:nvPicPr>
          <p:cNvPr id="5" name="Picture 4" descr="A group of children holding a sign&#10;&#10;Description automatically generated">
            <a:extLst>
              <a:ext uri="{FF2B5EF4-FFF2-40B4-BE49-F238E27FC236}">
                <a16:creationId xmlns:a16="http://schemas.microsoft.com/office/drawing/2014/main" id="{B0BF2862-AE9E-9488-450A-4F0297B3E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07" y="1695449"/>
            <a:ext cx="2988695" cy="382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78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Golden Rule - Nature Jams - Lyrics Video">
            <a:hlinkClick r:id="" action="ppaction://media"/>
            <a:extLst>
              <a:ext uri="{FF2B5EF4-FFF2-40B4-BE49-F238E27FC236}">
                <a16:creationId xmlns:a16="http://schemas.microsoft.com/office/drawing/2014/main" id="{7D8424D6-C805-2B3A-4C01-2B0122CB18A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52450" y="296887"/>
            <a:ext cx="10553700" cy="596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97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AE75DFDD-1607-4333-A21A-DD51965E8B2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08" y="1945532"/>
            <a:ext cx="2531194" cy="3579266"/>
          </a:xfrm>
          <a:prstGeom prst="rect">
            <a:avLst/>
          </a:prstGeom>
        </p:spPr>
      </p:pic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7713E51-7820-45FA-B6D2-FC53895F14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8"/>
          <a:stretch/>
        </p:blipFill>
        <p:spPr>
          <a:xfrm>
            <a:off x="0" y="155644"/>
            <a:ext cx="3553840" cy="2626468"/>
          </a:xfrm>
          <a:prstGeom prst="rect">
            <a:avLst/>
          </a:prstGeom>
        </p:spPr>
      </p:pic>
      <p:sp>
        <p:nvSpPr>
          <p:cNvPr id="9" name="Cylinder 8">
            <a:extLst>
              <a:ext uri="{FF2B5EF4-FFF2-40B4-BE49-F238E27FC236}">
                <a16:creationId xmlns:a16="http://schemas.microsoft.com/office/drawing/2014/main" id="{85E14391-8725-4C08-B8BF-C7078AF6818B}"/>
              </a:ext>
            </a:extLst>
          </p:cNvPr>
          <p:cNvSpPr/>
          <p:nvPr/>
        </p:nvSpPr>
        <p:spPr>
          <a:xfrm>
            <a:off x="1528763" y="2200275"/>
            <a:ext cx="100012" cy="3324523"/>
          </a:xfrm>
          <a:prstGeom prst="ca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95CCD584-3F91-44B7-8F94-77536401B764}"/>
              </a:ext>
            </a:extLst>
          </p:cNvPr>
          <p:cNvSpPr/>
          <p:nvPr/>
        </p:nvSpPr>
        <p:spPr>
          <a:xfrm>
            <a:off x="3650809" y="372435"/>
            <a:ext cx="5136244" cy="3056565"/>
          </a:xfrm>
          <a:prstGeom prst="snip2Diag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Shall I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demand to be first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Or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let you go first?</a:t>
            </a:r>
          </a:p>
        </p:txBody>
      </p:sp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EBBAA930-52B6-46AD-BF12-2360591851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023" y="2200275"/>
            <a:ext cx="2685584" cy="3073630"/>
          </a:xfrm>
          <a:prstGeom prst="round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D9C5CE-6506-5F90-401C-D2B1EE5A54BB}"/>
              </a:ext>
            </a:extLst>
          </p:cNvPr>
          <p:cNvSpPr/>
          <p:nvPr/>
        </p:nvSpPr>
        <p:spPr>
          <a:xfrm>
            <a:off x="0" y="5524798"/>
            <a:ext cx="12192000" cy="92333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A6987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A6987D"/>
                  </a:outerShdw>
                </a:effectLst>
                <a:uLnTx/>
                <a:uFillTx/>
                <a:latin typeface="Impact" panose="020B0806030902050204"/>
                <a:ea typeface="+mn-ea"/>
                <a:cs typeface="+mn-cs"/>
              </a:rPr>
              <a:t>How would you like to be treated?</a:t>
            </a:r>
          </a:p>
        </p:txBody>
      </p:sp>
    </p:spTree>
    <p:extLst>
      <p:ext uri="{BB962C8B-B14F-4D97-AF65-F5344CB8AC3E}">
        <p14:creationId xmlns:p14="http://schemas.microsoft.com/office/powerpoint/2010/main" val="1417991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AE75DFDD-1607-4333-A21A-DD51965E8B2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08" y="1945532"/>
            <a:ext cx="2531194" cy="3579266"/>
          </a:xfrm>
          <a:prstGeom prst="rect">
            <a:avLst/>
          </a:prstGeom>
        </p:spPr>
      </p:pic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7713E51-7820-45FA-B6D2-FC53895F14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8"/>
          <a:stretch/>
        </p:blipFill>
        <p:spPr>
          <a:xfrm>
            <a:off x="0" y="155644"/>
            <a:ext cx="3553840" cy="2626468"/>
          </a:xfrm>
          <a:prstGeom prst="rect">
            <a:avLst/>
          </a:prstGeom>
        </p:spPr>
      </p:pic>
      <p:sp>
        <p:nvSpPr>
          <p:cNvPr id="9" name="Cylinder 8">
            <a:extLst>
              <a:ext uri="{FF2B5EF4-FFF2-40B4-BE49-F238E27FC236}">
                <a16:creationId xmlns:a16="http://schemas.microsoft.com/office/drawing/2014/main" id="{85E14391-8725-4C08-B8BF-C7078AF6818B}"/>
              </a:ext>
            </a:extLst>
          </p:cNvPr>
          <p:cNvSpPr/>
          <p:nvPr/>
        </p:nvSpPr>
        <p:spPr>
          <a:xfrm>
            <a:off x="1528763" y="2200275"/>
            <a:ext cx="100012" cy="3324523"/>
          </a:xfrm>
          <a:prstGeom prst="ca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95CCD584-3F91-44B7-8F94-77536401B764}"/>
              </a:ext>
            </a:extLst>
          </p:cNvPr>
          <p:cNvSpPr/>
          <p:nvPr/>
        </p:nvSpPr>
        <p:spPr>
          <a:xfrm>
            <a:off x="4397721" y="685800"/>
            <a:ext cx="6646517" cy="4543425"/>
          </a:xfrm>
          <a:prstGeom prst="snip2Diag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Shall I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give or take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the biggest treat?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A6154DF5-5307-450A-94BB-35CC69A2A1E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731" y="2782112"/>
            <a:ext cx="4148245" cy="223002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20DC6D2-07C9-2F0A-D7EC-25ACBEEFDF7B}"/>
              </a:ext>
            </a:extLst>
          </p:cNvPr>
          <p:cNvSpPr/>
          <p:nvPr/>
        </p:nvSpPr>
        <p:spPr>
          <a:xfrm>
            <a:off x="0" y="5524798"/>
            <a:ext cx="12192000" cy="92333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A6987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A6987D"/>
                  </a:outerShdw>
                </a:effectLst>
                <a:uLnTx/>
                <a:uFillTx/>
                <a:latin typeface="Impact" panose="020B0806030902050204"/>
                <a:ea typeface="+mn-ea"/>
                <a:cs typeface="+mn-cs"/>
              </a:rPr>
              <a:t>How would you like to be treated?</a:t>
            </a:r>
          </a:p>
        </p:txBody>
      </p:sp>
    </p:spTree>
    <p:extLst>
      <p:ext uri="{BB962C8B-B14F-4D97-AF65-F5344CB8AC3E}">
        <p14:creationId xmlns:p14="http://schemas.microsoft.com/office/powerpoint/2010/main" val="2798525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AE75DFDD-1607-4333-A21A-DD51965E8B2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08" y="1945532"/>
            <a:ext cx="2531194" cy="3579266"/>
          </a:xfrm>
          <a:prstGeom prst="rect">
            <a:avLst/>
          </a:prstGeom>
        </p:spPr>
      </p:pic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7713E51-7820-45FA-B6D2-FC53895F14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8"/>
          <a:stretch/>
        </p:blipFill>
        <p:spPr>
          <a:xfrm>
            <a:off x="0" y="155644"/>
            <a:ext cx="3553840" cy="2626468"/>
          </a:xfrm>
          <a:prstGeom prst="rect">
            <a:avLst/>
          </a:prstGeom>
        </p:spPr>
      </p:pic>
      <p:sp>
        <p:nvSpPr>
          <p:cNvPr id="9" name="Cylinder 8">
            <a:extLst>
              <a:ext uri="{FF2B5EF4-FFF2-40B4-BE49-F238E27FC236}">
                <a16:creationId xmlns:a16="http://schemas.microsoft.com/office/drawing/2014/main" id="{85E14391-8725-4C08-B8BF-C7078AF6818B}"/>
              </a:ext>
            </a:extLst>
          </p:cNvPr>
          <p:cNvSpPr/>
          <p:nvPr/>
        </p:nvSpPr>
        <p:spPr>
          <a:xfrm>
            <a:off x="1528763" y="2200275"/>
            <a:ext cx="100012" cy="3324523"/>
          </a:xfrm>
          <a:prstGeom prst="ca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95CCD584-3F91-44B7-8F94-77536401B764}"/>
              </a:ext>
            </a:extLst>
          </p:cNvPr>
          <p:cNvSpPr/>
          <p:nvPr/>
        </p:nvSpPr>
        <p:spPr>
          <a:xfrm>
            <a:off x="4999282" y="663497"/>
            <a:ext cx="5256755" cy="4543425"/>
          </a:xfrm>
          <a:prstGeom prst="snip2Diag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Shall I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Ignore her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Or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Comfort her?</a:t>
            </a:r>
          </a:p>
        </p:txBody>
      </p: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1EDDE2B8-8E37-4E5B-999B-17E633859BE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898" y="1468878"/>
            <a:ext cx="4379627" cy="42728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971BFF-FFDA-4EA8-B7B9-3910816CC4A0}"/>
              </a:ext>
            </a:extLst>
          </p:cNvPr>
          <p:cNvSpPr/>
          <p:nvPr/>
        </p:nvSpPr>
        <p:spPr>
          <a:xfrm>
            <a:off x="0" y="5524798"/>
            <a:ext cx="12192000" cy="92333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A6987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A6987D"/>
                  </a:outerShdw>
                </a:effectLst>
                <a:uLnTx/>
                <a:uFillTx/>
                <a:latin typeface="Impact" panose="020B0806030902050204"/>
                <a:ea typeface="+mn-ea"/>
                <a:cs typeface="+mn-cs"/>
              </a:rPr>
              <a:t>How would you like to be treated?</a:t>
            </a:r>
          </a:p>
        </p:txBody>
      </p:sp>
    </p:spTree>
    <p:extLst>
      <p:ext uri="{BB962C8B-B14F-4D97-AF65-F5344CB8AC3E}">
        <p14:creationId xmlns:p14="http://schemas.microsoft.com/office/powerpoint/2010/main" val="168096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971BFF-FFDA-4EA8-B7B9-3910816CC4A0}"/>
              </a:ext>
            </a:extLst>
          </p:cNvPr>
          <p:cNvSpPr/>
          <p:nvPr/>
        </p:nvSpPr>
        <p:spPr>
          <a:xfrm>
            <a:off x="684882" y="5524798"/>
            <a:ext cx="96792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A6987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A6987D"/>
                  </a:outerShdw>
                </a:effectLst>
                <a:uLnTx/>
                <a:uFillTx/>
                <a:latin typeface="Impact" panose="020B0806030902050204"/>
                <a:ea typeface="+mn-ea"/>
                <a:cs typeface="+mn-cs"/>
              </a:rPr>
              <a:t>How would you like to be treated?</a:t>
            </a:r>
          </a:p>
        </p:txBody>
      </p:sp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AE75DFDD-1607-4333-A21A-DD51965E8B2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08" y="1945532"/>
            <a:ext cx="2531194" cy="3579266"/>
          </a:xfrm>
          <a:prstGeom prst="rect">
            <a:avLst/>
          </a:prstGeom>
        </p:spPr>
      </p:pic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7713E51-7820-45FA-B6D2-FC53895F14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8"/>
          <a:stretch/>
        </p:blipFill>
        <p:spPr>
          <a:xfrm>
            <a:off x="0" y="155644"/>
            <a:ext cx="3553840" cy="2626468"/>
          </a:xfrm>
          <a:prstGeom prst="rect">
            <a:avLst/>
          </a:prstGeom>
        </p:spPr>
      </p:pic>
      <p:sp>
        <p:nvSpPr>
          <p:cNvPr id="9" name="Cylinder 8">
            <a:extLst>
              <a:ext uri="{FF2B5EF4-FFF2-40B4-BE49-F238E27FC236}">
                <a16:creationId xmlns:a16="http://schemas.microsoft.com/office/drawing/2014/main" id="{85E14391-8725-4C08-B8BF-C7078AF6818B}"/>
              </a:ext>
            </a:extLst>
          </p:cNvPr>
          <p:cNvSpPr/>
          <p:nvPr/>
        </p:nvSpPr>
        <p:spPr>
          <a:xfrm>
            <a:off x="1528763" y="2200275"/>
            <a:ext cx="100012" cy="3324523"/>
          </a:xfrm>
          <a:prstGeom prst="ca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95CCD584-3F91-44B7-8F94-77536401B764}"/>
              </a:ext>
            </a:extLst>
          </p:cNvPr>
          <p:cNvSpPr/>
          <p:nvPr/>
        </p:nvSpPr>
        <p:spPr>
          <a:xfrm>
            <a:off x="3651083" y="309282"/>
            <a:ext cx="7886493" cy="4919943"/>
          </a:xfrm>
          <a:prstGeom prst="snip2Diag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You were mean.  Shall I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ignore you, fight back,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or forgive you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and be kind?</a:t>
            </a:r>
          </a:p>
        </p:txBody>
      </p:sp>
      <p:pic>
        <p:nvPicPr>
          <p:cNvPr id="5" name="Picture 4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988A9A4B-3975-4714-9BF0-5625FDA840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096" y="2769253"/>
            <a:ext cx="2756133" cy="2756133"/>
          </a:xfrm>
          <a:prstGeom prst="ellipse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25136B84-FF62-4A77-BF5E-1727B35764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95162" y="2243100"/>
            <a:ext cx="1968481" cy="3133912"/>
          </a:xfrm>
          <a:prstGeom prst="flowChartAlternateProcess">
            <a:avLst/>
          </a:prstGeom>
        </p:spPr>
      </p:pic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8558AA76-8623-4421-99F1-512B5CDF1E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292" y="2243100"/>
            <a:ext cx="2334708" cy="273598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13130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971BFF-FFDA-4EA8-B7B9-3910816CC4A0}"/>
              </a:ext>
            </a:extLst>
          </p:cNvPr>
          <p:cNvSpPr/>
          <p:nvPr/>
        </p:nvSpPr>
        <p:spPr>
          <a:xfrm>
            <a:off x="684882" y="5524798"/>
            <a:ext cx="96792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A6987D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A6987D"/>
                  </a:outerShdw>
                </a:effectLst>
                <a:uLnTx/>
                <a:uFillTx/>
                <a:latin typeface="Impact" panose="020B0806030902050204"/>
                <a:ea typeface="+mn-ea"/>
                <a:cs typeface="+mn-cs"/>
              </a:rPr>
              <a:t>How would you like to be treated?</a:t>
            </a:r>
          </a:p>
        </p:txBody>
      </p:sp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AE75DFDD-1607-4333-A21A-DD51965E8B2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08" y="1945532"/>
            <a:ext cx="2531194" cy="3579266"/>
          </a:xfrm>
          <a:prstGeom prst="rect">
            <a:avLst/>
          </a:prstGeom>
        </p:spPr>
      </p:pic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7713E51-7820-45FA-B6D2-FC53895F14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8"/>
          <a:stretch/>
        </p:blipFill>
        <p:spPr>
          <a:xfrm>
            <a:off x="0" y="155644"/>
            <a:ext cx="3553840" cy="2626468"/>
          </a:xfrm>
          <a:prstGeom prst="rect">
            <a:avLst/>
          </a:prstGeom>
        </p:spPr>
      </p:pic>
      <p:sp>
        <p:nvSpPr>
          <p:cNvPr id="9" name="Cylinder 8">
            <a:extLst>
              <a:ext uri="{FF2B5EF4-FFF2-40B4-BE49-F238E27FC236}">
                <a16:creationId xmlns:a16="http://schemas.microsoft.com/office/drawing/2014/main" id="{85E14391-8725-4C08-B8BF-C7078AF6818B}"/>
              </a:ext>
            </a:extLst>
          </p:cNvPr>
          <p:cNvSpPr/>
          <p:nvPr/>
        </p:nvSpPr>
        <p:spPr>
          <a:xfrm>
            <a:off x="1528763" y="2200275"/>
            <a:ext cx="100012" cy="3324523"/>
          </a:xfrm>
          <a:prstGeom prst="ca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95CCD584-3F91-44B7-8F94-77536401B764}"/>
              </a:ext>
            </a:extLst>
          </p:cNvPr>
          <p:cNvSpPr/>
          <p:nvPr/>
        </p:nvSpPr>
        <p:spPr>
          <a:xfrm>
            <a:off x="3829848" y="696952"/>
            <a:ext cx="6646517" cy="4543425"/>
          </a:xfrm>
          <a:prstGeom prst="snip2Diag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He doesn’t understand.  Shall I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call him stupid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Or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 go help him?</a:t>
            </a:r>
          </a:p>
        </p:txBody>
      </p:sp>
      <p:pic>
        <p:nvPicPr>
          <p:cNvPr id="7" name="Picture 6" descr="A picture containing text, seat, vector graphics&#10;&#10;Description automatically generated">
            <a:extLst>
              <a:ext uri="{FF2B5EF4-FFF2-40B4-BE49-F238E27FC236}">
                <a16:creationId xmlns:a16="http://schemas.microsoft.com/office/drawing/2014/main" id="{D9011049-FD19-41E0-9D3C-F4EA981C54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741" y="1945532"/>
            <a:ext cx="2630955" cy="357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192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ruler&#10;&#10;Description automatically generated">
            <a:extLst>
              <a:ext uri="{FF2B5EF4-FFF2-40B4-BE49-F238E27FC236}">
                <a16:creationId xmlns:a16="http://schemas.microsoft.com/office/drawing/2014/main" id="{70F2172F-BEA8-5390-FC4A-A4B89254A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67479">
            <a:off x="8820705" y="1427954"/>
            <a:ext cx="3424243" cy="915321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6832706-C1F1-497D-ACA8-15529B678E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6006078"/>
            <a:ext cx="12192000" cy="679143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Love one another as Jesus loves you</a:t>
            </a:r>
          </a:p>
        </p:txBody>
      </p:sp>
      <p:pic>
        <p:nvPicPr>
          <p:cNvPr id="2" name="Online Media 1" title="[ Kidsville VBX 2016 ] Love One Another">
            <a:hlinkClick r:id="" action="ppaction://media"/>
            <a:extLst>
              <a:ext uri="{FF2B5EF4-FFF2-40B4-BE49-F238E27FC236}">
                <a16:creationId xmlns:a16="http://schemas.microsoft.com/office/drawing/2014/main" id="{15CDBBF9-7BA9-4AD3-91BA-5F41671812C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0976" y="668079"/>
            <a:ext cx="9050649" cy="5113617"/>
          </a:xfrm>
          <a:prstGeom prst="rect">
            <a:avLst/>
          </a:prstGeom>
        </p:spPr>
      </p:pic>
      <p:pic>
        <p:nvPicPr>
          <p:cNvPr id="3" name="Content Placeholder 5" descr="Text&#10;&#10;Description automatically generated">
            <a:extLst>
              <a:ext uri="{FF2B5EF4-FFF2-40B4-BE49-F238E27FC236}">
                <a16:creationId xmlns:a16="http://schemas.microsoft.com/office/drawing/2014/main" id="{1C57FBFB-9F07-4096-4B0D-96E795EF0C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4143177"/>
            <a:ext cx="2819400" cy="227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49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124"/>
            <a:ext cx="12192000" cy="6857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90092"/>
            <a:ext cx="12192000" cy="895093"/>
          </a:xfr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Algerian" panose="04020705040A02060702" pitchFamily="82" charset="0"/>
              </a:rPr>
              <a:t>God is generous and gives great gifts</a:t>
            </a:r>
            <a:b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Algerian" panose="04020705040A02060702" pitchFamily="82" charset="0"/>
              </a:rPr>
            </a:b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Algerian" panose="04020705040A02060702" pitchFamily="82" charset="0"/>
              </a:rPr>
              <a:t> – will you be generous?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9A486FC9-5EBD-AEA9-A589-0C6D27267DBD}"/>
              </a:ext>
            </a:extLst>
          </p:cNvPr>
          <p:cNvSpPr/>
          <p:nvPr/>
        </p:nvSpPr>
        <p:spPr>
          <a:xfrm>
            <a:off x="173183" y="161787"/>
            <a:ext cx="12018817" cy="1742745"/>
          </a:xfrm>
          <a:prstGeom prst="wedgeRectCallout">
            <a:avLst>
              <a:gd name="adj1" fmla="val -39980"/>
              <a:gd name="adj2" fmla="val 120739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cap="none" baseline="30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9 </a:t>
            </a:r>
            <a:r>
              <a:rPr lang="en-US" cap="none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“Suppose your son asks for bread. Which of you will give him a stone? </a:t>
            </a:r>
          </a:p>
          <a:p>
            <a:r>
              <a:rPr lang="en-US" cap="none" baseline="30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10 </a:t>
            </a:r>
            <a:r>
              <a:rPr lang="en-US" cap="none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 suppose he asks for a fish. Which of you will give him a snake?</a:t>
            </a:r>
          </a:p>
          <a:p>
            <a:r>
              <a:rPr lang="en-US" cap="none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cap="none" baseline="30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11 </a:t>
            </a:r>
            <a:r>
              <a:rPr lang="en-US" cap="none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Even though you are evil, you know how to give good gifts to your children. </a:t>
            </a:r>
          </a:p>
          <a:p>
            <a:r>
              <a:rPr lang="en-US" sz="2200" cap="none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How much more will your father who is in heaven give good gifts to those who ask him</a:t>
            </a:r>
            <a:r>
              <a:rPr lang="en-US" cap="none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! </a:t>
            </a:r>
          </a:p>
        </p:txBody>
      </p:sp>
      <p:pic>
        <p:nvPicPr>
          <p:cNvPr id="3" name="Picture 2" descr="A group of people in robes&#10;&#10;Description automatically generated">
            <a:extLst>
              <a:ext uri="{FF2B5EF4-FFF2-40B4-BE49-F238E27FC236}">
                <a16:creationId xmlns:a16="http://schemas.microsoft.com/office/drawing/2014/main" id="{2369647A-4970-28C0-5AC3-0AA1810EB1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1739" r="4117" b="5392"/>
          <a:stretch/>
        </p:blipFill>
        <p:spPr>
          <a:xfrm>
            <a:off x="1622649" y="2851553"/>
            <a:ext cx="2401674" cy="1991519"/>
          </a:xfrm>
          <a:prstGeom prst="rect">
            <a:avLst/>
          </a:prstGeom>
        </p:spPr>
      </p:pic>
      <p:pic>
        <p:nvPicPr>
          <p:cNvPr id="13" name="Picture 12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E63CD3E1-53BA-56DB-F605-4F63B7A82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186" y="3216723"/>
            <a:ext cx="2397094" cy="2503936"/>
          </a:xfrm>
          <a:prstGeom prst="rect">
            <a:avLst/>
          </a:prstGeom>
        </p:spPr>
      </p:pic>
      <p:pic>
        <p:nvPicPr>
          <p:cNvPr id="4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9C863D3D-6B18-2EDE-3751-B99D512651B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770" y="2024584"/>
            <a:ext cx="5229923" cy="37186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42E61238-99FB-110B-2163-65C0141F032F}"/>
              </a:ext>
            </a:extLst>
          </p:cNvPr>
          <p:cNvSpPr/>
          <p:nvPr/>
        </p:nvSpPr>
        <p:spPr>
          <a:xfrm>
            <a:off x="6871855" y="2117596"/>
            <a:ext cx="1524000" cy="1057633"/>
          </a:xfrm>
          <a:prstGeom prst="wedgeRectCallout">
            <a:avLst>
              <a:gd name="adj1" fmla="val 4622"/>
              <a:gd name="adj2" fmla="val 8083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Which one would you like?</a:t>
            </a:r>
          </a:p>
        </p:txBody>
      </p:sp>
    </p:spTree>
    <p:extLst>
      <p:ext uri="{BB962C8B-B14F-4D97-AF65-F5344CB8AC3E}">
        <p14:creationId xmlns:p14="http://schemas.microsoft.com/office/powerpoint/2010/main" val="3066346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0DD30-E69E-D700-C1F8-82A8120A5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992620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/>
              <a:t>Give a gift or a snack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89983B-8C03-4C33-29E2-04F6AD854EA1}"/>
              </a:ext>
            </a:extLst>
          </p:cNvPr>
          <p:cNvGrpSpPr/>
          <p:nvPr/>
        </p:nvGrpSpPr>
        <p:grpSpPr>
          <a:xfrm>
            <a:off x="1273725" y="1379862"/>
            <a:ext cx="7704020" cy="5478137"/>
            <a:chOff x="1273725" y="1379862"/>
            <a:chExt cx="7704020" cy="547813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D89B472-1AB5-413E-E24B-4C97A2AD697D}"/>
                </a:ext>
              </a:extLst>
            </p:cNvPr>
            <p:cNvSpPr/>
            <p:nvPr/>
          </p:nvSpPr>
          <p:spPr>
            <a:xfrm>
              <a:off x="2458735" y="2784764"/>
              <a:ext cx="1205346" cy="83127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FC35901-7BCC-D205-A859-00EC7928E337}"/>
                </a:ext>
              </a:extLst>
            </p:cNvPr>
            <p:cNvSpPr/>
            <p:nvPr/>
          </p:nvSpPr>
          <p:spPr>
            <a:xfrm>
              <a:off x="6206836" y="2784764"/>
              <a:ext cx="1205346" cy="83127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 descr="A child and child holding a gift&#10;&#10;Description automatically generated">
              <a:extLst>
                <a:ext uri="{FF2B5EF4-FFF2-40B4-BE49-F238E27FC236}">
                  <a16:creationId xmlns:a16="http://schemas.microsoft.com/office/drawing/2014/main" id="{96FD3FB4-0242-D517-B680-1E2C33330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3725" y="1379862"/>
              <a:ext cx="7704020" cy="54781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8594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124"/>
            <a:ext cx="12192000" cy="6857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570"/>
            <a:ext cx="12192000" cy="797615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God gives good gifts to good and bad people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9A486FC9-5EBD-AEA9-A589-0C6D27267DBD}"/>
              </a:ext>
            </a:extLst>
          </p:cNvPr>
          <p:cNvSpPr/>
          <p:nvPr/>
        </p:nvSpPr>
        <p:spPr>
          <a:xfrm>
            <a:off x="173183" y="161787"/>
            <a:ext cx="4114799" cy="1742745"/>
          </a:xfrm>
          <a:prstGeom prst="wedgeRectCallout">
            <a:avLst>
              <a:gd name="adj1" fmla="val -31388"/>
              <a:gd name="adj2" fmla="val 107224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You’ve heard others say,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“love your neighbor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and hate your enemy.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That’s not God’s way.</a:t>
            </a:r>
          </a:p>
        </p:txBody>
      </p:sp>
      <p:pic>
        <p:nvPicPr>
          <p:cNvPr id="3" name="Picture 2" descr="A group of people in robes&#10;&#10;Description automatically generated">
            <a:extLst>
              <a:ext uri="{FF2B5EF4-FFF2-40B4-BE49-F238E27FC236}">
                <a16:creationId xmlns:a16="http://schemas.microsoft.com/office/drawing/2014/main" id="{2369647A-4970-28C0-5AC3-0AA1810EB1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1739" r="4117" b="5392"/>
          <a:stretch/>
        </p:blipFill>
        <p:spPr>
          <a:xfrm>
            <a:off x="923124" y="2842409"/>
            <a:ext cx="2401674" cy="1991519"/>
          </a:xfrm>
          <a:prstGeom prst="rect">
            <a:avLst/>
          </a:prstGeom>
        </p:spPr>
      </p:pic>
      <p:pic>
        <p:nvPicPr>
          <p:cNvPr id="13" name="Picture 12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E63CD3E1-53BA-56DB-F605-4F63B7A82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9" y="3267869"/>
            <a:ext cx="2397094" cy="2503936"/>
          </a:xfrm>
          <a:prstGeom prst="rect">
            <a:avLst/>
          </a:prstGeom>
        </p:spPr>
      </p:pic>
      <p:pic>
        <p:nvPicPr>
          <p:cNvPr id="16" name="Picture 15" descr="A greenhouse with plants growing in it&#10;&#10;Description automatically generated with medium confidence">
            <a:extLst>
              <a:ext uri="{FF2B5EF4-FFF2-40B4-BE49-F238E27FC236}">
                <a16:creationId xmlns:a16="http://schemas.microsoft.com/office/drawing/2014/main" id="{8AED0E74-D608-4E2D-1620-803488B590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78" y="3096294"/>
            <a:ext cx="5997248" cy="2765712"/>
          </a:xfrm>
          <a:prstGeom prst="rect">
            <a:avLst/>
          </a:prstGeom>
        </p:spPr>
      </p:pic>
      <p:pic>
        <p:nvPicPr>
          <p:cNvPr id="18" name="Picture 17" descr="A cloud with rain drops&#10;&#10;Description automatically generated">
            <a:extLst>
              <a:ext uri="{FF2B5EF4-FFF2-40B4-BE49-F238E27FC236}">
                <a16:creationId xmlns:a16="http://schemas.microsoft.com/office/drawing/2014/main" id="{750BDC9E-5AE9-B491-81FA-03491DD27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983" y="1420160"/>
            <a:ext cx="2943225" cy="2943225"/>
          </a:xfrm>
          <a:prstGeom prst="rect">
            <a:avLst/>
          </a:prstGeom>
        </p:spPr>
      </p:pic>
      <p:pic>
        <p:nvPicPr>
          <p:cNvPr id="19" name="Picture 18" descr="A cloud with rain drops&#10;&#10;Description automatically generated">
            <a:extLst>
              <a:ext uri="{FF2B5EF4-FFF2-40B4-BE49-F238E27FC236}">
                <a16:creationId xmlns:a16="http://schemas.microsoft.com/office/drawing/2014/main" id="{E59710E0-6B3C-9C4F-4A14-3EC1DDBF70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360" y="1535925"/>
            <a:ext cx="2943225" cy="2943225"/>
          </a:xfrm>
          <a:prstGeom prst="rect">
            <a:avLst/>
          </a:prstGeom>
        </p:spPr>
      </p:pic>
      <p:pic>
        <p:nvPicPr>
          <p:cNvPr id="20" name="Picture 19" descr="A cloud with rain drops&#10;&#10;Description automatically generated">
            <a:extLst>
              <a:ext uri="{FF2B5EF4-FFF2-40B4-BE49-F238E27FC236}">
                <a16:creationId xmlns:a16="http://schemas.microsoft.com/office/drawing/2014/main" id="{80C64293-24D4-13D5-44D0-971BEFE8FF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396" y="1323535"/>
            <a:ext cx="2943225" cy="2943225"/>
          </a:xfrm>
          <a:prstGeom prst="rect">
            <a:avLst/>
          </a:prstGeom>
        </p:spPr>
      </p:pic>
      <p:pic>
        <p:nvPicPr>
          <p:cNvPr id="25" name="Picture 24" descr="A cartoon sun with a smiling face&#10;&#10;Description automatically generated">
            <a:extLst>
              <a:ext uri="{FF2B5EF4-FFF2-40B4-BE49-F238E27FC236}">
                <a16:creationId xmlns:a16="http://schemas.microsoft.com/office/drawing/2014/main" id="{32AD8965-F50B-02BD-562B-28B9F6AECA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421" y="1503579"/>
            <a:ext cx="1181788" cy="1129996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335A2C0C-8ACB-C270-B1CC-95E8FE9320AA}"/>
              </a:ext>
            </a:extLst>
          </p:cNvPr>
          <p:cNvSpPr/>
          <p:nvPr/>
        </p:nvSpPr>
        <p:spPr>
          <a:xfrm>
            <a:off x="4461165" y="125654"/>
            <a:ext cx="4114799" cy="1127596"/>
          </a:xfrm>
          <a:prstGeom prst="wedgeRectCallout">
            <a:avLst>
              <a:gd name="adj1" fmla="val -85260"/>
              <a:gd name="adj2" fmla="val 152759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God sends rain and sunshine to everyone so everyone can have food.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BA308B-3460-1BEF-0EE7-1D8E3616528F}"/>
              </a:ext>
            </a:extLst>
          </p:cNvPr>
          <p:cNvSpPr/>
          <p:nvPr/>
        </p:nvSpPr>
        <p:spPr>
          <a:xfrm>
            <a:off x="4959926" y="1369015"/>
            <a:ext cx="6212657" cy="4518555"/>
          </a:xfrm>
          <a:prstGeom prst="rect">
            <a:avLst/>
          </a:prstGeom>
          <a:noFill/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22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0.43854 0.022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27" y="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124"/>
            <a:ext cx="12192000" cy="6857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570"/>
            <a:ext cx="12192000" cy="797615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Pray for those who hurt you – Jesus prays for you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9A486FC9-5EBD-AEA9-A589-0C6D27267DBD}"/>
              </a:ext>
            </a:extLst>
          </p:cNvPr>
          <p:cNvSpPr/>
          <p:nvPr/>
        </p:nvSpPr>
        <p:spPr>
          <a:xfrm>
            <a:off x="173183" y="161787"/>
            <a:ext cx="4114799" cy="1742745"/>
          </a:xfrm>
          <a:prstGeom prst="wedgeRectCallout">
            <a:avLst>
              <a:gd name="adj1" fmla="val -29705"/>
              <a:gd name="adj2" fmla="val 96095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God loves everyone.</a:t>
            </a:r>
          </a:p>
          <a:p>
            <a:pPr algn="ctr"/>
            <a:endParaRPr lang="en-US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He is willing to help and save each one!</a:t>
            </a:r>
          </a:p>
        </p:txBody>
      </p:sp>
      <p:pic>
        <p:nvPicPr>
          <p:cNvPr id="3" name="Picture 2" descr="A group of people in robes&#10;&#10;Description automatically generated">
            <a:extLst>
              <a:ext uri="{FF2B5EF4-FFF2-40B4-BE49-F238E27FC236}">
                <a16:creationId xmlns:a16="http://schemas.microsoft.com/office/drawing/2014/main" id="{2369647A-4970-28C0-5AC3-0AA1810EB1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1739" r="4117" b="5392"/>
          <a:stretch/>
        </p:blipFill>
        <p:spPr>
          <a:xfrm>
            <a:off x="923124" y="2842409"/>
            <a:ext cx="2401674" cy="1991519"/>
          </a:xfrm>
          <a:prstGeom prst="rect">
            <a:avLst/>
          </a:prstGeom>
        </p:spPr>
      </p:pic>
      <p:pic>
        <p:nvPicPr>
          <p:cNvPr id="13" name="Picture 12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E63CD3E1-53BA-56DB-F605-4F63B7A82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9" y="3267869"/>
            <a:ext cx="2397094" cy="2503936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794D27D9-CB1F-1153-C6D4-AA400F342825}"/>
              </a:ext>
            </a:extLst>
          </p:cNvPr>
          <p:cNvSpPr/>
          <p:nvPr/>
        </p:nvSpPr>
        <p:spPr>
          <a:xfrm>
            <a:off x="4461165" y="1103096"/>
            <a:ext cx="4114799" cy="1742745"/>
          </a:xfrm>
          <a:prstGeom prst="wedgeRectCallout">
            <a:avLst>
              <a:gd name="adj1" fmla="val -80883"/>
              <a:gd name="adj2" fmla="val 38061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So, you should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Love your enemies.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Pray for those who hurt you.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Be kind to everyone.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That is what I do.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9D75E1A-8230-162D-F3F4-BA431DEA30B5}"/>
              </a:ext>
            </a:extLst>
          </p:cNvPr>
          <p:cNvGrpSpPr/>
          <p:nvPr/>
        </p:nvGrpSpPr>
        <p:grpSpPr>
          <a:xfrm>
            <a:off x="6931743" y="1401097"/>
            <a:ext cx="5120604" cy="4682288"/>
            <a:chOff x="6931743" y="1401097"/>
            <a:chExt cx="5120604" cy="4682288"/>
          </a:xfrm>
        </p:grpSpPr>
        <p:sp>
          <p:nvSpPr>
            <p:cNvPr id="6" name="Thought Bubble: Cloud 5">
              <a:extLst>
                <a:ext uri="{FF2B5EF4-FFF2-40B4-BE49-F238E27FC236}">
                  <a16:creationId xmlns:a16="http://schemas.microsoft.com/office/drawing/2014/main" id="{A8D1FBB4-54CA-4A9D-F68C-5C7DF304BA18}"/>
                </a:ext>
              </a:extLst>
            </p:cNvPr>
            <p:cNvSpPr/>
            <p:nvPr/>
          </p:nvSpPr>
          <p:spPr>
            <a:xfrm>
              <a:off x="8867204" y="1401097"/>
              <a:ext cx="3151613" cy="2772697"/>
            </a:xfrm>
            <a:prstGeom prst="cloudCallout">
              <a:avLst>
                <a:gd name="adj1" fmla="val -68565"/>
                <a:gd name="adj2" fmla="val 25798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3988DC1-AF93-B6F2-40E9-E5B717CB4DE4}"/>
                </a:ext>
              </a:extLst>
            </p:cNvPr>
            <p:cNvSpPr/>
            <p:nvPr/>
          </p:nvSpPr>
          <p:spPr>
            <a:xfrm rot="19396150">
              <a:off x="6965965" y="3461192"/>
              <a:ext cx="961233" cy="54569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 descr="Shape, circle&#10;&#10;Description automatically generated">
              <a:extLst>
                <a:ext uri="{FF2B5EF4-FFF2-40B4-BE49-F238E27FC236}">
                  <a16:creationId xmlns:a16="http://schemas.microsoft.com/office/drawing/2014/main" id="{0D3399E0-CAA5-0312-B8F8-6F18F9676E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2" t="2578"/>
            <a:stretch/>
          </p:blipFill>
          <p:spPr>
            <a:xfrm>
              <a:off x="6931743" y="1622323"/>
              <a:ext cx="5120604" cy="44610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92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7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570"/>
            <a:ext cx="12192000" cy="797615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God is kind to everyone – You should be too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9A486FC9-5EBD-AEA9-A589-0C6D27267DBD}"/>
              </a:ext>
            </a:extLst>
          </p:cNvPr>
          <p:cNvSpPr/>
          <p:nvPr/>
        </p:nvSpPr>
        <p:spPr>
          <a:xfrm>
            <a:off x="173183" y="161787"/>
            <a:ext cx="4870765" cy="1121323"/>
          </a:xfrm>
          <a:prstGeom prst="wedgeRectCallout">
            <a:avLst>
              <a:gd name="adj1" fmla="val -32572"/>
              <a:gd name="adj2" fmla="val 200001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You have heard it said,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“Do not murder”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If you do, you’ll be judged in court</a:t>
            </a:r>
          </a:p>
        </p:txBody>
      </p:sp>
      <p:pic>
        <p:nvPicPr>
          <p:cNvPr id="3" name="Picture 2" descr="A group of people in robes&#10;&#10;Description automatically generated">
            <a:extLst>
              <a:ext uri="{FF2B5EF4-FFF2-40B4-BE49-F238E27FC236}">
                <a16:creationId xmlns:a16="http://schemas.microsoft.com/office/drawing/2014/main" id="{2369647A-4970-28C0-5AC3-0AA1810EB1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1739" r="4117" b="5392"/>
          <a:stretch/>
        </p:blipFill>
        <p:spPr>
          <a:xfrm>
            <a:off x="923124" y="2842409"/>
            <a:ext cx="2401674" cy="1991519"/>
          </a:xfrm>
          <a:prstGeom prst="rect">
            <a:avLst/>
          </a:prstGeom>
        </p:spPr>
      </p:pic>
      <p:pic>
        <p:nvPicPr>
          <p:cNvPr id="13" name="Picture 12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E63CD3E1-53BA-56DB-F605-4F63B7A82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9" y="3267869"/>
            <a:ext cx="2397094" cy="2503936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794D27D9-CB1F-1153-C6D4-AA400F342825}"/>
              </a:ext>
            </a:extLst>
          </p:cNvPr>
          <p:cNvSpPr/>
          <p:nvPr/>
        </p:nvSpPr>
        <p:spPr>
          <a:xfrm>
            <a:off x="4445160" y="1119360"/>
            <a:ext cx="4406039" cy="2510259"/>
          </a:xfrm>
          <a:prstGeom prst="wedgeRectCallout">
            <a:avLst>
              <a:gd name="adj1" fmla="val -71175"/>
              <a:gd name="adj2" fmla="val 21610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But I tell you,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Anyone who is angry with a brother or sister may be judged.</a:t>
            </a:r>
          </a:p>
          <a:p>
            <a:pPr algn="ctr"/>
            <a:endParaRPr lang="en-US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Scorning or despising  someone or saying, “you fool!”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is also a sin and brings death.</a:t>
            </a:r>
          </a:p>
          <a:p>
            <a:pPr algn="ctr"/>
            <a:endParaRPr lang="en-US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sz="1400" i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(Matthew 5:21-22)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29F5D69-2D35-A2DC-8220-F41B4551C95B}"/>
              </a:ext>
            </a:extLst>
          </p:cNvPr>
          <p:cNvGrpSpPr/>
          <p:nvPr/>
        </p:nvGrpSpPr>
        <p:grpSpPr>
          <a:xfrm>
            <a:off x="9235919" y="1852891"/>
            <a:ext cx="2761279" cy="3862644"/>
            <a:chOff x="9235919" y="1852891"/>
            <a:chExt cx="2761279" cy="386264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015EF8B-CF84-17D5-5CC4-98571654D887}"/>
                </a:ext>
              </a:extLst>
            </p:cNvPr>
            <p:cNvSpPr/>
            <p:nvPr/>
          </p:nvSpPr>
          <p:spPr>
            <a:xfrm>
              <a:off x="10197152" y="2374490"/>
              <a:ext cx="775648" cy="79761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A cartoon of a child pointing&#10;&#10;Description automatically generated">
              <a:extLst>
                <a:ext uri="{FF2B5EF4-FFF2-40B4-BE49-F238E27FC236}">
                  <a16:creationId xmlns:a16="http://schemas.microsoft.com/office/drawing/2014/main" id="{E6B1AEF3-09B7-5A4D-1906-83F05176B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5919" y="1852891"/>
              <a:ext cx="2761279" cy="3862644"/>
            </a:xfrm>
            <a:prstGeom prst="rect">
              <a:avLst/>
            </a:prstGeom>
          </p:spPr>
        </p:pic>
      </p:grpSp>
      <p:sp>
        <p:nvSpPr>
          <p:cNvPr id="9" name="&quot;Not Allowed&quot; Symbol 8">
            <a:extLst>
              <a:ext uri="{FF2B5EF4-FFF2-40B4-BE49-F238E27FC236}">
                <a16:creationId xmlns:a16="http://schemas.microsoft.com/office/drawing/2014/main" id="{43DCD2A7-CBD8-E3B4-D8E8-EE3AC939F6F4}"/>
              </a:ext>
            </a:extLst>
          </p:cNvPr>
          <p:cNvSpPr/>
          <p:nvPr/>
        </p:nvSpPr>
        <p:spPr>
          <a:xfrm>
            <a:off x="9913855" y="1704080"/>
            <a:ext cx="1893425" cy="2276658"/>
          </a:xfrm>
          <a:prstGeom prst="noSmoking">
            <a:avLst>
              <a:gd name="adj" fmla="val 5165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76519F2B-A57C-2046-21D5-C5B24DF26AE9}"/>
              </a:ext>
            </a:extLst>
          </p:cNvPr>
          <p:cNvSpPr/>
          <p:nvPr/>
        </p:nvSpPr>
        <p:spPr>
          <a:xfrm>
            <a:off x="4704076" y="3745384"/>
            <a:ext cx="4774754" cy="2060631"/>
          </a:xfrm>
          <a:prstGeom prst="wedgeRectCallout">
            <a:avLst>
              <a:gd name="adj1" fmla="val -72248"/>
              <a:gd name="adj2" fmla="val -22583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For this is the way the devil acts. 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He scorns and despises God, His rules, and His creation.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He brings death and destruction.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Do not be like him.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Choose God’s way of love and compassion.</a:t>
            </a:r>
          </a:p>
        </p:txBody>
      </p:sp>
    </p:spTree>
    <p:extLst>
      <p:ext uri="{BB962C8B-B14F-4D97-AF65-F5344CB8AC3E}">
        <p14:creationId xmlns:p14="http://schemas.microsoft.com/office/powerpoint/2010/main" val="422134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7220"/>
          </a:xfrm>
          <a:prstGeom prst="rect">
            <a:avLst/>
          </a:prstGeom>
        </p:spPr>
      </p:pic>
      <p:pic>
        <p:nvPicPr>
          <p:cNvPr id="32" name="Picture 31" descr="A child and child playing with a doll&#10;&#10;Description automatically generated">
            <a:extLst>
              <a:ext uri="{FF2B5EF4-FFF2-40B4-BE49-F238E27FC236}">
                <a16:creationId xmlns:a16="http://schemas.microsoft.com/office/drawing/2014/main" id="{183DD390-0B24-F7BC-7D51-B3B7E71FF0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0"/>
          <a:stretch/>
        </p:blipFill>
        <p:spPr>
          <a:xfrm>
            <a:off x="9035607" y="3546693"/>
            <a:ext cx="1479970" cy="27396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570"/>
            <a:ext cx="12192000" cy="797615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Matthew 5:38-48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9A486FC9-5EBD-AEA9-A589-0C6D27267DBD}"/>
              </a:ext>
            </a:extLst>
          </p:cNvPr>
          <p:cNvSpPr/>
          <p:nvPr/>
        </p:nvSpPr>
        <p:spPr>
          <a:xfrm>
            <a:off x="173183" y="161788"/>
            <a:ext cx="4114799" cy="1140540"/>
          </a:xfrm>
          <a:prstGeom prst="wedgeRectCallout">
            <a:avLst>
              <a:gd name="adj1" fmla="val -34755"/>
              <a:gd name="adj2" fmla="val 177418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You have heard some say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“eye for eye, tooth for tooth”</a:t>
            </a:r>
          </a:p>
        </p:txBody>
      </p:sp>
      <p:pic>
        <p:nvPicPr>
          <p:cNvPr id="3" name="Picture 2" descr="A group of people in robes&#10;&#10;Description automatically generated">
            <a:extLst>
              <a:ext uri="{FF2B5EF4-FFF2-40B4-BE49-F238E27FC236}">
                <a16:creationId xmlns:a16="http://schemas.microsoft.com/office/drawing/2014/main" id="{2369647A-4970-28C0-5AC3-0AA1810EB1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1739" r="4117" b="5392"/>
          <a:stretch/>
        </p:blipFill>
        <p:spPr>
          <a:xfrm>
            <a:off x="923124" y="2842409"/>
            <a:ext cx="2401674" cy="1991519"/>
          </a:xfrm>
          <a:prstGeom prst="rect">
            <a:avLst/>
          </a:prstGeom>
        </p:spPr>
      </p:pic>
      <p:pic>
        <p:nvPicPr>
          <p:cNvPr id="13" name="Picture 12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E63CD3E1-53BA-56DB-F605-4F63B7A82C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9" y="3267869"/>
            <a:ext cx="2397094" cy="2503936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2EFD88D2-F332-E054-9722-43644FEF641D}"/>
              </a:ext>
            </a:extLst>
          </p:cNvPr>
          <p:cNvSpPr/>
          <p:nvPr/>
        </p:nvSpPr>
        <p:spPr>
          <a:xfrm>
            <a:off x="4378037" y="386107"/>
            <a:ext cx="4114799" cy="1742745"/>
          </a:xfrm>
          <a:prstGeom prst="wedgeRectCallout">
            <a:avLst>
              <a:gd name="adj1" fmla="val -112533"/>
              <a:gd name="adj2" fmla="val 75425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But I say,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Do not resist them.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If someone strikes you,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Offer them the other cheek.</a:t>
            </a:r>
          </a:p>
        </p:txBody>
      </p:sp>
      <p:pic>
        <p:nvPicPr>
          <p:cNvPr id="21" name="Picture 20" descr="A child and child playing with a doll&#10;&#10;Description automatically generated">
            <a:extLst>
              <a:ext uri="{FF2B5EF4-FFF2-40B4-BE49-F238E27FC236}">
                <a16:creationId xmlns:a16="http://schemas.microsoft.com/office/drawing/2014/main" id="{89EC9129-5935-89D1-D4A3-6E551D49859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582" y="3563156"/>
            <a:ext cx="3179989" cy="2739683"/>
          </a:xfrm>
          <a:prstGeom prst="rect">
            <a:avLst/>
          </a:prstGeom>
        </p:spPr>
      </p:pic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AB6EFF0F-31E6-019E-94C6-479FD7FFF442}"/>
              </a:ext>
            </a:extLst>
          </p:cNvPr>
          <p:cNvSpPr/>
          <p:nvPr/>
        </p:nvSpPr>
        <p:spPr>
          <a:xfrm>
            <a:off x="2416408" y="4465948"/>
            <a:ext cx="1997998" cy="934101"/>
          </a:xfrm>
          <a:prstGeom prst="wedgeRectCallout">
            <a:avLst>
              <a:gd name="adj1" fmla="val -73640"/>
              <a:gd name="adj2" fmla="val -4668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Wow!</a:t>
            </a:r>
          </a:p>
          <a:p>
            <a:pPr algn="ctr"/>
            <a:r>
              <a:rPr lang="en-US" dirty="0"/>
              <a:t>That would be hard!</a:t>
            </a:r>
          </a:p>
        </p:txBody>
      </p:sp>
      <p:pic>
        <p:nvPicPr>
          <p:cNvPr id="26" name="Picture 25" descr="A child and child playing with a doll&#10;&#10;Description automatically generated">
            <a:extLst>
              <a:ext uri="{FF2B5EF4-FFF2-40B4-BE49-F238E27FC236}">
                <a16:creationId xmlns:a16="http://schemas.microsoft.com/office/drawing/2014/main" id="{2D2C9B0B-A6C6-E42A-2095-52E2C8A51A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0"/>
          <a:stretch/>
        </p:blipFill>
        <p:spPr>
          <a:xfrm flipH="1">
            <a:off x="7037611" y="3496862"/>
            <a:ext cx="1479970" cy="2739683"/>
          </a:xfrm>
          <a:prstGeom prst="rect">
            <a:avLst/>
          </a:prstGeom>
        </p:spPr>
      </p:pic>
      <p:pic>
        <p:nvPicPr>
          <p:cNvPr id="28" name="Picture 27" descr="A child and child playing with a doll&#10;&#10;Description automatically generated">
            <a:extLst>
              <a:ext uri="{FF2B5EF4-FFF2-40B4-BE49-F238E27FC236}">
                <a16:creationId xmlns:a16="http://schemas.microsoft.com/office/drawing/2014/main" id="{E6FF5F5E-6B8C-E22F-3625-0A34A48EEE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16"/>
          <a:stretch/>
        </p:blipFill>
        <p:spPr>
          <a:xfrm flipH="1">
            <a:off x="3905907" y="3140163"/>
            <a:ext cx="1665804" cy="2739683"/>
          </a:xfrm>
          <a:prstGeom prst="rect">
            <a:avLst/>
          </a:prstGeom>
        </p:spPr>
      </p:pic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C210A97C-919D-A5B2-FB41-796EE5D9BE61}"/>
              </a:ext>
            </a:extLst>
          </p:cNvPr>
          <p:cNvSpPr/>
          <p:nvPr/>
        </p:nvSpPr>
        <p:spPr>
          <a:xfrm>
            <a:off x="5428419" y="2567937"/>
            <a:ext cx="2069405" cy="797615"/>
          </a:xfrm>
          <a:prstGeom prst="wedgeRectCallout">
            <a:avLst>
              <a:gd name="adj1" fmla="val 24203"/>
              <a:gd name="adj2" fmla="val 8454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Mommy!</a:t>
            </a:r>
          </a:p>
        </p:txBody>
      </p:sp>
      <p:sp>
        <p:nvSpPr>
          <p:cNvPr id="34" name="Speech Bubble: Rectangle 33">
            <a:extLst>
              <a:ext uri="{FF2B5EF4-FFF2-40B4-BE49-F238E27FC236}">
                <a16:creationId xmlns:a16="http://schemas.microsoft.com/office/drawing/2014/main" id="{A6AC3D07-B243-FF8C-A5FE-6E601B5E3A9E}"/>
              </a:ext>
            </a:extLst>
          </p:cNvPr>
          <p:cNvSpPr/>
          <p:nvPr/>
        </p:nvSpPr>
        <p:spPr>
          <a:xfrm>
            <a:off x="5895973" y="2544069"/>
            <a:ext cx="4123519" cy="797615"/>
          </a:xfrm>
          <a:prstGeom prst="wedgeRectCallout">
            <a:avLst>
              <a:gd name="adj1" fmla="val 31453"/>
              <a:gd name="adj2" fmla="val 86752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Hey it’s OK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You can have that doll.  I’ll get my other one and we can play together.</a:t>
            </a:r>
          </a:p>
        </p:txBody>
      </p:sp>
    </p:spTree>
    <p:extLst>
      <p:ext uri="{BB962C8B-B14F-4D97-AF65-F5344CB8AC3E}">
        <p14:creationId xmlns:p14="http://schemas.microsoft.com/office/powerpoint/2010/main" val="35838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xit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30" grpId="0" animBg="1"/>
      <p:bldP spid="30" grpId="1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124"/>
            <a:ext cx="12192000" cy="6857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570"/>
            <a:ext cx="12192000" cy="797615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Matthew 5:38-48</a:t>
            </a:r>
          </a:p>
        </p:txBody>
      </p:sp>
      <p:pic>
        <p:nvPicPr>
          <p:cNvPr id="3" name="Picture 2" descr="A group of people in robes&#10;&#10;Description automatically generated">
            <a:extLst>
              <a:ext uri="{FF2B5EF4-FFF2-40B4-BE49-F238E27FC236}">
                <a16:creationId xmlns:a16="http://schemas.microsoft.com/office/drawing/2014/main" id="{2369647A-4970-28C0-5AC3-0AA1810EB1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1739" r="4117" b="5392"/>
          <a:stretch/>
        </p:blipFill>
        <p:spPr>
          <a:xfrm>
            <a:off x="923124" y="2842409"/>
            <a:ext cx="2401674" cy="1991519"/>
          </a:xfrm>
          <a:prstGeom prst="rect">
            <a:avLst/>
          </a:prstGeom>
        </p:spPr>
      </p:pic>
      <p:pic>
        <p:nvPicPr>
          <p:cNvPr id="13" name="Picture 12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E63CD3E1-53BA-56DB-F605-4F63B7A82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9" y="3267869"/>
            <a:ext cx="2397094" cy="2503936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BE8C301A-8E18-513F-EF8F-ECDC102136EE}"/>
              </a:ext>
            </a:extLst>
          </p:cNvPr>
          <p:cNvSpPr/>
          <p:nvPr/>
        </p:nvSpPr>
        <p:spPr>
          <a:xfrm>
            <a:off x="437110" y="344508"/>
            <a:ext cx="4114799" cy="1742745"/>
          </a:xfrm>
          <a:prstGeom prst="wedgeRectCallout">
            <a:avLst>
              <a:gd name="adj1" fmla="val 1945"/>
              <a:gd name="adj2" fmla="val 77810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If someone sues you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or takes your shirt,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give him your coat too.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52C05734-14AF-7C5D-CE1E-5DB19A29C70A}"/>
              </a:ext>
            </a:extLst>
          </p:cNvPr>
          <p:cNvSpPr/>
          <p:nvPr/>
        </p:nvSpPr>
        <p:spPr>
          <a:xfrm>
            <a:off x="622173" y="496338"/>
            <a:ext cx="4114799" cy="1742745"/>
          </a:xfrm>
          <a:prstGeom prst="wedgeRectCallout">
            <a:avLst>
              <a:gd name="adj1" fmla="val 1945"/>
              <a:gd name="adj2" fmla="val 77810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If someone forces you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to carry something a mile,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carry it 2 miles.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AE220DB6-2D8F-DC50-1472-3F11649D149D}"/>
              </a:ext>
            </a:extLst>
          </p:cNvPr>
          <p:cNvSpPr/>
          <p:nvPr/>
        </p:nvSpPr>
        <p:spPr>
          <a:xfrm>
            <a:off x="807236" y="627568"/>
            <a:ext cx="4114799" cy="1742745"/>
          </a:xfrm>
          <a:prstGeom prst="wedgeRectCallout">
            <a:avLst>
              <a:gd name="adj1" fmla="val 1945"/>
              <a:gd name="adj2" fmla="val 77810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Give to the one who asks.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Just like Your Father does.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0A2A22C-A249-B5D0-FA54-E1754695EBD5}"/>
              </a:ext>
            </a:extLst>
          </p:cNvPr>
          <p:cNvSpPr/>
          <p:nvPr/>
        </p:nvSpPr>
        <p:spPr>
          <a:xfrm>
            <a:off x="7949381" y="3838168"/>
            <a:ext cx="619432" cy="62778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4048225-E262-4F93-483E-FDDEB9FBB5C3}"/>
              </a:ext>
            </a:extLst>
          </p:cNvPr>
          <p:cNvSpPr/>
          <p:nvPr/>
        </p:nvSpPr>
        <p:spPr>
          <a:xfrm>
            <a:off x="9374833" y="2370313"/>
            <a:ext cx="462341" cy="62778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artoon of a person and a child holding a bag of groceries&#10;&#10;Description automatically generated">
            <a:extLst>
              <a:ext uri="{FF2B5EF4-FFF2-40B4-BE49-F238E27FC236}">
                <a16:creationId xmlns:a16="http://schemas.microsoft.com/office/drawing/2014/main" id="{A35D88BC-BCD7-0BFA-8D48-63FD23BAA4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596" y="2239083"/>
            <a:ext cx="2833165" cy="4032319"/>
          </a:xfrm>
          <a:prstGeom prst="rect">
            <a:avLst/>
          </a:prstGeom>
        </p:spPr>
      </p:pic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EC26D260-1334-3D30-62EF-5FDDC21B3C5E}"/>
              </a:ext>
            </a:extLst>
          </p:cNvPr>
          <p:cNvSpPr/>
          <p:nvPr/>
        </p:nvSpPr>
        <p:spPr>
          <a:xfrm>
            <a:off x="6168162" y="2893817"/>
            <a:ext cx="1445342" cy="925573"/>
          </a:xfrm>
          <a:prstGeom prst="wedgeRectCallout">
            <a:avLst>
              <a:gd name="adj1" fmla="val 54677"/>
              <a:gd name="adj2" fmla="val 9118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I’m happy to help you!</a:t>
            </a:r>
          </a:p>
        </p:txBody>
      </p:sp>
    </p:spTree>
    <p:extLst>
      <p:ext uri="{BB962C8B-B14F-4D97-AF65-F5344CB8AC3E}">
        <p14:creationId xmlns:p14="http://schemas.microsoft.com/office/powerpoint/2010/main" val="407348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5131"/>
            <a:ext cx="12192000" cy="6857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570"/>
            <a:ext cx="12192000" cy="797615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Being kind can make a friend.  A friend is no longer an enemy.</a:t>
            </a:r>
          </a:p>
        </p:txBody>
      </p:sp>
      <p:pic>
        <p:nvPicPr>
          <p:cNvPr id="6" name="Picture 5" descr="A cartoon of a child waving&#10;&#10;Description automatically generated">
            <a:extLst>
              <a:ext uri="{FF2B5EF4-FFF2-40B4-BE49-F238E27FC236}">
                <a16:creationId xmlns:a16="http://schemas.microsoft.com/office/drawing/2014/main" id="{E89488A2-6604-143B-1CC1-93DB9261AB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258" y="2203022"/>
            <a:ext cx="2218575" cy="3393114"/>
          </a:xfrm>
          <a:prstGeom prst="rect">
            <a:avLst/>
          </a:prstGeom>
        </p:spPr>
      </p:pic>
      <p:pic>
        <p:nvPicPr>
          <p:cNvPr id="10" name="Picture 9" descr="A cartoon of a child with his arms outstretched&#10;&#10;Description automatically generated">
            <a:extLst>
              <a:ext uri="{FF2B5EF4-FFF2-40B4-BE49-F238E27FC236}">
                <a16:creationId xmlns:a16="http://schemas.microsoft.com/office/drawing/2014/main" id="{8D1E16E4-81FA-537D-5EA6-1EAAA81F558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913" y="1878573"/>
            <a:ext cx="2218575" cy="3311306"/>
          </a:xfrm>
          <a:prstGeom prst="rect">
            <a:avLst/>
          </a:prstGeom>
        </p:spPr>
      </p:pic>
      <p:pic>
        <p:nvPicPr>
          <p:cNvPr id="16" name="Picture 15" descr="A baseball glove and a ball&#10;&#10;Description automatically generated">
            <a:extLst>
              <a:ext uri="{FF2B5EF4-FFF2-40B4-BE49-F238E27FC236}">
                <a16:creationId xmlns:a16="http://schemas.microsoft.com/office/drawing/2014/main" id="{17B263BD-FA69-3094-84EB-93FED9C9A0D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BF9"/>
              </a:clrFrom>
              <a:clrTo>
                <a:srgbClr val="FDFB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9675">
            <a:off x="4527701" y="2332915"/>
            <a:ext cx="772304" cy="797615"/>
          </a:xfrm>
          <a:prstGeom prst="rect">
            <a:avLst/>
          </a:prstGeom>
        </p:spPr>
      </p:pic>
      <p:pic>
        <p:nvPicPr>
          <p:cNvPr id="18" name="Picture 17" descr="A cartoon of a baseball bat&#10;&#10;Description automatically generated">
            <a:extLst>
              <a:ext uri="{FF2B5EF4-FFF2-40B4-BE49-F238E27FC236}">
                <a16:creationId xmlns:a16="http://schemas.microsoft.com/office/drawing/2014/main" id="{D603172E-D1DB-32A5-6F4B-C63B28695B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84" y="1823702"/>
            <a:ext cx="1829318" cy="1497754"/>
          </a:xfrm>
          <a:prstGeom prst="rect">
            <a:avLst/>
          </a:prstGeom>
        </p:spPr>
      </p:pic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4900427F-B81C-EE5C-F921-F14FFB28E054}"/>
              </a:ext>
            </a:extLst>
          </p:cNvPr>
          <p:cNvSpPr/>
          <p:nvPr/>
        </p:nvSpPr>
        <p:spPr>
          <a:xfrm>
            <a:off x="7353661" y="1528436"/>
            <a:ext cx="1997998" cy="934101"/>
          </a:xfrm>
          <a:prstGeom prst="wedgeRectCallout">
            <a:avLst>
              <a:gd name="adj1" fmla="val -64839"/>
              <a:gd name="adj2" fmla="val 8885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Hey!  Give me your mitt!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300D510D-CA2B-5457-31EC-977CD8FEE982}"/>
              </a:ext>
            </a:extLst>
          </p:cNvPr>
          <p:cNvSpPr/>
          <p:nvPr/>
        </p:nvSpPr>
        <p:spPr>
          <a:xfrm>
            <a:off x="3859198" y="719792"/>
            <a:ext cx="1997998" cy="934101"/>
          </a:xfrm>
          <a:prstGeom prst="wedgeRectCallout">
            <a:avLst>
              <a:gd name="adj1" fmla="val -17313"/>
              <a:gd name="adj2" fmla="val 8509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Sure!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You can have my bat, too.</a:t>
            </a:r>
          </a:p>
        </p:txBody>
      </p:sp>
      <p:pic>
        <p:nvPicPr>
          <p:cNvPr id="23" name="Picture 22" descr="A baseball glove and a ball&#10;&#10;Description automatically generated">
            <a:extLst>
              <a:ext uri="{FF2B5EF4-FFF2-40B4-BE49-F238E27FC236}">
                <a16:creationId xmlns:a16="http://schemas.microsoft.com/office/drawing/2014/main" id="{F03C5D42-0174-D9F9-AFB0-27487295B89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BF9"/>
              </a:clrFrom>
              <a:clrTo>
                <a:srgbClr val="FDFB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42863">
            <a:off x="4664855" y="3135418"/>
            <a:ext cx="772304" cy="797615"/>
          </a:xfrm>
          <a:prstGeom prst="rect">
            <a:avLst/>
          </a:prstGeom>
        </p:spPr>
      </p:pic>
      <p:pic>
        <p:nvPicPr>
          <p:cNvPr id="24" name="Picture 23" descr="A cartoon of a baseball bat&#10;&#10;Description automatically generated">
            <a:extLst>
              <a:ext uri="{FF2B5EF4-FFF2-40B4-BE49-F238E27FC236}">
                <a16:creationId xmlns:a16="http://schemas.microsoft.com/office/drawing/2014/main" id="{F96CEE2A-CBC3-B9D1-758C-5799E2A356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17617">
            <a:off x="5400132" y="4258446"/>
            <a:ext cx="1829318" cy="1497754"/>
          </a:xfrm>
          <a:prstGeom prst="rect">
            <a:avLst/>
          </a:prstGeom>
        </p:spPr>
      </p:pic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F470DF8E-3983-51DD-7DF3-D2637ADEB130}"/>
              </a:ext>
            </a:extLst>
          </p:cNvPr>
          <p:cNvSpPr/>
          <p:nvPr/>
        </p:nvSpPr>
        <p:spPr>
          <a:xfrm>
            <a:off x="7235205" y="1492211"/>
            <a:ext cx="2302798" cy="1057403"/>
          </a:xfrm>
          <a:prstGeom prst="wedgeRectCallout">
            <a:avLst>
              <a:gd name="adj1" fmla="val -64839"/>
              <a:gd name="adj2" fmla="val 8885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Umm.</a:t>
            </a:r>
          </a:p>
          <a:p>
            <a:pPr algn="ctr"/>
            <a:r>
              <a:rPr lang="en-US" dirty="0"/>
              <a:t>That’s very generous.</a:t>
            </a:r>
          </a:p>
          <a:p>
            <a:pPr algn="ctr"/>
            <a:r>
              <a:rPr lang="en-US" dirty="0"/>
              <a:t>We could play ball together.</a:t>
            </a:r>
          </a:p>
        </p:txBody>
      </p:sp>
    </p:spTree>
    <p:extLst>
      <p:ext uri="{BB962C8B-B14F-4D97-AF65-F5344CB8AC3E}">
        <p14:creationId xmlns:p14="http://schemas.microsoft.com/office/powerpoint/2010/main" val="242896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5131"/>
            <a:ext cx="12192000" cy="6857220"/>
          </a:xfrm>
          <a:prstGeom prst="rect">
            <a:avLst/>
          </a:prstGeom>
        </p:spPr>
      </p:pic>
      <p:pic>
        <p:nvPicPr>
          <p:cNvPr id="3" name="Content Placeholder 6" descr="A picture containing text, toy, doll, vector graphics&#10;&#10;Description automatically generated">
            <a:extLst>
              <a:ext uri="{FF2B5EF4-FFF2-40B4-BE49-F238E27FC236}">
                <a16:creationId xmlns:a16="http://schemas.microsoft.com/office/drawing/2014/main" id="{3D831A57-0785-4E2F-A17A-5E9FD8F7B1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20237" y="1962240"/>
            <a:ext cx="5016396" cy="392533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570"/>
            <a:ext cx="12192000" cy="797615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Being kind can make a friend.  A friend is no longer an enemy.</a:t>
            </a:r>
          </a:p>
        </p:txBody>
      </p:sp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4900427F-B81C-EE5C-F921-F14FFB28E054}"/>
              </a:ext>
            </a:extLst>
          </p:cNvPr>
          <p:cNvSpPr/>
          <p:nvPr/>
        </p:nvSpPr>
        <p:spPr>
          <a:xfrm>
            <a:off x="7353661" y="1528436"/>
            <a:ext cx="1997998" cy="934101"/>
          </a:xfrm>
          <a:prstGeom prst="wedgeRectCallout">
            <a:avLst>
              <a:gd name="adj1" fmla="val -64839"/>
              <a:gd name="adj2" fmla="val 88855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That wasn’t nice.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But I forgive you.</a:t>
            </a: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F470DF8E-3983-51DD-7DF3-D2637ADEB130}"/>
              </a:ext>
            </a:extLst>
          </p:cNvPr>
          <p:cNvSpPr/>
          <p:nvPr/>
        </p:nvSpPr>
        <p:spPr>
          <a:xfrm>
            <a:off x="7901361" y="2781031"/>
            <a:ext cx="2900596" cy="1057403"/>
          </a:xfrm>
          <a:prstGeom prst="wedgeRectCallout">
            <a:avLst>
              <a:gd name="adj1" fmla="val -76534"/>
              <a:gd name="adj2" fmla="val 10748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Umm.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  made some cookies.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Would you like one?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300D510D-CA2B-5457-31EC-977CD8FEE982}"/>
              </a:ext>
            </a:extLst>
          </p:cNvPr>
          <p:cNvSpPr/>
          <p:nvPr/>
        </p:nvSpPr>
        <p:spPr>
          <a:xfrm>
            <a:off x="1086501" y="1912599"/>
            <a:ext cx="1997998" cy="934101"/>
          </a:xfrm>
          <a:prstGeom prst="wedgeRectCallout">
            <a:avLst>
              <a:gd name="adj1" fmla="val 25500"/>
              <a:gd name="adj2" fmla="val 86669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 </a:t>
            </a:r>
            <a:r>
              <a:rPr lang="en-US" dirty="0" err="1">
                <a:solidFill>
                  <a:schemeClr val="bg1"/>
                </a:solidFill>
              </a:rPr>
              <a:t>ha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I broke your doll.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Serves you right</a:t>
            </a:r>
          </a:p>
        </p:txBody>
      </p:sp>
    </p:spTree>
    <p:extLst>
      <p:ext uri="{BB962C8B-B14F-4D97-AF65-F5344CB8AC3E}">
        <p14:creationId xmlns:p14="http://schemas.microsoft.com/office/powerpoint/2010/main" val="319461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CA377-30B8-4147-83E1-A1AB030EA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95476"/>
            <a:ext cx="12192000" cy="1020337"/>
          </a:xfrm>
          <a:solidFill>
            <a:srgbClr val="C00000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Love one another</a:t>
            </a:r>
          </a:p>
        </p:txBody>
      </p:sp>
      <p:pic>
        <p:nvPicPr>
          <p:cNvPr id="11" name="Online Media 10" title="Love One Another">
            <a:hlinkClick r:id="" action="ppaction://media"/>
            <a:extLst>
              <a:ext uri="{FF2B5EF4-FFF2-40B4-BE49-F238E27FC236}">
                <a16:creationId xmlns:a16="http://schemas.microsoft.com/office/drawing/2014/main" id="{2F2E045D-50BD-4805-BA42-734BE76739B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21253" y="142187"/>
            <a:ext cx="9441541" cy="533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94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7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570"/>
            <a:ext cx="12192000" cy="797615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Jesus did not come to judge.  He came to save.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9A486FC9-5EBD-AEA9-A589-0C6D27267DBD}"/>
              </a:ext>
            </a:extLst>
          </p:cNvPr>
          <p:cNvSpPr/>
          <p:nvPr/>
        </p:nvSpPr>
        <p:spPr>
          <a:xfrm>
            <a:off x="173183" y="161787"/>
            <a:ext cx="4114799" cy="1306795"/>
          </a:xfrm>
          <a:prstGeom prst="wedgeRectCallout">
            <a:avLst>
              <a:gd name="adj1" fmla="val -30106"/>
              <a:gd name="adj2" fmla="val 104719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“Do not judge other people.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Then you will not be judged.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Matthew 7:1-2</a:t>
            </a:r>
          </a:p>
        </p:txBody>
      </p:sp>
      <p:pic>
        <p:nvPicPr>
          <p:cNvPr id="3" name="Picture 2" descr="A group of people in robes&#10;&#10;Description automatically generated">
            <a:extLst>
              <a:ext uri="{FF2B5EF4-FFF2-40B4-BE49-F238E27FC236}">
                <a16:creationId xmlns:a16="http://schemas.microsoft.com/office/drawing/2014/main" id="{2369647A-4970-28C0-5AC3-0AA1810EB1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1739" r="4117" b="5392"/>
          <a:stretch/>
        </p:blipFill>
        <p:spPr>
          <a:xfrm>
            <a:off x="923124" y="2842409"/>
            <a:ext cx="2401674" cy="1991519"/>
          </a:xfrm>
          <a:prstGeom prst="rect">
            <a:avLst/>
          </a:prstGeom>
        </p:spPr>
      </p:pic>
      <p:pic>
        <p:nvPicPr>
          <p:cNvPr id="13" name="Picture 12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E63CD3E1-53BA-56DB-F605-4F63B7A82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9" y="3267869"/>
            <a:ext cx="2397094" cy="2503936"/>
          </a:xfrm>
          <a:prstGeom prst="rect">
            <a:avLst/>
          </a:prstGeom>
        </p:spPr>
      </p:pic>
      <p:pic>
        <p:nvPicPr>
          <p:cNvPr id="5" name="Picture 4" descr="Cartoon of a person standing on a scale with a sign on it&#10;&#10;Description automatically generated">
            <a:extLst>
              <a:ext uri="{FF2B5EF4-FFF2-40B4-BE49-F238E27FC236}">
                <a16:creationId xmlns:a16="http://schemas.microsoft.com/office/drawing/2014/main" id="{DBBC2E4A-0CAF-B059-9622-8D35C4F6C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450990"/>
            <a:ext cx="5172876" cy="5172876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sp>
        <p:nvSpPr>
          <p:cNvPr id="7" name="&quot;Not Allowed&quot; Symbol 6">
            <a:extLst>
              <a:ext uri="{FF2B5EF4-FFF2-40B4-BE49-F238E27FC236}">
                <a16:creationId xmlns:a16="http://schemas.microsoft.com/office/drawing/2014/main" id="{76DD9C0A-B3BB-B74F-55F9-0EB92A4CBD68}"/>
              </a:ext>
            </a:extLst>
          </p:cNvPr>
          <p:cNvSpPr/>
          <p:nvPr/>
        </p:nvSpPr>
        <p:spPr>
          <a:xfrm>
            <a:off x="5955804" y="319138"/>
            <a:ext cx="5453270" cy="5436580"/>
          </a:xfrm>
          <a:prstGeom prst="noSmoking">
            <a:avLst>
              <a:gd name="adj" fmla="val 5165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747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3" name="Picture 39">
            <a:extLst>
              <a:ext uri="{FF2B5EF4-FFF2-40B4-BE49-F238E27FC236}">
                <a16:creationId xmlns:a16="http://schemas.microsoft.com/office/drawing/2014/main" id="{CD5D07E9-D825-F767-50C8-9E3607CFF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311" y="253675"/>
            <a:ext cx="4907219" cy="635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119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91A09-4D18-9F60-5982-0BBD0E852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1371600"/>
          </a:xfrm>
        </p:spPr>
        <p:txBody>
          <a:bodyPr/>
          <a:lstStyle/>
          <a:p>
            <a:r>
              <a:rPr lang="en-US" dirty="0"/>
              <a:t>Jesus told </a:t>
            </a:r>
            <a:br>
              <a:rPr lang="en-US" dirty="0"/>
            </a:br>
            <a:r>
              <a:rPr lang="en-US" dirty="0"/>
              <a:t>a funny story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AC3E9-0331-90E3-7C83-53114F181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2400" dirty="0"/>
              <a:t>I need a volunteer</a:t>
            </a:r>
          </a:p>
          <a:p>
            <a:r>
              <a:rPr lang="en-US" sz="2400" dirty="0"/>
              <a:t>I have some special glasses for you to wear.</a:t>
            </a:r>
          </a:p>
          <a:p>
            <a:endParaRPr lang="en-US" sz="2400" dirty="0"/>
          </a:p>
          <a:p>
            <a:r>
              <a:rPr lang="en-US" sz="2400" dirty="0"/>
              <a:t>While wearing these glasses, can you find the colored rice in the white rice.</a:t>
            </a:r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151464B-85C6-F0E0-A388-69917B1C206A}"/>
              </a:ext>
            </a:extLst>
          </p:cNvPr>
          <p:cNvSpPr/>
          <p:nvPr/>
        </p:nvSpPr>
        <p:spPr>
          <a:xfrm>
            <a:off x="5363308" y="685800"/>
            <a:ext cx="6034375" cy="5486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pile of white rice&#10;&#10;Description automatically generated">
            <a:extLst>
              <a:ext uri="{FF2B5EF4-FFF2-40B4-BE49-F238E27FC236}">
                <a16:creationId xmlns:a16="http://schemas.microsoft.com/office/drawing/2014/main" id="{2623B99E-306E-2F15-87D5-0A97D5917AC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528" y="1213339"/>
            <a:ext cx="5128222" cy="4689475"/>
          </a:xfrm>
        </p:spPr>
      </p:pic>
      <p:pic>
        <p:nvPicPr>
          <p:cNvPr id="9" name="Picture 8" descr="A pair of glasses with eyes and eyelashes&#10;&#10;Description automatically generated">
            <a:extLst>
              <a:ext uri="{FF2B5EF4-FFF2-40B4-BE49-F238E27FC236}">
                <a16:creationId xmlns:a16="http://schemas.microsoft.com/office/drawing/2014/main" id="{3A0B8697-438C-A8E0-8904-5C3979B8051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503" y="3558076"/>
            <a:ext cx="4148166" cy="3235569"/>
          </a:xfrm>
          <a:prstGeom prst="rect">
            <a:avLst/>
          </a:prstGeom>
        </p:spPr>
      </p:pic>
      <p:pic>
        <p:nvPicPr>
          <p:cNvPr id="13" name="Picture 12" descr="A close-up of a stick&#10;&#10;Description automatically generated">
            <a:extLst>
              <a:ext uri="{FF2B5EF4-FFF2-40B4-BE49-F238E27FC236}">
                <a16:creationId xmlns:a16="http://schemas.microsoft.com/office/drawing/2014/main" id="{7962B31D-1ED7-6844-E05F-60BF3851D7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53699">
            <a:off x="5469787" y="3461352"/>
            <a:ext cx="3192664" cy="319266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B7C6389-6644-436B-C5AF-07C9D7F4CE6F}"/>
              </a:ext>
            </a:extLst>
          </p:cNvPr>
          <p:cNvSpPr/>
          <p:nvPr/>
        </p:nvSpPr>
        <p:spPr>
          <a:xfrm rot="19142234">
            <a:off x="8576959" y="3833594"/>
            <a:ext cx="318655" cy="11825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13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piece, slice, bread, eaten&#10;&#10;Description automatically generated">
            <a:extLst>
              <a:ext uri="{FF2B5EF4-FFF2-40B4-BE49-F238E27FC236}">
                <a16:creationId xmlns:a16="http://schemas.microsoft.com/office/drawing/2014/main" id="{E05FA3C4-FB91-4B39-ADD9-202006851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" y="25399"/>
            <a:ext cx="12179998" cy="68326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3CA377-30B8-4147-83E1-A1AB030EA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855677"/>
            <a:ext cx="12179999" cy="7640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>
                <a:solidFill>
                  <a:sysClr val="windowText" lastClr="000000"/>
                </a:solidFill>
              </a:rPr>
              <a:t>Matthew 7:1-5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76174A56-521F-4FC9-8E8C-D82E7928255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750" y="197745"/>
            <a:ext cx="4220415" cy="32312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C0E8E-D210-4B11-A167-AFA0650FC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2166" y="773723"/>
            <a:ext cx="5327104" cy="4587415"/>
          </a:xfr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cap="none" baseline="30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cap="none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3 </a:t>
            </a:r>
            <a:r>
              <a:rPr lang="en-US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“You look at the bit of sawdust </a:t>
            </a:r>
          </a:p>
          <a:p>
            <a:r>
              <a:rPr lang="en-US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in your friend’s eye.</a:t>
            </a:r>
          </a:p>
          <a:p>
            <a:r>
              <a:rPr lang="en-US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But you pay no attention to the piece of wood in your own eye. </a:t>
            </a:r>
          </a:p>
          <a:p>
            <a:r>
              <a:rPr lang="en-US" cap="none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4 </a:t>
            </a:r>
            <a:r>
              <a:rPr lang="en-US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How can you say to your friend, ‘let me take the bit of sawdust out of your eye’? </a:t>
            </a:r>
          </a:p>
          <a:p>
            <a:r>
              <a:rPr lang="en-US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How can you say this while there is a piece of wood in your own eye?</a:t>
            </a:r>
          </a:p>
          <a:p>
            <a:r>
              <a:rPr lang="en-US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cap="none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5 </a:t>
            </a:r>
            <a:r>
              <a:rPr lang="en-US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you pretender! First take the piece of wood out of your own eye. </a:t>
            </a:r>
          </a:p>
          <a:p>
            <a:r>
              <a:rPr lang="en-US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Then you will be able to see clearly to take the bit of sawdust out of your friend’s eye.</a:t>
            </a:r>
          </a:p>
          <a:p>
            <a:endParaRPr lang="en-US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4FED4863-95D0-4F3D-A74E-D77A5A70244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869" y="3370636"/>
            <a:ext cx="3461965" cy="346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324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124"/>
            <a:ext cx="12192000" cy="6857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570"/>
            <a:ext cx="12192000" cy="797615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How do you want others to look at you and your actions?</a:t>
            </a:r>
          </a:p>
        </p:txBody>
      </p:sp>
      <p:pic>
        <p:nvPicPr>
          <p:cNvPr id="13" name="Picture 12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E63CD3E1-53BA-56DB-F605-4F63B7A82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9" y="3267869"/>
            <a:ext cx="2397094" cy="2503936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E6A904B-A32B-34D6-8877-5BF3F744D4B1}"/>
              </a:ext>
            </a:extLst>
          </p:cNvPr>
          <p:cNvSpPr/>
          <p:nvPr/>
        </p:nvSpPr>
        <p:spPr>
          <a:xfrm>
            <a:off x="346366" y="289797"/>
            <a:ext cx="6722649" cy="1229287"/>
          </a:xfrm>
          <a:prstGeom prst="wedgeRectCallout">
            <a:avLst>
              <a:gd name="adj1" fmla="val -39161"/>
              <a:gd name="adj2" fmla="val 168544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endParaRPr lang="en-US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You will be judged in the same way you judge others. </a:t>
            </a:r>
          </a:p>
          <a:p>
            <a:pPr algn="ctr"/>
            <a:endParaRPr lang="en-US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You will be measured in the same way you measure others.</a:t>
            </a:r>
          </a:p>
        </p:txBody>
      </p:sp>
      <p:pic>
        <p:nvPicPr>
          <p:cNvPr id="6" name="Picture 5" descr="Cartoon of boys holding up a stick&#10;&#10;Description automatically generated">
            <a:extLst>
              <a:ext uri="{FF2B5EF4-FFF2-40B4-BE49-F238E27FC236}">
                <a16:creationId xmlns:a16="http://schemas.microsoft.com/office/drawing/2014/main" id="{7827E12B-2794-E2FE-78F9-F9443FC3793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01601"/>
            <a:ext cx="4352716" cy="5228442"/>
          </a:xfrm>
          <a:prstGeom prst="rect">
            <a:avLst/>
          </a:prstGeom>
          <a:ln w="76200">
            <a:noFill/>
          </a:ln>
        </p:spPr>
      </p:pic>
    </p:spTree>
    <p:extLst>
      <p:ext uri="{BB962C8B-B14F-4D97-AF65-F5344CB8AC3E}">
        <p14:creationId xmlns:p14="http://schemas.microsoft.com/office/powerpoint/2010/main" val="2432766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CB569-D981-2B50-D5E7-F4E9A62C6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5804" y="457197"/>
            <a:ext cx="5005292" cy="668215"/>
          </a:xfrm>
        </p:spPr>
        <p:txBody>
          <a:bodyPr/>
          <a:lstStyle/>
          <a:p>
            <a:r>
              <a:rPr lang="en-US" dirty="0"/>
              <a:t>What measure  will you use?</a:t>
            </a:r>
          </a:p>
        </p:txBody>
      </p:sp>
      <p:pic>
        <p:nvPicPr>
          <p:cNvPr id="5" name="Picture 4" descr="Cartoon of boys holding up a stick&#10;&#10;Description automatically generated">
            <a:extLst>
              <a:ext uri="{FF2B5EF4-FFF2-40B4-BE49-F238E27FC236}">
                <a16:creationId xmlns:a16="http://schemas.microsoft.com/office/drawing/2014/main" id="{5E31332A-F475-613A-6428-78F902D12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369" y="2075388"/>
            <a:ext cx="3506327" cy="4211767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D1D915D-48C9-8B4A-0CCB-18A0E1B5F699}"/>
              </a:ext>
            </a:extLst>
          </p:cNvPr>
          <p:cNvGrpSpPr/>
          <p:nvPr/>
        </p:nvGrpSpPr>
        <p:grpSpPr>
          <a:xfrm rot="16200000">
            <a:off x="-1880183" y="2925403"/>
            <a:ext cx="6062871" cy="1126460"/>
            <a:chOff x="488096" y="1115607"/>
            <a:chExt cx="6977269" cy="1126460"/>
          </a:xfrm>
        </p:grpSpPr>
        <p:pic>
          <p:nvPicPr>
            <p:cNvPr id="7" name="Picture 6" descr="A black and white drawing of a ruler&#10;&#10;Description automatically generated">
              <a:extLst>
                <a:ext uri="{FF2B5EF4-FFF2-40B4-BE49-F238E27FC236}">
                  <a16:creationId xmlns:a16="http://schemas.microsoft.com/office/drawing/2014/main" id="{E7857464-9FC1-456D-6E18-3FCE684A02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7" t="38587" b="27246"/>
            <a:stretch/>
          </p:blipFill>
          <p:spPr>
            <a:xfrm>
              <a:off x="488096" y="1115607"/>
              <a:ext cx="6977269" cy="112646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CEA92C5-0FF0-5755-E574-E894754BDFCF}"/>
                </a:ext>
              </a:extLst>
            </p:cNvPr>
            <p:cNvSpPr txBox="1"/>
            <p:nvPr/>
          </p:nvSpPr>
          <p:spPr>
            <a:xfrm>
              <a:off x="756137" y="1688069"/>
              <a:ext cx="61018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haroni" panose="02010803020104030203" pitchFamily="2" charset="-79"/>
                  <a:cs typeface="Aharoni" panose="02010803020104030203" pitchFamily="2" charset="-79"/>
                </a:rPr>
                <a:t>Evil                           not good                   Perfect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CD85407-1B63-4E59-925B-E7D82C7704CA}"/>
              </a:ext>
            </a:extLst>
          </p:cNvPr>
          <p:cNvGrpSpPr/>
          <p:nvPr/>
        </p:nvGrpSpPr>
        <p:grpSpPr>
          <a:xfrm rot="16200000">
            <a:off x="-181261" y="2925403"/>
            <a:ext cx="6062871" cy="1126460"/>
            <a:chOff x="488096" y="1115607"/>
            <a:chExt cx="6977269" cy="1126460"/>
          </a:xfrm>
        </p:grpSpPr>
        <p:pic>
          <p:nvPicPr>
            <p:cNvPr id="12" name="Picture 11" descr="A black and white drawing of a ruler&#10;&#10;Description automatically generated">
              <a:extLst>
                <a:ext uri="{FF2B5EF4-FFF2-40B4-BE49-F238E27FC236}">
                  <a16:creationId xmlns:a16="http://schemas.microsoft.com/office/drawing/2014/main" id="{994DA0E4-D6CC-0A89-4EDD-6FA678C2C5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7" t="38587" b="27246"/>
            <a:stretch/>
          </p:blipFill>
          <p:spPr>
            <a:xfrm>
              <a:off x="488096" y="1115607"/>
              <a:ext cx="6977269" cy="112646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456B2C8-D27B-469A-21CF-48EEFEAFF6F3}"/>
                </a:ext>
              </a:extLst>
            </p:cNvPr>
            <p:cNvSpPr txBox="1"/>
            <p:nvPr/>
          </p:nvSpPr>
          <p:spPr>
            <a:xfrm>
              <a:off x="675193" y="1659087"/>
              <a:ext cx="65068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haroni" panose="02010803020104030203" pitchFamily="2" charset="-79"/>
                  <a:cs typeface="Aharoni" panose="02010803020104030203" pitchFamily="2" charset="-79"/>
                </a:rPr>
                <a:t>Forgiven – Growing with Jesus by the Holy Spirit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180E1B-D77A-C3A7-9B11-42E8E2C28C89}"/>
              </a:ext>
            </a:extLst>
          </p:cNvPr>
          <p:cNvGrpSpPr/>
          <p:nvPr/>
        </p:nvGrpSpPr>
        <p:grpSpPr>
          <a:xfrm rot="16200000">
            <a:off x="1535244" y="2925403"/>
            <a:ext cx="6062871" cy="1126460"/>
            <a:chOff x="488096" y="1115607"/>
            <a:chExt cx="6977269" cy="1126460"/>
          </a:xfrm>
        </p:grpSpPr>
        <p:pic>
          <p:nvPicPr>
            <p:cNvPr id="15" name="Picture 14" descr="A black and white drawing of a ruler&#10;&#10;Description automatically generated">
              <a:extLst>
                <a:ext uri="{FF2B5EF4-FFF2-40B4-BE49-F238E27FC236}">
                  <a16:creationId xmlns:a16="http://schemas.microsoft.com/office/drawing/2014/main" id="{78CF5D32-2A64-11F0-0163-170E5AFB2F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7" t="38587" b="27246"/>
            <a:stretch/>
          </p:blipFill>
          <p:spPr>
            <a:xfrm>
              <a:off x="488096" y="1115607"/>
              <a:ext cx="6977269" cy="112646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E56A899-25D9-F132-D587-C9B712D9E530}"/>
                </a:ext>
              </a:extLst>
            </p:cNvPr>
            <p:cNvSpPr txBox="1"/>
            <p:nvPr/>
          </p:nvSpPr>
          <p:spPr>
            <a:xfrm>
              <a:off x="756138" y="1688068"/>
              <a:ext cx="61018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haroni" panose="02010803020104030203" pitchFamily="2" charset="-79"/>
                  <a:cs typeface="Aharoni" panose="02010803020104030203" pitchFamily="2" charset="-79"/>
                </a:rPr>
                <a:t>Not as good as you               Better than you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66AEA-22FA-CBB1-CDB6-4FED35FB8C04}"/>
              </a:ext>
            </a:extLst>
          </p:cNvPr>
          <p:cNvSpPr/>
          <p:nvPr/>
        </p:nvSpPr>
        <p:spPr>
          <a:xfrm>
            <a:off x="193431" y="2639961"/>
            <a:ext cx="377009" cy="3717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B49030-6DA5-3F1E-6D8E-6F7A7EF8CCC8}"/>
              </a:ext>
            </a:extLst>
          </p:cNvPr>
          <p:cNvSpPr/>
          <p:nvPr/>
        </p:nvSpPr>
        <p:spPr>
          <a:xfrm>
            <a:off x="1884791" y="984965"/>
            <a:ext cx="377009" cy="53725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7E96C4-8144-AE30-160C-383C1A914D1C}"/>
              </a:ext>
            </a:extLst>
          </p:cNvPr>
          <p:cNvSpPr/>
          <p:nvPr/>
        </p:nvSpPr>
        <p:spPr>
          <a:xfrm>
            <a:off x="3616972" y="3288890"/>
            <a:ext cx="377009" cy="3068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52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Family Devotional OBJECT LESSON about JUDGING OTHERS">
            <a:hlinkClick r:id="" action="ppaction://media"/>
            <a:extLst>
              <a:ext uri="{FF2B5EF4-FFF2-40B4-BE49-F238E27FC236}">
                <a16:creationId xmlns:a16="http://schemas.microsoft.com/office/drawing/2014/main" id="{661835E8-DEC3-4D29-53B9-34ED6A36063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70693" y="250694"/>
            <a:ext cx="11250613" cy="635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8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EC4EA-E88D-5C56-2BEC-EEDB6D9BD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39750"/>
          </a:xfrm>
        </p:spPr>
        <p:txBody>
          <a:bodyPr/>
          <a:lstStyle/>
          <a:p>
            <a:r>
              <a:rPr lang="en-US" dirty="0"/>
              <a:t>It’s your turn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A1BEB-FDD7-824C-14E0-41172B57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8ADD0-5BE1-093E-CBFF-412D84AB5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96950"/>
            <a:ext cx="3932237" cy="5551334"/>
          </a:xfr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/>
              <a:t>Get two glasses</a:t>
            </a:r>
          </a:p>
          <a:p>
            <a:r>
              <a:rPr lang="en-US" dirty="0"/>
              <a:t>And a bendy straw</a:t>
            </a:r>
          </a:p>
          <a:p>
            <a:r>
              <a:rPr lang="en-US" dirty="0"/>
              <a:t>Cut the straw’s long end so that it’s the same length as the end you drink from with the bendy part in the middle.</a:t>
            </a:r>
          </a:p>
          <a:p>
            <a:r>
              <a:rPr lang="en-US" dirty="0"/>
              <a:t>Fill one glass up half way – this person doesn’t have much.  Sometimes they try to get more by stealing.  Sometimes they try to put others down so that they look better.</a:t>
            </a:r>
          </a:p>
          <a:p>
            <a:r>
              <a:rPr lang="en-US" dirty="0"/>
              <a:t>Fill one glass up – This person thinks they are the BEST!</a:t>
            </a:r>
          </a:p>
          <a:p>
            <a:r>
              <a:rPr lang="en-US" dirty="0"/>
              <a:t>Put the straw completely in this glass and let it fill with water.  Put a finger over each end of the straw and keep them there while you…</a:t>
            </a:r>
          </a:p>
          <a:p>
            <a:r>
              <a:rPr lang="en-US" dirty="0"/>
              <a:t>Put one end of the straw in one cup and the other end in the other cup.  Remove your fingers.</a:t>
            </a:r>
          </a:p>
          <a:p>
            <a:r>
              <a:rPr lang="en-US" dirty="0"/>
              <a:t>Does the water in the cups equal out?</a:t>
            </a:r>
          </a:p>
          <a:p>
            <a:pPr algn="ctr"/>
            <a:r>
              <a:rPr lang="en-US" dirty="0"/>
              <a:t>God sees us equally.  God is fair.</a:t>
            </a:r>
          </a:p>
          <a:p>
            <a:pPr algn="ctr"/>
            <a:r>
              <a:rPr lang="en-US" dirty="0"/>
              <a:t>God helps everyone improve.</a:t>
            </a:r>
          </a:p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87F777-E901-7112-542F-E16AA00D4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846" y="996950"/>
            <a:ext cx="6897141" cy="471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78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a bookmark&#10;&#10;Description automatically generated">
            <a:extLst>
              <a:ext uri="{FF2B5EF4-FFF2-40B4-BE49-F238E27FC236}">
                <a16:creationId xmlns:a16="http://schemas.microsoft.com/office/drawing/2014/main" id="{43345904-E200-F17B-B3D2-190066E72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0" y="462592"/>
            <a:ext cx="8696960" cy="64041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DA7B38-9CD5-4BFC-05A7-BB5E649A649E}"/>
              </a:ext>
            </a:extLst>
          </p:cNvPr>
          <p:cNvSpPr txBox="1"/>
          <p:nvPr/>
        </p:nvSpPr>
        <p:spPr>
          <a:xfrm>
            <a:off x="4429760" y="3149600"/>
            <a:ext cx="3027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entury Gothic" panose="020B0502020202020204" pitchFamily="34" charset="0"/>
                <a:cs typeface="Aharoni" panose="02010803020104030203" pitchFamily="2" charset="-79"/>
              </a:rPr>
              <a:t>Romans 14:19</a:t>
            </a:r>
          </a:p>
          <a:p>
            <a:pPr algn="ctr"/>
            <a:endParaRPr lang="en-US" sz="2400" b="1" dirty="0">
              <a:latin typeface="Century Gothic" panose="020B0502020202020204" pitchFamily="34" charset="0"/>
              <a:cs typeface="Aharoni" panose="02010803020104030203" pitchFamily="2" charset="-79"/>
            </a:endParaRPr>
          </a:p>
          <a:p>
            <a:pPr algn="ctr"/>
            <a:r>
              <a:rPr lang="en-US" sz="2400" b="1" dirty="0">
                <a:latin typeface="Century Gothic" panose="020B0502020202020204" pitchFamily="34" charset="0"/>
                <a:cs typeface="Aharoni" panose="02010803020104030203" pitchFamily="2" charset="-79"/>
              </a:rPr>
              <a:t>Micah 6:8</a:t>
            </a:r>
          </a:p>
        </p:txBody>
      </p:sp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67A4483D-77DE-0D2F-DB0A-5A70632985E3}"/>
              </a:ext>
            </a:extLst>
          </p:cNvPr>
          <p:cNvSpPr/>
          <p:nvPr/>
        </p:nvSpPr>
        <p:spPr>
          <a:xfrm rot="20943386">
            <a:off x="278727" y="147423"/>
            <a:ext cx="3229897" cy="3245808"/>
          </a:xfrm>
          <a:prstGeom prst="vertic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So, then we pursue the things which make for peace and the building up of one another.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Romans 14:19</a:t>
            </a:r>
          </a:p>
        </p:txBody>
      </p:sp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E5474A16-5D3C-12B0-CA04-FAC17C502894}"/>
              </a:ext>
            </a:extLst>
          </p:cNvPr>
          <p:cNvSpPr/>
          <p:nvPr/>
        </p:nvSpPr>
        <p:spPr>
          <a:xfrm rot="459414">
            <a:off x="108642" y="3126217"/>
            <a:ext cx="3600769" cy="3423861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 has shown you, O mortal, what is good.</a:t>
            </a:r>
            <a:br>
              <a:rPr lang="en-US" dirty="0"/>
            </a:br>
            <a:r>
              <a:rPr lang="en-US" dirty="0"/>
              <a:t>    And what does the </a:t>
            </a:r>
            <a:r>
              <a:rPr lang="en-US" cap="small" dirty="0"/>
              <a:t>Lord</a:t>
            </a:r>
            <a:r>
              <a:rPr lang="en-US" dirty="0"/>
              <a:t> require of you?</a:t>
            </a:r>
            <a:br>
              <a:rPr lang="en-US" dirty="0"/>
            </a:br>
            <a:r>
              <a:rPr lang="en-US" dirty="0"/>
              <a:t>To act justly and to love mercy</a:t>
            </a:r>
            <a:br>
              <a:rPr lang="en-US" dirty="0"/>
            </a:br>
            <a:r>
              <a:rPr lang="en-US" dirty="0"/>
              <a:t>    and to walk humbly</a:t>
            </a:r>
            <a:endParaRPr lang="en-US" baseline="30000" dirty="0"/>
          </a:p>
          <a:p>
            <a:pPr algn="ctr"/>
            <a:r>
              <a:rPr lang="en-US" dirty="0"/>
              <a:t> with your God.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Micah 6:8</a:t>
            </a:r>
          </a:p>
        </p:txBody>
      </p:sp>
      <p:pic>
        <p:nvPicPr>
          <p:cNvPr id="8" name="Picture 7" descr="Cartoon characters of a child and a child&#10;&#10;Description automatically generated">
            <a:extLst>
              <a:ext uri="{FF2B5EF4-FFF2-40B4-BE49-F238E27FC236}">
                <a16:creationId xmlns:a16="http://schemas.microsoft.com/office/drawing/2014/main" id="{8F6EA870-6CF4-1FC3-562F-0774ED3132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592" y="4243690"/>
            <a:ext cx="3027680" cy="2732297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497B6BF7-8E88-338B-7CEE-DF7BD6C84E93}"/>
              </a:ext>
            </a:extLst>
          </p:cNvPr>
          <p:cNvSpPr/>
          <p:nvPr/>
        </p:nvSpPr>
        <p:spPr>
          <a:xfrm>
            <a:off x="9379975" y="3149600"/>
            <a:ext cx="2547866" cy="876710"/>
          </a:xfrm>
          <a:prstGeom prst="wedgeRectCallout">
            <a:avLst>
              <a:gd name="adj1" fmla="val -27738"/>
              <a:gd name="adj2" fmla="val 8942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We all mistakes </a:t>
            </a:r>
          </a:p>
          <a:p>
            <a:pPr algn="ctr"/>
            <a:r>
              <a:rPr lang="en-US" dirty="0"/>
              <a:t>and we can all learn.</a:t>
            </a:r>
          </a:p>
          <a:p>
            <a:pPr algn="ctr"/>
            <a:r>
              <a:rPr lang="en-US" dirty="0"/>
              <a:t>Let’s try  this.</a:t>
            </a:r>
          </a:p>
        </p:txBody>
      </p:sp>
    </p:spTree>
    <p:extLst>
      <p:ext uri="{BB962C8B-B14F-4D97-AF65-F5344CB8AC3E}">
        <p14:creationId xmlns:p14="http://schemas.microsoft.com/office/powerpoint/2010/main" val="279125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Micah 6:8 - Maranatha Music (Lyric Video)">
            <a:hlinkClick r:id="" action="ppaction://media"/>
            <a:extLst>
              <a:ext uri="{FF2B5EF4-FFF2-40B4-BE49-F238E27FC236}">
                <a16:creationId xmlns:a16="http://schemas.microsoft.com/office/drawing/2014/main" id="{59017F05-0EC7-7292-828D-9E4B94653B9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89935" y="318066"/>
            <a:ext cx="11061291" cy="624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1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ill with a body of water in the background&#10;&#10;Description automatically generated">
            <a:extLst>
              <a:ext uri="{FF2B5EF4-FFF2-40B4-BE49-F238E27FC236}">
                <a16:creationId xmlns:a16="http://schemas.microsoft.com/office/drawing/2014/main" id="{E0B417D2-E83D-992C-5175-0540CE71D7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124"/>
            <a:ext cx="12192000" cy="6857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B96E3-4277-46E1-A7B4-526A07AA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570"/>
            <a:ext cx="12192000" cy="797615"/>
          </a:xfrm>
          <a:solidFill>
            <a:srgbClr val="FFC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ysClr val="windowText" lastClr="000000"/>
                </a:solidFill>
              </a:rPr>
              <a:t>The Golden Rule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9A486FC9-5EBD-AEA9-A589-0C6D27267DBD}"/>
              </a:ext>
            </a:extLst>
          </p:cNvPr>
          <p:cNvSpPr/>
          <p:nvPr/>
        </p:nvSpPr>
        <p:spPr>
          <a:xfrm>
            <a:off x="173183" y="161787"/>
            <a:ext cx="4114799" cy="1742745"/>
          </a:xfrm>
          <a:prstGeom prst="wedgeRectCallout">
            <a:avLst>
              <a:gd name="adj1" fmla="val 1945"/>
              <a:gd name="adj2" fmla="val 77810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30000" noProof="0" dirty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Matthew 7:12 </a:t>
            </a: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 everything,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do to others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what you would want them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to do to you.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This is what is written in the law and in the prophets.</a:t>
            </a:r>
          </a:p>
        </p:txBody>
      </p:sp>
      <p:pic>
        <p:nvPicPr>
          <p:cNvPr id="3" name="Picture 2" descr="A group of people in robes&#10;&#10;Description automatically generated">
            <a:extLst>
              <a:ext uri="{FF2B5EF4-FFF2-40B4-BE49-F238E27FC236}">
                <a16:creationId xmlns:a16="http://schemas.microsoft.com/office/drawing/2014/main" id="{2369647A-4970-28C0-5AC3-0AA1810EB1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1739" r="4117" b="5392"/>
          <a:stretch/>
        </p:blipFill>
        <p:spPr>
          <a:xfrm>
            <a:off x="923124" y="2842409"/>
            <a:ext cx="2401674" cy="1991519"/>
          </a:xfrm>
          <a:prstGeom prst="rect">
            <a:avLst/>
          </a:prstGeom>
        </p:spPr>
      </p:pic>
      <p:pic>
        <p:nvPicPr>
          <p:cNvPr id="13" name="Picture 12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E63CD3E1-53BA-56DB-F605-4F63B7A82C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9" y="3267869"/>
            <a:ext cx="2397094" cy="2503936"/>
          </a:xfrm>
          <a:prstGeom prst="rect">
            <a:avLst/>
          </a:prstGeom>
        </p:spPr>
      </p:pic>
      <p:pic>
        <p:nvPicPr>
          <p:cNvPr id="4" name="Online Media 6" title="Steve Green Do To Others Matthew 7:12">
            <a:hlinkClick r:id="" action="ppaction://media"/>
            <a:extLst>
              <a:ext uri="{FF2B5EF4-FFF2-40B4-BE49-F238E27FC236}">
                <a16:creationId xmlns:a16="http://schemas.microsoft.com/office/drawing/2014/main" id="{012A838B-B534-E79C-010D-06012190EB5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402329" y="179836"/>
            <a:ext cx="7387764" cy="554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8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973272-D81C-6D18-E4F5-9039DB0272D8}"/>
              </a:ext>
            </a:extLst>
          </p:cNvPr>
          <p:cNvSpPr txBox="1"/>
          <p:nvPr/>
        </p:nvSpPr>
        <p:spPr>
          <a:xfrm>
            <a:off x="3379506" y="5754777"/>
            <a:ext cx="609399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https://activity-array.com/</a:t>
            </a:r>
            <a:r>
              <a:rPr lang="en-US" dirty="0"/>
              <a:t> </a:t>
            </a:r>
          </a:p>
        </p:txBody>
      </p:sp>
      <p:pic>
        <p:nvPicPr>
          <p:cNvPr id="5" name="Picture 4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6C528137-054A-B063-3F4A-8B7922435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004" y="1520786"/>
            <a:ext cx="9662997" cy="38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80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1272</Words>
  <Application>Microsoft Office PowerPoint</Application>
  <PresentationFormat>Widescreen</PresentationFormat>
  <Paragraphs>181</Paragraphs>
  <Slides>34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Aharoni</vt:lpstr>
      <vt:lpstr>Algerian</vt:lpstr>
      <vt:lpstr>Aptos</vt:lpstr>
      <vt:lpstr>Aptos Display</vt:lpstr>
      <vt:lpstr>Arial</vt:lpstr>
      <vt:lpstr>Cavolini</vt:lpstr>
      <vt:lpstr>Century Gothic</vt:lpstr>
      <vt:lpstr>Impact</vt:lpstr>
      <vt:lpstr>Office Theme</vt:lpstr>
      <vt:lpstr>The Golden Rule Generosity Judge Not</vt:lpstr>
      <vt:lpstr>Jesus sat down and taught the people</vt:lpstr>
      <vt:lpstr>God’s love</vt:lpstr>
      <vt:lpstr>The Golden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God is generous and gives great gifts  – will you be generous?</vt:lpstr>
      <vt:lpstr>Give a gift or a snack</vt:lpstr>
      <vt:lpstr>God gives good gifts to good and bad people</vt:lpstr>
      <vt:lpstr>Pray for those who hurt you – Jesus prays for you</vt:lpstr>
      <vt:lpstr>God is kind to everyone – You should be too</vt:lpstr>
      <vt:lpstr>Matthew 5:38-48</vt:lpstr>
      <vt:lpstr>Matthew 5:38-48</vt:lpstr>
      <vt:lpstr>Being kind can make a friend.  A friend is no longer an enemy.</vt:lpstr>
      <vt:lpstr>Being kind can make a friend.  A friend is no longer an enemy.</vt:lpstr>
      <vt:lpstr>Love one another</vt:lpstr>
      <vt:lpstr>Jesus did not come to judge.  He came to save.</vt:lpstr>
      <vt:lpstr>PowerPoint Presentation</vt:lpstr>
      <vt:lpstr>Jesus told  a funny story</vt:lpstr>
      <vt:lpstr>Matthew 7:1-5</vt:lpstr>
      <vt:lpstr>How do you want others to look at you and your actions?</vt:lpstr>
      <vt:lpstr>What measure  will you use?</vt:lpstr>
      <vt:lpstr>PowerPoint Presentation</vt:lpstr>
      <vt:lpstr>It’s your turn</vt:lpstr>
      <vt:lpstr>PowerPoint Presentation</vt:lpstr>
      <vt:lpstr>PowerPoint Presentation</vt:lpstr>
      <vt:lpstr>The Golden Rule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 up  not Put downs</dc:title>
  <dc:creator>Janelle Clendenon</dc:creator>
  <cp:lastModifiedBy>Janelle Clendenon</cp:lastModifiedBy>
  <cp:revision>19</cp:revision>
  <dcterms:created xsi:type="dcterms:W3CDTF">2024-03-09T16:18:31Z</dcterms:created>
  <dcterms:modified xsi:type="dcterms:W3CDTF">2025-01-05T01:27:01Z</dcterms:modified>
</cp:coreProperties>
</file>