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87" r:id="rId3"/>
    <p:sldId id="258" r:id="rId4"/>
    <p:sldId id="259" r:id="rId5"/>
    <p:sldId id="260" r:id="rId6"/>
    <p:sldId id="261" r:id="rId7"/>
    <p:sldId id="262" r:id="rId8"/>
    <p:sldId id="263" r:id="rId9"/>
    <p:sldId id="288" r:id="rId10"/>
    <p:sldId id="264" r:id="rId11"/>
    <p:sldId id="265" r:id="rId12"/>
    <p:sldId id="289" r:id="rId13"/>
    <p:sldId id="290" r:id="rId14"/>
    <p:sldId id="274" r:id="rId15"/>
    <p:sldId id="281" r:id="rId16"/>
    <p:sldId id="266" r:id="rId17"/>
    <p:sldId id="282" r:id="rId18"/>
    <p:sldId id="283" r:id="rId19"/>
    <p:sldId id="267" r:id="rId20"/>
    <p:sldId id="292" r:id="rId21"/>
    <p:sldId id="286" r:id="rId22"/>
    <p:sldId id="268" r:id="rId23"/>
    <p:sldId id="277" r:id="rId24"/>
    <p:sldId id="278" r:id="rId25"/>
    <p:sldId id="269" r:id="rId26"/>
    <p:sldId id="280" r:id="rId27"/>
    <p:sldId id="270" r:id="rId28"/>
    <p:sldId id="271" r:id="rId29"/>
    <p:sldId id="276" r:id="rId30"/>
    <p:sldId id="284" r:id="rId31"/>
    <p:sldId id="294" r:id="rId32"/>
    <p:sldId id="272" r:id="rId33"/>
    <p:sldId id="295" r:id="rId34"/>
    <p:sldId id="279" r:id="rId35"/>
    <p:sldId id="273" r:id="rId36"/>
    <p:sldId id="291" r:id="rId37"/>
    <p:sldId id="275" r:id="rId38"/>
    <p:sldId id="285" r:id="rId39"/>
    <p:sldId id="296"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6C4E94-3BDB-414C-8E5E-587B79BABD63}" v="804" dt="2025-01-05T01:07:04.3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0" autoAdjust="0"/>
    <p:restoredTop sz="94660"/>
  </p:normalViewPr>
  <p:slideViewPr>
    <p:cSldViewPr snapToGrid="0">
      <p:cViewPr varScale="1">
        <p:scale>
          <a:sx n="78" d="100"/>
          <a:sy n="78" d="100"/>
        </p:scale>
        <p:origin x="26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296C4E94-3BDB-414C-8E5E-587B79BABD63}"/>
    <pc:docChg chg="undo custSel addSld delSld modSld sldOrd">
      <pc:chgData name="Janelle Clendenon" userId="da17313139568148" providerId="LiveId" clId="{296C4E94-3BDB-414C-8E5E-587B79BABD63}" dt="2025-01-05T01:08:33.678" v="5701"/>
      <pc:docMkLst>
        <pc:docMk/>
      </pc:docMkLst>
      <pc:sldChg chg="modSp mod">
        <pc:chgData name="Janelle Clendenon" userId="da17313139568148" providerId="LiveId" clId="{296C4E94-3BDB-414C-8E5E-587B79BABD63}" dt="2025-01-04T04:12:20.632" v="2928" actId="20577"/>
        <pc:sldMkLst>
          <pc:docMk/>
          <pc:sldMk cId="194498750" sldId="258"/>
        </pc:sldMkLst>
        <pc:spChg chg="mod">
          <ac:chgData name="Janelle Clendenon" userId="da17313139568148" providerId="LiveId" clId="{296C4E94-3BDB-414C-8E5E-587B79BABD63}" dt="2025-01-04T04:12:20.632" v="2928" actId="20577"/>
          <ac:spMkLst>
            <pc:docMk/>
            <pc:sldMk cId="194498750" sldId="258"/>
            <ac:spMk id="4" creationId="{38A563B5-86FE-4E95-BFA9-075099FDFB1C}"/>
          </ac:spMkLst>
        </pc:spChg>
      </pc:sldChg>
      <pc:sldChg chg="addSp delSp modSp mod">
        <pc:chgData name="Janelle Clendenon" userId="da17313139568148" providerId="LiveId" clId="{296C4E94-3BDB-414C-8E5E-587B79BABD63}" dt="2025-01-04T03:49:37.129" v="2784" actId="1076"/>
        <pc:sldMkLst>
          <pc:docMk/>
          <pc:sldMk cId="1161696096" sldId="265"/>
        </pc:sldMkLst>
        <pc:spChg chg="mod">
          <ac:chgData name="Janelle Clendenon" userId="da17313139568148" providerId="LiveId" clId="{296C4E94-3BDB-414C-8E5E-587B79BABD63}" dt="2025-01-04T03:49:37.129" v="2784" actId="1076"/>
          <ac:spMkLst>
            <pc:docMk/>
            <pc:sldMk cId="1161696096" sldId="265"/>
            <ac:spMk id="4" creationId="{D3E2507A-6084-968D-C2A1-416F70655159}"/>
          </ac:spMkLst>
        </pc:spChg>
        <pc:spChg chg="mod">
          <ac:chgData name="Janelle Clendenon" userId="da17313139568148" providerId="LiveId" clId="{296C4E94-3BDB-414C-8E5E-587B79BABD63}" dt="2025-01-04T03:46:28.716" v="2578" actId="1076"/>
          <ac:spMkLst>
            <pc:docMk/>
            <pc:sldMk cId="1161696096" sldId="265"/>
            <ac:spMk id="10" creationId="{ED4DA226-7DBE-3C08-AA9F-A26898D1EEB7}"/>
          </ac:spMkLst>
        </pc:spChg>
        <pc:picChg chg="add del mod">
          <ac:chgData name="Janelle Clendenon" userId="da17313139568148" providerId="LiveId" clId="{296C4E94-3BDB-414C-8E5E-587B79BABD63}" dt="2025-01-04T03:43:26.634" v="2564" actId="478"/>
          <ac:picMkLst>
            <pc:docMk/>
            <pc:sldMk cId="1161696096" sldId="265"/>
            <ac:picMk id="5" creationId="{F06A625B-F966-AF3E-EBC4-2513B29FEA5C}"/>
          </ac:picMkLst>
        </pc:picChg>
        <pc:picChg chg="add mod">
          <ac:chgData name="Janelle Clendenon" userId="da17313139568148" providerId="LiveId" clId="{296C4E94-3BDB-414C-8E5E-587B79BABD63}" dt="2025-01-04T03:48:14.942" v="2618" actId="1076"/>
          <ac:picMkLst>
            <pc:docMk/>
            <pc:sldMk cId="1161696096" sldId="265"/>
            <ac:picMk id="8" creationId="{10093AB3-9C00-2C93-6118-F9C535844320}"/>
          </ac:picMkLst>
        </pc:picChg>
        <pc:picChg chg="add mod modCrop">
          <ac:chgData name="Janelle Clendenon" userId="da17313139568148" providerId="LiveId" clId="{296C4E94-3BDB-414C-8E5E-587B79BABD63}" dt="2025-01-04T03:47:25.141" v="2588" actId="1076"/>
          <ac:picMkLst>
            <pc:docMk/>
            <pc:sldMk cId="1161696096" sldId="265"/>
            <ac:picMk id="12" creationId="{825DD9AD-95BF-AFBD-5D14-3F64F843F7AC}"/>
          </ac:picMkLst>
        </pc:picChg>
        <pc:picChg chg="add mod modCrop">
          <ac:chgData name="Janelle Clendenon" userId="da17313139568148" providerId="LiveId" clId="{296C4E94-3BDB-414C-8E5E-587B79BABD63}" dt="2025-01-04T03:47:14.159" v="2586" actId="1076"/>
          <ac:picMkLst>
            <pc:docMk/>
            <pc:sldMk cId="1161696096" sldId="265"/>
            <ac:picMk id="13" creationId="{1A9CB519-6080-585F-6313-34107BAD04F5}"/>
          </ac:picMkLst>
        </pc:picChg>
        <pc:picChg chg="mod">
          <ac:chgData name="Janelle Clendenon" userId="da17313139568148" providerId="LiveId" clId="{296C4E94-3BDB-414C-8E5E-587B79BABD63}" dt="2025-01-04T03:42:31.671" v="2560" actId="1076"/>
          <ac:picMkLst>
            <pc:docMk/>
            <pc:sldMk cId="1161696096" sldId="265"/>
            <ac:picMk id="16" creationId="{B77161C6-C55F-4301-A91B-B8042A0EBCC0}"/>
          </ac:picMkLst>
        </pc:picChg>
        <pc:picChg chg="add">
          <ac:chgData name="Janelle Clendenon" userId="da17313139568148" providerId="LiveId" clId="{296C4E94-3BDB-414C-8E5E-587B79BABD63}" dt="2025-01-04T03:43:29.179" v="2565"/>
          <ac:picMkLst>
            <pc:docMk/>
            <pc:sldMk cId="1161696096" sldId="265"/>
            <ac:picMk id="1026" creationId="{A6C889B7-75C4-CBE1-5869-DAED04B30016}"/>
          </ac:picMkLst>
        </pc:picChg>
        <pc:picChg chg="add del">
          <ac:chgData name="Janelle Clendenon" userId="da17313139568148" providerId="LiveId" clId="{296C4E94-3BDB-414C-8E5E-587B79BABD63}" dt="2025-01-04T03:43:45.156" v="2567" actId="478"/>
          <ac:picMkLst>
            <pc:docMk/>
            <pc:sldMk cId="1161696096" sldId="265"/>
            <ac:picMk id="1027" creationId="{B1517639-FCD9-0B89-8610-9239C3BAA910}"/>
          </ac:picMkLst>
        </pc:picChg>
      </pc:sldChg>
      <pc:sldChg chg="modSp">
        <pc:chgData name="Janelle Clendenon" userId="da17313139568148" providerId="LiveId" clId="{296C4E94-3BDB-414C-8E5E-587B79BABD63}" dt="2024-12-31T06:01:37.740" v="2190" actId="20577"/>
        <pc:sldMkLst>
          <pc:docMk/>
          <pc:sldMk cId="3427462719" sldId="267"/>
        </pc:sldMkLst>
        <pc:spChg chg="mod">
          <ac:chgData name="Janelle Clendenon" userId="da17313139568148" providerId="LiveId" clId="{296C4E94-3BDB-414C-8E5E-587B79BABD63}" dt="2024-12-31T06:01:37.740" v="2190" actId="20577"/>
          <ac:spMkLst>
            <pc:docMk/>
            <pc:sldMk cId="3427462719" sldId="267"/>
            <ac:spMk id="17" creationId="{401F59A5-2B35-3DD8-9340-9DFFB7818794}"/>
          </ac:spMkLst>
        </pc:spChg>
      </pc:sldChg>
      <pc:sldChg chg="addSp modSp mod modAnim">
        <pc:chgData name="Janelle Clendenon" userId="da17313139568148" providerId="LiveId" clId="{296C4E94-3BDB-414C-8E5E-587B79BABD63}" dt="2024-12-31T04:44:14.741" v="2053" actId="18131"/>
        <pc:sldMkLst>
          <pc:docMk/>
          <pc:sldMk cId="3198721899" sldId="268"/>
        </pc:sldMkLst>
        <pc:spChg chg="mod">
          <ac:chgData name="Janelle Clendenon" userId="da17313139568148" providerId="LiveId" clId="{296C4E94-3BDB-414C-8E5E-587B79BABD63}" dt="2024-12-31T04:37:35.818" v="1986" actId="1076"/>
          <ac:spMkLst>
            <pc:docMk/>
            <pc:sldMk cId="3198721899" sldId="268"/>
            <ac:spMk id="17" creationId="{92674037-5DBA-64C3-A223-90CEF7ACD3DA}"/>
          </ac:spMkLst>
        </pc:spChg>
        <pc:picChg chg="add mod modCrop">
          <ac:chgData name="Janelle Clendenon" userId="da17313139568148" providerId="LiveId" clId="{296C4E94-3BDB-414C-8E5E-587B79BABD63}" dt="2024-12-31T04:39:36.708" v="1995" actId="1076"/>
          <ac:picMkLst>
            <pc:docMk/>
            <pc:sldMk cId="3198721899" sldId="268"/>
            <ac:picMk id="19" creationId="{1C51158D-BBA1-FE0E-6ACF-6CA939F53E85}"/>
          </ac:picMkLst>
        </pc:picChg>
        <pc:picChg chg="add mod modCrop">
          <ac:chgData name="Janelle Clendenon" userId="da17313139568148" providerId="LiveId" clId="{296C4E94-3BDB-414C-8E5E-587B79BABD63}" dt="2024-12-31T04:39:58.057" v="2000" actId="732"/>
          <ac:picMkLst>
            <pc:docMk/>
            <pc:sldMk cId="3198721899" sldId="268"/>
            <ac:picMk id="20" creationId="{94E2CB5B-1729-5BF4-DFF2-71AE5DA0082F}"/>
          </ac:picMkLst>
        </pc:picChg>
        <pc:picChg chg="add mod modCrop">
          <ac:chgData name="Janelle Clendenon" userId="da17313139568148" providerId="LiveId" clId="{296C4E94-3BDB-414C-8E5E-587B79BABD63}" dt="2024-12-31T04:43:18.743" v="2044" actId="1076"/>
          <ac:picMkLst>
            <pc:docMk/>
            <pc:sldMk cId="3198721899" sldId="268"/>
            <ac:picMk id="21" creationId="{77B378FA-BF26-CE3A-BDC2-D99BE893E211}"/>
          </ac:picMkLst>
        </pc:picChg>
        <pc:picChg chg="add mod modCrop">
          <ac:chgData name="Janelle Clendenon" userId="da17313139568148" providerId="LiveId" clId="{296C4E94-3BDB-414C-8E5E-587B79BABD63}" dt="2024-12-31T04:42:08.626" v="2029" actId="1076"/>
          <ac:picMkLst>
            <pc:docMk/>
            <pc:sldMk cId="3198721899" sldId="268"/>
            <ac:picMk id="22" creationId="{6984769A-1BFC-EDA2-EAAB-01AC8B2E0CD6}"/>
          </ac:picMkLst>
        </pc:picChg>
        <pc:picChg chg="add mod modCrop">
          <ac:chgData name="Janelle Clendenon" userId="da17313139568148" providerId="LiveId" clId="{296C4E94-3BDB-414C-8E5E-587B79BABD63}" dt="2024-12-31T04:42:31.928" v="2033" actId="1076"/>
          <ac:picMkLst>
            <pc:docMk/>
            <pc:sldMk cId="3198721899" sldId="268"/>
            <ac:picMk id="23" creationId="{49FED8F2-2FDB-FF7B-ABDA-C6BD09F301AB}"/>
          </ac:picMkLst>
        </pc:picChg>
        <pc:picChg chg="add mod modCrop">
          <ac:chgData name="Janelle Clendenon" userId="da17313139568148" providerId="LiveId" clId="{296C4E94-3BDB-414C-8E5E-587B79BABD63}" dt="2024-12-31T04:42:58.361" v="2039" actId="1076"/>
          <ac:picMkLst>
            <pc:docMk/>
            <pc:sldMk cId="3198721899" sldId="268"/>
            <ac:picMk id="24" creationId="{B803AD64-4145-D77D-74F8-4024A1976DDC}"/>
          </ac:picMkLst>
        </pc:picChg>
        <pc:picChg chg="add mod modCrop">
          <ac:chgData name="Janelle Clendenon" userId="da17313139568148" providerId="LiveId" clId="{296C4E94-3BDB-414C-8E5E-587B79BABD63}" dt="2024-12-31T04:43:38.072" v="2047" actId="732"/>
          <ac:picMkLst>
            <pc:docMk/>
            <pc:sldMk cId="3198721899" sldId="268"/>
            <ac:picMk id="25" creationId="{ED6D3397-ABF2-11E4-2486-AD6850629F1B}"/>
          </ac:picMkLst>
        </pc:picChg>
        <pc:picChg chg="add mod modCrop">
          <ac:chgData name="Janelle Clendenon" userId="da17313139568148" providerId="LiveId" clId="{296C4E94-3BDB-414C-8E5E-587B79BABD63}" dt="2024-12-31T04:43:54.883" v="2050" actId="18131"/>
          <ac:picMkLst>
            <pc:docMk/>
            <pc:sldMk cId="3198721899" sldId="268"/>
            <ac:picMk id="26" creationId="{A322460F-2E14-D0DE-09FF-E6D02C7B795A}"/>
          </ac:picMkLst>
        </pc:picChg>
        <pc:picChg chg="add mod modCrop">
          <ac:chgData name="Janelle Clendenon" userId="da17313139568148" providerId="LiveId" clId="{296C4E94-3BDB-414C-8E5E-587B79BABD63}" dt="2024-12-31T04:44:14.741" v="2053" actId="18131"/>
          <ac:picMkLst>
            <pc:docMk/>
            <pc:sldMk cId="3198721899" sldId="268"/>
            <ac:picMk id="27" creationId="{CD22BFBE-A8E6-59C7-EA01-49678E9553B2}"/>
          </ac:picMkLst>
        </pc:picChg>
      </pc:sldChg>
      <pc:sldChg chg="addSp modSp mod modAnim">
        <pc:chgData name="Janelle Clendenon" userId="da17313139568148" providerId="LiveId" clId="{296C4E94-3BDB-414C-8E5E-587B79BABD63}" dt="2024-12-30T20:17:58.165" v="974"/>
        <pc:sldMkLst>
          <pc:docMk/>
          <pc:sldMk cId="70955043" sldId="270"/>
        </pc:sldMkLst>
        <pc:spChg chg="mod">
          <ac:chgData name="Janelle Clendenon" userId="da17313139568148" providerId="LiveId" clId="{296C4E94-3BDB-414C-8E5E-587B79BABD63}" dt="2024-12-30T20:13:22.593" v="942" actId="1076"/>
          <ac:spMkLst>
            <pc:docMk/>
            <pc:sldMk cId="70955043" sldId="270"/>
            <ac:spMk id="7" creationId="{416ECD18-0ED9-3F5A-F313-67D7F858B00F}"/>
          </ac:spMkLst>
        </pc:spChg>
        <pc:spChg chg="mod">
          <ac:chgData name="Janelle Clendenon" userId="da17313139568148" providerId="LiveId" clId="{296C4E94-3BDB-414C-8E5E-587B79BABD63}" dt="2024-12-30T20:13:09.896" v="940" actId="14100"/>
          <ac:spMkLst>
            <pc:docMk/>
            <pc:sldMk cId="70955043" sldId="270"/>
            <ac:spMk id="10" creationId="{8C480B90-1120-E542-C461-F805C55BDA88}"/>
          </ac:spMkLst>
        </pc:spChg>
        <pc:spChg chg="add mod">
          <ac:chgData name="Janelle Clendenon" userId="da17313139568148" providerId="LiveId" clId="{296C4E94-3BDB-414C-8E5E-587B79BABD63}" dt="2024-12-30T20:12:19.518" v="932" actId="164"/>
          <ac:spMkLst>
            <pc:docMk/>
            <pc:sldMk cId="70955043" sldId="270"/>
            <ac:spMk id="15" creationId="{19235919-747A-2EA4-FCAF-A7257F1C63A0}"/>
          </ac:spMkLst>
        </pc:spChg>
        <pc:spChg chg="add mod ord">
          <ac:chgData name="Janelle Clendenon" userId="da17313139568148" providerId="LiveId" clId="{296C4E94-3BDB-414C-8E5E-587B79BABD63}" dt="2024-12-30T20:12:57.673" v="937" actId="164"/>
          <ac:spMkLst>
            <pc:docMk/>
            <pc:sldMk cId="70955043" sldId="270"/>
            <ac:spMk id="17" creationId="{7A5D5A9C-5BEC-D90D-9D9C-22284045CC2C}"/>
          </ac:spMkLst>
        </pc:spChg>
        <pc:spChg chg="add mod">
          <ac:chgData name="Janelle Clendenon" userId="da17313139568148" providerId="LiveId" clId="{296C4E94-3BDB-414C-8E5E-587B79BABD63}" dt="2024-12-30T20:16:55.885" v="966" actId="164"/>
          <ac:spMkLst>
            <pc:docMk/>
            <pc:sldMk cId="70955043" sldId="270"/>
            <ac:spMk id="21" creationId="{B80BD873-1165-33C3-ADDF-C255120E0260}"/>
          </ac:spMkLst>
        </pc:spChg>
        <pc:spChg chg="add mod ord">
          <ac:chgData name="Janelle Clendenon" userId="da17313139568148" providerId="LiveId" clId="{296C4E94-3BDB-414C-8E5E-587B79BABD63}" dt="2024-12-30T20:17:53.297" v="973" actId="164"/>
          <ac:spMkLst>
            <pc:docMk/>
            <pc:sldMk cId="70955043" sldId="270"/>
            <ac:spMk id="25" creationId="{D7C69335-3571-69AA-0C10-33FD2082E399}"/>
          </ac:spMkLst>
        </pc:spChg>
        <pc:grpChg chg="mod">
          <ac:chgData name="Janelle Clendenon" userId="da17313139568148" providerId="LiveId" clId="{296C4E94-3BDB-414C-8E5E-587B79BABD63}" dt="2024-12-30T20:16:17.824" v="962" actId="1076"/>
          <ac:grpSpMkLst>
            <pc:docMk/>
            <pc:sldMk cId="70955043" sldId="270"/>
            <ac:grpSpMk id="3" creationId="{9FA718EB-AC70-593C-4DCF-8DB19ED3CA73}"/>
          </ac:grpSpMkLst>
        </pc:grpChg>
        <pc:grpChg chg="add mod">
          <ac:chgData name="Janelle Clendenon" userId="da17313139568148" providerId="LiveId" clId="{296C4E94-3BDB-414C-8E5E-587B79BABD63}" dt="2024-12-30T20:12:57.673" v="937" actId="164"/>
          <ac:grpSpMkLst>
            <pc:docMk/>
            <pc:sldMk cId="70955043" sldId="270"/>
            <ac:grpSpMk id="16" creationId="{BDE3FEFC-A867-3B8B-62EF-9FB5DD8451CE}"/>
          </ac:grpSpMkLst>
        </pc:grpChg>
        <pc:grpChg chg="add mod ord">
          <ac:chgData name="Janelle Clendenon" userId="da17313139568148" providerId="LiveId" clId="{296C4E94-3BDB-414C-8E5E-587B79BABD63}" dt="2024-12-30T20:17:53.297" v="973" actId="164"/>
          <ac:grpSpMkLst>
            <pc:docMk/>
            <pc:sldMk cId="70955043" sldId="270"/>
            <ac:grpSpMk id="18" creationId="{FA42100C-8ECA-BC52-5169-18926F51D0C9}"/>
          </ac:grpSpMkLst>
        </pc:grpChg>
        <pc:grpChg chg="add mod">
          <ac:chgData name="Janelle Clendenon" userId="da17313139568148" providerId="LiveId" clId="{296C4E94-3BDB-414C-8E5E-587B79BABD63}" dt="2024-12-30T20:16:55.885" v="966" actId="164"/>
          <ac:grpSpMkLst>
            <pc:docMk/>
            <pc:sldMk cId="70955043" sldId="270"/>
            <ac:grpSpMk id="24" creationId="{00A7A8C2-86F2-495B-F62E-194B689E27CB}"/>
          </ac:grpSpMkLst>
        </pc:grpChg>
        <pc:grpChg chg="add mod">
          <ac:chgData name="Janelle Clendenon" userId="da17313139568148" providerId="LiveId" clId="{296C4E94-3BDB-414C-8E5E-587B79BABD63}" dt="2024-12-30T20:17:53.297" v="973" actId="164"/>
          <ac:grpSpMkLst>
            <pc:docMk/>
            <pc:sldMk cId="70955043" sldId="270"/>
            <ac:grpSpMk id="26" creationId="{2EA0CF4E-C17C-F977-B61E-BCA8C5EDFB74}"/>
          </ac:grpSpMkLst>
        </pc:grpChg>
        <pc:picChg chg="add mod">
          <ac:chgData name="Janelle Clendenon" userId="da17313139568148" providerId="LiveId" clId="{296C4E94-3BDB-414C-8E5E-587B79BABD63}" dt="2024-12-30T20:12:19.518" v="932" actId="164"/>
          <ac:picMkLst>
            <pc:docMk/>
            <pc:sldMk cId="70955043" sldId="270"/>
            <ac:picMk id="14" creationId="{73501C2F-C897-30BA-F5B1-7FAFCFBC71C3}"/>
          </ac:picMkLst>
        </pc:picChg>
        <pc:picChg chg="add mod">
          <ac:chgData name="Janelle Clendenon" userId="da17313139568148" providerId="LiveId" clId="{296C4E94-3BDB-414C-8E5E-587B79BABD63}" dt="2024-12-30T20:15:34.122" v="952" actId="14100"/>
          <ac:picMkLst>
            <pc:docMk/>
            <pc:sldMk cId="70955043" sldId="270"/>
            <ac:picMk id="20" creationId="{78B0FFAB-82A6-DC6A-85DA-28528F35C07A}"/>
          </ac:picMkLst>
        </pc:picChg>
        <pc:picChg chg="add mod">
          <ac:chgData name="Janelle Clendenon" userId="da17313139568148" providerId="LiveId" clId="{296C4E94-3BDB-414C-8E5E-587B79BABD63}" dt="2024-12-30T20:16:55.885" v="966" actId="164"/>
          <ac:picMkLst>
            <pc:docMk/>
            <pc:sldMk cId="70955043" sldId="270"/>
            <ac:picMk id="23" creationId="{8C241A01-AEAE-2F02-2BE1-CD2F10B77E46}"/>
          </ac:picMkLst>
        </pc:picChg>
      </pc:sldChg>
      <pc:sldChg chg="addSp delSp modSp mod ord">
        <pc:chgData name="Janelle Clendenon" userId="da17313139568148" providerId="LiveId" clId="{296C4E94-3BDB-414C-8E5E-587B79BABD63}" dt="2025-01-05T00:52:54.257" v="5571" actId="20577"/>
        <pc:sldMkLst>
          <pc:docMk/>
          <pc:sldMk cId="3772549575" sldId="271"/>
        </pc:sldMkLst>
        <pc:spChg chg="mod">
          <ac:chgData name="Janelle Clendenon" userId="da17313139568148" providerId="LiveId" clId="{296C4E94-3BDB-414C-8E5E-587B79BABD63}" dt="2024-12-31T03:49:19.416" v="1334" actId="20577"/>
          <ac:spMkLst>
            <pc:docMk/>
            <pc:sldMk cId="3772549575" sldId="271"/>
            <ac:spMk id="2" creationId="{0B5A48D7-775C-A9C9-4DAC-864764AD4F8B}"/>
          </ac:spMkLst>
        </pc:spChg>
        <pc:spChg chg="mod">
          <ac:chgData name="Janelle Clendenon" userId="da17313139568148" providerId="LiveId" clId="{296C4E94-3BDB-414C-8E5E-587B79BABD63}" dt="2025-01-05T00:52:54.257" v="5571" actId="20577"/>
          <ac:spMkLst>
            <pc:docMk/>
            <pc:sldMk cId="3772549575" sldId="271"/>
            <ac:spMk id="4" creationId="{217936C1-FB6E-2ACB-DE07-8231E0D52B86}"/>
          </ac:spMkLst>
        </pc:spChg>
        <pc:spChg chg="add mod ord">
          <ac:chgData name="Janelle Clendenon" userId="da17313139568148" providerId="LiveId" clId="{296C4E94-3BDB-414C-8E5E-587B79BABD63}" dt="2024-12-31T04:32:19.975" v="1964" actId="688"/>
          <ac:spMkLst>
            <pc:docMk/>
            <pc:sldMk cId="3772549575" sldId="271"/>
            <ac:spMk id="22" creationId="{AF925806-53DD-DFE7-3FAB-0879AF782401}"/>
          </ac:spMkLst>
        </pc:spChg>
        <pc:picChg chg="add mod">
          <ac:chgData name="Janelle Clendenon" userId="da17313139568148" providerId="LiveId" clId="{296C4E94-3BDB-414C-8E5E-587B79BABD63}" dt="2024-12-31T04:32:08.493" v="1959" actId="14100"/>
          <ac:picMkLst>
            <pc:docMk/>
            <pc:sldMk cId="3772549575" sldId="271"/>
            <ac:picMk id="24" creationId="{14490382-594D-0E26-2B63-4DA194D3954F}"/>
          </ac:picMkLst>
        </pc:picChg>
      </pc:sldChg>
      <pc:sldChg chg="addSp modSp mod modAnim">
        <pc:chgData name="Janelle Clendenon" userId="da17313139568148" providerId="LiveId" clId="{296C4E94-3BDB-414C-8E5E-587B79BABD63}" dt="2024-12-31T04:48:03.751" v="2061" actId="20577"/>
        <pc:sldMkLst>
          <pc:docMk/>
          <pc:sldMk cId="176513631" sldId="272"/>
        </pc:sldMkLst>
        <pc:spChg chg="mod">
          <ac:chgData name="Janelle Clendenon" userId="da17313139568148" providerId="LiveId" clId="{296C4E94-3BDB-414C-8E5E-587B79BABD63}" dt="2024-12-31T04:48:03.751" v="2061" actId="20577"/>
          <ac:spMkLst>
            <pc:docMk/>
            <pc:sldMk cId="176513631" sldId="272"/>
            <ac:spMk id="8" creationId="{89C29B0F-AB76-A304-83C3-DCFBA747154F}"/>
          </ac:spMkLst>
        </pc:spChg>
        <pc:spChg chg="add mod ord">
          <ac:chgData name="Janelle Clendenon" userId="da17313139568148" providerId="LiveId" clId="{296C4E94-3BDB-414C-8E5E-587B79BABD63}" dt="2024-12-31T03:36:19.237" v="1161" actId="164"/>
          <ac:spMkLst>
            <pc:docMk/>
            <pc:sldMk cId="176513631" sldId="272"/>
            <ac:spMk id="19" creationId="{D0166C60-721C-A601-6B84-F88529BA0EA4}"/>
          </ac:spMkLst>
        </pc:spChg>
        <pc:spChg chg="add mod ord">
          <ac:chgData name="Janelle Clendenon" userId="da17313139568148" providerId="LiveId" clId="{296C4E94-3BDB-414C-8E5E-587B79BABD63}" dt="2024-12-31T03:40:41.313" v="1250" actId="164"/>
          <ac:spMkLst>
            <pc:docMk/>
            <pc:sldMk cId="176513631" sldId="272"/>
            <ac:spMk id="20" creationId="{86D79059-4BFF-3C49-8815-501B40F67820}"/>
          </ac:spMkLst>
        </pc:spChg>
        <pc:spChg chg="add mod">
          <ac:chgData name="Janelle Clendenon" userId="da17313139568148" providerId="LiveId" clId="{296C4E94-3BDB-414C-8E5E-587B79BABD63}" dt="2024-12-31T03:36:19.237" v="1161" actId="164"/>
          <ac:spMkLst>
            <pc:docMk/>
            <pc:sldMk cId="176513631" sldId="272"/>
            <ac:spMk id="21" creationId="{8A739D13-A983-1574-C32A-B62B25C1C544}"/>
          </ac:spMkLst>
        </pc:spChg>
        <pc:spChg chg="add mod">
          <ac:chgData name="Janelle Clendenon" userId="da17313139568148" providerId="LiveId" clId="{296C4E94-3BDB-414C-8E5E-587B79BABD63}" dt="2024-12-31T03:35:46.599" v="1148" actId="20577"/>
          <ac:spMkLst>
            <pc:docMk/>
            <pc:sldMk cId="176513631" sldId="272"/>
            <ac:spMk id="22" creationId="{AB10AD9E-7FDB-124D-19F4-F00D3F13B49D}"/>
          </ac:spMkLst>
        </pc:spChg>
        <pc:spChg chg="add mod">
          <ac:chgData name="Janelle Clendenon" userId="da17313139568148" providerId="LiveId" clId="{296C4E94-3BDB-414C-8E5E-587B79BABD63}" dt="2024-12-31T03:36:19.237" v="1161" actId="164"/>
          <ac:spMkLst>
            <pc:docMk/>
            <pc:sldMk cId="176513631" sldId="272"/>
            <ac:spMk id="23" creationId="{8F372FEB-C96B-76E1-1F7C-9B179D39ACD0}"/>
          </ac:spMkLst>
        </pc:spChg>
        <pc:spChg chg="add mod">
          <ac:chgData name="Janelle Clendenon" userId="da17313139568148" providerId="LiveId" clId="{296C4E94-3BDB-414C-8E5E-587B79BABD63}" dt="2024-12-31T03:40:41.313" v="1250" actId="164"/>
          <ac:spMkLst>
            <pc:docMk/>
            <pc:sldMk cId="176513631" sldId="272"/>
            <ac:spMk id="25" creationId="{526DCAE4-E2B5-2F9C-A2F6-3F808B3440C5}"/>
          </ac:spMkLst>
        </pc:spChg>
        <pc:spChg chg="add mod">
          <ac:chgData name="Janelle Clendenon" userId="da17313139568148" providerId="LiveId" clId="{296C4E94-3BDB-414C-8E5E-587B79BABD63}" dt="2024-12-31T03:40:41.313" v="1250" actId="164"/>
          <ac:spMkLst>
            <pc:docMk/>
            <pc:sldMk cId="176513631" sldId="272"/>
            <ac:spMk id="26" creationId="{6D69593F-D283-B024-39C3-2CC30334E4EB}"/>
          </ac:spMkLst>
        </pc:spChg>
        <pc:spChg chg="add mod">
          <ac:chgData name="Janelle Clendenon" userId="da17313139568148" providerId="LiveId" clId="{296C4E94-3BDB-414C-8E5E-587B79BABD63}" dt="2024-12-31T03:46:02.792" v="1271" actId="164"/>
          <ac:spMkLst>
            <pc:docMk/>
            <pc:sldMk cId="176513631" sldId="272"/>
            <ac:spMk id="28" creationId="{6546B862-CA2B-D5EF-42E8-9401EEBA5BE7}"/>
          </ac:spMkLst>
        </pc:spChg>
        <pc:grpChg chg="mod">
          <ac:chgData name="Janelle Clendenon" userId="da17313139568148" providerId="LiveId" clId="{296C4E94-3BDB-414C-8E5E-587B79BABD63}" dt="2024-12-31T03:33:33.681" v="1044" actId="1076"/>
          <ac:grpSpMkLst>
            <pc:docMk/>
            <pc:sldMk cId="176513631" sldId="272"/>
            <ac:grpSpMk id="6" creationId="{D0C625BF-2BB1-DF1B-75C0-980C0F088AF9}"/>
          </ac:grpSpMkLst>
        </pc:grpChg>
        <pc:grpChg chg="add mod">
          <ac:chgData name="Janelle Clendenon" userId="da17313139568148" providerId="LiveId" clId="{296C4E94-3BDB-414C-8E5E-587B79BABD63}" dt="2024-12-31T03:36:19.237" v="1161" actId="164"/>
          <ac:grpSpMkLst>
            <pc:docMk/>
            <pc:sldMk cId="176513631" sldId="272"/>
            <ac:grpSpMk id="24" creationId="{08130AEA-CBA5-D3CC-1258-D0CEA31CAE19}"/>
          </ac:grpSpMkLst>
        </pc:grpChg>
        <pc:grpChg chg="add mod">
          <ac:chgData name="Janelle Clendenon" userId="da17313139568148" providerId="LiveId" clId="{296C4E94-3BDB-414C-8E5E-587B79BABD63}" dt="2024-12-31T03:40:41.313" v="1250" actId="164"/>
          <ac:grpSpMkLst>
            <pc:docMk/>
            <pc:sldMk cId="176513631" sldId="272"/>
            <ac:grpSpMk id="27" creationId="{36F1B287-2FC3-4527-2C5B-F9F67C9E8272}"/>
          </ac:grpSpMkLst>
        </pc:grpChg>
        <pc:grpChg chg="add mod">
          <ac:chgData name="Janelle Clendenon" userId="da17313139568148" providerId="LiveId" clId="{296C4E94-3BDB-414C-8E5E-587B79BABD63}" dt="2024-12-31T03:46:48.001" v="1276" actId="1076"/>
          <ac:grpSpMkLst>
            <pc:docMk/>
            <pc:sldMk cId="176513631" sldId="272"/>
            <ac:grpSpMk id="33" creationId="{552336F1-C257-42A6-9699-0F087706E9C7}"/>
          </ac:grpSpMkLst>
        </pc:grpChg>
        <pc:picChg chg="add mod">
          <ac:chgData name="Janelle Clendenon" userId="da17313139568148" providerId="LiveId" clId="{296C4E94-3BDB-414C-8E5E-587B79BABD63}" dt="2024-12-31T03:36:19.237" v="1161" actId="164"/>
          <ac:picMkLst>
            <pc:docMk/>
            <pc:sldMk cId="176513631" sldId="272"/>
            <ac:picMk id="16" creationId="{9876D844-3916-EEAB-5ADA-A2152C04B552}"/>
          </ac:picMkLst>
        </pc:picChg>
        <pc:picChg chg="add mod ord">
          <ac:chgData name="Janelle Clendenon" userId="da17313139568148" providerId="LiveId" clId="{296C4E94-3BDB-414C-8E5E-587B79BABD63}" dt="2024-12-31T03:40:41.313" v="1250" actId="164"/>
          <ac:picMkLst>
            <pc:docMk/>
            <pc:sldMk cId="176513631" sldId="272"/>
            <ac:picMk id="18" creationId="{4351D0E6-52B3-FFC8-4DB9-5F754F889EBA}"/>
          </ac:picMkLst>
        </pc:picChg>
        <pc:picChg chg="add mod">
          <ac:chgData name="Janelle Clendenon" userId="da17313139568148" providerId="LiveId" clId="{296C4E94-3BDB-414C-8E5E-587B79BABD63}" dt="2024-12-31T03:46:02.792" v="1271" actId="164"/>
          <ac:picMkLst>
            <pc:docMk/>
            <pc:sldMk cId="176513631" sldId="272"/>
            <ac:picMk id="30" creationId="{D3531E87-EC34-047E-997F-B3F9CB89BADF}"/>
          </ac:picMkLst>
        </pc:picChg>
        <pc:picChg chg="add mod">
          <ac:chgData name="Janelle Clendenon" userId="da17313139568148" providerId="LiveId" clId="{296C4E94-3BDB-414C-8E5E-587B79BABD63}" dt="2024-12-31T03:46:02.792" v="1271" actId="164"/>
          <ac:picMkLst>
            <pc:docMk/>
            <pc:sldMk cId="176513631" sldId="272"/>
            <ac:picMk id="32" creationId="{2DAC3D3E-1A79-0A3F-7B3D-F703144E1333}"/>
          </ac:picMkLst>
        </pc:picChg>
      </pc:sldChg>
      <pc:sldChg chg="addSp delSp modSp mod">
        <pc:chgData name="Janelle Clendenon" userId="da17313139568148" providerId="LiveId" clId="{296C4E94-3BDB-414C-8E5E-587B79BABD63}" dt="2024-12-31T04:50:00.654" v="2077" actId="13822"/>
        <pc:sldMkLst>
          <pc:docMk/>
          <pc:sldMk cId="1628477147" sldId="273"/>
        </pc:sldMkLst>
        <pc:spChg chg="mod">
          <ac:chgData name="Janelle Clendenon" userId="da17313139568148" providerId="LiveId" clId="{296C4E94-3BDB-414C-8E5E-587B79BABD63}" dt="2024-12-31T04:48:35.955" v="2067" actId="1076"/>
          <ac:spMkLst>
            <pc:docMk/>
            <pc:sldMk cId="1628477147" sldId="273"/>
            <ac:spMk id="7" creationId="{C1F60587-00A6-E4D5-782B-C44567734694}"/>
          </ac:spMkLst>
        </pc:spChg>
        <pc:spChg chg="add mod">
          <ac:chgData name="Janelle Clendenon" userId="da17313139568148" providerId="LiveId" clId="{296C4E94-3BDB-414C-8E5E-587B79BABD63}" dt="2024-12-31T04:50:00.654" v="2077" actId="13822"/>
          <ac:spMkLst>
            <pc:docMk/>
            <pc:sldMk cId="1628477147" sldId="273"/>
            <ac:spMk id="14" creationId="{B5A2E395-C356-6766-33CB-744686ABE2B0}"/>
          </ac:spMkLst>
        </pc:spChg>
        <pc:picChg chg="add mod">
          <ac:chgData name="Janelle Clendenon" userId="da17313139568148" providerId="LiveId" clId="{296C4E94-3BDB-414C-8E5E-587B79BABD63}" dt="2024-12-31T04:49:18.785" v="2071" actId="962"/>
          <ac:picMkLst>
            <pc:docMk/>
            <pc:sldMk cId="1628477147" sldId="273"/>
            <ac:picMk id="12" creationId="{0D7B4031-C8AB-3786-5C29-5D15796BE930}"/>
          </ac:picMkLst>
        </pc:picChg>
      </pc:sldChg>
      <pc:sldChg chg="addSp delSp modSp mod modAnim">
        <pc:chgData name="Janelle Clendenon" userId="da17313139568148" providerId="LiveId" clId="{296C4E94-3BDB-414C-8E5E-587B79BABD63}" dt="2025-01-05T00:08:04.717" v="4526" actId="21"/>
        <pc:sldMkLst>
          <pc:docMk/>
          <pc:sldMk cId="3279387549" sldId="274"/>
        </pc:sldMkLst>
        <pc:spChg chg="del">
          <ac:chgData name="Janelle Clendenon" userId="da17313139568148" providerId="LiveId" clId="{296C4E94-3BDB-414C-8E5E-587B79BABD63}" dt="2025-01-05T00:08:04.717" v="4526" actId="21"/>
          <ac:spMkLst>
            <pc:docMk/>
            <pc:sldMk cId="3279387549" sldId="274"/>
            <ac:spMk id="13" creationId="{B631E923-8194-1466-874D-33305039E476}"/>
          </ac:spMkLst>
        </pc:spChg>
        <pc:spChg chg="add mod ord">
          <ac:chgData name="Janelle Clendenon" userId="da17313139568148" providerId="LiveId" clId="{296C4E94-3BDB-414C-8E5E-587B79BABD63}" dt="2025-01-04T23:24:02.316" v="4152" actId="170"/>
          <ac:spMkLst>
            <pc:docMk/>
            <pc:sldMk cId="3279387549" sldId="274"/>
            <ac:spMk id="20" creationId="{E896E988-D435-3B66-752A-FCC4807FAEF7}"/>
          </ac:spMkLst>
        </pc:spChg>
        <pc:picChg chg="add del mod">
          <ac:chgData name="Janelle Clendenon" userId="da17313139568148" providerId="LiveId" clId="{296C4E94-3BDB-414C-8E5E-587B79BABD63}" dt="2025-01-04T23:15:01.287" v="3884" actId="478"/>
          <ac:picMkLst>
            <pc:docMk/>
            <pc:sldMk cId="3279387549" sldId="274"/>
            <ac:picMk id="14" creationId="{2E080F20-A375-98F3-FC3F-0FD6B262298B}"/>
          </ac:picMkLst>
        </pc:picChg>
        <pc:picChg chg="add del mod">
          <ac:chgData name="Janelle Clendenon" userId="da17313139568148" providerId="LiveId" clId="{296C4E94-3BDB-414C-8E5E-587B79BABD63}" dt="2025-01-04T23:15:02.231" v="3885" actId="478"/>
          <ac:picMkLst>
            <pc:docMk/>
            <pc:sldMk cId="3279387549" sldId="274"/>
            <ac:picMk id="19" creationId="{AB6DF6A5-69CF-97EA-6A19-CC259EBE97D4}"/>
          </ac:picMkLst>
        </pc:picChg>
        <pc:picChg chg="add mod">
          <ac:chgData name="Janelle Clendenon" userId="da17313139568148" providerId="LiveId" clId="{296C4E94-3BDB-414C-8E5E-587B79BABD63}" dt="2025-01-04T23:23:56.855" v="4151" actId="1076"/>
          <ac:picMkLst>
            <pc:docMk/>
            <pc:sldMk cId="3279387549" sldId="274"/>
            <ac:picMk id="21" creationId="{57774B2A-15EA-7C22-B172-579E3BDB7C4C}"/>
          </ac:picMkLst>
        </pc:picChg>
      </pc:sldChg>
      <pc:sldChg chg="addSp modSp mod ord">
        <pc:chgData name="Janelle Clendenon" userId="da17313139568148" providerId="LiveId" clId="{296C4E94-3BDB-414C-8E5E-587B79BABD63}" dt="2025-01-05T00:09:45.048" v="4576"/>
        <pc:sldMkLst>
          <pc:docMk/>
          <pc:sldMk cId="1148079084" sldId="275"/>
        </pc:sldMkLst>
        <pc:spChg chg="mod">
          <ac:chgData name="Janelle Clendenon" userId="da17313139568148" providerId="LiveId" clId="{296C4E94-3BDB-414C-8E5E-587B79BABD63}" dt="2025-01-05T00:08:48.785" v="4561" actId="20577"/>
          <ac:spMkLst>
            <pc:docMk/>
            <pc:sldMk cId="1148079084" sldId="275"/>
            <ac:spMk id="2" creationId="{59E46A2E-D75D-E058-0DB5-196B8C6309D8}"/>
          </ac:spMkLst>
        </pc:spChg>
        <pc:spChg chg="add mod">
          <ac:chgData name="Janelle Clendenon" userId="da17313139568148" providerId="LiveId" clId="{296C4E94-3BDB-414C-8E5E-587B79BABD63}" dt="2025-01-05T00:08:31.102" v="4540" actId="14100"/>
          <ac:spMkLst>
            <pc:docMk/>
            <pc:sldMk cId="1148079084" sldId="275"/>
            <ac:spMk id="13" creationId="{B631E923-8194-1466-874D-33305039E476}"/>
          </ac:spMkLst>
        </pc:spChg>
        <pc:picChg chg="mod">
          <ac:chgData name="Janelle Clendenon" userId="da17313139568148" providerId="LiveId" clId="{296C4E94-3BDB-414C-8E5E-587B79BABD63}" dt="2025-01-05T00:08:33.859" v="4541" actId="1076"/>
          <ac:picMkLst>
            <pc:docMk/>
            <pc:sldMk cId="1148079084" sldId="275"/>
            <ac:picMk id="3" creationId="{19E4D281-AA5A-12C2-604B-4361B83CD423}"/>
          </ac:picMkLst>
        </pc:picChg>
      </pc:sldChg>
      <pc:sldChg chg="addSp delSp modSp mod ord delAnim modAnim">
        <pc:chgData name="Janelle Clendenon" userId="da17313139568148" providerId="LiveId" clId="{296C4E94-3BDB-414C-8E5E-587B79BABD63}" dt="2024-12-30T20:23:49.376" v="1014" actId="14100"/>
        <pc:sldMkLst>
          <pc:docMk/>
          <pc:sldMk cId="2204112243" sldId="276"/>
        </pc:sldMkLst>
        <pc:spChg chg="mod">
          <ac:chgData name="Janelle Clendenon" userId="da17313139568148" providerId="LiveId" clId="{296C4E94-3BDB-414C-8E5E-587B79BABD63}" dt="2024-12-30T20:19:03.417" v="1006" actId="20577"/>
          <ac:spMkLst>
            <pc:docMk/>
            <pc:sldMk cId="2204112243" sldId="276"/>
            <ac:spMk id="2" creationId="{59E46A2E-D75D-E058-0DB5-196B8C6309D8}"/>
          </ac:spMkLst>
        </pc:spChg>
        <pc:picChg chg="add mod">
          <ac:chgData name="Janelle Clendenon" userId="da17313139568148" providerId="LiveId" clId="{296C4E94-3BDB-414C-8E5E-587B79BABD63}" dt="2024-12-30T20:23:49.376" v="1014" actId="14100"/>
          <ac:picMkLst>
            <pc:docMk/>
            <pc:sldMk cId="2204112243" sldId="276"/>
            <ac:picMk id="7" creationId="{EAAE33DA-75A6-E06F-F922-2D33553FB551}"/>
          </ac:picMkLst>
        </pc:picChg>
      </pc:sldChg>
      <pc:sldChg chg="ord">
        <pc:chgData name="Janelle Clendenon" userId="da17313139568148" providerId="LiveId" clId="{296C4E94-3BDB-414C-8E5E-587B79BABD63}" dt="2024-12-30T21:51:36.482" v="1016"/>
        <pc:sldMkLst>
          <pc:docMk/>
          <pc:sldMk cId="415417883" sldId="279"/>
        </pc:sldMkLst>
      </pc:sldChg>
      <pc:sldChg chg="addSp modSp mod modAnim">
        <pc:chgData name="Janelle Clendenon" userId="da17313139568148" providerId="LiveId" clId="{296C4E94-3BDB-414C-8E5E-587B79BABD63}" dt="2024-12-30T19:54:28.501" v="779" actId="1076"/>
        <pc:sldMkLst>
          <pc:docMk/>
          <pc:sldMk cId="2720769551" sldId="280"/>
        </pc:sldMkLst>
        <pc:picChg chg="add mod">
          <ac:chgData name="Janelle Clendenon" userId="da17313139568148" providerId="LiveId" clId="{296C4E94-3BDB-414C-8E5E-587B79BABD63}" dt="2024-12-30T19:54:28.501" v="779" actId="1076"/>
          <ac:picMkLst>
            <pc:docMk/>
            <pc:sldMk cId="2720769551" sldId="280"/>
            <ac:picMk id="3" creationId="{7CBF261D-809F-7E04-663D-283D1BEEF0D0}"/>
          </ac:picMkLst>
        </pc:picChg>
      </pc:sldChg>
      <pc:sldChg chg="addSp delSp modSp mod ord delAnim modAnim">
        <pc:chgData name="Janelle Clendenon" userId="da17313139568148" providerId="LiveId" clId="{296C4E94-3BDB-414C-8E5E-587B79BABD63}" dt="2025-01-05T00:39:19.116" v="5080" actId="20577"/>
        <pc:sldMkLst>
          <pc:docMk/>
          <pc:sldMk cId="3490823106" sldId="281"/>
        </pc:sldMkLst>
        <pc:spChg chg="mod">
          <ac:chgData name="Janelle Clendenon" userId="da17313139568148" providerId="LiveId" clId="{296C4E94-3BDB-414C-8E5E-587B79BABD63}" dt="2025-01-05T00:39:19.116" v="5080" actId="20577"/>
          <ac:spMkLst>
            <pc:docMk/>
            <pc:sldMk cId="3490823106" sldId="281"/>
            <ac:spMk id="2" creationId="{59E46A2E-D75D-E058-0DB5-196B8C6309D8}"/>
          </ac:spMkLst>
        </pc:spChg>
        <pc:spChg chg="add del mod">
          <ac:chgData name="Janelle Clendenon" userId="da17313139568148" providerId="LiveId" clId="{296C4E94-3BDB-414C-8E5E-587B79BABD63}" dt="2025-01-05T00:26:16.866" v="4933" actId="478"/>
          <ac:spMkLst>
            <pc:docMk/>
            <pc:sldMk cId="3490823106" sldId="281"/>
            <ac:spMk id="3" creationId="{B070F712-FD43-B1D5-454F-9447FF4CD0E9}"/>
          </ac:spMkLst>
        </pc:spChg>
        <pc:spChg chg="add mod">
          <ac:chgData name="Janelle Clendenon" userId="da17313139568148" providerId="LiveId" clId="{296C4E94-3BDB-414C-8E5E-587B79BABD63}" dt="2025-01-05T00:28:01.669" v="4989" actId="20577"/>
          <ac:spMkLst>
            <pc:docMk/>
            <pc:sldMk cId="3490823106" sldId="281"/>
            <ac:spMk id="7" creationId="{10B0089B-6DAA-8A2F-4268-7D7844A31440}"/>
          </ac:spMkLst>
        </pc:spChg>
        <pc:picChg chg="del">
          <ac:chgData name="Janelle Clendenon" userId="da17313139568148" providerId="LiveId" clId="{296C4E94-3BDB-414C-8E5E-587B79BABD63}" dt="2025-01-04T03:23:47.632" v="2276" actId="478"/>
          <ac:picMkLst>
            <pc:docMk/>
            <pc:sldMk cId="3490823106" sldId="281"/>
            <ac:picMk id="4" creationId="{1ACE418D-9EA4-7697-A1CC-10BC4B74CE65}"/>
          </ac:picMkLst>
        </pc:picChg>
        <pc:picChg chg="add del mod">
          <ac:chgData name="Janelle Clendenon" userId="da17313139568148" providerId="LiveId" clId="{296C4E94-3BDB-414C-8E5E-587B79BABD63}" dt="2025-01-05T00:38:40.471" v="5053" actId="478"/>
          <ac:picMkLst>
            <pc:docMk/>
            <pc:sldMk cId="3490823106" sldId="281"/>
            <ac:picMk id="4" creationId="{1E9100B2-381A-CE6E-3149-1645B8E60335}"/>
          </ac:picMkLst>
        </pc:picChg>
        <pc:picChg chg="del mod">
          <ac:chgData name="Janelle Clendenon" userId="da17313139568148" providerId="LiveId" clId="{296C4E94-3BDB-414C-8E5E-587B79BABD63}" dt="2025-01-05T00:24:10.137" v="4913" actId="478"/>
          <ac:picMkLst>
            <pc:docMk/>
            <pc:sldMk cId="3490823106" sldId="281"/>
            <ac:picMk id="5" creationId="{73B5B371-B853-5729-CDCE-503FE39508E9}"/>
          </ac:picMkLst>
        </pc:picChg>
        <pc:picChg chg="add mod">
          <ac:chgData name="Janelle Clendenon" userId="da17313139568148" providerId="LiveId" clId="{296C4E94-3BDB-414C-8E5E-587B79BABD63}" dt="2025-01-05T00:28:48.761" v="4999" actId="1076"/>
          <ac:picMkLst>
            <pc:docMk/>
            <pc:sldMk cId="3490823106" sldId="281"/>
            <ac:picMk id="6" creationId="{1BE2E1ED-881B-31E9-959C-AA55C30AABC6}"/>
          </ac:picMkLst>
        </pc:picChg>
        <pc:picChg chg="add mod">
          <ac:chgData name="Janelle Clendenon" userId="da17313139568148" providerId="LiveId" clId="{296C4E94-3BDB-414C-8E5E-587B79BABD63}" dt="2025-01-05T00:28:18.398" v="4992" actId="1076"/>
          <ac:picMkLst>
            <pc:docMk/>
            <pc:sldMk cId="3490823106" sldId="281"/>
            <ac:picMk id="8" creationId="{3C4E8956-6783-19DE-DB45-56D0C9AE50E5}"/>
          </ac:picMkLst>
        </pc:picChg>
        <pc:picChg chg="add mod">
          <ac:chgData name="Janelle Clendenon" userId="da17313139568148" providerId="LiveId" clId="{296C4E94-3BDB-414C-8E5E-587B79BABD63}" dt="2025-01-05T00:28:43.323" v="4997" actId="1076"/>
          <ac:picMkLst>
            <pc:docMk/>
            <pc:sldMk cId="3490823106" sldId="281"/>
            <ac:picMk id="9" creationId="{07880458-621B-3F49-51F5-B8EEA67436BB}"/>
          </ac:picMkLst>
        </pc:picChg>
        <pc:picChg chg="add mod">
          <ac:chgData name="Janelle Clendenon" userId="da17313139568148" providerId="LiveId" clId="{296C4E94-3BDB-414C-8E5E-587B79BABD63}" dt="2025-01-05T00:28:40.632" v="4996" actId="1076"/>
          <ac:picMkLst>
            <pc:docMk/>
            <pc:sldMk cId="3490823106" sldId="281"/>
            <ac:picMk id="10" creationId="{EE245190-B43C-F4DB-3649-DBEC6CC12CCE}"/>
          </ac:picMkLst>
        </pc:picChg>
        <pc:picChg chg="add mod">
          <ac:chgData name="Janelle Clendenon" userId="da17313139568148" providerId="LiveId" clId="{296C4E94-3BDB-414C-8E5E-587B79BABD63}" dt="2025-01-05T00:28:37.848" v="4995" actId="1076"/>
          <ac:picMkLst>
            <pc:docMk/>
            <pc:sldMk cId="3490823106" sldId="281"/>
            <ac:picMk id="11" creationId="{64723B38-927F-DFFB-61C0-132ACC7A0A86}"/>
          </ac:picMkLst>
        </pc:picChg>
        <pc:picChg chg="add mod">
          <ac:chgData name="Janelle Clendenon" userId="da17313139568148" providerId="LiveId" clId="{296C4E94-3BDB-414C-8E5E-587B79BABD63}" dt="2025-01-05T00:39:05.797" v="5057" actId="14100"/>
          <ac:picMkLst>
            <pc:docMk/>
            <pc:sldMk cId="3490823106" sldId="281"/>
            <ac:picMk id="12" creationId="{C05E8C30-B28F-A218-3368-75994F7D32A8}"/>
          </ac:picMkLst>
        </pc:picChg>
      </pc:sldChg>
      <pc:sldChg chg="addSp delSp modSp add mod modAnim">
        <pc:chgData name="Janelle Clendenon" userId="da17313139568148" providerId="LiveId" clId="{296C4E94-3BDB-414C-8E5E-587B79BABD63}" dt="2025-01-05T00:47:03.956" v="5183"/>
        <pc:sldMkLst>
          <pc:docMk/>
          <pc:sldMk cId="1013858308" sldId="282"/>
        </pc:sldMkLst>
        <pc:spChg chg="mod">
          <ac:chgData name="Janelle Clendenon" userId="da17313139568148" providerId="LiveId" clId="{296C4E94-3BDB-414C-8E5E-587B79BABD63}" dt="2024-12-30T19:34:05.739" v="67" actId="20577"/>
          <ac:spMkLst>
            <pc:docMk/>
            <pc:sldMk cId="1013858308" sldId="282"/>
            <ac:spMk id="2" creationId="{755F258E-24A4-870D-7C37-65DA1BEF3632}"/>
          </ac:spMkLst>
        </pc:spChg>
        <pc:spChg chg="add mod">
          <ac:chgData name="Janelle Clendenon" userId="da17313139568148" providerId="LiveId" clId="{296C4E94-3BDB-414C-8E5E-587B79BABD63}" dt="2025-01-05T00:42:18.592" v="5128" actId="20577"/>
          <ac:spMkLst>
            <pc:docMk/>
            <pc:sldMk cId="1013858308" sldId="282"/>
            <ac:spMk id="3" creationId="{E50E6CC2-479D-231B-ECF6-38E114D4104F}"/>
          </ac:spMkLst>
        </pc:spChg>
        <pc:spChg chg="mod">
          <ac:chgData name="Janelle Clendenon" userId="da17313139568148" providerId="LiveId" clId="{296C4E94-3BDB-414C-8E5E-587B79BABD63}" dt="2024-12-30T19:35:07.007" v="206" actId="20577"/>
          <ac:spMkLst>
            <pc:docMk/>
            <pc:sldMk cId="1013858308" sldId="282"/>
            <ac:spMk id="4" creationId="{887FD07F-F58E-8F4A-7D10-FA758016CCE7}"/>
          </ac:spMkLst>
        </pc:spChg>
        <pc:spChg chg="add mod">
          <ac:chgData name="Janelle Clendenon" userId="da17313139568148" providerId="LiveId" clId="{296C4E94-3BDB-414C-8E5E-587B79BABD63}" dt="2025-01-05T00:46:56.565" v="5182" actId="20577"/>
          <ac:spMkLst>
            <pc:docMk/>
            <pc:sldMk cId="1013858308" sldId="282"/>
            <ac:spMk id="11" creationId="{531CA990-24C3-5F48-ACE7-92176D9FEEB9}"/>
          </ac:spMkLst>
        </pc:spChg>
        <pc:spChg chg="add mod">
          <ac:chgData name="Janelle Clendenon" userId="da17313139568148" providerId="LiveId" clId="{296C4E94-3BDB-414C-8E5E-587B79BABD63}" dt="2024-12-30T19:37:27.346" v="288" actId="14100"/>
          <ac:spMkLst>
            <pc:docMk/>
            <pc:sldMk cId="1013858308" sldId="282"/>
            <ac:spMk id="17" creationId="{65AE1441-A705-7267-B34A-6FCB598435AA}"/>
          </ac:spMkLst>
        </pc:spChg>
        <pc:spChg chg="add mod">
          <ac:chgData name="Janelle Clendenon" userId="da17313139568148" providerId="LiveId" clId="{296C4E94-3BDB-414C-8E5E-587B79BABD63}" dt="2024-12-30T19:39:52.511" v="391" actId="14100"/>
          <ac:spMkLst>
            <pc:docMk/>
            <pc:sldMk cId="1013858308" sldId="282"/>
            <ac:spMk id="18" creationId="{7C0A9B05-3A11-404D-DF25-44E34774FC33}"/>
          </ac:spMkLst>
        </pc:spChg>
        <pc:picChg chg="add del mod">
          <ac:chgData name="Janelle Clendenon" userId="da17313139568148" providerId="LiveId" clId="{296C4E94-3BDB-414C-8E5E-587B79BABD63}" dt="2025-01-05T00:44:02.615" v="5132" actId="478"/>
          <ac:picMkLst>
            <pc:docMk/>
            <pc:sldMk cId="1013858308" sldId="282"/>
            <ac:picMk id="6" creationId="{6D66F6A8-1C19-E09C-9E3F-A4DB44C3CF07}"/>
          </ac:picMkLst>
        </pc:picChg>
        <pc:picChg chg="add mod">
          <ac:chgData name="Janelle Clendenon" userId="da17313139568148" providerId="LiveId" clId="{296C4E94-3BDB-414C-8E5E-587B79BABD63}" dt="2025-01-05T00:46:08.569" v="5138" actId="1076"/>
          <ac:picMkLst>
            <pc:docMk/>
            <pc:sldMk cId="1013858308" sldId="282"/>
            <ac:picMk id="9" creationId="{96013AED-84E2-012F-21BC-7DA9F47DFD1B}"/>
          </ac:picMkLst>
        </pc:picChg>
        <pc:picChg chg="add mod">
          <ac:chgData name="Janelle Clendenon" userId="da17313139568148" providerId="LiveId" clId="{296C4E94-3BDB-414C-8E5E-587B79BABD63}" dt="2024-12-30T19:36:10.994" v="209" actId="962"/>
          <ac:picMkLst>
            <pc:docMk/>
            <pc:sldMk cId="1013858308" sldId="282"/>
            <ac:picMk id="16" creationId="{17B06042-A3DA-3E24-4549-E41DC056C105}"/>
          </ac:picMkLst>
        </pc:picChg>
      </pc:sldChg>
      <pc:sldChg chg="addSp delSp modSp add mod delAnim modAnim">
        <pc:chgData name="Janelle Clendenon" userId="da17313139568148" providerId="LiveId" clId="{296C4E94-3BDB-414C-8E5E-587B79BABD63}" dt="2024-12-30T19:53:05.536" v="774"/>
        <pc:sldMkLst>
          <pc:docMk/>
          <pc:sldMk cId="4234864893" sldId="283"/>
        </pc:sldMkLst>
        <pc:spChg chg="mod">
          <ac:chgData name="Janelle Clendenon" userId="da17313139568148" providerId="LiveId" clId="{296C4E94-3BDB-414C-8E5E-587B79BABD63}" dt="2024-12-30T19:52:08.587" v="772" actId="20577"/>
          <ac:spMkLst>
            <pc:docMk/>
            <pc:sldMk cId="4234864893" sldId="283"/>
            <ac:spMk id="2" creationId="{91F56879-36C0-B4B3-BE23-6B1969F209F5}"/>
          </ac:spMkLst>
        </pc:spChg>
        <pc:spChg chg="mod">
          <ac:chgData name="Janelle Clendenon" userId="da17313139568148" providerId="LiveId" clId="{296C4E94-3BDB-414C-8E5E-587B79BABD63}" dt="2024-12-30T19:50:31.750" v="726" actId="20577"/>
          <ac:spMkLst>
            <pc:docMk/>
            <pc:sldMk cId="4234864893" sldId="283"/>
            <ac:spMk id="4" creationId="{6D0187C1-55CD-98F9-78C3-0FCACFA1E1D8}"/>
          </ac:spMkLst>
        </pc:spChg>
        <pc:spChg chg="mod">
          <ac:chgData name="Janelle Clendenon" userId="da17313139568148" providerId="LiveId" clId="{296C4E94-3BDB-414C-8E5E-587B79BABD63}" dt="2024-12-30T19:49:39.516" v="698" actId="14100"/>
          <ac:spMkLst>
            <pc:docMk/>
            <pc:sldMk cId="4234864893" sldId="283"/>
            <ac:spMk id="7" creationId="{D480187D-74E8-CCCC-A4D2-78B58E7D1D36}"/>
          </ac:spMkLst>
        </pc:spChg>
        <pc:picChg chg="add mod">
          <ac:chgData name="Janelle Clendenon" userId="da17313139568148" providerId="LiveId" clId="{296C4E94-3BDB-414C-8E5E-587B79BABD63}" dt="2024-12-30T19:49:53.747" v="701" actId="14100"/>
          <ac:picMkLst>
            <pc:docMk/>
            <pc:sldMk cId="4234864893" sldId="283"/>
            <ac:picMk id="6" creationId="{E9A671B6-12C6-C1B7-DC40-4DBEB45D09B5}"/>
          </ac:picMkLst>
        </pc:picChg>
      </pc:sldChg>
      <pc:sldChg chg="addSp modSp add mod modAnim">
        <pc:chgData name="Janelle Clendenon" userId="da17313139568148" providerId="LiveId" clId="{296C4E94-3BDB-414C-8E5E-587B79BABD63}" dt="2025-01-05T00:57:36.305" v="5662"/>
        <pc:sldMkLst>
          <pc:docMk/>
          <pc:sldMk cId="3185165638" sldId="284"/>
        </pc:sldMkLst>
        <pc:spChg chg="add mod">
          <ac:chgData name="Janelle Clendenon" userId="da17313139568148" providerId="LiveId" clId="{296C4E94-3BDB-414C-8E5E-587B79BABD63}" dt="2025-01-05T00:55:02.464" v="5640" actId="20577"/>
          <ac:spMkLst>
            <pc:docMk/>
            <pc:sldMk cId="3185165638" sldId="284"/>
            <ac:spMk id="3" creationId="{40D7862B-465D-F8A4-FDC6-0937417CD63A}"/>
          </ac:spMkLst>
        </pc:spChg>
        <pc:spChg chg="mod">
          <ac:chgData name="Janelle Clendenon" userId="da17313139568148" providerId="LiveId" clId="{296C4E94-3BDB-414C-8E5E-587B79BABD63}" dt="2025-01-05T00:53:20.855" v="5573" actId="1076"/>
          <ac:spMkLst>
            <pc:docMk/>
            <pc:sldMk cId="3185165638" sldId="284"/>
            <ac:spMk id="19" creationId="{1722FEB8-F37F-EC3C-5B72-2240574D4785}"/>
          </ac:spMkLst>
        </pc:spChg>
        <pc:picChg chg="add mod">
          <ac:chgData name="Janelle Clendenon" userId="da17313139568148" providerId="LiveId" clId="{296C4E94-3BDB-414C-8E5E-587B79BABD63}" dt="2025-01-05T00:55:43.777" v="5645" actId="1076"/>
          <ac:picMkLst>
            <pc:docMk/>
            <pc:sldMk cId="3185165638" sldId="284"/>
            <ac:picMk id="11" creationId="{4168EB3F-93DE-8D26-47CF-FB26EB3C3C5B}"/>
          </ac:picMkLst>
        </pc:picChg>
        <pc:picChg chg="add mod">
          <ac:chgData name="Janelle Clendenon" userId="da17313139568148" providerId="LiveId" clId="{296C4E94-3BDB-414C-8E5E-587B79BABD63}" dt="2025-01-05T00:56:10.840" v="5649" actId="1076"/>
          <ac:picMkLst>
            <pc:docMk/>
            <pc:sldMk cId="3185165638" sldId="284"/>
            <ac:picMk id="17" creationId="{C9D5B90C-8C7B-05B0-FBA2-97B1C3B47F89}"/>
          </ac:picMkLst>
        </pc:picChg>
        <pc:picChg chg="mod">
          <ac:chgData name="Janelle Clendenon" userId="da17313139568148" providerId="LiveId" clId="{296C4E94-3BDB-414C-8E5E-587B79BABD63}" dt="2025-01-05T00:53:15.558" v="5572" actId="14100"/>
          <ac:picMkLst>
            <pc:docMk/>
            <pc:sldMk cId="3185165638" sldId="284"/>
            <ac:picMk id="18" creationId="{62E17EA7-F94A-CF6F-4FB7-4F73B3E263F9}"/>
          </ac:picMkLst>
        </pc:picChg>
        <pc:picChg chg="add mod">
          <ac:chgData name="Janelle Clendenon" userId="da17313139568148" providerId="LiveId" clId="{296C4E94-3BDB-414C-8E5E-587B79BABD63}" dt="2025-01-05T00:56:27.870" v="5652" actId="1076"/>
          <ac:picMkLst>
            <pc:docMk/>
            <pc:sldMk cId="3185165638" sldId="284"/>
            <ac:picMk id="20" creationId="{617ACB62-259C-B151-4B1D-1E1F88FCCA71}"/>
          </ac:picMkLst>
        </pc:picChg>
        <pc:picChg chg="add mod">
          <ac:chgData name="Janelle Clendenon" userId="da17313139568148" providerId="LiveId" clId="{296C4E94-3BDB-414C-8E5E-587B79BABD63}" dt="2025-01-05T00:56:32.831" v="5654" actId="1076"/>
          <ac:picMkLst>
            <pc:docMk/>
            <pc:sldMk cId="3185165638" sldId="284"/>
            <ac:picMk id="21" creationId="{FAC0661F-3F27-79DC-868F-342F4BE09500}"/>
          </ac:picMkLst>
        </pc:picChg>
        <pc:picChg chg="add mod">
          <ac:chgData name="Janelle Clendenon" userId="da17313139568148" providerId="LiveId" clId="{296C4E94-3BDB-414C-8E5E-587B79BABD63}" dt="2025-01-05T00:56:40.850" v="5656" actId="1076"/>
          <ac:picMkLst>
            <pc:docMk/>
            <pc:sldMk cId="3185165638" sldId="284"/>
            <ac:picMk id="22" creationId="{91CDA00E-D9BC-A8C2-FA4A-4F0694C7D3AE}"/>
          </ac:picMkLst>
        </pc:picChg>
        <pc:picChg chg="add mod">
          <ac:chgData name="Janelle Clendenon" userId="da17313139568148" providerId="LiveId" clId="{296C4E94-3BDB-414C-8E5E-587B79BABD63}" dt="2025-01-05T00:56:46.070" v="5658" actId="1076"/>
          <ac:picMkLst>
            <pc:docMk/>
            <pc:sldMk cId="3185165638" sldId="284"/>
            <ac:picMk id="23" creationId="{F2E862A4-8870-DBD6-AF88-F01388B20E41}"/>
          </ac:picMkLst>
        </pc:picChg>
      </pc:sldChg>
      <pc:sldChg chg="addSp delSp modSp add mod ord delAnim">
        <pc:chgData name="Janelle Clendenon" userId="da17313139568148" providerId="LiveId" clId="{296C4E94-3BDB-414C-8E5E-587B79BABD63}" dt="2025-01-05T00:09:45.048" v="4576"/>
        <pc:sldMkLst>
          <pc:docMk/>
          <pc:sldMk cId="388105573" sldId="285"/>
        </pc:sldMkLst>
        <pc:spChg chg="mod">
          <ac:chgData name="Janelle Clendenon" userId="da17313139568148" providerId="LiveId" clId="{296C4E94-3BDB-414C-8E5E-587B79BABD63}" dt="2025-01-04T23:25:51.471" v="4256" actId="20577"/>
          <ac:spMkLst>
            <pc:docMk/>
            <pc:sldMk cId="388105573" sldId="285"/>
            <ac:spMk id="2" creationId="{59E46A2E-D75D-E058-0DB5-196B8C6309D8}"/>
          </ac:spMkLst>
        </pc:spChg>
        <pc:spChg chg="add mod">
          <ac:chgData name="Janelle Clendenon" userId="da17313139568148" providerId="LiveId" clId="{296C4E94-3BDB-414C-8E5E-587B79BABD63}" dt="2025-01-05T00:05:35.086" v="4448" actId="1076"/>
          <ac:spMkLst>
            <pc:docMk/>
            <pc:sldMk cId="388105573" sldId="285"/>
            <ac:spMk id="3" creationId="{FDF99DA8-7A17-A2E9-2E22-CFA402CC6C8F}"/>
          </ac:spMkLst>
        </pc:spChg>
        <pc:spChg chg="add mod">
          <ac:chgData name="Janelle Clendenon" userId="da17313139568148" providerId="LiveId" clId="{296C4E94-3BDB-414C-8E5E-587B79BABD63}" dt="2025-01-04T23:25:44.588" v="4254" actId="1076"/>
          <ac:spMkLst>
            <pc:docMk/>
            <pc:sldMk cId="388105573" sldId="285"/>
            <ac:spMk id="7" creationId="{97846E1B-1145-B4E6-87F1-7F541D27C317}"/>
          </ac:spMkLst>
        </pc:spChg>
        <pc:spChg chg="add mod ord">
          <ac:chgData name="Janelle Clendenon" userId="da17313139568148" providerId="LiveId" clId="{296C4E94-3BDB-414C-8E5E-587B79BABD63}" dt="2025-01-04T23:25:40.474" v="4253" actId="14100"/>
          <ac:spMkLst>
            <pc:docMk/>
            <pc:sldMk cId="388105573" sldId="285"/>
            <ac:spMk id="8" creationId="{DCFEEE06-3A6C-826F-B79E-7BC4DF525341}"/>
          </ac:spMkLst>
        </pc:spChg>
        <pc:spChg chg="add mod">
          <ac:chgData name="Janelle Clendenon" userId="da17313139568148" providerId="LiveId" clId="{296C4E94-3BDB-414C-8E5E-587B79BABD63}" dt="2025-01-05T00:04:53.385" v="4363" actId="1076"/>
          <ac:spMkLst>
            <pc:docMk/>
            <pc:sldMk cId="388105573" sldId="285"/>
            <ac:spMk id="12" creationId="{247709D6-9EBC-2A42-81F3-6A886FF8204D}"/>
          </ac:spMkLst>
        </pc:spChg>
        <pc:picChg chg="add mod">
          <ac:chgData name="Janelle Clendenon" userId="da17313139568148" providerId="LiveId" clId="{296C4E94-3BDB-414C-8E5E-587B79BABD63}" dt="2025-01-04T23:27:00.632" v="4336" actId="14100"/>
          <ac:picMkLst>
            <pc:docMk/>
            <pc:sldMk cId="388105573" sldId="285"/>
            <ac:picMk id="4" creationId="{AB2617B0-2F14-8C56-F8F0-28DFED29EF6C}"/>
          </ac:picMkLst>
        </pc:picChg>
        <pc:picChg chg="add mod ord">
          <ac:chgData name="Janelle Clendenon" userId="da17313139568148" providerId="LiveId" clId="{296C4E94-3BDB-414C-8E5E-587B79BABD63}" dt="2025-01-05T00:04:33.185" v="4359" actId="1076"/>
          <ac:picMkLst>
            <pc:docMk/>
            <pc:sldMk cId="388105573" sldId="285"/>
            <ac:picMk id="5" creationId="{E5488228-9782-B426-4773-7797E6183656}"/>
          </ac:picMkLst>
        </pc:picChg>
        <pc:picChg chg="add mod">
          <ac:chgData name="Janelle Clendenon" userId="da17313139568148" providerId="LiveId" clId="{296C4E94-3BDB-414C-8E5E-587B79BABD63}" dt="2025-01-04T23:25:34.181" v="4251" actId="14100"/>
          <ac:picMkLst>
            <pc:docMk/>
            <pc:sldMk cId="388105573" sldId="285"/>
            <ac:picMk id="6" creationId="{24915E14-513E-B5D7-5043-CE78C737B69B}"/>
          </ac:picMkLst>
        </pc:picChg>
        <pc:picChg chg="add mod">
          <ac:chgData name="Janelle Clendenon" userId="da17313139568148" providerId="LiveId" clId="{296C4E94-3BDB-414C-8E5E-587B79BABD63}" dt="2025-01-05T00:04:27.847" v="4358" actId="1076"/>
          <ac:picMkLst>
            <pc:docMk/>
            <pc:sldMk cId="388105573" sldId="285"/>
            <ac:picMk id="10" creationId="{B1A23582-5106-BCBF-53D0-FA7CF994E1E5}"/>
          </ac:picMkLst>
        </pc:picChg>
        <pc:picChg chg="add mod">
          <ac:chgData name="Janelle Clendenon" userId="da17313139568148" providerId="LiveId" clId="{296C4E94-3BDB-414C-8E5E-587B79BABD63}" dt="2025-01-05T00:04:41.476" v="4361" actId="1076"/>
          <ac:picMkLst>
            <pc:docMk/>
            <pc:sldMk cId="388105573" sldId="285"/>
            <ac:picMk id="11" creationId="{601D0929-E4CD-0186-234C-55B80D1B719B}"/>
          </ac:picMkLst>
        </pc:picChg>
      </pc:sldChg>
      <pc:sldChg chg="addSp delSp modSp add mod delAnim modAnim">
        <pc:chgData name="Janelle Clendenon" userId="da17313139568148" providerId="LiveId" clId="{296C4E94-3BDB-414C-8E5E-587B79BABD63}" dt="2025-01-04T03:40:08.807" v="2558"/>
        <pc:sldMkLst>
          <pc:docMk/>
          <pc:sldMk cId="3917004783" sldId="286"/>
        </pc:sldMkLst>
        <pc:spChg chg="mod">
          <ac:chgData name="Janelle Clendenon" userId="da17313139568148" providerId="LiveId" clId="{296C4E94-3BDB-414C-8E5E-587B79BABD63}" dt="2025-01-04T03:32:00.282" v="2529" actId="14100"/>
          <ac:spMkLst>
            <pc:docMk/>
            <pc:sldMk cId="3917004783" sldId="286"/>
            <ac:spMk id="2" creationId="{59E46A2E-D75D-E058-0DB5-196B8C6309D8}"/>
          </ac:spMkLst>
        </pc:spChg>
        <pc:spChg chg="mod">
          <ac:chgData name="Janelle Clendenon" userId="da17313139568148" providerId="LiveId" clId="{296C4E94-3BDB-414C-8E5E-587B79BABD63}" dt="2025-01-04T03:38:28.294" v="2549" actId="21"/>
          <ac:spMkLst>
            <pc:docMk/>
            <pc:sldMk cId="3917004783" sldId="286"/>
            <ac:spMk id="3" creationId="{B070F712-FD43-B1D5-454F-9447FF4CD0E9}"/>
          </ac:spMkLst>
        </pc:spChg>
        <pc:spChg chg="add mod">
          <ac:chgData name="Janelle Clendenon" userId="da17313139568148" providerId="LiveId" clId="{296C4E94-3BDB-414C-8E5E-587B79BABD63}" dt="2025-01-04T03:38:46.528" v="2554" actId="14100"/>
          <ac:spMkLst>
            <pc:docMk/>
            <pc:sldMk cId="3917004783" sldId="286"/>
            <ac:spMk id="9" creationId="{A7CC1B08-9D72-3DE2-E1AE-461DF80D9C38}"/>
          </ac:spMkLst>
        </pc:spChg>
        <pc:picChg chg="add mod">
          <ac:chgData name="Janelle Clendenon" userId="da17313139568148" providerId="LiveId" clId="{296C4E94-3BDB-414C-8E5E-587B79BABD63}" dt="2025-01-04T03:31:39.753" v="2527" actId="1076"/>
          <ac:picMkLst>
            <pc:docMk/>
            <pc:sldMk cId="3917004783" sldId="286"/>
            <ac:picMk id="4" creationId="{6EF76D87-F1A4-DC87-E344-E21517DD4D57}"/>
          </ac:picMkLst>
        </pc:picChg>
        <pc:picChg chg="del">
          <ac:chgData name="Janelle Clendenon" userId="da17313139568148" providerId="LiveId" clId="{296C4E94-3BDB-414C-8E5E-587B79BABD63}" dt="2025-01-04T03:27:59.481" v="2326" actId="478"/>
          <ac:picMkLst>
            <pc:docMk/>
            <pc:sldMk cId="3917004783" sldId="286"/>
            <ac:picMk id="5" creationId="{73B5B371-B853-5729-CDCE-503FE39508E9}"/>
          </ac:picMkLst>
        </pc:picChg>
        <pc:picChg chg="add mod">
          <ac:chgData name="Janelle Clendenon" userId="da17313139568148" providerId="LiveId" clId="{296C4E94-3BDB-414C-8E5E-587B79BABD63}" dt="2025-01-04T03:34:50.899" v="2540" actId="1076"/>
          <ac:picMkLst>
            <pc:docMk/>
            <pc:sldMk cId="3917004783" sldId="286"/>
            <ac:picMk id="7" creationId="{736201D4-5589-3010-4F72-5C8C7041E11F}"/>
          </ac:picMkLst>
        </pc:picChg>
      </pc:sldChg>
      <pc:sldChg chg="modSp new mod setBg">
        <pc:chgData name="Janelle Clendenon" userId="da17313139568148" providerId="LiveId" clId="{296C4E94-3BDB-414C-8E5E-587B79BABD63}" dt="2025-01-04T22:43:20.788" v="2981" actId="20577"/>
        <pc:sldMkLst>
          <pc:docMk/>
          <pc:sldMk cId="3274737234" sldId="287"/>
        </pc:sldMkLst>
        <pc:spChg chg="mod">
          <ac:chgData name="Janelle Clendenon" userId="da17313139568148" providerId="LiveId" clId="{296C4E94-3BDB-414C-8E5E-587B79BABD63}" dt="2025-01-04T22:43:20.788" v="2981" actId="20577"/>
          <ac:spMkLst>
            <pc:docMk/>
            <pc:sldMk cId="3274737234" sldId="287"/>
            <ac:spMk id="2" creationId="{8957849B-8A1C-C079-8B4A-07ACF71348EE}"/>
          </ac:spMkLst>
        </pc:spChg>
      </pc:sldChg>
      <pc:sldChg chg="modSp new mod setBg">
        <pc:chgData name="Janelle Clendenon" userId="da17313139568148" providerId="LiveId" clId="{296C4E94-3BDB-414C-8E5E-587B79BABD63}" dt="2025-01-04T22:45:12.008" v="3067" actId="113"/>
        <pc:sldMkLst>
          <pc:docMk/>
          <pc:sldMk cId="3705982390" sldId="288"/>
        </pc:sldMkLst>
        <pc:spChg chg="mod">
          <ac:chgData name="Janelle Clendenon" userId="da17313139568148" providerId="LiveId" clId="{296C4E94-3BDB-414C-8E5E-587B79BABD63}" dt="2025-01-04T22:45:12.008" v="3067" actId="113"/>
          <ac:spMkLst>
            <pc:docMk/>
            <pc:sldMk cId="3705982390" sldId="288"/>
            <ac:spMk id="2" creationId="{71E1E338-338F-6FC3-294A-F12ED6634620}"/>
          </ac:spMkLst>
        </pc:spChg>
      </pc:sldChg>
      <pc:sldChg chg="addSp delSp modSp add mod modAnim">
        <pc:chgData name="Janelle Clendenon" userId="da17313139568148" providerId="LiveId" clId="{296C4E94-3BDB-414C-8E5E-587B79BABD63}" dt="2025-01-05T00:40:19.030" v="5094" actId="20577"/>
        <pc:sldMkLst>
          <pc:docMk/>
          <pc:sldMk cId="2111367964" sldId="289"/>
        </pc:sldMkLst>
        <pc:spChg chg="mod">
          <ac:chgData name="Janelle Clendenon" userId="da17313139568148" providerId="LiveId" clId="{296C4E94-3BDB-414C-8E5E-587B79BABD63}" dt="2025-01-04T22:47:39.962" v="3151" actId="14100"/>
          <ac:spMkLst>
            <pc:docMk/>
            <pc:sldMk cId="2111367964" sldId="289"/>
            <ac:spMk id="2" creationId="{2CCE0E12-FF0A-7E11-8819-9A7A65CB5CAB}"/>
          </ac:spMkLst>
        </pc:spChg>
        <pc:spChg chg="mod">
          <ac:chgData name="Janelle Clendenon" userId="da17313139568148" providerId="LiveId" clId="{296C4E94-3BDB-414C-8E5E-587B79BABD63}" dt="2025-01-05T00:23:44.558" v="4909" actId="27636"/>
          <ac:spMkLst>
            <pc:docMk/>
            <pc:sldMk cId="2111367964" sldId="289"/>
            <ac:spMk id="4" creationId="{F1603410-7607-87CE-ED9F-53AFB44A9BFD}"/>
          </ac:spMkLst>
        </pc:spChg>
        <pc:spChg chg="del">
          <ac:chgData name="Janelle Clendenon" userId="da17313139568148" providerId="LiveId" clId="{296C4E94-3BDB-414C-8E5E-587B79BABD63}" dt="2025-01-04T22:46:50.418" v="3069" actId="478"/>
          <ac:spMkLst>
            <pc:docMk/>
            <pc:sldMk cId="2111367964" sldId="289"/>
            <ac:spMk id="17" creationId="{819A7BAF-0F4C-CDF4-0E9A-51146235392B}"/>
          </ac:spMkLst>
        </pc:spChg>
        <pc:spChg chg="add mod">
          <ac:chgData name="Janelle Clendenon" userId="da17313139568148" providerId="LiveId" clId="{296C4E94-3BDB-414C-8E5E-587B79BABD63}" dt="2025-01-05T00:14:07.291" v="4745" actId="20577"/>
          <ac:spMkLst>
            <pc:docMk/>
            <pc:sldMk cId="2111367964" sldId="289"/>
            <ac:spMk id="21" creationId="{29F3F7F2-2565-2B59-D046-E6C45DBD53F6}"/>
          </ac:spMkLst>
        </pc:spChg>
        <pc:spChg chg="add mod">
          <ac:chgData name="Janelle Clendenon" userId="da17313139568148" providerId="LiveId" clId="{296C4E94-3BDB-414C-8E5E-587B79BABD63}" dt="2025-01-05T00:16:51.751" v="4767" actId="14100"/>
          <ac:spMkLst>
            <pc:docMk/>
            <pc:sldMk cId="2111367964" sldId="289"/>
            <ac:spMk id="22" creationId="{9E18BD0E-6549-714F-6C97-E79E95AD97C7}"/>
          </ac:spMkLst>
        </pc:spChg>
        <pc:spChg chg="add mod">
          <ac:chgData name="Janelle Clendenon" userId="da17313139568148" providerId="LiveId" clId="{296C4E94-3BDB-414C-8E5E-587B79BABD63}" dt="2025-01-04T23:09:49.840" v="3777" actId="20577"/>
          <ac:spMkLst>
            <pc:docMk/>
            <pc:sldMk cId="2111367964" sldId="289"/>
            <ac:spMk id="23" creationId="{72617BFF-6359-00E5-4AED-2515EB675530}"/>
          </ac:spMkLst>
        </pc:spChg>
        <pc:spChg chg="add mod">
          <ac:chgData name="Janelle Clendenon" userId="da17313139568148" providerId="LiveId" clId="{296C4E94-3BDB-414C-8E5E-587B79BABD63}" dt="2025-01-04T23:12:12.406" v="3871" actId="20577"/>
          <ac:spMkLst>
            <pc:docMk/>
            <pc:sldMk cId="2111367964" sldId="289"/>
            <ac:spMk id="24" creationId="{94E0AE24-57A5-38EC-3B21-DECE601A4FA8}"/>
          </ac:spMkLst>
        </pc:spChg>
        <pc:spChg chg="add mod">
          <ac:chgData name="Janelle Clendenon" userId="da17313139568148" providerId="LiveId" clId="{296C4E94-3BDB-414C-8E5E-587B79BABD63}" dt="2025-01-05T00:18:09.919" v="4781" actId="313"/>
          <ac:spMkLst>
            <pc:docMk/>
            <pc:sldMk cId="2111367964" sldId="289"/>
            <ac:spMk id="25" creationId="{60E5CCBC-5AF9-FB36-7C55-6E1DDAA9DEA1}"/>
          </ac:spMkLst>
        </pc:spChg>
        <pc:spChg chg="add mod">
          <ac:chgData name="Janelle Clendenon" userId="da17313139568148" providerId="LiveId" clId="{296C4E94-3BDB-414C-8E5E-587B79BABD63}" dt="2025-01-05T00:40:19.030" v="5094" actId="20577"/>
          <ac:spMkLst>
            <pc:docMk/>
            <pc:sldMk cId="2111367964" sldId="289"/>
            <ac:spMk id="26" creationId="{8DDA9A06-A8C8-FBF1-9F48-031858F080BE}"/>
          </ac:spMkLst>
        </pc:spChg>
        <pc:spChg chg="add mod">
          <ac:chgData name="Janelle Clendenon" userId="da17313139568148" providerId="LiveId" clId="{296C4E94-3BDB-414C-8E5E-587B79BABD63}" dt="2025-01-05T00:20:17.583" v="4798" actId="14100"/>
          <ac:spMkLst>
            <pc:docMk/>
            <pc:sldMk cId="2111367964" sldId="289"/>
            <ac:spMk id="27" creationId="{7EFB04CA-91AF-9B77-8011-CAFE1A18AA31}"/>
          </ac:spMkLst>
        </pc:spChg>
        <pc:spChg chg="add del mod">
          <ac:chgData name="Janelle Clendenon" userId="da17313139568148" providerId="LiveId" clId="{296C4E94-3BDB-414C-8E5E-587B79BABD63}" dt="2025-01-05T00:23:40.708" v="4907" actId="478"/>
          <ac:spMkLst>
            <pc:docMk/>
            <pc:sldMk cId="2111367964" sldId="289"/>
            <ac:spMk id="29" creationId="{67706D78-09E5-641C-8191-DB60EAF02A6F}"/>
          </ac:spMkLst>
        </pc:spChg>
        <pc:picChg chg="add mod modCrop">
          <ac:chgData name="Janelle Clendenon" userId="da17313139568148" providerId="LiveId" clId="{296C4E94-3BDB-414C-8E5E-587B79BABD63}" dt="2025-01-04T22:52:39.170" v="3416" actId="1076"/>
          <ac:picMkLst>
            <pc:docMk/>
            <pc:sldMk cId="2111367964" sldId="289"/>
            <ac:picMk id="5" creationId="{91A3169E-FED4-F0B3-F543-1A508741DA84}"/>
          </ac:picMkLst>
        </pc:picChg>
        <pc:picChg chg="add mod">
          <ac:chgData name="Janelle Clendenon" userId="da17313139568148" providerId="LiveId" clId="{296C4E94-3BDB-414C-8E5E-587B79BABD63}" dt="2025-01-04T22:53:03.471" v="3419" actId="1076"/>
          <ac:picMkLst>
            <pc:docMk/>
            <pc:sldMk cId="2111367964" sldId="289"/>
            <ac:picMk id="6" creationId="{FDBAE18D-1F77-09CF-2CCA-F432966713F9}"/>
          </ac:picMkLst>
        </pc:picChg>
        <pc:picChg chg="del">
          <ac:chgData name="Janelle Clendenon" userId="da17313139568148" providerId="LiveId" clId="{296C4E94-3BDB-414C-8E5E-587B79BABD63}" dt="2025-01-04T22:46:50.418" v="3069" actId="478"/>
          <ac:picMkLst>
            <pc:docMk/>
            <pc:sldMk cId="2111367964" sldId="289"/>
            <ac:picMk id="8" creationId="{09FD2643-E48B-8609-E15A-2125066ECA51}"/>
          </ac:picMkLst>
        </pc:picChg>
        <pc:picChg chg="del">
          <ac:chgData name="Janelle Clendenon" userId="da17313139568148" providerId="LiveId" clId="{296C4E94-3BDB-414C-8E5E-587B79BABD63}" dt="2025-01-05T00:23:34.628" v="4906" actId="478"/>
          <ac:picMkLst>
            <pc:docMk/>
            <pc:sldMk cId="2111367964" sldId="289"/>
            <ac:picMk id="9" creationId="{E29F0D1D-1025-6161-11B5-5F1CB152DE0F}"/>
          </ac:picMkLst>
        </pc:picChg>
        <pc:picChg chg="del">
          <ac:chgData name="Janelle Clendenon" userId="da17313139568148" providerId="LiveId" clId="{296C4E94-3BDB-414C-8E5E-587B79BABD63}" dt="2025-01-04T22:46:54.819" v="3070" actId="478"/>
          <ac:picMkLst>
            <pc:docMk/>
            <pc:sldMk cId="2111367964" sldId="289"/>
            <ac:picMk id="12" creationId="{472F04A9-267B-024D-CC90-FADD960C74B4}"/>
          </ac:picMkLst>
        </pc:picChg>
        <pc:picChg chg="del">
          <ac:chgData name="Janelle Clendenon" userId="da17313139568148" providerId="LiveId" clId="{296C4E94-3BDB-414C-8E5E-587B79BABD63}" dt="2025-01-04T22:46:50.418" v="3069" actId="478"/>
          <ac:picMkLst>
            <pc:docMk/>
            <pc:sldMk cId="2111367964" sldId="289"/>
            <ac:picMk id="13" creationId="{17CFB5DF-0CBB-70EB-94F2-009F6B915254}"/>
          </ac:picMkLst>
        </pc:picChg>
        <pc:picChg chg="add del mod">
          <ac:chgData name="Janelle Clendenon" userId="da17313139568148" providerId="LiveId" clId="{296C4E94-3BDB-414C-8E5E-587B79BABD63}" dt="2025-01-04T22:55:22.071" v="3429" actId="478"/>
          <ac:picMkLst>
            <pc:docMk/>
            <pc:sldMk cId="2111367964" sldId="289"/>
            <ac:picMk id="14" creationId="{A6982FA5-4D45-81B7-DE37-EFD97F56A1E0}"/>
          </ac:picMkLst>
        </pc:picChg>
        <pc:picChg chg="del">
          <ac:chgData name="Janelle Clendenon" userId="da17313139568148" providerId="LiveId" clId="{296C4E94-3BDB-414C-8E5E-587B79BABD63}" dt="2025-01-04T22:46:50.418" v="3069" actId="478"/>
          <ac:picMkLst>
            <pc:docMk/>
            <pc:sldMk cId="2111367964" sldId="289"/>
            <ac:picMk id="16" creationId="{409DAA20-D566-E63B-49C6-83A4BCF129EA}"/>
          </ac:picMkLst>
        </pc:picChg>
        <pc:picChg chg="add del mod">
          <ac:chgData name="Janelle Clendenon" userId="da17313139568148" providerId="LiveId" clId="{296C4E94-3BDB-414C-8E5E-587B79BABD63}" dt="2025-01-04T23:03:48.658" v="3436" actId="478"/>
          <ac:picMkLst>
            <pc:docMk/>
            <pc:sldMk cId="2111367964" sldId="289"/>
            <ac:picMk id="18" creationId="{86731A70-F620-454A-A29A-2B22CEC0CABB}"/>
          </ac:picMkLst>
        </pc:picChg>
        <pc:picChg chg="add mod modCrop">
          <ac:chgData name="Janelle Clendenon" userId="da17313139568148" providerId="LiveId" clId="{296C4E94-3BDB-414C-8E5E-587B79BABD63}" dt="2025-01-04T23:03:53.482" v="3437" actId="1076"/>
          <ac:picMkLst>
            <pc:docMk/>
            <pc:sldMk cId="2111367964" sldId="289"/>
            <ac:picMk id="20" creationId="{B2E8E95E-3093-9E01-0919-12215478EB9D}"/>
          </ac:picMkLst>
        </pc:picChg>
      </pc:sldChg>
      <pc:sldChg chg="addSp delSp modSp add mod delAnim modAnim">
        <pc:chgData name="Janelle Clendenon" userId="da17313139568148" providerId="LiveId" clId="{296C4E94-3BDB-414C-8E5E-587B79BABD63}" dt="2025-01-05T00:13:08.187" v="4740"/>
        <pc:sldMkLst>
          <pc:docMk/>
          <pc:sldMk cId="1256234785" sldId="290"/>
        </pc:sldMkLst>
        <pc:spChg chg="mod">
          <ac:chgData name="Janelle Clendenon" userId="da17313139568148" providerId="LiveId" clId="{296C4E94-3BDB-414C-8E5E-587B79BABD63}" dt="2025-01-04T23:20:38.110" v="3977" actId="20577"/>
          <ac:spMkLst>
            <pc:docMk/>
            <pc:sldMk cId="1256234785" sldId="290"/>
            <ac:spMk id="2" creationId="{07C8BE12-F759-AFA5-B5A8-1659B1DFF39F}"/>
          </ac:spMkLst>
        </pc:spChg>
        <pc:spChg chg="mod">
          <ac:chgData name="Janelle Clendenon" userId="da17313139568148" providerId="LiveId" clId="{296C4E94-3BDB-414C-8E5E-587B79BABD63}" dt="2025-01-05T00:12:51.645" v="4738" actId="14100"/>
          <ac:spMkLst>
            <pc:docMk/>
            <pc:sldMk cId="1256234785" sldId="290"/>
            <ac:spMk id="4" creationId="{F74D24DB-2FB6-B7BD-CB70-8236D8BC35B1}"/>
          </ac:spMkLst>
        </pc:spChg>
        <pc:spChg chg="add mod">
          <ac:chgData name="Janelle Clendenon" userId="da17313139568148" providerId="LiveId" clId="{296C4E94-3BDB-414C-8E5E-587B79BABD63}" dt="2025-01-05T00:05:46.939" v="4449"/>
          <ac:spMkLst>
            <pc:docMk/>
            <pc:sldMk cId="1256234785" sldId="290"/>
            <ac:spMk id="17" creationId="{A06DADE0-BB4D-46E6-E7FD-A6C0D911FD53}"/>
          </ac:spMkLst>
        </pc:spChg>
        <pc:spChg chg="del">
          <ac:chgData name="Janelle Clendenon" userId="da17313139568148" providerId="LiveId" clId="{296C4E94-3BDB-414C-8E5E-587B79BABD63}" dt="2025-01-04T23:16:52.102" v="3892" actId="478"/>
          <ac:spMkLst>
            <pc:docMk/>
            <pc:sldMk cId="1256234785" sldId="290"/>
            <ac:spMk id="21" creationId="{A7040403-1F11-5755-B7BD-3530641120E6}"/>
          </ac:spMkLst>
        </pc:spChg>
        <pc:spChg chg="del mod">
          <ac:chgData name="Janelle Clendenon" userId="da17313139568148" providerId="LiveId" clId="{296C4E94-3BDB-414C-8E5E-587B79BABD63}" dt="2025-01-04T23:16:58.872" v="3894" actId="478"/>
          <ac:spMkLst>
            <pc:docMk/>
            <pc:sldMk cId="1256234785" sldId="290"/>
            <ac:spMk id="22" creationId="{E10DAAC2-66C2-0ECC-1615-2CA2DE23427E}"/>
          </ac:spMkLst>
        </pc:spChg>
        <pc:spChg chg="del">
          <ac:chgData name="Janelle Clendenon" userId="da17313139568148" providerId="LiveId" clId="{296C4E94-3BDB-414C-8E5E-587B79BABD63}" dt="2025-01-04T23:17:02.870" v="3895" actId="478"/>
          <ac:spMkLst>
            <pc:docMk/>
            <pc:sldMk cId="1256234785" sldId="290"/>
            <ac:spMk id="23" creationId="{EFAEE0F8-6EA0-8D8A-CF2B-82EA9B34D47B}"/>
          </ac:spMkLst>
        </pc:spChg>
        <pc:spChg chg="del">
          <ac:chgData name="Janelle Clendenon" userId="da17313139568148" providerId="LiveId" clId="{296C4E94-3BDB-414C-8E5E-587B79BABD63}" dt="2025-01-04T23:17:12.755" v="3897" actId="21"/>
          <ac:spMkLst>
            <pc:docMk/>
            <pc:sldMk cId="1256234785" sldId="290"/>
            <ac:spMk id="24" creationId="{4D3EC76A-A316-820D-F54F-867E5A64D940}"/>
          </ac:spMkLst>
        </pc:spChg>
        <pc:spChg chg="add del mod">
          <ac:chgData name="Janelle Clendenon" userId="da17313139568148" providerId="LiveId" clId="{296C4E94-3BDB-414C-8E5E-587B79BABD63}" dt="2025-01-05T00:10:23.682" v="4579" actId="478"/>
          <ac:spMkLst>
            <pc:docMk/>
            <pc:sldMk cId="1256234785" sldId="290"/>
            <ac:spMk id="25" creationId="{7A4061FA-58AD-4AED-91E7-8EF5B5515D7D}"/>
          </ac:spMkLst>
        </pc:spChg>
        <pc:spChg chg="add del mod">
          <ac:chgData name="Janelle Clendenon" userId="da17313139568148" providerId="LiveId" clId="{296C4E94-3BDB-414C-8E5E-587B79BABD63}" dt="2025-01-05T00:10:47.028" v="4584"/>
          <ac:spMkLst>
            <pc:docMk/>
            <pc:sldMk cId="1256234785" sldId="290"/>
            <ac:spMk id="26" creationId="{E16AE865-7CDD-DC20-5767-426133768983}"/>
          </ac:spMkLst>
        </pc:spChg>
        <pc:spChg chg="add mod">
          <ac:chgData name="Janelle Clendenon" userId="da17313139568148" providerId="LiveId" clId="{296C4E94-3BDB-414C-8E5E-587B79BABD63}" dt="2025-01-05T00:13:04.262" v="4739" actId="1076"/>
          <ac:spMkLst>
            <pc:docMk/>
            <pc:sldMk cId="1256234785" sldId="290"/>
            <ac:spMk id="27" creationId="{A6CD8E66-FB3A-D076-25BD-D1D81FC0DDDD}"/>
          </ac:spMkLst>
        </pc:spChg>
        <pc:picChg chg="add mod">
          <ac:chgData name="Janelle Clendenon" userId="da17313139568148" providerId="LiveId" clId="{296C4E94-3BDB-414C-8E5E-587B79BABD63}" dt="2025-01-04T23:17:18.579" v="3898" actId="1076"/>
          <ac:picMkLst>
            <pc:docMk/>
            <pc:sldMk cId="1256234785" sldId="290"/>
            <ac:picMk id="8" creationId="{366CEFA2-6EE8-A8B8-9E32-EC8FF4551067}"/>
          </ac:picMkLst>
        </pc:picChg>
        <pc:picChg chg="del">
          <ac:chgData name="Janelle Clendenon" userId="da17313139568148" providerId="LiveId" clId="{296C4E94-3BDB-414C-8E5E-587B79BABD63}" dt="2025-01-05T00:10:14.351" v="4578" actId="478"/>
          <ac:picMkLst>
            <pc:docMk/>
            <pc:sldMk cId="1256234785" sldId="290"/>
            <ac:picMk id="9" creationId="{1B191ABA-1B40-E6D1-77AF-3ED18C708AF7}"/>
          </ac:picMkLst>
        </pc:picChg>
        <pc:picChg chg="add mod">
          <ac:chgData name="Janelle Clendenon" userId="da17313139568148" providerId="LiveId" clId="{296C4E94-3BDB-414C-8E5E-587B79BABD63}" dt="2025-01-04T23:18:58.158" v="3904" actId="1076"/>
          <ac:picMkLst>
            <pc:docMk/>
            <pc:sldMk cId="1256234785" sldId="290"/>
            <ac:picMk id="12" creationId="{B4161C3E-CF72-1446-A8B1-657E051E7776}"/>
          </ac:picMkLst>
        </pc:picChg>
        <pc:picChg chg="add mod">
          <ac:chgData name="Janelle Clendenon" userId="da17313139568148" providerId="LiveId" clId="{296C4E94-3BDB-414C-8E5E-587B79BABD63}" dt="2025-01-04T23:19:28.347" v="3913" actId="1076"/>
          <ac:picMkLst>
            <pc:docMk/>
            <pc:sldMk cId="1256234785" sldId="290"/>
            <ac:picMk id="14" creationId="{C52C8986-C38C-61BC-6131-A85765BF371B}"/>
          </ac:picMkLst>
        </pc:picChg>
        <pc:picChg chg="add mod">
          <ac:chgData name="Janelle Clendenon" userId="da17313139568148" providerId="LiveId" clId="{296C4E94-3BDB-414C-8E5E-587B79BABD63}" dt="2025-01-04T23:20:07.419" v="3920" actId="1076"/>
          <ac:picMkLst>
            <pc:docMk/>
            <pc:sldMk cId="1256234785" sldId="290"/>
            <ac:picMk id="16" creationId="{DB9F7364-B7F8-C0F5-7120-E88EBA049DD8}"/>
          </ac:picMkLst>
        </pc:picChg>
        <pc:picChg chg="add mod">
          <ac:chgData name="Janelle Clendenon" userId="da17313139568148" providerId="LiveId" clId="{296C4E94-3BDB-414C-8E5E-587B79BABD63}" dt="2025-01-05T00:12:39.458" v="4735" actId="1076"/>
          <ac:picMkLst>
            <pc:docMk/>
            <pc:sldMk cId="1256234785" sldId="290"/>
            <ac:picMk id="18" creationId="{8D6AC1A2-9FF7-8210-7AC6-C1823542B69B}"/>
          </ac:picMkLst>
        </pc:picChg>
      </pc:sldChg>
      <pc:sldChg chg="modSp new mod setBg">
        <pc:chgData name="Janelle Clendenon" userId="da17313139568148" providerId="LiveId" clId="{296C4E94-3BDB-414C-8E5E-587B79BABD63}" dt="2025-01-05T00:09:27.511" v="4574"/>
        <pc:sldMkLst>
          <pc:docMk/>
          <pc:sldMk cId="756648483" sldId="291"/>
        </pc:sldMkLst>
        <pc:spChg chg="mod">
          <ac:chgData name="Janelle Clendenon" userId="da17313139568148" providerId="LiveId" clId="{296C4E94-3BDB-414C-8E5E-587B79BABD63}" dt="2025-01-05T00:09:18.488" v="4573" actId="20577"/>
          <ac:spMkLst>
            <pc:docMk/>
            <pc:sldMk cId="756648483" sldId="291"/>
            <ac:spMk id="2" creationId="{A50D8B77-8944-56F9-BB8F-E9EF2B93C0FE}"/>
          </ac:spMkLst>
        </pc:spChg>
      </pc:sldChg>
      <pc:sldChg chg="add">
        <pc:chgData name="Janelle Clendenon" userId="da17313139568148" providerId="LiveId" clId="{296C4E94-3BDB-414C-8E5E-587B79BABD63}" dt="2025-01-05T00:24:03.414" v="4910"/>
        <pc:sldMkLst>
          <pc:docMk/>
          <pc:sldMk cId="1324466328" sldId="292"/>
        </pc:sldMkLst>
      </pc:sldChg>
      <pc:sldChg chg="addSp delSp modSp add del mod delAnim modAnim">
        <pc:chgData name="Janelle Clendenon" userId="da17313139568148" providerId="LiveId" clId="{296C4E94-3BDB-414C-8E5E-587B79BABD63}" dt="2025-01-05T00:39:26.754" v="5081" actId="47"/>
        <pc:sldMkLst>
          <pc:docMk/>
          <pc:sldMk cId="1265416878" sldId="293"/>
        </pc:sldMkLst>
        <pc:picChg chg="add del mod">
          <ac:chgData name="Janelle Clendenon" userId="da17313139568148" providerId="LiveId" clId="{296C4E94-3BDB-414C-8E5E-587B79BABD63}" dt="2025-01-05T00:33:07.531" v="5009" actId="478"/>
          <ac:picMkLst>
            <pc:docMk/>
            <pc:sldMk cId="1265416878" sldId="293"/>
            <ac:picMk id="3" creationId="{2AA77E48-F76D-1B61-E3F2-4970FB14599A}"/>
          </ac:picMkLst>
        </pc:picChg>
        <pc:picChg chg="del">
          <ac:chgData name="Janelle Clendenon" userId="da17313139568148" providerId="LiveId" clId="{296C4E94-3BDB-414C-8E5E-587B79BABD63}" dt="2025-01-05T00:30:37.313" v="5001" actId="478"/>
          <ac:picMkLst>
            <pc:docMk/>
            <pc:sldMk cId="1265416878" sldId="293"/>
            <ac:picMk id="4" creationId="{1E9100B2-381A-CE6E-3149-1645B8E60335}"/>
          </ac:picMkLst>
        </pc:picChg>
        <pc:picChg chg="add mod">
          <ac:chgData name="Janelle Clendenon" userId="da17313139568148" providerId="LiveId" clId="{296C4E94-3BDB-414C-8E5E-587B79BABD63}" dt="2025-01-05T00:36:27.762" v="5052" actId="1076"/>
          <ac:picMkLst>
            <pc:docMk/>
            <pc:sldMk cId="1265416878" sldId="293"/>
            <ac:picMk id="5" creationId="{285EB78A-8E30-9EF1-09B9-1B1AABEA6A5E}"/>
          </ac:picMkLst>
        </pc:picChg>
      </pc:sldChg>
      <pc:sldChg chg="addSp delSp modSp add mod ord delAnim modAnim">
        <pc:chgData name="Janelle Clendenon" userId="da17313139568148" providerId="LiveId" clId="{296C4E94-3BDB-414C-8E5E-587B79BABD63}" dt="2025-01-05T01:07:10.563" v="5697" actId="1076"/>
        <pc:sldMkLst>
          <pc:docMk/>
          <pc:sldMk cId="2465695699" sldId="294"/>
        </pc:sldMkLst>
        <pc:spChg chg="mod">
          <ac:chgData name="Janelle Clendenon" userId="da17313139568148" providerId="LiveId" clId="{296C4E94-3BDB-414C-8E5E-587B79BABD63}" dt="2025-01-05T01:00:35.323" v="5688" actId="20577"/>
          <ac:spMkLst>
            <pc:docMk/>
            <pc:sldMk cId="2465695699" sldId="294"/>
            <ac:spMk id="2" creationId="{59E46A2E-D75D-E058-0DB5-196B8C6309D8}"/>
          </ac:spMkLst>
        </pc:spChg>
        <pc:picChg chg="del">
          <ac:chgData name="Janelle Clendenon" userId="da17313139568148" providerId="LiveId" clId="{296C4E94-3BDB-414C-8E5E-587B79BABD63}" dt="2025-01-05T00:35:31.075" v="5011" actId="478"/>
          <ac:picMkLst>
            <pc:docMk/>
            <pc:sldMk cId="2465695699" sldId="294"/>
            <ac:picMk id="3" creationId="{3839D1C5-5F84-5C7B-67B5-4715C49ACB83}"/>
          </ac:picMkLst>
        </pc:picChg>
        <pc:picChg chg="add del mod">
          <ac:chgData name="Janelle Clendenon" userId="da17313139568148" providerId="LiveId" clId="{296C4E94-3BDB-414C-8E5E-587B79BABD63}" dt="2025-01-05T01:00:23.002" v="5666" actId="478"/>
          <ac:picMkLst>
            <pc:docMk/>
            <pc:sldMk cId="2465695699" sldId="294"/>
            <ac:picMk id="4" creationId="{A2F9A3BE-038B-E069-6859-D2EB5C15CFDC}"/>
          </ac:picMkLst>
        </pc:picChg>
        <pc:picChg chg="add del mod">
          <ac:chgData name="Janelle Clendenon" userId="da17313139568148" providerId="LiveId" clId="{296C4E94-3BDB-414C-8E5E-587B79BABD63}" dt="2025-01-05T01:05:22.315" v="5694" actId="478"/>
          <ac:picMkLst>
            <pc:docMk/>
            <pc:sldMk cId="2465695699" sldId="294"/>
            <ac:picMk id="5" creationId="{9BD7DA32-23C3-D4A3-EA77-FF5EB48DA205}"/>
          </ac:picMkLst>
        </pc:picChg>
        <pc:picChg chg="add mod">
          <ac:chgData name="Janelle Clendenon" userId="da17313139568148" providerId="LiveId" clId="{296C4E94-3BDB-414C-8E5E-587B79BABD63}" dt="2025-01-05T01:07:10.563" v="5697" actId="1076"/>
          <ac:picMkLst>
            <pc:docMk/>
            <pc:sldMk cId="2465695699" sldId="294"/>
            <ac:picMk id="6" creationId="{C9972790-2D79-8757-D3FB-DEF75ECA44C4}"/>
          </ac:picMkLst>
        </pc:picChg>
      </pc:sldChg>
      <pc:sldChg chg="add">
        <pc:chgData name="Janelle Clendenon" userId="da17313139568148" providerId="LiveId" clId="{296C4E94-3BDB-414C-8E5E-587B79BABD63}" dt="2025-01-05T01:00:18.008" v="5663"/>
        <pc:sldMkLst>
          <pc:docMk/>
          <pc:sldMk cId="976804579" sldId="295"/>
        </pc:sldMkLst>
      </pc:sldChg>
      <pc:sldChg chg="add ord">
        <pc:chgData name="Janelle Clendenon" userId="da17313139568148" providerId="LiveId" clId="{296C4E94-3BDB-414C-8E5E-587B79BABD63}" dt="2025-01-05T01:08:33.678" v="5701"/>
        <pc:sldMkLst>
          <pc:docMk/>
          <pc:sldMk cId="251325556" sldId="29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DF0B25-1F38-4024-B7B6-F125B419D249}" type="datetimeFigureOut">
              <a:rPr lang="en-US" smtClean="0"/>
              <a:t>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CE5AB5-E3A5-43F6-A496-DCE3927479CC}" type="slidenum">
              <a:rPr lang="en-US" smtClean="0"/>
              <a:t>‹#›</a:t>
            </a:fld>
            <a:endParaRPr lang="en-US"/>
          </a:p>
        </p:txBody>
      </p:sp>
    </p:spTree>
    <p:extLst>
      <p:ext uri="{BB962C8B-B14F-4D97-AF65-F5344CB8AC3E}">
        <p14:creationId xmlns:p14="http://schemas.microsoft.com/office/powerpoint/2010/main" val="3228800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CE5AB5-E3A5-43F6-A496-DCE3927479CC}" type="slidenum">
              <a:rPr lang="en-US" smtClean="0"/>
              <a:t>12</a:t>
            </a:fld>
            <a:endParaRPr lang="en-US"/>
          </a:p>
        </p:txBody>
      </p:sp>
    </p:spTree>
    <p:extLst>
      <p:ext uri="{BB962C8B-B14F-4D97-AF65-F5344CB8AC3E}">
        <p14:creationId xmlns:p14="http://schemas.microsoft.com/office/powerpoint/2010/main" val="2289204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8B9D6-615D-6B5B-5048-676DBE6A10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797C14-674D-AEE8-6FF7-4E699EAECA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2F293-C343-7315-C2D0-76C53879C3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B39FF9-EEC4-2D53-DE20-05753C764D60}"/>
              </a:ext>
            </a:extLst>
          </p:cNvPr>
          <p:cNvSpPr>
            <a:spLocks noGrp="1"/>
          </p:cNvSpPr>
          <p:nvPr>
            <p:ph type="sldNum" sz="quarter" idx="5"/>
          </p:nvPr>
        </p:nvSpPr>
        <p:spPr/>
        <p:txBody>
          <a:bodyPr/>
          <a:lstStyle/>
          <a:p>
            <a:fld id="{07CE5AB5-E3A5-43F6-A496-DCE3927479CC}" type="slidenum">
              <a:rPr lang="en-US" smtClean="0"/>
              <a:t>13</a:t>
            </a:fld>
            <a:endParaRPr lang="en-US"/>
          </a:p>
        </p:txBody>
      </p:sp>
    </p:spTree>
    <p:extLst>
      <p:ext uri="{BB962C8B-B14F-4D97-AF65-F5344CB8AC3E}">
        <p14:creationId xmlns:p14="http://schemas.microsoft.com/office/powerpoint/2010/main" val="2310465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98072-CC15-599F-0007-F36599F6AD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E843FC3-0FF8-9060-1432-7D00CEB604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236B7A-09E1-EA07-C2C9-98331F731464}"/>
              </a:ext>
            </a:extLst>
          </p:cNvPr>
          <p:cNvSpPr>
            <a:spLocks noGrp="1"/>
          </p:cNvSpPr>
          <p:nvPr>
            <p:ph type="dt" sz="half" idx="10"/>
          </p:nvPr>
        </p:nvSpPr>
        <p:spPr/>
        <p:txBody>
          <a:bodyPr/>
          <a:lstStyle/>
          <a:p>
            <a:fld id="{48C69776-9DF5-4A20-ADD9-6DCD8895E05A}" type="datetimeFigureOut">
              <a:rPr lang="en-US" smtClean="0"/>
              <a:t>1/4/2025</a:t>
            </a:fld>
            <a:endParaRPr lang="en-US"/>
          </a:p>
        </p:txBody>
      </p:sp>
      <p:sp>
        <p:nvSpPr>
          <p:cNvPr id="5" name="Footer Placeholder 4">
            <a:extLst>
              <a:ext uri="{FF2B5EF4-FFF2-40B4-BE49-F238E27FC236}">
                <a16:creationId xmlns:a16="http://schemas.microsoft.com/office/drawing/2014/main" id="{59DBAC07-F928-F7A4-67E9-30F52318AA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90B1EE-4183-E49C-01D7-6F0FA004FE11}"/>
              </a:ext>
            </a:extLst>
          </p:cNvPr>
          <p:cNvSpPr>
            <a:spLocks noGrp="1"/>
          </p:cNvSpPr>
          <p:nvPr>
            <p:ph type="sldNum" sz="quarter" idx="12"/>
          </p:nvPr>
        </p:nvSpPr>
        <p:spPr/>
        <p:txBody>
          <a:bodyPr/>
          <a:lstStyle/>
          <a:p>
            <a:fld id="{FB723F1F-05FF-4847-ADEE-6203E1D981CC}" type="slidenum">
              <a:rPr lang="en-US" smtClean="0"/>
              <a:t>‹#›</a:t>
            </a:fld>
            <a:endParaRPr lang="en-US"/>
          </a:p>
        </p:txBody>
      </p:sp>
    </p:spTree>
    <p:extLst>
      <p:ext uri="{BB962C8B-B14F-4D97-AF65-F5344CB8AC3E}">
        <p14:creationId xmlns:p14="http://schemas.microsoft.com/office/powerpoint/2010/main" val="1358469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1BF4C-2EBB-5DC2-673D-29320A4CCB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037434-281F-6F80-5338-3D2F77507F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887D12-79DE-1390-1A1A-971F018DB91B}"/>
              </a:ext>
            </a:extLst>
          </p:cNvPr>
          <p:cNvSpPr>
            <a:spLocks noGrp="1"/>
          </p:cNvSpPr>
          <p:nvPr>
            <p:ph type="dt" sz="half" idx="10"/>
          </p:nvPr>
        </p:nvSpPr>
        <p:spPr/>
        <p:txBody>
          <a:bodyPr/>
          <a:lstStyle/>
          <a:p>
            <a:fld id="{48C69776-9DF5-4A20-ADD9-6DCD8895E05A}" type="datetimeFigureOut">
              <a:rPr lang="en-US" smtClean="0"/>
              <a:t>1/4/2025</a:t>
            </a:fld>
            <a:endParaRPr lang="en-US"/>
          </a:p>
        </p:txBody>
      </p:sp>
      <p:sp>
        <p:nvSpPr>
          <p:cNvPr id="5" name="Footer Placeholder 4">
            <a:extLst>
              <a:ext uri="{FF2B5EF4-FFF2-40B4-BE49-F238E27FC236}">
                <a16:creationId xmlns:a16="http://schemas.microsoft.com/office/drawing/2014/main" id="{BC9DE3BA-8AE3-84BC-7F29-CEC7289D3F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9D2916-497F-A458-B4AF-7FF4184D1364}"/>
              </a:ext>
            </a:extLst>
          </p:cNvPr>
          <p:cNvSpPr>
            <a:spLocks noGrp="1"/>
          </p:cNvSpPr>
          <p:nvPr>
            <p:ph type="sldNum" sz="quarter" idx="12"/>
          </p:nvPr>
        </p:nvSpPr>
        <p:spPr/>
        <p:txBody>
          <a:bodyPr/>
          <a:lstStyle/>
          <a:p>
            <a:fld id="{FB723F1F-05FF-4847-ADEE-6203E1D981CC}" type="slidenum">
              <a:rPr lang="en-US" smtClean="0"/>
              <a:t>‹#›</a:t>
            </a:fld>
            <a:endParaRPr lang="en-US"/>
          </a:p>
        </p:txBody>
      </p:sp>
    </p:spTree>
    <p:extLst>
      <p:ext uri="{BB962C8B-B14F-4D97-AF65-F5344CB8AC3E}">
        <p14:creationId xmlns:p14="http://schemas.microsoft.com/office/powerpoint/2010/main" val="558928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9F433-2009-8FAD-540D-37317E4E5C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DD6386F-E92F-B682-FEF1-60F34E536A9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157462-05DD-FFE0-22BD-5311F0850185}"/>
              </a:ext>
            </a:extLst>
          </p:cNvPr>
          <p:cNvSpPr>
            <a:spLocks noGrp="1"/>
          </p:cNvSpPr>
          <p:nvPr>
            <p:ph type="dt" sz="half" idx="10"/>
          </p:nvPr>
        </p:nvSpPr>
        <p:spPr/>
        <p:txBody>
          <a:bodyPr/>
          <a:lstStyle/>
          <a:p>
            <a:fld id="{48C69776-9DF5-4A20-ADD9-6DCD8895E05A}" type="datetimeFigureOut">
              <a:rPr lang="en-US" smtClean="0"/>
              <a:t>1/4/2025</a:t>
            </a:fld>
            <a:endParaRPr lang="en-US"/>
          </a:p>
        </p:txBody>
      </p:sp>
      <p:sp>
        <p:nvSpPr>
          <p:cNvPr id="5" name="Footer Placeholder 4">
            <a:extLst>
              <a:ext uri="{FF2B5EF4-FFF2-40B4-BE49-F238E27FC236}">
                <a16:creationId xmlns:a16="http://schemas.microsoft.com/office/drawing/2014/main" id="{0BF8D83E-2B54-17B8-D00E-F4350EDF1B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FA6E55-0F3C-26ED-0F6B-FC331DC32478}"/>
              </a:ext>
            </a:extLst>
          </p:cNvPr>
          <p:cNvSpPr>
            <a:spLocks noGrp="1"/>
          </p:cNvSpPr>
          <p:nvPr>
            <p:ph type="sldNum" sz="quarter" idx="12"/>
          </p:nvPr>
        </p:nvSpPr>
        <p:spPr/>
        <p:txBody>
          <a:bodyPr/>
          <a:lstStyle/>
          <a:p>
            <a:fld id="{FB723F1F-05FF-4847-ADEE-6203E1D981CC}" type="slidenum">
              <a:rPr lang="en-US" smtClean="0"/>
              <a:t>‹#›</a:t>
            </a:fld>
            <a:endParaRPr lang="en-US"/>
          </a:p>
        </p:txBody>
      </p:sp>
    </p:spTree>
    <p:extLst>
      <p:ext uri="{BB962C8B-B14F-4D97-AF65-F5344CB8AC3E}">
        <p14:creationId xmlns:p14="http://schemas.microsoft.com/office/powerpoint/2010/main" val="1325183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C3970-A4E8-D2EF-9DBD-5AADC84A70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45A3D4-E2FF-1198-448C-51A23C24C28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560BC2-658F-7DB7-619E-67A3AA60B1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5B76CF-7CAC-9637-4A06-EC599F846181}"/>
              </a:ext>
            </a:extLst>
          </p:cNvPr>
          <p:cNvSpPr>
            <a:spLocks noGrp="1"/>
          </p:cNvSpPr>
          <p:nvPr>
            <p:ph type="dt" sz="half" idx="10"/>
          </p:nvPr>
        </p:nvSpPr>
        <p:spPr/>
        <p:txBody>
          <a:bodyPr/>
          <a:lstStyle/>
          <a:p>
            <a:fld id="{48C69776-9DF5-4A20-ADD9-6DCD8895E05A}" type="datetimeFigureOut">
              <a:rPr lang="en-US" smtClean="0"/>
              <a:t>1/4/2025</a:t>
            </a:fld>
            <a:endParaRPr lang="en-US"/>
          </a:p>
        </p:txBody>
      </p:sp>
      <p:sp>
        <p:nvSpPr>
          <p:cNvPr id="6" name="Footer Placeholder 5">
            <a:extLst>
              <a:ext uri="{FF2B5EF4-FFF2-40B4-BE49-F238E27FC236}">
                <a16:creationId xmlns:a16="http://schemas.microsoft.com/office/drawing/2014/main" id="{22C8D4A1-FC47-6438-D1B9-3DD4B93974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4DE0D8-2C5E-80DD-AEAB-1230E0AD7739}"/>
              </a:ext>
            </a:extLst>
          </p:cNvPr>
          <p:cNvSpPr>
            <a:spLocks noGrp="1"/>
          </p:cNvSpPr>
          <p:nvPr>
            <p:ph type="sldNum" sz="quarter" idx="12"/>
          </p:nvPr>
        </p:nvSpPr>
        <p:spPr/>
        <p:txBody>
          <a:bodyPr/>
          <a:lstStyle/>
          <a:p>
            <a:fld id="{FB723F1F-05FF-4847-ADEE-6203E1D981CC}" type="slidenum">
              <a:rPr lang="en-US" smtClean="0"/>
              <a:t>‹#›</a:t>
            </a:fld>
            <a:endParaRPr lang="en-US"/>
          </a:p>
        </p:txBody>
      </p:sp>
    </p:spTree>
    <p:extLst>
      <p:ext uri="{BB962C8B-B14F-4D97-AF65-F5344CB8AC3E}">
        <p14:creationId xmlns:p14="http://schemas.microsoft.com/office/powerpoint/2010/main" val="1798389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B9A63-5627-5281-3A7B-EB241BD3BCC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4FF7F2-B952-2CEA-26D4-6B4A47A468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96BB21-2BA3-F750-7B38-24E0BA6C846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AEA8EB-8615-8EE7-A7EF-A8FDE2B7F5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0E5F6F-31BA-C79E-CD3E-58614D091F0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F3E8E08-4B27-60EE-0482-B025F6DF6F7D}"/>
              </a:ext>
            </a:extLst>
          </p:cNvPr>
          <p:cNvSpPr>
            <a:spLocks noGrp="1"/>
          </p:cNvSpPr>
          <p:nvPr>
            <p:ph type="dt" sz="half" idx="10"/>
          </p:nvPr>
        </p:nvSpPr>
        <p:spPr/>
        <p:txBody>
          <a:bodyPr/>
          <a:lstStyle/>
          <a:p>
            <a:fld id="{48C69776-9DF5-4A20-ADD9-6DCD8895E05A}" type="datetimeFigureOut">
              <a:rPr lang="en-US" smtClean="0"/>
              <a:t>1/4/2025</a:t>
            </a:fld>
            <a:endParaRPr lang="en-US"/>
          </a:p>
        </p:txBody>
      </p:sp>
      <p:sp>
        <p:nvSpPr>
          <p:cNvPr id="8" name="Footer Placeholder 7">
            <a:extLst>
              <a:ext uri="{FF2B5EF4-FFF2-40B4-BE49-F238E27FC236}">
                <a16:creationId xmlns:a16="http://schemas.microsoft.com/office/drawing/2014/main" id="{95B2EEF4-5CEB-80B4-9DD2-64475F3F79D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10BD50-9B4A-54CE-4A79-D37B0EDE6FA9}"/>
              </a:ext>
            </a:extLst>
          </p:cNvPr>
          <p:cNvSpPr>
            <a:spLocks noGrp="1"/>
          </p:cNvSpPr>
          <p:nvPr>
            <p:ph type="sldNum" sz="quarter" idx="12"/>
          </p:nvPr>
        </p:nvSpPr>
        <p:spPr/>
        <p:txBody>
          <a:bodyPr/>
          <a:lstStyle/>
          <a:p>
            <a:fld id="{FB723F1F-05FF-4847-ADEE-6203E1D981CC}" type="slidenum">
              <a:rPr lang="en-US" smtClean="0"/>
              <a:t>‹#›</a:t>
            </a:fld>
            <a:endParaRPr lang="en-US"/>
          </a:p>
        </p:txBody>
      </p:sp>
    </p:spTree>
    <p:extLst>
      <p:ext uri="{BB962C8B-B14F-4D97-AF65-F5344CB8AC3E}">
        <p14:creationId xmlns:p14="http://schemas.microsoft.com/office/powerpoint/2010/main" val="1305513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DB884-2D44-A906-D43B-3EEA105D27A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B157F7-F22B-B331-02E5-F01D08CD48D4}"/>
              </a:ext>
            </a:extLst>
          </p:cNvPr>
          <p:cNvSpPr>
            <a:spLocks noGrp="1"/>
          </p:cNvSpPr>
          <p:nvPr>
            <p:ph type="dt" sz="half" idx="10"/>
          </p:nvPr>
        </p:nvSpPr>
        <p:spPr/>
        <p:txBody>
          <a:bodyPr/>
          <a:lstStyle/>
          <a:p>
            <a:fld id="{48C69776-9DF5-4A20-ADD9-6DCD8895E05A}" type="datetimeFigureOut">
              <a:rPr lang="en-US" smtClean="0"/>
              <a:t>1/4/2025</a:t>
            </a:fld>
            <a:endParaRPr lang="en-US"/>
          </a:p>
        </p:txBody>
      </p:sp>
      <p:sp>
        <p:nvSpPr>
          <p:cNvPr id="4" name="Footer Placeholder 3">
            <a:extLst>
              <a:ext uri="{FF2B5EF4-FFF2-40B4-BE49-F238E27FC236}">
                <a16:creationId xmlns:a16="http://schemas.microsoft.com/office/drawing/2014/main" id="{4215F56C-113D-402C-4881-70DE508155F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E6BCD24-C70A-E363-D660-A1F7DF3AB85B}"/>
              </a:ext>
            </a:extLst>
          </p:cNvPr>
          <p:cNvSpPr>
            <a:spLocks noGrp="1"/>
          </p:cNvSpPr>
          <p:nvPr>
            <p:ph type="sldNum" sz="quarter" idx="12"/>
          </p:nvPr>
        </p:nvSpPr>
        <p:spPr/>
        <p:txBody>
          <a:bodyPr/>
          <a:lstStyle/>
          <a:p>
            <a:fld id="{FB723F1F-05FF-4847-ADEE-6203E1D981CC}" type="slidenum">
              <a:rPr lang="en-US" smtClean="0"/>
              <a:t>‹#›</a:t>
            </a:fld>
            <a:endParaRPr lang="en-US"/>
          </a:p>
        </p:txBody>
      </p:sp>
    </p:spTree>
    <p:extLst>
      <p:ext uri="{BB962C8B-B14F-4D97-AF65-F5344CB8AC3E}">
        <p14:creationId xmlns:p14="http://schemas.microsoft.com/office/powerpoint/2010/main" val="841422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ED0C47-56D5-5D86-AD9A-BC45157E992D}"/>
              </a:ext>
            </a:extLst>
          </p:cNvPr>
          <p:cNvSpPr>
            <a:spLocks noGrp="1"/>
          </p:cNvSpPr>
          <p:nvPr>
            <p:ph type="dt" sz="half" idx="10"/>
          </p:nvPr>
        </p:nvSpPr>
        <p:spPr/>
        <p:txBody>
          <a:bodyPr/>
          <a:lstStyle/>
          <a:p>
            <a:fld id="{48C69776-9DF5-4A20-ADD9-6DCD8895E05A}" type="datetimeFigureOut">
              <a:rPr lang="en-US" smtClean="0"/>
              <a:t>1/4/2025</a:t>
            </a:fld>
            <a:endParaRPr lang="en-US"/>
          </a:p>
        </p:txBody>
      </p:sp>
      <p:sp>
        <p:nvSpPr>
          <p:cNvPr id="3" name="Footer Placeholder 2">
            <a:extLst>
              <a:ext uri="{FF2B5EF4-FFF2-40B4-BE49-F238E27FC236}">
                <a16:creationId xmlns:a16="http://schemas.microsoft.com/office/drawing/2014/main" id="{8E3CC04E-9218-B37A-483D-08098BBFF53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3A28709-877A-B072-E6A5-C847D774CBF4}"/>
              </a:ext>
            </a:extLst>
          </p:cNvPr>
          <p:cNvSpPr>
            <a:spLocks noGrp="1"/>
          </p:cNvSpPr>
          <p:nvPr>
            <p:ph type="sldNum" sz="quarter" idx="12"/>
          </p:nvPr>
        </p:nvSpPr>
        <p:spPr/>
        <p:txBody>
          <a:bodyPr/>
          <a:lstStyle/>
          <a:p>
            <a:fld id="{FB723F1F-05FF-4847-ADEE-6203E1D981CC}" type="slidenum">
              <a:rPr lang="en-US" smtClean="0"/>
              <a:t>‹#›</a:t>
            </a:fld>
            <a:endParaRPr lang="en-US"/>
          </a:p>
        </p:txBody>
      </p:sp>
    </p:spTree>
    <p:extLst>
      <p:ext uri="{BB962C8B-B14F-4D97-AF65-F5344CB8AC3E}">
        <p14:creationId xmlns:p14="http://schemas.microsoft.com/office/powerpoint/2010/main" val="1292324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1CF88-4E88-790A-07C0-2DEAA9D22B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F5969E-AF82-C78C-201A-F612E2D98B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055A57-B422-2150-5BAB-B131AD0BB2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5419FE-1283-D9C9-4570-6F6069A6F330}"/>
              </a:ext>
            </a:extLst>
          </p:cNvPr>
          <p:cNvSpPr>
            <a:spLocks noGrp="1"/>
          </p:cNvSpPr>
          <p:nvPr>
            <p:ph type="dt" sz="half" idx="10"/>
          </p:nvPr>
        </p:nvSpPr>
        <p:spPr/>
        <p:txBody>
          <a:bodyPr/>
          <a:lstStyle/>
          <a:p>
            <a:fld id="{48C69776-9DF5-4A20-ADD9-6DCD8895E05A}" type="datetimeFigureOut">
              <a:rPr lang="en-US" smtClean="0"/>
              <a:t>1/4/2025</a:t>
            </a:fld>
            <a:endParaRPr lang="en-US"/>
          </a:p>
        </p:txBody>
      </p:sp>
      <p:sp>
        <p:nvSpPr>
          <p:cNvPr id="6" name="Footer Placeholder 5">
            <a:extLst>
              <a:ext uri="{FF2B5EF4-FFF2-40B4-BE49-F238E27FC236}">
                <a16:creationId xmlns:a16="http://schemas.microsoft.com/office/drawing/2014/main" id="{9D55BDB5-4224-B090-9E62-8B6A1E292B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136AB0-CB05-4202-0F67-4311A3DAE063}"/>
              </a:ext>
            </a:extLst>
          </p:cNvPr>
          <p:cNvSpPr>
            <a:spLocks noGrp="1"/>
          </p:cNvSpPr>
          <p:nvPr>
            <p:ph type="sldNum" sz="quarter" idx="12"/>
          </p:nvPr>
        </p:nvSpPr>
        <p:spPr/>
        <p:txBody>
          <a:bodyPr/>
          <a:lstStyle/>
          <a:p>
            <a:fld id="{FB723F1F-05FF-4847-ADEE-6203E1D981CC}" type="slidenum">
              <a:rPr lang="en-US" smtClean="0"/>
              <a:t>‹#›</a:t>
            </a:fld>
            <a:endParaRPr lang="en-US"/>
          </a:p>
        </p:txBody>
      </p:sp>
    </p:spTree>
    <p:extLst>
      <p:ext uri="{BB962C8B-B14F-4D97-AF65-F5344CB8AC3E}">
        <p14:creationId xmlns:p14="http://schemas.microsoft.com/office/powerpoint/2010/main" val="2595417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FA0E5-6EFF-EECB-5CE9-79F7B9900D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86B8F6-B617-AB44-854A-4DD5DA288D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70783AB-D814-5F80-45EF-CFD8AD86DF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A1861D-77DB-A8A0-D2BD-59A0BFF7BF22}"/>
              </a:ext>
            </a:extLst>
          </p:cNvPr>
          <p:cNvSpPr>
            <a:spLocks noGrp="1"/>
          </p:cNvSpPr>
          <p:nvPr>
            <p:ph type="dt" sz="half" idx="10"/>
          </p:nvPr>
        </p:nvSpPr>
        <p:spPr/>
        <p:txBody>
          <a:bodyPr/>
          <a:lstStyle/>
          <a:p>
            <a:fld id="{48C69776-9DF5-4A20-ADD9-6DCD8895E05A}" type="datetimeFigureOut">
              <a:rPr lang="en-US" smtClean="0"/>
              <a:t>1/4/2025</a:t>
            </a:fld>
            <a:endParaRPr lang="en-US"/>
          </a:p>
        </p:txBody>
      </p:sp>
      <p:sp>
        <p:nvSpPr>
          <p:cNvPr id="6" name="Footer Placeholder 5">
            <a:extLst>
              <a:ext uri="{FF2B5EF4-FFF2-40B4-BE49-F238E27FC236}">
                <a16:creationId xmlns:a16="http://schemas.microsoft.com/office/drawing/2014/main" id="{B5475262-6EB6-187D-E58F-D2C75E3194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73A1AD-E0CC-929A-C84F-D13D492F8348}"/>
              </a:ext>
            </a:extLst>
          </p:cNvPr>
          <p:cNvSpPr>
            <a:spLocks noGrp="1"/>
          </p:cNvSpPr>
          <p:nvPr>
            <p:ph type="sldNum" sz="quarter" idx="12"/>
          </p:nvPr>
        </p:nvSpPr>
        <p:spPr/>
        <p:txBody>
          <a:bodyPr/>
          <a:lstStyle/>
          <a:p>
            <a:fld id="{FB723F1F-05FF-4847-ADEE-6203E1D981CC}" type="slidenum">
              <a:rPr lang="en-US" smtClean="0"/>
              <a:t>‹#›</a:t>
            </a:fld>
            <a:endParaRPr lang="en-US"/>
          </a:p>
        </p:txBody>
      </p:sp>
    </p:spTree>
    <p:extLst>
      <p:ext uri="{BB962C8B-B14F-4D97-AF65-F5344CB8AC3E}">
        <p14:creationId xmlns:p14="http://schemas.microsoft.com/office/powerpoint/2010/main" val="2375170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DF924-AB8C-2C44-F8CA-B5A8124323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C44651-502F-08FC-FFF4-CCCC3DF764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55A09E-DFE2-E284-287E-B04305DE9B8B}"/>
              </a:ext>
            </a:extLst>
          </p:cNvPr>
          <p:cNvSpPr>
            <a:spLocks noGrp="1"/>
          </p:cNvSpPr>
          <p:nvPr>
            <p:ph type="dt" sz="half" idx="10"/>
          </p:nvPr>
        </p:nvSpPr>
        <p:spPr/>
        <p:txBody>
          <a:bodyPr/>
          <a:lstStyle/>
          <a:p>
            <a:fld id="{48C69776-9DF5-4A20-ADD9-6DCD8895E05A}" type="datetimeFigureOut">
              <a:rPr lang="en-US" smtClean="0"/>
              <a:t>1/4/2025</a:t>
            </a:fld>
            <a:endParaRPr lang="en-US"/>
          </a:p>
        </p:txBody>
      </p:sp>
      <p:sp>
        <p:nvSpPr>
          <p:cNvPr id="5" name="Footer Placeholder 4">
            <a:extLst>
              <a:ext uri="{FF2B5EF4-FFF2-40B4-BE49-F238E27FC236}">
                <a16:creationId xmlns:a16="http://schemas.microsoft.com/office/drawing/2014/main" id="{DABEDBCF-EA8B-1D47-7B7D-50FC7F801A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53AB02-3F54-F237-B7A7-946C528192A4}"/>
              </a:ext>
            </a:extLst>
          </p:cNvPr>
          <p:cNvSpPr>
            <a:spLocks noGrp="1"/>
          </p:cNvSpPr>
          <p:nvPr>
            <p:ph type="sldNum" sz="quarter" idx="12"/>
          </p:nvPr>
        </p:nvSpPr>
        <p:spPr/>
        <p:txBody>
          <a:bodyPr/>
          <a:lstStyle/>
          <a:p>
            <a:fld id="{FB723F1F-05FF-4847-ADEE-6203E1D981CC}" type="slidenum">
              <a:rPr lang="en-US" smtClean="0"/>
              <a:t>‹#›</a:t>
            </a:fld>
            <a:endParaRPr lang="en-US"/>
          </a:p>
        </p:txBody>
      </p:sp>
    </p:spTree>
    <p:extLst>
      <p:ext uri="{BB962C8B-B14F-4D97-AF65-F5344CB8AC3E}">
        <p14:creationId xmlns:p14="http://schemas.microsoft.com/office/powerpoint/2010/main" val="2220138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1FE513-36DB-3BC5-5B18-DB5FFF9DD50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91ABF8-1B9E-3C38-7980-D34A05ACBA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9437BF-F807-0165-F209-7362AFF6F200}"/>
              </a:ext>
            </a:extLst>
          </p:cNvPr>
          <p:cNvSpPr>
            <a:spLocks noGrp="1"/>
          </p:cNvSpPr>
          <p:nvPr>
            <p:ph type="dt" sz="half" idx="10"/>
          </p:nvPr>
        </p:nvSpPr>
        <p:spPr/>
        <p:txBody>
          <a:bodyPr/>
          <a:lstStyle/>
          <a:p>
            <a:fld id="{48C69776-9DF5-4A20-ADD9-6DCD8895E05A}" type="datetimeFigureOut">
              <a:rPr lang="en-US" smtClean="0"/>
              <a:t>1/4/2025</a:t>
            </a:fld>
            <a:endParaRPr lang="en-US"/>
          </a:p>
        </p:txBody>
      </p:sp>
      <p:sp>
        <p:nvSpPr>
          <p:cNvPr id="5" name="Footer Placeholder 4">
            <a:extLst>
              <a:ext uri="{FF2B5EF4-FFF2-40B4-BE49-F238E27FC236}">
                <a16:creationId xmlns:a16="http://schemas.microsoft.com/office/drawing/2014/main" id="{506E2C98-27D0-36F7-E779-A2162433E3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3CE9E0-E3DA-22CE-CFF3-87286B464C1C}"/>
              </a:ext>
            </a:extLst>
          </p:cNvPr>
          <p:cNvSpPr>
            <a:spLocks noGrp="1"/>
          </p:cNvSpPr>
          <p:nvPr>
            <p:ph type="sldNum" sz="quarter" idx="12"/>
          </p:nvPr>
        </p:nvSpPr>
        <p:spPr/>
        <p:txBody>
          <a:bodyPr/>
          <a:lstStyle/>
          <a:p>
            <a:fld id="{FB723F1F-05FF-4847-ADEE-6203E1D981CC}" type="slidenum">
              <a:rPr lang="en-US" smtClean="0"/>
              <a:t>‹#›</a:t>
            </a:fld>
            <a:endParaRPr lang="en-US"/>
          </a:p>
        </p:txBody>
      </p:sp>
    </p:spTree>
    <p:extLst>
      <p:ext uri="{BB962C8B-B14F-4D97-AF65-F5344CB8AC3E}">
        <p14:creationId xmlns:p14="http://schemas.microsoft.com/office/powerpoint/2010/main" val="2707645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0307E3-D1B7-4D5B-6F74-5FE7892EB3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9F46AC-8803-F4D7-B941-6DB4582CDF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150E90-B274-8483-254A-DFC1F1A9AC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8C69776-9DF5-4A20-ADD9-6DCD8895E05A}" type="datetimeFigureOut">
              <a:rPr lang="en-US" smtClean="0"/>
              <a:t>1/4/2025</a:t>
            </a:fld>
            <a:endParaRPr lang="en-US"/>
          </a:p>
        </p:txBody>
      </p:sp>
      <p:sp>
        <p:nvSpPr>
          <p:cNvPr id="5" name="Footer Placeholder 4">
            <a:extLst>
              <a:ext uri="{FF2B5EF4-FFF2-40B4-BE49-F238E27FC236}">
                <a16:creationId xmlns:a16="http://schemas.microsoft.com/office/drawing/2014/main" id="{DD56CB2F-7021-8A15-2291-625A7F5511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A02970F-95B3-00B8-CB46-D9918C3139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B723F1F-05FF-4847-ADEE-6203E1D981CC}" type="slidenum">
              <a:rPr lang="en-US" smtClean="0"/>
              <a:t>‹#›</a:t>
            </a:fld>
            <a:endParaRPr lang="en-US"/>
          </a:p>
        </p:txBody>
      </p:sp>
    </p:spTree>
    <p:extLst>
      <p:ext uri="{BB962C8B-B14F-4D97-AF65-F5344CB8AC3E}">
        <p14:creationId xmlns:p14="http://schemas.microsoft.com/office/powerpoint/2010/main" val="13379421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8.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www.biblegateway.com/passage/?search=Matthew%203&amp;version=ESV#fen-ESV-23210d" TargetMode="Externa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8.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https://www.biblegateway.com/passage/?search=Matthew%204&amp;version=ESV#fen-ESV-23229b" TargetMode="External"/><Relationship Id="rId2" Type="http://schemas.openxmlformats.org/officeDocument/2006/relationships/image" Target="../media/image11.jpg"/><Relationship Id="rId1" Type="http://schemas.openxmlformats.org/officeDocument/2006/relationships/slideLayout" Target="../slideLayouts/slideLayout8.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8.xml"/><Relationship Id="rId5" Type="http://schemas.openxmlformats.org/officeDocument/2006/relationships/image" Target="../media/image16.jpeg"/><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slideLayout" Target="../slideLayouts/slideLayout8.xml"/><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image" Target="../media/image20.gif"/><Relationship Id="rId7" Type="http://schemas.openxmlformats.org/officeDocument/2006/relationships/image" Target="../media/image23.png"/><Relationship Id="rId2" Type="http://schemas.openxmlformats.org/officeDocument/2006/relationships/image" Target="../media/image17.png"/><Relationship Id="rId1" Type="http://schemas.openxmlformats.org/officeDocument/2006/relationships/slideLayout" Target="../slideLayouts/slideLayout8.xml"/><Relationship Id="rId6" Type="http://schemas.openxmlformats.org/officeDocument/2006/relationships/image" Target="../media/image22.png"/><Relationship Id="rId5" Type="http://schemas.openxmlformats.org/officeDocument/2006/relationships/hyperlink" Target="https://www.orientaltrading.com/the-bee-atitudes-sign-craft-kit-makes-12-a2-14194665.fltr" TargetMode="External"/><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7.png"/><Relationship Id="rId7"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26.jpg"/><Relationship Id="rId11" Type="http://schemas.openxmlformats.org/officeDocument/2006/relationships/image" Target="../media/image31.png"/><Relationship Id="rId5" Type="http://schemas.openxmlformats.org/officeDocument/2006/relationships/image" Target="../media/image25.jpg"/><Relationship Id="rId10" Type="http://schemas.openxmlformats.org/officeDocument/2006/relationships/image" Target="../media/image30.png"/><Relationship Id="rId4" Type="http://schemas.openxmlformats.org/officeDocument/2006/relationships/image" Target="../media/image24.jpg"/><Relationship Id="rId9"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7.png"/><Relationship Id="rId1" Type="http://schemas.openxmlformats.org/officeDocument/2006/relationships/slideLayout" Target="../slideLayouts/slideLayout8.xml"/><Relationship Id="rId6" Type="http://schemas.openxmlformats.org/officeDocument/2006/relationships/image" Target="../media/image27.png"/><Relationship Id="rId5" Type="http://schemas.openxmlformats.org/officeDocument/2006/relationships/image" Target="../media/image32.png"/><Relationship Id="rId4" Type="http://schemas.openxmlformats.org/officeDocument/2006/relationships/image" Target="../media/image25.jpg"/></Relationships>
</file>

<file path=ppt/slides/_rels/slide15.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5.jpg"/><Relationship Id="rId7" Type="http://schemas.openxmlformats.org/officeDocument/2006/relationships/image" Target="../media/image30.png"/><Relationship Id="rId2" Type="http://schemas.openxmlformats.org/officeDocument/2006/relationships/slideLayout" Target="../slideLayouts/slideLayout6.xml"/><Relationship Id="rId1" Type="http://schemas.openxmlformats.org/officeDocument/2006/relationships/video" Target="https://www.youtube.com/embed/1sJBQYOT1wk?feature=oembed" TargetMode="Externa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0.gif"/><Relationship Id="rId7" Type="http://schemas.openxmlformats.org/officeDocument/2006/relationships/image" Target="../media/image36.jpg"/><Relationship Id="rId2" Type="http://schemas.openxmlformats.org/officeDocument/2006/relationships/image" Target="../media/image17.png"/><Relationship Id="rId1" Type="http://schemas.openxmlformats.org/officeDocument/2006/relationships/slideLayout" Target="../slideLayouts/slideLayout8.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17.png"/><Relationship Id="rId1" Type="http://schemas.openxmlformats.org/officeDocument/2006/relationships/slideLayout" Target="../slideLayouts/slideLayout8.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8.xml"/><Relationship Id="rId1" Type="http://schemas.openxmlformats.org/officeDocument/2006/relationships/video" Target="https://www.youtube.com/embed/ceKilgezCiI?feature=oembed" TargetMode="External"/><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7.png"/><Relationship Id="rId1" Type="http://schemas.openxmlformats.org/officeDocument/2006/relationships/slideLayout" Target="../slideLayouts/slideLayout8.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6.xml"/><Relationship Id="rId1" Type="http://schemas.openxmlformats.org/officeDocument/2006/relationships/video" Target="https://www.youtube.com/embed/C8xllLgvmgA?feature=oembed" TargetMode="External"/><Relationship Id="rId4" Type="http://schemas.openxmlformats.org/officeDocument/2006/relationships/hyperlink" Target="https://www.youtube.com/watch?v=imSkNSlPY1A"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6.xml"/><Relationship Id="rId1" Type="http://schemas.openxmlformats.org/officeDocument/2006/relationships/video" Target="https://www.youtube.com/embed/YWK2edNPPXE?feature=oembed" TargetMode="External"/><Relationship Id="rId4" Type="http://schemas.openxmlformats.org/officeDocument/2006/relationships/image" Target="../media/image44.jpg"/></Relationships>
</file>

<file path=ppt/slides/_rels/slide22.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7.png"/><Relationship Id="rId1" Type="http://schemas.openxmlformats.org/officeDocument/2006/relationships/slideLayout" Target="../slideLayouts/slideLayout8.xml"/><Relationship Id="rId6" Type="http://schemas.openxmlformats.org/officeDocument/2006/relationships/image" Target="../media/image46.jpg"/><Relationship Id="rId5" Type="http://schemas.openxmlformats.org/officeDocument/2006/relationships/image" Target="../media/image45.jpe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6.xml"/><Relationship Id="rId1" Type="http://schemas.openxmlformats.org/officeDocument/2006/relationships/video" Target="https://www.youtube.com/embed/r5HzhGq66Sg?feature=oembed"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6.xml"/><Relationship Id="rId1" Type="http://schemas.openxmlformats.org/officeDocument/2006/relationships/video" Target="https://www.youtube.com/embed/aJcvX2O3rTs?feature=oembed"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52.jpg"/><Relationship Id="rId13" Type="http://schemas.openxmlformats.org/officeDocument/2006/relationships/image" Target="../media/image57.gif"/><Relationship Id="rId3" Type="http://schemas.openxmlformats.org/officeDocument/2006/relationships/image" Target="../media/image20.gif"/><Relationship Id="rId7" Type="http://schemas.openxmlformats.org/officeDocument/2006/relationships/image" Target="../media/image51.jpg"/><Relationship Id="rId12" Type="http://schemas.openxmlformats.org/officeDocument/2006/relationships/image" Target="../media/image56.gif"/><Relationship Id="rId2" Type="http://schemas.openxmlformats.org/officeDocument/2006/relationships/image" Target="../media/image17.png"/><Relationship Id="rId1" Type="http://schemas.openxmlformats.org/officeDocument/2006/relationships/slideLayout" Target="../slideLayouts/slideLayout8.xml"/><Relationship Id="rId6" Type="http://schemas.openxmlformats.org/officeDocument/2006/relationships/image" Target="../media/image50.jpg"/><Relationship Id="rId11" Type="http://schemas.openxmlformats.org/officeDocument/2006/relationships/image" Target="../media/image55.png"/><Relationship Id="rId5" Type="http://schemas.openxmlformats.org/officeDocument/2006/relationships/image" Target="../media/image49.jpeg"/><Relationship Id="rId10" Type="http://schemas.openxmlformats.org/officeDocument/2006/relationships/image" Target="../media/image54.jpg"/><Relationship Id="rId4" Type="http://schemas.openxmlformats.org/officeDocument/2006/relationships/image" Target="../media/image32.png"/><Relationship Id="rId9" Type="http://schemas.openxmlformats.org/officeDocument/2006/relationships/image" Target="../media/image53.jpg"/></Relationships>
</file>

<file path=ppt/slides/_rels/slide2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slideLayout" Target="../slideLayouts/slideLayout6.xml"/><Relationship Id="rId1" Type="http://schemas.openxmlformats.org/officeDocument/2006/relationships/video" Target="https://www.youtube.com/embed/LYlkcoAfLU4?feature=oembed"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0.gif"/><Relationship Id="rId7" Type="http://schemas.openxmlformats.org/officeDocument/2006/relationships/image" Target="../media/image61.jpg"/><Relationship Id="rId2" Type="http://schemas.openxmlformats.org/officeDocument/2006/relationships/image" Target="../media/image17.png"/><Relationship Id="rId1" Type="http://schemas.openxmlformats.org/officeDocument/2006/relationships/slideLayout" Target="../slideLayouts/slideLayout8.xml"/><Relationship Id="rId6" Type="http://schemas.openxmlformats.org/officeDocument/2006/relationships/image" Target="../media/image60.jpg"/><Relationship Id="rId5" Type="http://schemas.openxmlformats.org/officeDocument/2006/relationships/image" Target="../media/image59.jp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slideLayout" Target="../slideLayouts/slideLayout6.xml"/><Relationship Id="rId1" Type="http://schemas.openxmlformats.org/officeDocument/2006/relationships/video" Target="https://www.youtube.com/embed/uxDZlku02fI?feature=oembed"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0.gif"/><Relationship Id="rId7" Type="http://schemas.openxmlformats.org/officeDocument/2006/relationships/image" Target="../media/image65.png"/><Relationship Id="rId2" Type="http://schemas.openxmlformats.org/officeDocument/2006/relationships/image" Target="../media/image17.png"/><Relationship Id="rId1" Type="http://schemas.openxmlformats.org/officeDocument/2006/relationships/slideLayout" Target="../slideLayouts/slideLayout8.xml"/><Relationship Id="rId6" Type="http://schemas.openxmlformats.org/officeDocument/2006/relationships/image" Target="../media/image64.jpg"/><Relationship Id="rId5" Type="http://schemas.openxmlformats.org/officeDocument/2006/relationships/image" Target="../media/image32.png"/><Relationship Id="rId4" Type="http://schemas.openxmlformats.org/officeDocument/2006/relationships/hyperlink" Target="https://www.daniellesplace.com/html/bible-crafts-beatitudes-peacemakers.html"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slideLayout" Target="../slideLayouts/slideLayout6.xml"/><Relationship Id="rId1" Type="http://schemas.openxmlformats.org/officeDocument/2006/relationships/video" Target="https://www.youtube.com/embed/kJX-Hks-pvk?feature=oembed"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70.jpg"/><Relationship Id="rId3" Type="http://schemas.openxmlformats.org/officeDocument/2006/relationships/image" Target="../media/image20.gif"/><Relationship Id="rId7" Type="http://schemas.openxmlformats.org/officeDocument/2006/relationships/image" Target="../media/image69.jpg"/><Relationship Id="rId2" Type="http://schemas.openxmlformats.org/officeDocument/2006/relationships/image" Target="../media/image17.png"/><Relationship Id="rId1" Type="http://schemas.openxmlformats.org/officeDocument/2006/relationships/slideLayout" Target="../slideLayouts/slideLayout8.xml"/><Relationship Id="rId6" Type="http://schemas.openxmlformats.org/officeDocument/2006/relationships/image" Target="../media/image68.jpg"/><Relationship Id="rId5" Type="http://schemas.openxmlformats.org/officeDocument/2006/relationships/image" Target="../media/image67.jpe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slideLayout" Target="../slideLayouts/slideLayout6.xml"/><Relationship Id="rId1" Type="http://schemas.openxmlformats.org/officeDocument/2006/relationships/video" Target="https://www.youtube.com/embed/DC9_Ofny3F4?feature=oembed"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slideLayout" Target="../slideLayouts/slideLayout6.xml"/><Relationship Id="rId1" Type="http://schemas.openxmlformats.org/officeDocument/2006/relationships/video" Target="https://www.youtube.com/embed/SiQ9KMTGdcE?feature=oembed"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17.png"/><Relationship Id="rId1" Type="http://schemas.openxmlformats.org/officeDocument/2006/relationships/slideLayout" Target="../slideLayouts/slideLayout8.xml"/><Relationship Id="rId4" Type="http://schemas.openxmlformats.org/officeDocument/2006/relationships/hyperlink" Target="https://activity-array.com/"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slideLayout" Target="../slideLayouts/slideLayout6.xml"/><Relationship Id="rId1" Type="http://schemas.openxmlformats.org/officeDocument/2006/relationships/video" Target="https://www.youtube.com/embed/JdAPva1isYs?feature=oembed" TargetMode="External"/><Relationship Id="rId4" Type="http://schemas.openxmlformats.org/officeDocument/2006/relationships/hyperlink" Target="https://ministry-to-children.com/lesson-blessed-are-the-poor-in-spirit/"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25.jpg"/><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77.png"/><Relationship Id="rId4" Type="http://schemas.openxmlformats.org/officeDocument/2006/relationships/image" Target="../media/image76.png"/></Relationships>
</file>

<file path=ppt/slides/_rels/slide3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slideLayout" Target="../slideLayouts/slideLayout6.xml"/><Relationship Id="rId1" Type="http://schemas.openxmlformats.org/officeDocument/2006/relationships/video" Target="https://www.youtube.com/embed/5Fy4pis3PHQ?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sitting in grass&#10;&#10;Description automatically generated">
            <a:extLst>
              <a:ext uri="{FF2B5EF4-FFF2-40B4-BE49-F238E27FC236}">
                <a16:creationId xmlns:a16="http://schemas.microsoft.com/office/drawing/2014/main" id="{635C7E66-45D1-E0AE-F325-613E20F2A5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2" name="Title 1">
            <a:extLst>
              <a:ext uri="{FF2B5EF4-FFF2-40B4-BE49-F238E27FC236}">
                <a16:creationId xmlns:a16="http://schemas.microsoft.com/office/drawing/2014/main" id="{0D9AE010-F6B1-D751-155F-E098FE2A34DC}"/>
              </a:ext>
            </a:extLst>
          </p:cNvPr>
          <p:cNvSpPr>
            <a:spLocks noGrp="1"/>
          </p:cNvSpPr>
          <p:nvPr>
            <p:ph type="ctrTitle"/>
          </p:nvPr>
        </p:nvSpPr>
        <p:spPr>
          <a:xfrm>
            <a:off x="1524000" y="224292"/>
            <a:ext cx="9144000" cy="1955028"/>
          </a:xfrm>
        </p:spPr>
        <p:txBody>
          <a:bodyPr>
            <a:normAutofit fontScale="90000"/>
          </a:bodyPr>
          <a:lstStyle/>
          <a:p>
            <a:r>
              <a:rPr lang="en-US" dirty="0"/>
              <a:t>Sermon on the Mount</a:t>
            </a:r>
            <a:br>
              <a:rPr lang="en-US" dirty="0"/>
            </a:br>
            <a:r>
              <a:rPr lang="en-US" sz="4400" dirty="0"/>
              <a:t>part 1 – The Beatitudes</a:t>
            </a:r>
            <a:br>
              <a:rPr lang="en-US" sz="4400" dirty="0"/>
            </a:br>
            <a:r>
              <a:rPr lang="en-US" sz="4400" dirty="0"/>
              <a:t>Matthew</a:t>
            </a:r>
          </a:p>
        </p:txBody>
      </p:sp>
    </p:spTree>
    <p:extLst>
      <p:ext uri="{BB962C8B-B14F-4D97-AF65-F5344CB8AC3E}">
        <p14:creationId xmlns:p14="http://schemas.microsoft.com/office/powerpoint/2010/main" val="3741871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7849B-8A1C-C079-8B4A-07ACF71348EE}"/>
              </a:ext>
            </a:extLst>
          </p:cNvPr>
          <p:cNvSpPr>
            <a:spLocks noGrp="1"/>
          </p:cNvSpPr>
          <p:nvPr>
            <p:ph type="title"/>
          </p:nvPr>
        </p:nvSpPr>
        <p:spPr/>
        <p:txBody>
          <a:bodyPr/>
          <a:lstStyle/>
          <a:p>
            <a:r>
              <a:rPr lang="en-US" dirty="0"/>
              <a:t>Intro to Jesus’ ministry</a:t>
            </a:r>
            <a:br>
              <a:rPr lang="en-US" dirty="0"/>
            </a:br>
            <a:r>
              <a:rPr lang="en-US" dirty="0"/>
              <a:t>		Matthew 3 &amp; 4 in review</a:t>
            </a:r>
          </a:p>
        </p:txBody>
      </p:sp>
      <p:sp>
        <p:nvSpPr>
          <p:cNvPr id="3" name="Text Placeholder 2">
            <a:extLst>
              <a:ext uri="{FF2B5EF4-FFF2-40B4-BE49-F238E27FC236}">
                <a16:creationId xmlns:a16="http://schemas.microsoft.com/office/drawing/2014/main" id="{AA2A7A71-934A-D698-E748-05096EE3030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74737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78A2B-EF5F-90CC-9F1C-C2DDB013711F}"/>
              </a:ext>
            </a:extLst>
          </p:cNvPr>
          <p:cNvSpPr>
            <a:spLocks noGrp="1"/>
          </p:cNvSpPr>
          <p:nvPr>
            <p:ph type="title"/>
          </p:nvPr>
        </p:nvSpPr>
        <p:spPr>
          <a:xfrm>
            <a:off x="839788" y="457200"/>
            <a:ext cx="3932237" cy="1066800"/>
          </a:xfrm>
        </p:spPr>
        <p:style>
          <a:lnRef idx="2">
            <a:schemeClr val="accent3">
              <a:shade val="15000"/>
            </a:schemeClr>
          </a:lnRef>
          <a:fillRef idx="1">
            <a:schemeClr val="accent3"/>
          </a:fillRef>
          <a:effectRef idx="0">
            <a:schemeClr val="accent3"/>
          </a:effectRef>
          <a:fontRef idx="minor">
            <a:schemeClr val="lt1"/>
          </a:fontRef>
        </p:style>
        <p:txBody>
          <a:bodyPr/>
          <a:lstStyle/>
          <a:p>
            <a:r>
              <a:rPr lang="en-US" dirty="0"/>
              <a:t>Jesus grew</a:t>
            </a:r>
            <a:br>
              <a:rPr lang="en-US" dirty="0"/>
            </a:br>
            <a:r>
              <a:rPr lang="en-US" dirty="0"/>
              <a:t>	 just like you</a:t>
            </a:r>
          </a:p>
        </p:txBody>
      </p:sp>
      <p:pic>
        <p:nvPicPr>
          <p:cNvPr id="6" name="Content Placeholder 5" descr="A group of people sitting in front of a building&#10;&#10;Description automatically generated">
            <a:extLst>
              <a:ext uri="{FF2B5EF4-FFF2-40B4-BE49-F238E27FC236}">
                <a16:creationId xmlns:a16="http://schemas.microsoft.com/office/drawing/2014/main" id="{97E905A9-20F3-75AA-2E21-3B1FC44580F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341808">
            <a:off x="7880883" y="1919180"/>
            <a:ext cx="3830979" cy="476043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Text Placeholder 3">
            <a:extLst>
              <a:ext uri="{FF2B5EF4-FFF2-40B4-BE49-F238E27FC236}">
                <a16:creationId xmlns:a16="http://schemas.microsoft.com/office/drawing/2014/main" id="{38A563B5-86FE-4E95-BFA9-075099FDFB1C}"/>
              </a:ext>
            </a:extLst>
          </p:cNvPr>
          <p:cNvSpPr>
            <a:spLocks noGrp="1"/>
          </p:cNvSpPr>
          <p:nvPr>
            <p:ph type="body" sz="half" idx="2"/>
          </p:nvPr>
        </p:nvSpPr>
        <p:spPr>
          <a:xfrm>
            <a:off x="839788" y="1736234"/>
            <a:ext cx="3932237" cy="1066800"/>
          </a:xfrm>
        </p:spPr>
        <p:style>
          <a:lnRef idx="2">
            <a:schemeClr val="accent3">
              <a:shade val="15000"/>
            </a:schemeClr>
          </a:lnRef>
          <a:fillRef idx="1">
            <a:schemeClr val="accent3"/>
          </a:fillRef>
          <a:effectRef idx="0">
            <a:schemeClr val="accent3"/>
          </a:effectRef>
          <a:fontRef idx="minor">
            <a:schemeClr val="lt1"/>
          </a:fontRef>
        </p:style>
        <p:txBody>
          <a:bodyPr>
            <a:normAutofit lnSpcReduction="10000"/>
          </a:bodyPr>
          <a:lstStyle/>
          <a:p>
            <a:r>
              <a:rPr lang="en-US" dirty="0"/>
              <a:t>Luke 2</a:t>
            </a:r>
          </a:p>
          <a:p>
            <a:r>
              <a:rPr lang="en-US" dirty="0"/>
              <a:t>Jesus grew in wisdom and in stature and in favor with God and man.  He was humble, helpful , respectful, </a:t>
            </a:r>
            <a:r>
              <a:rPr lang="en-US"/>
              <a:t>and obedient.</a:t>
            </a:r>
            <a:endParaRPr lang="en-US" dirty="0"/>
          </a:p>
        </p:txBody>
      </p:sp>
      <p:pic>
        <p:nvPicPr>
          <p:cNvPr id="10" name="Picture 9" descr="A painting of men working on wood&#10;&#10;Description automatically generated">
            <a:extLst>
              <a:ext uri="{FF2B5EF4-FFF2-40B4-BE49-F238E27FC236}">
                <a16:creationId xmlns:a16="http://schemas.microsoft.com/office/drawing/2014/main" id="{EFE9683B-8F59-E319-90B0-7C880BDDD3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789" y="3048000"/>
            <a:ext cx="4768532" cy="368351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2" name="Picture 11" descr="A person and child praying&#10;&#10;Description automatically generated">
            <a:extLst>
              <a:ext uri="{FF2B5EF4-FFF2-40B4-BE49-F238E27FC236}">
                <a16:creationId xmlns:a16="http://schemas.microsoft.com/office/drawing/2014/main" id="{54961F9C-0A14-84AC-27F3-9F5C1EEFAD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96022">
            <a:off x="5079777" y="368333"/>
            <a:ext cx="3220746" cy="445008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3" name="Text Placeholder 3">
            <a:extLst>
              <a:ext uri="{FF2B5EF4-FFF2-40B4-BE49-F238E27FC236}">
                <a16:creationId xmlns:a16="http://schemas.microsoft.com/office/drawing/2014/main" id="{28FD992E-733A-38D2-9675-3B663FE6F889}"/>
              </a:ext>
            </a:extLst>
          </p:cNvPr>
          <p:cNvSpPr txBox="1">
            <a:spLocks/>
          </p:cNvSpPr>
          <p:nvPr/>
        </p:nvSpPr>
        <p:spPr>
          <a:xfrm>
            <a:off x="8321040" y="415186"/>
            <a:ext cx="3617632" cy="1108813"/>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l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l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l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9pPr>
          </a:lstStyle>
          <a:p>
            <a:endParaRPr lang="en-US" dirty="0"/>
          </a:p>
          <a:p>
            <a:r>
              <a:rPr lang="en-US" dirty="0"/>
              <a:t>Jesus learned about God and went to church.  He spent time talking with the minister priests.</a:t>
            </a:r>
          </a:p>
        </p:txBody>
      </p:sp>
    </p:spTree>
    <p:extLst>
      <p:ext uri="{BB962C8B-B14F-4D97-AF65-F5344CB8AC3E}">
        <p14:creationId xmlns:p14="http://schemas.microsoft.com/office/powerpoint/2010/main" val="194498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7D5158F7-81A1-9594-B30E-A443E4B748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713183-6033-4FA4-0B6D-7916CD713C33}"/>
              </a:ext>
            </a:extLst>
          </p:cNvPr>
          <p:cNvSpPr>
            <a:spLocks noGrp="1"/>
          </p:cNvSpPr>
          <p:nvPr>
            <p:ph type="title"/>
          </p:nvPr>
        </p:nvSpPr>
        <p:spPr>
          <a:xfrm>
            <a:off x="645054" y="457200"/>
            <a:ext cx="3935412" cy="1066800"/>
          </a:xfrm>
        </p:spPr>
        <p:style>
          <a:lnRef idx="2">
            <a:schemeClr val="accent3">
              <a:shade val="15000"/>
            </a:schemeClr>
          </a:lnRef>
          <a:fillRef idx="1">
            <a:schemeClr val="accent3"/>
          </a:fillRef>
          <a:effectRef idx="0">
            <a:schemeClr val="accent3"/>
          </a:effectRef>
          <a:fontRef idx="minor">
            <a:schemeClr val="lt1"/>
          </a:fontRef>
        </p:style>
        <p:txBody>
          <a:bodyPr/>
          <a:lstStyle/>
          <a:p>
            <a:r>
              <a:rPr lang="en-US" dirty="0"/>
              <a:t>Jesus was </a:t>
            </a:r>
            <a:r>
              <a:rPr lang="en-US" dirty="0" err="1"/>
              <a:t>baptised</a:t>
            </a:r>
            <a:endParaRPr lang="en-US" dirty="0"/>
          </a:p>
        </p:txBody>
      </p:sp>
      <p:sp>
        <p:nvSpPr>
          <p:cNvPr id="4" name="Text Placeholder 3">
            <a:extLst>
              <a:ext uri="{FF2B5EF4-FFF2-40B4-BE49-F238E27FC236}">
                <a16:creationId xmlns:a16="http://schemas.microsoft.com/office/drawing/2014/main" id="{B9FEFDA5-5124-BEA4-BE27-90D7522A869F}"/>
              </a:ext>
            </a:extLst>
          </p:cNvPr>
          <p:cNvSpPr>
            <a:spLocks noGrp="1"/>
          </p:cNvSpPr>
          <p:nvPr>
            <p:ph type="body" sz="half" idx="2"/>
          </p:nvPr>
        </p:nvSpPr>
        <p:spPr>
          <a:xfrm>
            <a:off x="839788" y="1736233"/>
            <a:ext cx="3545945" cy="4444736"/>
          </a:xfrm>
        </p:spPr>
        <p:style>
          <a:lnRef idx="2">
            <a:schemeClr val="accent3">
              <a:shade val="15000"/>
            </a:schemeClr>
          </a:lnRef>
          <a:fillRef idx="1">
            <a:schemeClr val="accent3"/>
          </a:fillRef>
          <a:effectRef idx="0">
            <a:schemeClr val="accent3"/>
          </a:effectRef>
          <a:fontRef idx="minor">
            <a:schemeClr val="lt1"/>
          </a:fontRef>
        </p:style>
        <p:txBody>
          <a:bodyPr>
            <a:normAutofit/>
          </a:bodyPr>
          <a:lstStyle/>
          <a:p>
            <a:r>
              <a:rPr lang="en-US" dirty="0"/>
              <a:t>Matthew 3</a:t>
            </a:r>
          </a:p>
          <a:p>
            <a:r>
              <a:rPr lang="en-US" sz="2000" baseline="30000" dirty="0"/>
              <a:t>13 </a:t>
            </a:r>
            <a:r>
              <a:rPr lang="en-US" sz="2000" dirty="0"/>
              <a:t>Then Jesus came from Galilee to the Jordan to John, to be baptized by him…. </a:t>
            </a:r>
            <a:r>
              <a:rPr lang="en-US" sz="2000" baseline="30000" dirty="0"/>
              <a:t>16 </a:t>
            </a:r>
            <a:r>
              <a:rPr lang="en-US" sz="2000" dirty="0"/>
              <a:t>And when Jesus was baptized, immediately he went up from the water, and behold, the heavens were opened to him, and he saw the Spirit of God descending like a dove and coming to rest on him; </a:t>
            </a:r>
            <a:r>
              <a:rPr lang="en-US" sz="2000" baseline="30000" dirty="0"/>
              <a:t>17 </a:t>
            </a:r>
            <a:r>
              <a:rPr lang="en-US" sz="2000" dirty="0"/>
              <a:t>and behold, a voice from heaven said, “This is my beloved Son,</a:t>
            </a:r>
            <a:r>
              <a:rPr lang="en-US" sz="2000" baseline="30000" dirty="0"/>
              <a:t>[</a:t>
            </a:r>
            <a:r>
              <a:rPr lang="en-US" sz="2000" baseline="30000" dirty="0">
                <a:hlinkClick r:id="rId2" tooltip="See footnote d"/>
              </a:rPr>
              <a:t>d</a:t>
            </a:r>
            <a:r>
              <a:rPr lang="en-US" sz="2000" baseline="30000" dirty="0"/>
              <a:t>]</a:t>
            </a:r>
            <a:r>
              <a:rPr lang="en-US" sz="2000" dirty="0"/>
              <a:t> with whom I am well pleased.”</a:t>
            </a:r>
          </a:p>
        </p:txBody>
      </p:sp>
      <p:pic>
        <p:nvPicPr>
          <p:cNvPr id="8" name="Content Placeholder 7" descr="A person in a white robe reaching out to another person in water&#10;&#10;Description automatically generated">
            <a:extLst>
              <a:ext uri="{FF2B5EF4-FFF2-40B4-BE49-F238E27FC236}">
                <a16:creationId xmlns:a16="http://schemas.microsoft.com/office/drawing/2014/main" id="{B7CF1FA2-8841-17BD-7BAD-DAA772E74BC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081587" y="1736234"/>
            <a:ext cx="6882173" cy="444473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9" name="Speech Bubble: Rectangle 8">
            <a:extLst>
              <a:ext uri="{FF2B5EF4-FFF2-40B4-BE49-F238E27FC236}">
                <a16:creationId xmlns:a16="http://schemas.microsoft.com/office/drawing/2014/main" id="{6A3F41B6-E084-94EA-3A5E-F525D048333F}"/>
              </a:ext>
            </a:extLst>
          </p:cNvPr>
          <p:cNvSpPr/>
          <p:nvPr/>
        </p:nvSpPr>
        <p:spPr>
          <a:xfrm>
            <a:off x="5771006" y="457200"/>
            <a:ext cx="5503334" cy="844973"/>
          </a:xfrm>
          <a:prstGeom prst="wedgeRectCallout">
            <a:avLst>
              <a:gd name="adj1" fmla="val -63202"/>
              <a:gd name="adj2" fmla="val -63190"/>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81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This is my beloved Son, with whom I am well pleased.</a:t>
            </a:r>
          </a:p>
        </p:txBody>
      </p:sp>
    </p:spTree>
    <p:extLst>
      <p:ext uri="{BB962C8B-B14F-4D97-AF65-F5344CB8AC3E}">
        <p14:creationId xmlns:p14="http://schemas.microsoft.com/office/powerpoint/2010/main" val="1935249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6921ACA6-75BC-6ED4-70DC-B2209786F3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33DD8A-47D2-A17E-0C19-F8CA46D46676}"/>
              </a:ext>
            </a:extLst>
          </p:cNvPr>
          <p:cNvSpPr>
            <a:spLocks noGrp="1"/>
          </p:cNvSpPr>
          <p:nvPr>
            <p:ph type="title"/>
          </p:nvPr>
        </p:nvSpPr>
        <p:spPr>
          <a:xfrm>
            <a:off x="645054" y="457200"/>
            <a:ext cx="4323186" cy="1066800"/>
          </a:xfrm>
        </p:spPr>
        <p:style>
          <a:lnRef idx="2">
            <a:schemeClr val="accent3">
              <a:shade val="15000"/>
            </a:schemeClr>
          </a:lnRef>
          <a:fillRef idx="1">
            <a:schemeClr val="accent3"/>
          </a:fillRef>
          <a:effectRef idx="0">
            <a:schemeClr val="accent3"/>
          </a:effectRef>
          <a:fontRef idx="minor">
            <a:schemeClr val="lt1"/>
          </a:fontRef>
        </p:style>
        <p:txBody>
          <a:bodyPr>
            <a:normAutofit fontScale="90000"/>
          </a:bodyPr>
          <a:lstStyle/>
          <a:p>
            <a:r>
              <a:rPr lang="en-US" dirty="0"/>
              <a:t>Jesus went to the desert. The devil met him there.</a:t>
            </a:r>
          </a:p>
        </p:txBody>
      </p:sp>
      <p:sp>
        <p:nvSpPr>
          <p:cNvPr id="4" name="Text Placeholder 3">
            <a:extLst>
              <a:ext uri="{FF2B5EF4-FFF2-40B4-BE49-F238E27FC236}">
                <a16:creationId xmlns:a16="http://schemas.microsoft.com/office/drawing/2014/main" id="{F454E41D-6DEF-383C-4E4E-D38FBF40AB13}"/>
              </a:ext>
            </a:extLst>
          </p:cNvPr>
          <p:cNvSpPr>
            <a:spLocks noGrp="1"/>
          </p:cNvSpPr>
          <p:nvPr>
            <p:ph type="body" sz="half" idx="2"/>
          </p:nvPr>
        </p:nvSpPr>
        <p:spPr>
          <a:xfrm>
            <a:off x="645054" y="1736233"/>
            <a:ext cx="4323186" cy="4444736"/>
          </a:xfrm>
        </p:spPr>
        <p:style>
          <a:lnRef idx="2">
            <a:schemeClr val="accent3">
              <a:shade val="15000"/>
            </a:schemeClr>
          </a:lnRef>
          <a:fillRef idx="1">
            <a:schemeClr val="accent3"/>
          </a:fillRef>
          <a:effectRef idx="0">
            <a:schemeClr val="accent3"/>
          </a:effectRef>
          <a:fontRef idx="minor">
            <a:schemeClr val="lt1"/>
          </a:fontRef>
        </p:style>
        <p:txBody>
          <a:bodyPr>
            <a:normAutofit fontScale="77500" lnSpcReduction="20000"/>
          </a:bodyPr>
          <a:lstStyle/>
          <a:p>
            <a:r>
              <a:rPr lang="en-US" dirty="0"/>
              <a:t>Matthew 4</a:t>
            </a:r>
          </a:p>
          <a:p>
            <a:r>
              <a:rPr lang="en-US" dirty="0"/>
              <a:t>Then Jesus was led up by the Spirit into the wilderness to be tempted by the devil. </a:t>
            </a:r>
            <a:r>
              <a:rPr lang="en-US" baseline="30000" dirty="0"/>
              <a:t>2 </a:t>
            </a:r>
            <a:r>
              <a:rPr lang="en-US" dirty="0"/>
              <a:t>And after fasting forty days and forty nights, he was hungry. </a:t>
            </a:r>
            <a:r>
              <a:rPr lang="en-US" baseline="30000" dirty="0"/>
              <a:t>3 </a:t>
            </a:r>
            <a:r>
              <a:rPr lang="en-US" dirty="0"/>
              <a:t>And the tempter came and said to him, “If you are the Son of God, command these stones to become loaves of bread.” </a:t>
            </a:r>
            <a:r>
              <a:rPr lang="en-US" baseline="30000" dirty="0"/>
              <a:t>4 </a:t>
            </a:r>
            <a:r>
              <a:rPr lang="en-US" dirty="0"/>
              <a:t>But he answered, “It is written,</a:t>
            </a:r>
          </a:p>
          <a:p>
            <a:r>
              <a:rPr lang="en-US" dirty="0"/>
              <a:t>“‘Man shall not live by bread alone,</a:t>
            </a:r>
            <a:br>
              <a:rPr lang="en-US" dirty="0"/>
            </a:br>
            <a:r>
              <a:rPr lang="en-US" dirty="0"/>
              <a:t>    but by every word that comes from the mouth of God.’”</a:t>
            </a:r>
          </a:p>
          <a:p>
            <a:r>
              <a:rPr lang="en-US" baseline="30000" dirty="0"/>
              <a:t>5 </a:t>
            </a:r>
            <a:r>
              <a:rPr lang="en-US" dirty="0"/>
              <a:t>Then the devil took him to the holy city and set him on the pinnacle of the temple </a:t>
            </a:r>
            <a:r>
              <a:rPr lang="en-US" baseline="30000" dirty="0"/>
              <a:t>6 </a:t>
            </a:r>
            <a:r>
              <a:rPr lang="en-US" dirty="0"/>
              <a:t>and said to him, “If you are the Son of God, throw yourself down, for it is written,</a:t>
            </a:r>
          </a:p>
          <a:p>
            <a:r>
              <a:rPr lang="en-US" dirty="0"/>
              <a:t>“‘He will command his angels concerning you,’</a:t>
            </a:r>
          </a:p>
          <a:p>
            <a:r>
              <a:rPr lang="en-US" dirty="0"/>
              <a:t>and</a:t>
            </a:r>
          </a:p>
          <a:p>
            <a:r>
              <a:rPr lang="en-US" dirty="0"/>
              <a:t>“‘On their hands they will bear you up,</a:t>
            </a:r>
            <a:br>
              <a:rPr lang="en-US" dirty="0"/>
            </a:br>
            <a:r>
              <a:rPr lang="en-US" dirty="0"/>
              <a:t>    lest you strike your foot against a stone.’”</a:t>
            </a:r>
          </a:p>
          <a:p>
            <a:r>
              <a:rPr lang="en-US" baseline="30000" dirty="0"/>
              <a:t>7 </a:t>
            </a:r>
            <a:r>
              <a:rPr lang="en-US" dirty="0"/>
              <a:t>Jesus said to him, “Again it is written, ‘You shall not put the Lord your God to the test.’” </a:t>
            </a:r>
            <a:r>
              <a:rPr lang="en-US" baseline="30000" dirty="0"/>
              <a:t>8 </a:t>
            </a:r>
            <a:r>
              <a:rPr lang="en-US" dirty="0"/>
              <a:t>Again, the devil took him to a very high mountain and showed him all the kingdoms of the world and their glory. </a:t>
            </a:r>
            <a:r>
              <a:rPr lang="en-US" baseline="30000" dirty="0"/>
              <a:t>9 </a:t>
            </a:r>
            <a:r>
              <a:rPr lang="en-US" dirty="0"/>
              <a:t>And he said to him, “All these I will give you, if you will fall down and worship me.” </a:t>
            </a:r>
            <a:r>
              <a:rPr lang="en-US" baseline="30000" dirty="0"/>
              <a:t>10 </a:t>
            </a:r>
            <a:r>
              <a:rPr lang="en-US" dirty="0"/>
              <a:t>Then Jesus said to him, “Be gone, Satan! For it is written,</a:t>
            </a:r>
          </a:p>
          <a:p>
            <a:r>
              <a:rPr lang="en-US" dirty="0"/>
              <a:t>“‘You shall worship the Lord your God</a:t>
            </a:r>
            <a:br>
              <a:rPr lang="en-US" dirty="0"/>
            </a:br>
            <a:r>
              <a:rPr lang="en-US" dirty="0"/>
              <a:t>    and him only shall you serve.’”</a:t>
            </a:r>
          </a:p>
          <a:p>
            <a:r>
              <a:rPr lang="en-US" baseline="30000" dirty="0"/>
              <a:t>11 </a:t>
            </a:r>
            <a:r>
              <a:rPr lang="en-US" dirty="0"/>
              <a:t>Then the devil left him, and behold, angels came and were ministering to him.</a:t>
            </a:r>
          </a:p>
          <a:p>
            <a:endParaRPr lang="en-US" dirty="0"/>
          </a:p>
          <a:p>
            <a:endParaRPr lang="en-US" sz="2000" dirty="0"/>
          </a:p>
        </p:txBody>
      </p:sp>
      <p:pic>
        <p:nvPicPr>
          <p:cNvPr id="7" name="Content Placeholder 6" descr="A person talking to a person in a desert&#10;&#10;Description automatically generated">
            <a:extLst>
              <a:ext uri="{FF2B5EF4-FFF2-40B4-BE49-F238E27FC236}">
                <a16:creationId xmlns:a16="http://schemas.microsoft.com/office/drawing/2014/main" id="{71510968-97D2-6C29-A061-B8B00CFCEA0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52933" y="529113"/>
            <a:ext cx="4392931" cy="329469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1" name="Picture 10" descr="A person in red robe holding a staff&#10;&#10;Description automatically generated">
            <a:extLst>
              <a:ext uri="{FF2B5EF4-FFF2-40B4-BE49-F238E27FC236}">
                <a16:creationId xmlns:a16="http://schemas.microsoft.com/office/drawing/2014/main" id="{C1D89A14-4865-E852-21D6-40343531F0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03990">
            <a:off x="8010627" y="2568713"/>
            <a:ext cx="3839860" cy="277977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3" name="Picture 12" descr="A person in red robe standing on a cliff looking at a village&#10;&#10;Description automatically generated">
            <a:extLst>
              <a:ext uri="{FF2B5EF4-FFF2-40B4-BE49-F238E27FC236}">
                <a16:creationId xmlns:a16="http://schemas.microsoft.com/office/drawing/2014/main" id="{2740DFC5-97DD-7F6E-6C2F-FF3FBAF64126}"/>
              </a:ext>
            </a:extLst>
          </p:cNvPr>
          <p:cNvPicPr>
            <a:picLocks noChangeAspect="1"/>
          </p:cNvPicPr>
          <p:nvPr/>
        </p:nvPicPr>
        <p:blipFill>
          <a:blip r:embed="rId4">
            <a:extLst>
              <a:ext uri="{28A0092B-C50C-407E-A947-70E740481C1C}">
                <a14:useLocalDpi xmlns:a14="http://schemas.microsoft.com/office/drawing/2010/main" val="0"/>
              </a:ext>
            </a:extLst>
          </a:blip>
          <a:srcRect r="42980" b="9250"/>
          <a:stretch/>
        </p:blipFill>
        <p:spPr>
          <a:xfrm rot="282393">
            <a:off x="5666318" y="3644475"/>
            <a:ext cx="2606964" cy="311181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4" name="Speech Bubble: Rectangle 13">
            <a:extLst>
              <a:ext uri="{FF2B5EF4-FFF2-40B4-BE49-F238E27FC236}">
                <a16:creationId xmlns:a16="http://schemas.microsoft.com/office/drawing/2014/main" id="{3CE1A162-DEF9-CEE6-1EEF-759268CC4D72}"/>
              </a:ext>
            </a:extLst>
          </p:cNvPr>
          <p:cNvSpPr/>
          <p:nvPr/>
        </p:nvSpPr>
        <p:spPr>
          <a:xfrm>
            <a:off x="6583680" y="152400"/>
            <a:ext cx="1812873" cy="762000"/>
          </a:xfrm>
          <a:prstGeom prst="wedgeRectCallou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Turn these rocks to bread.</a:t>
            </a:r>
          </a:p>
        </p:txBody>
      </p:sp>
      <p:sp>
        <p:nvSpPr>
          <p:cNvPr id="15" name="Speech Bubble: Rectangle 14">
            <a:extLst>
              <a:ext uri="{FF2B5EF4-FFF2-40B4-BE49-F238E27FC236}">
                <a16:creationId xmlns:a16="http://schemas.microsoft.com/office/drawing/2014/main" id="{EB01928D-4BE8-E8F8-AEA3-9E4F20887551}"/>
              </a:ext>
            </a:extLst>
          </p:cNvPr>
          <p:cNvSpPr/>
          <p:nvPr/>
        </p:nvSpPr>
        <p:spPr>
          <a:xfrm>
            <a:off x="8595359" y="762000"/>
            <a:ext cx="3495393" cy="762000"/>
          </a:xfrm>
          <a:prstGeom prst="wedgeRectCallout">
            <a:avLst>
              <a:gd name="adj1" fmla="val -47500"/>
              <a:gd name="adj2" fmla="val 675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It is written, man doesn’t live by bread alone, but by every word that comes from God.</a:t>
            </a:r>
          </a:p>
        </p:txBody>
      </p:sp>
      <p:sp>
        <p:nvSpPr>
          <p:cNvPr id="16" name="Speech Bubble: Rectangle 15">
            <a:extLst>
              <a:ext uri="{FF2B5EF4-FFF2-40B4-BE49-F238E27FC236}">
                <a16:creationId xmlns:a16="http://schemas.microsoft.com/office/drawing/2014/main" id="{4B83F748-9F75-F019-2471-C182DE79731E}"/>
              </a:ext>
            </a:extLst>
          </p:cNvPr>
          <p:cNvSpPr/>
          <p:nvPr/>
        </p:nvSpPr>
        <p:spPr>
          <a:xfrm>
            <a:off x="9605841" y="1756887"/>
            <a:ext cx="2484911" cy="606553"/>
          </a:xfrm>
          <a:prstGeom prst="wedgeRectCallout">
            <a:avLst>
              <a:gd name="adj1" fmla="val -21446"/>
              <a:gd name="adj2" fmla="val 70038"/>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Jump.  Let the angels catch you.</a:t>
            </a:r>
          </a:p>
        </p:txBody>
      </p:sp>
      <p:sp>
        <p:nvSpPr>
          <p:cNvPr id="17" name="Speech Bubble: Rectangle 16">
            <a:extLst>
              <a:ext uri="{FF2B5EF4-FFF2-40B4-BE49-F238E27FC236}">
                <a16:creationId xmlns:a16="http://schemas.microsoft.com/office/drawing/2014/main" id="{0B29BFEC-7472-FB44-81BB-582684554865}"/>
              </a:ext>
            </a:extLst>
          </p:cNvPr>
          <p:cNvSpPr/>
          <p:nvPr/>
        </p:nvSpPr>
        <p:spPr>
          <a:xfrm>
            <a:off x="8635646" y="4225339"/>
            <a:ext cx="3495393" cy="438101"/>
          </a:xfrm>
          <a:prstGeom prst="wedgeRectCallout">
            <a:avLst>
              <a:gd name="adj1" fmla="val -32676"/>
              <a:gd name="adj2" fmla="val -1085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It is written, don’t test God.</a:t>
            </a:r>
          </a:p>
        </p:txBody>
      </p:sp>
      <p:sp>
        <p:nvSpPr>
          <p:cNvPr id="18" name="Speech Bubble: Rectangle 17">
            <a:extLst>
              <a:ext uri="{FF2B5EF4-FFF2-40B4-BE49-F238E27FC236}">
                <a16:creationId xmlns:a16="http://schemas.microsoft.com/office/drawing/2014/main" id="{BE8947E1-AAC7-F145-E243-B3886CD90D48}"/>
              </a:ext>
            </a:extLst>
          </p:cNvPr>
          <p:cNvSpPr/>
          <p:nvPr/>
        </p:nvSpPr>
        <p:spPr>
          <a:xfrm>
            <a:off x="5002466" y="2881575"/>
            <a:ext cx="2193089" cy="762000"/>
          </a:xfrm>
          <a:prstGeom prst="wedgeRectCallout">
            <a:avLst>
              <a:gd name="adj1" fmla="val -1498"/>
              <a:gd name="adj2" fmla="val 80500"/>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Bow to me.  I’ll give all kingdoms to you.</a:t>
            </a:r>
          </a:p>
        </p:txBody>
      </p:sp>
      <p:sp>
        <p:nvSpPr>
          <p:cNvPr id="19" name="Speech Bubble: Rectangle 18">
            <a:extLst>
              <a:ext uri="{FF2B5EF4-FFF2-40B4-BE49-F238E27FC236}">
                <a16:creationId xmlns:a16="http://schemas.microsoft.com/office/drawing/2014/main" id="{361EF78B-D129-216C-3D33-B8FBE7BBDF2B}"/>
              </a:ext>
            </a:extLst>
          </p:cNvPr>
          <p:cNvSpPr/>
          <p:nvPr/>
        </p:nvSpPr>
        <p:spPr>
          <a:xfrm>
            <a:off x="7485669" y="5398315"/>
            <a:ext cx="3495393" cy="930572"/>
          </a:xfrm>
          <a:prstGeom prst="wedgeRectCallout">
            <a:avLst>
              <a:gd name="adj1" fmla="val -47064"/>
              <a:gd name="adj2" fmla="val -1265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Be gone Satan.  It is written, worship only the Lord your God.  Serve Him only.</a:t>
            </a:r>
          </a:p>
        </p:txBody>
      </p:sp>
    </p:spTree>
    <p:extLst>
      <p:ext uri="{BB962C8B-B14F-4D97-AF65-F5344CB8AC3E}">
        <p14:creationId xmlns:p14="http://schemas.microsoft.com/office/powerpoint/2010/main" val="4190372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5E483B25-BD21-2124-97F0-EF042844F1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4A2889-C726-4D5B-CBD5-E6A33B474858}"/>
              </a:ext>
            </a:extLst>
          </p:cNvPr>
          <p:cNvSpPr>
            <a:spLocks noGrp="1"/>
          </p:cNvSpPr>
          <p:nvPr>
            <p:ph type="title"/>
          </p:nvPr>
        </p:nvSpPr>
        <p:spPr>
          <a:xfrm>
            <a:off x="645054" y="457200"/>
            <a:ext cx="3935412" cy="1066800"/>
          </a:xfrm>
        </p:spPr>
        <p:style>
          <a:lnRef idx="2">
            <a:schemeClr val="accent3">
              <a:shade val="15000"/>
            </a:schemeClr>
          </a:lnRef>
          <a:fillRef idx="1">
            <a:schemeClr val="accent3"/>
          </a:fillRef>
          <a:effectRef idx="0">
            <a:schemeClr val="accent3"/>
          </a:effectRef>
          <a:fontRef idx="minor">
            <a:schemeClr val="lt1"/>
          </a:fontRef>
        </p:style>
        <p:txBody>
          <a:bodyPr/>
          <a:lstStyle/>
          <a:p>
            <a:pPr algn="ctr"/>
            <a:r>
              <a:rPr lang="en-US" dirty="0"/>
              <a:t>Jesus started preaching</a:t>
            </a:r>
          </a:p>
        </p:txBody>
      </p:sp>
      <p:sp>
        <p:nvSpPr>
          <p:cNvPr id="4" name="Text Placeholder 3">
            <a:extLst>
              <a:ext uri="{FF2B5EF4-FFF2-40B4-BE49-F238E27FC236}">
                <a16:creationId xmlns:a16="http://schemas.microsoft.com/office/drawing/2014/main" id="{78CF9551-F435-F7F4-679E-A3403D019CD8}"/>
              </a:ext>
            </a:extLst>
          </p:cNvPr>
          <p:cNvSpPr>
            <a:spLocks noGrp="1"/>
          </p:cNvSpPr>
          <p:nvPr>
            <p:ph type="body" sz="half" idx="2"/>
          </p:nvPr>
        </p:nvSpPr>
        <p:spPr>
          <a:xfrm>
            <a:off x="839788" y="1736233"/>
            <a:ext cx="3545945" cy="4444736"/>
          </a:xfrm>
        </p:spPr>
        <p:style>
          <a:lnRef idx="2">
            <a:schemeClr val="accent3">
              <a:shade val="15000"/>
            </a:schemeClr>
          </a:lnRef>
          <a:fillRef idx="1">
            <a:schemeClr val="accent3"/>
          </a:fillRef>
          <a:effectRef idx="0">
            <a:schemeClr val="accent3"/>
          </a:effectRef>
          <a:fontRef idx="minor">
            <a:schemeClr val="lt1"/>
          </a:fontRef>
        </p:style>
        <p:txBody>
          <a:bodyPr>
            <a:normAutofit fontScale="55000" lnSpcReduction="20000"/>
          </a:bodyPr>
          <a:lstStyle/>
          <a:p>
            <a:r>
              <a:rPr lang="en-US" sz="2200" dirty="0"/>
              <a:t>Matthew 3</a:t>
            </a:r>
          </a:p>
          <a:p>
            <a:r>
              <a:rPr lang="en-US" sz="2400" baseline="30000" dirty="0"/>
              <a:t>12 </a:t>
            </a:r>
            <a:r>
              <a:rPr lang="en-US" sz="2400" dirty="0"/>
              <a:t>Now when he heard that John had been arrested, he withdrew into Galilee. </a:t>
            </a:r>
            <a:r>
              <a:rPr lang="en-US" sz="2400" baseline="30000" dirty="0"/>
              <a:t>…</a:t>
            </a:r>
            <a:endParaRPr lang="en-US" sz="2400" dirty="0"/>
          </a:p>
          <a:p>
            <a:r>
              <a:rPr lang="en-US" sz="2400" baseline="30000" dirty="0"/>
              <a:t>17 </a:t>
            </a:r>
            <a:r>
              <a:rPr lang="en-US" sz="2400" dirty="0"/>
              <a:t>From that time Jesus began to preach, saying, “Repent, for the kingdom of heaven is at hand.”</a:t>
            </a:r>
          </a:p>
          <a:p>
            <a:r>
              <a:rPr lang="en-US" sz="2400" dirty="0"/>
              <a:t>Luke 4</a:t>
            </a:r>
          </a:p>
          <a:p>
            <a:r>
              <a:rPr lang="en-US" sz="2800" baseline="30000" dirty="0"/>
              <a:t>16 </a:t>
            </a:r>
            <a:r>
              <a:rPr lang="en-US" sz="2800" dirty="0"/>
              <a:t>And he came to Nazareth, where he had been brought up. And as was his custom, he went to the synagogue on the Sabbath day, and he stood up to read. </a:t>
            </a:r>
            <a:r>
              <a:rPr lang="en-US" sz="2800" baseline="30000" dirty="0"/>
              <a:t>17 </a:t>
            </a:r>
            <a:r>
              <a:rPr lang="en-US" sz="2800" dirty="0"/>
              <a:t>And the scroll of the prophet Isaiah was given to him. He unrolled the scroll and found the place where it was written,</a:t>
            </a:r>
          </a:p>
          <a:p>
            <a:r>
              <a:rPr lang="en-US" sz="2800" baseline="30000" dirty="0"/>
              <a:t>18 </a:t>
            </a:r>
            <a:r>
              <a:rPr lang="en-US" sz="2800" dirty="0"/>
              <a:t>“The Spirit of the Lord is upon me,</a:t>
            </a:r>
            <a:br>
              <a:rPr lang="en-US" sz="2800" dirty="0"/>
            </a:br>
            <a:r>
              <a:rPr lang="en-US" sz="2800" dirty="0"/>
              <a:t>    because he has anointed me</a:t>
            </a:r>
            <a:br>
              <a:rPr lang="en-US" sz="2800" dirty="0"/>
            </a:br>
            <a:r>
              <a:rPr lang="en-US" sz="2800" dirty="0"/>
              <a:t>    to proclaim good news to the poor.</a:t>
            </a:r>
            <a:br>
              <a:rPr lang="en-US" sz="2800" dirty="0"/>
            </a:br>
            <a:r>
              <a:rPr lang="en-US" sz="2800" dirty="0"/>
              <a:t>He has sent me to proclaim liberty to the captives</a:t>
            </a:r>
            <a:br>
              <a:rPr lang="en-US" sz="2800" dirty="0"/>
            </a:br>
            <a:r>
              <a:rPr lang="en-US" sz="2800" dirty="0"/>
              <a:t>    and recovering of sight to the blind,</a:t>
            </a:r>
            <a:br>
              <a:rPr lang="en-US" sz="2800" dirty="0"/>
            </a:br>
            <a:r>
              <a:rPr lang="en-US" sz="2800" dirty="0"/>
              <a:t>    to set at liberty those who are oppressed,</a:t>
            </a:r>
            <a:br>
              <a:rPr lang="en-US" sz="2800" dirty="0"/>
            </a:br>
            <a:r>
              <a:rPr lang="en-US" sz="2800" baseline="30000" dirty="0"/>
              <a:t>19 </a:t>
            </a:r>
            <a:r>
              <a:rPr lang="en-US" sz="2800" dirty="0"/>
              <a:t>to proclaim the year of the Lord's favor.”</a:t>
            </a:r>
          </a:p>
          <a:p>
            <a:endParaRPr lang="en-US" sz="2400" dirty="0"/>
          </a:p>
        </p:txBody>
      </p:sp>
      <p:pic>
        <p:nvPicPr>
          <p:cNvPr id="7" name="Content Placeholder 6" descr="A person in a white robe&#10;&#10;Description automatically generated">
            <a:extLst>
              <a:ext uri="{FF2B5EF4-FFF2-40B4-BE49-F238E27FC236}">
                <a16:creationId xmlns:a16="http://schemas.microsoft.com/office/drawing/2014/main" id="{D4FAB75C-E613-59CE-9EC5-01ED208C555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17505"/>
          <a:stretch/>
        </p:blipFill>
        <p:spPr>
          <a:xfrm rot="21265148">
            <a:off x="4508439" y="1374188"/>
            <a:ext cx="4281801" cy="273220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9" name="Speech Bubble: Rectangle 8">
            <a:extLst>
              <a:ext uri="{FF2B5EF4-FFF2-40B4-BE49-F238E27FC236}">
                <a16:creationId xmlns:a16="http://schemas.microsoft.com/office/drawing/2014/main" id="{DAE84A9E-A87D-7A0B-461C-2029DC1B9C50}"/>
              </a:ext>
            </a:extLst>
          </p:cNvPr>
          <p:cNvSpPr/>
          <p:nvPr/>
        </p:nvSpPr>
        <p:spPr>
          <a:xfrm>
            <a:off x="5771006" y="457200"/>
            <a:ext cx="5503334" cy="844973"/>
          </a:xfrm>
          <a:prstGeom prst="wedgeRectCallout">
            <a:avLst>
              <a:gd name="adj1" fmla="val -18064"/>
              <a:gd name="adj2" fmla="val 133403"/>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The Holy Spirit is on me.</a:t>
            </a:r>
          </a:p>
          <a:p>
            <a:pPr algn="ctr"/>
            <a:r>
              <a:rPr lang="en-US" dirty="0">
                <a:solidFill>
                  <a:sysClr val="windowText" lastClr="000000"/>
                </a:solidFill>
              </a:rPr>
              <a:t>I have come to tell the good news to the poor;</a:t>
            </a:r>
          </a:p>
          <a:p>
            <a:pPr algn="ctr"/>
            <a:r>
              <a:rPr lang="en-US" dirty="0">
                <a:solidFill>
                  <a:sysClr val="windowText" lastClr="000000"/>
                </a:solidFill>
              </a:rPr>
              <a:t>to proclaim liberty to captives; give sight to the blind</a:t>
            </a:r>
          </a:p>
        </p:txBody>
      </p:sp>
      <p:pic>
        <p:nvPicPr>
          <p:cNvPr id="11" name="Picture 10" descr="A painting of a person in a red robe and a group of people&#10;&#10;Description automatically generated">
            <a:extLst>
              <a:ext uri="{FF2B5EF4-FFF2-40B4-BE49-F238E27FC236}">
                <a16:creationId xmlns:a16="http://schemas.microsoft.com/office/drawing/2014/main" id="{D2CBDE97-72F0-1D05-F8E7-D403BC2D9E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145852">
            <a:off x="6969656" y="3429000"/>
            <a:ext cx="4999548" cy="312324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2" name="Speech Bubble: Rectangle 11">
            <a:extLst>
              <a:ext uri="{FF2B5EF4-FFF2-40B4-BE49-F238E27FC236}">
                <a16:creationId xmlns:a16="http://schemas.microsoft.com/office/drawing/2014/main" id="{89F6425C-EE69-F198-D2F8-976CEB9E97C3}"/>
              </a:ext>
            </a:extLst>
          </p:cNvPr>
          <p:cNvSpPr/>
          <p:nvPr/>
        </p:nvSpPr>
        <p:spPr>
          <a:xfrm>
            <a:off x="9089659" y="2690843"/>
            <a:ext cx="2886753" cy="844973"/>
          </a:xfrm>
          <a:prstGeom prst="wedgeRectCallout">
            <a:avLst>
              <a:gd name="adj1" fmla="val -21760"/>
              <a:gd name="adj2" fmla="val 84706"/>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Repent.  The kingdom of God is near.</a:t>
            </a:r>
          </a:p>
        </p:txBody>
      </p:sp>
    </p:spTree>
    <p:extLst>
      <p:ext uri="{BB962C8B-B14F-4D97-AF65-F5344CB8AC3E}">
        <p14:creationId xmlns:p14="http://schemas.microsoft.com/office/powerpoint/2010/main" val="1664095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21CEED25-4774-6348-CE50-C93DEED8939C}"/>
            </a:ext>
          </a:extLst>
        </p:cNvPr>
        <p:cNvGrpSpPr/>
        <p:nvPr/>
      </p:nvGrpSpPr>
      <p:grpSpPr>
        <a:xfrm>
          <a:off x="0" y="0"/>
          <a:ext cx="0" cy="0"/>
          <a:chOff x="0" y="0"/>
          <a:chExt cx="0" cy="0"/>
        </a:xfrm>
      </p:grpSpPr>
      <p:pic>
        <p:nvPicPr>
          <p:cNvPr id="8" name="Content Placeholder 7" descr="A painting of a person standing on a rocky beach&#10;&#10;Description automatically generated">
            <a:extLst>
              <a:ext uri="{FF2B5EF4-FFF2-40B4-BE49-F238E27FC236}">
                <a16:creationId xmlns:a16="http://schemas.microsoft.com/office/drawing/2014/main" id="{DD754537-A561-898A-EDAE-9E80F0CB9D3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66602" y="1524000"/>
            <a:ext cx="5289868" cy="364098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a:extLst>
              <a:ext uri="{FF2B5EF4-FFF2-40B4-BE49-F238E27FC236}">
                <a16:creationId xmlns:a16="http://schemas.microsoft.com/office/drawing/2014/main" id="{105B2B6A-E4C8-148C-488F-604CAA6E4438}"/>
              </a:ext>
            </a:extLst>
          </p:cNvPr>
          <p:cNvSpPr>
            <a:spLocks noGrp="1"/>
          </p:cNvSpPr>
          <p:nvPr>
            <p:ph type="title"/>
          </p:nvPr>
        </p:nvSpPr>
        <p:spPr>
          <a:xfrm>
            <a:off x="645054" y="457200"/>
            <a:ext cx="3935412" cy="1066800"/>
          </a:xfrm>
        </p:spPr>
        <p:style>
          <a:lnRef idx="2">
            <a:schemeClr val="accent3">
              <a:shade val="15000"/>
            </a:schemeClr>
          </a:lnRef>
          <a:fillRef idx="1">
            <a:schemeClr val="accent3"/>
          </a:fillRef>
          <a:effectRef idx="0">
            <a:schemeClr val="accent3"/>
          </a:effectRef>
          <a:fontRef idx="minor">
            <a:schemeClr val="lt1"/>
          </a:fontRef>
        </p:style>
        <p:txBody>
          <a:bodyPr/>
          <a:lstStyle/>
          <a:p>
            <a:pPr algn="ctr"/>
            <a:r>
              <a:rPr lang="en-US" dirty="0"/>
              <a:t>Jesus called His disciples</a:t>
            </a:r>
          </a:p>
        </p:txBody>
      </p:sp>
      <p:sp>
        <p:nvSpPr>
          <p:cNvPr id="4" name="Text Placeholder 3">
            <a:extLst>
              <a:ext uri="{FF2B5EF4-FFF2-40B4-BE49-F238E27FC236}">
                <a16:creationId xmlns:a16="http://schemas.microsoft.com/office/drawing/2014/main" id="{F65FCE86-B6B4-E650-AA85-5A967550A36C}"/>
              </a:ext>
            </a:extLst>
          </p:cNvPr>
          <p:cNvSpPr>
            <a:spLocks noGrp="1"/>
          </p:cNvSpPr>
          <p:nvPr>
            <p:ph type="body" sz="half" idx="2"/>
          </p:nvPr>
        </p:nvSpPr>
        <p:spPr>
          <a:xfrm>
            <a:off x="839788" y="1736233"/>
            <a:ext cx="3545945" cy="4444736"/>
          </a:xfrm>
        </p:spPr>
        <p:style>
          <a:lnRef idx="2">
            <a:schemeClr val="accent3">
              <a:shade val="15000"/>
            </a:schemeClr>
          </a:lnRef>
          <a:fillRef idx="1">
            <a:schemeClr val="accent3"/>
          </a:fillRef>
          <a:effectRef idx="0">
            <a:schemeClr val="accent3"/>
          </a:effectRef>
          <a:fontRef idx="minor">
            <a:schemeClr val="lt1"/>
          </a:fontRef>
        </p:style>
        <p:txBody>
          <a:bodyPr>
            <a:normAutofit fontScale="70000" lnSpcReduction="20000"/>
          </a:bodyPr>
          <a:lstStyle/>
          <a:p>
            <a:r>
              <a:rPr lang="en-US" sz="2200" dirty="0"/>
              <a:t>Matthew 4</a:t>
            </a:r>
          </a:p>
          <a:p>
            <a:r>
              <a:rPr lang="en-US" sz="2800" baseline="30000" dirty="0"/>
              <a:t>18 </a:t>
            </a:r>
            <a:r>
              <a:rPr lang="en-US" sz="2800" dirty="0"/>
              <a:t>While walking by the Sea of Galilee, he saw two brothers, Simon (who is called Peter) and Andrew his brother, casting a net into the sea, for they were fishermen. </a:t>
            </a:r>
            <a:r>
              <a:rPr lang="en-US" sz="2800" baseline="30000" dirty="0"/>
              <a:t>19 </a:t>
            </a:r>
            <a:r>
              <a:rPr lang="en-US" sz="2800" dirty="0"/>
              <a:t>And he said to them, “Follow me, and I will make you fishers of men.”</a:t>
            </a:r>
            <a:r>
              <a:rPr lang="en-US" sz="2800" baseline="30000" dirty="0"/>
              <a:t>[</a:t>
            </a:r>
            <a:r>
              <a:rPr lang="en-US" sz="2800" baseline="30000" dirty="0">
                <a:hlinkClick r:id="rId3" tooltip="See footnote b"/>
              </a:rPr>
              <a:t>b</a:t>
            </a:r>
            <a:r>
              <a:rPr lang="en-US" sz="2800" baseline="30000" dirty="0"/>
              <a:t>]</a:t>
            </a:r>
            <a:r>
              <a:rPr lang="en-US" sz="2800" dirty="0"/>
              <a:t> </a:t>
            </a:r>
            <a:r>
              <a:rPr lang="en-US" sz="2800" baseline="30000" dirty="0"/>
              <a:t>20 </a:t>
            </a:r>
            <a:r>
              <a:rPr lang="en-US" sz="2800" dirty="0"/>
              <a:t>Immediately they left their nets and followed him. </a:t>
            </a:r>
            <a:r>
              <a:rPr lang="en-US" sz="2800" baseline="30000" dirty="0"/>
              <a:t>21 </a:t>
            </a:r>
            <a:r>
              <a:rPr lang="en-US" sz="2800" dirty="0"/>
              <a:t>And going on from there he saw two other brothers, James the son of Zebedee and John his brother, in the boat with Zebedee their father, mending their nets, and he called them. </a:t>
            </a:r>
            <a:r>
              <a:rPr lang="en-US" sz="2800" baseline="30000" dirty="0"/>
              <a:t>22 </a:t>
            </a:r>
            <a:r>
              <a:rPr lang="en-US" sz="2800" dirty="0"/>
              <a:t>Immediately they left the boat and their father and followed him.</a:t>
            </a:r>
          </a:p>
          <a:p>
            <a:endParaRPr lang="en-US" sz="2400" dirty="0"/>
          </a:p>
        </p:txBody>
      </p:sp>
      <p:sp>
        <p:nvSpPr>
          <p:cNvPr id="9" name="Speech Bubble: Rectangle 8">
            <a:extLst>
              <a:ext uri="{FF2B5EF4-FFF2-40B4-BE49-F238E27FC236}">
                <a16:creationId xmlns:a16="http://schemas.microsoft.com/office/drawing/2014/main" id="{E87FEDC4-4D64-0656-BE64-5B19E17A8969}"/>
              </a:ext>
            </a:extLst>
          </p:cNvPr>
          <p:cNvSpPr/>
          <p:nvPr/>
        </p:nvSpPr>
        <p:spPr>
          <a:xfrm>
            <a:off x="5029701" y="457200"/>
            <a:ext cx="3413259" cy="844973"/>
          </a:xfrm>
          <a:prstGeom prst="wedgeRectCallout">
            <a:avLst>
              <a:gd name="adj1" fmla="val 20781"/>
              <a:gd name="adj2" fmla="val 115367"/>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Come follow me.</a:t>
            </a:r>
          </a:p>
          <a:p>
            <a:pPr algn="ctr"/>
            <a:r>
              <a:rPr lang="en-US" dirty="0">
                <a:solidFill>
                  <a:sysClr val="windowText" lastClr="000000"/>
                </a:solidFill>
              </a:rPr>
              <a:t>I will make you fisher’s of men</a:t>
            </a:r>
          </a:p>
        </p:txBody>
      </p:sp>
      <p:pic>
        <p:nvPicPr>
          <p:cNvPr id="13" name="Picture 12" descr="A group of men hugging each other&#10;&#10;Description automatically generated">
            <a:extLst>
              <a:ext uri="{FF2B5EF4-FFF2-40B4-BE49-F238E27FC236}">
                <a16:creationId xmlns:a16="http://schemas.microsoft.com/office/drawing/2014/main" id="{9EC8E63B-4D66-A08E-63C5-2F0D3FCBFA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9163" y="4023360"/>
            <a:ext cx="5653050" cy="248168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2" name="Speech Bubble: Rectangle 11">
            <a:extLst>
              <a:ext uri="{FF2B5EF4-FFF2-40B4-BE49-F238E27FC236}">
                <a16:creationId xmlns:a16="http://schemas.microsoft.com/office/drawing/2014/main" id="{36237E33-D0CF-3F0A-1445-D4B91B7125B4}"/>
              </a:ext>
            </a:extLst>
          </p:cNvPr>
          <p:cNvSpPr/>
          <p:nvPr/>
        </p:nvSpPr>
        <p:spPr>
          <a:xfrm>
            <a:off x="8813093" y="2922006"/>
            <a:ext cx="2886753" cy="844973"/>
          </a:xfrm>
          <a:prstGeom prst="wedgeRectCallout">
            <a:avLst>
              <a:gd name="adj1" fmla="val -29151"/>
              <a:gd name="adj2" fmla="val 9192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Come. Follow me.</a:t>
            </a:r>
          </a:p>
          <a:p>
            <a:pPr algn="ctr"/>
            <a:r>
              <a:rPr lang="en-US" dirty="0">
                <a:solidFill>
                  <a:sysClr val="windowText" lastClr="000000"/>
                </a:solidFill>
              </a:rPr>
              <a:t>Be my disciple.</a:t>
            </a:r>
          </a:p>
        </p:txBody>
      </p:sp>
    </p:spTree>
    <p:extLst>
      <p:ext uri="{BB962C8B-B14F-4D97-AF65-F5344CB8AC3E}">
        <p14:creationId xmlns:p14="http://schemas.microsoft.com/office/powerpoint/2010/main" val="3277691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7EAA0734-BD75-B5E2-4013-C554565C72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CFB0B4-EFD3-690A-A907-BDB4C76C53C5}"/>
              </a:ext>
            </a:extLst>
          </p:cNvPr>
          <p:cNvSpPr>
            <a:spLocks noGrp="1"/>
          </p:cNvSpPr>
          <p:nvPr>
            <p:ph type="title"/>
          </p:nvPr>
        </p:nvSpPr>
        <p:spPr>
          <a:xfrm>
            <a:off x="645054" y="457200"/>
            <a:ext cx="3935412" cy="1066800"/>
          </a:xfrm>
        </p:spPr>
        <p:style>
          <a:lnRef idx="2">
            <a:schemeClr val="accent3">
              <a:shade val="15000"/>
            </a:schemeClr>
          </a:lnRef>
          <a:fillRef idx="1">
            <a:schemeClr val="accent3"/>
          </a:fillRef>
          <a:effectRef idx="0">
            <a:schemeClr val="accent3"/>
          </a:effectRef>
          <a:fontRef idx="minor">
            <a:schemeClr val="lt1"/>
          </a:fontRef>
        </p:style>
        <p:txBody>
          <a:bodyPr/>
          <a:lstStyle/>
          <a:p>
            <a:pPr algn="ctr"/>
            <a:r>
              <a:rPr lang="en-US" dirty="0"/>
              <a:t>Jesus healed the sick</a:t>
            </a:r>
          </a:p>
        </p:txBody>
      </p:sp>
      <p:sp>
        <p:nvSpPr>
          <p:cNvPr id="4" name="Text Placeholder 3">
            <a:extLst>
              <a:ext uri="{FF2B5EF4-FFF2-40B4-BE49-F238E27FC236}">
                <a16:creationId xmlns:a16="http://schemas.microsoft.com/office/drawing/2014/main" id="{EC5CCED4-636A-9A2A-3827-37B051990582}"/>
              </a:ext>
            </a:extLst>
          </p:cNvPr>
          <p:cNvSpPr>
            <a:spLocks noGrp="1"/>
          </p:cNvSpPr>
          <p:nvPr>
            <p:ph type="body" sz="half" idx="2"/>
          </p:nvPr>
        </p:nvSpPr>
        <p:spPr>
          <a:xfrm>
            <a:off x="645054" y="1736233"/>
            <a:ext cx="3935412" cy="4444736"/>
          </a:xfrm>
        </p:spPr>
        <p:style>
          <a:lnRef idx="2">
            <a:schemeClr val="accent3">
              <a:shade val="15000"/>
            </a:schemeClr>
          </a:lnRef>
          <a:fillRef idx="1">
            <a:schemeClr val="accent3"/>
          </a:fillRef>
          <a:effectRef idx="0">
            <a:schemeClr val="accent3"/>
          </a:effectRef>
          <a:fontRef idx="minor">
            <a:schemeClr val="lt1"/>
          </a:fontRef>
        </p:style>
        <p:txBody>
          <a:bodyPr>
            <a:normAutofit fontScale="70000" lnSpcReduction="20000"/>
          </a:bodyPr>
          <a:lstStyle/>
          <a:p>
            <a:r>
              <a:rPr lang="en-US" sz="2200" dirty="0"/>
              <a:t>Matthew 4</a:t>
            </a:r>
          </a:p>
          <a:p>
            <a:r>
              <a:rPr lang="en-US" sz="3200" baseline="30000" dirty="0"/>
              <a:t>23 </a:t>
            </a:r>
            <a:r>
              <a:rPr lang="en-US" sz="3200" dirty="0"/>
              <a:t>And he went throughout all Galilee, teaching in their synagogues and proclaiming the gospel of the kingdom and healing every disease and every affliction among the people. </a:t>
            </a:r>
          </a:p>
          <a:p>
            <a:r>
              <a:rPr lang="en-US" sz="3200" baseline="30000" dirty="0"/>
              <a:t>24 </a:t>
            </a:r>
            <a:r>
              <a:rPr lang="en-US" sz="3200" dirty="0"/>
              <a:t>So his fame spread throughout all Syria, and they brought him all the sick, those afflicted with various diseases and pains, those oppressed by demons, those having seizures, and paralytics, and he healed them.</a:t>
            </a:r>
          </a:p>
          <a:p>
            <a:endParaRPr lang="en-US" sz="2400" dirty="0"/>
          </a:p>
        </p:txBody>
      </p:sp>
      <p:pic>
        <p:nvPicPr>
          <p:cNvPr id="7" name="Content Placeholder 6" descr="A person touching a person's face&#10;&#10;Description automatically generated">
            <a:extLst>
              <a:ext uri="{FF2B5EF4-FFF2-40B4-BE49-F238E27FC236}">
                <a16:creationId xmlns:a16="http://schemas.microsoft.com/office/drawing/2014/main" id="{E7D116CB-FD4E-703E-3708-55869CC8EA7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56888" y="457200"/>
            <a:ext cx="3150792" cy="315079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1" name="Picture 10" descr="A painting of a person with a beard&#10;&#10;Description automatically generated">
            <a:extLst>
              <a:ext uri="{FF2B5EF4-FFF2-40B4-BE49-F238E27FC236}">
                <a16:creationId xmlns:a16="http://schemas.microsoft.com/office/drawing/2014/main" id="{6915EA69-2C83-4D5C-A4BC-41043391A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23315">
            <a:off x="8484102" y="457200"/>
            <a:ext cx="2833688" cy="414528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5" name="Picture 14" descr="A person holding hands to a person&#10;&#10;Description automatically generated">
            <a:extLst>
              <a:ext uri="{FF2B5EF4-FFF2-40B4-BE49-F238E27FC236}">
                <a16:creationId xmlns:a16="http://schemas.microsoft.com/office/drawing/2014/main" id="{185C5C73-37F2-0CE8-7039-307661684E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9234">
            <a:off x="4926408" y="3306701"/>
            <a:ext cx="4308516" cy="287054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7" name="Picture 16" descr="Two people holding hands&#10;&#10;Description automatically generated">
            <a:extLst>
              <a:ext uri="{FF2B5EF4-FFF2-40B4-BE49-F238E27FC236}">
                <a16:creationId xmlns:a16="http://schemas.microsoft.com/office/drawing/2014/main" id="{ABEDA873-FDAD-F5E9-D873-BBF9683D09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07680" y="4067540"/>
            <a:ext cx="3854076" cy="216791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920185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1E338-338F-6FC3-294A-F12ED6634620}"/>
              </a:ext>
            </a:extLst>
          </p:cNvPr>
          <p:cNvSpPr>
            <a:spLocks noGrp="1"/>
          </p:cNvSpPr>
          <p:nvPr>
            <p:ph type="title"/>
          </p:nvPr>
        </p:nvSpPr>
        <p:spPr/>
        <p:txBody>
          <a:bodyPr>
            <a:normAutofit fontScale="90000"/>
          </a:bodyPr>
          <a:lstStyle/>
          <a:p>
            <a:pPr algn="ctr"/>
            <a:br>
              <a:rPr lang="en-US" dirty="0"/>
            </a:br>
            <a:r>
              <a:rPr lang="en-US" sz="6700" b="1" dirty="0"/>
              <a:t>The Beatitudes</a:t>
            </a:r>
            <a:br>
              <a:rPr lang="en-US" dirty="0"/>
            </a:br>
            <a:r>
              <a:rPr lang="en-US" dirty="0"/>
              <a:t>Matthew 5 </a:t>
            </a:r>
            <a:br>
              <a:rPr lang="en-US" dirty="0"/>
            </a:br>
            <a:r>
              <a:rPr lang="en-US" sz="4900" dirty="0"/>
              <a:t>Jesus begins the Sermon on the Mount</a:t>
            </a:r>
          </a:p>
        </p:txBody>
      </p:sp>
      <p:sp>
        <p:nvSpPr>
          <p:cNvPr id="3" name="Text Placeholder 2">
            <a:extLst>
              <a:ext uri="{FF2B5EF4-FFF2-40B4-BE49-F238E27FC236}">
                <a16:creationId xmlns:a16="http://schemas.microsoft.com/office/drawing/2014/main" id="{5086A472-1E4C-56C3-0D63-EF4EF0A8EB3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05982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a:extLst>
            <a:ext uri="{FF2B5EF4-FFF2-40B4-BE49-F238E27FC236}">
              <a16:creationId xmlns:a16="http://schemas.microsoft.com/office/drawing/2014/main" id="{D1F1AFEB-FC5F-DEEF-43FD-202B621BACB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C9C4795-85EF-19FF-135A-8D3FCEFD700C}"/>
              </a:ext>
            </a:extLst>
          </p:cNvPr>
          <p:cNvSpPr/>
          <p:nvPr/>
        </p:nvSpPr>
        <p:spPr>
          <a:xfrm>
            <a:off x="701040" y="433070"/>
            <a:ext cx="10789920" cy="5967730"/>
          </a:xfrm>
          <a:prstGeom prst="rect">
            <a:avLst/>
          </a:prstGeom>
          <a:solidFill>
            <a:schemeClr val="accent6">
              <a:lumMod val="75000"/>
              <a:alpha val="88000"/>
            </a:schemeClr>
          </a:solidFill>
          <a:ln w="57150">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5AC64F-85B5-0070-A492-E37183ED05FC}"/>
              </a:ext>
            </a:extLst>
          </p:cNvPr>
          <p:cNvSpPr>
            <a:spLocks noGrp="1"/>
          </p:cNvSpPr>
          <p:nvPr>
            <p:ph type="title"/>
          </p:nvPr>
        </p:nvSpPr>
        <p:spPr>
          <a:xfrm>
            <a:off x="990600" y="594360"/>
            <a:ext cx="4038600" cy="777240"/>
          </a:xfrm>
        </p:spPr>
        <p:txBody>
          <a:bodyPr/>
          <a:lstStyle/>
          <a:p>
            <a:r>
              <a:rPr lang="en-US" dirty="0">
                <a:solidFill>
                  <a:schemeClr val="bg1"/>
                </a:solidFill>
              </a:rPr>
              <a:t>People followed Jesus</a:t>
            </a:r>
          </a:p>
        </p:txBody>
      </p:sp>
      <p:sp>
        <p:nvSpPr>
          <p:cNvPr id="4" name="Text Placeholder 3">
            <a:extLst>
              <a:ext uri="{FF2B5EF4-FFF2-40B4-BE49-F238E27FC236}">
                <a16:creationId xmlns:a16="http://schemas.microsoft.com/office/drawing/2014/main" id="{7FD81661-FA23-C88A-B2DE-EC1A81E426E9}"/>
              </a:ext>
            </a:extLst>
          </p:cNvPr>
          <p:cNvSpPr>
            <a:spLocks noGrp="1"/>
          </p:cNvSpPr>
          <p:nvPr>
            <p:ph type="body" sz="half" idx="2"/>
          </p:nvPr>
        </p:nvSpPr>
        <p:spPr>
          <a:xfrm>
            <a:off x="990600" y="1532890"/>
            <a:ext cx="4038600" cy="2536190"/>
          </a:xfrm>
        </p:spPr>
        <p:txBody>
          <a:bodyPr/>
          <a:lstStyle/>
          <a:p>
            <a:r>
              <a:rPr lang="en-US" sz="1600" dirty="0">
                <a:solidFill>
                  <a:schemeClr val="bg1"/>
                </a:solidFill>
              </a:rPr>
              <a:t>Matthew 4</a:t>
            </a:r>
          </a:p>
          <a:p>
            <a:r>
              <a:rPr lang="en-US" sz="1600" dirty="0">
                <a:solidFill>
                  <a:schemeClr val="bg1"/>
                </a:solidFill>
              </a:rPr>
              <a:t> </a:t>
            </a:r>
            <a:r>
              <a:rPr lang="en-US" sz="1600" baseline="30000" dirty="0">
                <a:solidFill>
                  <a:schemeClr val="bg1"/>
                </a:solidFill>
              </a:rPr>
              <a:t>25 </a:t>
            </a:r>
            <a:r>
              <a:rPr lang="en-US" sz="1600" dirty="0">
                <a:solidFill>
                  <a:schemeClr val="bg1"/>
                </a:solidFill>
              </a:rPr>
              <a:t>And great crowds followed him from Galilee and the Decapolis, and from Jerusalem and Judea, and from beyond the Jordan.</a:t>
            </a:r>
          </a:p>
          <a:p>
            <a:endParaRPr lang="en-US" dirty="0"/>
          </a:p>
        </p:txBody>
      </p:sp>
      <p:pic>
        <p:nvPicPr>
          <p:cNvPr id="5" name="Picture 4" descr="A group of people in clothing&#10;&#10;Description automatically generated">
            <a:extLst>
              <a:ext uri="{FF2B5EF4-FFF2-40B4-BE49-F238E27FC236}">
                <a16:creationId xmlns:a16="http://schemas.microsoft.com/office/drawing/2014/main" id="{22001A83-D31B-8C70-5A5F-3BF46186BB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0" y="857250"/>
            <a:ext cx="5933440" cy="333756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2" name="Content Placeholder 11" descr="A painting of a person in a white robe sitting on a rock surrounded by people&#10;&#10;Description automatically generated">
            <a:extLst>
              <a:ext uri="{FF2B5EF4-FFF2-40B4-BE49-F238E27FC236}">
                <a16:creationId xmlns:a16="http://schemas.microsoft.com/office/drawing/2014/main" id="{5A519092-8148-79E8-542E-E5F3C4D94F17}"/>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990600" y="3100050"/>
            <a:ext cx="6172200" cy="303787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3" name="Text Placeholder 3">
            <a:extLst>
              <a:ext uri="{FF2B5EF4-FFF2-40B4-BE49-F238E27FC236}">
                <a16:creationId xmlns:a16="http://schemas.microsoft.com/office/drawing/2014/main" id="{C3AB411F-EF80-997B-B8F9-109EF5601B6B}"/>
              </a:ext>
            </a:extLst>
          </p:cNvPr>
          <p:cNvSpPr txBox="1">
            <a:spLocks/>
          </p:cNvSpPr>
          <p:nvPr/>
        </p:nvSpPr>
        <p:spPr>
          <a:xfrm>
            <a:off x="7307580" y="4443730"/>
            <a:ext cx="4038600" cy="1694199"/>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dirty="0">
                <a:solidFill>
                  <a:schemeClr val="bg1"/>
                </a:solidFill>
              </a:rPr>
              <a:t>Matthew 5</a:t>
            </a:r>
          </a:p>
          <a:p>
            <a:r>
              <a:rPr lang="en-US" sz="1700" dirty="0">
                <a:solidFill>
                  <a:schemeClr val="bg1"/>
                </a:solidFill>
              </a:rPr>
              <a:t> Seeing the crowds, he went up on the mountain, and when he sat down, his disciples came to him.</a:t>
            </a:r>
          </a:p>
          <a:p>
            <a:r>
              <a:rPr lang="en-US" sz="1700" baseline="30000" dirty="0">
                <a:solidFill>
                  <a:schemeClr val="bg1"/>
                </a:solidFill>
              </a:rPr>
              <a:t>2 </a:t>
            </a:r>
            <a:r>
              <a:rPr lang="en-US" sz="1700" dirty="0">
                <a:solidFill>
                  <a:schemeClr val="bg1"/>
                </a:solidFill>
              </a:rPr>
              <a:t>And he opened his mouth and taught them, saying:</a:t>
            </a:r>
            <a:endParaRPr lang="en-US" sz="1700" dirty="0"/>
          </a:p>
        </p:txBody>
      </p:sp>
    </p:spTree>
    <p:extLst>
      <p:ext uri="{BB962C8B-B14F-4D97-AF65-F5344CB8AC3E}">
        <p14:creationId xmlns:p14="http://schemas.microsoft.com/office/powerpoint/2010/main" val="4104775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a:extLst>
            <a:ext uri="{FF2B5EF4-FFF2-40B4-BE49-F238E27FC236}">
              <a16:creationId xmlns:a16="http://schemas.microsoft.com/office/drawing/2014/main" id="{555A7244-C873-786C-14F0-7EB859898AC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BA911CF2-F67C-A525-CB6C-0427A152D8CB}"/>
              </a:ext>
            </a:extLst>
          </p:cNvPr>
          <p:cNvSpPr/>
          <p:nvPr/>
        </p:nvSpPr>
        <p:spPr>
          <a:xfrm>
            <a:off x="701040" y="433070"/>
            <a:ext cx="10789920" cy="5967730"/>
          </a:xfrm>
          <a:prstGeom prst="rect">
            <a:avLst/>
          </a:prstGeom>
          <a:solidFill>
            <a:schemeClr val="accent6">
              <a:lumMod val="75000"/>
              <a:alpha val="88000"/>
            </a:schemeClr>
          </a:solidFill>
          <a:ln w="57150">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7752FC-D784-6FE1-5B65-96D88E8C333B}"/>
              </a:ext>
            </a:extLst>
          </p:cNvPr>
          <p:cNvSpPr>
            <a:spLocks noGrp="1"/>
          </p:cNvSpPr>
          <p:nvPr>
            <p:ph type="title"/>
          </p:nvPr>
        </p:nvSpPr>
        <p:spPr>
          <a:xfrm>
            <a:off x="990600" y="594360"/>
            <a:ext cx="4038600" cy="777240"/>
          </a:xfrm>
        </p:spPr>
        <p:txBody>
          <a:bodyPr/>
          <a:lstStyle/>
          <a:p>
            <a:r>
              <a:rPr lang="en-US" dirty="0">
                <a:solidFill>
                  <a:schemeClr val="bg1"/>
                </a:solidFill>
              </a:rPr>
              <a:t>CRAFT TIME</a:t>
            </a:r>
          </a:p>
        </p:txBody>
      </p:sp>
      <p:sp>
        <p:nvSpPr>
          <p:cNvPr id="4" name="Text Placeholder 3">
            <a:extLst>
              <a:ext uri="{FF2B5EF4-FFF2-40B4-BE49-F238E27FC236}">
                <a16:creationId xmlns:a16="http://schemas.microsoft.com/office/drawing/2014/main" id="{D3E2507A-6084-968D-C2A1-416F70655159}"/>
              </a:ext>
            </a:extLst>
          </p:cNvPr>
          <p:cNvSpPr>
            <a:spLocks noGrp="1"/>
          </p:cNvSpPr>
          <p:nvPr>
            <p:ph type="body" sz="half" idx="2"/>
          </p:nvPr>
        </p:nvSpPr>
        <p:spPr>
          <a:xfrm>
            <a:off x="980021" y="1404278"/>
            <a:ext cx="4038600" cy="2659282"/>
          </a:xfrm>
        </p:spPr>
        <p:txBody>
          <a:bodyPr/>
          <a:lstStyle/>
          <a:p>
            <a:r>
              <a:rPr lang="en-US" dirty="0">
                <a:solidFill>
                  <a:schemeClr val="bg1"/>
                </a:solidFill>
              </a:rPr>
              <a:t>As we talk about each of the Beatitudes, add a petal to the sunflower  OR circle to the snowflake with that beatitude and blessing.</a:t>
            </a:r>
          </a:p>
          <a:p>
            <a:endParaRPr lang="en-US" dirty="0">
              <a:solidFill>
                <a:schemeClr val="bg1"/>
              </a:solidFill>
            </a:endParaRPr>
          </a:p>
          <a:p>
            <a:r>
              <a:rPr lang="en-US" dirty="0">
                <a:solidFill>
                  <a:schemeClr val="bg1"/>
                </a:solidFill>
              </a:rPr>
              <a:t>Think about how snowflakes come quietly down and, together, make such beauty.</a:t>
            </a:r>
          </a:p>
          <a:p>
            <a:endParaRPr lang="en-US" dirty="0">
              <a:solidFill>
                <a:schemeClr val="bg1"/>
              </a:solidFill>
            </a:endParaRPr>
          </a:p>
          <a:p>
            <a:r>
              <a:rPr lang="en-US" dirty="0">
                <a:solidFill>
                  <a:schemeClr val="bg1"/>
                </a:solidFill>
              </a:rPr>
              <a:t>Think about how a sunflower grows so tall with God’s blessing of sun and rain.</a:t>
            </a:r>
          </a:p>
        </p:txBody>
      </p:sp>
      <p:pic>
        <p:nvPicPr>
          <p:cNvPr id="9" name="Content Placeholder 8" descr="A cartoon of a person with his arms up&#10;&#10;Description automatically generated">
            <a:extLst>
              <a:ext uri="{FF2B5EF4-FFF2-40B4-BE49-F238E27FC236}">
                <a16:creationId xmlns:a16="http://schemas.microsoft.com/office/drawing/2014/main" id="{1E1D7933-A2ED-8B5B-C253-2168B3E13AC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1040" y="4069080"/>
            <a:ext cx="4793589" cy="2360295"/>
          </a:xfrm>
        </p:spPr>
      </p:pic>
      <p:sp>
        <p:nvSpPr>
          <p:cNvPr id="10" name="Rectangle 9">
            <a:extLst>
              <a:ext uri="{FF2B5EF4-FFF2-40B4-BE49-F238E27FC236}">
                <a16:creationId xmlns:a16="http://schemas.microsoft.com/office/drawing/2014/main" id="{ED4DA226-7DBE-3C08-AA9F-A26898D1EEB7}"/>
              </a:ext>
            </a:extLst>
          </p:cNvPr>
          <p:cNvSpPr/>
          <p:nvPr/>
        </p:nvSpPr>
        <p:spPr>
          <a:xfrm>
            <a:off x="5341683" y="727075"/>
            <a:ext cx="5882640" cy="5379720"/>
          </a:xfrm>
          <a:prstGeom prst="rect">
            <a:avLst/>
          </a:prstGeom>
          <a:solidFill>
            <a:schemeClr val="tx2">
              <a:lumMod val="50000"/>
              <a:lumOff val="50000"/>
            </a:schemeClr>
          </a:solidFill>
          <a:ln w="762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pic>
        <p:nvPicPr>
          <p:cNvPr id="16" name="Picture 15" descr="A yellow flower with black text&#10;&#10;Description automatically generated">
            <a:extLst>
              <a:ext uri="{FF2B5EF4-FFF2-40B4-BE49-F238E27FC236}">
                <a16:creationId xmlns:a16="http://schemas.microsoft.com/office/drawing/2014/main" id="{B77161C6-C55F-4301-A91B-B8042A0EBC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92579" y="2790177"/>
            <a:ext cx="2508682" cy="2508682"/>
          </a:xfrm>
          <a:prstGeom prst="rect">
            <a:avLst/>
          </a:prstGeom>
        </p:spPr>
      </p:pic>
      <p:sp>
        <p:nvSpPr>
          <p:cNvPr id="17" name="TextBox 16">
            <a:extLst>
              <a:ext uri="{FF2B5EF4-FFF2-40B4-BE49-F238E27FC236}">
                <a16:creationId xmlns:a16="http://schemas.microsoft.com/office/drawing/2014/main" id="{7157FE7F-AE2E-4D15-B53A-77710CE81028}"/>
              </a:ext>
            </a:extLst>
          </p:cNvPr>
          <p:cNvSpPr txBox="1"/>
          <p:nvPr/>
        </p:nvSpPr>
        <p:spPr>
          <a:xfrm>
            <a:off x="5494629" y="5463570"/>
            <a:ext cx="5566719"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400" dirty="0">
                <a:hlinkClick r:id="rId5"/>
              </a:rPr>
              <a:t>https://www.orientaltrading.com/the-bee-atitudes-sign-craft-kit-makes-12-a2-14194665.fltr</a:t>
            </a:r>
            <a:r>
              <a:rPr lang="en-US" sz="1400" dirty="0"/>
              <a:t> </a:t>
            </a:r>
          </a:p>
        </p:txBody>
      </p:sp>
      <p:pic>
        <p:nvPicPr>
          <p:cNvPr id="8" name="Picture 7" descr="A black and white poster with text&#10;&#10;Description automatically generated">
            <a:extLst>
              <a:ext uri="{FF2B5EF4-FFF2-40B4-BE49-F238E27FC236}">
                <a16:creationId xmlns:a16="http://schemas.microsoft.com/office/drawing/2014/main" id="{10093AB3-9C00-2C93-6118-F9C53584432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54327" y="2195298"/>
            <a:ext cx="2425769" cy="3121269"/>
          </a:xfrm>
          <a:prstGeom prst="rect">
            <a:avLst/>
          </a:prstGeom>
        </p:spPr>
      </p:pic>
      <p:pic>
        <p:nvPicPr>
          <p:cNvPr id="12" name="Picture 11" descr="A group of round white circles with text&#10;&#10;Description automatically generated">
            <a:extLst>
              <a:ext uri="{FF2B5EF4-FFF2-40B4-BE49-F238E27FC236}">
                <a16:creationId xmlns:a16="http://schemas.microsoft.com/office/drawing/2014/main" id="{825DD9AD-95BF-AFBD-5D14-3F64F843F7AC}"/>
              </a:ext>
            </a:extLst>
          </p:cNvPr>
          <p:cNvPicPr>
            <a:picLocks noChangeAspect="1"/>
          </p:cNvPicPr>
          <p:nvPr/>
        </p:nvPicPr>
        <p:blipFill>
          <a:blip r:embed="rId7">
            <a:extLst>
              <a:ext uri="{28A0092B-C50C-407E-A947-70E740481C1C}">
                <a14:useLocalDpi xmlns:a14="http://schemas.microsoft.com/office/drawing/2010/main" val="0"/>
              </a:ext>
            </a:extLst>
          </a:blip>
          <a:srcRect t="34053"/>
          <a:stretch/>
        </p:blipFill>
        <p:spPr>
          <a:xfrm>
            <a:off x="8359476" y="1046504"/>
            <a:ext cx="2934177" cy="1672541"/>
          </a:xfrm>
          <a:prstGeom prst="rect">
            <a:avLst/>
          </a:prstGeom>
        </p:spPr>
      </p:pic>
      <p:pic>
        <p:nvPicPr>
          <p:cNvPr id="13" name="Picture 12" descr="A group of round white circles with text&#10;&#10;Description automatically generated">
            <a:extLst>
              <a:ext uri="{FF2B5EF4-FFF2-40B4-BE49-F238E27FC236}">
                <a16:creationId xmlns:a16="http://schemas.microsoft.com/office/drawing/2014/main" id="{1A9CB519-6080-585F-6313-34107BAD04F5}"/>
              </a:ext>
            </a:extLst>
          </p:cNvPr>
          <p:cNvPicPr>
            <a:picLocks noChangeAspect="1"/>
          </p:cNvPicPr>
          <p:nvPr/>
        </p:nvPicPr>
        <p:blipFill>
          <a:blip r:embed="rId7">
            <a:extLst>
              <a:ext uri="{28A0092B-C50C-407E-A947-70E740481C1C}">
                <a14:useLocalDpi xmlns:a14="http://schemas.microsoft.com/office/drawing/2010/main" val="0"/>
              </a:ext>
            </a:extLst>
          </a:blip>
          <a:srcRect b="67100"/>
          <a:stretch/>
        </p:blipFill>
        <p:spPr>
          <a:xfrm>
            <a:off x="5494629" y="1024242"/>
            <a:ext cx="2934177" cy="834390"/>
          </a:xfrm>
          <a:prstGeom prst="rect">
            <a:avLst/>
          </a:prstGeom>
        </p:spPr>
      </p:pic>
    </p:spTree>
    <p:extLst>
      <p:ext uri="{BB962C8B-B14F-4D97-AF65-F5344CB8AC3E}">
        <p14:creationId xmlns:p14="http://schemas.microsoft.com/office/powerpoint/2010/main" val="1161696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a:extLst>
            <a:ext uri="{FF2B5EF4-FFF2-40B4-BE49-F238E27FC236}">
              <a16:creationId xmlns:a16="http://schemas.microsoft.com/office/drawing/2014/main" id="{CF4FA291-4A0C-4AB4-636C-86A5AD13D1CE}"/>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1E0576E3-6B67-DC6E-82BF-4D03A8ABA6E8}"/>
              </a:ext>
            </a:extLst>
          </p:cNvPr>
          <p:cNvSpPr/>
          <p:nvPr/>
        </p:nvSpPr>
        <p:spPr>
          <a:xfrm>
            <a:off x="701040" y="433070"/>
            <a:ext cx="10789920" cy="5967730"/>
          </a:xfrm>
          <a:prstGeom prst="rect">
            <a:avLst/>
          </a:prstGeom>
          <a:solidFill>
            <a:schemeClr val="accent6">
              <a:lumMod val="75000"/>
              <a:alpha val="88000"/>
            </a:schemeClr>
          </a:solidFill>
          <a:ln w="57150">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CE0E12-FF0A-7E11-8819-9A7A65CB5CAB}"/>
              </a:ext>
            </a:extLst>
          </p:cNvPr>
          <p:cNvSpPr>
            <a:spLocks noGrp="1"/>
          </p:cNvSpPr>
          <p:nvPr>
            <p:ph type="title"/>
          </p:nvPr>
        </p:nvSpPr>
        <p:spPr>
          <a:xfrm>
            <a:off x="990600" y="594360"/>
            <a:ext cx="4307002" cy="1204460"/>
          </a:xfrm>
        </p:spPr>
        <p:txBody>
          <a:bodyPr>
            <a:normAutofit fontScale="90000"/>
          </a:bodyPr>
          <a:lstStyle/>
          <a:p>
            <a:r>
              <a:rPr lang="en-US" dirty="0">
                <a:solidFill>
                  <a:schemeClr val="bg1"/>
                </a:solidFill>
              </a:rPr>
              <a:t>What kind of attitude should a child of God have?</a:t>
            </a:r>
          </a:p>
        </p:txBody>
      </p:sp>
      <p:sp>
        <p:nvSpPr>
          <p:cNvPr id="4" name="Text Placeholder 3">
            <a:extLst>
              <a:ext uri="{FF2B5EF4-FFF2-40B4-BE49-F238E27FC236}">
                <a16:creationId xmlns:a16="http://schemas.microsoft.com/office/drawing/2014/main" id="{F1603410-7607-87CE-ED9F-53AFB44A9BFD}"/>
              </a:ext>
            </a:extLst>
          </p:cNvPr>
          <p:cNvSpPr>
            <a:spLocks noGrp="1"/>
          </p:cNvSpPr>
          <p:nvPr>
            <p:ph type="body" sz="half" idx="2"/>
          </p:nvPr>
        </p:nvSpPr>
        <p:spPr>
          <a:xfrm>
            <a:off x="980021" y="2113612"/>
            <a:ext cx="4038600" cy="2945569"/>
          </a:xfrm>
        </p:spPr>
        <p:txBody>
          <a:bodyPr>
            <a:normAutofit/>
          </a:bodyPr>
          <a:lstStyle/>
          <a:p>
            <a:r>
              <a:rPr lang="en-US" dirty="0">
                <a:solidFill>
                  <a:schemeClr val="bg1"/>
                </a:solidFill>
              </a:rPr>
              <a:t>Jesus wants us all to know the answer to that question.  He started his sermon by talking about the type of attitude we should have.</a:t>
            </a:r>
          </a:p>
          <a:p>
            <a:endParaRPr lang="en-US" dirty="0">
              <a:solidFill>
                <a:schemeClr val="bg1"/>
              </a:solidFill>
            </a:endParaRPr>
          </a:p>
          <a:p>
            <a:r>
              <a:rPr lang="en-US" dirty="0">
                <a:solidFill>
                  <a:schemeClr val="bg1"/>
                </a:solidFill>
              </a:rPr>
              <a:t>I need 3 volunteers to mimic the 3 in the pictures (or everyone choose 1 to mimic). </a:t>
            </a:r>
          </a:p>
          <a:p>
            <a:r>
              <a:rPr lang="en-US" dirty="0">
                <a:solidFill>
                  <a:schemeClr val="bg1"/>
                </a:solidFill>
              </a:rPr>
              <a:t> Be a statue and stay that way until I tell you can move.</a:t>
            </a:r>
          </a:p>
        </p:txBody>
      </p:sp>
      <p:sp>
        <p:nvSpPr>
          <p:cNvPr id="10" name="Rectangle 9">
            <a:extLst>
              <a:ext uri="{FF2B5EF4-FFF2-40B4-BE49-F238E27FC236}">
                <a16:creationId xmlns:a16="http://schemas.microsoft.com/office/drawing/2014/main" id="{43A11633-2825-307B-DEBA-F922CF5DF937}"/>
              </a:ext>
            </a:extLst>
          </p:cNvPr>
          <p:cNvSpPr/>
          <p:nvPr/>
        </p:nvSpPr>
        <p:spPr>
          <a:xfrm>
            <a:off x="5341683" y="727075"/>
            <a:ext cx="5882640" cy="5379720"/>
          </a:xfrm>
          <a:prstGeom prst="rect">
            <a:avLst/>
          </a:prstGeom>
          <a:solidFill>
            <a:schemeClr val="tx2">
              <a:lumMod val="50000"/>
              <a:lumOff val="50000"/>
            </a:schemeClr>
          </a:solidFill>
          <a:ln w="762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pic>
        <p:nvPicPr>
          <p:cNvPr id="5" name="Picture 4" descr="A cartoon of a child with his arms crossed&#10;&#10;Description automatically generated">
            <a:extLst>
              <a:ext uri="{FF2B5EF4-FFF2-40B4-BE49-F238E27FC236}">
                <a16:creationId xmlns:a16="http://schemas.microsoft.com/office/drawing/2014/main" id="{91A3169E-FED4-F0B3-F543-1A508741DA8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8968" r="19960"/>
          <a:stretch/>
        </p:blipFill>
        <p:spPr>
          <a:xfrm flipH="1">
            <a:off x="5297602" y="1069392"/>
            <a:ext cx="1831699" cy="5379720"/>
          </a:xfrm>
          <a:prstGeom prst="rect">
            <a:avLst/>
          </a:prstGeom>
        </p:spPr>
      </p:pic>
      <p:pic>
        <p:nvPicPr>
          <p:cNvPr id="6" name="Picture 5" descr="Cartoon a cartoon of a child holding a bowl&#10;&#10;Description automatically generated">
            <a:extLst>
              <a:ext uri="{FF2B5EF4-FFF2-40B4-BE49-F238E27FC236}">
                <a16:creationId xmlns:a16="http://schemas.microsoft.com/office/drawing/2014/main" id="{FDBAE18D-1F77-09CF-2CCA-F432966713F9}"/>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291827" y="3309743"/>
            <a:ext cx="2147515" cy="2797052"/>
          </a:xfrm>
          <a:prstGeom prst="rect">
            <a:avLst/>
          </a:prstGeom>
        </p:spPr>
      </p:pic>
      <p:pic>
        <p:nvPicPr>
          <p:cNvPr id="20" name="Picture 19" descr="A person sitting on the floor&#10;&#10;Description automatically generated">
            <a:extLst>
              <a:ext uri="{FF2B5EF4-FFF2-40B4-BE49-F238E27FC236}">
                <a16:creationId xmlns:a16="http://schemas.microsoft.com/office/drawing/2014/main" id="{B2E8E95E-3093-9E01-0919-12215478EB9D}"/>
              </a:ext>
            </a:extLst>
          </p:cNvPr>
          <p:cNvPicPr>
            <a:picLocks noChangeAspect="1"/>
          </p:cNvPicPr>
          <p:nvPr/>
        </p:nvPicPr>
        <p:blipFill>
          <a:blip r:embed="rId6">
            <a:extLst>
              <a:ext uri="{28A0092B-C50C-407E-A947-70E740481C1C}">
                <a14:useLocalDpi xmlns:a14="http://schemas.microsoft.com/office/drawing/2010/main" val="0"/>
              </a:ext>
            </a:extLst>
          </a:blip>
          <a:srcRect l="26852" r="34307"/>
          <a:stretch/>
        </p:blipFill>
        <p:spPr>
          <a:xfrm>
            <a:off x="9615183" y="3443825"/>
            <a:ext cx="1479835" cy="2528887"/>
          </a:xfrm>
          <a:prstGeom prst="rect">
            <a:avLst/>
          </a:prstGeom>
        </p:spPr>
      </p:pic>
      <p:sp>
        <p:nvSpPr>
          <p:cNvPr id="21" name="Speech Bubble: Rectangle with Corners Rounded 20">
            <a:extLst>
              <a:ext uri="{FF2B5EF4-FFF2-40B4-BE49-F238E27FC236}">
                <a16:creationId xmlns:a16="http://schemas.microsoft.com/office/drawing/2014/main" id="{29F3F7F2-2565-2B59-D046-E6C45DBD53F6}"/>
              </a:ext>
            </a:extLst>
          </p:cNvPr>
          <p:cNvSpPr/>
          <p:nvPr/>
        </p:nvSpPr>
        <p:spPr>
          <a:xfrm>
            <a:off x="5565351" y="698500"/>
            <a:ext cx="3394538" cy="914400"/>
          </a:xfrm>
          <a:prstGeom prst="wedgeRoundRect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I don’t need none of your</a:t>
            </a:r>
          </a:p>
          <a:p>
            <a:pPr algn="ctr"/>
            <a:r>
              <a:rPr lang="en-US" dirty="0"/>
              <a:t> no good blessings.</a:t>
            </a:r>
          </a:p>
          <a:p>
            <a:pPr algn="ctr"/>
            <a:r>
              <a:rPr lang="en-US" dirty="0"/>
              <a:t>I can do everything by myself!</a:t>
            </a:r>
          </a:p>
        </p:txBody>
      </p:sp>
      <p:sp>
        <p:nvSpPr>
          <p:cNvPr id="22" name="Speech Bubble: Rectangle with Corners Rounded 21">
            <a:extLst>
              <a:ext uri="{FF2B5EF4-FFF2-40B4-BE49-F238E27FC236}">
                <a16:creationId xmlns:a16="http://schemas.microsoft.com/office/drawing/2014/main" id="{9E18BD0E-6549-714F-6C97-E79E95AD97C7}"/>
              </a:ext>
            </a:extLst>
          </p:cNvPr>
          <p:cNvSpPr/>
          <p:nvPr/>
        </p:nvSpPr>
        <p:spPr>
          <a:xfrm>
            <a:off x="6997926" y="2249222"/>
            <a:ext cx="2820631" cy="898712"/>
          </a:xfrm>
          <a:prstGeom prst="wedgeRoundRectCallou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Please give me a little.  </a:t>
            </a:r>
          </a:p>
          <a:p>
            <a:pPr algn="ctr"/>
            <a:r>
              <a:rPr lang="en-US" dirty="0"/>
              <a:t> I really need a little help, actually, a lot of help!</a:t>
            </a:r>
          </a:p>
        </p:txBody>
      </p:sp>
      <p:sp>
        <p:nvSpPr>
          <p:cNvPr id="23" name="Speech Bubble: Rectangle with Corners Rounded 22">
            <a:extLst>
              <a:ext uri="{FF2B5EF4-FFF2-40B4-BE49-F238E27FC236}">
                <a16:creationId xmlns:a16="http://schemas.microsoft.com/office/drawing/2014/main" id="{72617BFF-6359-00E5-4AED-2515EB675530}"/>
              </a:ext>
            </a:extLst>
          </p:cNvPr>
          <p:cNvSpPr/>
          <p:nvPr/>
        </p:nvSpPr>
        <p:spPr>
          <a:xfrm>
            <a:off x="10073390" y="1612900"/>
            <a:ext cx="1707130" cy="1355152"/>
          </a:xfrm>
          <a:prstGeom prst="wedgeRoundRectCallo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No one loves me.  I’m a terrible no good for nothing.</a:t>
            </a:r>
          </a:p>
        </p:txBody>
      </p:sp>
      <p:sp>
        <p:nvSpPr>
          <p:cNvPr id="24" name="Speech Bubble: Rectangle with Corners Rounded 23">
            <a:extLst>
              <a:ext uri="{FF2B5EF4-FFF2-40B4-BE49-F238E27FC236}">
                <a16:creationId xmlns:a16="http://schemas.microsoft.com/office/drawing/2014/main" id="{94E0AE24-57A5-38EC-3B21-DECE601A4FA8}"/>
              </a:ext>
            </a:extLst>
          </p:cNvPr>
          <p:cNvSpPr/>
          <p:nvPr/>
        </p:nvSpPr>
        <p:spPr>
          <a:xfrm>
            <a:off x="9183557" y="113497"/>
            <a:ext cx="2820631" cy="1451091"/>
          </a:xfrm>
          <a:prstGeom prst="wedgeRoundRectCallout">
            <a:avLst>
              <a:gd name="adj1" fmla="val -107637"/>
              <a:gd name="adj2" fmla="val -52736"/>
              <a:gd name="adj3" fmla="val 16667"/>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Who can I bless today with my gifts?</a:t>
            </a:r>
          </a:p>
        </p:txBody>
      </p:sp>
      <p:sp>
        <p:nvSpPr>
          <p:cNvPr id="25" name="Rectangle 24">
            <a:extLst>
              <a:ext uri="{FF2B5EF4-FFF2-40B4-BE49-F238E27FC236}">
                <a16:creationId xmlns:a16="http://schemas.microsoft.com/office/drawing/2014/main" id="{60E5CCBC-5AF9-FB36-7C55-6E1DDAA9DEA1}"/>
              </a:ext>
            </a:extLst>
          </p:cNvPr>
          <p:cNvSpPr/>
          <p:nvPr/>
        </p:nvSpPr>
        <p:spPr>
          <a:xfrm>
            <a:off x="5657155" y="3947193"/>
            <a:ext cx="1253977" cy="667526"/>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Proud</a:t>
            </a:r>
          </a:p>
          <a:p>
            <a:pPr algn="ctr"/>
            <a:r>
              <a:rPr lang="en-US" dirty="0"/>
              <a:t>conceited</a:t>
            </a:r>
          </a:p>
        </p:txBody>
      </p:sp>
      <p:sp>
        <p:nvSpPr>
          <p:cNvPr id="26" name="Rectangle 25">
            <a:extLst>
              <a:ext uri="{FF2B5EF4-FFF2-40B4-BE49-F238E27FC236}">
                <a16:creationId xmlns:a16="http://schemas.microsoft.com/office/drawing/2014/main" id="{8DDA9A06-A8C8-FBF1-9F48-031858F080BE}"/>
              </a:ext>
            </a:extLst>
          </p:cNvPr>
          <p:cNvSpPr/>
          <p:nvPr/>
        </p:nvSpPr>
        <p:spPr>
          <a:xfrm>
            <a:off x="7469139" y="5031257"/>
            <a:ext cx="1253977" cy="61578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Humble</a:t>
            </a:r>
          </a:p>
          <a:p>
            <a:pPr algn="ctr"/>
            <a:r>
              <a:rPr lang="en-US" dirty="0"/>
              <a:t>In Want</a:t>
            </a:r>
          </a:p>
        </p:txBody>
      </p:sp>
      <p:sp>
        <p:nvSpPr>
          <p:cNvPr id="27" name="Rectangle 26">
            <a:extLst>
              <a:ext uri="{FF2B5EF4-FFF2-40B4-BE49-F238E27FC236}">
                <a16:creationId xmlns:a16="http://schemas.microsoft.com/office/drawing/2014/main" id="{7EFB04CA-91AF-9B77-8011-CAFE1A18AA31}"/>
              </a:ext>
            </a:extLst>
          </p:cNvPr>
          <p:cNvSpPr/>
          <p:nvPr/>
        </p:nvSpPr>
        <p:spPr>
          <a:xfrm>
            <a:off x="9758039" y="4614719"/>
            <a:ext cx="1253977" cy="63038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Low self esteem</a:t>
            </a:r>
          </a:p>
        </p:txBody>
      </p:sp>
    </p:spTree>
    <p:extLst>
      <p:ext uri="{BB962C8B-B14F-4D97-AF65-F5344CB8AC3E}">
        <p14:creationId xmlns:p14="http://schemas.microsoft.com/office/powerpoint/2010/main" val="2111367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a:extLst>
            <a:ext uri="{FF2B5EF4-FFF2-40B4-BE49-F238E27FC236}">
              <a16:creationId xmlns:a16="http://schemas.microsoft.com/office/drawing/2014/main" id="{A2F4A2DD-E6DC-E5BF-27CD-81D0BB17B52B}"/>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50EF675-313B-D966-B1F2-0E728DCF0937}"/>
              </a:ext>
            </a:extLst>
          </p:cNvPr>
          <p:cNvSpPr/>
          <p:nvPr/>
        </p:nvSpPr>
        <p:spPr>
          <a:xfrm>
            <a:off x="701040" y="433070"/>
            <a:ext cx="10789920" cy="5967730"/>
          </a:xfrm>
          <a:prstGeom prst="rect">
            <a:avLst/>
          </a:prstGeom>
          <a:solidFill>
            <a:schemeClr val="accent6">
              <a:lumMod val="75000"/>
              <a:alpha val="88000"/>
            </a:schemeClr>
          </a:solidFill>
          <a:ln w="57150">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C8BE12-F759-AFA5-B5A8-1659B1DFF39F}"/>
              </a:ext>
            </a:extLst>
          </p:cNvPr>
          <p:cNvSpPr>
            <a:spLocks noGrp="1"/>
          </p:cNvSpPr>
          <p:nvPr>
            <p:ph type="title"/>
          </p:nvPr>
        </p:nvSpPr>
        <p:spPr>
          <a:xfrm>
            <a:off x="990600" y="594360"/>
            <a:ext cx="4307002" cy="1204460"/>
          </a:xfrm>
        </p:spPr>
        <p:txBody>
          <a:bodyPr>
            <a:normAutofit/>
          </a:bodyPr>
          <a:lstStyle/>
          <a:p>
            <a:r>
              <a:rPr lang="en-US" dirty="0">
                <a:solidFill>
                  <a:schemeClr val="bg1"/>
                </a:solidFill>
              </a:rPr>
              <a:t>Who is ready to catch and receive the gifts?</a:t>
            </a:r>
          </a:p>
        </p:txBody>
      </p:sp>
      <p:sp>
        <p:nvSpPr>
          <p:cNvPr id="4" name="Text Placeholder 3">
            <a:extLst>
              <a:ext uri="{FF2B5EF4-FFF2-40B4-BE49-F238E27FC236}">
                <a16:creationId xmlns:a16="http://schemas.microsoft.com/office/drawing/2014/main" id="{F74D24DB-2FB6-B7BD-CB70-8236D8BC35B1}"/>
              </a:ext>
            </a:extLst>
          </p:cNvPr>
          <p:cNvSpPr>
            <a:spLocks noGrp="1"/>
          </p:cNvSpPr>
          <p:nvPr>
            <p:ph type="body" sz="half" idx="2"/>
          </p:nvPr>
        </p:nvSpPr>
        <p:spPr>
          <a:xfrm>
            <a:off x="935943" y="5536444"/>
            <a:ext cx="4383700" cy="949979"/>
          </a:xfrm>
        </p:spPr>
        <p:txBody>
          <a:bodyPr>
            <a:normAutofit/>
          </a:bodyPr>
          <a:lstStyle/>
          <a:p>
            <a:r>
              <a:rPr lang="en-US" dirty="0">
                <a:solidFill>
                  <a:schemeClr val="bg1"/>
                </a:solidFill>
              </a:rPr>
              <a:t>Teacher: Print blessing ‘money’ on green paper and cut out.  Throw money in the air and see who, without changing their pose can catch it.</a:t>
            </a:r>
          </a:p>
        </p:txBody>
      </p:sp>
      <p:sp>
        <p:nvSpPr>
          <p:cNvPr id="10" name="Rectangle 9">
            <a:extLst>
              <a:ext uri="{FF2B5EF4-FFF2-40B4-BE49-F238E27FC236}">
                <a16:creationId xmlns:a16="http://schemas.microsoft.com/office/drawing/2014/main" id="{AC2EE4A6-BD7E-2901-714A-636E696F6FB6}"/>
              </a:ext>
            </a:extLst>
          </p:cNvPr>
          <p:cNvSpPr/>
          <p:nvPr/>
        </p:nvSpPr>
        <p:spPr>
          <a:xfrm>
            <a:off x="5341683" y="727075"/>
            <a:ext cx="5882640" cy="5379720"/>
          </a:xfrm>
          <a:prstGeom prst="rect">
            <a:avLst/>
          </a:prstGeom>
          <a:solidFill>
            <a:schemeClr val="tx2">
              <a:lumMod val="50000"/>
              <a:lumOff val="50000"/>
            </a:schemeClr>
          </a:solidFill>
          <a:ln w="762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pic>
        <p:nvPicPr>
          <p:cNvPr id="5" name="Picture 4" descr="A cartoon of a child with his arms crossed&#10;&#10;Description automatically generated">
            <a:extLst>
              <a:ext uri="{FF2B5EF4-FFF2-40B4-BE49-F238E27FC236}">
                <a16:creationId xmlns:a16="http://schemas.microsoft.com/office/drawing/2014/main" id="{AB851301-DB24-05E0-68B4-D54A42AA50B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8968" r="19960"/>
          <a:stretch/>
        </p:blipFill>
        <p:spPr>
          <a:xfrm flipH="1">
            <a:off x="5297602" y="1069392"/>
            <a:ext cx="1831699" cy="5379720"/>
          </a:xfrm>
          <a:prstGeom prst="rect">
            <a:avLst/>
          </a:prstGeom>
        </p:spPr>
      </p:pic>
      <p:pic>
        <p:nvPicPr>
          <p:cNvPr id="6" name="Picture 5" descr="Cartoon a cartoon of a child holding a bowl&#10;&#10;Description automatically generated">
            <a:extLst>
              <a:ext uri="{FF2B5EF4-FFF2-40B4-BE49-F238E27FC236}">
                <a16:creationId xmlns:a16="http://schemas.microsoft.com/office/drawing/2014/main" id="{E8FE1113-5554-62AE-82C6-A55C324423E3}"/>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291827" y="3309743"/>
            <a:ext cx="2147515" cy="2797052"/>
          </a:xfrm>
          <a:prstGeom prst="rect">
            <a:avLst/>
          </a:prstGeom>
        </p:spPr>
      </p:pic>
      <p:pic>
        <p:nvPicPr>
          <p:cNvPr id="20" name="Picture 19" descr="A person sitting on the floor&#10;&#10;Description automatically generated">
            <a:extLst>
              <a:ext uri="{FF2B5EF4-FFF2-40B4-BE49-F238E27FC236}">
                <a16:creationId xmlns:a16="http://schemas.microsoft.com/office/drawing/2014/main" id="{B85AE5BC-C785-449C-9EAF-C337BEDE4003}"/>
              </a:ext>
            </a:extLst>
          </p:cNvPr>
          <p:cNvPicPr>
            <a:picLocks noChangeAspect="1"/>
          </p:cNvPicPr>
          <p:nvPr/>
        </p:nvPicPr>
        <p:blipFill>
          <a:blip r:embed="rId6">
            <a:extLst>
              <a:ext uri="{28A0092B-C50C-407E-A947-70E740481C1C}">
                <a14:useLocalDpi xmlns:a14="http://schemas.microsoft.com/office/drawing/2010/main" val="0"/>
              </a:ext>
            </a:extLst>
          </a:blip>
          <a:srcRect l="26852" r="34307"/>
          <a:stretch/>
        </p:blipFill>
        <p:spPr>
          <a:xfrm>
            <a:off x="9615183" y="3443825"/>
            <a:ext cx="1479835" cy="2528887"/>
          </a:xfrm>
          <a:prstGeom prst="rect">
            <a:avLst/>
          </a:prstGeom>
        </p:spPr>
      </p:pic>
      <p:pic>
        <p:nvPicPr>
          <p:cNvPr id="8" name="Picture 7" descr="A bunch of green paper money&#10;&#10;Description automatically generated">
            <a:extLst>
              <a:ext uri="{FF2B5EF4-FFF2-40B4-BE49-F238E27FC236}">
                <a16:creationId xmlns:a16="http://schemas.microsoft.com/office/drawing/2014/main" id="{366CEFA2-6EE8-A8B8-9E32-EC8FF45510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64343" y="-624557"/>
            <a:ext cx="5437057" cy="5437057"/>
          </a:xfrm>
          <a:prstGeom prst="rect">
            <a:avLst/>
          </a:prstGeom>
        </p:spPr>
      </p:pic>
      <p:pic>
        <p:nvPicPr>
          <p:cNvPr id="12" name="Picture 11" descr="A purple box with orange ribbon&#10;&#10;Description automatically generated">
            <a:extLst>
              <a:ext uri="{FF2B5EF4-FFF2-40B4-BE49-F238E27FC236}">
                <a16:creationId xmlns:a16="http://schemas.microsoft.com/office/drawing/2014/main" id="{B4161C3E-CF72-1446-A8B1-657E051E77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860540">
            <a:off x="6790203" y="758993"/>
            <a:ext cx="840723" cy="823909"/>
          </a:xfrm>
          <a:prstGeom prst="rect">
            <a:avLst/>
          </a:prstGeom>
        </p:spPr>
      </p:pic>
      <p:pic>
        <p:nvPicPr>
          <p:cNvPr id="14" name="Picture 13" descr="A yellow box with a red ribbon and a bow&#10;&#10;Description automatically generated">
            <a:extLst>
              <a:ext uri="{FF2B5EF4-FFF2-40B4-BE49-F238E27FC236}">
                <a16:creationId xmlns:a16="http://schemas.microsoft.com/office/drawing/2014/main" id="{C52C8986-C38C-61BC-6131-A85765BF371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02948">
            <a:off x="8740130" y="2022186"/>
            <a:ext cx="497606" cy="684229"/>
          </a:xfrm>
          <a:prstGeom prst="rect">
            <a:avLst/>
          </a:prstGeom>
        </p:spPr>
      </p:pic>
      <p:pic>
        <p:nvPicPr>
          <p:cNvPr id="16" name="Picture 15" descr="A green box with a red ribbon and a bow&#10;&#10;Description automatically generated">
            <a:extLst>
              <a:ext uri="{FF2B5EF4-FFF2-40B4-BE49-F238E27FC236}">
                <a16:creationId xmlns:a16="http://schemas.microsoft.com/office/drawing/2014/main" id="{DB9F7364-B7F8-C0F5-7120-E88EBA049DD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882279">
            <a:off x="9632433" y="856080"/>
            <a:ext cx="523461" cy="631246"/>
          </a:xfrm>
          <a:prstGeom prst="rect">
            <a:avLst/>
          </a:prstGeom>
        </p:spPr>
      </p:pic>
      <p:pic>
        <p:nvPicPr>
          <p:cNvPr id="18" name="Picture 17" descr="A collage of images of a person with a beard&#10;&#10;Description automatically generated">
            <a:extLst>
              <a:ext uri="{FF2B5EF4-FFF2-40B4-BE49-F238E27FC236}">
                <a16:creationId xmlns:a16="http://schemas.microsoft.com/office/drawing/2014/main" id="{8D6AC1A2-9FF7-8210-7AC6-C1823542B69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0609720">
            <a:off x="1193275" y="3328093"/>
            <a:ext cx="1527921" cy="2033202"/>
          </a:xfrm>
          <a:prstGeom prst="rect">
            <a:avLst/>
          </a:prstGeom>
        </p:spPr>
      </p:pic>
      <p:sp>
        <p:nvSpPr>
          <p:cNvPr id="27" name="TextBox 26">
            <a:extLst>
              <a:ext uri="{FF2B5EF4-FFF2-40B4-BE49-F238E27FC236}">
                <a16:creationId xmlns:a16="http://schemas.microsoft.com/office/drawing/2014/main" id="{A6CD8E66-FB3A-D076-25BD-D1D81FC0DDDD}"/>
              </a:ext>
            </a:extLst>
          </p:cNvPr>
          <p:cNvSpPr txBox="1"/>
          <p:nvPr/>
        </p:nvSpPr>
        <p:spPr>
          <a:xfrm>
            <a:off x="1375963" y="1834977"/>
            <a:ext cx="3921639" cy="1200329"/>
          </a:xfrm>
          <a:prstGeom prst="rect">
            <a:avLst/>
          </a:prstGeom>
          <a:noFill/>
        </p:spPr>
        <p:txBody>
          <a:bodyPr wrap="square" rtlCol="0">
            <a:spAutoFit/>
          </a:bodyPr>
          <a:lstStyle/>
          <a:p>
            <a:r>
              <a:rPr lang="en-US" dirty="0">
                <a:solidFill>
                  <a:schemeClr val="bg1"/>
                </a:solidFill>
              </a:rPr>
              <a:t>What blessings did you receive?</a:t>
            </a:r>
          </a:p>
          <a:p>
            <a:r>
              <a:rPr lang="en-US" dirty="0">
                <a:solidFill>
                  <a:schemeClr val="bg1"/>
                </a:solidFill>
              </a:rPr>
              <a:t>Being poor in spirit means we want God’s blessings and are ready to receive it.  God is anxious to give!</a:t>
            </a:r>
          </a:p>
        </p:txBody>
      </p:sp>
    </p:spTree>
    <p:extLst>
      <p:ext uri="{BB962C8B-B14F-4D97-AF65-F5344CB8AC3E}">
        <p14:creationId xmlns:p14="http://schemas.microsoft.com/office/powerpoint/2010/main" val="1256234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2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47"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250"/>
                            </p:stCondLst>
                            <p:childTnLst>
                              <p:par>
                                <p:cTn id="17" presetID="47"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3250"/>
                            </p:stCondLst>
                            <p:childTnLst>
                              <p:par>
                                <p:cTn id="23" presetID="47"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a:extLst>
            <a:ext uri="{FF2B5EF4-FFF2-40B4-BE49-F238E27FC236}">
              <a16:creationId xmlns:a16="http://schemas.microsoft.com/office/drawing/2014/main" id="{5D56AFD1-8396-0229-0838-E53DDEB21DC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7A31E78-7BC4-33DF-C6FD-4EFA8D3D8578}"/>
              </a:ext>
            </a:extLst>
          </p:cNvPr>
          <p:cNvSpPr/>
          <p:nvPr/>
        </p:nvSpPr>
        <p:spPr>
          <a:xfrm>
            <a:off x="701040" y="433070"/>
            <a:ext cx="10789920" cy="5967730"/>
          </a:xfrm>
          <a:prstGeom prst="rect">
            <a:avLst/>
          </a:prstGeom>
          <a:solidFill>
            <a:schemeClr val="accent6">
              <a:lumMod val="75000"/>
              <a:alpha val="88000"/>
            </a:schemeClr>
          </a:solidFill>
          <a:ln w="57150">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B57533-C378-6DA8-1905-348E61BDA923}"/>
              </a:ext>
            </a:extLst>
          </p:cNvPr>
          <p:cNvSpPr>
            <a:spLocks noGrp="1"/>
          </p:cNvSpPr>
          <p:nvPr>
            <p:ph type="title"/>
          </p:nvPr>
        </p:nvSpPr>
        <p:spPr>
          <a:xfrm>
            <a:off x="990600" y="594360"/>
            <a:ext cx="4038600" cy="777240"/>
          </a:xfrm>
        </p:spPr>
        <p:txBody>
          <a:bodyPr/>
          <a:lstStyle/>
          <a:p>
            <a:r>
              <a:rPr lang="en-US" dirty="0">
                <a:solidFill>
                  <a:schemeClr val="bg1"/>
                </a:solidFill>
              </a:rPr>
              <a:t>Jesus taught the people</a:t>
            </a:r>
          </a:p>
        </p:txBody>
      </p:sp>
      <p:sp>
        <p:nvSpPr>
          <p:cNvPr id="4" name="Text Placeholder 3">
            <a:extLst>
              <a:ext uri="{FF2B5EF4-FFF2-40B4-BE49-F238E27FC236}">
                <a16:creationId xmlns:a16="http://schemas.microsoft.com/office/drawing/2014/main" id="{1685B09D-6B65-FEA4-5028-CE4FF2469698}"/>
              </a:ext>
            </a:extLst>
          </p:cNvPr>
          <p:cNvSpPr>
            <a:spLocks noGrp="1"/>
          </p:cNvSpPr>
          <p:nvPr>
            <p:ph type="body" sz="half" idx="2"/>
          </p:nvPr>
        </p:nvSpPr>
        <p:spPr>
          <a:xfrm>
            <a:off x="990600" y="1532890"/>
            <a:ext cx="4038600" cy="2536190"/>
          </a:xfrm>
        </p:spPr>
        <p:txBody>
          <a:bodyPr/>
          <a:lstStyle/>
          <a:p>
            <a:r>
              <a:rPr lang="en-US" baseline="30000" dirty="0">
                <a:solidFill>
                  <a:schemeClr val="bg1"/>
                </a:solidFill>
              </a:rPr>
              <a:t>3 </a:t>
            </a:r>
            <a:r>
              <a:rPr lang="en-US" dirty="0">
                <a:solidFill>
                  <a:schemeClr val="bg1"/>
                </a:solidFill>
              </a:rPr>
              <a:t>“Blessed are the poor in spirit, </a:t>
            </a:r>
          </a:p>
          <a:p>
            <a:r>
              <a:rPr lang="en-US" dirty="0">
                <a:solidFill>
                  <a:schemeClr val="bg1"/>
                </a:solidFill>
              </a:rPr>
              <a:t>for theirs is the kingdom of heaven.</a:t>
            </a:r>
          </a:p>
          <a:p>
            <a:endParaRPr lang="en-US" dirty="0">
              <a:solidFill>
                <a:schemeClr val="bg1"/>
              </a:solidFill>
            </a:endParaRPr>
          </a:p>
          <a:p>
            <a:r>
              <a:rPr lang="en-US" dirty="0">
                <a:solidFill>
                  <a:schemeClr val="bg1"/>
                </a:solidFill>
              </a:rPr>
              <a:t>“Great blessings belong to</a:t>
            </a:r>
          </a:p>
          <a:p>
            <a:r>
              <a:rPr lang="en-US" dirty="0">
                <a:solidFill>
                  <a:schemeClr val="bg1"/>
                </a:solidFill>
              </a:rPr>
              <a:t> those who know they are spiritually in need.</a:t>
            </a:r>
          </a:p>
        </p:txBody>
      </p:sp>
      <p:pic>
        <p:nvPicPr>
          <p:cNvPr id="9" name="Content Placeholder 8" descr="A cartoon of a person with his arms up&#10;&#10;Description automatically generated">
            <a:extLst>
              <a:ext uri="{FF2B5EF4-FFF2-40B4-BE49-F238E27FC236}">
                <a16:creationId xmlns:a16="http://schemas.microsoft.com/office/drawing/2014/main" id="{5DF4F87D-69AB-FF72-0CBD-5BD2EF2526B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1040" y="4069080"/>
            <a:ext cx="4793589" cy="2360295"/>
          </a:xfrm>
        </p:spPr>
      </p:pic>
      <p:sp>
        <p:nvSpPr>
          <p:cNvPr id="10" name="Rectangle 9">
            <a:extLst>
              <a:ext uri="{FF2B5EF4-FFF2-40B4-BE49-F238E27FC236}">
                <a16:creationId xmlns:a16="http://schemas.microsoft.com/office/drawing/2014/main" id="{4178DC44-60A5-5B3C-D37C-FE75C546D3F8}"/>
              </a:ext>
            </a:extLst>
          </p:cNvPr>
          <p:cNvSpPr/>
          <p:nvPr/>
        </p:nvSpPr>
        <p:spPr>
          <a:xfrm>
            <a:off x="5318760" y="716280"/>
            <a:ext cx="5882640" cy="5379720"/>
          </a:xfrm>
          <a:prstGeom prst="rect">
            <a:avLst/>
          </a:prstGeom>
          <a:solidFill>
            <a:schemeClr val="tx2">
              <a:lumMod val="50000"/>
              <a:lumOff val="50000"/>
            </a:schemeClr>
          </a:solidFill>
          <a:ln w="762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6" name="Oval 15">
            <a:extLst>
              <a:ext uri="{FF2B5EF4-FFF2-40B4-BE49-F238E27FC236}">
                <a16:creationId xmlns:a16="http://schemas.microsoft.com/office/drawing/2014/main" id="{192C8747-DD17-89BC-9B6F-3B5F9FD835A4}"/>
              </a:ext>
            </a:extLst>
          </p:cNvPr>
          <p:cNvSpPr/>
          <p:nvPr/>
        </p:nvSpPr>
        <p:spPr>
          <a:xfrm>
            <a:off x="6964680" y="2359955"/>
            <a:ext cx="929640" cy="84044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5" name="Picture 14" descr="Cartoon a cartoon of a child holding a bowl&#10;&#10;Description automatically generated">
            <a:extLst>
              <a:ext uri="{FF2B5EF4-FFF2-40B4-BE49-F238E27FC236}">
                <a16:creationId xmlns:a16="http://schemas.microsoft.com/office/drawing/2014/main" id="{5732D935-7BB0-CD42-C228-89C27C8411CB}"/>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63483" y="1894380"/>
            <a:ext cx="3325762" cy="4331672"/>
          </a:xfrm>
          <a:prstGeom prst="rect">
            <a:avLst/>
          </a:prstGeom>
        </p:spPr>
      </p:pic>
      <p:grpSp>
        <p:nvGrpSpPr>
          <p:cNvPr id="3" name="Group 2">
            <a:extLst>
              <a:ext uri="{FF2B5EF4-FFF2-40B4-BE49-F238E27FC236}">
                <a16:creationId xmlns:a16="http://schemas.microsoft.com/office/drawing/2014/main" id="{ED99A7C2-0664-C620-95FB-CFB45A40F805}"/>
              </a:ext>
            </a:extLst>
          </p:cNvPr>
          <p:cNvGrpSpPr/>
          <p:nvPr/>
        </p:nvGrpSpPr>
        <p:grpSpPr>
          <a:xfrm>
            <a:off x="5029200" y="96225"/>
            <a:ext cx="3966753" cy="2263730"/>
            <a:chOff x="4293327" y="96225"/>
            <a:chExt cx="3966753" cy="2263730"/>
          </a:xfrm>
        </p:grpSpPr>
        <p:sp>
          <p:nvSpPr>
            <p:cNvPr id="5" name="TextBox 4">
              <a:extLst>
                <a:ext uri="{FF2B5EF4-FFF2-40B4-BE49-F238E27FC236}">
                  <a16:creationId xmlns:a16="http://schemas.microsoft.com/office/drawing/2014/main" id="{114042F4-C4B6-C89E-0C71-605359B40455}"/>
                </a:ext>
              </a:extLst>
            </p:cNvPr>
            <p:cNvSpPr txBox="1"/>
            <p:nvPr/>
          </p:nvSpPr>
          <p:spPr>
            <a:xfrm>
              <a:off x="5961723" y="1453507"/>
              <a:ext cx="2298357" cy="461665"/>
            </a:xfrm>
            <a:prstGeom prst="rect">
              <a:avLst/>
            </a:prstGeom>
            <a:noFill/>
          </p:spPr>
          <p:txBody>
            <a:bodyPr wrap="square" rtlCol="0">
              <a:spAutoFit/>
            </a:bodyPr>
            <a:lstStyle/>
            <a:p>
              <a:r>
                <a:rPr lang="en-US" sz="2400" dirty="0">
                  <a:latin typeface="Dreaming Outloud Script Pro" panose="03050502040304050704" pitchFamily="66" charset="0"/>
                  <a:cs typeface="Dreaming Outloud Script Pro" panose="03050502040304050704" pitchFamily="66" charset="0"/>
                </a:rPr>
                <a:t>contrite</a:t>
              </a:r>
            </a:p>
          </p:txBody>
        </p:sp>
        <p:grpSp>
          <p:nvGrpSpPr>
            <p:cNvPr id="6" name="Group 5">
              <a:extLst>
                <a:ext uri="{FF2B5EF4-FFF2-40B4-BE49-F238E27FC236}">
                  <a16:creationId xmlns:a16="http://schemas.microsoft.com/office/drawing/2014/main" id="{C60A7755-231A-FF00-9F5C-393B8FC56913}"/>
                </a:ext>
              </a:extLst>
            </p:cNvPr>
            <p:cNvGrpSpPr/>
            <p:nvPr/>
          </p:nvGrpSpPr>
          <p:grpSpPr>
            <a:xfrm>
              <a:off x="4293327" y="96225"/>
              <a:ext cx="2402603" cy="2263730"/>
              <a:chOff x="4300151" y="136542"/>
              <a:chExt cx="2402603" cy="2263730"/>
            </a:xfrm>
          </p:grpSpPr>
          <p:pic>
            <p:nvPicPr>
              <p:cNvPr id="8" name="Picture 7" descr="A cartoon of a bee&#10;&#10;Description automatically generated">
                <a:extLst>
                  <a:ext uri="{FF2B5EF4-FFF2-40B4-BE49-F238E27FC236}">
                    <a16:creationId xmlns:a16="http://schemas.microsoft.com/office/drawing/2014/main" id="{07701E37-7048-158A-6EDD-C898445790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29200" y="136542"/>
                <a:ext cx="1673554" cy="1692876"/>
              </a:xfrm>
              <a:prstGeom prst="rect">
                <a:avLst/>
              </a:prstGeom>
            </p:spPr>
          </p:pic>
          <p:sp>
            <p:nvSpPr>
              <p:cNvPr id="11" name="TextBox 10">
                <a:extLst>
                  <a:ext uri="{FF2B5EF4-FFF2-40B4-BE49-F238E27FC236}">
                    <a16:creationId xmlns:a16="http://schemas.microsoft.com/office/drawing/2014/main" id="{1ECCA6AB-25E9-BC1C-1947-C6FD1B8345C3}"/>
                  </a:ext>
                </a:extLst>
              </p:cNvPr>
              <p:cNvSpPr txBox="1"/>
              <p:nvPr/>
            </p:nvSpPr>
            <p:spPr>
              <a:xfrm>
                <a:off x="4300151" y="815546"/>
                <a:ext cx="1018609" cy="461665"/>
              </a:xfrm>
              <a:prstGeom prst="rect">
                <a:avLst/>
              </a:prstGeom>
              <a:noFill/>
            </p:spPr>
            <p:txBody>
              <a:bodyPr wrap="square" rtlCol="0">
                <a:spAutoFit/>
              </a:bodyPr>
              <a:lstStyle/>
              <a:p>
                <a:r>
                  <a:rPr lang="en-US" sz="2400" dirty="0">
                    <a:latin typeface="Cavolini" panose="03000502040302020204" pitchFamily="66" charset="0"/>
                    <a:cs typeface="Cavolini" panose="03000502040302020204" pitchFamily="66" charset="0"/>
                  </a:rPr>
                  <a:t>BEE</a:t>
                </a:r>
              </a:p>
            </p:txBody>
          </p:sp>
          <p:sp>
            <p:nvSpPr>
              <p:cNvPr id="12" name="Freeform: Shape 11">
                <a:extLst>
                  <a:ext uri="{FF2B5EF4-FFF2-40B4-BE49-F238E27FC236}">
                    <a16:creationId xmlns:a16="http://schemas.microsoft.com/office/drawing/2014/main" id="{680C9D33-C375-F9CD-EDB0-1CE292B51E98}"/>
                  </a:ext>
                </a:extLst>
              </p:cNvPr>
              <p:cNvSpPr/>
              <p:nvPr/>
            </p:nvSpPr>
            <p:spPr>
              <a:xfrm>
                <a:off x="4373893" y="1383957"/>
                <a:ext cx="1656204" cy="1016315"/>
              </a:xfrm>
              <a:custGeom>
                <a:avLst/>
                <a:gdLst>
                  <a:gd name="connsiteX0" fmla="*/ 828302 w 1656204"/>
                  <a:gd name="connsiteY0" fmla="*/ 432486 h 1016315"/>
                  <a:gd name="connsiteX1" fmla="*/ 618237 w 1656204"/>
                  <a:gd name="connsiteY1" fmla="*/ 420129 h 1016315"/>
                  <a:gd name="connsiteX2" fmla="*/ 581166 w 1656204"/>
                  <a:gd name="connsiteY2" fmla="*/ 358346 h 1016315"/>
                  <a:gd name="connsiteX3" fmla="*/ 556453 w 1656204"/>
                  <a:gd name="connsiteY3" fmla="*/ 284205 h 1016315"/>
                  <a:gd name="connsiteX4" fmla="*/ 544096 w 1656204"/>
                  <a:gd name="connsiteY4" fmla="*/ 247135 h 1016315"/>
                  <a:gd name="connsiteX5" fmla="*/ 494669 w 1656204"/>
                  <a:gd name="connsiteY5" fmla="*/ 160638 h 1016315"/>
                  <a:gd name="connsiteX6" fmla="*/ 395815 w 1656204"/>
                  <a:gd name="connsiteY6" fmla="*/ 37070 h 1016315"/>
                  <a:gd name="connsiteX7" fmla="*/ 296961 w 1656204"/>
                  <a:gd name="connsiteY7" fmla="*/ 0 h 1016315"/>
                  <a:gd name="connsiteX8" fmla="*/ 161037 w 1656204"/>
                  <a:gd name="connsiteY8" fmla="*/ 12357 h 1016315"/>
                  <a:gd name="connsiteX9" fmla="*/ 111610 w 1656204"/>
                  <a:gd name="connsiteY9" fmla="*/ 37070 h 1016315"/>
                  <a:gd name="connsiteX10" fmla="*/ 12756 w 1656204"/>
                  <a:gd name="connsiteY10" fmla="*/ 148281 h 1016315"/>
                  <a:gd name="connsiteX11" fmla="*/ 399 w 1656204"/>
                  <a:gd name="connsiteY11" fmla="*/ 210065 h 1016315"/>
                  <a:gd name="connsiteX12" fmla="*/ 25112 w 1656204"/>
                  <a:gd name="connsiteY12" fmla="*/ 247135 h 1016315"/>
                  <a:gd name="connsiteX13" fmla="*/ 99253 w 1656204"/>
                  <a:gd name="connsiteY13" fmla="*/ 321275 h 1016315"/>
                  <a:gd name="connsiteX14" fmla="*/ 198107 w 1656204"/>
                  <a:gd name="connsiteY14" fmla="*/ 345989 h 1016315"/>
                  <a:gd name="connsiteX15" fmla="*/ 247534 w 1656204"/>
                  <a:gd name="connsiteY15" fmla="*/ 358346 h 1016315"/>
                  <a:gd name="connsiteX16" fmla="*/ 371102 w 1656204"/>
                  <a:gd name="connsiteY16" fmla="*/ 432486 h 1016315"/>
                  <a:gd name="connsiteX17" fmla="*/ 408172 w 1656204"/>
                  <a:gd name="connsiteY17" fmla="*/ 506627 h 1016315"/>
                  <a:gd name="connsiteX18" fmla="*/ 334031 w 1656204"/>
                  <a:gd name="connsiteY18" fmla="*/ 617838 h 1016315"/>
                  <a:gd name="connsiteX19" fmla="*/ 272248 w 1656204"/>
                  <a:gd name="connsiteY19" fmla="*/ 729048 h 1016315"/>
                  <a:gd name="connsiteX20" fmla="*/ 259891 w 1656204"/>
                  <a:gd name="connsiteY20" fmla="*/ 778475 h 1016315"/>
                  <a:gd name="connsiteX21" fmla="*/ 296961 w 1656204"/>
                  <a:gd name="connsiteY21" fmla="*/ 963827 h 1016315"/>
                  <a:gd name="connsiteX22" fmla="*/ 371102 w 1656204"/>
                  <a:gd name="connsiteY22" fmla="*/ 1013254 h 1016315"/>
                  <a:gd name="connsiteX23" fmla="*/ 741804 w 1656204"/>
                  <a:gd name="connsiteY23" fmla="*/ 1000897 h 1016315"/>
                  <a:gd name="connsiteX24" fmla="*/ 815945 w 1656204"/>
                  <a:gd name="connsiteY24" fmla="*/ 963827 h 1016315"/>
                  <a:gd name="connsiteX25" fmla="*/ 902442 w 1656204"/>
                  <a:gd name="connsiteY25" fmla="*/ 852616 h 1016315"/>
                  <a:gd name="connsiteX26" fmla="*/ 927156 w 1656204"/>
                  <a:gd name="connsiteY26" fmla="*/ 803189 h 1016315"/>
                  <a:gd name="connsiteX27" fmla="*/ 1050723 w 1656204"/>
                  <a:gd name="connsiteY27" fmla="*/ 691978 h 1016315"/>
                  <a:gd name="connsiteX28" fmla="*/ 1087793 w 1656204"/>
                  <a:gd name="connsiteY28" fmla="*/ 642551 h 1016315"/>
                  <a:gd name="connsiteX29" fmla="*/ 1211361 w 1656204"/>
                  <a:gd name="connsiteY29" fmla="*/ 568411 h 1016315"/>
                  <a:gd name="connsiteX30" fmla="*/ 1347285 w 1656204"/>
                  <a:gd name="connsiteY30" fmla="*/ 506627 h 1016315"/>
                  <a:gd name="connsiteX31" fmla="*/ 1458496 w 1656204"/>
                  <a:gd name="connsiteY31" fmla="*/ 494270 h 1016315"/>
                  <a:gd name="connsiteX32" fmla="*/ 1507923 w 1656204"/>
                  <a:gd name="connsiteY32" fmla="*/ 481913 h 1016315"/>
                  <a:gd name="connsiteX33" fmla="*/ 1594421 w 1656204"/>
                  <a:gd name="connsiteY33" fmla="*/ 395416 h 1016315"/>
                  <a:gd name="connsiteX34" fmla="*/ 1631491 w 1656204"/>
                  <a:gd name="connsiteY34" fmla="*/ 358346 h 1016315"/>
                  <a:gd name="connsiteX35" fmla="*/ 1656204 w 1656204"/>
                  <a:gd name="connsiteY35" fmla="*/ 321275 h 1016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56204" h="1016315">
                    <a:moveTo>
                      <a:pt x="828302" y="432486"/>
                    </a:moveTo>
                    <a:cubicBezTo>
                      <a:pt x="749257" y="448295"/>
                      <a:pt x="711187" y="463506"/>
                      <a:pt x="618237" y="420129"/>
                    </a:cubicBezTo>
                    <a:cubicBezTo>
                      <a:pt x="596473" y="409973"/>
                      <a:pt x="591104" y="380210"/>
                      <a:pt x="581166" y="358346"/>
                    </a:cubicBezTo>
                    <a:cubicBezTo>
                      <a:pt x="570386" y="334631"/>
                      <a:pt x="564691" y="308919"/>
                      <a:pt x="556453" y="284205"/>
                    </a:cubicBezTo>
                    <a:cubicBezTo>
                      <a:pt x="552334" y="271848"/>
                      <a:pt x="549921" y="258785"/>
                      <a:pt x="544096" y="247135"/>
                    </a:cubicBezTo>
                    <a:cubicBezTo>
                      <a:pt x="469416" y="97772"/>
                      <a:pt x="564531" y="282897"/>
                      <a:pt x="494669" y="160638"/>
                    </a:cubicBezTo>
                    <a:cubicBezTo>
                      <a:pt x="464632" y="108074"/>
                      <a:pt x="463426" y="70875"/>
                      <a:pt x="395815" y="37070"/>
                    </a:cubicBezTo>
                    <a:cubicBezTo>
                      <a:pt x="331198" y="4762"/>
                      <a:pt x="364258" y="16825"/>
                      <a:pt x="296961" y="0"/>
                    </a:cubicBezTo>
                    <a:cubicBezTo>
                      <a:pt x="251653" y="4119"/>
                      <a:pt x="205648" y="3435"/>
                      <a:pt x="161037" y="12357"/>
                    </a:cubicBezTo>
                    <a:cubicBezTo>
                      <a:pt x="142974" y="15969"/>
                      <a:pt x="126150" y="25761"/>
                      <a:pt x="111610" y="37070"/>
                    </a:cubicBezTo>
                    <a:cubicBezTo>
                      <a:pt x="65802" y="72698"/>
                      <a:pt x="45707" y="104346"/>
                      <a:pt x="12756" y="148281"/>
                    </a:cubicBezTo>
                    <a:cubicBezTo>
                      <a:pt x="8637" y="168876"/>
                      <a:pt x="-2206" y="189225"/>
                      <a:pt x="399" y="210065"/>
                    </a:cubicBezTo>
                    <a:cubicBezTo>
                      <a:pt x="2241" y="224801"/>
                      <a:pt x="16480" y="235050"/>
                      <a:pt x="25112" y="247135"/>
                    </a:cubicBezTo>
                    <a:cubicBezTo>
                      <a:pt x="46155" y="276596"/>
                      <a:pt x="63030" y="308103"/>
                      <a:pt x="99253" y="321275"/>
                    </a:cubicBezTo>
                    <a:cubicBezTo>
                      <a:pt x="131174" y="332882"/>
                      <a:pt x="165156" y="337751"/>
                      <a:pt x="198107" y="345989"/>
                    </a:cubicBezTo>
                    <a:lnTo>
                      <a:pt x="247534" y="358346"/>
                    </a:lnTo>
                    <a:cubicBezTo>
                      <a:pt x="337002" y="417991"/>
                      <a:pt x="295109" y="394490"/>
                      <a:pt x="371102" y="432486"/>
                    </a:cubicBezTo>
                    <a:cubicBezTo>
                      <a:pt x="378293" y="443273"/>
                      <a:pt x="412822" y="488025"/>
                      <a:pt x="408172" y="506627"/>
                    </a:cubicBezTo>
                    <a:cubicBezTo>
                      <a:pt x="401743" y="532343"/>
                      <a:pt x="350152" y="595269"/>
                      <a:pt x="334031" y="617838"/>
                    </a:cubicBezTo>
                    <a:cubicBezTo>
                      <a:pt x="308312" y="653845"/>
                      <a:pt x="289317" y="686376"/>
                      <a:pt x="272248" y="729048"/>
                    </a:cubicBezTo>
                    <a:cubicBezTo>
                      <a:pt x="265941" y="744816"/>
                      <a:pt x="264010" y="761999"/>
                      <a:pt x="259891" y="778475"/>
                    </a:cubicBezTo>
                    <a:cubicBezTo>
                      <a:pt x="272248" y="840259"/>
                      <a:pt x="269988" y="906885"/>
                      <a:pt x="296961" y="963827"/>
                    </a:cubicBezTo>
                    <a:cubicBezTo>
                      <a:pt x="309676" y="990670"/>
                      <a:pt x="341503" y="1010787"/>
                      <a:pt x="371102" y="1013254"/>
                    </a:cubicBezTo>
                    <a:cubicBezTo>
                      <a:pt x="494311" y="1023521"/>
                      <a:pt x="618237" y="1005016"/>
                      <a:pt x="741804" y="1000897"/>
                    </a:cubicBezTo>
                    <a:cubicBezTo>
                      <a:pt x="766518" y="988540"/>
                      <a:pt x="792955" y="979154"/>
                      <a:pt x="815945" y="963827"/>
                    </a:cubicBezTo>
                    <a:cubicBezTo>
                      <a:pt x="848863" y="941882"/>
                      <a:pt x="886077" y="879892"/>
                      <a:pt x="902442" y="852616"/>
                    </a:cubicBezTo>
                    <a:cubicBezTo>
                      <a:pt x="911919" y="836821"/>
                      <a:pt x="915649" y="817573"/>
                      <a:pt x="927156" y="803189"/>
                    </a:cubicBezTo>
                    <a:cubicBezTo>
                      <a:pt x="1058492" y="639019"/>
                      <a:pt x="948214" y="794487"/>
                      <a:pt x="1050723" y="691978"/>
                    </a:cubicBezTo>
                    <a:cubicBezTo>
                      <a:pt x="1065286" y="677415"/>
                      <a:pt x="1071469" y="655108"/>
                      <a:pt x="1087793" y="642551"/>
                    </a:cubicBezTo>
                    <a:cubicBezTo>
                      <a:pt x="1125866" y="613264"/>
                      <a:pt x="1169958" y="592765"/>
                      <a:pt x="1211361" y="568411"/>
                    </a:cubicBezTo>
                    <a:cubicBezTo>
                      <a:pt x="1273348" y="531948"/>
                      <a:pt x="1285717" y="516099"/>
                      <a:pt x="1347285" y="506627"/>
                    </a:cubicBezTo>
                    <a:cubicBezTo>
                      <a:pt x="1384150" y="500955"/>
                      <a:pt x="1421426" y="498389"/>
                      <a:pt x="1458496" y="494270"/>
                    </a:cubicBezTo>
                    <a:cubicBezTo>
                      <a:pt x="1474972" y="490151"/>
                      <a:pt x="1493077" y="490161"/>
                      <a:pt x="1507923" y="481913"/>
                    </a:cubicBezTo>
                    <a:cubicBezTo>
                      <a:pt x="1585994" y="438540"/>
                      <a:pt x="1552436" y="445797"/>
                      <a:pt x="1594421" y="395416"/>
                    </a:cubicBezTo>
                    <a:cubicBezTo>
                      <a:pt x="1605608" y="381991"/>
                      <a:pt x="1620304" y="371771"/>
                      <a:pt x="1631491" y="358346"/>
                    </a:cubicBezTo>
                    <a:cubicBezTo>
                      <a:pt x="1640998" y="346937"/>
                      <a:pt x="1656204" y="321275"/>
                      <a:pt x="1656204" y="321275"/>
                    </a:cubicBezTo>
                  </a:path>
                </a:pathLst>
              </a:cu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grpSp>
      </p:grpSp>
      <p:sp>
        <p:nvSpPr>
          <p:cNvPr id="17" name="Speech Bubble: Rectangle 16">
            <a:extLst>
              <a:ext uri="{FF2B5EF4-FFF2-40B4-BE49-F238E27FC236}">
                <a16:creationId xmlns:a16="http://schemas.microsoft.com/office/drawing/2014/main" id="{254199D6-D485-508A-979D-18A660EEE8EB}"/>
              </a:ext>
            </a:extLst>
          </p:cNvPr>
          <p:cNvSpPr/>
          <p:nvPr/>
        </p:nvSpPr>
        <p:spPr>
          <a:xfrm>
            <a:off x="8580120" y="1915172"/>
            <a:ext cx="2194560" cy="840445"/>
          </a:xfrm>
          <a:prstGeom prst="wedgeRectCallout">
            <a:avLst>
              <a:gd name="adj1" fmla="val -58333"/>
              <a:gd name="adj2" fmla="val 8788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 need…..</a:t>
            </a:r>
          </a:p>
        </p:txBody>
      </p:sp>
      <p:sp>
        <p:nvSpPr>
          <p:cNvPr id="18" name="TextBox 17">
            <a:extLst>
              <a:ext uri="{FF2B5EF4-FFF2-40B4-BE49-F238E27FC236}">
                <a16:creationId xmlns:a16="http://schemas.microsoft.com/office/drawing/2014/main" id="{99044349-7889-9BE5-FA35-BC05CA9BDE60}"/>
              </a:ext>
            </a:extLst>
          </p:cNvPr>
          <p:cNvSpPr txBox="1"/>
          <p:nvPr/>
        </p:nvSpPr>
        <p:spPr>
          <a:xfrm rot="1133595">
            <a:off x="8137363" y="3769843"/>
            <a:ext cx="2904563" cy="369332"/>
          </a:xfrm>
          <a:prstGeom prst="rect">
            <a:avLst/>
          </a:prstGeom>
          <a:noFill/>
        </p:spPr>
        <p:txBody>
          <a:bodyPr wrap="square" rtlCol="0">
            <a:spAutoFit/>
          </a:bodyPr>
          <a:lstStyle/>
          <a:p>
            <a:r>
              <a:rPr lang="en-US" dirty="0">
                <a:latin typeface="Cavolini" panose="03000502040302020204" pitchFamily="66" charset="0"/>
                <a:cs typeface="Cavolini" panose="03000502040302020204" pitchFamily="66" charset="0"/>
              </a:rPr>
              <a:t>What DO you NEED?</a:t>
            </a:r>
          </a:p>
        </p:txBody>
      </p:sp>
      <p:pic>
        <p:nvPicPr>
          <p:cNvPr id="21" name="Picture 20" descr="A bunch of green paper money&#10;&#10;Description automatically generated">
            <a:extLst>
              <a:ext uri="{FF2B5EF4-FFF2-40B4-BE49-F238E27FC236}">
                <a16:creationId xmlns:a16="http://schemas.microsoft.com/office/drawing/2014/main" id="{57774B2A-15EA-7C22-B172-579E3BDB7C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60343" y="70967"/>
            <a:ext cx="3575606" cy="3575606"/>
          </a:xfrm>
          <a:prstGeom prst="rect">
            <a:avLst/>
          </a:prstGeom>
        </p:spPr>
      </p:pic>
      <p:sp>
        <p:nvSpPr>
          <p:cNvPr id="20" name="Speech Bubble: Rectangle with Corners Rounded 19">
            <a:extLst>
              <a:ext uri="{FF2B5EF4-FFF2-40B4-BE49-F238E27FC236}">
                <a16:creationId xmlns:a16="http://schemas.microsoft.com/office/drawing/2014/main" id="{E896E988-D435-3B66-752A-FCC4807FAEF7}"/>
              </a:ext>
            </a:extLst>
          </p:cNvPr>
          <p:cNvSpPr/>
          <p:nvPr/>
        </p:nvSpPr>
        <p:spPr>
          <a:xfrm>
            <a:off x="9109818" y="317819"/>
            <a:ext cx="2820631" cy="1022644"/>
          </a:xfrm>
          <a:prstGeom prst="wedgeRoundRectCallout">
            <a:avLst>
              <a:gd name="adj1" fmla="val -107637"/>
              <a:gd name="adj2" fmla="val -52736"/>
              <a:gd name="adj3" fmla="val 16667"/>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I have so much for you!</a:t>
            </a:r>
          </a:p>
          <a:p>
            <a:pPr algn="ctr"/>
            <a:r>
              <a:rPr lang="en-US" dirty="0">
                <a:solidFill>
                  <a:sysClr val="windowText" lastClr="000000"/>
                </a:solidFill>
              </a:rPr>
              <a:t>Thanks for asking!</a:t>
            </a:r>
          </a:p>
          <a:p>
            <a:pPr algn="ctr"/>
            <a:r>
              <a:rPr lang="en-US" dirty="0">
                <a:solidFill>
                  <a:sysClr val="windowText" lastClr="000000"/>
                </a:solidFill>
              </a:rPr>
              <a:t>You will receive.</a:t>
            </a:r>
          </a:p>
        </p:txBody>
      </p:sp>
    </p:spTree>
    <p:extLst>
      <p:ext uri="{BB962C8B-B14F-4D97-AF65-F5344CB8AC3E}">
        <p14:creationId xmlns:p14="http://schemas.microsoft.com/office/powerpoint/2010/main" val="3279387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par>
                          <p:cTn id="15" fill="hold">
                            <p:stCondLst>
                              <p:cond delay="0"/>
                            </p:stCondLst>
                            <p:childTnLst>
                              <p:par>
                                <p:cTn id="16" presetID="47" presetClass="entr" presetSubtype="0" fill="hold" nodeType="afterEffect">
                                  <p:stCondLst>
                                    <p:cond delay="25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46A2E-D75D-E058-0DB5-196B8C6309D8}"/>
              </a:ext>
            </a:extLst>
          </p:cNvPr>
          <p:cNvSpPr>
            <a:spLocks noGrp="1"/>
          </p:cNvSpPr>
          <p:nvPr>
            <p:ph type="title"/>
          </p:nvPr>
        </p:nvSpPr>
        <p:spPr>
          <a:xfrm rot="16200000">
            <a:off x="-2683793" y="3178163"/>
            <a:ext cx="6515100" cy="583315"/>
          </a:xfrm>
        </p:spPr>
        <p:txBody>
          <a:bodyPr>
            <a:normAutofit/>
          </a:bodyPr>
          <a:lstStyle/>
          <a:p>
            <a:pPr algn="ctr"/>
            <a:r>
              <a:rPr lang="en-US" sz="3200" dirty="0"/>
              <a:t>Lord, I need YOU!</a:t>
            </a:r>
          </a:p>
        </p:txBody>
      </p:sp>
      <p:pic>
        <p:nvPicPr>
          <p:cNvPr id="6" name="Picture 5" descr="Cartoon a cartoon of a child holding a bowl&#10;&#10;Description automatically generated">
            <a:extLst>
              <a:ext uri="{FF2B5EF4-FFF2-40B4-BE49-F238E27FC236}">
                <a16:creationId xmlns:a16="http://schemas.microsoft.com/office/drawing/2014/main" id="{1BE2E1ED-881B-31E9-959C-AA55C30AABC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93913" y="4011041"/>
            <a:ext cx="1815988" cy="2365252"/>
          </a:xfrm>
          <a:prstGeom prst="rect">
            <a:avLst/>
          </a:prstGeom>
        </p:spPr>
      </p:pic>
      <p:sp>
        <p:nvSpPr>
          <p:cNvPr id="7" name="TextBox 6">
            <a:extLst>
              <a:ext uri="{FF2B5EF4-FFF2-40B4-BE49-F238E27FC236}">
                <a16:creationId xmlns:a16="http://schemas.microsoft.com/office/drawing/2014/main" id="{10B0089B-6DAA-8A2F-4268-7D7844A31440}"/>
              </a:ext>
            </a:extLst>
          </p:cNvPr>
          <p:cNvSpPr txBox="1"/>
          <p:nvPr/>
        </p:nvSpPr>
        <p:spPr>
          <a:xfrm>
            <a:off x="10093913" y="2556933"/>
            <a:ext cx="1522354" cy="1200329"/>
          </a:xfrm>
          <a:prstGeom prst="rect">
            <a:avLst/>
          </a:prstGeom>
          <a:noFill/>
        </p:spPr>
        <p:txBody>
          <a:bodyPr wrap="square" rtlCol="0">
            <a:spAutoFit/>
          </a:bodyPr>
          <a:lstStyle/>
          <a:p>
            <a:r>
              <a:rPr lang="en-US" dirty="0"/>
              <a:t>Everyone be ready to receive blessings!</a:t>
            </a:r>
          </a:p>
        </p:txBody>
      </p:sp>
      <p:pic>
        <p:nvPicPr>
          <p:cNvPr id="8" name="Picture 7" descr="A bunch of green paper money&#10;&#10;Description automatically generated">
            <a:extLst>
              <a:ext uri="{FF2B5EF4-FFF2-40B4-BE49-F238E27FC236}">
                <a16:creationId xmlns:a16="http://schemas.microsoft.com/office/drawing/2014/main" id="{3C4E8956-6783-19DE-DB45-56D0C9AE50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93913" y="739161"/>
            <a:ext cx="2037906" cy="2037906"/>
          </a:xfrm>
          <a:prstGeom prst="rect">
            <a:avLst/>
          </a:prstGeom>
        </p:spPr>
      </p:pic>
      <p:pic>
        <p:nvPicPr>
          <p:cNvPr id="9" name="Picture 8" descr="A purple box with orange ribbon&#10;&#10;Description automatically generated">
            <a:extLst>
              <a:ext uri="{FF2B5EF4-FFF2-40B4-BE49-F238E27FC236}">
                <a16:creationId xmlns:a16="http://schemas.microsoft.com/office/drawing/2014/main" id="{07880458-621B-3F49-51F5-B8EEA67436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860540">
            <a:off x="10198797" y="505641"/>
            <a:ext cx="476570" cy="467039"/>
          </a:xfrm>
          <a:prstGeom prst="rect">
            <a:avLst/>
          </a:prstGeom>
        </p:spPr>
      </p:pic>
      <p:pic>
        <p:nvPicPr>
          <p:cNvPr id="10" name="Picture 9" descr="A yellow box with a red ribbon and a bow&#10;&#10;Description automatically generated">
            <a:extLst>
              <a:ext uri="{FF2B5EF4-FFF2-40B4-BE49-F238E27FC236}">
                <a16:creationId xmlns:a16="http://schemas.microsoft.com/office/drawing/2014/main" id="{EE245190-B43C-F4DB-3649-DBEC6CC12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02948">
            <a:off x="10780976" y="1684909"/>
            <a:ext cx="282071" cy="387860"/>
          </a:xfrm>
          <a:prstGeom prst="rect">
            <a:avLst/>
          </a:prstGeom>
        </p:spPr>
      </p:pic>
      <p:pic>
        <p:nvPicPr>
          <p:cNvPr id="11" name="Picture 10" descr="A green box with a red ribbon and a bow&#10;&#10;Description automatically generated">
            <a:extLst>
              <a:ext uri="{FF2B5EF4-FFF2-40B4-BE49-F238E27FC236}">
                <a16:creationId xmlns:a16="http://schemas.microsoft.com/office/drawing/2014/main" id="{64723B38-927F-DFFB-61C0-132ACC7A0A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882279">
            <a:off x="11467903" y="1926226"/>
            <a:ext cx="296728" cy="357827"/>
          </a:xfrm>
          <a:prstGeom prst="rect">
            <a:avLst/>
          </a:prstGeom>
        </p:spPr>
      </p:pic>
      <p:pic>
        <p:nvPicPr>
          <p:cNvPr id="12" name="Online Media 11" title="Kids Version - Lord I Need You (Official Lyric Video)">
            <a:hlinkClick r:id="" action="ppaction://media"/>
            <a:extLst>
              <a:ext uri="{FF2B5EF4-FFF2-40B4-BE49-F238E27FC236}">
                <a16:creationId xmlns:a16="http://schemas.microsoft.com/office/drawing/2014/main" id="{C05E8C30-B28F-A218-3368-75994F7D32A8}"/>
              </a:ext>
            </a:extLst>
          </p:cNvPr>
          <p:cNvPicPr>
            <a:picLocks noRot="1" noChangeAspect="1"/>
          </p:cNvPicPr>
          <p:nvPr>
            <a:videoFile r:link="rId1"/>
          </p:nvPr>
        </p:nvPicPr>
        <p:blipFill>
          <a:blip r:embed="rId8"/>
          <a:stretch>
            <a:fillRect/>
          </a:stretch>
        </p:blipFill>
        <p:spPr>
          <a:xfrm>
            <a:off x="963968" y="1136822"/>
            <a:ext cx="8811323" cy="4978409"/>
          </a:xfrm>
          <a:prstGeom prst="rect">
            <a:avLst/>
          </a:prstGeom>
        </p:spPr>
      </p:pic>
    </p:spTree>
    <p:extLst>
      <p:ext uri="{BB962C8B-B14F-4D97-AF65-F5344CB8AC3E}">
        <p14:creationId xmlns:p14="http://schemas.microsoft.com/office/powerpoint/2010/main" val="3490823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2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47"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250"/>
                            </p:stCondLst>
                            <p:childTnLst>
                              <p:par>
                                <p:cTn id="17" presetID="47"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3250"/>
                            </p:stCondLst>
                            <p:childTnLst>
                              <p:par>
                                <p:cTn id="23" presetID="47"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32" fill="hold" display="0">
                  <p:stCondLst>
                    <p:cond delay="indefinite"/>
                  </p:stCondLst>
                </p:cTn>
                <p:tgtEl>
                  <p:spTgt spid="12"/>
                </p:tgtEl>
              </p:cMediaNode>
            </p:video>
            <p:seq concurrent="1" nextAc="seek">
              <p:cTn id="33" restart="whenNotActive" fill="hold" evtFilter="cancelBubble" nodeType="interactiveSeq">
                <p:stCondLst>
                  <p:cond evt="onClick" delay="0">
                    <p:tgtEl>
                      <p:spTgt spid="12"/>
                    </p:tgtEl>
                  </p:cond>
                </p:stCondLst>
                <p:endSync evt="end" delay="0">
                  <p:rtn val="all"/>
                </p:endSync>
                <p:childTnLst>
                  <p:par>
                    <p:cTn id="34" fill="hold">
                      <p:stCondLst>
                        <p:cond delay="0"/>
                      </p:stCondLst>
                      <p:childTnLst>
                        <p:par>
                          <p:cTn id="35" fill="hold">
                            <p:stCondLst>
                              <p:cond delay="0"/>
                            </p:stCondLst>
                            <p:childTnLst>
                              <p:par>
                                <p:cTn id="36" presetID="2" presetClass="mediacall" presetSubtype="0" fill="hold" nodeType="clickEffect">
                                  <p:stCondLst>
                                    <p:cond delay="0"/>
                                  </p:stCondLst>
                                  <p:childTnLst>
                                    <p:cmd type="call" cmd="togglePause">
                                      <p:cBhvr>
                                        <p:cTn id="37"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a:extLst>
            <a:ext uri="{FF2B5EF4-FFF2-40B4-BE49-F238E27FC236}">
              <a16:creationId xmlns:a16="http://schemas.microsoft.com/office/drawing/2014/main" id="{0F273539-6298-45F4-701F-8F5C5851E3B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4E351C4-AA4D-C6FB-3806-D3A6CE9B662D}"/>
              </a:ext>
            </a:extLst>
          </p:cNvPr>
          <p:cNvSpPr/>
          <p:nvPr/>
        </p:nvSpPr>
        <p:spPr>
          <a:xfrm>
            <a:off x="701040" y="433070"/>
            <a:ext cx="10789920" cy="5967730"/>
          </a:xfrm>
          <a:prstGeom prst="rect">
            <a:avLst/>
          </a:prstGeom>
          <a:solidFill>
            <a:schemeClr val="accent6">
              <a:lumMod val="75000"/>
              <a:alpha val="88000"/>
            </a:schemeClr>
          </a:solidFill>
          <a:ln w="57150">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3A781D-4A08-98CE-5B8D-9719ABC7EB64}"/>
              </a:ext>
            </a:extLst>
          </p:cNvPr>
          <p:cNvSpPr>
            <a:spLocks noGrp="1"/>
          </p:cNvSpPr>
          <p:nvPr>
            <p:ph type="title"/>
          </p:nvPr>
        </p:nvSpPr>
        <p:spPr>
          <a:xfrm>
            <a:off x="990600" y="594360"/>
            <a:ext cx="4038600" cy="777240"/>
          </a:xfrm>
        </p:spPr>
        <p:txBody>
          <a:bodyPr/>
          <a:lstStyle/>
          <a:p>
            <a:r>
              <a:rPr lang="en-US" dirty="0">
                <a:solidFill>
                  <a:schemeClr val="bg1"/>
                </a:solidFill>
              </a:rPr>
              <a:t>Beatitudes</a:t>
            </a:r>
          </a:p>
        </p:txBody>
      </p:sp>
      <p:sp>
        <p:nvSpPr>
          <p:cNvPr id="4" name="Text Placeholder 3">
            <a:extLst>
              <a:ext uri="{FF2B5EF4-FFF2-40B4-BE49-F238E27FC236}">
                <a16:creationId xmlns:a16="http://schemas.microsoft.com/office/drawing/2014/main" id="{A67F30FD-8810-7648-2F1A-ADD280786DD3}"/>
              </a:ext>
            </a:extLst>
          </p:cNvPr>
          <p:cNvSpPr>
            <a:spLocks noGrp="1"/>
          </p:cNvSpPr>
          <p:nvPr>
            <p:ph type="body" sz="half" idx="2"/>
          </p:nvPr>
        </p:nvSpPr>
        <p:spPr>
          <a:xfrm>
            <a:off x="990600" y="1532890"/>
            <a:ext cx="3569043" cy="2536190"/>
          </a:xfrm>
        </p:spPr>
        <p:txBody>
          <a:bodyPr/>
          <a:lstStyle/>
          <a:p>
            <a:r>
              <a:rPr lang="en-US" baseline="30000" dirty="0">
                <a:solidFill>
                  <a:schemeClr val="bg1"/>
                </a:solidFill>
              </a:rPr>
              <a:t>4 </a:t>
            </a:r>
            <a:r>
              <a:rPr lang="en-US" dirty="0">
                <a:solidFill>
                  <a:schemeClr val="bg1"/>
                </a:solidFill>
              </a:rPr>
              <a:t>“Blessed are those who mourn,</a:t>
            </a:r>
          </a:p>
          <a:p>
            <a:r>
              <a:rPr lang="en-US" dirty="0">
                <a:solidFill>
                  <a:schemeClr val="bg1"/>
                </a:solidFill>
              </a:rPr>
              <a:t>	 for they shall be comforted.</a:t>
            </a:r>
          </a:p>
          <a:p>
            <a:endParaRPr lang="en-US" dirty="0">
              <a:solidFill>
                <a:schemeClr val="bg1"/>
              </a:solidFill>
            </a:endParaRPr>
          </a:p>
          <a:p>
            <a:r>
              <a:rPr lang="en-US" dirty="0">
                <a:solidFill>
                  <a:schemeClr val="bg1"/>
                </a:solidFill>
              </a:rPr>
              <a:t>Great blessings belong to those who are sad now.</a:t>
            </a:r>
            <a:br>
              <a:rPr lang="en-US" dirty="0">
                <a:solidFill>
                  <a:schemeClr val="bg1"/>
                </a:solidFill>
              </a:rPr>
            </a:br>
            <a:r>
              <a:rPr lang="en-US" dirty="0">
                <a:solidFill>
                  <a:schemeClr val="bg1"/>
                </a:solidFill>
              </a:rPr>
              <a:t>   	 God will comfort them.</a:t>
            </a:r>
          </a:p>
        </p:txBody>
      </p:sp>
      <p:pic>
        <p:nvPicPr>
          <p:cNvPr id="9" name="Content Placeholder 8" descr="A cartoon of a person with his arms up&#10;&#10;Description automatically generated">
            <a:extLst>
              <a:ext uri="{FF2B5EF4-FFF2-40B4-BE49-F238E27FC236}">
                <a16:creationId xmlns:a16="http://schemas.microsoft.com/office/drawing/2014/main" id="{A2C4D2C3-ADB4-44BA-C138-CF1EBC6EDAF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1040" y="4069080"/>
            <a:ext cx="4793589" cy="2360295"/>
          </a:xfrm>
        </p:spPr>
      </p:pic>
      <p:sp>
        <p:nvSpPr>
          <p:cNvPr id="10" name="Rectangle 9">
            <a:extLst>
              <a:ext uri="{FF2B5EF4-FFF2-40B4-BE49-F238E27FC236}">
                <a16:creationId xmlns:a16="http://schemas.microsoft.com/office/drawing/2014/main" id="{5B96E4A2-D338-77A1-5214-893E143C6CBF}"/>
              </a:ext>
            </a:extLst>
          </p:cNvPr>
          <p:cNvSpPr/>
          <p:nvPr/>
        </p:nvSpPr>
        <p:spPr>
          <a:xfrm>
            <a:off x="5252880" y="716280"/>
            <a:ext cx="5882640" cy="5379720"/>
          </a:xfrm>
          <a:prstGeom prst="rect">
            <a:avLst/>
          </a:prstGeom>
          <a:solidFill>
            <a:schemeClr val="tx2">
              <a:lumMod val="50000"/>
              <a:lumOff val="50000"/>
            </a:schemeClr>
          </a:solidFill>
          <a:ln w="762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nvGrpSpPr>
          <p:cNvPr id="3" name="Group 2">
            <a:extLst>
              <a:ext uri="{FF2B5EF4-FFF2-40B4-BE49-F238E27FC236}">
                <a16:creationId xmlns:a16="http://schemas.microsoft.com/office/drawing/2014/main" id="{5CFEE6D1-03D2-A66F-E943-DBA503305F90}"/>
              </a:ext>
            </a:extLst>
          </p:cNvPr>
          <p:cNvGrpSpPr/>
          <p:nvPr/>
        </p:nvGrpSpPr>
        <p:grpSpPr>
          <a:xfrm>
            <a:off x="4709581" y="96225"/>
            <a:ext cx="3966753" cy="2263730"/>
            <a:chOff x="4293327" y="96225"/>
            <a:chExt cx="3966753" cy="2263730"/>
          </a:xfrm>
        </p:grpSpPr>
        <p:sp>
          <p:nvSpPr>
            <p:cNvPr id="5" name="TextBox 4">
              <a:extLst>
                <a:ext uri="{FF2B5EF4-FFF2-40B4-BE49-F238E27FC236}">
                  <a16:creationId xmlns:a16="http://schemas.microsoft.com/office/drawing/2014/main" id="{C8A07D56-03EA-FD57-46EE-4AAF5031A9B6}"/>
                </a:ext>
              </a:extLst>
            </p:cNvPr>
            <p:cNvSpPr txBox="1"/>
            <p:nvPr/>
          </p:nvSpPr>
          <p:spPr>
            <a:xfrm>
              <a:off x="5961723" y="1453507"/>
              <a:ext cx="2298357" cy="461665"/>
            </a:xfrm>
            <a:prstGeom prst="rect">
              <a:avLst/>
            </a:prstGeom>
            <a:noFill/>
          </p:spPr>
          <p:txBody>
            <a:bodyPr wrap="square" rtlCol="0">
              <a:spAutoFit/>
            </a:bodyPr>
            <a:lstStyle/>
            <a:p>
              <a:r>
                <a:rPr lang="en-US" sz="2400" dirty="0">
                  <a:latin typeface="Dreaming Outloud Script Pro" panose="03050502040304050704" pitchFamily="66" charset="0"/>
                  <a:cs typeface="Dreaming Outloud Script Pro" panose="03050502040304050704" pitchFamily="66" charset="0"/>
                </a:rPr>
                <a:t>Be comforted</a:t>
              </a:r>
            </a:p>
          </p:txBody>
        </p:sp>
        <p:grpSp>
          <p:nvGrpSpPr>
            <p:cNvPr id="6" name="Group 5">
              <a:extLst>
                <a:ext uri="{FF2B5EF4-FFF2-40B4-BE49-F238E27FC236}">
                  <a16:creationId xmlns:a16="http://schemas.microsoft.com/office/drawing/2014/main" id="{E90440F4-5209-DE7F-620C-E537A3859E90}"/>
                </a:ext>
              </a:extLst>
            </p:cNvPr>
            <p:cNvGrpSpPr/>
            <p:nvPr/>
          </p:nvGrpSpPr>
          <p:grpSpPr>
            <a:xfrm>
              <a:off x="4293327" y="96225"/>
              <a:ext cx="2402603" cy="2263730"/>
              <a:chOff x="4300151" y="136542"/>
              <a:chExt cx="2402603" cy="2263730"/>
            </a:xfrm>
          </p:grpSpPr>
          <p:pic>
            <p:nvPicPr>
              <p:cNvPr id="8" name="Picture 7" descr="A cartoon of a bee&#10;&#10;Description automatically generated">
                <a:extLst>
                  <a:ext uri="{FF2B5EF4-FFF2-40B4-BE49-F238E27FC236}">
                    <a16:creationId xmlns:a16="http://schemas.microsoft.com/office/drawing/2014/main" id="{35DF493E-3801-F4F0-EC67-328F642ED6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36542"/>
                <a:ext cx="1673554" cy="1692876"/>
              </a:xfrm>
              <a:prstGeom prst="rect">
                <a:avLst/>
              </a:prstGeom>
            </p:spPr>
          </p:pic>
          <p:sp>
            <p:nvSpPr>
              <p:cNvPr id="11" name="TextBox 10">
                <a:extLst>
                  <a:ext uri="{FF2B5EF4-FFF2-40B4-BE49-F238E27FC236}">
                    <a16:creationId xmlns:a16="http://schemas.microsoft.com/office/drawing/2014/main" id="{F0E12C3A-9A59-186A-1F39-FF101AC7F8A6}"/>
                  </a:ext>
                </a:extLst>
              </p:cNvPr>
              <p:cNvSpPr txBox="1"/>
              <p:nvPr/>
            </p:nvSpPr>
            <p:spPr>
              <a:xfrm>
                <a:off x="4300151" y="815546"/>
                <a:ext cx="1018609" cy="461665"/>
              </a:xfrm>
              <a:prstGeom prst="rect">
                <a:avLst/>
              </a:prstGeom>
              <a:noFill/>
            </p:spPr>
            <p:txBody>
              <a:bodyPr wrap="square" rtlCol="0">
                <a:spAutoFit/>
              </a:bodyPr>
              <a:lstStyle/>
              <a:p>
                <a:r>
                  <a:rPr lang="en-US" sz="2400" dirty="0">
                    <a:latin typeface="Cavolini" panose="03000502040302020204" pitchFamily="66" charset="0"/>
                    <a:cs typeface="Cavolini" panose="03000502040302020204" pitchFamily="66" charset="0"/>
                  </a:rPr>
                  <a:t>BEE</a:t>
                </a:r>
              </a:p>
            </p:txBody>
          </p:sp>
          <p:sp>
            <p:nvSpPr>
              <p:cNvPr id="12" name="Freeform: Shape 11">
                <a:extLst>
                  <a:ext uri="{FF2B5EF4-FFF2-40B4-BE49-F238E27FC236}">
                    <a16:creationId xmlns:a16="http://schemas.microsoft.com/office/drawing/2014/main" id="{A2B3FBCF-0F16-17D7-C479-6F5E1547FE9B}"/>
                  </a:ext>
                </a:extLst>
              </p:cNvPr>
              <p:cNvSpPr/>
              <p:nvPr/>
            </p:nvSpPr>
            <p:spPr>
              <a:xfrm>
                <a:off x="4373893" y="1383957"/>
                <a:ext cx="1656204" cy="1016315"/>
              </a:xfrm>
              <a:custGeom>
                <a:avLst/>
                <a:gdLst>
                  <a:gd name="connsiteX0" fmla="*/ 828302 w 1656204"/>
                  <a:gd name="connsiteY0" fmla="*/ 432486 h 1016315"/>
                  <a:gd name="connsiteX1" fmla="*/ 618237 w 1656204"/>
                  <a:gd name="connsiteY1" fmla="*/ 420129 h 1016315"/>
                  <a:gd name="connsiteX2" fmla="*/ 581166 w 1656204"/>
                  <a:gd name="connsiteY2" fmla="*/ 358346 h 1016315"/>
                  <a:gd name="connsiteX3" fmla="*/ 556453 w 1656204"/>
                  <a:gd name="connsiteY3" fmla="*/ 284205 h 1016315"/>
                  <a:gd name="connsiteX4" fmla="*/ 544096 w 1656204"/>
                  <a:gd name="connsiteY4" fmla="*/ 247135 h 1016315"/>
                  <a:gd name="connsiteX5" fmla="*/ 494669 w 1656204"/>
                  <a:gd name="connsiteY5" fmla="*/ 160638 h 1016315"/>
                  <a:gd name="connsiteX6" fmla="*/ 395815 w 1656204"/>
                  <a:gd name="connsiteY6" fmla="*/ 37070 h 1016315"/>
                  <a:gd name="connsiteX7" fmla="*/ 296961 w 1656204"/>
                  <a:gd name="connsiteY7" fmla="*/ 0 h 1016315"/>
                  <a:gd name="connsiteX8" fmla="*/ 161037 w 1656204"/>
                  <a:gd name="connsiteY8" fmla="*/ 12357 h 1016315"/>
                  <a:gd name="connsiteX9" fmla="*/ 111610 w 1656204"/>
                  <a:gd name="connsiteY9" fmla="*/ 37070 h 1016315"/>
                  <a:gd name="connsiteX10" fmla="*/ 12756 w 1656204"/>
                  <a:gd name="connsiteY10" fmla="*/ 148281 h 1016315"/>
                  <a:gd name="connsiteX11" fmla="*/ 399 w 1656204"/>
                  <a:gd name="connsiteY11" fmla="*/ 210065 h 1016315"/>
                  <a:gd name="connsiteX12" fmla="*/ 25112 w 1656204"/>
                  <a:gd name="connsiteY12" fmla="*/ 247135 h 1016315"/>
                  <a:gd name="connsiteX13" fmla="*/ 99253 w 1656204"/>
                  <a:gd name="connsiteY13" fmla="*/ 321275 h 1016315"/>
                  <a:gd name="connsiteX14" fmla="*/ 198107 w 1656204"/>
                  <a:gd name="connsiteY14" fmla="*/ 345989 h 1016315"/>
                  <a:gd name="connsiteX15" fmla="*/ 247534 w 1656204"/>
                  <a:gd name="connsiteY15" fmla="*/ 358346 h 1016315"/>
                  <a:gd name="connsiteX16" fmla="*/ 371102 w 1656204"/>
                  <a:gd name="connsiteY16" fmla="*/ 432486 h 1016315"/>
                  <a:gd name="connsiteX17" fmla="*/ 408172 w 1656204"/>
                  <a:gd name="connsiteY17" fmla="*/ 506627 h 1016315"/>
                  <a:gd name="connsiteX18" fmla="*/ 334031 w 1656204"/>
                  <a:gd name="connsiteY18" fmla="*/ 617838 h 1016315"/>
                  <a:gd name="connsiteX19" fmla="*/ 272248 w 1656204"/>
                  <a:gd name="connsiteY19" fmla="*/ 729048 h 1016315"/>
                  <a:gd name="connsiteX20" fmla="*/ 259891 w 1656204"/>
                  <a:gd name="connsiteY20" fmla="*/ 778475 h 1016315"/>
                  <a:gd name="connsiteX21" fmla="*/ 296961 w 1656204"/>
                  <a:gd name="connsiteY21" fmla="*/ 963827 h 1016315"/>
                  <a:gd name="connsiteX22" fmla="*/ 371102 w 1656204"/>
                  <a:gd name="connsiteY22" fmla="*/ 1013254 h 1016315"/>
                  <a:gd name="connsiteX23" fmla="*/ 741804 w 1656204"/>
                  <a:gd name="connsiteY23" fmla="*/ 1000897 h 1016315"/>
                  <a:gd name="connsiteX24" fmla="*/ 815945 w 1656204"/>
                  <a:gd name="connsiteY24" fmla="*/ 963827 h 1016315"/>
                  <a:gd name="connsiteX25" fmla="*/ 902442 w 1656204"/>
                  <a:gd name="connsiteY25" fmla="*/ 852616 h 1016315"/>
                  <a:gd name="connsiteX26" fmla="*/ 927156 w 1656204"/>
                  <a:gd name="connsiteY26" fmla="*/ 803189 h 1016315"/>
                  <a:gd name="connsiteX27" fmla="*/ 1050723 w 1656204"/>
                  <a:gd name="connsiteY27" fmla="*/ 691978 h 1016315"/>
                  <a:gd name="connsiteX28" fmla="*/ 1087793 w 1656204"/>
                  <a:gd name="connsiteY28" fmla="*/ 642551 h 1016315"/>
                  <a:gd name="connsiteX29" fmla="*/ 1211361 w 1656204"/>
                  <a:gd name="connsiteY29" fmla="*/ 568411 h 1016315"/>
                  <a:gd name="connsiteX30" fmla="*/ 1347285 w 1656204"/>
                  <a:gd name="connsiteY30" fmla="*/ 506627 h 1016315"/>
                  <a:gd name="connsiteX31" fmla="*/ 1458496 w 1656204"/>
                  <a:gd name="connsiteY31" fmla="*/ 494270 h 1016315"/>
                  <a:gd name="connsiteX32" fmla="*/ 1507923 w 1656204"/>
                  <a:gd name="connsiteY32" fmla="*/ 481913 h 1016315"/>
                  <a:gd name="connsiteX33" fmla="*/ 1594421 w 1656204"/>
                  <a:gd name="connsiteY33" fmla="*/ 395416 h 1016315"/>
                  <a:gd name="connsiteX34" fmla="*/ 1631491 w 1656204"/>
                  <a:gd name="connsiteY34" fmla="*/ 358346 h 1016315"/>
                  <a:gd name="connsiteX35" fmla="*/ 1656204 w 1656204"/>
                  <a:gd name="connsiteY35" fmla="*/ 321275 h 1016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56204" h="1016315">
                    <a:moveTo>
                      <a:pt x="828302" y="432486"/>
                    </a:moveTo>
                    <a:cubicBezTo>
                      <a:pt x="749257" y="448295"/>
                      <a:pt x="711187" y="463506"/>
                      <a:pt x="618237" y="420129"/>
                    </a:cubicBezTo>
                    <a:cubicBezTo>
                      <a:pt x="596473" y="409973"/>
                      <a:pt x="591104" y="380210"/>
                      <a:pt x="581166" y="358346"/>
                    </a:cubicBezTo>
                    <a:cubicBezTo>
                      <a:pt x="570386" y="334631"/>
                      <a:pt x="564691" y="308919"/>
                      <a:pt x="556453" y="284205"/>
                    </a:cubicBezTo>
                    <a:cubicBezTo>
                      <a:pt x="552334" y="271848"/>
                      <a:pt x="549921" y="258785"/>
                      <a:pt x="544096" y="247135"/>
                    </a:cubicBezTo>
                    <a:cubicBezTo>
                      <a:pt x="469416" y="97772"/>
                      <a:pt x="564531" y="282897"/>
                      <a:pt x="494669" y="160638"/>
                    </a:cubicBezTo>
                    <a:cubicBezTo>
                      <a:pt x="464632" y="108074"/>
                      <a:pt x="463426" y="70875"/>
                      <a:pt x="395815" y="37070"/>
                    </a:cubicBezTo>
                    <a:cubicBezTo>
                      <a:pt x="331198" y="4762"/>
                      <a:pt x="364258" y="16825"/>
                      <a:pt x="296961" y="0"/>
                    </a:cubicBezTo>
                    <a:cubicBezTo>
                      <a:pt x="251653" y="4119"/>
                      <a:pt x="205648" y="3435"/>
                      <a:pt x="161037" y="12357"/>
                    </a:cubicBezTo>
                    <a:cubicBezTo>
                      <a:pt x="142974" y="15969"/>
                      <a:pt x="126150" y="25761"/>
                      <a:pt x="111610" y="37070"/>
                    </a:cubicBezTo>
                    <a:cubicBezTo>
                      <a:pt x="65802" y="72698"/>
                      <a:pt x="45707" y="104346"/>
                      <a:pt x="12756" y="148281"/>
                    </a:cubicBezTo>
                    <a:cubicBezTo>
                      <a:pt x="8637" y="168876"/>
                      <a:pt x="-2206" y="189225"/>
                      <a:pt x="399" y="210065"/>
                    </a:cubicBezTo>
                    <a:cubicBezTo>
                      <a:pt x="2241" y="224801"/>
                      <a:pt x="16480" y="235050"/>
                      <a:pt x="25112" y="247135"/>
                    </a:cubicBezTo>
                    <a:cubicBezTo>
                      <a:pt x="46155" y="276596"/>
                      <a:pt x="63030" y="308103"/>
                      <a:pt x="99253" y="321275"/>
                    </a:cubicBezTo>
                    <a:cubicBezTo>
                      <a:pt x="131174" y="332882"/>
                      <a:pt x="165156" y="337751"/>
                      <a:pt x="198107" y="345989"/>
                    </a:cubicBezTo>
                    <a:lnTo>
                      <a:pt x="247534" y="358346"/>
                    </a:lnTo>
                    <a:cubicBezTo>
                      <a:pt x="337002" y="417991"/>
                      <a:pt x="295109" y="394490"/>
                      <a:pt x="371102" y="432486"/>
                    </a:cubicBezTo>
                    <a:cubicBezTo>
                      <a:pt x="378293" y="443273"/>
                      <a:pt x="412822" y="488025"/>
                      <a:pt x="408172" y="506627"/>
                    </a:cubicBezTo>
                    <a:cubicBezTo>
                      <a:pt x="401743" y="532343"/>
                      <a:pt x="350152" y="595269"/>
                      <a:pt x="334031" y="617838"/>
                    </a:cubicBezTo>
                    <a:cubicBezTo>
                      <a:pt x="308312" y="653845"/>
                      <a:pt x="289317" y="686376"/>
                      <a:pt x="272248" y="729048"/>
                    </a:cubicBezTo>
                    <a:cubicBezTo>
                      <a:pt x="265941" y="744816"/>
                      <a:pt x="264010" y="761999"/>
                      <a:pt x="259891" y="778475"/>
                    </a:cubicBezTo>
                    <a:cubicBezTo>
                      <a:pt x="272248" y="840259"/>
                      <a:pt x="269988" y="906885"/>
                      <a:pt x="296961" y="963827"/>
                    </a:cubicBezTo>
                    <a:cubicBezTo>
                      <a:pt x="309676" y="990670"/>
                      <a:pt x="341503" y="1010787"/>
                      <a:pt x="371102" y="1013254"/>
                    </a:cubicBezTo>
                    <a:cubicBezTo>
                      <a:pt x="494311" y="1023521"/>
                      <a:pt x="618237" y="1005016"/>
                      <a:pt x="741804" y="1000897"/>
                    </a:cubicBezTo>
                    <a:cubicBezTo>
                      <a:pt x="766518" y="988540"/>
                      <a:pt x="792955" y="979154"/>
                      <a:pt x="815945" y="963827"/>
                    </a:cubicBezTo>
                    <a:cubicBezTo>
                      <a:pt x="848863" y="941882"/>
                      <a:pt x="886077" y="879892"/>
                      <a:pt x="902442" y="852616"/>
                    </a:cubicBezTo>
                    <a:cubicBezTo>
                      <a:pt x="911919" y="836821"/>
                      <a:pt x="915649" y="817573"/>
                      <a:pt x="927156" y="803189"/>
                    </a:cubicBezTo>
                    <a:cubicBezTo>
                      <a:pt x="1058492" y="639019"/>
                      <a:pt x="948214" y="794487"/>
                      <a:pt x="1050723" y="691978"/>
                    </a:cubicBezTo>
                    <a:cubicBezTo>
                      <a:pt x="1065286" y="677415"/>
                      <a:pt x="1071469" y="655108"/>
                      <a:pt x="1087793" y="642551"/>
                    </a:cubicBezTo>
                    <a:cubicBezTo>
                      <a:pt x="1125866" y="613264"/>
                      <a:pt x="1169958" y="592765"/>
                      <a:pt x="1211361" y="568411"/>
                    </a:cubicBezTo>
                    <a:cubicBezTo>
                      <a:pt x="1273348" y="531948"/>
                      <a:pt x="1285717" y="516099"/>
                      <a:pt x="1347285" y="506627"/>
                    </a:cubicBezTo>
                    <a:cubicBezTo>
                      <a:pt x="1384150" y="500955"/>
                      <a:pt x="1421426" y="498389"/>
                      <a:pt x="1458496" y="494270"/>
                    </a:cubicBezTo>
                    <a:cubicBezTo>
                      <a:pt x="1474972" y="490151"/>
                      <a:pt x="1493077" y="490161"/>
                      <a:pt x="1507923" y="481913"/>
                    </a:cubicBezTo>
                    <a:cubicBezTo>
                      <a:pt x="1585994" y="438540"/>
                      <a:pt x="1552436" y="445797"/>
                      <a:pt x="1594421" y="395416"/>
                    </a:cubicBezTo>
                    <a:cubicBezTo>
                      <a:pt x="1605608" y="381991"/>
                      <a:pt x="1620304" y="371771"/>
                      <a:pt x="1631491" y="358346"/>
                    </a:cubicBezTo>
                    <a:cubicBezTo>
                      <a:pt x="1640998" y="346937"/>
                      <a:pt x="1656204" y="321275"/>
                      <a:pt x="1656204" y="321275"/>
                    </a:cubicBezTo>
                  </a:path>
                </a:pathLst>
              </a:cu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grpSp>
      </p:grpSp>
      <p:pic>
        <p:nvPicPr>
          <p:cNvPr id="54" name="Picture 53" descr="A person and person hugging each other&#10;&#10;Description automatically generated">
            <a:extLst>
              <a:ext uri="{FF2B5EF4-FFF2-40B4-BE49-F238E27FC236}">
                <a16:creationId xmlns:a16="http://schemas.microsoft.com/office/drawing/2014/main" id="{1E809D61-8B3B-A4B2-2A96-4EBEE8992A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8393">
            <a:off x="5203372" y="3214369"/>
            <a:ext cx="3851031" cy="256735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6" name="Picture 55" descr="A person holding a child&#10;&#10;Description automatically generated">
            <a:extLst>
              <a:ext uri="{FF2B5EF4-FFF2-40B4-BE49-F238E27FC236}">
                <a16:creationId xmlns:a16="http://schemas.microsoft.com/office/drawing/2014/main" id="{D44A4C5C-C2FC-DD69-B462-0A0F4FCA16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73855">
            <a:off x="8697223" y="521185"/>
            <a:ext cx="2330919" cy="331950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8" name="Picture 57" descr="A person and person holding hands to face&#10;&#10;Description automatically generated">
            <a:extLst>
              <a:ext uri="{FF2B5EF4-FFF2-40B4-BE49-F238E27FC236}">
                <a16:creationId xmlns:a16="http://schemas.microsoft.com/office/drawing/2014/main" id="{F0C226CF-54F5-6611-6164-D200FA4C562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374027">
            <a:off x="9489776" y="3729724"/>
            <a:ext cx="2178904" cy="259393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454347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a:extLst>
            <a:ext uri="{FF2B5EF4-FFF2-40B4-BE49-F238E27FC236}">
              <a16:creationId xmlns:a16="http://schemas.microsoft.com/office/drawing/2014/main" id="{6D3904E0-6070-348F-FF50-EB6660F186A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1F405571-BBAE-ADBA-70E7-BE56849C8E22}"/>
              </a:ext>
            </a:extLst>
          </p:cNvPr>
          <p:cNvSpPr/>
          <p:nvPr/>
        </p:nvSpPr>
        <p:spPr>
          <a:xfrm>
            <a:off x="701040" y="433070"/>
            <a:ext cx="10789920" cy="5967730"/>
          </a:xfrm>
          <a:prstGeom prst="rect">
            <a:avLst/>
          </a:prstGeom>
          <a:solidFill>
            <a:schemeClr val="accent6">
              <a:lumMod val="75000"/>
              <a:alpha val="88000"/>
            </a:schemeClr>
          </a:solidFill>
          <a:ln w="57150">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5F258E-24A4-870D-7C37-65DA1BEF3632}"/>
              </a:ext>
            </a:extLst>
          </p:cNvPr>
          <p:cNvSpPr>
            <a:spLocks noGrp="1"/>
          </p:cNvSpPr>
          <p:nvPr>
            <p:ph type="title"/>
          </p:nvPr>
        </p:nvSpPr>
        <p:spPr>
          <a:xfrm>
            <a:off x="845819" y="594360"/>
            <a:ext cx="4504029" cy="777240"/>
          </a:xfrm>
        </p:spPr>
        <p:txBody>
          <a:bodyPr>
            <a:normAutofit/>
          </a:bodyPr>
          <a:lstStyle/>
          <a:p>
            <a:r>
              <a:rPr lang="en-US" dirty="0">
                <a:solidFill>
                  <a:schemeClr val="bg1"/>
                </a:solidFill>
              </a:rPr>
              <a:t>Why is there sadness?</a:t>
            </a:r>
          </a:p>
        </p:txBody>
      </p:sp>
      <p:sp>
        <p:nvSpPr>
          <p:cNvPr id="4" name="Text Placeholder 3">
            <a:extLst>
              <a:ext uri="{FF2B5EF4-FFF2-40B4-BE49-F238E27FC236}">
                <a16:creationId xmlns:a16="http://schemas.microsoft.com/office/drawing/2014/main" id="{887FD07F-F58E-8F4A-7D10-FA758016CCE7}"/>
              </a:ext>
            </a:extLst>
          </p:cNvPr>
          <p:cNvSpPr>
            <a:spLocks noGrp="1"/>
          </p:cNvSpPr>
          <p:nvPr>
            <p:ph type="body" sz="half" idx="2"/>
          </p:nvPr>
        </p:nvSpPr>
        <p:spPr>
          <a:xfrm>
            <a:off x="990600" y="1532889"/>
            <a:ext cx="3569043" cy="4445879"/>
          </a:xfrm>
        </p:spPr>
        <p:txBody>
          <a:bodyPr>
            <a:normAutofit fontScale="85000" lnSpcReduction="20000"/>
          </a:bodyPr>
          <a:lstStyle/>
          <a:p>
            <a:r>
              <a:rPr lang="en-US" dirty="0">
                <a:solidFill>
                  <a:schemeClr val="bg1"/>
                </a:solidFill>
              </a:rPr>
              <a:t>People thought if something bad happened, it was because they did something wrong or God was mad at them.  </a:t>
            </a:r>
          </a:p>
          <a:p>
            <a:r>
              <a:rPr lang="en-US" dirty="0">
                <a:solidFill>
                  <a:schemeClr val="bg1"/>
                </a:solidFill>
              </a:rPr>
              <a:t>But this happened:</a:t>
            </a:r>
          </a:p>
          <a:p>
            <a:endParaRPr lang="en-US" dirty="0">
              <a:solidFill>
                <a:schemeClr val="bg1"/>
              </a:solidFill>
            </a:endParaRPr>
          </a:p>
          <a:p>
            <a:r>
              <a:rPr lang="en-US" dirty="0">
                <a:solidFill>
                  <a:schemeClr val="bg1"/>
                </a:solidFill>
              </a:rPr>
              <a:t>John 9</a:t>
            </a:r>
          </a:p>
          <a:p>
            <a:r>
              <a:rPr lang="en-US" dirty="0">
                <a:solidFill>
                  <a:schemeClr val="bg1"/>
                </a:solidFill>
              </a:rPr>
              <a:t>As he went along, he saw a man blind from birth. </a:t>
            </a:r>
            <a:r>
              <a:rPr lang="en-US" baseline="30000" dirty="0">
                <a:solidFill>
                  <a:schemeClr val="bg1"/>
                </a:solidFill>
              </a:rPr>
              <a:t>2 </a:t>
            </a:r>
            <a:r>
              <a:rPr lang="en-US" dirty="0">
                <a:solidFill>
                  <a:schemeClr val="bg1"/>
                </a:solidFill>
              </a:rPr>
              <a:t>His disciples asked him, “Rabbi, who sinned, this man or his parents, that he was born blind?”</a:t>
            </a:r>
          </a:p>
          <a:p>
            <a:r>
              <a:rPr lang="en-US" baseline="30000" dirty="0">
                <a:solidFill>
                  <a:schemeClr val="bg1"/>
                </a:solidFill>
              </a:rPr>
              <a:t>3 </a:t>
            </a:r>
            <a:r>
              <a:rPr lang="en-US" dirty="0">
                <a:solidFill>
                  <a:schemeClr val="bg1"/>
                </a:solidFill>
              </a:rPr>
              <a:t>“Neither this man nor his parents sinned,” said Jesus, “but this happened so that the works of God might be displayed in him. </a:t>
            </a:r>
            <a:r>
              <a:rPr lang="en-US" baseline="30000" dirty="0">
                <a:solidFill>
                  <a:schemeClr val="bg1"/>
                </a:solidFill>
              </a:rPr>
              <a:t>4 </a:t>
            </a:r>
            <a:r>
              <a:rPr lang="en-US" dirty="0">
                <a:solidFill>
                  <a:schemeClr val="bg1"/>
                </a:solidFill>
              </a:rPr>
              <a:t>As long as it is day, we must do the works of him who sent me. Night is coming, when no one can work. </a:t>
            </a:r>
            <a:r>
              <a:rPr lang="en-US" baseline="30000" dirty="0">
                <a:solidFill>
                  <a:schemeClr val="bg1"/>
                </a:solidFill>
              </a:rPr>
              <a:t>5 </a:t>
            </a:r>
            <a:r>
              <a:rPr lang="en-US" dirty="0">
                <a:solidFill>
                  <a:schemeClr val="bg1"/>
                </a:solidFill>
              </a:rPr>
              <a:t>While I am in the world, I am the light of the world.”</a:t>
            </a:r>
          </a:p>
          <a:p>
            <a:r>
              <a:rPr lang="en-US" baseline="30000" dirty="0">
                <a:solidFill>
                  <a:schemeClr val="bg1"/>
                </a:solidFill>
              </a:rPr>
              <a:t>6 </a:t>
            </a:r>
            <a:r>
              <a:rPr lang="en-US" dirty="0">
                <a:solidFill>
                  <a:schemeClr val="bg1"/>
                </a:solidFill>
              </a:rPr>
              <a:t>After saying this, he spit on the ground, made some mud with the saliva, and put it on the man’s eyes. </a:t>
            </a:r>
            <a:r>
              <a:rPr lang="en-US" baseline="30000" dirty="0">
                <a:solidFill>
                  <a:schemeClr val="bg1"/>
                </a:solidFill>
              </a:rPr>
              <a:t>7 </a:t>
            </a:r>
            <a:r>
              <a:rPr lang="en-US" dirty="0">
                <a:solidFill>
                  <a:schemeClr val="bg1"/>
                </a:solidFill>
              </a:rPr>
              <a:t>“Go,” he told him, “wash in the Pool of Siloam” (this word means “Sent”). So the man went and washed, and came home seeing.</a:t>
            </a:r>
          </a:p>
          <a:p>
            <a:endParaRPr lang="en-US" dirty="0">
              <a:solidFill>
                <a:schemeClr val="bg1"/>
              </a:solidFill>
            </a:endParaRPr>
          </a:p>
        </p:txBody>
      </p:sp>
      <p:sp>
        <p:nvSpPr>
          <p:cNvPr id="10" name="Rectangle 9">
            <a:extLst>
              <a:ext uri="{FF2B5EF4-FFF2-40B4-BE49-F238E27FC236}">
                <a16:creationId xmlns:a16="http://schemas.microsoft.com/office/drawing/2014/main" id="{EEC22132-A30E-7353-0360-2D064858EA78}"/>
              </a:ext>
            </a:extLst>
          </p:cNvPr>
          <p:cNvSpPr/>
          <p:nvPr/>
        </p:nvSpPr>
        <p:spPr>
          <a:xfrm>
            <a:off x="5252880" y="716280"/>
            <a:ext cx="5882640" cy="5379720"/>
          </a:xfrm>
          <a:prstGeom prst="rect">
            <a:avLst/>
          </a:prstGeom>
          <a:solidFill>
            <a:schemeClr val="tx2">
              <a:lumMod val="50000"/>
              <a:lumOff val="50000"/>
            </a:schemeClr>
          </a:solidFill>
          <a:ln w="762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6" name="Content Placeholder 15" descr="A group of people in a circle&#10;&#10;Description automatically generated">
            <a:extLst>
              <a:ext uri="{FF2B5EF4-FFF2-40B4-BE49-F238E27FC236}">
                <a16:creationId xmlns:a16="http://schemas.microsoft.com/office/drawing/2014/main" id="{17B06042-A3DA-3E24-4549-E41DC056C1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832475" y="987425"/>
            <a:ext cx="4873625" cy="4873625"/>
          </a:xfrm>
        </p:spPr>
      </p:pic>
      <p:sp>
        <p:nvSpPr>
          <p:cNvPr id="17" name="Speech Bubble: Rectangle 16">
            <a:extLst>
              <a:ext uri="{FF2B5EF4-FFF2-40B4-BE49-F238E27FC236}">
                <a16:creationId xmlns:a16="http://schemas.microsoft.com/office/drawing/2014/main" id="{65AE1441-A705-7267-B34A-6FCB598435AA}"/>
              </a:ext>
            </a:extLst>
          </p:cNvPr>
          <p:cNvSpPr/>
          <p:nvPr/>
        </p:nvSpPr>
        <p:spPr>
          <a:xfrm>
            <a:off x="4677689" y="1241474"/>
            <a:ext cx="1450731" cy="2050366"/>
          </a:xfrm>
          <a:prstGeom prst="wedgeRectCallout">
            <a:avLst>
              <a:gd name="adj1" fmla="val 76136"/>
              <a:gd name="adj2" fmla="val -3271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Teacher, who sinned: this man or his parents so that he was born blind?</a:t>
            </a:r>
          </a:p>
        </p:txBody>
      </p:sp>
      <p:sp>
        <p:nvSpPr>
          <p:cNvPr id="18" name="Speech Bubble: Rectangle 17">
            <a:extLst>
              <a:ext uri="{FF2B5EF4-FFF2-40B4-BE49-F238E27FC236}">
                <a16:creationId xmlns:a16="http://schemas.microsoft.com/office/drawing/2014/main" id="{7C0A9B05-3A11-404D-DF25-44E34774FC33}"/>
              </a:ext>
            </a:extLst>
          </p:cNvPr>
          <p:cNvSpPr/>
          <p:nvPr/>
        </p:nvSpPr>
        <p:spPr>
          <a:xfrm>
            <a:off x="8665698" y="182880"/>
            <a:ext cx="2943308" cy="1058594"/>
          </a:xfrm>
          <a:prstGeom prst="wedgeRectCallout">
            <a:avLst>
              <a:gd name="adj1" fmla="val -38517"/>
              <a:gd name="adj2" fmla="val 85496"/>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8100000" scaled="1"/>
            <a:tileRect/>
          </a:gra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Neither.  This happened so that you can see God’s works.  I have come to do God’s work.</a:t>
            </a:r>
          </a:p>
        </p:txBody>
      </p:sp>
      <p:sp>
        <p:nvSpPr>
          <p:cNvPr id="3" name="Speech Bubble: Rectangle 2">
            <a:extLst>
              <a:ext uri="{FF2B5EF4-FFF2-40B4-BE49-F238E27FC236}">
                <a16:creationId xmlns:a16="http://schemas.microsoft.com/office/drawing/2014/main" id="{E50E6CC2-479D-231B-ECF6-38E114D4104F}"/>
              </a:ext>
            </a:extLst>
          </p:cNvPr>
          <p:cNvSpPr/>
          <p:nvPr/>
        </p:nvSpPr>
        <p:spPr>
          <a:xfrm>
            <a:off x="8762362" y="182880"/>
            <a:ext cx="2943308" cy="1058594"/>
          </a:xfrm>
          <a:prstGeom prst="wedgeRectCallout">
            <a:avLst>
              <a:gd name="adj1" fmla="val -38517"/>
              <a:gd name="adj2" fmla="val 85496"/>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8100000" scaled="1"/>
            <a:tileRect/>
          </a:gra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Go wash in the Pool of Siloam.</a:t>
            </a:r>
          </a:p>
        </p:txBody>
      </p:sp>
      <p:pic>
        <p:nvPicPr>
          <p:cNvPr id="9" name="Picture 8" descr="A cartoon of a child wearing a garment&#10;&#10;Description automatically generated">
            <a:extLst>
              <a:ext uri="{FF2B5EF4-FFF2-40B4-BE49-F238E27FC236}">
                <a16:creationId xmlns:a16="http://schemas.microsoft.com/office/drawing/2014/main" id="{96013AED-84E2-012F-21BC-7DA9F47DFD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44504" y="3641626"/>
            <a:ext cx="2587332" cy="2587332"/>
          </a:xfrm>
          <a:prstGeom prst="rect">
            <a:avLst/>
          </a:prstGeom>
        </p:spPr>
      </p:pic>
      <p:sp>
        <p:nvSpPr>
          <p:cNvPr id="11" name="Speech Bubble: Rectangle with Corners Rounded 10">
            <a:extLst>
              <a:ext uri="{FF2B5EF4-FFF2-40B4-BE49-F238E27FC236}">
                <a16:creationId xmlns:a16="http://schemas.microsoft.com/office/drawing/2014/main" id="{531CA990-24C3-5F48-ACE7-92176D9FEEB9}"/>
              </a:ext>
            </a:extLst>
          </p:cNvPr>
          <p:cNvSpPr/>
          <p:nvPr/>
        </p:nvSpPr>
        <p:spPr>
          <a:xfrm>
            <a:off x="5617765" y="3938954"/>
            <a:ext cx="2068138" cy="781327"/>
          </a:xfrm>
          <a:prstGeom prst="wedgeRoundRectCallout">
            <a:avLst>
              <a:gd name="adj1" fmla="val -62059"/>
              <a:gd name="adj2" fmla="val -3923"/>
              <a:gd name="adj3" fmla="val 16667"/>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I was blind.</a:t>
            </a:r>
          </a:p>
          <a:p>
            <a:pPr algn="ctr"/>
            <a:r>
              <a:rPr lang="en-US" dirty="0"/>
              <a:t>Now I can see!</a:t>
            </a:r>
          </a:p>
          <a:p>
            <a:pPr algn="ctr"/>
            <a:r>
              <a:rPr lang="en-US" dirty="0"/>
              <a:t>Praise God!</a:t>
            </a:r>
          </a:p>
        </p:txBody>
      </p:sp>
    </p:spTree>
    <p:extLst>
      <p:ext uri="{BB962C8B-B14F-4D97-AF65-F5344CB8AC3E}">
        <p14:creationId xmlns:p14="http://schemas.microsoft.com/office/powerpoint/2010/main" val="1013858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500"/>
                                  </p:stCondLst>
                                  <p:childTnLst>
                                    <p:set>
                                      <p:cBhvr>
                                        <p:cTn id="15" dur="1" fill="hold">
                                          <p:stCondLst>
                                            <p:cond delay="0"/>
                                          </p:stCondLst>
                                        </p:cTn>
                                        <p:tgtEl>
                                          <p:spTgt spid="1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4">
                                            <p:txEl>
                                              <p:pRg st="6" end="6"/>
                                            </p:txEl>
                                          </p:spTgt>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50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3"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a:extLst>
            <a:ext uri="{FF2B5EF4-FFF2-40B4-BE49-F238E27FC236}">
              <a16:creationId xmlns:a16="http://schemas.microsoft.com/office/drawing/2014/main" id="{955F168E-0E8B-4535-7AFF-5B598BCB4210}"/>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D480187D-74E8-CCCC-A4D2-78B58E7D1D36}"/>
              </a:ext>
            </a:extLst>
          </p:cNvPr>
          <p:cNvSpPr/>
          <p:nvPr/>
        </p:nvSpPr>
        <p:spPr>
          <a:xfrm>
            <a:off x="337625" y="433070"/>
            <a:ext cx="11153335" cy="5967730"/>
          </a:xfrm>
          <a:prstGeom prst="rect">
            <a:avLst/>
          </a:prstGeom>
          <a:solidFill>
            <a:schemeClr val="accent6">
              <a:lumMod val="75000"/>
              <a:alpha val="88000"/>
            </a:schemeClr>
          </a:solidFill>
          <a:ln w="57150">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F56879-36C0-B4B3-BE23-6B1969F209F5}"/>
              </a:ext>
            </a:extLst>
          </p:cNvPr>
          <p:cNvSpPr>
            <a:spLocks noGrp="1"/>
          </p:cNvSpPr>
          <p:nvPr>
            <p:ph type="title"/>
          </p:nvPr>
        </p:nvSpPr>
        <p:spPr>
          <a:xfrm>
            <a:off x="465990" y="575019"/>
            <a:ext cx="10872569" cy="608426"/>
          </a:xfrm>
        </p:spPr>
        <p:txBody>
          <a:bodyPr>
            <a:normAutofit/>
          </a:bodyPr>
          <a:lstStyle/>
          <a:p>
            <a:r>
              <a:rPr lang="en-US" dirty="0">
                <a:solidFill>
                  <a:schemeClr val="bg1"/>
                </a:solidFill>
              </a:rPr>
              <a:t>Why is there sadness?    So that you come to Jesus for comfort.</a:t>
            </a:r>
          </a:p>
        </p:txBody>
      </p:sp>
      <p:sp>
        <p:nvSpPr>
          <p:cNvPr id="4" name="Text Placeholder 3">
            <a:extLst>
              <a:ext uri="{FF2B5EF4-FFF2-40B4-BE49-F238E27FC236}">
                <a16:creationId xmlns:a16="http://schemas.microsoft.com/office/drawing/2014/main" id="{6D0187C1-55CD-98F9-78C3-0FCACFA1E1D8}"/>
              </a:ext>
            </a:extLst>
          </p:cNvPr>
          <p:cNvSpPr>
            <a:spLocks noGrp="1"/>
          </p:cNvSpPr>
          <p:nvPr>
            <p:ph type="body" sz="half" idx="2"/>
          </p:nvPr>
        </p:nvSpPr>
        <p:spPr>
          <a:xfrm>
            <a:off x="610065" y="1532889"/>
            <a:ext cx="2427849" cy="4445879"/>
          </a:xfrm>
        </p:spPr>
        <p:txBody>
          <a:bodyPr>
            <a:normAutofit/>
          </a:bodyPr>
          <a:lstStyle/>
          <a:p>
            <a:r>
              <a:rPr lang="en-US" dirty="0">
                <a:solidFill>
                  <a:schemeClr val="bg1"/>
                </a:solidFill>
              </a:rPr>
              <a:t>Another time Jesus’ friend Lazarus was sick and then he died.  Jesus came to their village.  When Martha heard Jesus was near, she came to him.</a:t>
            </a:r>
          </a:p>
          <a:p>
            <a:r>
              <a:rPr lang="en-US" dirty="0">
                <a:solidFill>
                  <a:schemeClr val="bg1"/>
                </a:solidFill>
              </a:rPr>
              <a:t>When we are sad and have questions, we need to come to Jesus.  He will comfort us and give us hope.  </a:t>
            </a:r>
          </a:p>
          <a:p>
            <a:r>
              <a:rPr lang="en-US" dirty="0">
                <a:solidFill>
                  <a:schemeClr val="bg1"/>
                </a:solidFill>
              </a:rPr>
              <a:t>Jesus cries with us too.</a:t>
            </a:r>
          </a:p>
          <a:p>
            <a:r>
              <a:rPr lang="en-US" dirty="0">
                <a:solidFill>
                  <a:schemeClr val="bg1"/>
                </a:solidFill>
              </a:rPr>
              <a:t>Listen to the story:</a:t>
            </a:r>
          </a:p>
          <a:p>
            <a:endParaRPr lang="en-US" dirty="0">
              <a:solidFill>
                <a:schemeClr val="bg1"/>
              </a:solidFill>
            </a:endParaRPr>
          </a:p>
          <a:p>
            <a:endParaRPr lang="en-US" dirty="0">
              <a:solidFill>
                <a:schemeClr val="bg1"/>
              </a:solidFill>
            </a:endParaRPr>
          </a:p>
        </p:txBody>
      </p:sp>
      <p:pic>
        <p:nvPicPr>
          <p:cNvPr id="6" name="Online Media 5" title="Bible Story: Jesus Raises Lazarus from the Dead | Kids on the Move">
            <a:hlinkClick r:id="" action="ppaction://media"/>
            <a:extLst>
              <a:ext uri="{FF2B5EF4-FFF2-40B4-BE49-F238E27FC236}">
                <a16:creationId xmlns:a16="http://schemas.microsoft.com/office/drawing/2014/main" id="{E9A671B6-12C6-C1B7-DC40-4DBEB45D09B5}"/>
              </a:ext>
            </a:extLst>
          </p:cNvPr>
          <p:cNvPicPr>
            <a:picLocks noRot="1" noChangeAspect="1"/>
          </p:cNvPicPr>
          <p:nvPr>
            <a:videoFile r:link="rId1"/>
          </p:nvPr>
        </p:nvPicPr>
        <p:blipFill>
          <a:blip r:embed="rId4"/>
          <a:stretch>
            <a:fillRect/>
          </a:stretch>
        </p:blipFill>
        <p:spPr>
          <a:xfrm>
            <a:off x="3032862" y="1202786"/>
            <a:ext cx="8991475" cy="5080195"/>
          </a:xfrm>
          <a:prstGeom prst="rect">
            <a:avLst/>
          </a:prstGeom>
        </p:spPr>
      </p:pic>
    </p:spTree>
    <p:extLst>
      <p:ext uri="{BB962C8B-B14F-4D97-AF65-F5344CB8AC3E}">
        <p14:creationId xmlns:p14="http://schemas.microsoft.com/office/powerpoint/2010/main" val="4234864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6"/>
                </p:tgtEl>
              </p:cMediaNode>
            </p:video>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6"/>
                                        </p:tgtEl>
                                      </p:cBhvr>
                                    </p:cmd>
                                  </p:childTnLst>
                                </p:cTn>
                              </p:par>
                            </p:childTnLst>
                          </p:cTn>
                        </p:par>
                      </p:childTnLst>
                    </p:cTn>
                  </p:par>
                </p:childTnLst>
              </p:cTn>
              <p:nextCondLst>
                <p:cond evt="onClick" delay="0">
                  <p:tgtEl>
                    <p:spTgt spid="6"/>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a:extLst>
            <a:ext uri="{FF2B5EF4-FFF2-40B4-BE49-F238E27FC236}">
              <a16:creationId xmlns:a16="http://schemas.microsoft.com/office/drawing/2014/main" id="{E60E5C02-F50C-DC42-ECEB-DAD476ABDA1E}"/>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D22A916B-B0AE-3F41-9632-9E89B3180026}"/>
              </a:ext>
            </a:extLst>
          </p:cNvPr>
          <p:cNvSpPr/>
          <p:nvPr/>
        </p:nvSpPr>
        <p:spPr>
          <a:xfrm>
            <a:off x="701040" y="433070"/>
            <a:ext cx="10789920" cy="5967730"/>
          </a:xfrm>
          <a:prstGeom prst="rect">
            <a:avLst/>
          </a:prstGeom>
          <a:solidFill>
            <a:schemeClr val="accent6">
              <a:lumMod val="75000"/>
              <a:alpha val="88000"/>
            </a:schemeClr>
          </a:solidFill>
          <a:ln w="57150">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36636B-7E81-92BC-77A9-2B2748617C4D}"/>
              </a:ext>
            </a:extLst>
          </p:cNvPr>
          <p:cNvSpPr>
            <a:spLocks noGrp="1"/>
          </p:cNvSpPr>
          <p:nvPr>
            <p:ph type="title"/>
          </p:nvPr>
        </p:nvSpPr>
        <p:spPr>
          <a:xfrm>
            <a:off x="990600" y="594360"/>
            <a:ext cx="4038600" cy="777240"/>
          </a:xfrm>
        </p:spPr>
        <p:txBody>
          <a:bodyPr/>
          <a:lstStyle/>
          <a:p>
            <a:r>
              <a:rPr lang="en-US">
                <a:solidFill>
                  <a:schemeClr val="bg1"/>
                </a:solidFill>
              </a:rPr>
              <a:t>Beatitudes</a:t>
            </a:r>
            <a:endParaRPr lang="en-US" dirty="0">
              <a:solidFill>
                <a:schemeClr val="bg1"/>
              </a:solidFill>
            </a:endParaRPr>
          </a:p>
        </p:txBody>
      </p:sp>
      <p:sp>
        <p:nvSpPr>
          <p:cNvPr id="4" name="Text Placeholder 3">
            <a:extLst>
              <a:ext uri="{FF2B5EF4-FFF2-40B4-BE49-F238E27FC236}">
                <a16:creationId xmlns:a16="http://schemas.microsoft.com/office/drawing/2014/main" id="{C32C06CD-3EBD-945F-C2CD-120917DFF060}"/>
              </a:ext>
            </a:extLst>
          </p:cNvPr>
          <p:cNvSpPr>
            <a:spLocks noGrp="1"/>
          </p:cNvSpPr>
          <p:nvPr>
            <p:ph type="body" sz="half" idx="2"/>
          </p:nvPr>
        </p:nvSpPr>
        <p:spPr>
          <a:xfrm>
            <a:off x="845819" y="1532890"/>
            <a:ext cx="4504030" cy="2536190"/>
          </a:xfrm>
        </p:spPr>
        <p:txBody>
          <a:bodyPr/>
          <a:lstStyle/>
          <a:p>
            <a:r>
              <a:rPr lang="en-US" baseline="30000" dirty="0">
                <a:solidFill>
                  <a:schemeClr val="bg1"/>
                </a:solidFill>
              </a:rPr>
              <a:t>5 </a:t>
            </a:r>
            <a:r>
              <a:rPr lang="en-US" dirty="0">
                <a:solidFill>
                  <a:schemeClr val="bg1"/>
                </a:solidFill>
              </a:rPr>
              <a:t>“Blessed are the meek,</a:t>
            </a:r>
          </a:p>
          <a:p>
            <a:r>
              <a:rPr lang="en-US" dirty="0">
                <a:solidFill>
                  <a:schemeClr val="bg1"/>
                </a:solidFill>
              </a:rPr>
              <a:t>	 for they shall inherit the earth.</a:t>
            </a:r>
          </a:p>
          <a:p>
            <a:endParaRPr lang="en-US" dirty="0">
              <a:solidFill>
                <a:schemeClr val="bg1"/>
              </a:solidFill>
            </a:endParaRPr>
          </a:p>
          <a:p>
            <a:endParaRPr lang="en-US" dirty="0">
              <a:solidFill>
                <a:schemeClr val="bg1"/>
              </a:solidFill>
            </a:endParaRPr>
          </a:p>
          <a:p>
            <a:r>
              <a:rPr lang="en-US" dirty="0">
                <a:solidFill>
                  <a:schemeClr val="bg1"/>
                </a:solidFill>
              </a:rPr>
              <a:t>Great blessings belong to those who are humble.</a:t>
            </a:r>
            <a:br>
              <a:rPr lang="en-US" dirty="0">
                <a:solidFill>
                  <a:schemeClr val="bg1"/>
                </a:solidFill>
              </a:rPr>
            </a:br>
            <a:r>
              <a:rPr lang="en-US" dirty="0">
                <a:solidFill>
                  <a:schemeClr val="bg1"/>
                </a:solidFill>
              </a:rPr>
              <a:t>             They will be given the land God promised</a:t>
            </a:r>
          </a:p>
        </p:txBody>
      </p:sp>
      <p:pic>
        <p:nvPicPr>
          <p:cNvPr id="9" name="Content Placeholder 8" descr="A cartoon of a person with his arms up&#10;&#10;Description automatically generated">
            <a:extLst>
              <a:ext uri="{FF2B5EF4-FFF2-40B4-BE49-F238E27FC236}">
                <a16:creationId xmlns:a16="http://schemas.microsoft.com/office/drawing/2014/main" id="{FFF4C1B4-000B-876B-FDF5-3BD1FB8CDB7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1040" y="4069080"/>
            <a:ext cx="4793589" cy="2360295"/>
          </a:xfrm>
        </p:spPr>
      </p:pic>
      <p:sp>
        <p:nvSpPr>
          <p:cNvPr id="10" name="Rectangle 9">
            <a:extLst>
              <a:ext uri="{FF2B5EF4-FFF2-40B4-BE49-F238E27FC236}">
                <a16:creationId xmlns:a16="http://schemas.microsoft.com/office/drawing/2014/main" id="{FDF29583-A2C5-EFAC-9B52-B1E4917A0DD2}"/>
              </a:ext>
            </a:extLst>
          </p:cNvPr>
          <p:cNvSpPr/>
          <p:nvPr/>
        </p:nvSpPr>
        <p:spPr>
          <a:xfrm>
            <a:off x="5318760" y="716280"/>
            <a:ext cx="5882640" cy="5379720"/>
          </a:xfrm>
          <a:prstGeom prst="rect">
            <a:avLst/>
          </a:prstGeom>
          <a:solidFill>
            <a:schemeClr val="tx2">
              <a:lumMod val="50000"/>
              <a:lumOff val="50000"/>
            </a:schemeClr>
          </a:solidFill>
          <a:ln w="76200"/>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endParaRPr lang="en-US" dirty="0"/>
          </a:p>
          <a:p>
            <a:pPr algn="ctr"/>
            <a:endParaRPr lang="en-US" dirty="0"/>
          </a:p>
        </p:txBody>
      </p:sp>
      <p:grpSp>
        <p:nvGrpSpPr>
          <p:cNvPr id="3" name="Group 2">
            <a:extLst>
              <a:ext uri="{FF2B5EF4-FFF2-40B4-BE49-F238E27FC236}">
                <a16:creationId xmlns:a16="http://schemas.microsoft.com/office/drawing/2014/main" id="{48DBBE84-638E-0A68-C52F-B226226AF79D}"/>
              </a:ext>
            </a:extLst>
          </p:cNvPr>
          <p:cNvGrpSpPr/>
          <p:nvPr/>
        </p:nvGrpSpPr>
        <p:grpSpPr>
          <a:xfrm>
            <a:off x="4709581" y="96225"/>
            <a:ext cx="3966753" cy="2263730"/>
            <a:chOff x="4293327" y="96225"/>
            <a:chExt cx="3966753" cy="2263730"/>
          </a:xfrm>
        </p:grpSpPr>
        <p:sp>
          <p:nvSpPr>
            <p:cNvPr id="5" name="TextBox 4">
              <a:extLst>
                <a:ext uri="{FF2B5EF4-FFF2-40B4-BE49-F238E27FC236}">
                  <a16:creationId xmlns:a16="http://schemas.microsoft.com/office/drawing/2014/main" id="{E0B0051C-24B8-95EE-9162-192658B60858}"/>
                </a:ext>
              </a:extLst>
            </p:cNvPr>
            <p:cNvSpPr txBox="1"/>
            <p:nvPr/>
          </p:nvSpPr>
          <p:spPr>
            <a:xfrm>
              <a:off x="5961723" y="1453507"/>
              <a:ext cx="2298357" cy="461665"/>
            </a:xfrm>
            <a:prstGeom prst="rect">
              <a:avLst/>
            </a:prstGeom>
            <a:noFill/>
          </p:spPr>
          <p:txBody>
            <a:bodyPr wrap="square" rtlCol="0">
              <a:spAutoFit/>
            </a:bodyPr>
            <a:lstStyle/>
            <a:p>
              <a:r>
                <a:rPr lang="en-US" sz="2400" dirty="0">
                  <a:latin typeface="Dreaming Outloud Script Pro" panose="03050502040304050704" pitchFamily="66" charset="0"/>
                  <a:cs typeface="Dreaming Outloud Script Pro" panose="03050502040304050704" pitchFamily="66" charset="0"/>
                </a:rPr>
                <a:t>humble</a:t>
              </a:r>
            </a:p>
          </p:txBody>
        </p:sp>
        <p:grpSp>
          <p:nvGrpSpPr>
            <p:cNvPr id="6" name="Group 5">
              <a:extLst>
                <a:ext uri="{FF2B5EF4-FFF2-40B4-BE49-F238E27FC236}">
                  <a16:creationId xmlns:a16="http://schemas.microsoft.com/office/drawing/2014/main" id="{7C2A1AD5-5CEC-F7E0-9993-232C6EAAB53A}"/>
                </a:ext>
              </a:extLst>
            </p:cNvPr>
            <p:cNvGrpSpPr/>
            <p:nvPr/>
          </p:nvGrpSpPr>
          <p:grpSpPr>
            <a:xfrm>
              <a:off x="4293327" y="96225"/>
              <a:ext cx="2402603" cy="2263730"/>
              <a:chOff x="4300151" y="136542"/>
              <a:chExt cx="2402603" cy="2263730"/>
            </a:xfrm>
          </p:grpSpPr>
          <p:pic>
            <p:nvPicPr>
              <p:cNvPr id="8" name="Picture 7" descr="A cartoon of a bee&#10;&#10;Description automatically generated">
                <a:extLst>
                  <a:ext uri="{FF2B5EF4-FFF2-40B4-BE49-F238E27FC236}">
                    <a16:creationId xmlns:a16="http://schemas.microsoft.com/office/drawing/2014/main" id="{5454ADC6-11DA-B31E-6C66-42FC6A6F03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36542"/>
                <a:ext cx="1673554" cy="1692876"/>
              </a:xfrm>
              <a:prstGeom prst="rect">
                <a:avLst/>
              </a:prstGeom>
            </p:spPr>
          </p:pic>
          <p:sp>
            <p:nvSpPr>
              <p:cNvPr id="11" name="TextBox 10">
                <a:extLst>
                  <a:ext uri="{FF2B5EF4-FFF2-40B4-BE49-F238E27FC236}">
                    <a16:creationId xmlns:a16="http://schemas.microsoft.com/office/drawing/2014/main" id="{3F1E06F2-F150-01E8-BE1C-8B2CF568F5B2}"/>
                  </a:ext>
                </a:extLst>
              </p:cNvPr>
              <p:cNvSpPr txBox="1"/>
              <p:nvPr/>
            </p:nvSpPr>
            <p:spPr>
              <a:xfrm>
                <a:off x="4300151" y="815546"/>
                <a:ext cx="1018609" cy="461665"/>
              </a:xfrm>
              <a:prstGeom prst="rect">
                <a:avLst/>
              </a:prstGeom>
              <a:noFill/>
            </p:spPr>
            <p:txBody>
              <a:bodyPr wrap="square" rtlCol="0">
                <a:spAutoFit/>
              </a:bodyPr>
              <a:lstStyle/>
              <a:p>
                <a:r>
                  <a:rPr lang="en-US" sz="2400" dirty="0">
                    <a:latin typeface="Cavolini" panose="03000502040302020204" pitchFamily="66" charset="0"/>
                    <a:cs typeface="Cavolini" panose="03000502040302020204" pitchFamily="66" charset="0"/>
                  </a:rPr>
                  <a:t>BEE</a:t>
                </a:r>
              </a:p>
            </p:txBody>
          </p:sp>
          <p:sp>
            <p:nvSpPr>
              <p:cNvPr id="12" name="Freeform: Shape 11">
                <a:extLst>
                  <a:ext uri="{FF2B5EF4-FFF2-40B4-BE49-F238E27FC236}">
                    <a16:creationId xmlns:a16="http://schemas.microsoft.com/office/drawing/2014/main" id="{F9CF2BD2-E40E-2722-DCAA-1B1D0C5EFBBE}"/>
                  </a:ext>
                </a:extLst>
              </p:cNvPr>
              <p:cNvSpPr/>
              <p:nvPr/>
            </p:nvSpPr>
            <p:spPr>
              <a:xfrm>
                <a:off x="4373893" y="1383957"/>
                <a:ext cx="1656204" cy="1016315"/>
              </a:xfrm>
              <a:custGeom>
                <a:avLst/>
                <a:gdLst>
                  <a:gd name="connsiteX0" fmla="*/ 828302 w 1656204"/>
                  <a:gd name="connsiteY0" fmla="*/ 432486 h 1016315"/>
                  <a:gd name="connsiteX1" fmla="*/ 618237 w 1656204"/>
                  <a:gd name="connsiteY1" fmla="*/ 420129 h 1016315"/>
                  <a:gd name="connsiteX2" fmla="*/ 581166 w 1656204"/>
                  <a:gd name="connsiteY2" fmla="*/ 358346 h 1016315"/>
                  <a:gd name="connsiteX3" fmla="*/ 556453 w 1656204"/>
                  <a:gd name="connsiteY3" fmla="*/ 284205 h 1016315"/>
                  <a:gd name="connsiteX4" fmla="*/ 544096 w 1656204"/>
                  <a:gd name="connsiteY4" fmla="*/ 247135 h 1016315"/>
                  <a:gd name="connsiteX5" fmla="*/ 494669 w 1656204"/>
                  <a:gd name="connsiteY5" fmla="*/ 160638 h 1016315"/>
                  <a:gd name="connsiteX6" fmla="*/ 395815 w 1656204"/>
                  <a:gd name="connsiteY6" fmla="*/ 37070 h 1016315"/>
                  <a:gd name="connsiteX7" fmla="*/ 296961 w 1656204"/>
                  <a:gd name="connsiteY7" fmla="*/ 0 h 1016315"/>
                  <a:gd name="connsiteX8" fmla="*/ 161037 w 1656204"/>
                  <a:gd name="connsiteY8" fmla="*/ 12357 h 1016315"/>
                  <a:gd name="connsiteX9" fmla="*/ 111610 w 1656204"/>
                  <a:gd name="connsiteY9" fmla="*/ 37070 h 1016315"/>
                  <a:gd name="connsiteX10" fmla="*/ 12756 w 1656204"/>
                  <a:gd name="connsiteY10" fmla="*/ 148281 h 1016315"/>
                  <a:gd name="connsiteX11" fmla="*/ 399 w 1656204"/>
                  <a:gd name="connsiteY11" fmla="*/ 210065 h 1016315"/>
                  <a:gd name="connsiteX12" fmla="*/ 25112 w 1656204"/>
                  <a:gd name="connsiteY12" fmla="*/ 247135 h 1016315"/>
                  <a:gd name="connsiteX13" fmla="*/ 99253 w 1656204"/>
                  <a:gd name="connsiteY13" fmla="*/ 321275 h 1016315"/>
                  <a:gd name="connsiteX14" fmla="*/ 198107 w 1656204"/>
                  <a:gd name="connsiteY14" fmla="*/ 345989 h 1016315"/>
                  <a:gd name="connsiteX15" fmla="*/ 247534 w 1656204"/>
                  <a:gd name="connsiteY15" fmla="*/ 358346 h 1016315"/>
                  <a:gd name="connsiteX16" fmla="*/ 371102 w 1656204"/>
                  <a:gd name="connsiteY16" fmla="*/ 432486 h 1016315"/>
                  <a:gd name="connsiteX17" fmla="*/ 408172 w 1656204"/>
                  <a:gd name="connsiteY17" fmla="*/ 506627 h 1016315"/>
                  <a:gd name="connsiteX18" fmla="*/ 334031 w 1656204"/>
                  <a:gd name="connsiteY18" fmla="*/ 617838 h 1016315"/>
                  <a:gd name="connsiteX19" fmla="*/ 272248 w 1656204"/>
                  <a:gd name="connsiteY19" fmla="*/ 729048 h 1016315"/>
                  <a:gd name="connsiteX20" fmla="*/ 259891 w 1656204"/>
                  <a:gd name="connsiteY20" fmla="*/ 778475 h 1016315"/>
                  <a:gd name="connsiteX21" fmla="*/ 296961 w 1656204"/>
                  <a:gd name="connsiteY21" fmla="*/ 963827 h 1016315"/>
                  <a:gd name="connsiteX22" fmla="*/ 371102 w 1656204"/>
                  <a:gd name="connsiteY22" fmla="*/ 1013254 h 1016315"/>
                  <a:gd name="connsiteX23" fmla="*/ 741804 w 1656204"/>
                  <a:gd name="connsiteY23" fmla="*/ 1000897 h 1016315"/>
                  <a:gd name="connsiteX24" fmla="*/ 815945 w 1656204"/>
                  <a:gd name="connsiteY24" fmla="*/ 963827 h 1016315"/>
                  <a:gd name="connsiteX25" fmla="*/ 902442 w 1656204"/>
                  <a:gd name="connsiteY25" fmla="*/ 852616 h 1016315"/>
                  <a:gd name="connsiteX26" fmla="*/ 927156 w 1656204"/>
                  <a:gd name="connsiteY26" fmla="*/ 803189 h 1016315"/>
                  <a:gd name="connsiteX27" fmla="*/ 1050723 w 1656204"/>
                  <a:gd name="connsiteY27" fmla="*/ 691978 h 1016315"/>
                  <a:gd name="connsiteX28" fmla="*/ 1087793 w 1656204"/>
                  <a:gd name="connsiteY28" fmla="*/ 642551 h 1016315"/>
                  <a:gd name="connsiteX29" fmla="*/ 1211361 w 1656204"/>
                  <a:gd name="connsiteY29" fmla="*/ 568411 h 1016315"/>
                  <a:gd name="connsiteX30" fmla="*/ 1347285 w 1656204"/>
                  <a:gd name="connsiteY30" fmla="*/ 506627 h 1016315"/>
                  <a:gd name="connsiteX31" fmla="*/ 1458496 w 1656204"/>
                  <a:gd name="connsiteY31" fmla="*/ 494270 h 1016315"/>
                  <a:gd name="connsiteX32" fmla="*/ 1507923 w 1656204"/>
                  <a:gd name="connsiteY32" fmla="*/ 481913 h 1016315"/>
                  <a:gd name="connsiteX33" fmla="*/ 1594421 w 1656204"/>
                  <a:gd name="connsiteY33" fmla="*/ 395416 h 1016315"/>
                  <a:gd name="connsiteX34" fmla="*/ 1631491 w 1656204"/>
                  <a:gd name="connsiteY34" fmla="*/ 358346 h 1016315"/>
                  <a:gd name="connsiteX35" fmla="*/ 1656204 w 1656204"/>
                  <a:gd name="connsiteY35" fmla="*/ 321275 h 1016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56204" h="1016315">
                    <a:moveTo>
                      <a:pt x="828302" y="432486"/>
                    </a:moveTo>
                    <a:cubicBezTo>
                      <a:pt x="749257" y="448295"/>
                      <a:pt x="711187" y="463506"/>
                      <a:pt x="618237" y="420129"/>
                    </a:cubicBezTo>
                    <a:cubicBezTo>
                      <a:pt x="596473" y="409973"/>
                      <a:pt x="591104" y="380210"/>
                      <a:pt x="581166" y="358346"/>
                    </a:cubicBezTo>
                    <a:cubicBezTo>
                      <a:pt x="570386" y="334631"/>
                      <a:pt x="564691" y="308919"/>
                      <a:pt x="556453" y="284205"/>
                    </a:cubicBezTo>
                    <a:cubicBezTo>
                      <a:pt x="552334" y="271848"/>
                      <a:pt x="549921" y="258785"/>
                      <a:pt x="544096" y="247135"/>
                    </a:cubicBezTo>
                    <a:cubicBezTo>
                      <a:pt x="469416" y="97772"/>
                      <a:pt x="564531" y="282897"/>
                      <a:pt x="494669" y="160638"/>
                    </a:cubicBezTo>
                    <a:cubicBezTo>
                      <a:pt x="464632" y="108074"/>
                      <a:pt x="463426" y="70875"/>
                      <a:pt x="395815" y="37070"/>
                    </a:cubicBezTo>
                    <a:cubicBezTo>
                      <a:pt x="331198" y="4762"/>
                      <a:pt x="364258" y="16825"/>
                      <a:pt x="296961" y="0"/>
                    </a:cubicBezTo>
                    <a:cubicBezTo>
                      <a:pt x="251653" y="4119"/>
                      <a:pt x="205648" y="3435"/>
                      <a:pt x="161037" y="12357"/>
                    </a:cubicBezTo>
                    <a:cubicBezTo>
                      <a:pt x="142974" y="15969"/>
                      <a:pt x="126150" y="25761"/>
                      <a:pt x="111610" y="37070"/>
                    </a:cubicBezTo>
                    <a:cubicBezTo>
                      <a:pt x="65802" y="72698"/>
                      <a:pt x="45707" y="104346"/>
                      <a:pt x="12756" y="148281"/>
                    </a:cubicBezTo>
                    <a:cubicBezTo>
                      <a:pt x="8637" y="168876"/>
                      <a:pt x="-2206" y="189225"/>
                      <a:pt x="399" y="210065"/>
                    </a:cubicBezTo>
                    <a:cubicBezTo>
                      <a:pt x="2241" y="224801"/>
                      <a:pt x="16480" y="235050"/>
                      <a:pt x="25112" y="247135"/>
                    </a:cubicBezTo>
                    <a:cubicBezTo>
                      <a:pt x="46155" y="276596"/>
                      <a:pt x="63030" y="308103"/>
                      <a:pt x="99253" y="321275"/>
                    </a:cubicBezTo>
                    <a:cubicBezTo>
                      <a:pt x="131174" y="332882"/>
                      <a:pt x="165156" y="337751"/>
                      <a:pt x="198107" y="345989"/>
                    </a:cubicBezTo>
                    <a:lnTo>
                      <a:pt x="247534" y="358346"/>
                    </a:lnTo>
                    <a:cubicBezTo>
                      <a:pt x="337002" y="417991"/>
                      <a:pt x="295109" y="394490"/>
                      <a:pt x="371102" y="432486"/>
                    </a:cubicBezTo>
                    <a:cubicBezTo>
                      <a:pt x="378293" y="443273"/>
                      <a:pt x="412822" y="488025"/>
                      <a:pt x="408172" y="506627"/>
                    </a:cubicBezTo>
                    <a:cubicBezTo>
                      <a:pt x="401743" y="532343"/>
                      <a:pt x="350152" y="595269"/>
                      <a:pt x="334031" y="617838"/>
                    </a:cubicBezTo>
                    <a:cubicBezTo>
                      <a:pt x="308312" y="653845"/>
                      <a:pt x="289317" y="686376"/>
                      <a:pt x="272248" y="729048"/>
                    </a:cubicBezTo>
                    <a:cubicBezTo>
                      <a:pt x="265941" y="744816"/>
                      <a:pt x="264010" y="761999"/>
                      <a:pt x="259891" y="778475"/>
                    </a:cubicBezTo>
                    <a:cubicBezTo>
                      <a:pt x="272248" y="840259"/>
                      <a:pt x="269988" y="906885"/>
                      <a:pt x="296961" y="963827"/>
                    </a:cubicBezTo>
                    <a:cubicBezTo>
                      <a:pt x="309676" y="990670"/>
                      <a:pt x="341503" y="1010787"/>
                      <a:pt x="371102" y="1013254"/>
                    </a:cubicBezTo>
                    <a:cubicBezTo>
                      <a:pt x="494311" y="1023521"/>
                      <a:pt x="618237" y="1005016"/>
                      <a:pt x="741804" y="1000897"/>
                    </a:cubicBezTo>
                    <a:cubicBezTo>
                      <a:pt x="766518" y="988540"/>
                      <a:pt x="792955" y="979154"/>
                      <a:pt x="815945" y="963827"/>
                    </a:cubicBezTo>
                    <a:cubicBezTo>
                      <a:pt x="848863" y="941882"/>
                      <a:pt x="886077" y="879892"/>
                      <a:pt x="902442" y="852616"/>
                    </a:cubicBezTo>
                    <a:cubicBezTo>
                      <a:pt x="911919" y="836821"/>
                      <a:pt x="915649" y="817573"/>
                      <a:pt x="927156" y="803189"/>
                    </a:cubicBezTo>
                    <a:cubicBezTo>
                      <a:pt x="1058492" y="639019"/>
                      <a:pt x="948214" y="794487"/>
                      <a:pt x="1050723" y="691978"/>
                    </a:cubicBezTo>
                    <a:cubicBezTo>
                      <a:pt x="1065286" y="677415"/>
                      <a:pt x="1071469" y="655108"/>
                      <a:pt x="1087793" y="642551"/>
                    </a:cubicBezTo>
                    <a:cubicBezTo>
                      <a:pt x="1125866" y="613264"/>
                      <a:pt x="1169958" y="592765"/>
                      <a:pt x="1211361" y="568411"/>
                    </a:cubicBezTo>
                    <a:cubicBezTo>
                      <a:pt x="1273348" y="531948"/>
                      <a:pt x="1285717" y="516099"/>
                      <a:pt x="1347285" y="506627"/>
                    </a:cubicBezTo>
                    <a:cubicBezTo>
                      <a:pt x="1384150" y="500955"/>
                      <a:pt x="1421426" y="498389"/>
                      <a:pt x="1458496" y="494270"/>
                    </a:cubicBezTo>
                    <a:cubicBezTo>
                      <a:pt x="1474972" y="490151"/>
                      <a:pt x="1493077" y="490161"/>
                      <a:pt x="1507923" y="481913"/>
                    </a:cubicBezTo>
                    <a:cubicBezTo>
                      <a:pt x="1585994" y="438540"/>
                      <a:pt x="1552436" y="445797"/>
                      <a:pt x="1594421" y="395416"/>
                    </a:cubicBezTo>
                    <a:cubicBezTo>
                      <a:pt x="1605608" y="381991"/>
                      <a:pt x="1620304" y="371771"/>
                      <a:pt x="1631491" y="358346"/>
                    </a:cubicBezTo>
                    <a:cubicBezTo>
                      <a:pt x="1640998" y="346937"/>
                      <a:pt x="1656204" y="321275"/>
                      <a:pt x="1656204" y="321275"/>
                    </a:cubicBezTo>
                  </a:path>
                </a:pathLst>
              </a:cu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grpSp>
      </p:grpSp>
      <p:sp>
        <p:nvSpPr>
          <p:cNvPr id="17" name="TextBox 16">
            <a:extLst>
              <a:ext uri="{FF2B5EF4-FFF2-40B4-BE49-F238E27FC236}">
                <a16:creationId xmlns:a16="http://schemas.microsoft.com/office/drawing/2014/main" id="{401F59A5-2B35-3DD8-9340-9DFFB7818794}"/>
              </a:ext>
            </a:extLst>
          </p:cNvPr>
          <p:cNvSpPr txBox="1"/>
          <p:nvPr/>
        </p:nvSpPr>
        <p:spPr>
          <a:xfrm>
            <a:off x="5519145" y="1864254"/>
            <a:ext cx="5657738" cy="3139321"/>
          </a:xfrm>
          <a:prstGeom prst="rect">
            <a:avLst/>
          </a:prstGeom>
          <a:noFill/>
        </p:spPr>
        <p:txBody>
          <a:bodyPr wrap="square" rtlCol="0">
            <a:spAutoFit/>
          </a:bodyPr>
          <a:lstStyle/>
          <a:p>
            <a:pPr algn="ctr"/>
            <a:r>
              <a:rPr lang="en-US" dirty="0"/>
              <a:t>Pride ruins you.</a:t>
            </a:r>
          </a:p>
          <a:p>
            <a:pPr algn="ctr"/>
            <a:r>
              <a:rPr lang="en-US" dirty="0"/>
              <a:t>What is pride?  It is the opposite of being humble.</a:t>
            </a:r>
          </a:p>
          <a:p>
            <a:pPr algn="ctr"/>
            <a:r>
              <a:rPr lang="en-US" dirty="0"/>
              <a:t>It’s thinking – I’m better than you.  I’m the best!</a:t>
            </a:r>
          </a:p>
          <a:p>
            <a:pPr algn="ctr"/>
            <a:r>
              <a:rPr lang="en-US" dirty="0"/>
              <a:t>You get puffed up – like </a:t>
            </a:r>
            <a:r>
              <a:rPr lang="en-US"/>
              <a:t>this balloon.</a:t>
            </a:r>
            <a:endParaRPr lang="en-US" dirty="0"/>
          </a:p>
          <a:p>
            <a:pPr algn="ctr"/>
            <a:endParaRPr lang="en-US" dirty="0"/>
          </a:p>
          <a:p>
            <a:pPr algn="ctr"/>
            <a:r>
              <a:rPr lang="en-US" dirty="0"/>
              <a:t>What are some prideful thoughts?</a:t>
            </a:r>
          </a:p>
          <a:p>
            <a:pPr algn="ctr"/>
            <a:endParaRPr lang="en-US" dirty="0"/>
          </a:p>
          <a:p>
            <a:pPr algn="ctr">
              <a:lnSpc>
                <a:spcPct val="150000"/>
              </a:lnSpc>
            </a:pPr>
            <a:r>
              <a:rPr lang="en-US" dirty="0"/>
              <a:t>I’m the best student.  …..   You’re dumb.</a:t>
            </a:r>
          </a:p>
          <a:p>
            <a:pPr algn="ctr">
              <a:lnSpc>
                <a:spcPct val="150000"/>
              </a:lnSpc>
            </a:pPr>
            <a:r>
              <a:rPr lang="en-US" dirty="0"/>
              <a:t>I’m the strongest …. You’re so weak!</a:t>
            </a:r>
          </a:p>
          <a:p>
            <a:endParaRPr lang="en-US" dirty="0"/>
          </a:p>
        </p:txBody>
      </p:sp>
      <p:pic>
        <p:nvPicPr>
          <p:cNvPr id="19" name="Picture 18" descr="A child blowing a balloon&#10;&#10;Description automatically generated">
            <a:extLst>
              <a:ext uri="{FF2B5EF4-FFF2-40B4-BE49-F238E27FC236}">
                <a16:creationId xmlns:a16="http://schemas.microsoft.com/office/drawing/2014/main" id="{DD096987-6341-3998-1D65-018EEF7F2748}"/>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b="50000"/>
          <a:stretch/>
        </p:blipFill>
        <p:spPr>
          <a:xfrm>
            <a:off x="4889434" y="4209596"/>
            <a:ext cx="4793589" cy="1869500"/>
          </a:xfrm>
          <a:prstGeom prst="rect">
            <a:avLst/>
          </a:prstGeom>
        </p:spPr>
      </p:pic>
      <p:pic>
        <p:nvPicPr>
          <p:cNvPr id="21" name="Picture 20" descr="A blue balloons with a white background&#10;&#10;Description automatically generated with medium confidence">
            <a:extLst>
              <a:ext uri="{FF2B5EF4-FFF2-40B4-BE49-F238E27FC236}">
                <a16:creationId xmlns:a16="http://schemas.microsoft.com/office/drawing/2014/main" id="{5F2D1A00-0154-82C3-024C-EAC28AA0EC2B}"/>
              </a:ext>
            </a:extLst>
          </p:cNvPr>
          <p:cNvPicPr>
            <a:picLocks noChangeAspect="1"/>
          </p:cNvPicPr>
          <p:nvPr/>
        </p:nvPicPr>
        <p:blipFill>
          <a:blip r:embed="rId6">
            <a:extLst>
              <a:ext uri="{28A0092B-C50C-407E-A947-70E740481C1C}">
                <a14:useLocalDpi xmlns:a14="http://schemas.microsoft.com/office/drawing/2010/main" val="0"/>
              </a:ext>
            </a:extLst>
          </a:blip>
          <a:srcRect l="2047" t="67027" r="68890" b="3907"/>
          <a:stretch/>
        </p:blipFill>
        <p:spPr>
          <a:xfrm>
            <a:off x="9683147" y="4571230"/>
            <a:ext cx="1418243" cy="1675255"/>
          </a:xfrm>
          <a:prstGeom prst="irregularSeal1">
            <a:avLst/>
          </a:prstGeom>
        </p:spPr>
      </p:pic>
      <p:pic>
        <p:nvPicPr>
          <p:cNvPr id="23" name="Picture 22" descr="A blue balloons with a white background&#10;&#10;Description automatically generated with medium confidence">
            <a:extLst>
              <a:ext uri="{FF2B5EF4-FFF2-40B4-BE49-F238E27FC236}">
                <a16:creationId xmlns:a16="http://schemas.microsoft.com/office/drawing/2014/main" id="{7D3DA03D-F065-C83F-F882-23C9A2772E75}"/>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69565" t="3784" r="12829" b="80000"/>
          <a:stretch/>
        </p:blipFill>
        <p:spPr>
          <a:xfrm rot="2942023">
            <a:off x="9539584" y="4826480"/>
            <a:ext cx="1022260" cy="1112108"/>
          </a:xfrm>
          <a:prstGeom prst="rect">
            <a:avLst/>
          </a:prstGeom>
        </p:spPr>
      </p:pic>
    </p:spTree>
    <p:extLst>
      <p:ext uri="{BB962C8B-B14F-4D97-AF65-F5344CB8AC3E}">
        <p14:creationId xmlns:p14="http://schemas.microsoft.com/office/powerpoint/2010/main" val="3427462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1000" fill="hold"/>
                                        <p:tgtEl>
                                          <p:spTgt spid="23"/>
                                        </p:tgtEl>
                                        <p:attrNameLst>
                                          <p:attrName>ppt_w</p:attrName>
                                        </p:attrNameLst>
                                      </p:cBhvr>
                                      <p:tavLst>
                                        <p:tav tm="0">
                                          <p:val>
                                            <p:fltVal val="0"/>
                                          </p:val>
                                        </p:tav>
                                        <p:tav tm="100000">
                                          <p:val>
                                            <p:strVal val="#ppt_w"/>
                                          </p:val>
                                        </p:tav>
                                      </p:tavLst>
                                    </p:anim>
                                    <p:anim calcmode="lin" valueType="num">
                                      <p:cBhvr>
                                        <p:cTn id="16" dur="1000" fill="hold"/>
                                        <p:tgtEl>
                                          <p:spTgt spid="23"/>
                                        </p:tgtEl>
                                        <p:attrNameLst>
                                          <p:attrName>ppt_h</p:attrName>
                                        </p:attrNameLst>
                                      </p:cBhvr>
                                      <p:tavLst>
                                        <p:tav tm="0">
                                          <p:val>
                                            <p:fltVal val="0"/>
                                          </p:val>
                                        </p:tav>
                                        <p:tav tm="100000">
                                          <p:val>
                                            <p:strVal val="#ppt_h"/>
                                          </p:val>
                                        </p:tav>
                                      </p:tavLst>
                                    </p:anim>
                                    <p:anim calcmode="lin" valueType="num">
                                      <p:cBhvr>
                                        <p:cTn id="17" dur="1000" fill="hold"/>
                                        <p:tgtEl>
                                          <p:spTgt spid="23"/>
                                        </p:tgtEl>
                                        <p:attrNameLst>
                                          <p:attrName>style.rotation</p:attrName>
                                        </p:attrNameLst>
                                      </p:cBhvr>
                                      <p:tavLst>
                                        <p:tav tm="0">
                                          <p:val>
                                            <p:fltVal val="90"/>
                                          </p:val>
                                        </p:tav>
                                        <p:tav tm="100000">
                                          <p:val>
                                            <p:fltVal val="0"/>
                                          </p:val>
                                        </p:tav>
                                      </p:tavLst>
                                    </p:anim>
                                    <p:animEffect transition="in" filter="fade">
                                      <p:cBhvr>
                                        <p:cTn id="18" dur="1000"/>
                                        <p:tgtEl>
                                          <p:spTgt spid="23"/>
                                        </p:tgtEl>
                                      </p:cBhvr>
                                    </p:animEffect>
                                  </p:childTnLst>
                                </p:cTn>
                              </p:par>
                            </p:childTnLst>
                          </p:cTn>
                        </p:par>
                        <p:par>
                          <p:cTn id="19" fill="hold">
                            <p:stCondLst>
                              <p:cond delay="1000"/>
                            </p:stCondLst>
                            <p:childTnLst>
                              <p:par>
                                <p:cTn id="20" presetID="6" presetClass="emph" presetSubtype="0" fill="hold" nodeType="afterEffect">
                                  <p:stCondLst>
                                    <p:cond delay="0"/>
                                  </p:stCondLst>
                                  <p:childTnLst>
                                    <p:animScale>
                                      <p:cBhvr>
                                        <p:cTn id="21" dur="2000" fill="hold"/>
                                        <p:tgtEl>
                                          <p:spTgt spid="23"/>
                                        </p:tgtEl>
                                      </p:cBhvr>
                                      <p:by x="150000" y="150000"/>
                                    </p:animScale>
                                  </p:childTnLst>
                                </p:cTn>
                              </p:par>
                            </p:childTnLst>
                          </p:cTn>
                        </p:par>
                        <p:par>
                          <p:cTn id="22" fill="hold">
                            <p:stCondLst>
                              <p:cond delay="3000"/>
                            </p:stCondLst>
                            <p:childTnLst>
                              <p:par>
                                <p:cTn id="23" presetID="53" presetClass="entr" presetSubtype="16" fill="hold" nodeType="afterEffect">
                                  <p:stCondLst>
                                    <p:cond delay="100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Effect transition="in" filter="fade">
                                      <p:cBhvr>
                                        <p:cTn id="27" dur="500"/>
                                        <p:tgtEl>
                                          <p:spTgt spid="21"/>
                                        </p:tgtEl>
                                      </p:cBhvr>
                                    </p:animEffect>
                                  </p:childTnLst>
                                </p:cTn>
                              </p:par>
                              <p:par>
                                <p:cTn id="28" presetID="1" presetClass="exit" presetSubtype="0" fill="hold" nodeType="withEffect">
                                  <p:stCondLst>
                                    <p:cond delay="0"/>
                                  </p:stCondLst>
                                  <p:childTnLst>
                                    <p:set>
                                      <p:cBhvr>
                                        <p:cTn id="29" dur="1" fill="hold">
                                          <p:stCondLst>
                                            <p:cond delay="0"/>
                                          </p:stCondLst>
                                        </p:cTn>
                                        <p:tgtEl>
                                          <p:spTgt spid="23"/>
                                        </p:tgtEl>
                                        <p:attrNameLst>
                                          <p:attrName>style.visibility</p:attrName>
                                        </p:attrNameLst>
                                      </p:cBhvr>
                                      <p:to>
                                        <p:strVal val="hidden"/>
                                      </p:to>
                                    </p:set>
                                  </p:childTnLst>
                                </p:cTn>
                              </p:par>
                            </p:childTnLst>
                          </p:cTn>
                        </p:par>
                        <p:par>
                          <p:cTn id="30" fill="hold">
                            <p:stCondLst>
                              <p:cond delay="4500"/>
                            </p:stCondLst>
                            <p:childTnLst>
                              <p:par>
                                <p:cTn id="31" presetID="14" presetClass="exit" presetSubtype="10" fill="hold" nodeType="afterEffect">
                                  <p:stCondLst>
                                    <p:cond delay="1000"/>
                                  </p:stCondLst>
                                  <p:childTnLst>
                                    <p:animEffect transition="out" filter="randombar(horizontal)">
                                      <p:cBhvr>
                                        <p:cTn id="32" dur="500"/>
                                        <p:tgtEl>
                                          <p:spTgt spid="21"/>
                                        </p:tgtEl>
                                      </p:cBhvr>
                                    </p:animEffect>
                                    <p:set>
                                      <p:cBhvr>
                                        <p:cTn id="33"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46A2E-D75D-E058-0DB5-196B8C6309D8}"/>
              </a:ext>
            </a:extLst>
          </p:cNvPr>
          <p:cNvSpPr>
            <a:spLocks noGrp="1"/>
          </p:cNvSpPr>
          <p:nvPr>
            <p:ph type="title"/>
          </p:nvPr>
        </p:nvSpPr>
        <p:spPr>
          <a:xfrm rot="16200000">
            <a:off x="-2683793" y="3178163"/>
            <a:ext cx="6515100" cy="583315"/>
          </a:xfrm>
        </p:spPr>
        <p:txBody>
          <a:bodyPr>
            <a:normAutofit/>
          </a:bodyPr>
          <a:lstStyle/>
          <a:p>
            <a:pPr algn="ctr"/>
            <a:r>
              <a:rPr lang="en-US" sz="3200" dirty="0"/>
              <a:t>Pride puffs up – but that is dangerous</a:t>
            </a:r>
          </a:p>
        </p:txBody>
      </p:sp>
      <p:pic>
        <p:nvPicPr>
          <p:cNvPr id="5" name="Online Media 13" title="Children's Message about being humble">
            <a:hlinkClick r:id="" action="ppaction://media"/>
            <a:extLst>
              <a:ext uri="{FF2B5EF4-FFF2-40B4-BE49-F238E27FC236}">
                <a16:creationId xmlns:a16="http://schemas.microsoft.com/office/drawing/2014/main" id="{73B5B371-B853-5729-CDCE-503FE39508E9}"/>
              </a:ext>
            </a:extLst>
          </p:cNvPr>
          <p:cNvPicPr>
            <a:picLocks noRot="1" noChangeAspect="1"/>
          </p:cNvPicPr>
          <p:nvPr>
            <a:videoFile r:link="rId1"/>
          </p:nvPr>
        </p:nvPicPr>
        <p:blipFill>
          <a:blip r:embed="rId3"/>
          <a:stretch>
            <a:fillRect/>
          </a:stretch>
        </p:blipFill>
        <p:spPr>
          <a:xfrm>
            <a:off x="1080040" y="212270"/>
            <a:ext cx="10493849" cy="5929038"/>
          </a:xfrm>
          <a:prstGeom prst="rect">
            <a:avLst/>
          </a:prstGeom>
        </p:spPr>
      </p:pic>
      <p:sp>
        <p:nvSpPr>
          <p:cNvPr id="3" name="TextBox 2">
            <a:extLst>
              <a:ext uri="{FF2B5EF4-FFF2-40B4-BE49-F238E27FC236}">
                <a16:creationId xmlns:a16="http://schemas.microsoft.com/office/drawing/2014/main" id="{B070F712-FD43-B1D5-454F-9447FF4CD0E9}"/>
              </a:ext>
            </a:extLst>
          </p:cNvPr>
          <p:cNvSpPr txBox="1"/>
          <p:nvPr/>
        </p:nvSpPr>
        <p:spPr>
          <a:xfrm>
            <a:off x="1080040" y="6337953"/>
            <a:ext cx="10478530" cy="307777"/>
          </a:xfrm>
          <a:prstGeom prst="rect">
            <a:avLst/>
          </a:prstGeom>
          <a:noFill/>
        </p:spPr>
        <p:txBody>
          <a:bodyPr wrap="square" rtlCol="0">
            <a:spAutoFit/>
          </a:bodyPr>
          <a:lstStyle/>
          <a:p>
            <a:r>
              <a:rPr lang="en-US" sz="1400" dirty="0"/>
              <a:t>Teacher note:  Watch this video beforehand for the best explanation:  </a:t>
            </a:r>
            <a:r>
              <a:rPr lang="en-US" sz="1400" dirty="0">
                <a:hlinkClick r:id="rId4"/>
              </a:rPr>
              <a:t>https://www.youtube.com/watch?v=imSkNSlPY1A</a:t>
            </a:r>
            <a:r>
              <a:rPr lang="en-US" sz="1400" dirty="0"/>
              <a:t> </a:t>
            </a:r>
          </a:p>
        </p:txBody>
      </p:sp>
    </p:spTree>
    <p:extLst>
      <p:ext uri="{BB962C8B-B14F-4D97-AF65-F5344CB8AC3E}">
        <p14:creationId xmlns:p14="http://schemas.microsoft.com/office/powerpoint/2010/main" val="1324466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46A2E-D75D-E058-0DB5-196B8C6309D8}"/>
              </a:ext>
            </a:extLst>
          </p:cNvPr>
          <p:cNvSpPr>
            <a:spLocks noGrp="1"/>
          </p:cNvSpPr>
          <p:nvPr>
            <p:ph type="title"/>
          </p:nvPr>
        </p:nvSpPr>
        <p:spPr>
          <a:xfrm rot="16200000">
            <a:off x="-2122819" y="3137343"/>
            <a:ext cx="5393155" cy="583315"/>
          </a:xfrm>
        </p:spPr>
        <p:txBody>
          <a:bodyPr>
            <a:normAutofit/>
          </a:bodyPr>
          <a:lstStyle/>
          <a:p>
            <a:pPr algn="ctr"/>
            <a:r>
              <a:rPr lang="en-US" sz="3200" dirty="0"/>
              <a:t>Humility and meekness </a:t>
            </a:r>
          </a:p>
        </p:txBody>
      </p:sp>
      <p:sp>
        <p:nvSpPr>
          <p:cNvPr id="3" name="TextBox 2">
            <a:extLst>
              <a:ext uri="{FF2B5EF4-FFF2-40B4-BE49-F238E27FC236}">
                <a16:creationId xmlns:a16="http://schemas.microsoft.com/office/drawing/2014/main" id="{B070F712-FD43-B1D5-454F-9447FF4CD0E9}"/>
              </a:ext>
            </a:extLst>
          </p:cNvPr>
          <p:cNvSpPr txBox="1"/>
          <p:nvPr/>
        </p:nvSpPr>
        <p:spPr>
          <a:xfrm>
            <a:off x="176376" y="212270"/>
            <a:ext cx="11781805" cy="369332"/>
          </a:xfrm>
          <a:prstGeom prst="rect">
            <a:avLst/>
          </a:prstGeom>
          <a:noFill/>
        </p:spPr>
        <p:txBody>
          <a:bodyPr wrap="square" rtlCol="0">
            <a:spAutoFit/>
          </a:bodyPr>
          <a:lstStyle/>
          <a:p>
            <a:r>
              <a:rPr lang="en-US" dirty="0"/>
              <a:t>Jesus told a story that gives us an example of pride and humility.  When we are humble, God is pleased!</a:t>
            </a:r>
            <a:r>
              <a:rPr lang="en-US" sz="1400" dirty="0"/>
              <a:t>.</a:t>
            </a:r>
          </a:p>
        </p:txBody>
      </p:sp>
      <p:pic>
        <p:nvPicPr>
          <p:cNvPr id="4" name="Online Media 3" title="The Parable of the Pharisee and Tax Collector">
            <a:hlinkClick r:id="" action="ppaction://media"/>
            <a:extLst>
              <a:ext uri="{FF2B5EF4-FFF2-40B4-BE49-F238E27FC236}">
                <a16:creationId xmlns:a16="http://schemas.microsoft.com/office/drawing/2014/main" id="{6EF76D87-F1A4-DC87-E344-E21517DD4D57}"/>
              </a:ext>
            </a:extLst>
          </p:cNvPr>
          <p:cNvPicPr>
            <a:picLocks noRot="1" noChangeAspect="1"/>
          </p:cNvPicPr>
          <p:nvPr>
            <a:videoFile r:link="rId1"/>
          </p:nvPr>
        </p:nvPicPr>
        <p:blipFill>
          <a:blip r:embed="rId3"/>
          <a:stretch>
            <a:fillRect/>
          </a:stretch>
        </p:blipFill>
        <p:spPr>
          <a:xfrm>
            <a:off x="1112125" y="732423"/>
            <a:ext cx="9545381" cy="5393153"/>
          </a:xfrm>
          <a:prstGeom prst="rect">
            <a:avLst/>
          </a:prstGeom>
        </p:spPr>
      </p:pic>
      <p:pic>
        <p:nvPicPr>
          <p:cNvPr id="7" name="Picture 6" descr="A pink heart shaped balloon&#10;&#10;Description automatically generated">
            <a:extLst>
              <a:ext uri="{FF2B5EF4-FFF2-40B4-BE49-F238E27FC236}">
                <a16:creationId xmlns:a16="http://schemas.microsoft.com/office/drawing/2014/main" id="{736201D4-5589-3010-4F72-5C8C7041E11F}"/>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672543" y="4445057"/>
            <a:ext cx="1519457" cy="1680519"/>
          </a:xfrm>
          <a:prstGeom prst="rect">
            <a:avLst/>
          </a:prstGeom>
        </p:spPr>
      </p:pic>
      <p:sp>
        <p:nvSpPr>
          <p:cNvPr id="9" name="TextBox 8">
            <a:extLst>
              <a:ext uri="{FF2B5EF4-FFF2-40B4-BE49-F238E27FC236}">
                <a16:creationId xmlns:a16="http://schemas.microsoft.com/office/drawing/2014/main" id="{A7CC1B08-9D72-3DE2-E1AE-461DF80D9C38}"/>
              </a:ext>
            </a:extLst>
          </p:cNvPr>
          <p:cNvSpPr txBox="1"/>
          <p:nvPr/>
        </p:nvSpPr>
        <p:spPr>
          <a:xfrm>
            <a:off x="10497814" y="212270"/>
            <a:ext cx="1517810" cy="369332"/>
          </a:xfrm>
          <a:prstGeom prst="rect">
            <a:avLst/>
          </a:prstGeom>
          <a:noFill/>
        </p:spPr>
        <p:txBody>
          <a:bodyPr wrap="square">
            <a:spAutoFit/>
          </a:bodyPr>
          <a:lstStyle/>
          <a:p>
            <a:r>
              <a:rPr lang="en-US" dirty="0"/>
              <a:t>He lifts us up</a:t>
            </a:r>
          </a:p>
        </p:txBody>
      </p:sp>
    </p:spTree>
    <p:extLst>
      <p:ext uri="{BB962C8B-B14F-4D97-AF65-F5344CB8AC3E}">
        <p14:creationId xmlns:p14="http://schemas.microsoft.com/office/powerpoint/2010/main" val="3917004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par>
                          <p:cTn id="11" fill="hold">
                            <p:stCondLst>
                              <p:cond delay="0"/>
                            </p:stCondLst>
                            <p:childTnLst>
                              <p:par>
                                <p:cTn id="12" presetID="42"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64" presetClass="path" presetSubtype="0" accel="50000" decel="50000" fill="hold" nodeType="afterEffect">
                                  <p:stCondLst>
                                    <p:cond delay="0"/>
                                  </p:stCondLst>
                                  <p:childTnLst>
                                    <p:animMotion origin="layout" path="M 1.66667E-6 -3.33333E-6 L -0.00078 -0.55625 " pathEditMode="relative" rAng="0" ptsTypes="AA">
                                      <p:cBhvr>
                                        <p:cTn id="19" dur="2000" fill="hold"/>
                                        <p:tgtEl>
                                          <p:spTgt spid="7"/>
                                        </p:tgtEl>
                                        <p:attrNameLst>
                                          <p:attrName>ppt_x</p:attrName>
                                          <p:attrName>ppt_y</p:attrName>
                                        </p:attrNameLst>
                                      </p:cBhvr>
                                      <p:rCtr x="13" y="-25324"/>
                                    </p:animMotion>
                                  </p:childTnLst>
                                </p:cTn>
                              </p:par>
                            </p:childTnLst>
                          </p:cTn>
                        </p:par>
                      </p:childTnLst>
                    </p:cTn>
                  </p:par>
                </p:childTnLst>
              </p:cTn>
              <p:prevCondLst>
                <p:cond evt="onPrev" delay="0">
                  <p:tgtEl>
                    <p:sldTgt/>
                  </p:tgtEl>
                </p:cond>
              </p:prevCondLst>
              <p:nextCondLst>
                <p:cond evt="onNext" delay="0">
                  <p:tgtEl>
                    <p:sldTgt/>
                  </p:tgtEl>
                </p:cond>
              </p:nextCondLst>
            </p:seq>
            <p:video>
              <p:cMediaNode vol="80000">
                <p:cTn id="20" fill="hold" display="0">
                  <p:stCondLst>
                    <p:cond delay="indefinite"/>
                  </p:stCondLst>
                </p:cTn>
                <p:tgtEl>
                  <p:spTgt spid="4"/>
                </p:tgtEl>
              </p:cMediaNode>
            </p:video>
            <p:seq concurrent="1" nextAc="seek">
              <p:cTn id="21" restart="whenNotActive" fill="hold" evtFilter="cancelBubble" nodeType="interactiveSeq">
                <p:stCondLst>
                  <p:cond evt="onClick" delay="0">
                    <p:tgtEl>
                      <p:spTgt spid="4"/>
                    </p:tgtEl>
                  </p:cond>
                </p:stCondLst>
                <p:endSync evt="end" delay="0">
                  <p:rtn val="all"/>
                </p:endSync>
                <p:childTnLst>
                  <p:par>
                    <p:cTn id="22" fill="hold">
                      <p:stCondLst>
                        <p:cond delay="0"/>
                      </p:stCondLst>
                      <p:childTnLst>
                        <p:par>
                          <p:cTn id="23" fill="hold">
                            <p:stCondLst>
                              <p:cond delay="0"/>
                            </p:stCondLst>
                            <p:childTnLst>
                              <p:par>
                                <p:cTn id="24" presetID="2" presetClass="mediacall" presetSubtype="0" fill="hold" nodeType="clickEffect">
                                  <p:stCondLst>
                                    <p:cond delay="0"/>
                                  </p:stCondLst>
                                  <p:childTnLst>
                                    <p:cmd type="call" cmd="togglePause">
                                      <p:cBhvr>
                                        <p:cTn id="25" dur="1" fill="hold"/>
                                        <p:tgtEl>
                                          <p:spTgt spid="4"/>
                                        </p:tgtEl>
                                      </p:cBhvr>
                                    </p:cmd>
                                  </p:childTnLst>
                                </p:cTn>
                              </p:par>
                            </p:childTnLst>
                          </p:cTn>
                        </p:par>
                      </p:childTnLst>
                    </p:cTn>
                  </p:par>
                </p:childTnLst>
              </p:cTn>
              <p:nextCondLst>
                <p:cond evt="onClick" delay="0">
                  <p:tgtEl>
                    <p:spTgt spid="4"/>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a:extLst>
            <a:ext uri="{FF2B5EF4-FFF2-40B4-BE49-F238E27FC236}">
              <a16:creationId xmlns:a16="http://schemas.microsoft.com/office/drawing/2014/main" id="{D14ABB15-1BDD-8EED-D65B-3F85C98556A1}"/>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10C20BE5-1A59-1778-D47A-1803EF4A62FC}"/>
              </a:ext>
            </a:extLst>
          </p:cNvPr>
          <p:cNvSpPr/>
          <p:nvPr/>
        </p:nvSpPr>
        <p:spPr>
          <a:xfrm>
            <a:off x="701040" y="433070"/>
            <a:ext cx="10789920" cy="5967730"/>
          </a:xfrm>
          <a:prstGeom prst="rect">
            <a:avLst/>
          </a:prstGeom>
          <a:solidFill>
            <a:schemeClr val="accent6">
              <a:lumMod val="75000"/>
              <a:alpha val="88000"/>
            </a:schemeClr>
          </a:solidFill>
          <a:ln w="57150">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9420AA-FDD0-C549-2A34-4A039A2D8AFF}"/>
              </a:ext>
            </a:extLst>
          </p:cNvPr>
          <p:cNvSpPr>
            <a:spLocks noGrp="1"/>
          </p:cNvSpPr>
          <p:nvPr>
            <p:ph type="title"/>
          </p:nvPr>
        </p:nvSpPr>
        <p:spPr>
          <a:xfrm>
            <a:off x="990600" y="594360"/>
            <a:ext cx="4038600" cy="777240"/>
          </a:xfrm>
        </p:spPr>
        <p:txBody>
          <a:bodyPr/>
          <a:lstStyle/>
          <a:p>
            <a:r>
              <a:rPr lang="en-US" dirty="0">
                <a:solidFill>
                  <a:schemeClr val="bg1"/>
                </a:solidFill>
              </a:rPr>
              <a:t>Beatitudes</a:t>
            </a:r>
          </a:p>
        </p:txBody>
      </p:sp>
      <p:sp>
        <p:nvSpPr>
          <p:cNvPr id="4" name="Text Placeholder 3">
            <a:extLst>
              <a:ext uri="{FF2B5EF4-FFF2-40B4-BE49-F238E27FC236}">
                <a16:creationId xmlns:a16="http://schemas.microsoft.com/office/drawing/2014/main" id="{863A95EF-FF66-1E77-44F8-05CEF9CF705D}"/>
              </a:ext>
            </a:extLst>
          </p:cNvPr>
          <p:cNvSpPr>
            <a:spLocks noGrp="1"/>
          </p:cNvSpPr>
          <p:nvPr>
            <p:ph type="body" sz="half" idx="2"/>
          </p:nvPr>
        </p:nvSpPr>
        <p:spPr>
          <a:xfrm>
            <a:off x="990600" y="1532890"/>
            <a:ext cx="4038600" cy="2536190"/>
          </a:xfrm>
        </p:spPr>
        <p:txBody>
          <a:bodyPr/>
          <a:lstStyle/>
          <a:p>
            <a:r>
              <a:rPr lang="en-US" baseline="30000" dirty="0">
                <a:solidFill>
                  <a:schemeClr val="bg1"/>
                </a:solidFill>
              </a:rPr>
              <a:t>6 </a:t>
            </a:r>
            <a:r>
              <a:rPr lang="en-US" dirty="0">
                <a:solidFill>
                  <a:schemeClr val="bg1"/>
                </a:solidFill>
              </a:rPr>
              <a:t>“Blessed are those who hunger and thirst for righteousness, for they shall be satisfied</a:t>
            </a:r>
          </a:p>
          <a:p>
            <a:endParaRPr lang="en-US" dirty="0">
              <a:solidFill>
                <a:schemeClr val="bg1"/>
              </a:solidFill>
            </a:endParaRPr>
          </a:p>
          <a:p>
            <a:r>
              <a:rPr lang="en-US" dirty="0">
                <a:solidFill>
                  <a:schemeClr val="bg1"/>
                </a:solidFill>
              </a:rPr>
              <a:t>Great blessings belong to those who want to do right more than anything else.</a:t>
            </a:r>
            <a:br>
              <a:rPr lang="en-US" dirty="0">
                <a:solidFill>
                  <a:schemeClr val="bg1"/>
                </a:solidFill>
              </a:rPr>
            </a:br>
            <a:r>
              <a:rPr lang="en-US" dirty="0">
                <a:solidFill>
                  <a:schemeClr val="bg1"/>
                </a:solidFill>
              </a:rPr>
              <a:t>    	God will fully satisfy them..</a:t>
            </a:r>
          </a:p>
        </p:txBody>
      </p:sp>
      <p:pic>
        <p:nvPicPr>
          <p:cNvPr id="9" name="Content Placeholder 8" descr="A cartoon of a person with his arms up&#10;&#10;Description automatically generated">
            <a:extLst>
              <a:ext uri="{FF2B5EF4-FFF2-40B4-BE49-F238E27FC236}">
                <a16:creationId xmlns:a16="http://schemas.microsoft.com/office/drawing/2014/main" id="{2C823BB5-51C9-BC01-09AE-1B1529473E9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1040" y="4069080"/>
            <a:ext cx="4793589" cy="2360295"/>
          </a:xfrm>
        </p:spPr>
      </p:pic>
      <p:sp>
        <p:nvSpPr>
          <p:cNvPr id="10" name="Rectangle 9">
            <a:extLst>
              <a:ext uri="{FF2B5EF4-FFF2-40B4-BE49-F238E27FC236}">
                <a16:creationId xmlns:a16="http://schemas.microsoft.com/office/drawing/2014/main" id="{D7DE19A0-0DBC-F539-85BC-B3D91402A282}"/>
              </a:ext>
            </a:extLst>
          </p:cNvPr>
          <p:cNvSpPr/>
          <p:nvPr/>
        </p:nvSpPr>
        <p:spPr>
          <a:xfrm>
            <a:off x="5318760" y="716280"/>
            <a:ext cx="5882640" cy="5379720"/>
          </a:xfrm>
          <a:prstGeom prst="rect">
            <a:avLst/>
          </a:prstGeom>
          <a:solidFill>
            <a:schemeClr val="tx2">
              <a:lumMod val="50000"/>
              <a:lumOff val="50000"/>
            </a:schemeClr>
          </a:solidFill>
          <a:ln w="762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nvGrpSpPr>
          <p:cNvPr id="3" name="Group 2">
            <a:extLst>
              <a:ext uri="{FF2B5EF4-FFF2-40B4-BE49-F238E27FC236}">
                <a16:creationId xmlns:a16="http://schemas.microsoft.com/office/drawing/2014/main" id="{C0D386A0-1E32-BD90-32C2-E5C6C64EAC61}"/>
              </a:ext>
            </a:extLst>
          </p:cNvPr>
          <p:cNvGrpSpPr/>
          <p:nvPr/>
        </p:nvGrpSpPr>
        <p:grpSpPr>
          <a:xfrm>
            <a:off x="4709581" y="96225"/>
            <a:ext cx="3966753" cy="2263730"/>
            <a:chOff x="4293327" y="96225"/>
            <a:chExt cx="3966753" cy="2263730"/>
          </a:xfrm>
        </p:grpSpPr>
        <p:sp>
          <p:nvSpPr>
            <p:cNvPr id="5" name="TextBox 4">
              <a:extLst>
                <a:ext uri="{FF2B5EF4-FFF2-40B4-BE49-F238E27FC236}">
                  <a16:creationId xmlns:a16="http://schemas.microsoft.com/office/drawing/2014/main" id="{0DB8F4CE-238A-D8DC-3565-617644DB0A2C}"/>
                </a:ext>
              </a:extLst>
            </p:cNvPr>
            <p:cNvSpPr txBox="1"/>
            <p:nvPr/>
          </p:nvSpPr>
          <p:spPr>
            <a:xfrm>
              <a:off x="5961723" y="1453507"/>
              <a:ext cx="2298357" cy="461665"/>
            </a:xfrm>
            <a:prstGeom prst="rect">
              <a:avLst/>
            </a:prstGeom>
            <a:noFill/>
          </p:spPr>
          <p:txBody>
            <a:bodyPr wrap="square" rtlCol="0">
              <a:spAutoFit/>
            </a:bodyPr>
            <a:lstStyle/>
            <a:p>
              <a:r>
                <a:rPr lang="en-US" sz="2400" dirty="0">
                  <a:latin typeface="Dreaming Outloud Script Pro" panose="03050502040304050704" pitchFamily="66" charset="0"/>
                  <a:cs typeface="Dreaming Outloud Script Pro" panose="03050502040304050704" pitchFamily="66" charset="0"/>
                </a:rPr>
                <a:t>Truth seeker</a:t>
              </a:r>
            </a:p>
          </p:txBody>
        </p:sp>
        <p:grpSp>
          <p:nvGrpSpPr>
            <p:cNvPr id="6" name="Group 5">
              <a:extLst>
                <a:ext uri="{FF2B5EF4-FFF2-40B4-BE49-F238E27FC236}">
                  <a16:creationId xmlns:a16="http://schemas.microsoft.com/office/drawing/2014/main" id="{7CA2532A-834E-A62D-4654-FB8670D748CB}"/>
                </a:ext>
              </a:extLst>
            </p:cNvPr>
            <p:cNvGrpSpPr/>
            <p:nvPr/>
          </p:nvGrpSpPr>
          <p:grpSpPr>
            <a:xfrm>
              <a:off x="4293327" y="96225"/>
              <a:ext cx="2402603" cy="2263730"/>
              <a:chOff x="4300151" y="136542"/>
              <a:chExt cx="2402603" cy="2263730"/>
            </a:xfrm>
          </p:grpSpPr>
          <p:pic>
            <p:nvPicPr>
              <p:cNvPr id="8" name="Picture 7" descr="A cartoon of a bee&#10;&#10;Description automatically generated">
                <a:extLst>
                  <a:ext uri="{FF2B5EF4-FFF2-40B4-BE49-F238E27FC236}">
                    <a16:creationId xmlns:a16="http://schemas.microsoft.com/office/drawing/2014/main" id="{3EC30C7C-6469-2EE5-F9BE-E3CEDD1B37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36542"/>
                <a:ext cx="1673554" cy="1692876"/>
              </a:xfrm>
              <a:prstGeom prst="rect">
                <a:avLst/>
              </a:prstGeom>
            </p:spPr>
          </p:pic>
          <p:sp>
            <p:nvSpPr>
              <p:cNvPr id="11" name="TextBox 10">
                <a:extLst>
                  <a:ext uri="{FF2B5EF4-FFF2-40B4-BE49-F238E27FC236}">
                    <a16:creationId xmlns:a16="http://schemas.microsoft.com/office/drawing/2014/main" id="{B37CDD46-B522-0466-C0A7-556358FCB6A6}"/>
                  </a:ext>
                </a:extLst>
              </p:cNvPr>
              <p:cNvSpPr txBox="1"/>
              <p:nvPr/>
            </p:nvSpPr>
            <p:spPr>
              <a:xfrm>
                <a:off x="4300151" y="815546"/>
                <a:ext cx="1018609" cy="461665"/>
              </a:xfrm>
              <a:prstGeom prst="rect">
                <a:avLst/>
              </a:prstGeom>
              <a:noFill/>
            </p:spPr>
            <p:txBody>
              <a:bodyPr wrap="square" rtlCol="0">
                <a:spAutoFit/>
              </a:bodyPr>
              <a:lstStyle/>
              <a:p>
                <a:r>
                  <a:rPr lang="en-US" sz="2400" dirty="0">
                    <a:latin typeface="Cavolini" panose="03000502040302020204" pitchFamily="66" charset="0"/>
                    <a:cs typeface="Cavolini" panose="03000502040302020204" pitchFamily="66" charset="0"/>
                  </a:rPr>
                  <a:t>BEE</a:t>
                </a:r>
              </a:p>
            </p:txBody>
          </p:sp>
          <p:sp>
            <p:nvSpPr>
              <p:cNvPr id="12" name="Freeform: Shape 11">
                <a:extLst>
                  <a:ext uri="{FF2B5EF4-FFF2-40B4-BE49-F238E27FC236}">
                    <a16:creationId xmlns:a16="http://schemas.microsoft.com/office/drawing/2014/main" id="{E5504D49-23D3-7592-EA46-8354B598E8EA}"/>
                  </a:ext>
                </a:extLst>
              </p:cNvPr>
              <p:cNvSpPr/>
              <p:nvPr/>
            </p:nvSpPr>
            <p:spPr>
              <a:xfrm>
                <a:off x="4373893" y="1383957"/>
                <a:ext cx="1656204" cy="1016315"/>
              </a:xfrm>
              <a:custGeom>
                <a:avLst/>
                <a:gdLst>
                  <a:gd name="connsiteX0" fmla="*/ 828302 w 1656204"/>
                  <a:gd name="connsiteY0" fmla="*/ 432486 h 1016315"/>
                  <a:gd name="connsiteX1" fmla="*/ 618237 w 1656204"/>
                  <a:gd name="connsiteY1" fmla="*/ 420129 h 1016315"/>
                  <a:gd name="connsiteX2" fmla="*/ 581166 w 1656204"/>
                  <a:gd name="connsiteY2" fmla="*/ 358346 h 1016315"/>
                  <a:gd name="connsiteX3" fmla="*/ 556453 w 1656204"/>
                  <a:gd name="connsiteY3" fmla="*/ 284205 h 1016315"/>
                  <a:gd name="connsiteX4" fmla="*/ 544096 w 1656204"/>
                  <a:gd name="connsiteY4" fmla="*/ 247135 h 1016315"/>
                  <a:gd name="connsiteX5" fmla="*/ 494669 w 1656204"/>
                  <a:gd name="connsiteY5" fmla="*/ 160638 h 1016315"/>
                  <a:gd name="connsiteX6" fmla="*/ 395815 w 1656204"/>
                  <a:gd name="connsiteY6" fmla="*/ 37070 h 1016315"/>
                  <a:gd name="connsiteX7" fmla="*/ 296961 w 1656204"/>
                  <a:gd name="connsiteY7" fmla="*/ 0 h 1016315"/>
                  <a:gd name="connsiteX8" fmla="*/ 161037 w 1656204"/>
                  <a:gd name="connsiteY8" fmla="*/ 12357 h 1016315"/>
                  <a:gd name="connsiteX9" fmla="*/ 111610 w 1656204"/>
                  <a:gd name="connsiteY9" fmla="*/ 37070 h 1016315"/>
                  <a:gd name="connsiteX10" fmla="*/ 12756 w 1656204"/>
                  <a:gd name="connsiteY10" fmla="*/ 148281 h 1016315"/>
                  <a:gd name="connsiteX11" fmla="*/ 399 w 1656204"/>
                  <a:gd name="connsiteY11" fmla="*/ 210065 h 1016315"/>
                  <a:gd name="connsiteX12" fmla="*/ 25112 w 1656204"/>
                  <a:gd name="connsiteY12" fmla="*/ 247135 h 1016315"/>
                  <a:gd name="connsiteX13" fmla="*/ 99253 w 1656204"/>
                  <a:gd name="connsiteY13" fmla="*/ 321275 h 1016315"/>
                  <a:gd name="connsiteX14" fmla="*/ 198107 w 1656204"/>
                  <a:gd name="connsiteY14" fmla="*/ 345989 h 1016315"/>
                  <a:gd name="connsiteX15" fmla="*/ 247534 w 1656204"/>
                  <a:gd name="connsiteY15" fmla="*/ 358346 h 1016315"/>
                  <a:gd name="connsiteX16" fmla="*/ 371102 w 1656204"/>
                  <a:gd name="connsiteY16" fmla="*/ 432486 h 1016315"/>
                  <a:gd name="connsiteX17" fmla="*/ 408172 w 1656204"/>
                  <a:gd name="connsiteY17" fmla="*/ 506627 h 1016315"/>
                  <a:gd name="connsiteX18" fmla="*/ 334031 w 1656204"/>
                  <a:gd name="connsiteY18" fmla="*/ 617838 h 1016315"/>
                  <a:gd name="connsiteX19" fmla="*/ 272248 w 1656204"/>
                  <a:gd name="connsiteY19" fmla="*/ 729048 h 1016315"/>
                  <a:gd name="connsiteX20" fmla="*/ 259891 w 1656204"/>
                  <a:gd name="connsiteY20" fmla="*/ 778475 h 1016315"/>
                  <a:gd name="connsiteX21" fmla="*/ 296961 w 1656204"/>
                  <a:gd name="connsiteY21" fmla="*/ 963827 h 1016315"/>
                  <a:gd name="connsiteX22" fmla="*/ 371102 w 1656204"/>
                  <a:gd name="connsiteY22" fmla="*/ 1013254 h 1016315"/>
                  <a:gd name="connsiteX23" fmla="*/ 741804 w 1656204"/>
                  <a:gd name="connsiteY23" fmla="*/ 1000897 h 1016315"/>
                  <a:gd name="connsiteX24" fmla="*/ 815945 w 1656204"/>
                  <a:gd name="connsiteY24" fmla="*/ 963827 h 1016315"/>
                  <a:gd name="connsiteX25" fmla="*/ 902442 w 1656204"/>
                  <a:gd name="connsiteY25" fmla="*/ 852616 h 1016315"/>
                  <a:gd name="connsiteX26" fmla="*/ 927156 w 1656204"/>
                  <a:gd name="connsiteY26" fmla="*/ 803189 h 1016315"/>
                  <a:gd name="connsiteX27" fmla="*/ 1050723 w 1656204"/>
                  <a:gd name="connsiteY27" fmla="*/ 691978 h 1016315"/>
                  <a:gd name="connsiteX28" fmla="*/ 1087793 w 1656204"/>
                  <a:gd name="connsiteY28" fmla="*/ 642551 h 1016315"/>
                  <a:gd name="connsiteX29" fmla="*/ 1211361 w 1656204"/>
                  <a:gd name="connsiteY29" fmla="*/ 568411 h 1016315"/>
                  <a:gd name="connsiteX30" fmla="*/ 1347285 w 1656204"/>
                  <a:gd name="connsiteY30" fmla="*/ 506627 h 1016315"/>
                  <a:gd name="connsiteX31" fmla="*/ 1458496 w 1656204"/>
                  <a:gd name="connsiteY31" fmla="*/ 494270 h 1016315"/>
                  <a:gd name="connsiteX32" fmla="*/ 1507923 w 1656204"/>
                  <a:gd name="connsiteY32" fmla="*/ 481913 h 1016315"/>
                  <a:gd name="connsiteX33" fmla="*/ 1594421 w 1656204"/>
                  <a:gd name="connsiteY33" fmla="*/ 395416 h 1016315"/>
                  <a:gd name="connsiteX34" fmla="*/ 1631491 w 1656204"/>
                  <a:gd name="connsiteY34" fmla="*/ 358346 h 1016315"/>
                  <a:gd name="connsiteX35" fmla="*/ 1656204 w 1656204"/>
                  <a:gd name="connsiteY35" fmla="*/ 321275 h 1016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56204" h="1016315">
                    <a:moveTo>
                      <a:pt x="828302" y="432486"/>
                    </a:moveTo>
                    <a:cubicBezTo>
                      <a:pt x="749257" y="448295"/>
                      <a:pt x="711187" y="463506"/>
                      <a:pt x="618237" y="420129"/>
                    </a:cubicBezTo>
                    <a:cubicBezTo>
                      <a:pt x="596473" y="409973"/>
                      <a:pt x="591104" y="380210"/>
                      <a:pt x="581166" y="358346"/>
                    </a:cubicBezTo>
                    <a:cubicBezTo>
                      <a:pt x="570386" y="334631"/>
                      <a:pt x="564691" y="308919"/>
                      <a:pt x="556453" y="284205"/>
                    </a:cubicBezTo>
                    <a:cubicBezTo>
                      <a:pt x="552334" y="271848"/>
                      <a:pt x="549921" y="258785"/>
                      <a:pt x="544096" y="247135"/>
                    </a:cubicBezTo>
                    <a:cubicBezTo>
                      <a:pt x="469416" y="97772"/>
                      <a:pt x="564531" y="282897"/>
                      <a:pt x="494669" y="160638"/>
                    </a:cubicBezTo>
                    <a:cubicBezTo>
                      <a:pt x="464632" y="108074"/>
                      <a:pt x="463426" y="70875"/>
                      <a:pt x="395815" y="37070"/>
                    </a:cubicBezTo>
                    <a:cubicBezTo>
                      <a:pt x="331198" y="4762"/>
                      <a:pt x="364258" y="16825"/>
                      <a:pt x="296961" y="0"/>
                    </a:cubicBezTo>
                    <a:cubicBezTo>
                      <a:pt x="251653" y="4119"/>
                      <a:pt x="205648" y="3435"/>
                      <a:pt x="161037" y="12357"/>
                    </a:cubicBezTo>
                    <a:cubicBezTo>
                      <a:pt x="142974" y="15969"/>
                      <a:pt x="126150" y="25761"/>
                      <a:pt x="111610" y="37070"/>
                    </a:cubicBezTo>
                    <a:cubicBezTo>
                      <a:pt x="65802" y="72698"/>
                      <a:pt x="45707" y="104346"/>
                      <a:pt x="12756" y="148281"/>
                    </a:cubicBezTo>
                    <a:cubicBezTo>
                      <a:pt x="8637" y="168876"/>
                      <a:pt x="-2206" y="189225"/>
                      <a:pt x="399" y="210065"/>
                    </a:cubicBezTo>
                    <a:cubicBezTo>
                      <a:pt x="2241" y="224801"/>
                      <a:pt x="16480" y="235050"/>
                      <a:pt x="25112" y="247135"/>
                    </a:cubicBezTo>
                    <a:cubicBezTo>
                      <a:pt x="46155" y="276596"/>
                      <a:pt x="63030" y="308103"/>
                      <a:pt x="99253" y="321275"/>
                    </a:cubicBezTo>
                    <a:cubicBezTo>
                      <a:pt x="131174" y="332882"/>
                      <a:pt x="165156" y="337751"/>
                      <a:pt x="198107" y="345989"/>
                    </a:cubicBezTo>
                    <a:lnTo>
                      <a:pt x="247534" y="358346"/>
                    </a:lnTo>
                    <a:cubicBezTo>
                      <a:pt x="337002" y="417991"/>
                      <a:pt x="295109" y="394490"/>
                      <a:pt x="371102" y="432486"/>
                    </a:cubicBezTo>
                    <a:cubicBezTo>
                      <a:pt x="378293" y="443273"/>
                      <a:pt x="412822" y="488025"/>
                      <a:pt x="408172" y="506627"/>
                    </a:cubicBezTo>
                    <a:cubicBezTo>
                      <a:pt x="401743" y="532343"/>
                      <a:pt x="350152" y="595269"/>
                      <a:pt x="334031" y="617838"/>
                    </a:cubicBezTo>
                    <a:cubicBezTo>
                      <a:pt x="308312" y="653845"/>
                      <a:pt x="289317" y="686376"/>
                      <a:pt x="272248" y="729048"/>
                    </a:cubicBezTo>
                    <a:cubicBezTo>
                      <a:pt x="265941" y="744816"/>
                      <a:pt x="264010" y="761999"/>
                      <a:pt x="259891" y="778475"/>
                    </a:cubicBezTo>
                    <a:cubicBezTo>
                      <a:pt x="272248" y="840259"/>
                      <a:pt x="269988" y="906885"/>
                      <a:pt x="296961" y="963827"/>
                    </a:cubicBezTo>
                    <a:cubicBezTo>
                      <a:pt x="309676" y="990670"/>
                      <a:pt x="341503" y="1010787"/>
                      <a:pt x="371102" y="1013254"/>
                    </a:cubicBezTo>
                    <a:cubicBezTo>
                      <a:pt x="494311" y="1023521"/>
                      <a:pt x="618237" y="1005016"/>
                      <a:pt x="741804" y="1000897"/>
                    </a:cubicBezTo>
                    <a:cubicBezTo>
                      <a:pt x="766518" y="988540"/>
                      <a:pt x="792955" y="979154"/>
                      <a:pt x="815945" y="963827"/>
                    </a:cubicBezTo>
                    <a:cubicBezTo>
                      <a:pt x="848863" y="941882"/>
                      <a:pt x="886077" y="879892"/>
                      <a:pt x="902442" y="852616"/>
                    </a:cubicBezTo>
                    <a:cubicBezTo>
                      <a:pt x="911919" y="836821"/>
                      <a:pt x="915649" y="817573"/>
                      <a:pt x="927156" y="803189"/>
                    </a:cubicBezTo>
                    <a:cubicBezTo>
                      <a:pt x="1058492" y="639019"/>
                      <a:pt x="948214" y="794487"/>
                      <a:pt x="1050723" y="691978"/>
                    </a:cubicBezTo>
                    <a:cubicBezTo>
                      <a:pt x="1065286" y="677415"/>
                      <a:pt x="1071469" y="655108"/>
                      <a:pt x="1087793" y="642551"/>
                    </a:cubicBezTo>
                    <a:cubicBezTo>
                      <a:pt x="1125866" y="613264"/>
                      <a:pt x="1169958" y="592765"/>
                      <a:pt x="1211361" y="568411"/>
                    </a:cubicBezTo>
                    <a:cubicBezTo>
                      <a:pt x="1273348" y="531948"/>
                      <a:pt x="1285717" y="516099"/>
                      <a:pt x="1347285" y="506627"/>
                    </a:cubicBezTo>
                    <a:cubicBezTo>
                      <a:pt x="1384150" y="500955"/>
                      <a:pt x="1421426" y="498389"/>
                      <a:pt x="1458496" y="494270"/>
                    </a:cubicBezTo>
                    <a:cubicBezTo>
                      <a:pt x="1474972" y="490151"/>
                      <a:pt x="1493077" y="490161"/>
                      <a:pt x="1507923" y="481913"/>
                    </a:cubicBezTo>
                    <a:cubicBezTo>
                      <a:pt x="1585994" y="438540"/>
                      <a:pt x="1552436" y="445797"/>
                      <a:pt x="1594421" y="395416"/>
                    </a:cubicBezTo>
                    <a:cubicBezTo>
                      <a:pt x="1605608" y="381991"/>
                      <a:pt x="1620304" y="371771"/>
                      <a:pt x="1631491" y="358346"/>
                    </a:cubicBezTo>
                    <a:cubicBezTo>
                      <a:pt x="1640998" y="346937"/>
                      <a:pt x="1656204" y="321275"/>
                      <a:pt x="1656204" y="321275"/>
                    </a:cubicBezTo>
                  </a:path>
                </a:pathLst>
              </a:cu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grpSp>
      </p:grpSp>
      <p:grpSp>
        <p:nvGrpSpPr>
          <p:cNvPr id="16" name="Group 15">
            <a:extLst>
              <a:ext uri="{FF2B5EF4-FFF2-40B4-BE49-F238E27FC236}">
                <a16:creationId xmlns:a16="http://schemas.microsoft.com/office/drawing/2014/main" id="{B9B39100-457E-D6E3-C60F-4BBE4C203E56}"/>
              </a:ext>
            </a:extLst>
          </p:cNvPr>
          <p:cNvGrpSpPr/>
          <p:nvPr/>
        </p:nvGrpSpPr>
        <p:grpSpPr>
          <a:xfrm rot="20958810">
            <a:off x="6628148" y="1624895"/>
            <a:ext cx="4876799" cy="2890837"/>
            <a:chOff x="6439527" y="1944185"/>
            <a:chExt cx="4876799" cy="2890837"/>
          </a:xfrm>
        </p:grpSpPr>
        <p:sp>
          <p:nvSpPr>
            <p:cNvPr id="15" name="Rectangle 14">
              <a:extLst>
                <a:ext uri="{FF2B5EF4-FFF2-40B4-BE49-F238E27FC236}">
                  <a16:creationId xmlns:a16="http://schemas.microsoft.com/office/drawing/2014/main" id="{E1747792-72F0-0A63-45CB-F68B3DDF825F}"/>
                </a:ext>
              </a:extLst>
            </p:cNvPr>
            <p:cNvSpPr/>
            <p:nvPr/>
          </p:nvSpPr>
          <p:spPr>
            <a:xfrm>
              <a:off x="7138517" y="2359955"/>
              <a:ext cx="3383293" cy="208543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4" name="Picture 13" descr="A close-up of a sign&#10;&#10;Description automatically generated">
              <a:extLst>
                <a:ext uri="{FF2B5EF4-FFF2-40B4-BE49-F238E27FC236}">
                  <a16:creationId xmlns:a16="http://schemas.microsoft.com/office/drawing/2014/main" id="{F30E0E47-84A1-0647-D5AE-BCB964E58229}"/>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39527" y="1944185"/>
              <a:ext cx="4876799" cy="2890837"/>
            </a:xfrm>
            <a:prstGeom prst="rect">
              <a:avLst/>
            </a:prstGeom>
          </p:spPr>
        </p:pic>
      </p:grpSp>
      <p:sp>
        <p:nvSpPr>
          <p:cNvPr id="17" name="Rectangle 16">
            <a:extLst>
              <a:ext uri="{FF2B5EF4-FFF2-40B4-BE49-F238E27FC236}">
                <a16:creationId xmlns:a16="http://schemas.microsoft.com/office/drawing/2014/main" id="{92674037-5DBA-64C3-A223-90CEF7ACD3DA}"/>
              </a:ext>
            </a:extLst>
          </p:cNvPr>
          <p:cNvSpPr/>
          <p:nvPr/>
        </p:nvSpPr>
        <p:spPr>
          <a:xfrm>
            <a:off x="6030066" y="4900451"/>
            <a:ext cx="4285596" cy="954107"/>
          </a:xfrm>
          <a:prstGeom prst="rect">
            <a:avLst/>
          </a:prstGeom>
          <a:noFill/>
        </p:spPr>
        <p:txBody>
          <a:bodyPr wrap="none" lIns="91440" tIns="45720" rIns="91440" bIns="45720">
            <a:spAutoFit/>
          </a:bodyPr>
          <a:lstStyle/>
          <a:p>
            <a:pPr algn="ctr"/>
            <a:r>
              <a:rPr lang="en-US" sz="2800" b="1" dirty="0">
                <a:ln w="12700">
                  <a:solidFill>
                    <a:schemeClr val="accent3">
                      <a:lumMod val="50000"/>
                    </a:schemeClr>
                  </a:solidFill>
                  <a:prstDash val="solid"/>
                </a:ln>
                <a:solidFill>
                  <a:schemeClr val="accent6">
                    <a:lumMod val="50000"/>
                  </a:schemeClr>
                </a:solidFill>
                <a:effectLst>
                  <a:innerShdw blurRad="177800">
                    <a:schemeClr val="accent3">
                      <a:lumMod val="50000"/>
                    </a:schemeClr>
                  </a:innerShdw>
                </a:effectLst>
              </a:rPr>
              <a:t>What good things</a:t>
            </a:r>
          </a:p>
          <a:p>
            <a:pPr algn="ctr"/>
            <a:r>
              <a:rPr lang="en-US" sz="2800" b="1" cap="none" spc="0" dirty="0">
                <a:ln w="12700">
                  <a:solidFill>
                    <a:schemeClr val="accent3">
                      <a:lumMod val="50000"/>
                    </a:schemeClr>
                  </a:solidFill>
                  <a:prstDash val="solid"/>
                </a:ln>
                <a:solidFill>
                  <a:schemeClr val="accent6">
                    <a:lumMod val="50000"/>
                  </a:schemeClr>
                </a:solidFill>
                <a:effectLst>
                  <a:innerShdw blurRad="177800">
                    <a:schemeClr val="accent3">
                      <a:lumMod val="50000"/>
                    </a:schemeClr>
                  </a:innerShdw>
                </a:effectLst>
              </a:rPr>
              <a:t>should we be hungry for?</a:t>
            </a:r>
          </a:p>
        </p:txBody>
      </p:sp>
      <p:pic>
        <p:nvPicPr>
          <p:cNvPr id="19" name="Picture 18" descr="A collection of cartoon fruit stickers&#10;&#10;Description automatically generated">
            <a:extLst>
              <a:ext uri="{FF2B5EF4-FFF2-40B4-BE49-F238E27FC236}">
                <a16:creationId xmlns:a16="http://schemas.microsoft.com/office/drawing/2014/main" id="{1C51158D-BBA1-FE0E-6ACF-6CA939F53E85}"/>
              </a:ext>
            </a:extLst>
          </p:cNvPr>
          <p:cNvPicPr>
            <a:picLocks noChangeAspect="1"/>
          </p:cNvPicPr>
          <p:nvPr/>
        </p:nvPicPr>
        <p:blipFill>
          <a:blip r:embed="rId6">
            <a:extLst>
              <a:ext uri="{28A0092B-C50C-407E-A947-70E740481C1C}">
                <a14:useLocalDpi xmlns:a14="http://schemas.microsoft.com/office/drawing/2010/main" val="0"/>
              </a:ext>
            </a:extLst>
          </a:blip>
          <a:srcRect r="60304" b="66800"/>
          <a:stretch/>
        </p:blipFill>
        <p:spPr>
          <a:xfrm>
            <a:off x="8065714" y="143731"/>
            <a:ext cx="1512417" cy="1264920"/>
          </a:xfrm>
          <a:prstGeom prst="ellipse">
            <a:avLst/>
          </a:prstGeom>
        </p:spPr>
      </p:pic>
      <p:pic>
        <p:nvPicPr>
          <p:cNvPr id="20" name="Picture 19" descr="A collection of cartoon fruit stickers&#10;&#10;Description automatically generated">
            <a:extLst>
              <a:ext uri="{FF2B5EF4-FFF2-40B4-BE49-F238E27FC236}">
                <a16:creationId xmlns:a16="http://schemas.microsoft.com/office/drawing/2014/main" id="{94E2CB5B-1729-5BF4-DFF2-71AE5DA0082F}"/>
              </a:ext>
            </a:extLst>
          </p:cNvPr>
          <p:cNvPicPr>
            <a:picLocks noChangeAspect="1"/>
          </p:cNvPicPr>
          <p:nvPr/>
        </p:nvPicPr>
        <p:blipFill>
          <a:blip r:embed="rId6">
            <a:extLst>
              <a:ext uri="{28A0092B-C50C-407E-A947-70E740481C1C}">
                <a14:useLocalDpi xmlns:a14="http://schemas.microsoft.com/office/drawing/2010/main" val="0"/>
              </a:ext>
            </a:extLst>
          </a:blip>
          <a:srcRect l="37051" t="-638" r="29079" b="67438"/>
          <a:stretch/>
        </p:blipFill>
        <p:spPr>
          <a:xfrm>
            <a:off x="9766790" y="244087"/>
            <a:ext cx="1290457" cy="1264920"/>
          </a:xfrm>
          <a:prstGeom prst="ellipse">
            <a:avLst/>
          </a:prstGeom>
        </p:spPr>
      </p:pic>
      <p:pic>
        <p:nvPicPr>
          <p:cNvPr id="21" name="Picture 20" descr="A collection of cartoon fruit stickers&#10;&#10;Description automatically generated">
            <a:extLst>
              <a:ext uri="{FF2B5EF4-FFF2-40B4-BE49-F238E27FC236}">
                <a16:creationId xmlns:a16="http://schemas.microsoft.com/office/drawing/2014/main" id="{77B378FA-BF26-CE3A-BDC2-D99BE893E211}"/>
              </a:ext>
            </a:extLst>
          </p:cNvPr>
          <p:cNvPicPr>
            <a:picLocks noChangeAspect="1"/>
          </p:cNvPicPr>
          <p:nvPr/>
        </p:nvPicPr>
        <p:blipFill>
          <a:blip r:embed="rId6">
            <a:extLst>
              <a:ext uri="{28A0092B-C50C-407E-A947-70E740481C1C}">
                <a14:useLocalDpi xmlns:a14="http://schemas.microsoft.com/office/drawing/2010/main" val="0"/>
              </a:ext>
            </a:extLst>
          </a:blip>
          <a:srcRect l="70791" t="10814" r="-2062" b="58930"/>
          <a:stretch/>
        </p:blipFill>
        <p:spPr>
          <a:xfrm>
            <a:off x="10358154" y="3366094"/>
            <a:ext cx="1191442" cy="1152757"/>
          </a:xfrm>
          <a:prstGeom prst="ellipse">
            <a:avLst/>
          </a:prstGeom>
        </p:spPr>
      </p:pic>
      <p:pic>
        <p:nvPicPr>
          <p:cNvPr id="22" name="Picture 21" descr="A collection of cartoon fruit stickers&#10;&#10;Description automatically generated">
            <a:extLst>
              <a:ext uri="{FF2B5EF4-FFF2-40B4-BE49-F238E27FC236}">
                <a16:creationId xmlns:a16="http://schemas.microsoft.com/office/drawing/2014/main" id="{6984769A-1BFC-EDA2-EAAB-01AC8B2E0CD6}"/>
              </a:ext>
            </a:extLst>
          </p:cNvPr>
          <p:cNvPicPr>
            <a:picLocks noChangeAspect="1"/>
          </p:cNvPicPr>
          <p:nvPr/>
        </p:nvPicPr>
        <p:blipFill>
          <a:blip r:embed="rId6">
            <a:extLst>
              <a:ext uri="{28A0092B-C50C-407E-A947-70E740481C1C}">
                <a14:useLocalDpi xmlns:a14="http://schemas.microsoft.com/office/drawing/2010/main" val="0"/>
              </a:ext>
            </a:extLst>
          </a:blip>
          <a:srcRect l="-4031" t="29950" r="67594" b="35952"/>
          <a:stretch/>
        </p:blipFill>
        <p:spPr>
          <a:xfrm>
            <a:off x="5218885" y="3692338"/>
            <a:ext cx="1388251" cy="1299125"/>
          </a:xfrm>
          <a:prstGeom prst="ellipse">
            <a:avLst/>
          </a:prstGeom>
        </p:spPr>
      </p:pic>
      <p:pic>
        <p:nvPicPr>
          <p:cNvPr id="23" name="Picture 22" descr="A collection of cartoon fruit stickers&#10;&#10;Description automatically generated">
            <a:extLst>
              <a:ext uri="{FF2B5EF4-FFF2-40B4-BE49-F238E27FC236}">
                <a16:creationId xmlns:a16="http://schemas.microsoft.com/office/drawing/2014/main" id="{49FED8F2-2FDB-FF7B-ABDA-C6BD09F301AB}"/>
              </a:ext>
            </a:extLst>
          </p:cNvPr>
          <p:cNvPicPr>
            <a:picLocks noChangeAspect="1"/>
          </p:cNvPicPr>
          <p:nvPr/>
        </p:nvPicPr>
        <p:blipFill>
          <a:blip r:embed="rId6">
            <a:extLst>
              <a:ext uri="{28A0092B-C50C-407E-A947-70E740481C1C}">
                <a14:useLocalDpi xmlns:a14="http://schemas.microsoft.com/office/drawing/2010/main" val="0"/>
              </a:ext>
            </a:extLst>
          </a:blip>
          <a:srcRect l="30867" t="32644" r="37862" b="37100"/>
          <a:stretch/>
        </p:blipFill>
        <p:spPr>
          <a:xfrm>
            <a:off x="6053726" y="1915655"/>
            <a:ext cx="1191442" cy="1152757"/>
          </a:xfrm>
          <a:prstGeom prst="ellipse">
            <a:avLst/>
          </a:prstGeom>
        </p:spPr>
      </p:pic>
      <p:pic>
        <p:nvPicPr>
          <p:cNvPr id="24" name="Picture 23" descr="A collection of cartoon fruit stickers&#10;&#10;Description automatically generated">
            <a:extLst>
              <a:ext uri="{FF2B5EF4-FFF2-40B4-BE49-F238E27FC236}">
                <a16:creationId xmlns:a16="http://schemas.microsoft.com/office/drawing/2014/main" id="{B803AD64-4145-D77D-74F8-4024A1976DDC}"/>
              </a:ext>
            </a:extLst>
          </p:cNvPr>
          <p:cNvPicPr>
            <a:picLocks noChangeAspect="1"/>
          </p:cNvPicPr>
          <p:nvPr/>
        </p:nvPicPr>
        <p:blipFill>
          <a:blip r:embed="rId6">
            <a:extLst>
              <a:ext uri="{28A0092B-C50C-407E-A947-70E740481C1C}">
                <a14:useLocalDpi xmlns:a14="http://schemas.microsoft.com/office/drawing/2010/main" val="0"/>
              </a:ext>
            </a:extLst>
          </a:blip>
          <a:srcRect l="62274" t="37622" r="12032" b="32122"/>
          <a:stretch/>
        </p:blipFill>
        <p:spPr>
          <a:xfrm>
            <a:off x="10806251" y="1082338"/>
            <a:ext cx="1296778" cy="1527028"/>
          </a:xfrm>
          <a:prstGeom prst="ellipse">
            <a:avLst/>
          </a:prstGeom>
        </p:spPr>
      </p:pic>
      <p:pic>
        <p:nvPicPr>
          <p:cNvPr id="25" name="Picture 24" descr="A collection of cartoon fruit stickers&#10;&#10;Description automatically generated">
            <a:extLst>
              <a:ext uri="{FF2B5EF4-FFF2-40B4-BE49-F238E27FC236}">
                <a16:creationId xmlns:a16="http://schemas.microsoft.com/office/drawing/2014/main" id="{ED6D3397-ABF2-11E4-2486-AD6850629F1B}"/>
              </a:ext>
            </a:extLst>
          </p:cNvPr>
          <p:cNvPicPr>
            <a:picLocks noChangeAspect="1"/>
          </p:cNvPicPr>
          <p:nvPr/>
        </p:nvPicPr>
        <p:blipFill>
          <a:blip r:embed="rId6">
            <a:extLst>
              <a:ext uri="{28A0092B-C50C-407E-A947-70E740481C1C}">
                <a14:useLocalDpi xmlns:a14="http://schemas.microsoft.com/office/drawing/2010/main" val="0"/>
              </a:ext>
            </a:extLst>
          </a:blip>
          <a:srcRect l="978" t="66377" r="66669" b="-1263"/>
          <a:stretch/>
        </p:blipFill>
        <p:spPr>
          <a:xfrm>
            <a:off x="10358154" y="5050029"/>
            <a:ext cx="1232681" cy="1329181"/>
          </a:xfrm>
          <a:prstGeom prst="ellipse">
            <a:avLst/>
          </a:prstGeom>
        </p:spPr>
      </p:pic>
      <p:pic>
        <p:nvPicPr>
          <p:cNvPr id="26" name="Picture 25" descr="A collection of cartoon fruit stickers&#10;&#10;Description automatically generated">
            <a:extLst>
              <a:ext uri="{FF2B5EF4-FFF2-40B4-BE49-F238E27FC236}">
                <a16:creationId xmlns:a16="http://schemas.microsoft.com/office/drawing/2014/main" id="{A322460F-2E14-D0DE-09FF-E6D02C7B795A}"/>
              </a:ext>
            </a:extLst>
          </p:cNvPr>
          <p:cNvPicPr>
            <a:picLocks noChangeAspect="1"/>
          </p:cNvPicPr>
          <p:nvPr/>
        </p:nvPicPr>
        <p:blipFill>
          <a:blip r:embed="rId6">
            <a:extLst>
              <a:ext uri="{28A0092B-C50C-407E-A947-70E740481C1C}">
                <a14:useLocalDpi xmlns:a14="http://schemas.microsoft.com/office/drawing/2010/main" val="0"/>
              </a:ext>
            </a:extLst>
          </a:blip>
          <a:srcRect l="33820" t="67382" r="34909" b="2362"/>
          <a:stretch/>
        </p:blipFill>
        <p:spPr>
          <a:xfrm>
            <a:off x="4210099" y="3199533"/>
            <a:ext cx="1191442" cy="1152757"/>
          </a:xfrm>
          <a:prstGeom prst="ellipse">
            <a:avLst/>
          </a:prstGeom>
        </p:spPr>
      </p:pic>
      <p:pic>
        <p:nvPicPr>
          <p:cNvPr id="27" name="Picture 26" descr="A collection of cartoon fruit stickers&#10;&#10;Description automatically generated">
            <a:extLst>
              <a:ext uri="{FF2B5EF4-FFF2-40B4-BE49-F238E27FC236}">
                <a16:creationId xmlns:a16="http://schemas.microsoft.com/office/drawing/2014/main" id="{CD22BFBE-A8E6-59C7-EA01-49678E9553B2}"/>
              </a:ext>
            </a:extLst>
          </p:cNvPr>
          <p:cNvPicPr>
            <a:picLocks noChangeAspect="1"/>
          </p:cNvPicPr>
          <p:nvPr/>
        </p:nvPicPr>
        <p:blipFill>
          <a:blip r:embed="rId6">
            <a:extLst>
              <a:ext uri="{28A0092B-C50C-407E-A947-70E740481C1C}">
                <a14:useLocalDpi xmlns:a14="http://schemas.microsoft.com/office/drawing/2010/main" val="0"/>
              </a:ext>
            </a:extLst>
          </a:blip>
          <a:srcRect l="69337" t="68377" r="-608" b="1367"/>
          <a:stretch/>
        </p:blipFill>
        <p:spPr>
          <a:xfrm>
            <a:off x="431364" y="3199533"/>
            <a:ext cx="1191442" cy="1152757"/>
          </a:xfrm>
          <a:prstGeom prst="ellipse">
            <a:avLst/>
          </a:prstGeom>
        </p:spPr>
      </p:pic>
    </p:spTree>
    <p:extLst>
      <p:ext uri="{BB962C8B-B14F-4D97-AF65-F5344CB8AC3E}">
        <p14:creationId xmlns:p14="http://schemas.microsoft.com/office/powerpoint/2010/main" val="319872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0"/>
                                  </p:stCondLst>
                                  <p:childTnLst>
                                    <p:set>
                                      <p:cBhvr>
                                        <p:cTn id="9" dur="1" fill="hold">
                                          <p:stCondLst>
                                            <p:cond delay="0"/>
                                          </p:stCondLst>
                                        </p:cTn>
                                        <p:tgtEl>
                                          <p:spTgt spid="20"/>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750"/>
                                  </p:stCondLst>
                                  <p:childTnLst>
                                    <p:set>
                                      <p:cBhvr>
                                        <p:cTn id="12" dur="1" fill="hold">
                                          <p:stCondLst>
                                            <p:cond delay="0"/>
                                          </p:stCondLst>
                                        </p:cTn>
                                        <p:tgtEl>
                                          <p:spTgt spid="21"/>
                                        </p:tgtEl>
                                        <p:attrNameLst>
                                          <p:attrName>style.visibility</p:attrName>
                                        </p:attrNameLst>
                                      </p:cBhvr>
                                      <p:to>
                                        <p:strVal val="visible"/>
                                      </p:to>
                                    </p:set>
                                  </p:childTnLst>
                                </p:cTn>
                              </p:par>
                            </p:childTnLst>
                          </p:cTn>
                        </p:par>
                        <p:par>
                          <p:cTn id="13" fill="hold">
                            <p:stCondLst>
                              <p:cond delay="1750"/>
                            </p:stCondLst>
                            <p:childTnLst>
                              <p:par>
                                <p:cTn id="14" presetID="1" presetClass="entr" presetSubtype="0" fill="hold" nodeType="afterEffect">
                                  <p:stCondLst>
                                    <p:cond delay="750"/>
                                  </p:stCondLst>
                                  <p:childTnLst>
                                    <p:set>
                                      <p:cBhvr>
                                        <p:cTn id="15" dur="1" fill="hold">
                                          <p:stCondLst>
                                            <p:cond delay="0"/>
                                          </p:stCondLst>
                                        </p:cTn>
                                        <p:tgtEl>
                                          <p:spTgt spid="22"/>
                                        </p:tgtEl>
                                        <p:attrNameLst>
                                          <p:attrName>style.visibility</p:attrName>
                                        </p:attrNameLst>
                                      </p:cBhvr>
                                      <p:to>
                                        <p:strVal val="visible"/>
                                      </p:to>
                                    </p:set>
                                  </p:childTnLst>
                                </p:cTn>
                              </p:par>
                            </p:childTnLst>
                          </p:cTn>
                        </p:par>
                        <p:par>
                          <p:cTn id="16" fill="hold">
                            <p:stCondLst>
                              <p:cond delay="2500"/>
                            </p:stCondLst>
                            <p:childTnLst>
                              <p:par>
                                <p:cTn id="17" presetID="1" presetClass="entr" presetSubtype="0" fill="hold" nodeType="afterEffect">
                                  <p:stCondLst>
                                    <p:cond delay="750"/>
                                  </p:stCondLst>
                                  <p:childTnLst>
                                    <p:set>
                                      <p:cBhvr>
                                        <p:cTn id="18" dur="1" fill="hold">
                                          <p:stCondLst>
                                            <p:cond delay="0"/>
                                          </p:stCondLst>
                                        </p:cTn>
                                        <p:tgtEl>
                                          <p:spTgt spid="23"/>
                                        </p:tgtEl>
                                        <p:attrNameLst>
                                          <p:attrName>style.visibility</p:attrName>
                                        </p:attrNameLst>
                                      </p:cBhvr>
                                      <p:to>
                                        <p:strVal val="visible"/>
                                      </p:to>
                                    </p:set>
                                  </p:childTnLst>
                                </p:cTn>
                              </p:par>
                            </p:childTnLst>
                          </p:cTn>
                        </p:par>
                        <p:par>
                          <p:cTn id="19" fill="hold">
                            <p:stCondLst>
                              <p:cond delay="3250"/>
                            </p:stCondLst>
                            <p:childTnLst>
                              <p:par>
                                <p:cTn id="20" presetID="1" presetClass="entr" presetSubtype="0" fill="hold" nodeType="afterEffect">
                                  <p:stCondLst>
                                    <p:cond delay="750"/>
                                  </p:stCondLst>
                                  <p:childTnLst>
                                    <p:set>
                                      <p:cBhvr>
                                        <p:cTn id="21" dur="1" fill="hold">
                                          <p:stCondLst>
                                            <p:cond delay="0"/>
                                          </p:stCondLst>
                                        </p:cTn>
                                        <p:tgtEl>
                                          <p:spTgt spid="24"/>
                                        </p:tgtEl>
                                        <p:attrNameLst>
                                          <p:attrName>style.visibility</p:attrName>
                                        </p:attrNameLst>
                                      </p:cBhvr>
                                      <p:to>
                                        <p:strVal val="visible"/>
                                      </p:to>
                                    </p:set>
                                  </p:childTnLst>
                                </p:cTn>
                              </p:par>
                            </p:childTnLst>
                          </p:cTn>
                        </p:par>
                        <p:par>
                          <p:cTn id="22" fill="hold">
                            <p:stCondLst>
                              <p:cond delay="4000"/>
                            </p:stCondLst>
                            <p:childTnLst>
                              <p:par>
                                <p:cTn id="23" presetID="1" presetClass="entr" presetSubtype="0" fill="hold" nodeType="afterEffect">
                                  <p:stCondLst>
                                    <p:cond delay="750"/>
                                  </p:stCondLst>
                                  <p:childTnLst>
                                    <p:set>
                                      <p:cBhvr>
                                        <p:cTn id="24" dur="1" fill="hold">
                                          <p:stCondLst>
                                            <p:cond delay="0"/>
                                          </p:stCondLst>
                                        </p:cTn>
                                        <p:tgtEl>
                                          <p:spTgt spid="25"/>
                                        </p:tgtEl>
                                        <p:attrNameLst>
                                          <p:attrName>style.visibility</p:attrName>
                                        </p:attrNameLst>
                                      </p:cBhvr>
                                      <p:to>
                                        <p:strVal val="visible"/>
                                      </p:to>
                                    </p:set>
                                  </p:childTnLst>
                                </p:cTn>
                              </p:par>
                            </p:childTnLst>
                          </p:cTn>
                        </p:par>
                        <p:par>
                          <p:cTn id="25" fill="hold">
                            <p:stCondLst>
                              <p:cond delay="4750"/>
                            </p:stCondLst>
                            <p:childTnLst>
                              <p:par>
                                <p:cTn id="26" presetID="1" presetClass="entr" presetSubtype="0" fill="hold" nodeType="afterEffect">
                                  <p:stCondLst>
                                    <p:cond delay="750"/>
                                  </p:stCondLst>
                                  <p:childTnLst>
                                    <p:set>
                                      <p:cBhvr>
                                        <p:cTn id="27" dur="1" fill="hold">
                                          <p:stCondLst>
                                            <p:cond delay="0"/>
                                          </p:stCondLst>
                                        </p:cTn>
                                        <p:tgtEl>
                                          <p:spTgt spid="26"/>
                                        </p:tgtEl>
                                        <p:attrNameLst>
                                          <p:attrName>style.visibility</p:attrName>
                                        </p:attrNameLst>
                                      </p:cBhvr>
                                      <p:to>
                                        <p:strVal val="visible"/>
                                      </p:to>
                                    </p:set>
                                  </p:childTnLst>
                                </p:cTn>
                              </p:par>
                            </p:childTnLst>
                          </p:cTn>
                        </p:par>
                        <p:par>
                          <p:cTn id="28" fill="hold">
                            <p:stCondLst>
                              <p:cond delay="5500"/>
                            </p:stCondLst>
                            <p:childTnLst>
                              <p:par>
                                <p:cTn id="29" presetID="1" presetClass="entr" presetSubtype="0" fill="hold" nodeType="afterEffect">
                                  <p:stCondLst>
                                    <p:cond delay="75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46A2E-D75D-E058-0DB5-196B8C6309D8}"/>
              </a:ext>
            </a:extLst>
          </p:cNvPr>
          <p:cNvSpPr>
            <a:spLocks noGrp="1"/>
          </p:cNvSpPr>
          <p:nvPr>
            <p:ph type="title"/>
          </p:nvPr>
        </p:nvSpPr>
        <p:spPr>
          <a:xfrm rot="16200000">
            <a:off x="-2683793" y="3178163"/>
            <a:ext cx="6515100" cy="583315"/>
          </a:xfrm>
        </p:spPr>
        <p:txBody>
          <a:bodyPr>
            <a:normAutofit/>
          </a:bodyPr>
          <a:lstStyle/>
          <a:p>
            <a:r>
              <a:rPr lang="en-US" sz="3200" dirty="0"/>
              <a:t>I get hungry for more of you God</a:t>
            </a:r>
          </a:p>
        </p:txBody>
      </p:sp>
      <p:pic>
        <p:nvPicPr>
          <p:cNvPr id="3" name="Online Media 2" title="Yancy &amp; Little Praise Party - Hungry &amp; Thirsty feat. Funny Man Dan [OFFICIAL MUSIC VIDEO] ReadySetGo">
            <a:hlinkClick r:id="" action="ppaction://media"/>
            <a:extLst>
              <a:ext uri="{FF2B5EF4-FFF2-40B4-BE49-F238E27FC236}">
                <a16:creationId xmlns:a16="http://schemas.microsoft.com/office/drawing/2014/main" id="{8A3A5E3E-5A16-F99A-3E86-155CE3EA0B58}"/>
              </a:ext>
            </a:extLst>
          </p:cNvPr>
          <p:cNvPicPr>
            <a:picLocks noRot="1" noChangeAspect="1"/>
          </p:cNvPicPr>
          <p:nvPr>
            <a:videoFile r:link="rId1"/>
          </p:nvPr>
        </p:nvPicPr>
        <p:blipFill>
          <a:blip r:embed="rId3"/>
          <a:stretch>
            <a:fillRect/>
          </a:stretch>
        </p:blipFill>
        <p:spPr>
          <a:xfrm>
            <a:off x="942194" y="541867"/>
            <a:ext cx="10639503" cy="6011333"/>
          </a:xfrm>
          <a:prstGeom prst="rect">
            <a:avLst/>
          </a:prstGeom>
        </p:spPr>
      </p:pic>
    </p:spTree>
    <p:extLst>
      <p:ext uri="{BB962C8B-B14F-4D97-AF65-F5344CB8AC3E}">
        <p14:creationId xmlns:p14="http://schemas.microsoft.com/office/powerpoint/2010/main" val="2450345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46A2E-D75D-E058-0DB5-196B8C6309D8}"/>
              </a:ext>
            </a:extLst>
          </p:cNvPr>
          <p:cNvSpPr>
            <a:spLocks noGrp="1"/>
          </p:cNvSpPr>
          <p:nvPr>
            <p:ph type="title"/>
          </p:nvPr>
        </p:nvSpPr>
        <p:spPr>
          <a:xfrm rot="16200000">
            <a:off x="-2348805" y="3137343"/>
            <a:ext cx="5845128" cy="583315"/>
          </a:xfrm>
        </p:spPr>
        <p:txBody>
          <a:bodyPr>
            <a:normAutofit/>
          </a:bodyPr>
          <a:lstStyle/>
          <a:p>
            <a:r>
              <a:rPr lang="en-US" sz="3200" dirty="0"/>
              <a:t>Hungry for Righteousness</a:t>
            </a:r>
          </a:p>
        </p:txBody>
      </p:sp>
      <p:pic>
        <p:nvPicPr>
          <p:cNvPr id="4" name="Online Media 3" title="Gizmo's Daily Bible Byte - 173 - Matthew 5:6 - Hungry for Righteousness">
            <a:hlinkClick r:id="" action="ppaction://media"/>
            <a:extLst>
              <a:ext uri="{FF2B5EF4-FFF2-40B4-BE49-F238E27FC236}">
                <a16:creationId xmlns:a16="http://schemas.microsoft.com/office/drawing/2014/main" id="{2C1E9A44-372B-031C-F15B-0B0A8FC0D2A7}"/>
              </a:ext>
            </a:extLst>
          </p:cNvPr>
          <p:cNvPicPr>
            <a:picLocks noRot="1" noChangeAspect="1"/>
          </p:cNvPicPr>
          <p:nvPr>
            <a:videoFile r:link="rId1"/>
          </p:nvPr>
        </p:nvPicPr>
        <p:blipFill>
          <a:blip r:embed="rId3"/>
          <a:stretch>
            <a:fillRect/>
          </a:stretch>
        </p:blipFill>
        <p:spPr>
          <a:xfrm>
            <a:off x="1383582" y="506437"/>
            <a:ext cx="10345332" cy="5845126"/>
          </a:xfrm>
          <a:prstGeom prst="rect">
            <a:avLst/>
          </a:prstGeom>
        </p:spPr>
      </p:pic>
    </p:spTree>
    <p:extLst>
      <p:ext uri="{BB962C8B-B14F-4D97-AF65-F5344CB8AC3E}">
        <p14:creationId xmlns:p14="http://schemas.microsoft.com/office/powerpoint/2010/main" val="906070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a:extLst>
            <a:ext uri="{FF2B5EF4-FFF2-40B4-BE49-F238E27FC236}">
              <a16:creationId xmlns:a16="http://schemas.microsoft.com/office/drawing/2014/main" id="{9896106C-294A-6837-F359-7C7157CF3636}"/>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F7ABDCA2-4BA4-F574-7191-78043695C05E}"/>
              </a:ext>
            </a:extLst>
          </p:cNvPr>
          <p:cNvSpPr/>
          <p:nvPr/>
        </p:nvSpPr>
        <p:spPr>
          <a:xfrm>
            <a:off x="701040" y="433070"/>
            <a:ext cx="10789920" cy="5967730"/>
          </a:xfrm>
          <a:prstGeom prst="rect">
            <a:avLst/>
          </a:prstGeom>
          <a:solidFill>
            <a:schemeClr val="accent6">
              <a:lumMod val="75000"/>
              <a:alpha val="88000"/>
            </a:schemeClr>
          </a:solidFill>
          <a:ln w="57150">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84ABDC-505A-71D2-4463-10D6FDAA86AC}"/>
              </a:ext>
            </a:extLst>
          </p:cNvPr>
          <p:cNvSpPr>
            <a:spLocks noGrp="1"/>
          </p:cNvSpPr>
          <p:nvPr>
            <p:ph type="title"/>
          </p:nvPr>
        </p:nvSpPr>
        <p:spPr>
          <a:xfrm>
            <a:off x="990600" y="594360"/>
            <a:ext cx="4038600" cy="777240"/>
          </a:xfrm>
        </p:spPr>
        <p:txBody>
          <a:bodyPr/>
          <a:lstStyle/>
          <a:p>
            <a:r>
              <a:rPr lang="en-US">
                <a:solidFill>
                  <a:schemeClr val="bg1"/>
                </a:solidFill>
              </a:rPr>
              <a:t>Beatitudes</a:t>
            </a:r>
            <a:endParaRPr lang="en-US" dirty="0">
              <a:solidFill>
                <a:schemeClr val="bg1"/>
              </a:solidFill>
            </a:endParaRPr>
          </a:p>
        </p:txBody>
      </p:sp>
      <p:sp>
        <p:nvSpPr>
          <p:cNvPr id="4" name="Text Placeholder 3">
            <a:extLst>
              <a:ext uri="{FF2B5EF4-FFF2-40B4-BE49-F238E27FC236}">
                <a16:creationId xmlns:a16="http://schemas.microsoft.com/office/drawing/2014/main" id="{C55C9E81-8DA9-0DE7-7173-A7DD7F43966E}"/>
              </a:ext>
            </a:extLst>
          </p:cNvPr>
          <p:cNvSpPr>
            <a:spLocks noGrp="1"/>
          </p:cNvSpPr>
          <p:nvPr>
            <p:ph type="body" sz="half" idx="2"/>
          </p:nvPr>
        </p:nvSpPr>
        <p:spPr>
          <a:xfrm>
            <a:off x="990600" y="1532890"/>
            <a:ext cx="4038600" cy="2536190"/>
          </a:xfrm>
        </p:spPr>
        <p:txBody>
          <a:bodyPr/>
          <a:lstStyle/>
          <a:p>
            <a:r>
              <a:rPr lang="en-US" baseline="30000" dirty="0">
                <a:solidFill>
                  <a:schemeClr val="bg1"/>
                </a:solidFill>
              </a:rPr>
              <a:t>7 </a:t>
            </a:r>
            <a:r>
              <a:rPr lang="en-US" dirty="0">
                <a:solidFill>
                  <a:schemeClr val="bg1"/>
                </a:solidFill>
              </a:rPr>
              <a:t>“Blessed are the merciful, </a:t>
            </a:r>
          </a:p>
          <a:p>
            <a:r>
              <a:rPr lang="en-US" dirty="0">
                <a:solidFill>
                  <a:schemeClr val="bg1"/>
                </a:solidFill>
              </a:rPr>
              <a:t>	for they shall receive mercy.</a:t>
            </a:r>
          </a:p>
          <a:p>
            <a:endParaRPr lang="en-US" dirty="0">
              <a:solidFill>
                <a:schemeClr val="bg1"/>
              </a:solidFill>
            </a:endParaRPr>
          </a:p>
          <a:p>
            <a:r>
              <a:rPr lang="en-US" dirty="0">
                <a:solidFill>
                  <a:schemeClr val="bg1"/>
                </a:solidFill>
              </a:rPr>
              <a:t>Great blessings belong to those who show mercy to others.</a:t>
            </a:r>
            <a:br>
              <a:rPr lang="en-US" dirty="0">
                <a:solidFill>
                  <a:schemeClr val="bg1"/>
                </a:solidFill>
              </a:rPr>
            </a:br>
            <a:r>
              <a:rPr lang="en-US" dirty="0">
                <a:solidFill>
                  <a:schemeClr val="bg1"/>
                </a:solidFill>
              </a:rPr>
              <a:t>   	 Mercy will be given to them.</a:t>
            </a:r>
          </a:p>
        </p:txBody>
      </p:sp>
      <p:pic>
        <p:nvPicPr>
          <p:cNvPr id="9" name="Content Placeholder 8" descr="A cartoon of a person with his arms up&#10;&#10;Description automatically generated">
            <a:extLst>
              <a:ext uri="{FF2B5EF4-FFF2-40B4-BE49-F238E27FC236}">
                <a16:creationId xmlns:a16="http://schemas.microsoft.com/office/drawing/2014/main" id="{28BF7908-40C2-DDC3-222A-70D5BAEA5B9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1040" y="4069080"/>
            <a:ext cx="4793589" cy="2360295"/>
          </a:xfrm>
        </p:spPr>
      </p:pic>
      <p:sp>
        <p:nvSpPr>
          <p:cNvPr id="10" name="Rectangle 9">
            <a:extLst>
              <a:ext uri="{FF2B5EF4-FFF2-40B4-BE49-F238E27FC236}">
                <a16:creationId xmlns:a16="http://schemas.microsoft.com/office/drawing/2014/main" id="{7EA507DF-6CBF-C326-6135-03C6B295E1F2}"/>
              </a:ext>
            </a:extLst>
          </p:cNvPr>
          <p:cNvSpPr/>
          <p:nvPr/>
        </p:nvSpPr>
        <p:spPr>
          <a:xfrm>
            <a:off x="5318760" y="716280"/>
            <a:ext cx="5882640" cy="5379720"/>
          </a:xfrm>
          <a:prstGeom prst="rect">
            <a:avLst/>
          </a:prstGeom>
          <a:solidFill>
            <a:schemeClr val="tx2">
              <a:lumMod val="50000"/>
              <a:lumOff val="50000"/>
            </a:schemeClr>
          </a:solidFill>
          <a:ln w="762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nvGrpSpPr>
          <p:cNvPr id="3" name="Group 2">
            <a:extLst>
              <a:ext uri="{FF2B5EF4-FFF2-40B4-BE49-F238E27FC236}">
                <a16:creationId xmlns:a16="http://schemas.microsoft.com/office/drawing/2014/main" id="{C4EE8DCC-9368-F50A-C632-D5227AEDB1B3}"/>
              </a:ext>
            </a:extLst>
          </p:cNvPr>
          <p:cNvGrpSpPr/>
          <p:nvPr/>
        </p:nvGrpSpPr>
        <p:grpSpPr>
          <a:xfrm>
            <a:off x="4709581" y="96225"/>
            <a:ext cx="3966753" cy="2263730"/>
            <a:chOff x="4293327" y="96225"/>
            <a:chExt cx="3966753" cy="2263730"/>
          </a:xfrm>
        </p:grpSpPr>
        <p:sp>
          <p:nvSpPr>
            <p:cNvPr id="5" name="TextBox 4">
              <a:extLst>
                <a:ext uri="{FF2B5EF4-FFF2-40B4-BE49-F238E27FC236}">
                  <a16:creationId xmlns:a16="http://schemas.microsoft.com/office/drawing/2014/main" id="{3CB41497-D6B9-8232-9516-39D15047B075}"/>
                </a:ext>
              </a:extLst>
            </p:cNvPr>
            <p:cNvSpPr txBox="1"/>
            <p:nvPr/>
          </p:nvSpPr>
          <p:spPr>
            <a:xfrm>
              <a:off x="5961723" y="1453507"/>
              <a:ext cx="2298357" cy="461665"/>
            </a:xfrm>
            <a:prstGeom prst="rect">
              <a:avLst/>
            </a:prstGeom>
            <a:noFill/>
          </p:spPr>
          <p:txBody>
            <a:bodyPr wrap="square" rtlCol="0">
              <a:spAutoFit/>
            </a:bodyPr>
            <a:lstStyle/>
            <a:p>
              <a:r>
                <a:rPr lang="en-US" sz="2400" dirty="0">
                  <a:latin typeface="Dreaming Outloud Script Pro" panose="03050502040304050704" pitchFamily="66" charset="0"/>
                  <a:cs typeface="Dreaming Outloud Script Pro" panose="03050502040304050704" pitchFamily="66" charset="0"/>
                </a:rPr>
                <a:t>merciful</a:t>
              </a:r>
            </a:p>
          </p:txBody>
        </p:sp>
        <p:grpSp>
          <p:nvGrpSpPr>
            <p:cNvPr id="6" name="Group 5">
              <a:extLst>
                <a:ext uri="{FF2B5EF4-FFF2-40B4-BE49-F238E27FC236}">
                  <a16:creationId xmlns:a16="http://schemas.microsoft.com/office/drawing/2014/main" id="{E9E68671-8FE7-1446-1387-987388F84086}"/>
                </a:ext>
              </a:extLst>
            </p:cNvPr>
            <p:cNvGrpSpPr/>
            <p:nvPr/>
          </p:nvGrpSpPr>
          <p:grpSpPr>
            <a:xfrm>
              <a:off x="4293327" y="96225"/>
              <a:ext cx="2402603" cy="2263730"/>
              <a:chOff x="4300151" y="136542"/>
              <a:chExt cx="2402603" cy="2263730"/>
            </a:xfrm>
          </p:grpSpPr>
          <p:pic>
            <p:nvPicPr>
              <p:cNvPr id="8" name="Picture 7" descr="A cartoon of a bee&#10;&#10;Description automatically generated">
                <a:extLst>
                  <a:ext uri="{FF2B5EF4-FFF2-40B4-BE49-F238E27FC236}">
                    <a16:creationId xmlns:a16="http://schemas.microsoft.com/office/drawing/2014/main" id="{CEE5006B-E2A7-129C-9646-9F8984C504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36542"/>
                <a:ext cx="1673554" cy="1692876"/>
              </a:xfrm>
              <a:prstGeom prst="rect">
                <a:avLst/>
              </a:prstGeom>
            </p:spPr>
          </p:pic>
          <p:sp>
            <p:nvSpPr>
              <p:cNvPr id="11" name="TextBox 10">
                <a:extLst>
                  <a:ext uri="{FF2B5EF4-FFF2-40B4-BE49-F238E27FC236}">
                    <a16:creationId xmlns:a16="http://schemas.microsoft.com/office/drawing/2014/main" id="{57E00E92-FB51-34A2-4BD4-B7A20A1D6904}"/>
                  </a:ext>
                </a:extLst>
              </p:cNvPr>
              <p:cNvSpPr txBox="1"/>
              <p:nvPr/>
            </p:nvSpPr>
            <p:spPr>
              <a:xfrm>
                <a:off x="4300151" y="815546"/>
                <a:ext cx="1018609" cy="461665"/>
              </a:xfrm>
              <a:prstGeom prst="rect">
                <a:avLst/>
              </a:prstGeom>
              <a:noFill/>
            </p:spPr>
            <p:txBody>
              <a:bodyPr wrap="square" rtlCol="0">
                <a:spAutoFit/>
              </a:bodyPr>
              <a:lstStyle/>
              <a:p>
                <a:r>
                  <a:rPr lang="en-US" sz="2400" dirty="0">
                    <a:latin typeface="Cavolini" panose="03000502040302020204" pitchFamily="66" charset="0"/>
                    <a:cs typeface="Cavolini" panose="03000502040302020204" pitchFamily="66" charset="0"/>
                  </a:rPr>
                  <a:t>BEE</a:t>
                </a:r>
              </a:p>
            </p:txBody>
          </p:sp>
          <p:sp>
            <p:nvSpPr>
              <p:cNvPr id="12" name="Freeform: Shape 11">
                <a:extLst>
                  <a:ext uri="{FF2B5EF4-FFF2-40B4-BE49-F238E27FC236}">
                    <a16:creationId xmlns:a16="http://schemas.microsoft.com/office/drawing/2014/main" id="{128D143C-C74A-5671-75AA-FF86B35F29ED}"/>
                  </a:ext>
                </a:extLst>
              </p:cNvPr>
              <p:cNvSpPr/>
              <p:nvPr/>
            </p:nvSpPr>
            <p:spPr>
              <a:xfrm>
                <a:off x="4373893" y="1383957"/>
                <a:ext cx="1656204" cy="1016315"/>
              </a:xfrm>
              <a:custGeom>
                <a:avLst/>
                <a:gdLst>
                  <a:gd name="connsiteX0" fmla="*/ 828302 w 1656204"/>
                  <a:gd name="connsiteY0" fmla="*/ 432486 h 1016315"/>
                  <a:gd name="connsiteX1" fmla="*/ 618237 w 1656204"/>
                  <a:gd name="connsiteY1" fmla="*/ 420129 h 1016315"/>
                  <a:gd name="connsiteX2" fmla="*/ 581166 w 1656204"/>
                  <a:gd name="connsiteY2" fmla="*/ 358346 h 1016315"/>
                  <a:gd name="connsiteX3" fmla="*/ 556453 w 1656204"/>
                  <a:gd name="connsiteY3" fmla="*/ 284205 h 1016315"/>
                  <a:gd name="connsiteX4" fmla="*/ 544096 w 1656204"/>
                  <a:gd name="connsiteY4" fmla="*/ 247135 h 1016315"/>
                  <a:gd name="connsiteX5" fmla="*/ 494669 w 1656204"/>
                  <a:gd name="connsiteY5" fmla="*/ 160638 h 1016315"/>
                  <a:gd name="connsiteX6" fmla="*/ 395815 w 1656204"/>
                  <a:gd name="connsiteY6" fmla="*/ 37070 h 1016315"/>
                  <a:gd name="connsiteX7" fmla="*/ 296961 w 1656204"/>
                  <a:gd name="connsiteY7" fmla="*/ 0 h 1016315"/>
                  <a:gd name="connsiteX8" fmla="*/ 161037 w 1656204"/>
                  <a:gd name="connsiteY8" fmla="*/ 12357 h 1016315"/>
                  <a:gd name="connsiteX9" fmla="*/ 111610 w 1656204"/>
                  <a:gd name="connsiteY9" fmla="*/ 37070 h 1016315"/>
                  <a:gd name="connsiteX10" fmla="*/ 12756 w 1656204"/>
                  <a:gd name="connsiteY10" fmla="*/ 148281 h 1016315"/>
                  <a:gd name="connsiteX11" fmla="*/ 399 w 1656204"/>
                  <a:gd name="connsiteY11" fmla="*/ 210065 h 1016315"/>
                  <a:gd name="connsiteX12" fmla="*/ 25112 w 1656204"/>
                  <a:gd name="connsiteY12" fmla="*/ 247135 h 1016315"/>
                  <a:gd name="connsiteX13" fmla="*/ 99253 w 1656204"/>
                  <a:gd name="connsiteY13" fmla="*/ 321275 h 1016315"/>
                  <a:gd name="connsiteX14" fmla="*/ 198107 w 1656204"/>
                  <a:gd name="connsiteY14" fmla="*/ 345989 h 1016315"/>
                  <a:gd name="connsiteX15" fmla="*/ 247534 w 1656204"/>
                  <a:gd name="connsiteY15" fmla="*/ 358346 h 1016315"/>
                  <a:gd name="connsiteX16" fmla="*/ 371102 w 1656204"/>
                  <a:gd name="connsiteY16" fmla="*/ 432486 h 1016315"/>
                  <a:gd name="connsiteX17" fmla="*/ 408172 w 1656204"/>
                  <a:gd name="connsiteY17" fmla="*/ 506627 h 1016315"/>
                  <a:gd name="connsiteX18" fmla="*/ 334031 w 1656204"/>
                  <a:gd name="connsiteY18" fmla="*/ 617838 h 1016315"/>
                  <a:gd name="connsiteX19" fmla="*/ 272248 w 1656204"/>
                  <a:gd name="connsiteY19" fmla="*/ 729048 h 1016315"/>
                  <a:gd name="connsiteX20" fmla="*/ 259891 w 1656204"/>
                  <a:gd name="connsiteY20" fmla="*/ 778475 h 1016315"/>
                  <a:gd name="connsiteX21" fmla="*/ 296961 w 1656204"/>
                  <a:gd name="connsiteY21" fmla="*/ 963827 h 1016315"/>
                  <a:gd name="connsiteX22" fmla="*/ 371102 w 1656204"/>
                  <a:gd name="connsiteY22" fmla="*/ 1013254 h 1016315"/>
                  <a:gd name="connsiteX23" fmla="*/ 741804 w 1656204"/>
                  <a:gd name="connsiteY23" fmla="*/ 1000897 h 1016315"/>
                  <a:gd name="connsiteX24" fmla="*/ 815945 w 1656204"/>
                  <a:gd name="connsiteY24" fmla="*/ 963827 h 1016315"/>
                  <a:gd name="connsiteX25" fmla="*/ 902442 w 1656204"/>
                  <a:gd name="connsiteY25" fmla="*/ 852616 h 1016315"/>
                  <a:gd name="connsiteX26" fmla="*/ 927156 w 1656204"/>
                  <a:gd name="connsiteY26" fmla="*/ 803189 h 1016315"/>
                  <a:gd name="connsiteX27" fmla="*/ 1050723 w 1656204"/>
                  <a:gd name="connsiteY27" fmla="*/ 691978 h 1016315"/>
                  <a:gd name="connsiteX28" fmla="*/ 1087793 w 1656204"/>
                  <a:gd name="connsiteY28" fmla="*/ 642551 h 1016315"/>
                  <a:gd name="connsiteX29" fmla="*/ 1211361 w 1656204"/>
                  <a:gd name="connsiteY29" fmla="*/ 568411 h 1016315"/>
                  <a:gd name="connsiteX30" fmla="*/ 1347285 w 1656204"/>
                  <a:gd name="connsiteY30" fmla="*/ 506627 h 1016315"/>
                  <a:gd name="connsiteX31" fmla="*/ 1458496 w 1656204"/>
                  <a:gd name="connsiteY31" fmla="*/ 494270 h 1016315"/>
                  <a:gd name="connsiteX32" fmla="*/ 1507923 w 1656204"/>
                  <a:gd name="connsiteY32" fmla="*/ 481913 h 1016315"/>
                  <a:gd name="connsiteX33" fmla="*/ 1594421 w 1656204"/>
                  <a:gd name="connsiteY33" fmla="*/ 395416 h 1016315"/>
                  <a:gd name="connsiteX34" fmla="*/ 1631491 w 1656204"/>
                  <a:gd name="connsiteY34" fmla="*/ 358346 h 1016315"/>
                  <a:gd name="connsiteX35" fmla="*/ 1656204 w 1656204"/>
                  <a:gd name="connsiteY35" fmla="*/ 321275 h 1016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56204" h="1016315">
                    <a:moveTo>
                      <a:pt x="828302" y="432486"/>
                    </a:moveTo>
                    <a:cubicBezTo>
                      <a:pt x="749257" y="448295"/>
                      <a:pt x="711187" y="463506"/>
                      <a:pt x="618237" y="420129"/>
                    </a:cubicBezTo>
                    <a:cubicBezTo>
                      <a:pt x="596473" y="409973"/>
                      <a:pt x="591104" y="380210"/>
                      <a:pt x="581166" y="358346"/>
                    </a:cubicBezTo>
                    <a:cubicBezTo>
                      <a:pt x="570386" y="334631"/>
                      <a:pt x="564691" y="308919"/>
                      <a:pt x="556453" y="284205"/>
                    </a:cubicBezTo>
                    <a:cubicBezTo>
                      <a:pt x="552334" y="271848"/>
                      <a:pt x="549921" y="258785"/>
                      <a:pt x="544096" y="247135"/>
                    </a:cubicBezTo>
                    <a:cubicBezTo>
                      <a:pt x="469416" y="97772"/>
                      <a:pt x="564531" y="282897"/>
                      <a:pt x="494669" y="160638"/>
                    </a:cubicBezTo>
                    <a:cubicBezTo>
                      <a:pt x="464632" y="108074"/>
                      <a:pt x="463426" y="70875"/>
                      <a:pt x="395815" y="37070"/>
                    </a:cubicBezTo>
                    <a:cubicBezTo>
                      <a:pt x="331198" y="4762"/>
                      <a:pt x="364258" y="16825"/>
                      <a:pt x="296961" y="0"/>
                    </a:cubicBezTo>
                    <a:cubicBezTo>
                      <a:pt x="251653" y="4119"/>
                      <a:pt x="205648" y="3435"/>
                      <a:pt x="161037" y="12357"/>
                    </a:cubicBezTo>
                    <a:cubicBezTo>
                      <a:pt x="142974" y="15969"/>
                      <a:pt x="126150" y="25761"/>
                      <a:pt x="111610" y="37070"/>
                    </a:cubicBezTo>
                    <a:cubicBezTo>
                      <a:pt x="65802" y="72698"/>
                      <a:pt x="45707" y="104346"/>
                      <a:pt x="12756" y="148281"/>
                    </a:cubicBezTo>
                    <a:cubicBezTo>
                      <a:pt x="8637" y="168876"/>
                      <a:pt x="-2206" y="189225"/>
                      <a:pt x="399" y="210065"/>
                    </a:cubicBezTo>
                    <a:cubicBezTo>
                      <a:pt x="2241" y="224801"/>
                      <a:pt x="16480" y="235050"/>
                      <a:pt x="25112" y="247135"/>
                    </a:cubicBezTo>
                    <a:cubicBezTo>
                      <a:pt x="46155" y="276596"/>
                      <a:pt x="63030" y="308103"/>
                      <a:pt x="99253" y="321275"/>
                    </a:cubicBezTo>
                    <a:cubicBezTo>
                      <a:pt x="131174" y="332882"/>
                      <a:pt x="165156" y="337751"/>
                      <a:pt x="198107" y="345989"/>
                    </a:cubicBezTo>
                    <a:lnTo>
                      <a:pt x="247534" y="358346"/>
                    </a:lnTo>
                    <a:cubicBezTo>
                      <a:pt x="337002" y="417991"/>
                      <a:pt x="295109" y="394490"/>
                      <a:pt x="371102" y="432486"/>
                    </a:cubicBezTo>
                    <a:cubicBezTo>
                      <a:pt x="378293" y="443273"/>
                      <a:pt x="412822" y="488025"/>
                      <a:pt x="408172" y="506627"/>
                    </a:cubicBezTo>
                    <a:cubicBezTo>
                      <a:pt x="401743" y="532343"/>
                      <a:pt x="350152" y="595269"/>
                      <a:pt x="334031" y="617838"/>
                    </a:cubicBezTo>
                    <a:cubicBezTo>
                      <a:pt x="308312" y="653845"/>
                      <a:pt x="289317" y="686376"/>
                      <a:pt x="272248" y="729048"/>
                    </a:cubicBezTo>
                    <a:cubicBezTo>
                      <a:pt x="265941" y="744816"/>
                      <a:pt x="264010" y="761999"/>
                      <a:pt x="259891" y="778475"/>
                    </a:cubicBezTo>
                    <a:cubicBezTo>
                      <a:pt x="272248" y="840259"/>
                      <a:pt x="269988" y="906885"/>
                      <a:pt x="296961" y="963827"/>
                    </a:cubicBezTo>
                    <a:cubicBezTo>
                      <a:pt x="309676" y="990670"/>
                      <a:pt x="341503" y="1010787"/>
                      <a:pt x="371102" y="1013254"/>
                    </a:cubicBezTo>
                    <a:cubicBezTo>
                      <a:pt x="494311" y="1023521"/>
                      <a:pt x="618237" y="1005016"/>
                      <a:pt x="741804" y="1000897"/>
                    </a:cubicBezTo>
                    <a:cubicBezTo>
                      <a:pt x="766518" y="988540"/>
                      <a:pt x="792955" y="979154"/>
                      <a:pt x="815945" y="963827"/>
                    </a:cubicBezTo>
                    <a:cubicBezTo>
                      <a:pt x="848863" y="941882"/>
                      <a:pt x="886077" y="879892"/>
                      <a:pt x="902442" y="852616"/>
                    </a:cubicBezTo>
                    <a:cubicBezTo>
                      <a:pt x="911919" y="836821"/>
                      <a:pt x="915649" y="817573"/>
                      <a:pt x="927156" y="803189"/>
                    </a:cubicBezTo>
                    <a:cubicBezTo>
                      <a:pt x="1058492" y="639019"/>
                      <a:pt x="948214" y="794487"/>
                      <a:pt x="1050723" y="691978"/>
                    </a:cubicBezTo>
                    <a:cubicBezTo>
                      <a:pt x="1065286" y="677415"/>
                      <a:pt x="1071469" y="655108"/>
                      <a:pt x="1087793" y="642551"/>
                    </a:cubicBezTo>
                    <a:cubicBezTo>
                      <a:pt x="1125866" y="613264"/>
                      <a:pt x="1169958" y="592765"/>
                      <a:pt x="1211361" y="568411"/>
                    </a:cubicBezTo>
                    <a:cubicBezTo>
                      <a:pt x="1273348" y="531948"/>
                      <a:pt x="1285717" y="516099"/>
                      <a:pt x="1347285" y="506627"/>
                    </a:cubicBezTo>
                    <a:cubicBezTo>
                      <a:pt x="1384150" y="500955"/>
                      <a:pt x="1421426" y="498389"/>
                      <a:pt x="1458496" y="494270"/>
                    </a:cubicBezTo>
                    <a:cubicBezTo>
                      <a:pt x="1474972" y="490151"/>
                      <a:pt x="1493077" y="490161"/>
                      <a:pt x="1507923" y="481913"/>
                    </a:cubicBezTo>
                    <a:cubicBezTo>
                      <a:pt x="1585994" y="438540"/>
                      <a:pt x="1552436" y="445797"/>
                      <a:pt x="1594421" y="395416"/>
                    </a:cubicBezTo>
                    <a:cubicBezTo>
                      <a:pt x="1605608" y="381991"/>
                      <a:pt x="1620304" y="371771"/>
                      <a:pt x="1631491" y="358346"/>
                    </a:cubicBezTo>
                    <a:cubicBezTo>
                      <a:pt x="1640998" y="346937"/>
                      <a:pt x="1656204" y="321275"/>
                      <a:pt x="1656204" y="321275"/>
                    </a:cubicBezTo>
                  </a:path>
                </a:pathLst>
              </a:cu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grpSp>
      </p:grpSp>
      <p:sp>
        <p:nvSpPr>
          <p:cNvPr id="13" name="TextBox 12">
            <a:extLst>
              <a:ext uri="{FF2B5EF4-FFF2-40B4-BE49-F238E27FC236}">
                <a16:creationId xmlns:a16="http://schemas.microsoft.com/office/drawing/2014/main" id="{249304C0-478B-BE0A-7D95-8B64A5BBDD83}"/>
              </a:ext>
            </a:extLst>
          </p:cNvPr>
          <p:cNvSpPr txBox="1"/>
          <p:nvPr/>
        </p:nvSpPr>
        <p:spPr>
          <a:xfrm>
            <a:off x="7488789" y="932725"/>
            <a:ext cx="3832481" cy="1200329"/>
          </a:xfrm>
          <a:prstGeom prst="rect">
            <a:avLst/>
          </a:prstGeom>
          <a:noFill/>
        </p:spPr>
        <p:txBody>
          <a:bodyPr wrap="square" rtlCol="0">
            <a:spAutoFit/>
          </a:bodyPr>
          <a:lstStyle/>
          <a:p>
            <a:r>
              <a:rPr lang="en-US" dirty="0"/>
              <a:t>Help others; </a:t>
            </a:r>
          </a:p>
          <a:p>
            <a:r>
              <a:rPr lang="en-US" dirty="0"/>
              <a:t>	Give to others;</a:t>
            </a:r>
          </a:p>
          <a:p>
            <a:r>
              <a:rPr lang="en-US" dirty="0"/>
              <a:t>		Forgive others</a:t>
            </a:r>
          </a:p>
          <a:p>
            <a:endParaRPr lang="en-US" dirty="0"/>
          </a:p>
        </p:txBody>
      </p:sp>
      <p:sp>
        <p:nvSpPr>
          <p:cNvPr id="15" name="TextBox 14">
            <a:extLst>
              <a:ext uri="{FF2B5EF4-FFF2-40B4-BE49-F238E27FC236}">
                <a16:creationId xmlns:a16="http://schemas.microsoft.com/office/drawing/2014/main" id="{188225AF-07A7-17EC-591B-434B9648EEBF}"/>
              </a:ext>
            </a:extLst>
          </p:cNvPr>
          <p:cNvSpPr txBox="1"/>
          <p:nvPr/>
        </p:nvSpPr>
        <p:spPr>
          <a:xfrm>
            <a:off x="6275407" y="1996834"/>
            <a:ext cx="4363761" cy="369332"/>
          </a:xfrm>
          <a:prstGeom prst="rect">
            <a:avLst/>
          </a:prstGeom>
          <a:noFill/>
        </p:spPr>
        <p:txBody>
          <a:bodyPr wrap="square" rtlCol="0">
            <a:spAutoFit/>
          </a:bodyPr>
          <a:lstStyle/>
          <a:p>
            <a:r>
              <a:rPr lang="en-US" dirty="0">
                <a:solidFill>
                  <a:schemeClr val="accent3">
                    <a:lumMod val="50000"/>
                  </a:schemeClr>
                </a:solidFill>
                <a:effectLst>
                  <a:outerShdw blurRad="38100" dist="38100" dir="2700000" algn="tl">
                    <a:srgbClr val="000000">
                      <a:alpha val="43137"/>
                    </a:srgbClr>
                  </a:outerShdw>
                </a:effectLst>
              </a:rPr>
              <a:t>How can you be merciful to this person?</a:t>
            </a:r>
          </a:p>
        </p:txBody>
      </p:sp>
      <p:grpSp>
        <p:nvGrpSpPr>
          <p:cNvPr id="16" name="Group 15">
            <a:extLst>
              <a:ext uri="{FF2B5EF4-FFF2-40B4-BE49-F238E27FC236}">
                <a16:creationId xmlns:a16="http://schemas.microsoft.com/office/drawing/2014/main" id="{6EA8BBB2-9363-54BD-9396-7D35BFF5E5F0}"/>
              </a:ext>
            </a:extLst>
          </p:cNvPr>
          <p:cNvGrpSpPr/>
          <p:nvPr/>
        </p:nvGrpSpPr>
        <p:grpSpPr>
          <a:xfrm>
            <a:off x="6882714" y="2319739"/>
            <a:ext cx="4065372" cy="3778732"/>
            <a:chOff x="6882714" y="2319739"/>
            <a:chExt cx="4065372" cy="3778732"/>
          </a:xfrm>
        </p:grpSpPr>
        <p:sp>
          <p:nvSpPr>
            <p:cNvPr id="17" name="Rectangle 16">
              <a:extLst>
                <a:ext uri="{FF2B5EF4-FFF2-40B4-BE49-F238E27FC236}">
                  <a16:creationId xmlns:a16="http://schemas.microsoft.com/office/drawing/2014/main" id="{17BA5413-BA9F-9186-5FAC-6204B3BE7E0C}"/>
                </a:ext>
              </a:extLst>
            </p:cNvPr>
            <p:cNvSpPr/>
            <p:nvPr/>
          </p:nvSpPr>
          <p:spPr>
            <a:xfrm>
              <a:off x="6882714" y="2398930"/>
              <a:ext cx="4065372" cy="3581739"/>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cartoon of a child crying&#10;&#10;Description automatically generated">
              <a:extLst>
                <a:ext uri="{FF2B5EF4-FFF2-40B4-BE49-F238E27FC236}">
                  <a16:creationId xmlns:a16="http://schemas.microsoft.com/office/drawing/2014/main" id="{98DD878A-E32C-0C99-B2B2-A3A838D3AE40}"/>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412433" y="2319739"/>
              <a:ext cx="1805283" cy="3778732"/>
            </a:xfrm>
            <a:prstGeom prst="rect">
              <a:avLst/>
            </a:prstGeom>
          </p:spPr>
        </p:pic>
        <p:sp>
          <p:nvSpPr>
            <p:cNvPr id="19" name="Speech Bubble: Rectangle 18">
              <a:extLst>
                <a:ext uri="{FF2B5EF4-FFF2-40B4-BE49-F238E27FC236}">
                  <a16:creationId xmlns:a16="http://schemas.microsoft.com/office/drawing/2014/main" id="{AD582D88-9F75-9E3E-6CAA-2EECC19A463A}"/>
                </a:ext>
              </a:extLst>
            </p:cNvPr>
            <p:cNvSpPr/>
            <p:nvPr/>
          </p:nvSpPr>
          <p:spPr>
            <a:xfrm>
              <a:off x="9312800" y="2732320"/>
              <a:ext cx="1524076" cy="981172"/>
            </a:xfrm>
            <a:prstGeom prst="wedgeRectCallout">
              <a:avLst>
                <a:gd name="adj1" fmla="val -65378"/>
                <a:gd name="adj2" fmla="val 66278"/>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No one wants to play with me.</a:t>
              </a:r>
            </a:p>
          </p:txBody>
        </p:sp>
      </p:grpSp>
      <p:grpSp>
        <p:nvGrpSpPr>
          <p:cNvPr id="20" name="Group 19">
            <a:extLst>
              <a:ext uri="{FF2B5EF4-FFF2-40B4-BE49-F238E27FC236}">
                <a16:creationId xmlns:a16="http://schemas.microsoft.com/office/drawing/2014/main" id="{CDD86032-4B74-155F-039A-085E7F5242AF}"/>
              </a:ext>
            </a:extLst>
          </p:cNvPr>
          <p:cNvGrpSpPr/>
          <p:nvPr/>
        </p:nvGrpSpPr>
        <p:grpSpPr>
          <a:xfrm>
            <a:off x="6899703" y="2319740"/>
            <a:ext cx="4065372" cy="3728896"/>
            <a:chOff x="6899703" y="2319740"/>
            <a:chExt cx="4065372" cy="3728896"/>
          </a:xfrm>
        </p:grpSpPr>
        <p:sp>
          <p:nvSpPr>
            <p:cNvPr id="21" name="Rectangle 20">
              <a:extLst>
                <a:ext uri="{FF2B5EF4-FFF2-40B4-BE49-F238E27FC236}">
                  <a16:creationId xmlns:a16="http://schemas.microsoft.com/office/drawing/2014/main" id="{65C07D3F-59A2-D128-37E1-C45CB6A25F18}"/>
                </a:ext>
              </a:extLst>
            </p:cNvPr>
            <p:cNvSpPr/>
            <p:nvPr/>
          </p:nvSpPr>
          <p:spPr>
            <a:xfrm>
              <a:off x="6899703" y="2319740"/>
              <a:ext cx="4065372" cy="3728896"/>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A cartoon of a child holding a robot&#10;&#10;Description automatically generated">
              <a:extLst>
                <a:ext uri="{FF2B5EF4-FFF2-40B4-BE49-F238E27FC236}">
                  <a16:creationId xmlns:a16="http://schemas.microsoft.com/office/drawing/2014/main" id="{AA547935-735C-FE6A-903A-D490F7A69022}"/>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77094" y="2526449"/>
              <a:ext cx="3149951" cy="3461880"/>
            </a:xfrm>
            <a:prstGeom prst="rect">
              <a:avLst/>
            </a:prstGeom>
          </p:spPr>
        </p:pic>
        <p:sp>
          <p:nvSpPr>
            <p:cNvPr id="23" name="Speech Bubble: Rectangle 22">
              <a:extLst>
                <a:ext uri="{FF2B5EF4-FFF2-40B4-BE49-F238E27FC236}">
                  <a16:creationId xmlns:a16="http://schemas.microsoft.com/office/drawing/2014/main" id="{A0EE20E0-6430-3FD6-A267-7230FCA88AD4}"/>
                </a:ext>
              </a:extLst>
            </p:cNvPr>
            <p:cNvSpPr/>
            <p:nvPr/>
          </p:nvSpPr>
          <p:spPr>
            <a:xfrm>
              <a:off x="7727963" y="2800985"/>
              <a:ext cx="1229397" cy="1029610"/>
            </a:xfrm>
            <a:prstGeom prst="wedgeRectCallout">
              <a:avLst>
                <a:gd name="adj1" fmla="val 68621"/>
                <a:gd name="adj2" fmla="val 3729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It broke!</a:t>
              </a:r>
            </a:p>
          </p:txBody>
        </p:sp>
      </p:grpSp>
      <p:grpSp>
        <p:nvGrpSpPr>
          <p:cNvPr id="24" name="Group 23">
            <a:extLst>
              <a:ext uri="{FF2B5EF4-FFF2-40B4-BE49-F238E27FC236}">
                <a16:creationId xmlns:a16="http://schemas.microsoft.com/office/drawing/2014/main" id="{34CB1D13-4C95-4F5B-0B5E-20096134F253}"/>
              </a:ext>
            </a:extLst>
          </p:cNvPr>
          <p:cNvGrpSpPr/>
          <p:nvPr/>
        </p:nvGrpSpPr>
        <p:grpSpPr>
          <a:xfrm>
            <a:off x="6756413" y="2481184"/>
            <a:ext cx="4130855" cy="3581739"/>
            <a:chOff x="6756413" y="2481184"/>
            <a:chExt cx="4130855" cy="3581739"/>
          </a:xfrm>
        </p:grpSpPr>
        <p:sp>
          <p:nvSpPr>
            <p:cNvPr id="25" name="Rectangle 24">
              <a:extLst>
                <a:ext uri="{FF2B5EF4-FFF2-40B4-BE49-F238E27FC236}">
                  <a16:creationId xmlns:a16="http://schemas.microsoft.com/office/drawing/2014/main" id="{1038393B-41C5-5473-2368-0EBAF22AC8D2}"/>
                </a:ext>
              </a:extLst>
            </p:cNvPr>
            <p:cNvSpPr/>
            <p:nvPr/>
          </p:nvSpPr>
          <p:spPr>
            <a:xfrm>
              <a:off x="6756413" y="2481184"/>
              <a:ext cx="4065372" cy="3581739"/>
            </a:xfrm>
            <a:prstGeom prst="rect">
              <a:avLst/>
            </a:prstGeom>
            <a:solidFill>
              <a:schemeClr val="tx1">
                <a:lumMod val="95000"/>
                <a:lumOff val="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A thunderstorm with lightning bolts and clouds&#10;&#10;Description automatically generated">
              <a:extLst>
                <a:ext uri="{FF2B5EF4-FFF2-40B4-BE49-F238E27FC236}">
                  <a16:creationId xmlns:a16="http://schemas.microsoft.com/office/drawing/2014/main" id="{E2366FE2-EE2C-AB9B-BD60-0D96D61E3FF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62995" y="2598778"/>
              <a:ext cx="1941926" cy="194192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27" name="Picture 26" descr="A silhouette of a monster&#10;&#10;Description automatically generated">
              <a:extLst>
                <a:ext uri="{FF2B5EF4-FFF2-40B4-BE49-F238E27FC236}">
                  <a16:creationId xmlns:a16="http://schemas.microsoft.com/office/drawing/2014/main" id="{FC0815E5-7537-B6B3-78C5-BF1B661C06D5}"/>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654175" y="2635758"/>
              <a:ext cx="2233093" cy="2360295"/>
            </a:xfrm>
            <a:prstGeom prst="rect">
              <a:avLst/>
            </a:prstGeom>
          </p:spPr>
        </p:pic>
        <p:grpSp>
          <p:nvGrpSpPr>
            <p:cNvPr id="28" name="Group 27">
              <a:extLst>
                <a:ext uri="{FF2B5EF4-FFF2-40B4-BE49-F238E27FC236}">
                  <a16:creationId xmlns:a16="http://schemas.microsoft.com/office/drawing/2014/main" id="{E91722D4-785C-B23D-CCC6-CBC6919B5ED2}"/>
                </a:ext>
              </a:extLst>
            </p:cNvPr>
            <p:cNvGrpSpPr/>
            <p:nvPr/>
          </p:nvGrpSpPr>
          <p:grpSpPr>
            <a:xfrm>
              <a:off x="7901686" y="3515256"/>
              <a:ext cx="1705376" cy="2501869"/>
              <a:chOff x="6543932" y="2930532"/>
              <a:chExt cx="2127504" cy="3121152"/>
            </a:xfrm>
          </p:grpSpPr>
          <p:sp>
            <p:nvSpPr>
              <p:cNvPr id="29" name="Oval 28">
                <a:extLst>
                  <a:ext uri="{FF2B5EF4-FFF2-40B4-BE49-F238E27FC236}">
                    <a16:creationId xmlns:a16="http://schemas.microsoft.com/office/drawing/2014/main" id="{4239003E-83DD-F791-A9E9-89EB0303251B}"/>
                  </a:ext>
                </a:extLst>
              </p:cNvPr>
              <p:cNvSpPr/>
              <p:nvPr/>
            </p:nvSpPr>
            <p:spPr>
              <a:xfrm>
                <a:off x="6957162" y="3220305"/>
                <a:ext cx="1295907" cy="12326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0" name="Picture 29" descr="A cartoon of a child with blonde hair&#10;&#10;Description automatically generated">
                <a:extLst>
                  <a:ext uri="{FF2B5EF4-FFF2-40B4-BE49-F238E27FC236}">
                    <a16:creationId xmlns:a16="http://schemas.microsoft.com/office/drawing/2014/main" id="{97CC94D6-3395-BB64-CAD6-E3D2B6F07689}"/>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43932" y="2930532"/>
                <a:ext cx="2127504" cy="3121152"/>
              </a:xfrm>
              <a:prstGeom prst="rect">
                <a:avLst/>
              </a:prstGeom>
            </p:spPr>
          </p:pic>
        </p:grpSp>
      </p:grpSp>
      <p:grpSp>
        <p:nvGrpSpPr>
          <p:cNvPr id="38" name="Group 37">
            <a:extLst>
              <a:ext uri="{FF2B5EF4-FFF2-40B4-BE49-F238E27FC236}">
                <a16:creationId xmlns:a16="http://schemas.microsoft.com/office/drawing/2014/main" id="{F5D2A83D-F5D2-6A92-8160-B7A84F82ABF0}"/>
              </a:ext>
            </a:extLst>
          </p:cNvPr>
          <p:cNvGrpSpPr/>
          <p:nvPr/>
        </p:nvGrpSpPr>
        <p:grpSpPr>
          <a:xfrm>
            <a:off x="6560002" y="2374242"/>
            <a:ext cx="4373901" cy="3688681"/>
            <a:chOff x="365129" y="-338808"/>
            <a:chExt cx="4373901" cy="3688681"/>
          </a:xfrm>
        </p:grpSpPr>
        <p:sp>
          <p:nvSpPr>
            <p:cNvPr id="31" name="Rectangle 30">
              <a:extLst>
                <a:ext uri="{FF2B5EF4-FFF2-40B4-BE49-F238E27FC236}">
                  <a16:creationId xmlns:a16="http://schemas.microsoft.com/office/drawing/2014/main" id="{081E19F4-3B05-6EBB-9B5D-122C3C7A45A9}"/>
                </a:ext>
              </a:extLst>
            </p:cNvPr>
            <p:cNvSpPr/>
            <p:nvPr/>
          </p:nvSpPr>
          <p:spPr>
            <a:xfrm>
              <a:off x="365129" y="-338808"/>
              <a:ext cx="4373901" cy="3688681"/>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descr="A cartoon of a child eating&#10;&#10;Description automatically generated">
              <a:extLst>
                <a:ext uri="{FF2B5EF4-FFF2-40B4-BE49-F238E27FC236}">
                  <a16:creationId xmlns:a16="http://schemas.microsoft.com/office/drawing/2014/main" id="{E42548C1-6669-1EE7-F064-0788E774A296}"/>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l="1112" t="18895" b="33790"/>
            <a:stretch/>
          </p:blipFill>
          <p:spPr>
            <a:xfrm>
              <a:off x="520389" y="601352"/>
              <a:ext cx="4174643" cy="1997426"/>
            </a:xfrm>
            <a:prstGeom prst="rect">
              <a:avLst/>
            </a:prstGeom>
          </p:spPr>
        </p:pic>
        <p:sp>
          <p:nvSpPr>
            <p:cNvPr id="35" name="Oval 34">
              <a:extLst>
                <a:ext uri="{FF2B5EF4-FFF2-40B4-BE49-F238E27FC236}">
                  <a16:creationId xmlns:a16="http://schemas.microsoft.com/office/drawing/2014/main" id="{E164D2EB-946E-AD81-56AB-06E28A94E592}"/>
                </a:ext>
              </a:extLst>
            </p:cNvPr>
            <p:cNvSpPr/>
            <p:nvPr/>
          </p:nvSpPr>
          <p:spPr>
            <a:xfrm>
              <a:off x="1252034" y="2130344"/>
              <a:ext cx="683360" cy="17626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7" name="Picture 36" descr="A plate of food with a burger and fried chicken&#10;&#10;Description automatically generated">
              <a:extLst>
                <a:ext uri="{FF2B5EF4-FFF2-40B4-BE49-F238E27FC236}">
                  <a16:creationId xmlns:a16="http://schemas.microsoft.com/office/drawing/2014/main" id="{DFF56C13-6491-768B-D39E-C5E6973894A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45263" y="1996834"/>
              <a:ext cx="684921" cy="344002"/>
            </a:xfrm>
            <a:prstGeom prst="rect">
              <a:avLst/>
            </a:prstGeom>
          </p:spPr>
        </p:pic>
      </p:grpSp>
      <p:grpSp>
        <p:nvGrpSpPr>
          <p:cNvPr id="43" name="Group 42">
            <a:extLst>
              <a:ext uri="{FF2B5EF4-FFF2-40B4-BE49-F238E27FC236}">
                <a16:creationId xmlns:a16="http://schemas.microsoft.com/office/drawing/2014/main" id="{5275A0CC-1AD4-079B-B99F-1E65CB906BDC}"/>
              </a:ext>
            </a:extLst>
          </p:cNvPr>
          <p:cNvGrpSpPr/>
          <p:nvPr/>
        </p:nvGrpSpPr>
        <p:grpSpPr>
          <a:xfrm>
            <a:off x="6615632" y="2382318"/>
            <a:ext cx="4373901" cy="3688681"/>
            <a:chOff x="913687" y="1903193"/>
            <a:chExt cx="4373901" cy="3688681"/>
          </a:xfrm>
        </p:grpSpPr>
        <p:sp>
          <p:nvSpPr>
            <p:cNvPr id="32" name="Rectangle 31">
              <a:extLst>
                <a:ext uri="{FF2B5EF4-FFF2-40B4-BE49-F238E27FC236}">
                  <a16:creationId xmlns:a16="http://schemas.microsoft.com/office/drawing/2014/main" id="{6DB7A90E-5566-B906-F281-7D0F74931F5C}"/>
                </a:ext>
              </a:extLst>
            </p:cNvPr>
            <p:cNvSpPr/>
            <p:nvPr/>
          </p:nvSpPr>
          <p:spPr>
            <a:xfrm>
              <a:off x="913687" y="1903193"/>
              <a:ext cx="4373901" cy="3688681"/>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descr="A cartoon of a child sitting at a desk&#10;&#10;Description automatically generated">
              <a:extLst>
                <a:ext uri="{FF2B5EF4-FFF2-40B4-BE49-F238E27FC236}">
                  <a16:creationId xmlns:a16="http://schemas.microsoft.com/office/drawing/2014/main" id="{116ED448-EC1A-2BA0-EC12-F6EC3C804D3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50796" y="2079214"/>
              <a:ext cx="1635608" cy="3336640"/>
            </a:xfrm>
            <a:prstGeom prst="rect">
              <a:avLst/>
            </a:prstGeom>
          </p:spPr>
        </p:pic>
        <p:pic>
          <p:nvPicPr>
            <p:cNvPr id="42" name="Picture 41" descr="A math worksheet with numbers&#10;&#10;Description automatically generated">
              <a:extLst>
                <a:ext uri="{FF2B5EF4-FFF2-40B4-BE49-F238E27FC236}">
                  <a16:creationId xmlns:a16="http://schemas.microsoft.com/office/drawing/2014/main" id="{484D62E2-362B-4B2B-AB76-F157484FADC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0932204">
              <a:off x="1356319" y="2852958"/>
              <a:ext cx="1373152" cy="1521452"/>
            </a:xfrm>
            <a:prstGeom prst="rect">
              <a:avLst/>
            </a:prstGeom>
          </p:spPr>
        </p:pic>
      </p:grpSp>
    </p:spTree>
    <p:extLst>
      <p:ext uri="{BB962C8B-B14F-4D97-AF65-F5344CB8AC3E}">
        <p14:creationId xmlns:p14="http://schemas.microsoft.com/office/powerpoint/2010/main" val="1270379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46A2E-D75D-E058-0DB5-196B8C6309D8}"/>
              </a:ext>
            </a:extLst>
          </p:cNvPr>
          <p:cNvSpPr>
            <a:spLocks noGrp="1"/>
          </p:cNvSpPr>
          <p:nvPr>
            <p:ph type="title"/>
          </p:nvPr>
        </p:nvSpPr>
        <p:spPr>
          <a:xfrm rot="16200000">
            <a:off x="-2348805" y="3137343"/>
            <a:ext cx="5845128" cy="583315"/>
          </a:xfrm>
        </p:spPr>
        <p:txBody>
          <a:bodyPr>
            <a:normAutofit/>
          </a:bodyPr>
          <a:lstStyle/>
          <a:p>
            <a:r>
              <a:rPr lang="en-US" sz="3200" dirty="0"/>
              <a:t>Love One Another</a:t>
            </a:r>
          </a:p>
        </p:txBody>
      </p:sp>
      <p:pic>
        <p:nvPicPr>
          <p:cNvPr id="3" name="Online Media 2" title="Love One Another">
            <a:hlinkClick r:id="" action="ppaction://media"/>
            <a:extLst>
              <a:ext uri="{FF2B5EF4-FFF2-40B4-BE49-F238E27FC236}">
                <a16:creationId xmlns:a16="http://schemas.microsoft.com/office/drawing/2014/main" id="{7CBF261D-809F-7E04-663D-283D1BEEF0D0}"/>
              </a:ext>
            </a:extLst>
          </p:cNvPr>
          <p:cNvPicPr>
            <a:picLocks noRot="1" noChangeAspect="1"/>
          </p:cNvPicPr>
          <p:nvPr>
            <a:videoFile r:link="rId1"/>
          </p:nvPr>
        </p:nvPicPr>
        <p:blipFill>
          <a:blip r:embed="rId3"/>
          <a:stretch>
            <a:fillRect/>
          </a:stretch>
        </p:blipFill>
        <p:spPr>
          <a:xfrm>
            <a:off x="865417" y="267285"/>
            <a:ext cx="10942897" cy="6182751"/>
          </a:xfrm>
          <a:prstGeom prst="rect">
            <a:avLst/>
          </a:prstGeom>
        </p:spPr>
      </p:pic>
    </p:spTree>
    <p:extLst>
      <p:ext uri="{BB962C8B-B14F-4D97-AF65-F5344CB8AC3E}">
        <p14:creationId xmlns:p14="http://schemas.microsoft.com/office/powerpoint/2010/main" val="2720769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a:extLst>
            <a:ext uri="{FF2B5EF4-FFF2-40B4-BE49-F238E27FC236}">
              <a16:creationId xmlns:a16="http://schemas.microsoft.com/office/drawing/2014/main" id="{725F9791-27B0-D9F5-22B5-E621BD0EDC30}"/>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16ECD18-0ED9-3F5A-F313-67D7F858B00F}"/>
              </a:ext>
            </a:extLst>
          </p:cNvPr>
          <p:cNvSpPr/>
          <p:nvPr/>
        </p:nvSpPr>
        <p:spPr>
          <a:xfrm>
            <a:off x="745631" y="445135"/>
            <a:ext cx="11059551" cy="5967730"/>
          </a:xfrm>
          <a:prstGeom prst="rect">
            <a:avLst/>
          </a:prstGeom>
          <a:solidFill>
            <a:schemeClr val="accent6">
              <a:lumMod val="75000"/>
              <a:alpha val="88000"/>
            </a:schemeClr>
          </a:solidFill>
          <a:ln w="57150">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DEE34C-2C82-EA3F-586B-484BCB38E94D}"/>
              </a:ext>
            </a:extLst>
          </p:cNvPr>
          <p:cNvSpPr>
            <a:spLocks noGrp="1"/>
          </p:cNvSpPr>
          <p:nvPr>
            <p:ph type="title"/>
          </p:nvPr>
        </p:nvSpPr>
        <p:spPr>
          <a:xfrm>
            <a:off x="990600" y="594360"/>
            <a:ext cx="4038600" cy="777240"/>
          </a:xfrm>
        </p:spPr>
        <p:txBody>
          <a:bodyPr/>
          <a:lstStyle/>
          <a:p>
            <a:r>
              <a:rPr lang="en-US" dirty="0">
                <a:solidFill>
                  <a:schemeClr val="bg1"/>
                </a:solidFill>
              </a:rPr>
              <a:t>Beatitudes</a:t>
            </a:r>
          </a:p>
        </p:txBody>
      </p:sp>
      <p:sp>
        <p:nvSpPr>
          <p:cNvPr id="4" name="Text Placeholder 3">
            <a:extLst>
              <a:ext uri="{FF2B5EF4-FFF2-40B4-BE49-F238E27FC236}">
                <a16:creationId xmlns:a16="http://schemas.microsoft.com/office/drawing/2014/main" id="{246605D1-BCF9-D74C-4593-416817D3015F}"/>
              </a:ext>
            </a:extLst>
          </p:cNvPr>
          <p:cNvSpPr>
            <a:spLocks noGrp="1"/>
          </p:cNvSpPr>
          <p:nvPr>
            <p:ph type="body" sz="half" idx="2"/>
          </p:nvPr>
        </p:nvSpPr>
        <p:spPr>
          <a:xfrm>
            <a:off x="990600" y="1532890"/>
            <a:ext cx="4038600" cy="2536190"/>
          </a:xfrm>
        </p:spPr>
        <p:txBody>
          <a:bodyPr/>
          <a:lstStyle/>
          <a:p>
            <a:r>
              <a:rPr lang="en-US" baseline="30000" dirty="0">
                <a:solidFill>
                  <a:schemeClr val="bg1"/>
                </a:solidFill>
              </a:rPr>
              <a:t>8 </a:t>
            </a:r>
            <a:r>
              <a:rPr lang="en-US" dirty="0">
                <a:solidFill>
                  <a:schemeClr val="bg1"/>
                </a:solidFill>
              </a:rPr>
              <a:t>“Blessed are the pure in heart, </a:t>
            </a:r>
          </a:p>
          <a:p>
            <a:r>
              <a:rPr lang="en-US" dirty="0">
                <a:solidFill>
                  <a:schemeClr val="bg1"/>
                </a:solidFill>
              </a:rPr>
              <a:t>	for they shall see God.</a:t>
            </a:r>
          </a:p>
          <a:p>
            <a:endParaRPr lang="en-US" dirty="0">
              <a:solidFill>
                <a:schemeClr val="bg1"/>
              </a:solidFill>
            </a:endParaRPr>
          </a:p>
          <a:p>
            <a:r>
              <a:rPr lang="en-US" dirty="0">
                <a:solidFill>
                  <a:schemeClr val="bg1"/>
                </a:solidFill>
              </a:rPr>
              <a:t>Great blessings belong to those whose thoughts are pure.</a:t>
            </a:r>
            <a:br>
              <a:rPr lang="en-US" dirty="0">
                <a:solidFill>
                  <a:schemeClr val="bg1"/>
                </a:solidFill>
              </a:rPr>
            </a:br>
            <a:r>
              <a:rPr lang="en-US" dirty="0">
                <a:solidFill>
                  <a:schemeClr val="bg1"/>
                </a:solidFill>
              </a:rPr>
              <a:t>    	They will be with God.</a:t>
            </a:r>
          </a:p>
        </p:txBody>
      </p:sp>
      <p:pic>
        <p:nvPicPr>
          <p:cNvPr id="9" name="Content Placeholder 8" descr="A cartoon of a person with his arms up&#10;&#10;Description automatically generated">
            <a:extLst>
              <a:ext uri="{FF2B5EF4-FFF2-40B4-BE49-F238E27FC236}">
                <a16:creationId xmlns:a16="http://schemas.microsoft.com/office/drawing/2014/main" id="{49767BFB-7AE1-B8D2-6B05-401123F0691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1040" y="4069080"/>
            <a:ext cx="4793589" cy="2360295"/>
          </a:xfrm>
        </p:spPr>
      </p:pic>
      <p:sp>
        <p:nvSpPr>
          <p:cNvPr id="10" name="Rectangle 9">
            <a:extLst>
              <a:ext uri="{FF2B5EF4-FFF2-40B4-BE49-F238E27FC236}">
                <a16:creationId xmlns:a16="http://schemas.microsoft.com/office/drawing/2014/main" id="{8C480B90-1120-E542-C461-F805C55BDA88}"/>
              </a:ext>
            </a:extLst>
          </p:cNvPr>
          <p:cNvSpPr/>
          <p:nvPr/>
        </p:nvSpPr>
        <p:spPr>
          <a:xfrm>
            <a:off x="5318760" y="716280"/>
            <a:ext cx="6172200" cy="5379720"/>
          </a:xfrm>
          <a:prstGeom prst="rect">
            <a:avLst/>
          </a:prstGeom>
          <a:solidFill>
            <a:schemeClr val="tx2">
              <a:lumMod val="50000"/>
              <a:lumOff val="50000"/>
            </a:schemeClr>
          </a:solidFill>
          <a:ln w="762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nvGrpSpPr>
          <p:cNvPr id="3" name="Group 2">
            <a:extLst>
              <a:ext uri="{FF2B5EF4-FFF2-40B4-BE49-F238E27FC236}">
                <a16:creationId xmlns:a16="http://schemas.microsoft.com/office/drawing/2014/main" id="{9FA718EB-AC70-593C-4DCF-8DB19ED3CA73}"/>
              </a:ext>
            </a:extLst>
          </p:cNvPr>
          <p:cNvGrpSpPr/>
          <p:nvPr/>
        </p:nvGrpSpPr>
        <p:grpSpPr>
          <a:xfrm>
            <a:off x="3973999" y="84160"/>
            <a:ext cx="3966753" cy="2263730"/>
            <a:chOff x="4293327" y="96225"/>
            <a:chExt cx="3966753" cy="2263730"/>
          </a:xfrm>
        </p:grpSpPr>
        <p:sp>
          <p:nvSpPr>
            <p:cNvPr id="5" name="TextBox 4">
              <a:extLst>
                <a:ext uri="{FF2B5EF4-FFF2-40B4-BE49-F238E27FC236}">
                  <a16:creationId xmlns:a16="http://schemas.microsoft.com/office/drawing/2014/main" id="{AA4AA8C2-5E12-AF22-A08F-01C6C66FD9B4}"/>
                </a:ext>
              </a:extLst>
            </p:cNvPr>
            <p:cNvSpPr txBox="1"/>
            <p:nvPr/>
          </p:nvSpPr>
          <p:spPr>
            <a:xfrm>
              <a:off x="5961723" y="1453507"/>
              <a:ext cx="2298357" cy="461665"/>
            </a:xfrm>
            <a:prstGeom prst="rect">
              <a:avLst/>
            </a:prstGeom>
            <a:noFill/>
          </p:spPr>
          <p:txBody>
            <a:bodyPr wrap="square" rtlCol="0">
              <a:spAutoFit/>
            </a:bodyPr>
            <a:lstStyle/>
            <a:p>
              <a:r>
                <a:rPr lang="en-US" sz="2400" dirty="0">
                  <a:latin typeface="Dreaming Outloud Script Pro" panose="03050502040304050704" pitchFamily="66" charset="0"/>
                  <a:cs typeface="Dreaming Outloud Script Pro" panose="03050502040304050704" pitchFamily="66" charset="0"/>
                </a:rPr>
                <a:t>pure</a:t>
              </a:r>
            </a:p>
          </p:txBody>
        </p:sp>
        <p:grpSp>
          <p:nvGrpSpPr>
            <p:cNvPr id="6" name="Group 5">
              <a:extLst>
                <a:ext uri="{FF2B5EF4-FFF2-40B4-BE49-F238E27FC236}">
                  <a16:creationId xmlns:a16="http://schemas.microsoft.com/office/drawing/2014/main" id="{12E42150-0DB5-E121-3B72-A27992AF4157}"/>
                </a:ext>
              </a:extLst>
            </p:cNvPr>
            <p:cNvGrpSpPr/>
            <p:nvPr/>
          </p:nvGrpSpPr>
          <p:grpSpPr>
            <a:xfrm>
              <a:off x="4293327" y="96225"/>
              <a:ext cx="2402603" cy="2263730"/>
              <a:chOff x="4300151" y="136542"/>
              <a:chExt cx="2402603" cy="2263730"/>
            </a:xfrm>
          </p:grpSpPr>
          <p:pic>
            <p:nvPicPr>
              <p:cNvPr id="8" name="Picture 7" descr="A cartoon of a bee&#10;&#10;Description automatically generated">
                <a:extLst>
                  <a:ext uri="{FF2B5EF4-FFF2-40B4-BE49-F238E27FC236}">
                    <a16:creationId xmlns:a16="http://schemas.microsoft.com/office/drawing/2014/main" id="{71A3D266-DA3C-F186-1221-C63D73D7C6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36542"/>
                <a:ext cx="1673554" cy="1692876"/>
              </a:xfrm>
              <a:prstGeom prst="rect">
                <a:avLst/>
              </a:prstGeom>
            </p:spPr>
          </p:pic>
          <p:sp>
            <p:nvSpPr>
              <p:cNvPr id="11" name="TextBox 10">
                <a:extLst>
                  <a:ext uri="{FF2B5EF4-FFF2-40B4-BE49-F238E27FC236}">
                    <a16:creationId xmlns:a16="http://schemas.microsoft.com/office/drawing/2014/main" id="{7F2B9DEA-8EE5-0BEC-06F8-4CE70C7C64E7}"/>
                  </a:ext>
                </a:extLst>
              </p:cNvPr>
              <p:cNvSpPr txBox="1"/>
              <p:nvPr/>
            </p:nvSpPr>
            <p:spPr>
              <a:xfrm>
                <a:off x="4300151" y="815546"/>
                <a:ext cx="1018609" cy="461665"/>
              </a:xfrm>
              <a:prstGeom prst="rect">
                <a:avLst/>
              </a:prstGeom>
              <a:noFill/>
            </p:spPr>
            <p:txBody>
              <a:bodyPr wrap="square" rtlCol="0">
                <a:spAutoFit/>
              </a:bodyPr>
              <a:lstStyle/>
              <a:p>
                <a:r>
                  <a:rPr lang="en-US" sz="2400" dirty="0">
                    <a:latin typeface="Cavolini" panose="03000502040302020204" pitchFamily="66" charset="0"/>
                    <a:cs typeface="Cavolini" panose="03000502040302020204" pitchFamily="66" charset="0"/>
                  </a:rPr>
                  <a:t>BEE</a:t>
                </a:r>
              </a:p>
            </p:txBody>
          </p:sp>
          <p:sp>
            <p:nvSpPr>
              <p:cNvPr id="12" name="Freeform: Shape 11">
                <a:extLst>
                  <a:ext uri="{FF2B5EF4-FFF2-40B4-BE49-F238E27FC236}">
                    <a16:creationId xmlns:a16="http://schemas.microsoft.com/office/drawing/2014/main" id="{09CA9741-51A7-F2B4-4210-9D9658453676}"/>
                  </a:ext>
                </a:extLst>
              </p:cNvPr>
              <p:cNvSpPr/>
              <p:nvPr/>
            </p:nvSpPr>
            <p:spPr>
              <a:xfrm>
                <a:off x="4373893" y="1383957"/>
                <a:ext cx="1656204" cy="1016315"/>
              </a:xfrm>
              <a:custGeom>
                <a:avLst/>
                <a:gdLst>
                  <a:gd name="connsiteX0" fmla="*/ 828302 w 1656204"/>
                  <a:gd name="connsiteY0" fmla="*/ 432486 h 1016315"/>
                  <a:gd name="connsiteX1" fmla="*/ 618237 w 1656204"/>
                  <a:gd name="connsiteY1" fmla="*/ 420129 h 1016315"/>
                  <a:gd name="connsiteX2" fmla="*/ 581166 w 1656204"/>
                  <a:gd name="connsiteY2" fmla="*/ 358346 h 1016315"/>
                  <a:gd name="connsiteX3" fmla="*/ 556453 w 1656204"/>
                  <a:gd name="connsiteY3" fmla="*/ 284205 h 1016315"/>
                  <a:gd name="connsiteX4" fmla="*/ 544096 w 1656204"/>
                  <a:gd name="connsiteY4" fmla="*/ 247135 h 1016315"/>
                  <a:gd name="connsiteX5" fmla="*/ 494669 w 1656204"/>
                  <a:gd name="connsiteY5" fmla="*/ 160638 h 1016315"/>
                  <a:gd name="connsiteX6" fmla="*/ 395815 w 1656204"/>
                  <a:gd name="connsiteY6" fmla="*/ 37070 h 1016315"/>
                  <a:gd name="connsiteX7" fmla="*/ 296961 w 1656204"/>
                  <a:gd name="connsiteY7" fmla="*/ 0 h 1016315"/>
                  <a:gd name="connsiteX8" fmla="*/ 161037 w 1656204"/>
                  <a:gd name="connsiteY8" fmla="*/ 12357 h 1016315"/>
                  <a:gd name="connsiteX9" fmla="*/ 111610 w 1656204"/>
                  <a:gd name="connsiteY9" fmla="*/ 37070 h 1016315"/>
                  <a:gd name="connsiteX10" fmla="*/ 12756 w 1656204"/>
                  <a:gd name="connsiteY10" fmla="*/ 148281 h 1016315"/>
                  <a:gd name="connsiteX11" fmla="*/ 399 w 1656204"/>
                  <a:gd name="connsiteY11" fmla="*/ 210065 h 1016315"/>
                  <a:gd name="connsiteX12" fmla="*/ 25112 w 1656204"/>
                  <a:gd name="connsiteY12" fmla="*/ 247135 h 1016315"/>
                  <a:gd name="connsiteX13" fmla="*/ 99253 w 1656204"/>
                  <a:gd name="connsiteY13" fmla="*/ 321275 h 1016315"/>
                  <a:gd name="connsiteX14" fmla="*/ 198107 w 1656204"/>
                  <a:gd name="connsiteY14" fmla="*/ 345989 h 1016315"/>
                  <a:gd name="connsiteX15" fmla="*/ 247534 w 1656204"/>
                  <a:gd name="connsiteY15" fmla="*/ 358346 h 1016315"/>
                  <a:gd name="connsiteX16" fmla="*/ 371102 w 1656204"/>
                  <a:gd name="connsiteY16" fmla="*/ 432486 h 1016315"/>
                  <a:gd name="connsiteX17" fmla="*/ 408172 w 1656204"/>
                  <a:gd name="connsiteY17" fmla="*/ 506627 h 1016315"/>
                  <a:gd name="connsiteX18" fmla="*/ 334031 w 1656204"/>
                  <a:gd name="connsiteY18" fmla="*/ 617838 h 1016315"/>
                  <a:gd name="connsiteX19" fmla="*/ 272248 w 1656204"/>
                  <a:gd name="connsiteY19" fmla="*/ 729048 h 1016315"/>
                  <a:gd name="connsiteX20" fmla="*/ 259891 w 1656204"/>
                  <a:gd name="connsiteY20" fmla="*/ 778475 h 1016315"/>
                  <a:gd name="connsiteX21" fmla="*/ 296961 w 1656204"/>
                  <a:gd name="connsiteY21" fmla="*/ 963827 h 1016315"/>
                  <a:gd name="connsiteX22" fmla="*/ 371102 w 1656204"/>
                  <a:gd name="connsiteY22" fmla="*/ 1013254 h 1016315"/>
                  <a:gd name="connsiteX23" fmla="*/ 741804 w 1656204"/>
                  <a:gd name="connsiteY23" fmla="*/ 1000897 h 1016315"/>
                  <a:gd name="connsiteX24" fmla="*/ 815945 w 1656204"/>
                  <a:gd name="connsiteY24" fmla="*/ 963827 h 1016315"/>
                  <a:gd name="connsiteX25" fmla="*/ 902442 w 1656204"/>
                  <a:gd name="connsiteY25" fmla="*/ 852616 h 1016315"/>
                  <a:gd name="connsiteX26" fmla="*/ 927156 w 1656204"/>
                  <a:gd name="connsiteY26" fmla="*/ 803189 h 1016315"/>
                  <a:gd name="connsiteX27" fmla="*/ 1050723 w 1656204"/>
                  <a:gd name="connsiteY27" fmla="*/ 691978 h 1016315"/>
                  <a:gd name="connsiteX28" fmla="*/ 1087793 w 1656204"/>
                  <a:gd name="connsiteY28" fmla="*/ 642551 h 1016315"/>
                  <a:gd name="connsiteX29" fmla="*/ 1211361 w 1656204"/>
                  <a:gd name="connsiteY29" fmla="*/ 568411 h 1016315"/>
                  <a:gd name="connsiteX30" fmla="*/ 1347285 w 1656204"/>
                  <a:gd name="connsiteY30" fmla="*/ 506627 h 1016315"/>
                  <a:gd name="connsiteX31" fmla="*/ 1458496 w 1656204"/>
                  <a:gd name="connsiteY31" fmla="*/ 494270 h 1016315"/>
                  <a:gd name="connsiteX32" fmla="*/ 1507923 w 1656204"/>
                  <a:gd name="connsiteY32" fmla="*/ 481913 h 1016315"/>
                  <a:gd name="connsiteX33" fmla="*/ 1594421 w 1656204"/>
                  <a:gd name="connsiteY33" fmla="*/ 395416 h 1016315"/>
                  <a:gd name="connsiteX34" fmla="*/ 1631491 w 1656204"/>
                  <a:gd name="connsiteY34" fmla="*/ 358346 h 1016315"/>
                  <a:gd name="connsiteX35" fmla="*/ 1656204 w 1656204"/>
                  <a:gd name="connsiteY35" fmla="*/ 321275 h 1016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56204" h="1016315">
                    <a:moveTo>
                      <a:pt x="828302" y="432486"/>
                    </a:moveTo>
                    <a:cubicBezTo>
                      <a:pt x="749257" y="448295"/>
                      <a:pt x="711187" y="463506"/>
                      <a:pt x="618237" y="420129"/>
                    </a:cubicBezTo>
                    <a:cubicBezTo>
                      <a:pt x="596473" y="409973"/>
                      <a:pt x="591104" y="380210"/>
                      <a:pt x="581166" y="358346"/>
                    </a:cubicBezTo>
                    <a:cubicBezTo>
                      <a:pt x="570386" y="334631"/>
                      <a:pt x="564691" y="308919"/>
                      <a:pt x="556453" y="284205"/>
                    </a:cubicBezTo>
                    <a:cubicBezTo>
                      <a:pt x="552334" y="271848"/>
                      <a:pt x="549921" y="258785"/>
                      <a:pt x="544096" y="247135"/>
                    </a:cubicBezTo>
                    <a:cubicBezTo>
                      <a:pt x="469416" y="97772"/>
                      <a:pt x="564531" y="282897"/>
                      <a:pt x="494669" y="160638"/>
                    </a:cubicBezTo>
                    <a:cubicBezTo>
                      <a:pt x="464632" y="108074"/>
                      <a:pt x="463426" y="70875"/>
                      <a:pt x="395815" y="37070"/>
                    </a:cubicBezTo>
                    <a:cubicBezTo>
                      <a:pt x="331198" y="4762"/>
                      <a:pt x="364258" y="16825"/>
                      <a:pt x="296961" y="0"/>
                    </a:cubicBezTo>
                    <a:cubicBezTo>
                      <a:pt x="251653" y="4119"/>
                      <a:pt x="205648" y="3435"/>
                      <a:pt x="161037" y="12357"/>
                    </a:cubicBezTo>
                    <a:cubicBezTo>
                      <a:pt x="142974" y="15969"/>
                      <a:pt x="126150" y="25761"/>
                      <a:pt x="111610" y="37070"/>
                    </a:cubicBezTo>
                    <a:cubicBezTo>
                      <a:pt x="65802" y="72698"/>
                      <a:pt x="45707" y="104346"/>
                      <a:pt x="12756" y="148281"/>
                    </a:cubicBezTo>
                    <a:cubicBezTo>
                      <a:pt x="8637" y="168876"/>
                      <a:pt x="-2206" y="189225"/>
                      <a:pt x="399" y="210065"/>
                    </a:cubicBezTo>
                    <a:cubicBezTo>
                      <a:pt x="2241" y="224801"/>
                      <a:pt x="16480" y="235050"/>
                      <a:pt x="25112" y="247135"/>
                    </a:cubicBezTo>
                    <a:cubicBezTo>
                      <a:pt x="46155" y="276596"/>
                      <a:pt x="63030" y="308103"/>
                      <a:pt x="99253" y="321275"/>
                    </a:cubicBezTo>
                    <a:cubicBezTo>
                      <a:pt x="131174" y="332882"/>
                      <a:pt x="165156" y="337751"/>
                      <a:pt x="198107" y="345989"/>
                    </a:cubicBezTo>
                    <a:lnTo>
                      <a:pt x="247534" y="358346"/>
                    </a:lnTo>
                    <a:cubicBezTo>
                      <a:pt x="337002" y="417991"/>
                      <a:pt x="295109" y="394490"/>
                      <a:pt x="371102" y="432486"/>
                    </a:cubicBezTo>
                    <a:cubicBezTo>
                      <a:pt x="378293" y="443273"/>
                      <a:pt x="412822" y="488025"/>
                      <a:pt x="408172" y="506627"/>
                    </a:cubicBezTo>
                    <a:cubicBezTo>
                      <a:pt x="401743" y="532343"/>
                      <a:pt x="350152" y="595269"/>
                      <a:pt x="334031" y="617838"/>
                    </a:cubicBezTo>
                    <a:cubicBezTo>
                      <a:pt x="308312" y="653845"/>
                      <a:pt x="289317" y="686376"/>
                      <a:pt x="272248" y="729048"/>
                    </a:cubicBezTo>
                    <a:cubicBezTo>
                      <a:pt x="265941" y="744816"/>
                      <a:pt x="264010" y="761999"/>
                      <a:pt x="259891" y="778475"/>
                    </a:cubicBezTo>
                    <a:cubicBezTo>
                      <a:pt x="272248" y="840259"/>
                      <a:pt x="269988" y="906885"/>
                      <a:pt x="296961" y="963827"/>
                    </a:cubicBezTo>
                    <a:cubicBezTo>
                      <a:pt x="309676" y="990670"/>
                      <a:pt x="341503" y="1010787"/>
                      <a:pt x="371102" y="1013254"/>
                    </a:cubicBezTo>
                    <a:cubicBezTo>
                      <a:pt x="494311" y="1023521"/>
                      <a:pt x="618237" y="1005016"/>
                      <a:pt x="741804" y="1000897"/>
                    </a:cubicBezTo>
                    <a:cubicBezTo>
                      <a:pt x="766518" y="988540"/>
                      <a:pt x="792955" y="979154"/>
                      <a:pt x="815945" y="963827"/>
                    </a:cubicBezTo>
                    <a:cubicBezTo>
                      <a:pt x="848863" y="941882"/>
                      <a:pt x="886077" y="879892"/>
                      <a:pt x="902442" y="852616"/>
                    </a:cubicBezTo>
                    <a:cubicBezTo>
                      <a:pt x="911919" y="836821"/>
                      <a:pt x="915649" y="817573"/>
                      <a:pt x="927156" y="803189"/>
                    </a:cubicBezTo>
                    <a:cubicBezTo>
                      <a:pt x="1058492" y="639019"/>
                      <a:pt x="948214" y="794487"/>
                      <a:pt x="1050723" y="691978"/>
                    </a:cubicBezTo>
                    <a:cubicBezTo>
                      <a:pt x="1065286" y="677415"/>
                      <a:pt x="1071469" y="655108"/>
                      <a:pt x="1087793" y="642551"/>
                    </a:cubicBezTo>
                    <a:cubicBezTo>
                      <a:pt x="1125866" y="613264"/>
                      <a:pt x="1169958" y="592765"/>
                      <a:pt x="1211361" y="568411"/>
                    </a:cubicBezTo>
                    <a:cubicBezTo>
                      <a:pt x="1273348" y="531948"/>
                      <a:pt x="1285717" y="516099"/>
                      <a:pt x="1347285" y="506627"/>
                    </a:cubicBezTo>
                    <a:cubicBezTo>
                      <a:pt x="1384150" y="500955"/>
                      <a:pt x="1421426" y="498389"/>
                      <a:pt x="1458496" y="494270"/>
                    </a:cubicBezTo>
                    <a:cubicBezTo>
                      <a:pt x="1474972" y="490151"/>
                      <a:pt x="1493077" y="490161"/>
                      <a:pt x="1507923" y="481913"/>
                    </a:cubicBezTo>
                    <a:cubicBezTo>
                      <a:pt x="1585994" y="438540"/>
                      <a:pt x="1552436" y="445797"/>
                      <a:pt x="1594421" y="395416"/>
                    </a:cubicBezTo>
                    <a:cubicBezTo>
                      <a:pt x="1605608" y="381991"/>
                      <a:pt x="1620304" y="371771"/>
                      <a:pt x="1631491" y="358346"/>
                    </a:cubicBezTo>
                    <a:cubicBezTo>
                      <a:pt x="1640998" y="346937"/>
                      <a:pt x="1656204" y="321275"/>
                      <a:pt x="1656204" y="321275"/>
                    </a:cubicBezTo>
                  </a:path>
                </a:pathLst>
              </a:cu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grpSp>
      </p:grpSp>
      <p:pic>
        <p:nvPicPr>
          <p:cNvPr id="20" name="Picture 19" descr="A computer with a sad face and funnels&#10;&#10;Description automatically generated">
            <a:extLst>
              <a:ext uri="{FF2B5EF4-FFF2-40B4-BE49-F238E27FC236}">
                <a16:creationId xmlns:a16="http://schemas.microsoft.com/office/drawing/2014/main" id="{78B0FFAB-82A6-DC6A-85DA-28528F35C0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66932" y="2186316"/>
            <a:ext cx="5034468" cy="3781421"/>
          </a:xfrm>
          <a:prstGeom prst="rect">
            <a:avLst/>
          </a:prstGeom>
        </p:spPr>
      </p:pic>
      <p:grpSp>
        <p:nvGrpSpPr>
          <p:cNvPr id="24" name="Group 23">
            <a:extLst>
              <a:ext uri="{FF2B5EF4-FFF2-40B4-BE49-F238E27FC236}">
                <a16:creationId xmlns:a16="http://schemas.microsoft.com/office/drawing/2014/main" id="{00A7A8C2-86F2-495B-F62E-194B689E27CB}"/>
              </a:ext>
            </a:extLst>
          </p:cNvPr>
          <p:cNvGrpSpPr/>
          <p:nvPr/>
        </p:nvGrpSpPr>
        <p:grpSpPr>
          <a:xfrm>
            <a:off x="5564638" y="2067776"/>
            <a:ext cx="5881732" cy="3928998"/>
            <a:chOff x="5564638" y="2067776"/>
            <a:chExt cx="5881732" cy="3928998"/>
          </a:xfrm>
        </p:grpSpPr>
        <p:sp>
          <p:nvSpPr>
            <p:cNvPr id="21" name="Rectangle 20">
              <a:extLst>
                <a:ext uri="{FF2B5EF4-FFF2-40B4-BE49-F238E27FC236}">
                  <a16:creationId xmlns:a16="http://schemas.microsoft.com/office/drawing/2014/main" id="{B80BD873-1165-33C3-ADDF-C255120E0260}"/>
                </a:ext>
              </a:extLst>
            </p:cNvPr>
            <p:cNvSpPr/>
            <p:nvPr/>
          </p:nvSpPr>
          <p:spPr>
            <a:xfrm>
              <a:off x="5564638" y="2067776"/>
              <a:ext cx="5881732" cy="3928998"/>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Two monkeys with their hands on their faces&#10;&#10;Description automatically generated">
              <a:extLst>
                <a:ext uri="{FF2B5EF4-FFF2-40B4-BE49-F238E27FC236}">
                  <a16:creationId xmlns:a16="http://schemas.microsoft.com/office/drawing/2014/main" id="{8C241A01-AEAE-2F02-2BE1-CD2F10B77E4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91801" y="3610335"/>
              <a:ext cx="5465272" cy="197790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grpSp>
      <p:grpSp>
        <p:nvGrpSpPr>
          <p:cNvPr id="26" name="Group 25">
            <a:extLst>
              <a:ext uri="{FF2B5EF4-FFF2-40B4-BE49-F238E27FC236}">
                <a16:creationId xmlns:a16="http://schemas.microsoft.com/office/drawing/2014/main" id="{2EA0CF4E-C17C-F977-B61E-BCA8C5EDFB74}"/>
              </a:ext>
            </a:extLst>
          </p:cNvPr>
          <p:cNvGrpSpPr/>
          <p:nvPr/>
        </p:nvGrpSpPr>
        <p:grpSpPr>
          <a:xfrm>
            <a:off x="5586722" y="520604"/>
            <a:ext cx="6008904" cy="5621116"/>
            <a:chOff x="5586722" y="520604"/>
            <a:chExt cx="6008904" cy="5621116"/>
          </a:xfrm>
        </p:grpSpPr>
        <p:sp>
          <p:nvSpPr>
            <p:cNvPr id="25" name="Rectangle 24">
              <a:extLst>
                <a:ext uri="{FF2B5EF4-FFF2-40B4-BE49-F238E27FC236}">
                  <a16:creationId xmlns:a16="http://schemas.microsoft.com/office/drawing/2014/main" id="{D7C69335-3571-69AA-0C10-33FD2082E399}"/>
                </a:ext>
              </a:extLst>
            </p:cNvPr>
            <p:cNvSpPr/>
            <p:nvPr/>
          </p:nvSpPr>
          <p:spPr>
            <a:xfrm>
              <a:off x="5586722" y="3066757"/>
              <a:ext cx="2825758" cy="290098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FA42100C-8ECA-BC52-5169-18926F51D0C9}"/>
                </a:ext>
              </a:extLst>
            </p:cNvPr>
            <p:cNvGrpSpPr/>
            <p:nvPr/>
          </p:nvGrpSpPr>
          <p:grpSpPr>
            <a:xfrm>
              <a:off x="7498744" y="520604"/>
              <a:ext cx="4096882" cy="5621116"/>
              <a:chOff x="6974964" y="457201"/>
              <a:chExt cx="4318478" cy="5845126"/>
            </a:xfrm>
          </p:grpSpPr>
          <p:sp>
            <p:nvSpPr>
              <p:cNvPr id="17" name="Rectangle 16">
                <a:extLst>
                  <a:ext uri="{FF2B5EF4-FFF2-40B4-BE49-F238E27FC236}">
                    <a16:creationId xmlns:a16="http://schemas.microsoft.com/office/drawing/2014/main" id="{7A5D5A9C-5BEC-D90D-9D9C-22284045CC2C}"/>
                  </a:ext>
                </a:extLst>
              </p:cNvPr>
              <p:cNvSpPr/>
              <p:nvPr/>
            </p:nvSpPr>
            <p:spPr>
              <a:xfrm>
                <a:off x="6974964" y="716280"/>
                <a:ext cx="4202153" cy="537972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BDE3FEFC-A867-3B8B-62EF-9FB5DD8451CE}"/>
                  </a:ext>
                </a:extLst>
              </p:cNvPr>
              <p:cNvGrpSpPr/>
              <p:nvPr/>
            </p:nvGrpSpPr>
            <p:grpSpPr>
              <a:xfrm>
                <a:off x="7052804" y="457201"/>
                <a:ext cx="4240638" cy="5845126"/>
                <a:chOff x="7052804" y="457201"/>
                <a:chExt cx="4240638" cy="5845126"/>
              </a:xfrm>
            </p:grpSpPr>
            <p:pic>
              <p:nvPicPr>
                <p:cNvPr id="14" name="Picture 13" descr="A cartoon of a child with a thought bubble&#10;&#10;Description automatically generated">
                  <a:extLst>
                    <a:ext uri="{FF2B5EF4-FFF2-40B4-BE49-F238E27FC236}">
                      <a16:creationId xmlns:a16="http://schemas.microsoft.com/office/drawing/2014/main" id="{73501C2F-C897-30BA-F5B1-7FAFCFBC71C3}"/>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052804" y="457201"/>
                  <a:ext cx="4240638" cy="5845126"/>
                </a:xfrm>
                <a:prstGeom prst="rect">
                  <a:avLst/>
                </a:prstGeom>
              </p:spPr>
            </p:pic>
            <p:sp>
              <p:nvSpPr>
                <p:cNvPr id="15" name="TextBox 14">
                  <a:extLst>
                    <a:ext uri="{FF2B5EF4-FFF2-40B4-BE49-F238E27FC236}">
                      <a16:creationId xmlns:a16="http://schemas.microsoft.com/office/drawing/2014/main" id="{19235919-747A-2EA4-FCAF-A7257F1C63A0}"/>
                    </a:ext>
                  </a:extLst>
                </p:cNvPr>
                <p:cNvSpPr txBox="1"/>
                <p:nvPr/>
              </p:nvSpPr>
              <p:spPr>
                <a:xfrm>
                  <a:off x="7984131" y="1006061"/>
                  <a:ext cx="2926080" cy="1477328"/>
                </a:xfrm>
                <a:prstGeom prst="rect">
                  <a:avLst/>
                </a:prstGeom>
                <a:noFill/>
              </p:spPr>
              <p:txBody>
                <a:bodyPr wrap="square" rtlCol="0">
                  <a:spAutoFit/>
                </a:bodyPr>
                <a:lstStyle/>
                <a:p>
                  <a:r>
                    <a:rPr lang="en-US" dirty="0"/>
                    <a:t>I see good things</a:t>
                  </a:r>
                </a:p>
                <a:p>
                  <a:endParaRPr lang="en-US" dirty="0"/>
                </a:p>
                <a:p>
                  <a:r>
                    <a:rPr lang="en-US" dirty="0"/>
                    <a:t>I think about good things</a:t>
                  </a:r>
                </a:p>
                <a:p>
                  <a:endParaRPr lang="en-US" dirty="0"/>
                </a:p>
                <a:p>
                  <a:r>
                    <a:rPr lang="en-US" dirty="0"/>
                    <a:t>I do good things</a:t>
                  </a:r>
                </a:p>
              </p:txBody>
            </p:sp>
          </p:grpSp>
        </p:grpSp>
      </p:grpSp>
    </p:spTree>
    <p:extLst>
      <p:ext uri="{BB962C8B-B14F-4D97-AF65-F5344CB8AC3E}">
        <p14:creationId xmlns:p14="http://schemas.microsoft.com/office/powerpoint/2010/main" val="70955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a:extLst>
            <a:ext uri="{FF2B5EF4-FFF2-40B4-BE49-F238E27FC236}">
              <a16:creationId xmlns:a16="http://schemas.microsoft.com/office/drawing/2014/main" id="{9F787360-7338-7776-BD4D-DE149914C96E}"/>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378284B-2BA8-1A8C-E8E1-47203388F553}"/>
              </a:ext>
            </a:extLst>
          </p:cNvPr>
          <p:cNvSpPr/>
          <p:nvPr/>
        </p:nvSpPr>
        <p:spPr>
          <a:xfrm>
            <a:off x="701040" y="433070"/>
            <a:ext cx="10789920" cy="5967730"/>
          </a:xfrm>
          <a:prstGeom prst="rect">
            <a:avLst/>
          </a:prstGeom>
          <a:solidFill>
            <a:schemeClr val="accent6">
              <a:lumMod val="75000"/>
              <a:alpha val="88000"/>
            </a:schemeClr>
          </a:solidFill>
          <a:ln w="57150">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5A48D7-775C-A9C9-4DAC-864764AD4F8B}"/>
              </a:ext>
            </a:extLst>
          </p:cNvPr>
          <p:cNvSpPr>
            <a:spLocks noGrp="1"/>
          </p:cNvSpPr>
          <p:nvPr>
            <p:ph type="title"/>
          </p:nvPr>
        </p:nvSpPr>
        <p:spPr>
          <a:xfrm>
            <a:off x="990600" y="594360"/>
            <a:ext cx="4038600" cy="777240"/>
          </a:xfrm>
        </p:spPr>
        <p:txBody>
          <a:bodyPr>
            <a:normAutofit fontScale="90000"/>
          </a:bodyPr>
          <a:lstStyle/>
          <a:p>
            <a:r>
              <a:rPr lang="en-US" dirty="0">
                <a:solidFill>
                  <a:schemeClr val="bg1"/>
                </a:solidFill>
              </a:rPr>
              <a:t>What goes in, comes out</a:t>
            </a:r>
          </a:p>
        </p:txBody>
      </p:sp>
      <p:sp>
        <p:nvSpPr>
          <p:cNvPr id="4" name="Text Placeholder 3">
            <a:extLst>
              <a:ext uri="{FF2B5EF4-FFF2-40B4-BE49-F238E27FC236}">
                <a16:creationId xmlns:a16="http://schemas.microsoft.com/office/drawing/2014/main" id="{217936C1-FB6E-2ACB-DE07-8231E0D52B86}"/>
              </a:ext>
            </a:extLst>
          </p:cNvPr>
          <p:cNvSpPr>
            <a:spLocks noGrp="1"/>
          </p:cNvSpPr>
          <p:nvPr>
            <p:ph type="body" sz="half" idx="2"/>
          </p:nvPr>
        </p:nvSpPr>
        <p:spPr>
          <a:xfrm>
            <a:off x="990600" y="1532890"/>
            <a:ext cx="4038600" cy="4563110"/>
          </a:xfrm>
        </p:spPr>
        <p:txBody>
          <a:bodyPr>
            <a:normAutofit lnSpcReduction="10000"/>
          </a:bodyPr>
          <a:lstStyle/>
          <a:p>
            <a:r>
              <a:rPr lang="en-US" dirty="0">
                <a:solidFill>
                  <a:schemeClr val="bg1"/>
                </a:solidFill>
              </a:rPr>
              <a:t>I need some helpers.  Let’s put some playdough in here and then you press the red lever.  See it come out…</a:t>
            </a:r>
          </a:p>
          <a:p>
            <a:endParaRPr lang="en-US" dirty="0">
              <a:solidFill>
                <a:schemeClr val="bg1"/>
              </a:solidFill>
            </a:endParaRPr>
          </a:p>
          <a:p>
            <a:r>
              <a:rPr lang="en-US" dirty="0">
                <a:solidFill>
                  <a:schemeClr val="bg1"/>
                </a:solidFill>
              </a:rPr>
              <a:t>If I put green playdough in here.  What will come out?  </a:t>
            </a:r>
          </a:p>
          <a:p>
            <a:r>
              <a:rPr lang="en-US" dirty="0">
                <a:solidFill>
                  <a:schemeClr val="bg1"/>
                </a:solidFill>
              </a:rPr>
              <a:t>So, let’s say the green playdough is envy and jealousy.  Advertisements can make us want a lot  of unnecessary things.  If we focus on that, we aren’t satisfied with what we have.  That’s not excellent or praiseworthy.</a:t>
            </a:r>
          </a:p>
          <a:p>
            <a:r>
              <a:rPr lang="en-US" dirty="0">
                <a:solidFill>
                  <a:schemeClr val="bg1"/>
                </a:solidFill>
              </a:rPr>
              <a:t>This red playdough represents anger.  What if we watch movies where people get mad or kill each other.  Is that lovely?  NO!</a:t>
            </a:r>
          </a:p>
          <a:p>
            <a:r>
              <a:rPr lang="en-US" dirty="0">
                <a:solidFill>
                  <a:schemeClr val="bg1"/>
                </a:solidFill>
              </a:rPr>
              <a:t>If we watch or listen to bad things, bad things are being remembered by our brain.  They will come out in our words and actions.  If we watch or listen to good things, it’s easier to think about good things.</a:t>
            </a:r>
          </a:p>
          <a:p>
            <a:endParaRPr lang="en-US" dirty="0">
              <a:solidFill>
                <a:schemeClr val="bg1"/>
              </a:solidFill>
            </a:endParaRPr>
          </a:p>
        </p:txBody>
      </p:sp>
      <p:sp>
        <p:nvSpPr>
          <p:cNvPr id="10" name="Rectangle 9">
            <a:extLst>
              <a:ext uri="{FF2B5EF4-FFF2-40B4-BE49-F238E27FC236}">
                <a16:creationId xmlns:a16="http://schemas.microsoft.com/office/drawing/2014/main" id="{8001EDF7-8DFF-40EA-D971-FEB3E0A43710}"/>
              </a:ext>
            </a:extLst>
          </p:cNvPr>
          <p:cNvSpPr/>
          <p:nvPr/>
        </p:nvSpPr>
        <p:spPr>
          <a:xfrm>
            <a:off x="5318760" y="716280"/>
            <a:ext cx="5882640" cy="5379720"/>
          </a:xfrm>
          <a:prstGeom prst="rect">
            <a:avLst/>
          </a:prstGeom>
          <a:solidFill>
            <a:schemeClr val="tx2">
              <a:lumMod val="50000"/>
              <a:lumOff val="50000"/>
            </a:schemeClr>
          </a:solidFill>
          <a:ln w="762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24" name="Picture 23" descr="A colorful play doh toy&#10;&#10;Description automatically generated">
            <a:extLst>
              <a:ext uri="{FF2B5EF4-FFF2-40B4-BE49-F238E27FC236}">
                <a16:creationId xmlns:a16="http://schemas.microsoft.com/office/drawing/2014/main" id="{14490382-594D-0E26-2B63-4DA194D395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199" y="3165231"/>
            <a:ext cx="3762945" cy="2976489"/>
          </a:xfrm>
          <a:prstGeom prst="rect">
            <a:avLst/>
          </a:prstGeom>
        </p:spPr>
      </p:pic>
      <p:sp>
        <p:nvSpPr>
          <p:cNvPr id="22" name="Scroll: Vertical 21">
            <a:extLst>
              <a:ext uri="{FF2B5EF4-FFF2-40B4-BE49-F238E27FC236}">
                <a16:creationId xmlns:a16="http://schemas.microsoft.com/office/drawing/2014/main" id="{AF925806-53DD-DFE7-3FAB-0879AF782401}"/>
              </a:ext>
            </a:extLst>
          </p:cNvPr>
          <p:cNvSpPr/>
          <p:nvPr/>
        </p:nvSpPr>
        <p:spPr>
          <a:xfrm rot="20823806">
            <a:off x="8091609" y="521624"/>
            <a:ext cx="4043290" cy="4098388"/>
          </a:xfrm>
          <a:prstGeom prst="verticalScroll">
            <a:avLst/>
          </a:prstGeom>
          <a:ln>
            <a:solidFill>
              <a:schemeClr val="accent2">
                <a:lumMod val="5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Finally, brothers and sisters, whatever is true, </a:t>
            </a:r>
          </a:p>
          <a:p>
            <a:pPr algn="ctr"/>
            <a:r>
              <a:rPr lang="en-US" dirty="0"/>
              <a:t>whatever is noble,</a:t>
            </a:r>
          </a:p>
          <a:p>
            <a:pPr algn="ctr"/>
            <a:r>
              <a:rPr lang="en-US" dirty="0"/>
              <a:t> whatever is right,</a:t>
            </a:r>
          </a:p>
          <a:p>
            <a:pPr algn="ctr"/>
            <a:r>
              <a:rPr lang="en-US" dirty="0"/>
              <a:t> whatever is pure, </a:t>
            </a:r>
          </a:p>
          <a:p>
            <a:pPr algn="ctr"/>
            <a:r>
              <a:rPr lang="en-US" dirty="0"/>
              <a:t>whatever is lovely, </a:t>
            </a:r>
          </a:p>
          <a:p>
            <a:pPr algn="ctr"/>
            <a:r>
              <a:rPr lang="en-US" dirty="0"/>
              <a:t>whatever is admirable</a:t>
            </a:r>
          </a:p>
          <a:p>
            <a:pPr algn="ctr"/>
            <a:r>
              <a:rPr lang="en-US" dirty="0"/>
              <a:t>—if anything is </a:t>
            </a:r>
          </a:p>
          <a:p>
            <a:pPr algn="ctr"/>
            <a:r>
              <a:rPr lang="en-US" dirty="0"/>
              <a:t>excellent or praiseworthy</a:t>
            </a:r>
          </a:p>
          <a:p>
            <a:pPr algn="ctr"/>
            <a:r>
              <a:rPr lang="en-US" dirty="0"/>
              <a:t>—think about such things.</a:t>
            </a:r>
          </a:p>
          <a:p>
            <a:pPr algn="ctr"/>
            <a:endParaRPr lang="en-US" dirty="0"/>
          </a:p>
          <a:p>
            <a:pPr algn="ctr"/>
            <a:r>
              <a:rPr lang="en-US" dirty="0"/>
              <a:t>Philippians 4:8</a:t>
            </a:r>
          </a:p>
        </p:txBody>
      </p:sp>
    </p:spTree>
    <p:extLst>
      <p:ext uri="{BB962C8B-B14F-4D97-AF65-F5344CB8AC3E}">
        <p14:creationId xmlns:p14="http://schemas.microsoft.com/office/powerpoint/2010/main" val="37725495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46A2E-D75D-E058-0DB5-196B8C6309D8}"/>
              </a:ext>
            </a:extLst>
          </p:cNvPr>
          <p:cNvSpPr>
            <a:spLocks noGrp="1"/>
          </p:cNvSpPr>
          <p:nvPr>
            <p:ph type="title"/>
          </p:nvPr>
        </p:nvSpPr>
        <p:spPr>
          <a:xfrm rot="16200000">
            <a:off x="-2683793" y="3178163"/>
            <a:ext cx="6515100" cy="583315"/>
          </a:xfrm>
        </p:spPr>
        <p:txBody>
          <a:bodyPr>
            <a:normAutofit/>
          </a:bodyPr>
          <a:lstStyle/>
          <a:p>
            <a:r>
              <a:rPr lang="en-US" sz="3200" dirty="0"/>
              <a:t>Read Philippians 4:8 and sing it</a:t>
            </a:r>
          </a:p>
        </p:txBody>
      </p:sp>
      <p:pic>
        <p:nvPicPr>
          <p:cNvPr id="7" name="Online Media 6" title="Philippians 4:8 (Think About Such Things) with actions">
            <a:hlinkClick r:id="" action="ppaction://media"/>
            <a:extLst>
              <a:ext uri="{FF2B5EF4-FFF2-40B4-BE49-F238E27FC236}">
                <a16:creationId xmlns:a16="http://schemas.microsoft.com/office/drawing/2014/main" id="{EAAE33DA-75A6-E06F-F922-2D33553FB551}"/>
              </a:ext>
            </a:extLst>
          </p:cNvPr>
          <p:cNvPicPr>
            <a:picLocks noRot="1" noChangeAspect="1"/>
          </p:cNvPicPr>
          <p:nvPr>
            <a:videoFile r:link="rId1"/>
          </p:nvPr>
        </p:nvPicPr>
        <p:blipFill>
          <a:blip r:embed="rId3"/>
          <a:stretch>
            <a:fillRect/>
          </a:stretch>
        </p:blipFill>
        <p:spPr>
          <a:xfrm>
            <a:off x="1083212" y="464234"/>
            <a:ext cx="10834164" cy="6121317"/>
          </a:xfrm>
          <a:prstGeom prst="rect">
            <a:avLst/>
          </a:prstGeom>
        </p:spPr>
      </p:pic>
    </p:spTree>
    <p:extLst>
      <p:ext uri="{BB962C8B-B14F-4D97-AF65-F5344CB8AC3E}">
        <p14:creationId xmlns:p14="http://schemas.microsoft.com/office/powerpoint/2010/main" val="2204112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a:extLst>
            <a:ext uri="{FF2B5EF4-FFF2-40B4-BE49-F238E27FC236}">
              <a16:creationId xmlns:a16="http://schemas.microsoft.com/office/drawing/2014/main" id="{51F04C13-BBC2-7AD7-0970-20621E56D791}"/>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2EB3411-370B-1E1D-066B-F99F3C64257C}"/>
              </a:ext>
            </a:extLst>
          </p:cNvPr>
          <p:cNvSpPr/>
          <p:nvPr/>
        </p:nvSpPr>
        <p:spPr>
          <a:xfrm>
            <a:off x="701040" y="433070"/>
            <a:ext cx="10789920" cy="5967730"/>
          </a:xfrm>
          <a:prstGeom prst="rect">
            <a:avLst/>
          </a:prstGeom>
          <a:solidFill>
            <a:schemeClr val="accent6">
              <a:lumMod val="75000"/>
              <a:alpha val="88000"/>
            </a:schemeClr>
          </a:solidFill>
          <a:ln w="57150">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68011-AF1E-62C7-2320-33F29D3F09F6}"/>
              </a:ext>
            </a:extLst>
          </p:cNvPr>
          <p:cNvSpPr>
            <a:spLocks noGrp="1"/>
          </p:cNvSpPr>
          <p:nvPr>
            <p:ph type="title"/>
          </p:nvPr>
        </p:nvSpPr>
        <p:spPr>
          <a:xfrm>
            <a:off x="990600" y="594360"/>
            <a:ext cx="4038600" cy="777240"/>
          </a:xfrm>
        </p:spPr>
        <p:txBody>
          <a:bodyPr/>
          <a:lstStyle/>
          <a:p>
            <a:r>
              <a:rPr lang="en-US">
                <a:solidFill>
                  <a:schemeClr val="bg1"/>
                </a:solidFill>
              </a:rPr>
              <a:t>Beatitudes</a:t>
            </a:r>
            <a:endParaRPr lang="en-US" dirty="0">
              <a:solidFill>
                <a:schemeClr val="bg1"/>
              </a:solidFill>
            </a:endParaRPr>
          </a:p>
        </p:txBody>
      </p:sp>
      <p:sp>
        <p:nvSpPr>
          <p:cNvPr id="4" name="Text Placeholder 3">
            <a:extLst>
              <a:ext uri="{FF2B5EF4-FFF2-40B4-BE49-F238E27FC236}">
                <a16:creationId xmlns:a16="http://schemas.microsoft.com/office/drawing/2014/main" id="{188C024E-44EC-D7AD-BB78-B858C5EC5A5E}"/>
              </a:ext>
            </a:extLst>
          </p:cNvPr>
          <p:cNvSpPr>
            <a:spLocks noGrp="1"/>
          </p:cNvSpPr>
          <p:nvPr>
            <p:ph type="body" sz="half" idx="2"/>
          </p:nvPr>
        </p:nvSpPr>
        <p:spPr>
          <a:xfrm>
            <a:off x="990600" y="1532890"/>
            <a:ext cx="4038600" cy="2536190"/>
          </a:xfrm>
        </p:spPr>
        <p:txBody>
          <a:bodyPr/>
          <a:lstStyle/>
          <a:p>
            <a:r>
              <a:rPr lang="en-US" dirty="0">
                <a:solidFill>
                  <a:schemeClr val="bg1"/>
                </a:solidFill>
              </a:rPr>
              <a:t>“Blessed are the peacemakers,</a:t>
            </a:r>
          </a:p>
          <a:p>
            <a:pPr algn="r"/>
            <a:r>
              <a:rPr lang="en-US" dirty="0">
                <a:solidFill>
                  <a:schemeClr val="bg1"/>
                </a:solidFill>
              </a:rPr>
              <a:t>for they shall be called sons of God.</a:t>
            </a:r>
          </a:p>
          <a:p>
            <a:endParaRPr lang="en-US" dirty="0">
              <a:solidFill>
                <a:schemeClr val="bg1"/>
              </a:solidFill>
            </a:endParaRPr>
          </a:p>
          <a:p>
            <a:r>
              <a:rPr lang="en-US" dirty="0">
                <a:solidFill>
                  <a:schemeClr val="bg1"/>
                </a:solidFill>
              </a:rPr>
              <a:t>Great blessings belong to those who work to bring peace.</a:t>
            </a:r>
            <a:br>
              <a:rPr lang="en-US" dirty="0">
                <a:solidFill>
                  <a:schemeClr val="bg1"/>
                </a:solidFill>
              </a:rPr>
            </a:br>
            <a:r>
              <a:rPr lang="en-US" dirty="0">
                <a:solidFill>
                  <a:schemeClr val="bg1"/>
                </a:solidFill>
              </a:rPr>
              <a:t>    	God will call them his sons and 	daughters.</a:t>
            </a:r>
          </a:p>
        </p:txBody>
      </p:sp>
      <p:pic>
        <p:nvPicPr>
          <p:cNvPr id="9" name="Content Placeholder 8" descr="A cartoon of a person with his arms up&#10;&#10;Description automatically generated">
            <a:extLst>
              <a:ext uri="{FF2B5EF4-FFF2-40B4-BE49-F238E27FC236}">
                <a16:creationId xmlns:a16="http://schemas.microsoft.com/office/drawing/2014/main" id="{181A8422-CAB0-1A8F-90C4-FB12216A941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1040" y="4069080"/>
            <a:ext cx="4793589" cy="2360295"/>
          </a:xfrm>
        </p:spPr>
      </p:pic>
      <p:sp>
        <p:nvSpPr>
          <p:cNvPr id="10" name="Rectangle 9">
            <a:extLst>
              <a:ext uri="{FF2B5EF4-FFF2-40B4-BE49-F238E27FC236}">
                <a16:creationId xmlns:a16="http://schemas.microsoft.com/office/drawing/2014/main" id="{FE2309D8-1CAD-627B-08A1-192C3C279216}"/>
              </a:ext>
            </a:extLst>
          </p:cNvPr>
          <p:cNvSpPr/>
          <p:nvPr/>
        </p:nvSpPr>
        <p:spPr>
          <a:xfrm>
            <a:off x="5318760" y="716280"/>
            <a:ext cx="5882640" cy="5379720"/>
          </a:xfrm>
          <a:prstGeom prst="rect">
            <a:avLst/>
          </a:prstGeom>
          <a:solidFill>
            <a:schemeClr val="tx2">
              <a:lumMod val="50000"/>
              <a:lumOff val="50000"/>
            </a:schemeClr>
          </a:solidFill>
          <a:ln w="762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 name="TextBox 4">
            <a:extLst>
              <a:ext uri="{FF2B5EF4-FFF2-40B4-BE49-F238E27FC236}">
                <a16:creationId xmlns:a16="http://schemas.microsoft.com/office/drawing/2014/main" id="{4C30F047-E33C-24C5-8E82-A21FA5C47DB3}"/>
              </a:ext>
            </a:extLst>
          </p:cNvPr>
          <p:cNvSpPr txBox="1"/>
          <p:nvPr/>
        </p:nvSpPr>
        <p:spPr>
          <a:xfrm>
            <a:off x="5494629" y="5940623"/>
            <a:ext cx="6605510" cy="30777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1400" dirty="0">
                <a:hlinkClick r:id="rId4"/>
              </a:rPr>
              <a:t>https://www.daniellesplace.com/html/bible-crafts-beatitudes-peacemakers.html</a:t>
            </a:r>
            <a:r>
              <a:rPr lang="en-US" sz="1400" dirty="0"/>
              <a:t> </a:t>
            </a:r>
          </a:p>
        </p:txBody>
      </p:sp>
      <p:grpSp>
        <p:nvGrpSpPr>
          <p:cNvPr id="16" name="Group 15">
            <a:extLst>
              <a:ext uri="{FF2B5EF4-FFF2-40B4-BE49-F238E27FC236}">
                <a16:creationId xmlns:a16="http://schemas.microsoft.com/office/drawing/2014/main" id="{FBC64492-7E0F-4EFA-CCC9-398CB1C12FFB}"/>
              </a:ext>
            </a:extLst>
          </p:cNvPr>
          <p:cNvGrpSpPr/>
          <p:nvPr/>
        </p:nvGrpSpPr>
        <p:grpSpPr>
          <a:xfrm>
            <a:off x="4709581" y="96225"/>
            <a:ext cx="3966753" cy="2263730"/>
            <a:chOff x="4293327" y="96225"/>
            <a:chExt cx="3966753" cy="2263730"/>
          </a:xfrm>
        </p:grpSpPr>
        <p:sp>
          <p:nvSpPr>
            <p:cNvPr id="13" name="TextBox 12">
              <a:extLst>
                <a:ext uri="{FF2B5EF4-FFF2-40B4-BE49-F238E27FC236}">
                  <a16:creationId xmlns:a16="http://schemas.microsoft.com/office/drawing/2014/main" id="{9CDCBC0A-8BFA-89E2-FA93-823073C8243E}"/>
                </a:ext>
              </a:extLst>
            </p:cNvPr>
            <p:cNvSpPr txBox="1"/>
            <p:nvPr/>
          </p:nvSpPr>
          <p:spPr>
            <a:xfrm>
              <a:off x="5961723" y="1453507"/>
              <a:ext cx="2298357" cy="461665"/>
            </a:xfrm>
            <a:prstGeom prst="rect">
              <a:avLst/>
            </a:prstGeom>
            <a:noFill/>
          </p:spPr>
          <p:txBody>
            <a:bodyPr wrap="square" rtlCol="0">
              <a:spAutoFit/>
            </a:bodyPr>
            <a:lstStyle/>
            <a:p>
              <a:r>
                <a:rPr lang="en-US" sz="2400" dirty="0">
                  <a:latin typeface="Dreaming Outloud Script Pro" panose="03050502040304050704" pitchFamily="66" charset="0"/>
                  <a:cs typeface="Dreaming Outloud Script Pro" panose="03050502040304050704" pitchFamily="66" charset="0"/>
                </a:rPr>
                <a:t>A peacemaker</a:t>
              </a:r>
            </a:p>
          </p:txBody>
        </p:sp>
        <p:grpSp>
          <p:nvGrpSpPr>
            <p:cNvPr id="15" name="Group 14">
              <a:extLst>
                <a:ext uri="{FF2B5EF4-FFF2-40B4-BE49-F238E27FC236}">
                  <a16:creationId xmlns:a16="http://schemas.microsoft.com/office/drawing/2014/main" id="{85D0CC67-E961-4896-0D2A-22B7E203A068}"/>
                </a:ext>
              </a:extLst>
            </p:cNvPr>
            <p:cNvGrpSpPr/>
            <p:nvPr/>
          </p:nvGrpSpPr>
          <p:grpSpPr>
            <a:xfrm>
              <a:off x="4293327" y="96225"/>
              <a:ext cx="2402603" cy="2263730"/>
              <a:chOff x="4300151" y="136542"/>
              <a:chExt cx="2402603" cy="2263730"/>
            </a:xfrm>
          </p:grpSpPr>
          <p:pic>
            <p:nvPicPr>
              <p:cNvPr id="8" name="Picture 7" descr="A cartoon of a bee&#10;&#10;Description automatically generated">
                <a:extLst>
                  <a:ext uri="{FF2B5EF4-FFF2-40B4-BE49-F238E27FC236}">
                    <a16:creationId xmlns:a16="http://schemas.microsoft.com/office/drawing/2014/main" id="{16BFDEC2-9A86-EB6D-AD88-543F824AD6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29200" y="136542"/>
                <a:ext cx="1673554" cy="1692876"/>
              </a:xfrm>
              <a:prstGeom prst="rect">
                <a:avLst/>
              </a:prstGeom>
            </p:spPr>
          </p:pic>
          <p:sp>
            <p:nvSpPr>
              <p:cNvPr id="12" name="TextBox 11">
                <a:extLst>
                  <a:ext uri="{FF2B5EF4-FFF2-40B4-BE49-F238E27FC236}">
                    <a16:creationId xmlns:a16="http://schemas.microsoft.com/office/drawing/2014/main" id="{E7DFDA3A-2DD8-7387-5EEF-3A71F5BD601D}"/>
                  </a:ext>
                </a:extLst>
              </p:cNvPr>
              <p:cNvSpPr txBox="1"/>
              <p:nvPr/>
            </p:nvSpPr>
            <p:spPr>
              <a:xfrm>
                <a:off x="4300151" y="815546"/>
                <a:ext cx="1018609" cy="461665"/>
              </a:xfrm>
              <a:prstGeom prst="rect">
                <a:avLst/>
              </a:prstGeom>
              <a:noFill/>
            </p:spPr>
            <p:txBody>
              <a:bodyPr wrap="square" rtlCol="0">
                <a:spAutoFit/>
              </a:bodyPr>
              <a:lstStyle/>
              <a:p>
                <a:r>
                  <a:rPr lang="en-US" sz="2400" dirty="0">
                    <a:latin typeface="Cavolini" panose="03000502040302020204" pitchFamily="66" charset="0"/>
                    <a:cs typeface="Cavolini" panose="03000502040302020204" pitchFamily="66" charset="0"/>
                  </a:rPr>
                  <a:t>BEE</a:t>
                </a:r>
              </a:p>
            </p:txBody>
          </p:sp>
          <p:sp>
            <p:nvSpPr>
              <p:cNvPr id="14" name="Freeform: Shape 13">
                <a:extLst>
                  <a:ext uri="{FF2B5EF4-FFF2-40B4-BE49-F238E27FC236}">
                    <a16:creationId xmlns:a16="http://schemas.microsoft.com/office/drawing/2014/main" id="{4EEF184B-DEDE-7F8E-E91C-995A8BFC8A3D}"/>
                  </a:ext>
                </a:extLst>
              </p:cNvPr>
              <p:cNvSpPr/>
              <p:nvPr/>
            </p:nvSpPr>
            <p:spPr>
              <a:xfrm>
                <a:off x="4373893" y="1383957"/>
                <a:ext cx="1656204" cy="1016315"/>
              </a:xfrm>
              <a:custGeom>
                <a:avLst/>
                <a:gdLst>
                  <a:gd name="connsiteX0" fmla="*/ 828302 w 1656204"/>
                  <a:gd name="connsiteY0" fmla="*/ 432486 h 1016315"/>
                  <a:gd name="connsiteX1" fmla="*/ 618237 w 1656204"/>
                  <a:gd name="connsiteY1" fmla="*/ 420129 h 1016315"/>
                  <a:gd name="connsiteX2" fmla="*/ 581166 w 1656204"/>
                  <a:gd name="connsiteY2" fmla="*/ 358346 h 1016315"/>
                  <a:gd name="connsiteX3" fmla="*/ 556453 w 1656204"/>
                  <a:gd name="connsiteY3" fmla="*/ 284205 h 1016315"/>
                  <a:gd name="connsiteX4" fmla="*/ 544096 w 1656204"/>
                  <a:gd name="connsiteY4" fmla="*/ 247135 h 1016315"/>
                  <a:gd name="connsiteX5" fmla="*/ 494669 w 1656204"/>
                  <a:gd name="connsiteY5" fmla="*/ 160638 h 1016315"/>
                  <a:gd name="connsiteX6" fmla="*/ 395815 w 1656204"/>
                  <a:gd name="connsiteY6" fmla="*/ 37070 h 1016315"/>
                  <a:gd name="connsiteX7" fmla="*/ 296961 w 1656204"/>
                  <a:gd name="connsiteY7" fmla="*/ 0 h 1016315"/>
                  <a:gd name="connsiteX8" fmla="*/ 161037 w 1656204"/>
                  <a:gd name="connsiteY8" fmla="*/ 12357 h 1016315"/>
                  <a:gd name="connsiteX9" fmla="*/ 111610 w 1656204"/>
                  <a:gd name="connsiteY9" fmla="*/ 37070 h 1016315"/>
                  <a:gd name="connsiteX10" fmla="*/ 12756 w 1656204"/>
                  <a:gd name="connsiteY10" fmla="*/ 148281 h 1016315"/>
                  <a:gd name="connsiteX11" fmla="*/ 399 w 1656204"/>
                  <a:gd name="connsiteY11" fmla="*/ 210065 h 1016315"/>
                  <a:gd name="connsiteX12" fmla="*/ 25112 w 1656204"/>
                  <a:gd name="connsiteY12" fmla="*/ 247135 h 1016315"/>
                  <a:gd name="connsiteX13" fmla="*/ 99253 w 1656204"/>
                  <a:gd name="connsiteY13" fmla="*/ 321275 h 1016315"/>
                  <a:gd name="connsiteX14" fmla="*/ 198107 w 1656204"/>
                  <a:gd name="connsiteY14" fmla="*/ 345989 h 1016315"/>
                  <a:gd name="connsiteX15" fmla="*/ 247534 w 1656204"/>
                  <a:gd name="connsiteY15" fmla="*/ 358346 h 1016315"/>
                  <a:gd name="connsiteX16" fmla="*/ 371102 w 1656204"/>
                  <a:gd name="connsiteY16" fmla="*/ 432486 h 1016315"/>
                  <a:gd name="connsiteX17" fmla="*/ 408172 w 1656204"/>
                  <a:gd name="connsiteY17" fmla="*/ 506627 h 1016315"/>
                  <a:gd name="connsiteX18" fmla="*/ 334031 w 1656204"/>
                  <a:gd name="connsiteY18" fmla="*/ 617838 h 1016315"/>
                  <a:gd name="connsiteX19" fmla="*/ 272248 w 1656204"/>
                  <a:gd name="connsiteY19" fmla="*/ 729048 h 1016315"/>
                  <a:gd name="connsiteX20" fmla="*/ 259891 w 1656204"/>
                  <a:gd name="connsiteY20" fmla="*/ 778475 h 1016315"/>
                  <a:gd name="connsiteX21" fmla="*/ 296961 w 1656204"/>
                  <a:gd name="connsiteY21" fmla="*/ 963827 h 1016315"/>
                  <a:gd name="connsiteX22" fmla="*/ 371102 w 1656204"/>
                  <a:gd name="connsiteY22" fmla="*/ 1013254 h 1016315"/>
                  <a:gd name="connsiteX23" fmla="*/ 741804 w 1656204"/>
                  <a:gd name="connsiteY23" fmla="*/ 1000897 h 1016315"/>
                  <a:gd name="connsiteX24" fmla="*/ 815945 w 1656204"/>
                  <a:gd name="connsiteY24" fmla="*/ 963827 h 1016315"/>
                  <a:gd name="connsiteX25" fmla="*/ 902442 w 1656204"/>
                  <a:gd name="connsiteY25" fmla="*/ 852616 h 1016315"/>
                  <a:gd name="connsiteX26" fmla="*/ 927156 w 1656204"/>
                  <a:gd name="connsiteY26" fmla="*/ 803189 h 1016315"/>
                  <a:gd name="connsiteX27" fmla="*/ 1050723 w 1656204"/>
                  <a:gd name="connsiteY27" fmla="*/ 691978 h 1016315"/>
                  <a:gd name="connsiteX28" fmla="*/ 1087793 w 1656204"/>
                  <a:gd name="connsiteY28" fmla="*/ 642551 h 1016315"/>
                  <a:gd name="connsiteX29" fmla="*/ 1211361 w 1656204"/>
                  <a:gd name="connsiteY29" fmla="*/ 568411 h 1016315"/>
                  <a:gd name="connsiteX30" fmla="*/ 1347285 w 1656204"/>
                  <a:gd name="connsiteY30" fmla="*/ 506627 h 1016315"/>
                  <a:gd name="connsiteX31" fmla="*/ 1458496 w 1656204"/>
                  <a:gd name="connsiteY31" fmla="*/ 494270 h 1016315"/>
                  <a:gd name="connsiteX32" fmla="*/ 1507923 w 1656204"/>
                  <a:gd name="connsiteY32" fmla="*/ 481913 h 1016315"/>
                  <a:gd name="connsiteX33" fmla="*/ 1594421 w 1656204"/>
                  <a:gd name="connsiteY33" fmla="*/ 395416 h 1016315"/>
                  <a:gd name="connsiteX34" fmla="*/ 1631491 w 1656204"/>
                  <a:gd name="connsiteY34" fmla="*/ 358346 h 1016315"/>
                  <a:gd name="connsiteX35" fmla="*/ 1656204 w 1656204"/>
                  <a:gd name="connsiteY35" fmla="*/ 321275 h 1016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56204" h="1016315">
                    <a:moveTo>
                      <a:pt x="828302" y="432486"/>
                    </a:moveTo>
                    <a:cubicBezTo>
                      <a:pt x="749257" y="448295"/>
                      <a:pt x="711187" y="463506"/>
                      <a:pt x="618237" y="420129"/>
                    </a:cubicBezTo>
                    <a:cubicBezTo>
                      <a:pt x="596473" y="409973"/>
                      <a:pt x="591104" y="380210"/>
                      <a:pt x="581166" y="358346"/>
                    </a:cubicBezTo>
                    <a:cubicBezTo>
                      <a:pt x="570386" y="334631"/>
                      <a:pt x="564691" y="308919"/>
                      <a:pt x="556453" y="284205"/>
                    </a:cubicBezTo>
                    <a:cubicBezTo>
                      <a:pt x="552334" y="271848"/>
                      <a:pt x="549921" y="258785"/>
                      <a:pt x="544096" y="247135"/>
                    </a:cubicBezTo>
                    <a:cubicBezTo>
                      <a:pt x="469416" y="97772"/>
                      <a:pt x="564531" y="282897"/>
                      <a:pt x="494669" y="160638"/>
                    </a:cubicBezTo>
                    <a:cubicBezTo>
                      <a:pt x="464632" y="108074"/>
                      <a:pt x="463426" y="70875"/>
                      <a:pt x="395815" y="37070"/>
                    </a:cubicBezTo>
                    <a:cubicBezTo>
                      <a:pt x="331198" y="4762"/>
                      <a:pt x="364258" y="16825"/>
                      <a:pt x="296961" y="0"/>
                    </a:cubicBezTo>
                    <a:cubicBezTo>
                      <a:pt x="251653" y="4119"/>
                      <a:pt x="205648" y="3435"/>
                      <a:pt x="161037" y="12357"/>
                    </a:cubicBezTo>
                    <a:cubicBezTo>
                      <a:pt x="142974" y="15969"/>
                      <a:pt x="126150" y="25761"/>
                      <a:pt x="111610" y="37070"/>
                    </a:cubicBezTo>
                    <a:cubicBezTo>
                      <a:pt x="65802" y="72698"/>
                      <a:pt x="45707" y="104346"/>
                      <a:pt x="12756" y="148281"/>
                    </a:cubicBezTo>
                    <a:cubicBezTo>
                      <a:pt x="8637" y="168876"/>
                      <a:pt x="-2206" y="189225"/>
                      <a:pt x="399" y="210065"/>
                    </a:cubicBezTo>
                    <a:cubicBezTo>
                      <a:pt x="2241" y="224801"/>
                      <a:pt x="16480" y="235050"/>
                      <a:pt x="25112" y="247135"/>
                    </a:cubicBezTo>
                    <a:cubicBezTo>
                      <a:pt x="46155" y="276596"/>
                      <a:pt x="63030" y="308103"/>
                      <a:pt x="99253" y="321275"/>
                    </a:cubicBezTo>
                    <a:cubicBezTo>
                      <a:pt x="131174" y="332882"/>
                      <a:pt x="165156" y="337751"/>
                      <a:pt x="198107" y="345989"/>
                    </a:cubicBezTo>
                    <a:lnTo>
                      <a:pt x="247534" y="358346"/>
                    </a:lnTo>
                    <a:cubicBezTo>
                      <a:pt x="337002" y="417991"/>
                      <a:pt x="295109" y="394490"/>
                      <a:pt x="371102" y="432486"/>
                    </a:cubicBezTo>
                    <a:cubicBezTo>
                      <a:pt x="378293" y="443273"/>
                      <a:pt x="412822" y="488025"/>
                      <a:pt x="408172" y="506627"/>
                    </a:cubicBezTo>
                    <a:cubicBezTo>
                      <a:pt x="401743" y="532343"/>
                      <a:pt x="350152" y="595269"/>
                      <a:pt x="334031" y="617838"/>
                    </a:cubicBezTo>
                    <a:cubicBezTo>
                      <a:pt x="308312" y="653845"/>
                      <a:pt x="289317" y="686376"/>
                      <a:pt x="272248" y="729048"/>
                    </a:cubicBezTo>
                    <a:cubicBezTo>
                      <a:pt x="265941" y="744816"/>
                      <a:pt x="264010" y="761999"/>
                      <a:pt x="259891" y="778475"/>
                    </a:cubicBezTo>
                    <a:cubicBezTo>
                      <a:pt x="272248" y="840259"/>
                      <a:pt x="269988" y="906885"/>
                      <a:pt x="296961" y="963827"/>
                    </a:cubicBezTo>
                    <a:cubicBezTo>
                      <a:pt x="309676" y="990670"/>
                      <a:pt x="341503" y="1010787"/>
                      <a:pt x="371102" y="1013254"/>
                    </a:cubicBezTo>
                    <a:cubicBezTo>
                      <a:pt x="494311" y="1023521"/>
                      <a:pt x="618237" y="1005016"/>
                      <a:pt x="741804" y="1000897"/>
                    </a:cubicBezTo>
                    <a:cubicBezTo>
                      <a:pt x="766518" y="988540"/>
                      <a:pt x="792955" y="979154"/>
                      <a:pt x="815945" y="963827"/>
                    </a:cubicBezTo>
                    <a:cubicBezTo>
                      <a:pt x="848863" y="941882"/>
                      <a:pt x="886077" y="879892"/>
                      <a:pt x="902442" y="852616"/>
                    </a:cubicBezTo>
                    <a:cubicBezTo>
                      <a:pt x="911919" y="836821"/>
                      <a:pt x="915649" y="817573"/>
                      <a:pt x="927156" y="803189"/>
                    </a:cubicBezTo>
                    <a:cubicBezTo>
                      <a:pt x="1058492" y="639019"/>
                      <a:pt x="948214" y="794487"/>
                      <a:pt x="1050723" y="691978"/>
                    </a:cubicBezTo>
                    <a:cubicBezTo>
                      <a:pt x="1065286" y="677415"/>
                      <a:pt x="1071469" y="655108"/>
                      <a:pt x="1087793" y="642551"/>
                    </a:cubicBezTo>
                    <a:cubicBezTo>
                      <a:pt x="1125866" y="613264"/>
                      <a:pt x="1169958" y="592765"/>
                      <a:pt x="1211361" y="568411"/>
                    </a:cubicBezTo>
                    <a:cubicBezTo>
                      <a:pt x="1273348" y="531948"/>
                      <a:pt x="1285717" y="516099"/>
                      <a:pt x="1347285" y="506627"/>
                    </a:cubicBezTo>
                    <a:cubicBezTo>
                      <a:pt x="1384150" y="500955"/>
                      <a:pt x="1421426" y="498389"/>
                      <a:pt x="1458496" y="494270"/>
                    </a:cubicBezTo>
                    <a:cubicBezTo>
                      <a:pt x="1474972" y="490151"/>
                      <a:pt x="1493077" y="490161"/>
                      <a:pt x="1507923" y="481913"/>
                    </a:cubicBezTo>
                    <a:cubicBezTo>
                      <a:pt x="1585994" y="438540"/>
                      <a:pt x="1552436" y="445797"/>
                      <a:pt x="1594421" y="395416"/>
                    </a:cubicBezTo>
                    <a:cubicBezTo>
                      <a:pt x="1605608" y="381991"/>
                      <a:pt x="1620304" y="371771"/>
                      <a:pt x="1631491" y="358346"/>
                    </a:cubicBezTo>
                    <a:cubicBezTo>
                      <a:pt x="1640998" y="346937"/>
                      <a:pt x="1656204" y="321275"/>
                      <a:pt x="1656204" y="321275"/>
                    </a:cubicBezTo>
                  </a:path>
                </a:pathLst>
              </a:cu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grpSp>
      </p:grpSp>
      <p:pic>
        <p:nvPicPr>
          <p:cNvPr id="18" name="Picture 17" descr="A sunflower with a peacemaker sign&#10;&#10;Description automatically generated">
            <a:extLst>
              <a:ext uri="{FF2B5EF4-FFF2-40B4-BE49-F238E27FC236}">
                <a16:creationId xmlns:a16="http://schemas.microsoft.com/office/drawing/2014/main" id="{62E17EA7-F94A-CF6F-4FB7-4F73B3E263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94630" y="3294409"/>
            <a:ext cx="2463121" cy="2463121"/>
          </a:xfrm>
          <a:prstGeom prst="rect">
            <a:avLst/>
          </a:prstGeom>
        </p:spPr>
      </p:pic>
      <p:sp>
        <p:nvSpPr>
          <p:cNvPr id="19" name="TextBox 18">
            <a:extLst>
              <a:ext uri="{FF2B5EF4-FFF2-40B4-BE49-F238E27FC236}">
                <a16:creationId xmlns:a16="http://schemas.microsoft.com/office/drawing/2014/main" id="{1722FEB8-F37F-EC3C-5B72-2240574D4785}"/>
              </a:ext>
            </a:extLst>
          </p:cNvPr>
          <p:cNvSpPr txBox="1"/>
          <p:nvPr/>
        </p:nvSpPr>
        <p:spPr>
          <a:xfrm>
            <a:off x="8040541" y="4124741"/>
            <a:ext cx="1692876" cy="1815882"/>
          </a:xfrm>
          <a:prstGeom prst="rect">
            <a:avLst/>
          </a:prstGeom>
          <a:noFill/>
        </p:spPr>
        <p:txBody>
          <a:bodyPr wrap="square" rtlCol="0">
            <a:spAutoFit/>
          </a:bodyPr>
          <a:lstStyle/>
          <a:p>
            <a:r>
              <a:rPr lang="en-US" sz="1600" dirty="0"/>
              <a:t>Look at all those sunflower seeds growing so close together, living at peace with each other.</a:t>
            </a:r>
          </a:p>
          <a:p>
            <a:endParaRPr lang="en-US" sz="1600" dirty="0"/>
          </a:p>
        </p:txBody>
      </p:sp>
      <p:sp>
        <p:nvSpPr>
          <p:cNvPr id="3" name="TextBox 2">
            <a:extLst>
              <a:ext uri="{FF2B5EF4-FFF2-40B4-BE49-F238E27FC236}">
                <a16:creationId xmlns:a16="http://schemas.microsoft.com/office/drawing/2014/main" id="{40D7862B-465D-F8A4-FDC6-0937417CD63A}"/>
              </a:ext>
            </a:extLst>
          </p:cNvPr>
          <p:cNvSpPr txBox="1"/>
          <p:nvPr/>
        </p:nvSpPr>
        <p:spPr>
          <a:xfrm>
            <a:off x="8040541" y="1915172"/>
            <a:ext cx="1692876" cy="1323439"/>
          </a:xfrm>
          <a:prstGeom prst="rect">
            <a:avLst/>
          </a:prstGeom>
          <a:noFill/>
        </p:spPr>
        <p:txBody>
          <a:bodyPr wrap="square" rtlCol="0">
            <a:spAutoFit/>
          </a:bodyPr>
          <a:lstStyle/>
          <a:p>
            <a:r>
              <a:rPr lang="en-US" sz="1600" dirty="0"/>
              <a:t>Like snowflakes falling peacefully to the ground all together.</a:t>
            </a:r>
          </a:p>
          <a:p>
            <a:endParaRPr lang="en-US" sz="1600" dirty="0"/>
          </a:p>
        </p:txBody>
      </p:sp>
      <p:pic>
        <p:nvPicPr>
          <p:cNvPr id="11" name="Picture 10" descr="A group of snowflakes on a black background&#10;&#10;Description automatically generated">
            <a:extLst>
              <a:ext uri="{FF2B5EF4-FFF2-40B4-BE49-F238E27FC236}">
                <a16:creationId xmlns:a16="http://schemas.microsoft.com/office/drawing/2014/main" id="{4168EB3F-93DE-8D26-47CF-FB26EB3C3C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10473" y="390455"/>
            <a:ext cx="1692877" cy="1692877"/>
          </a:xfrm>
          <a:prstGeom prst="rect">
            <a:avLst/>
          </a:prstGeom>
        </p:spPr>
      </p:pic>
      <p:pic>
        <p:nvPicPr>
          <p:cNvPr id="17" name="Picture 16" descr="A group of snowflakes on a black background&#10;&#10;Description automatically generated">
            <a:extLst>
              <a:ext uri="{FF2B5EF4-FFF2-40B4-BE49-F238E27FC236}">
                <a16:creationId xmlns:a16="http://schemas.microsoft.com/office/drawing/2014/main" id="{C9D5B90C-8C7B-05B0-FBA2-97B1C3B47F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41088" y="833520"/>
            <a:ext cx="1692877" cy="1692877"/>
          </a:xfrm>
          <a:prstGeom prst="rect">
            <a:avLst/>
          </a:prstGeom>
        </p:spPr>
      </p:pic>
      <p:pic>
        <p:nvPicPr>
          <p:cNvPr id="20" name="Picture 19" descr="A group of snowflakes on a black background&#10;&#10;Description automatically generated">
            <a:extLst>
              <a:ext uri="{FF2B5EF4-FFF2-40B4-BE49-F238E27FC236}">
                <a16:creationId xmlns:a16="http://schemas.microsoft.com/office/drawing/2014/main" id="{617ACB62-259C-B151-4B1D-1E1F88FCCA7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99280" y="1324544"/>
            <a:ext cx="1692877" cy="1692877"/>
          </a:xfrm>
          <a:prstGeom prst="rect">
            <a:avLst/>
          </a:prstGeom>
        </p:spPr>
      </p:pic>
      <p:pic>
        <p:nvPicPr>
          <p:cNvPr id="21" name="Picture 20" descr="A group of snowflakes on a black background&#10;&#10;Description automatically generated">
            <a:extLst>
              <a:ext uri="{FF2B5EF4-FFF2-40B4-BE49-F238E27FC236}">
                <a16:creationId xmlns:a16="http://schemas.microsoft.com/office/drawing/2014/main" id="{FAC0661F-3F27-79DC-868F-342F4BE0950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31114" y="2559701"/>
            <a:ext cx="1692877" cy="1692877"/>
          </a:xfrm>
          <a:prstGeom prst="rect">
            <a:avLst/>
          </a:prstGeom>
        </p:spPr>
      </p:pic>
      <p:pic>
        <p:nvPicPr>
          <p:cNvPr id="22" name="Picture 21" descr="A group of snowflakes on a black background&#10;&#10;Description automatically generated">
            <a:extLst>
              <a:ext uri="{FF2B5EF4-FFF2-40B4-BE49-F238E27FC236}">
                <a16:creationId xmlns:a16="http://schemas.microsoft.com/office/drawing/2014/main" id="{91CDA00E-D9BC-A8C2-FA4A-4F0694C7D3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41554" y="2811978"/>
            <a:ext cx="1692877" cy="1692877"/>
          </a:xfrm>
          <a:prstGeom prst="rect">
            <a:avLst/>
          </a:prstGeom>
        </p:spPr>
      </p:pic>
      <p:pic>
        <p:nvPicPr>
          <p:cNvPr id="23" name="Picture 22" descr="A group of snowflakes on a black background&#10;&#10;Description automatically generated">
            <a:extLst>
              <a:ext uri="{FF2B5EF4-FFF2-40B4-BE49-F238E27FC236}">
                <a16:creationId xmlns:a16="http://schemas.microsoft.com/office/drawing/2014/main" id="{F2E862A4-8870-DBD6-AF88-F01388B20E4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53303" y="4064653"/>
            <a:ext cx="1692877" cy="1692877"/>
          </a:xfrm>
          <a:prstGeom prst="rect">
            <a:avLst/>
          </a:prstGeom>
        </p:spPr>
      </p:pic>
    </p:spTree>
    <p:extLst>
      <p:ext uri="{BB962C8B-B14F-4D97-AF65-F5344CB8AC3E}">
        <p14:creationId xmlns:p14="http://schemas.microsoft.com/office/powerpoint/2010/main" val="3185165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1000"/>
                                        <p:tgtEl>
                                          <p:spTgt spid="20"/>
                                        </p:tgtEl>
                                      </p:cBhvr>
                                    </p:animEffect>
                                    <p:anim calcmode="lin" valueType="num">
                                      <p:cBhvr>
                                        <p:cTn id="19" dur="1000" fill="hold"/>
                                        <p:tgtEl>
                                          <p:spTgt spid="20"/>
                                        </p:tgtEl>
                                        <p:attrNameLst>
                                          <p:attrName>ppt_x</p:attrName>
                                        </p:attrNameLst>
                                      </p:cBhvr>
                                      <p:tavLst>
                                        <p:tav tm="0">
                                          <p:val>
                                            <p:strVal val="#ppt_x"/>
                                          </p:val>
                                        </p:tav>
                                        <p:tav tm="100000">
                                          <p:val>
                                            <p:strVal val="#ppt_x"/>
                                          </p:val>
                                        </p:tav>
                                      </p:tavLst>
                                    </p:anim>
                                    <p:anim calcmode="lin" valueType="num">
                                      <p:cBhvr>
                                        <p:cTn id="20" dur="1000" fill="hold"/>
                                        <p:tgtEl>
                                          <p:spTgt spid="20"/>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7" presetClass="entr" presetSubtype="0"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000"/>
                                        <p:tgtEl>
                                          <p:spTgt spid="22"/>
                                        </p:tgtEl>
                                      </p:cBhvr>
                                    </p:animEffect>
                                    <p:anim calcmode="lin" valueType="num">
                                      <p:cBhvr>
                                        <p:cTn id="30" dur="1000" fill="hold"/>
                                        <p:tgtEl>
                                          <p:spTgt spid="22"/>
                                        </p:tgtEl>
                                        <p:attrNameLst>
                                          <p:attrName>ppt_x</p:attrName>
                                        </p:attrNameLst>
                                      </p:cBhvr>
                                      <p:tavLst>
                                        <p:tav tm="0">
                                          <p:val>
                                            <p:strVal val="#ppt_x"/>
                                          </p:val>
                                        </p:tav>
                                        <p:tav tm="100000">
                                          <p:val>
                                            <p:strVal val="#ppt_x"/>
                                          </p:val>
                                        </p:tav>
                                      </p:tavLst>
                                    </p:anim>
                                    <p:anim calcmode="lin" valueType="num">
                                      <p:cBhvr>
                                        <p:cTn id="31" dur="1000" fill="hold"/>
                                        <p:tgtEl>
                                          <p:spTgt spid="22"/>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47" presetClass="entr" presetSubtype="0"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46A2E-D75D-E058-0DB5-196B8C6309D8}"/>
              </a:ext>
            </a:extLst>
          </p:cNvPr>
          <p:cNvSpPr>
            <a:spLocks noGrp="1"/>
          </p:cNvSpPr>
          <p:nvPr>
            <p:ph type="title"/>
          </p:nvPr>
        </p:nvSpPr>
        <p:spPr>
          <a:xfrm rot="16200000">
            <a:off x="-2348805" y="3137343"/>
            <a:ext cx="5845128" cy="583315"/>
          </a:xfrm>
        </p:spPr>
        <p:txBody>
          <a:bodyPr>
            <a:normAutofit/>
          </a:bodyPr>
          <a:lstStyle/>
          <a:p>
            <a:r>
              <a:rPr lang="en-US" sz="3200" dirty="0"/>
              <a:t>How to be a Peacemaker</a:t>
            </a:r>
          </a:p>
        </p:txBody>
      </p:sp>
      <p:pic>
        <p:nvPicPr>
          <p:cNvPr id="6" name="Online Media 5" title="Blessed Are the Peacemakers | The Beatitudes for kids">
            <a:hlinkClick r:id="" action="ppaction://media"/>
            <a:extLst>
              <a:ext uri="{FF2B5EF4-FFF2-40B4-BE49-F238E27FC236}">
                <a16:creationId xmlns:a16="http://schemas.microsoft.com/office/drawing/2014/main" id="{C9972790-2D79-8757-D3FB-DEF75ECA44C4}"/>
              </a:ext>
            </a:extLst>
          </p:cNvPr>
          <p:cNvPicPr>
            <a:picLocks noRot="1" noChangeAspect="1"/>
          </p:cNvPicPr>
          <p:nvPr>
            <a:videoFile r:link="rId1"/>
          </p:nvPr>
        </p:nvPicPr>
        <p:blipFill>
          <a:blip r:embed="rId3"/>
          <a:stretch>
            <a:fillRect/>
          </a:stretch>
        </p:blipFill>
        <p:spPr>
          <a:xfrm>
            <a:off x="865417" y="467123"/>
            <a:ext cx="10484494" cy="5923753"/>
          </a:xfrm>
          <a:prstGeom prst="rect">
            <a:avLst/>
          </a:prstGeom>
        </p:spPr>
      </p:pic>
    </p:spTree>
    <p:extLst>
      <p:ext uri="{BB962C8B-B14F-4D97-AF65-F5344CB8AC3E}">
        <p14:creationId xmlns:p14="http://schemas.microsoft.com/office/powerpoint/2010/main" val="2465695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a:extLst>
            <a:ext uri="{FF2B5EF4-FFF2-40B4-BE49-F238E27FC236}">
              <a16:creationId xmlns:a16="http://schemas.microsoft.com/office/drawing/2014/main" id="{A156B203-C98A-3C49-6456-49E7756D798B}"/>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712B1F02-7D99-EFA8-A357-C9835DF865D2}"/>
              </a:ext>
            </a:extLst>
          </p:cNvPr>
          <p:cNvSpPr/>
          <p:nvPr/>
        </p:nvSpPr>
        <p:spPr>
          <a:xfrm>
            <a:off x="701040" y="433070"/>
            <a:ext cx="10789920" cy="5967730"/>
          </a:xfrm>
          <a:prstGeom prst="rect">
            <a:avLst/>
          </a:prstGeom>
          <a:solidFill>
            <a:schemeClr val="accent6">
              <a:lumMod val="75000"/>
              <a:alpha val="88000"/>
            </a:schemeClr>
          </a:solidFill>
          <a:ln w="57150">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498A45-B5F6-049C-6109-0387E6CA44D2}"/>
              </a:ext>
            </a:extLst>
          </p:cNvPr>
          <p:cNvSpPr>
            <a:spLocks noGrp="1"/>
          </p:cNvSpPr>
          <p:nvPr>
            <p:ph type="title"/>
          </p:nvPr>
        </p:nvSpPr>
        <p:spPr>
          <a:xfrm>
            <a:off x="990600" y="594360"/>
            <a:ext cx="4038600" cy="554818"/>
          </a:xfrm>
        </p:spPr>
        <p:txBody>
          <a:bodyPr/>
          <a:lstStyle/>
          <a:p>
            <a:r>
              <a:rPr lang="en-US" dirty="0">
                <a:solidFill>
                  <a:schemeClr val="bg1"/>
                </a:solidFill>
              </a:rPr>
              <a:t>Beatitudes</a:t>
            </a:r>
          </a:p>
        </p:txBody>
      </p:sp>
      <p:sp>
        <p:nvSpPr>
          <p:cNvPr id="4" name="Text Placeholder 3">
            <a:extLst>
              <a:ext uri="{FF2B5EF4-FFF2-40B4-BE49-F238E27FC236}">
                <a16:creationId xmlns:a16="http://schemas.microsoft.com/office/drawing/2014/main" id="{8F526CD5-0D34-A082-E1C5-15AAB641FD03}"/>
              </a:ext>
            </a:extLst>
          </p:cNvPr>
          <p:cNvSpPr>
            <a:spLocks noGrp="1"/>
          </p:cNvSpPr>
          <p:nvPr>
            <p:ph type="body" sz="half" idx="2"/>
          </p:nvPr>
        </p:nvSpPr>
        <p:spPr>
          <a:xfrm>
            <a:off x="990600" y="1149177"/>
            <a:ext cx="4038600" cy="3113903"/>
          </a:xfrm>
        </p:spPr>
        <p:txBody>
          <a:bodyPr>
            <a:normAutofit fontScale="92500" lnSpcReduction="20000"/>
          </a:bodyPr>
          <a:lstStyle/>
          <a:p>
            <a:r>
              <a:rPr lang="en-US" baseline="30000" dirty="0">
                <a:solidFill>
                  <a:schemeClr val="bg1"/>
                </a:solidFill>
              </a:rPr>
              <a:t>10 </a:t>
            </a:r>
            <a:r>
              <a:rPr lang="en-US" dirty="0">
                <a:solidFill>
                  <a:schemeClr val="bg1"/>
                </a:solidFill>
              </a:rPr>
              <a:t>“Blessed are those who are persecuted for righteousness' sake,</a:t>
            </a:r>
          </a:p>
          <a:p>
            <a:pPr algn="r"/>
            <a:r>
              <a:rPr lang="en-US" dirty="0">
                <a:solidFill>
                  <a:schemeClr val="bg1"/>
                </a:solidFill>
              </a:rPr>
              <a:t>for theirs is the kingdom of heaven.</a:t>
            </a:r>
          </a:p>
          <a:p>
            <a:pPr algn="r"/>
            <a:endParaRPr lang="en-US" dirty="0">
              <a:solidFill>
                <a:schemeClr val="bg1"/>
              </a:solidFill>
            </a:endParaRPr>
          </a:p>
          <a:p>
            <a:r>
              <a:rPr lang="en-US" baseline="30000" dirty="0">
                <a:solidFill>
                  <a:schemeClr val="bg1"/>
                </a:solidFill>
              </a:rPr>
              <a:t>11 </a:t>
            </a:r>
            <a:r>
              <a:rPr lang="en-US" dirty="0">
                <a:solidFill>
                  <a:schemeClr val="bg1"/>
                </a:solidFill>
              </a:rPr>
              <a:t>“People will insult you and hurt you.</a:t>
            </a:r>
          </a:p>
          <a:p>
            <a:r>
              <a:rPr lang="en-US" dirty="0">
                <a:solidFill>
                  <a:schemeClr val="bg1"/>
                </a:solidFill>
              </a:rPr>
              <a:t> They will lie and say all kinds of evil things about you because you follow me. But when they do that, know that great blessings belong to you.</a:t>
            </a:r>
          </a:p>
          <a:p>
            <a:r>
              <a:rPr lang="en-US" dirty="0">
                <a:solidFill>
                  <a:schemeClr val="bg1"/>
                </a:solidFill>
              </a:rPr>
              <a:t> </a:t>
            </a:r>
            <a:r>
              <a:rPr lang="en-US" baseline="30000" dirty="0">
                <a:solidFill>
                  <a:schemeClr val="bg1"/>
                </a:solidFill>
              </a:rPr>
              <a:t>12 </a:t>
            </a:r>
            <a:r>
              <a:rPr lang="en-US" dirty="0">
                <a:solidFill>
                  <a:schemeClr val="bg1"/>
                </a:solidFill>
              </a:rPr>
              <a:t>Be happy about it. Be very glad because you have a great reward waiting for you in heaven.</a:t>
            </a:r>
          </a:p>
          <a:p>
            <a:r>
              <a:rPr lang="en-US" dirty="0">
                <a:solidFill>
                  <a:schemeClr val="bg1"/>
                </a:solidFill>
              </a:rPr>
              <a:t> People did these same bad things to the prophets who lived before you.</a:t>
            </a:r>
          </a:p>
        </p:txBody>
      </p:sp>
      <p:pic>
        <p:nvPicPr>
          <p:cNvPr id="9" name="Content Placeholder 8" descr="A cartoon of a person with his arms up&#10;&#10;Description automatically generated">
            <a:extLst>
              <a:ext uri="{FF2B5EF4-FFF2-40B4-BE49-F238E27FC236}">
                <a16:creationId xmlns:a16="http://schemas.microsoft.com/office/drawing/2014/main" id="{8D64DE2F-7B71-DD3F-3A73-7DB7ABEF55F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1040" y="4069080"/>
            <a:ext cx="4793589" cy="2360295"/>
          </a:xfrm>
        </p:spPr>
      </p:pic>
      <p:sp>
        <p:nvSpPr>
          <p:cNvPr id="10" name="Rectangle 9">
            <a:extLst>
              <a:ext uri="{FF2B5EF4-FFF2-40B4-BE49-F238E27FC236}">
                <a16:creationId xmlns:a16="http://schemas.microsoft.com/office/drawing/2014/main" id="{40A7F34E-C098-687C-134F-3E17499BF05C}"/>
              </a:ext>
            </a:extLst>
          </p:cNvPr>
          <p:cNvSpPr/>
          <p:nvPr/>
        </p:nvSpPr>
        <p:spPr>
          <a:xfrm>
            <a:off x="5318760" y="716280"/>
            <a:ext cx="5882640" cy="5379720"/>
          </a:xfrm>
          <a:prstGeom prst="rect">
            <a:avLst/>
          </a:prstGeom>
          <a:solidFill>
            <a:schemeClr val="tx2">
              <a:lumMod val="50000"/>
              <a:lumOff val="50000"/>
            </a:schemeClr>
          </a:solidFill>
          <a:ln w="762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nvGrpSpPr>
          <p:cNvPr id="6" name="Group 5">
            <a:extLst>
              <a:ext uri="{FF2B5EF4-FFF2-40B4-BE49-F238E27FC236}">
                <a16:creationId xmlns:a16="http://schemas.microsoft.com/office/drawing/2014/main" id="{D0C625BF-2BB1-DF1B-75C0-980C0F088AF9}"/>
              </a:ext>
            </a:extLst>
          </p:cNvPr>
          <p:cNvGrpSpPr/>
          <p:nvPr/>
        </p:nvGrpSpPr>
        <p:grpSpPr>
          <a:xfrm>
            <a:off x="4780680" y="-7985"/>
            <a:ext cx="3966753" cy="2263730"/>
            <a:chOff x="4293327" y="96225"/>
            <a:chExt cx="3966753" cy="2263730"/>
          </a:xfrm>
        </p:grpSpPr>
        <p:sp>
          <p:nvSpPr>
            <p:cNvPr id="8" name="TextBox 7">
              <a:extLst>
                <a:ext uri="{FF2B5EF4-FFF2-40B4-BE49-F238E27FC236}">
                  <a16:creationId xmlns:a16="http://schemas.microsoft.com/office/drawing/2014/main" id="{89C29B0F-AB76-A304-83C3-DCFBA747154F}"/>
                </a:ext>
              </a:extLst>
            </p:cNvPr>
            <p:cNvSpPr txBox="1"/>
            <p:nvPr/>
          </p:nvSpPr>
          <p:spPr>
            <a:xfrm>
              <a:off x="5961723" y="1453507"/>
              <a:ext cx="2298357" cy="461665"/>
            </a:xfrm>
            <a:prstGeom prst="rect">
              <a:avLst/>
            </a:prstGeom>
            <a:noFill/>
          </p:spPr>
          <p:txBody>
            <a:bodyPr wrap="square" rtlCol="0">
              <a:spAutoFit/>
            </a:bodyPr>
            <a:lstStyle/>
            <a:p>
              <a:r>
                <a:rPr lang="en-US" sz="2400" dirty="0">
                  <a:latin typeface="Dreaming Outloud Script Pro" panose="03050502040304050704" pitchFamily="66" charset="0"/>
                  <a:cs typeface="Dreaming Outloud Script Pro" panose="03050502040304050704" pitchFamily="66" charset="0"/>
                </a:rPr>
                <a:t>faithful</a:t>
              </a:r>
            </a:p>
          </p:txBody>
        </p:sp>
        <p:grpSp>
          <p:nvGrpSpPr>
            <p:cNvPr id="11" name="Group 10">
              <a:extLst>
                <a:ext uri="{FF2B5EF4-FFF2-40B4-BE49-F238E27FC236}">
                  <a16:creationId xmlns:a16="http://schemas.microsoft.com/office/drawing/2014/main" id="{498D4108-B5D1-154A-D959-3955B04C5D81}"/>
                </a:ext>
              </a:extLst>
            </p:cNvPr>
            <p:cNvGrpSpPr/>
            <p:nvPr/>
          </p:nvGrpSpPr>
          <p:grpSpPr>
            <a:xfrm>
              <a:off x="4293327" y="96225"/>
              <a:ext cx="2402603" cy="2263730"/>
              <a:chOff x="4300151" y="136542"/>
              <a:chExt cx="2402603" cy="2263730"/>
            </a:xfrm>
          </p:grpSpPr>
          <p:pic>
            <p:nvPicPr>
              <p:cNvPr id="12" name="Picture 11" descr="A cartoon of a bee&#10;&#10;Description automatically generated">
                <a:extLst>
                  <a:ext uri="{FF2B5EF4-FFF2-40B4-BE49-F238E27FC236}">
                    <a16:creationId xmlns:a16="http://schemas.microsoft.com/office/drawing/2014/main" id="{C71405C0-BBFF-A0E2-157F-2A4CCCEFEC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36542"/>
                <a:ext cx="1673554" cy="1692876"/>
              </a:xfrm>
              <a:prstGeom prst="rect">
                <a:avLst/>
              </a:prstGeom>
            </p:spPr>
          </p:pic>
          <p:sp>
            <p:nvSpPr>
              <p:cNvPr id="13" name="TextBox 12">
                <a:extLst>
                  <a:ext uri="{FF2B5EF4-FFF2-40B4-BE49-F238E27FC236}">
                    <a16:creationId xmlns:a16="http://schemas.microsoft.com/office/drawing/2014/main" id="{5E161A73-BF76-EB1E-E4AA-37E4F1294184}"/>
                  </a:ext>
                </a:extLst>
              </p:cNvPr>
              <p:cNvSpPr txBox="1"/>
              <p:nvPr/>
            </p:nvSpPr>
            <p:spPr>
              <a:xfrm>
                <a:off x="4300151" y="815546"/>
                <a:ext cx="1018609" cy="461665"/>
              </a:xfrm>
              <a:prstGeom prst="rect">
                <a:avLst/>
              </a:prstGeom>
              <a:noFill/>
            </p:spPr>
            <p:txBody>
              <a:bodyPr wrap="square" rtlCol="0">
                <a:spAutoFit/>
              </a:bodyPr>
              <a:lstStyle/>
              <a:p>
                <a:r>
                  <a:rPr lang="en-US" sz="2400" dirty="0">
                    <a:latin typeface="Cavolini" panose="03000502040302020204" pitchFamily="66" charset="0"/>
                    <a:cs typeface="Cavolini" panose="03000502040302020204" pitchFamily="66" charset="0"/>
                  </a:rPr>
                  <a:t>BEE</a:t>
                </a:r>
              </a:p>
            </p:txBody>
          </p:sp>
          <p:sp>
            <p:nvSpPr>
              <p:cNvPr id="14" name="Freeform: Shape 13">
                <a:extLst>
                  <a:ext uri="{FF2B5EF4-FFF2-40B4-BE49-F238E27FC236}">
                    <a16:creationId xmlns:a16="http://schemas.microsoft.com/office/drawing/2014/main" id="{8F5EB9CB-3C91-3945-B177-664BC8D4C4A7}"/>
                  </a:ext>
                </a:extLst>
              </p:cNvPr>
              <p:cNvSpPr/>
              <p:nvPr/>
            </p:nvSpPr>
            <p:spPr>
              <a:xfrm>
                <a:off x="4373893" y="1383957"/>
                <a:ext cx="1656204" cy="1016315"/>
              </a:xfrm>
              <a:custGeom>
                <a:avLst/>
                <a:gdLst>
                  <a:gd name="connsiteX0" fmla="*/ 828302 w 1656204"/>
                  <a:gd name="connsiteY0" fmla="*/ 432486 h 1016315"/>
                  <a:gd name="connsiteX1" fmla="*/ 618237 w 1656204"/>
                  <a:gd name="connsiteY1" fmla="*/ 420129 h 1016315"/>
                  <a:gd name="connsiteX2" fmla="*/ 581166 w 1656204"/>
                  <a:gd name="connsiteY2" fmla="*/ 358346 h 1016315"/>
                  <a:gd name="connsiteX3" fmla="*/ 556453 w 1656204"/>
                  <a:gd name="connsiteY3" fmla="*/ 284205 h 1016315"/>
                  <a:gd name="connsiteX4" fmla="*/ 544096 w 1656204"/>
                  <a:gd name="connsiteY4" fmla="*/ 247135 h 1016315"/>
                  <a:gd name="connsiteX5" fmla="*/ 494669 w 1656204"/>
                  <a:gd name="connsiteY5" fmla="*/ 160638 h 1016315"/>
                  <a:gd name="connsiteX6" fmla="*/ 395815 w 1656204"/>
                  <a:gd name="connsiteY6" fmla="*/ 37070 h 1016315"/>
                  <a:gd name="connsiteX7" fmla="*/ 296961 w 1656204"/>
                  <a:gd name="connsiteY7" fmla="*/ 0 h 1016315"/>
                  <a:gd name="connsiteX8" fmla="*/ 161037 w 1656204"/>
                  <a:gd name="connsiteY8" fmla="*/ 12357 h 1016315"/>
                  <a:gd name="connsiteX9" fmla="*/ 111610 w 1656204"/>
                  <a:gd name="connsiteY9" fmla="*/ 37070 h 1016315"/>
                  <a:gd name="connsiteX10" fmla="*/ 12756 w 1656204"/>
                  <a:gd name="connsiteY10" fmla="*/ 148281 h 1016315"/>
                  <a:gd name="connsiteX11" fmla="*/ 399 w 1656204"/>
                  <a:gd name="connsiteY11" fmla="*/ 210065 h 1016315"/>
                  <a:gd name="connsiteX12" fmla="*/ 25112 w 1656204"/>
                  <a:gd name="connsiteY12" fmla="*/ 247135 h 1016315"/>
                  <a:gd name="connsiteX13" fmla="*/ 99253 w 1656204"/>
                  <a:gd name="connsiteY13" fmla="*/ 321275 h 1016315"/>
                  <a:gd name="connsiteX14" fmla="*/ 198107 w 1656204"/>
                  <a:gd name="connsiteY14" fmla="*/ 345989 h 1016315"/>
                  <a:gd name="connsiteX15" fmla="*/ 247534 w 1656204"/>
                  <a:gd name="connsiteY15" fmla="*/ 358346 h 1016315"/>
                  <a:gd name="connsiteX16" fmla="*/ 371102 w 1656204"/>
                  <a:gd name="connsiteY16" fmla="*/ 432486 h 1016315"/>
                  <a:gd name="connsiteX17" fmla="*/ 408172 w 1656204"/>
                  <a:gd name="connsiteY17" fmla="*/ 506627 h 1016315"/>
                  <a:gd name="connsiteX18" fmla="*/ 334031 w 1656204"/>
                  <a:gd name="connsiteY18" fmla="*/ 617838 h 1016315"/>
                  <a:gd name="connsiteX19" fmla="*/ 272248 w 1656204"/>
                  <a:gd name="connsiteY19" fmla="*/ 729048 h 1016315"/>
                  <a:gd name="connsiteX20" fmla="*/ 259891 w 1656204"/>
                  <a:gd name="connsiteY20" fmla="*/ 778475 h 1016315"/>
                  <a:gd name="connsiteX21" fmla="*/ 296961 w 1656204"/>
                  <a:gd name="connsiteY21" fmla="*/ 963827 h 1016315"/>
                  <a:gd name="connsiteX22" fmla="*/ 371102 w 1656204"/>
                  <a:gd name="connsiteY22" fmla="*/ 1013254 h 1016315"/>
                  <a:gd name="connsiteX23" fmla="*/ 741804 w 1656204"/>
                  <a:gd name="connsiteY23" fmla="*/ 1000897 h 1016315"/>
                  <a:gd name="connsiteX24" fmla="*/ 815945 w 1656204"/>
                  <a:gd name="connsiteY24" fmla="*/ 963827 h 1016315"/>
                  <a:gd name="connsiteX25" fmla="*/ 902442 w 1656204"/>
                  <a:gd name="connsiteY25" fmla="*/ 852616 h 1016315"/>
                  <a:gd name="connsiteX26" fmla="*/ 927156 w 1656204"/>
                  <a:gd name="connsiteY26" fmla="*/ 803189 h 1016315"/>
                  <a:gd name="connsiteX27" fmla="*/ 1050723 w 1656204"/>
                  <a:gd name="connsiteY27" fmla="*/ 691978 h 1016315"/>
                  <a:gd name="connsiteX28" fmla="*/ 1087793 w 1656204"/>
                  <a:gd name="connsiteY28" fmla="*/ 642551 h 1016315"/>
                  <a:gd name="connsiteX29" fmla="*/ 1211361 w 1656204"/>
                  <a:gd name="connsiteY29" fmla="*/ 568411 h 1016315"/>
                  <a:gd name="connsiteX30" fmla="*/ 1347285 w 1656204"/>
                  <a:gd name="connsiteY30" fmla="*/ 506627 h 1016315"/>
                  <a:gd name="connsiteX31" fmla="*/ 1458496 w 1656204"/>
                  <a:gd name="connsiteY31" fmla="*/ 494270 h 1016315"/>
                  <a:gd name="connsiteX32" fmla="*/ 1507923 w 1656204"/>
                  <a:gd name="connsiteY32" fmla="*/ 481913 h 1016315"/>
                  <a:gd name="connsiteX33" fmla="*/ 1594421 w 1656204"/>
                  <a:gd name="connsiteY33" fmla="*/ 395416 h 1016315"/>
                  <a:gd name="connsiteX34" fmla="*/ 1631491 w 1656204"/>
                  <a:gd name="connsiteY34" fmla="*/ 358346 h 1016315"/>
                  <a:gd name="connsiteX35" fmla="*/ 1656204 w 1656204"/>
                  <a:gd name="connsiteY35" fmla="*/ 321275 h 1016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56204" h="1016315">
                    <a:moveTo>
                      <a:pt x="828302" y="432486"/>
                    </a:moveTo>
                    <a:cubicBezTo>
                      <a:pt x="749257" y="448295"/>
                      <a:pt x="711187" y="463506"/>
                      <a:pt x="618237" y="420129"/>
                    </a:cubicBezTo>
                    <a:cubicBezTo>
                      <a:pt x="596473" y="409973"/>
                      <a:pt x="591104" y="380210"/>
                      <a:pt x="581166" y="358346"/>
                    </a:cubicBezTo>
                    <a:cubicBezTo>
                      <a:pt x="570386" y="334631"/>
                      <a:pt x="564691" y="308919"/>
                      <a:pt x="556453" y="284205"/>
                    </a:cubicBezTo>
                    <a:cubicBezTo>
                      <a:pt x="552334" y="271848"/>
                      <a:pt x="549921" y="258785"/>
                      <a:pt x="544096" y="247135"/>
                    </a:cubicBezTo>
                    <a:cubicBezTo>
                      <a:pt x="469416" y="97772"/>
                      <a:pt x="564531" y="282897"/>
                      <a:pt x="494669" y="160638"/>
                    </a:cubicBezTo>
                    <a:cubicBezTo>
                      <a:pt x="464632" y="108074"/>
                      <a:pt x="463426" y="70875"/>
                      <a:pt x="395815" y="37070"/>
                    </a:cubicBezTo>
                    <a:cubicBezTo>
                      <a:pt x="331198" y="4762"/>
                      <a:pt x="364258" y="16825"/>
                      <a:pt x="296961" y="0"/>
                    </a:cubicBezTo>
                    <a:cubicBezTo>
                      <a:pt x="251653" y="4119"/>
                      <a:pt x="205648" y="3435"/>
                      <a:pt x="161037" y="12357"/>
                    </a:cubicBezTo>
                    <a:cubicBezTo>
                      <a:pt x="142974" y="15969"/>
                      <a:pt x="126150" y="25761"/>
                      <a:pt x="111610" y="37070"/>
                    </a:cubicBezTo>
                    <a:cubicBezTo>
                      <a:pt x="65802" y="72698"/>
                      <a:pt x="45707" y="104346"/>
                      <a:pt x="12756" y="148281"/>
                    </a:cubicBezTo>
                    <a:cubicBezTo>
                      <a:pt x="8637" y="168876"/>
                      <a:pt x="-2206" y="189225"/>
                      <a:pt x="399" y="210065"/>
                    </a:cubicBezTo>
                    <a:cubicBezTo>
                      <a:pt x="2241" y="224801"/>
                      <a:pt x="16480" y="235050"/>
                      <a:pt x="25112" y="247135"/>
                    </a:cubicBezTo>
                    <a:cubicBezTo>
                      <a:pt x="46155" y="276596"/>
                      <a:pt x="63030" y="308103"/>
                      <a:pt x="99253" y="321275"/>
                    </a:cubicBezTo>
                    <a:cubicBezTo>
                      <a:pt x="131174" y="332882"/>
                      <a:pt x="165156" y="337751"/>
                      <a:pt x="198107" y="345989"/>
                    </a:cubicBezTo>
                    <a:lnTo>
                      <a:pt x="247534" y="358346"/>
                    </a:lnTo>
                    <a:cubicBezTo>
                      <a:pt x="337002" y="417991"/>
                      <a:pt x="295109" y="394490"/>
                      <a:pt x="371102" y="432486"/>
                    </a:cubicBezTo>
                    <a:cubicBezTo>
                      <a:pt x="378293" y="443273"/>
                      <a:pt x="412822" y="488025"/>
                      <a:pt x="408172" y="506627"/>
                    </a:cubicBezTo>
                    <a:cubicBezTo>
                      <a:pt x="401743" y="532343"/>
                      <a:pt x="350152" y="595269"/>
                      <a:pt x="334031" y="617838"/>
                    </a:cubicBezTo>
                    <a:cubicBezTo>
                      <a:pt x="308312" y="653845"/>
                      <a:pt x="289317" y="686376"/>
                      <a:pt x="272248" y="729048"/>
                    </a:cubicBezTo>
                    <a:cubicBezTo>
                      <a:pt x="265941" y="744816"/>
                      <a:pt x="264010" y="761999"/>
                      <a:pt x="259891" y="778475"/>
                    </a:cubicBezTo>
                    <a:cubicBezTo>
                      <a:pt x="272248" y="840259"/>
                      <a:pt x="269988" y="906885"/>
                      <a:pt x="296961" y="963827"/>
                    </a:cubicBezTo>
                    <a:cubicBezTo>
                      <a:pt x="309676" y="990670"/>
                      <a:pt x="341503" y="1010787"/>
                      <a:pt x="371102" y="1013254"/>
                    </a:cubicBezTo>
                    <a:cubicBezTo>
                      <a:pt x="494311" y="1023521"/>
                      <a:pt x="618237" y="1005016"/>
                      <a:pt x="741804" y="1000897"/>
                    </a:cubicBezTo>
                    <a:cubicBezTo>
                      <a:pt x="766518" y="988540"/>
                      <a:pt x="792955" y="979154"/>
                      <a:pt x="815945" y="963827"/>
                    </a:cubicBezTo>
                    <a:cubicBezTo>
                      <a:pt x="848863" y="941882"/>
                      <a:pt x="886077" y="879892"/>
                      <a:pt x="902442" y="852616"/>
                    </a:cubicBezTo>
                    <a:cubicBezTo>
                      <a:pt x="911919" y="836821"/>
                      <a:pt x="915649" y="817573"/>
                      <a:pt x="927156" y="803189"/>
                    </a:cubicBezTo>
                    <a:cubicBezTo>
                      <a:pt x="1058492" y="639019"/>
                      <a:pt x="948214" y="794487"/>
                      <a:pt x="1050723" y="691978"/>
                    </a:cubicBezTo>
                    <a:cubicBezTo>
                      <a:pt x="1065286" y="677415"/>
                      <a:pt x="1071469" y="655108"/>
                      <a:pt x="1087793" y="642551"/>
                    </a:cubicBezTo>
                    <a:cubicBezTo>
                      <a:pt x="1125866" y="613264"/>
                      <a:pt x="1169958" y="592765"/>
                      <a:pt x="1211361" y="568411"/>
                    </a:cubicBezTo>
                    <a:cubicBezTo>
                      <a:pt x="1273348" y="531948"/>
                      <a:pt x="1285717" y="516099"/>
                      <a:pt x="1347285" y="506627"/>
                    </a:cubicBezTo>
                    <a:cubicBezTo>
                      <a:pt x="1384150" y="500955"/>
                      <a:pt x="1421426" y="498389"/>
                      <a:pt x="1458496" y="494270"/>
                    </a:cubicBezTo>
                    <a:cubicBezTo>
                      <a:pt x="1474972" y="490151"/>
                      <a:pt x="1493077" y="490161"/>
                      <a:pt x="1507923" y="481913"/>
                    </a:cubicBezTo>
                    <a:cubicBezTo>
                      <a:pt x="1585994" y="438540"/>
                      <a:pt x="1552436" y="445797"/>
                      <a:pt x="1594421" y="395416"/>
                    </a:cubicBezTo>
                    <a:cubicBezTo>
                      <a:pt x="1605608" y="381991"/>
                      <a:pt x="1620304" y="371771"/>
                      <a:pt x="1631491" y="358346"/>
                    </a:cubicBezTo>
                    <a:cubicBezTo>
                      <a:pt x="1640998" y="346937"/>
                      <a:pt x="1656204" y="321275"/>
                      <a:pt x="1656204" y="321275"/>
                    </a:cubicBezTo>
                  </a:path>
                </a:pathLst>
              </a:cu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grpSp>
      </p:grpSp>
      <p:sp>
        <p:nvSpPr>
          <p:cNvPr id="22" name="TextBox 21">
            <a:extLst>
              <a:ext uri="{FF2B5EF4-FFF2-40B4-BE49-F238E27FC236}">
                <a16:creationId xmlns:a16="http://schemas.microsoft.com/office/drawing/2014/main" id="{AB10AD9E-7FDB-124D-19F4-F00D3F13B49D}"/>
              </a:ext>
            </a:extLst>
          </p:cNvPr>
          <p:cNvSpPr txBox="1"/>
          <p:nvPr/>
        </p:nvSpPr>
        <p:spPr>
          <a:xfrm>
            <a:off x="8344852" y="1237255"/>
            <a:ext cx="2582921" cy="369332"/>
          </a:xfrm>
          <a:prstGeom prst="rect">
            <a:avLst/>
          </a:prstGeom>
          <a:noFill/>
        </p:spPr>
        <p:txBody>
          <a:bodyPr wrap="square" rtlCol="0">
            <a:spAutoFit/>
          </a:bodyPr>
          <a:lstStyle/>
          <a:p>
            <a:r>
              <a:rPr lang="en-US" dirty="0">
                <a:solidFill>
                  <a:schemeClr val="bg1"/>
                </a:solidFill>
              </a:rPr>
              <a:t>For example:</a:t>
            </a:r>
          </a:p>
        </p:txBody>
      </p:sp>
      <p:grpSp>
        <p:nvGrpSpPr>
          <p:cNvPr id="24" name="Group 23">
            <a:extLst>
              <a:ext uri="{FF2B5EF4-FFF2-40B4-BE49-F238E27FC236}">
                <a16:creationId xmlns:a16="http://schemas.microsoft.com/office/drawing/2014/main" id="{08130AEA-CBA5-D3CC-1258-D0CEA31CAE19}"/>
              </a:ext>
            </a:extLst>
          </p:cNvPr>
          <p:cNvGrpSpPr/>
          <p:nvPr/>
        </p:nvGrpSpPr>
        <p:grpSpPr>
          <a:xfrm>
            <a:off x="5488304" y="2252017"/>
            <a:ext cx="5713096" cy="3707186"/>
            <a:chOff x="5488304" y="2252017"/>
            <a:chExt cx="5713096" cy="3707186"/>
          </a:xfrm>
        </p:grpSpPr>
        <p:sp>
          <p:nvSpPr>
            <p:cNvPr id="19" name="Rectangle 18">
              <a:extLst>
                <a:ext uri="{FF2B5EF4-FFF2-40B4-BE49-F238E27FC236}">
                  <a16:creationId xmlns:a16="http://schemas.microsoft.com/office/drawing/2014/main" id="{D0166C60-721C-A601-6B84-F88529BA0EA4}"/>
                </a:ext>
              </a:extLst>
            </p:cNvPr>
            <p:cNvSpPr/>
            <p:nvPr/>
          </p:nvSpPr>
          <p:spPr>
            <a:xfrm>
              <a:off x="5488304" y="2252017"/>
              <a:ext cx="5713096" cy="3707186"/>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group of people in a field&#10;&#10;Description automatically generated">
              <a:extLst>
                <a:ext uri="{FF2B5EF4-FFF2-40B4-BE49-F238E27FC236}">
                  <a16:creationId xmlns:a16="http://schemas.microsoft.com/office/drawing/2014/main" id="{9876D844-3916-EEAB-5ADA-A2152C04B5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90287" y="2749324"/>
              <a:ext cx="5237486" cy="308087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1" name="Speech Bubble: Rectangle 20">
              <a:extLst>
                <a:ext uri="{FF2B5EF4-FFF2-40B4-BE49-F238E27FC236}">
                  <a16:creationId xmlns:a16="http://schemas.microsoft.com/office/drawing/2014/main" id="{8A739D13-A983-1574-C32A-B62B25C1C544}"/>
                </a:ext>
              </a:extLst>
            </p:cNvPr>
            <p:cNvSpPr/>
            <p:nvPr/>
          </p:nvSpPr>
          <p:spPr>
            <a:xfrm>
              <a:off x="8786705" y="2267359"/>
              <a:ext cx="2277881" cy="1016938"/>
            </a:xfrm>
            <a:prstGeom prst="wedgeRectCallout">
              <a:avLst>
                <a:gd name="adj1" fmla="val -49090"/>
                <a:gd name="adj2" fmla="val 73636"/>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There will be a flood.  I’m building an ark.</a:t>
              </a:r>
            </a:p>
            <a:p>
              <a:pPr algn="ctr"/>
              <a:r>
                <a:rPr lang="en-US" dirty="0"/>
                <a:t>I hope you come in to be safe.</a:t>
              </a:r>
            </a:p>
          </p:txBody>
        </p:sp>
        <p:sp>
          <p:nvSpPr>
            <p:cNvPr id="23" name="Speech Bubble: Rectangle 22">
              <a:extLst>
                <a:ext uri="{FF2B5EF4-FFF2-40B4-BE49-F238E27FC236}">
                  <a16:creationId xmlns:a16="http://schemas.microsoft.com/office/drawing/2014/main" id="{8F372FEB-C96B-76E1-1F7C-9B179D39ACD0}"/>
                </a:ext>
              </a:extLst>
            </p:cNvPr>
            <p:cNvSpPr/>
            <p:nvPr/>
          </p:nvSpPr>
          <p:spPr>
            <a:xfrm>
              <a:off x="6449075" y="3777876"/>
              <a:ext cx="1076207" cy="485204"/>
            </a:xfrm>
            <a:prstGeom prst="wedgeRectCallout">
              <a:avLst>
                <a:gd name="adj1" fmla="val -6459"/>
                <a:gd name="adj2" fmla="val 108889"/>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Ha </a:t>
              </a:r>
              <a:r>
                <a:rPr lang="en-US" dirty="0" err="1"/>
                <a:t>ha</a:t>
              </a:r>
              <a:r>
                <a:rPr lang="en-US" dirty="0"/>
                <a:t> </a:t>
              </a:r>
              <a:r>
                <a:rPr lang="en-US" dirty="0" err="1"/>
                <a:t>ha</a:t>
              </a:r>
              <a:endParaRPr lang="en-US" dirty="0"/>
            </a:p>
          </p:txBody>
        </p:sp>
      </p:grpSp>
      <p:grpSp>
        <p:nvGrpSpPr>
          <p:cNvPr id="27" name="Group 26">
            <a:extLst>
              <a:ext uri="{FF2B5EF4-FFF2-40B4-BE49-F238E27FC236}">
                <a16:creationId xmlns:a16="http://schemas.microsoft.com/office/drawing/2014/main" id="{36F1B287-2FC3-4527-2C5B-F9F67C9E8272}"/>
              </a:ext>
            </a:extLst>
          </p:cNvPr>
          <p:cNvGrpSpPr/>
          <p:nvPr/>
        </p:nvGrpSpPr>
        <p:grpSpPr>
          <a:xfrm>
            <a:off x="5403532" y="2040203"/>
            <a:ext cx="5745703" cy="3960550"/>
            <a:chOff x="5403532" y="2040203"/>
            <a:chExt cx="5745703" cy="3960550"/>
          </a:xfrm>
        </p:grpSpPr>
        <p:sp>
          <p:nvSpPr>
            <p:cNvPr id="20" name="Rectangle 19">
              <a:extLst>
                <a:ext uri="{FF2B5EF4-FFF2-40B4-BE49-F238E27FC236}">
                  <a16:creationId xmlns:a16="http://schemas.microsoft.com/office/drawing/2014/main" id="{86D79059-4BFF-3C49-8815-501B40F67820}"/>
                </a:ext>
              </a:extLst>
            </p:cNvPr>
            <p:cNvSpPr/>
            <p:nvPr/>
          </p:nvSpPr>
          <p:spPr>
            <a:xfrm>
              <a:off x="5403532" y="2040203"/>
              <a:ext cx="5713096" cy="396055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group of people in ancient clothes&#10;&#10;Description automatically generated">
              <a:extLst>
                <a:ext uri="{FF2B5EF4-FFF2-40B4-BE49-F238E27FC236}">
                  <a16:creationId xmlns:a16="http://schemas.microsoft.com/office/drawing/2014/main" id="{4351D0E6-52B3-FFC8-4DB9-5F754F889E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97436" y="2666194"/>
              <a:ext cx="4876800" cy="311467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5" name="Speech Bubble: Rectangle 24">
              <a:extLst>
                <a:ext uri="{FF2B5EF4-FFF2-40B4-BE49-F238E27FC236}">
                  <a16:creationId xmlns:a16="http://schemas.microsoft.com/office/drawing/2014/main" id="{526DCAE4-E2B5-2F9C-A2F6-3F808B3440C5}"/>
                </a:ext>
              </a:extLst>
            </p:cNvPr>
            <p:cNvSpPr/>
            <p:nvPr/>
          </p:nvSpPr>
          <p:spPr>
            <a:xfrm>
              <a:off x="8394791" y="2147279"/>
              <a:ext cx="2754444" cy="764236"/>
            </a:xfrm>
            <a:prstGeom prst="wedgeRect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We will not bow to the statue idol.  </a:t>
              </a:r>
            </a:p>
            <a:p>
              <a:pPr algn="ctr"/>
              <a:r>
                <a:rPr lang="en-US" dirty="0"/>
                <a:t>We worship God.</a:t>
              </a:r>
            </a:p>
          </p:txBody>
        </p:sp>
        <p:sp>
          <p:nvSpPr>
            <p:cNvPr id="26" name="Speech Bubble: Rectangle 25">
              <a:extLst>
                <a:ext uri="{FF2B5EF4-FFF2-40B4-BE49-F238E27FC236}">
                  <a16:creationId xmlns:a16="http://schemas.microsoft.com/office/drawing/2014/main" id="{6D69593F-D283-B024-39C3-2CC30334E4EB}"/>
                </a:ext>
              </a:extLst>
            </p:cNvPr>
            <p:cNvSpPr/>
            <p:nvPr/>
          </p:nvSpPr>
          <p:spPr>
            <a:xfrm>
              <a:off x="9695331" y="4608220"/>
              <a:ext cx="1063677" cy="554623"/>
            </a:xfrm>
            <a:prstGeom prst="wedgeRectCallout">
              <a:avLst>
                <a:gd name="adj1" fmla="val -71090"/>
                <a:gd name="adj2" fmla="val 49818"/>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You will die!</a:t>
              </a:r>
            </a:p>
          </p:txBody>
        </p:sp>
      </p:grpSp>
      <p:grpSp>
        <p:nvGrpSpPr>
          <p:cNvPr id="33" name="Group 32">
            <a:extLst>
              <a:ext uri="{FF2B5EF4-FFF2-40B4-BE49-F238E27FC236}">
                <a16:creationId xmlns:a16="http://schemas.microsoft.com/office/drawing/2014/main" id="{552336F1-C257-42A6-9699-0F087706E9C7}"/>
              </a:ext>
            </a:extLst>
          </p:cNvPr>
          <p:cNvGrpSpPr/>
          <p:nvPr/>
        </p:nvGrpSpPr>
        <p:grpSpPr>
          <a:xfrm>
            <a:off x="5343235" y="2079875"/>
            <a:ext cx="5833690" cy="3978410"/>
            <a:chOff x="5367710" y="2081889"/>
            <a:chExt cx="5833690" cy="3978410"/>
          </a:xfrm>
        </p:grpSpPr>
        <p:sp>
          <p:nvSpPr>
            <p:cNvPr id="28" name="Rectangle 27">
              <a:extLst>
                <a:ext uri="{FF2B5EF4-FFF2-40B4-BE49-F238E27FC236}">
                  <a16:creationId xmlns:a16="http://schemas.microsoft.com/office/drawing/2014/main" id="{6546B862-CA2B-D5EF-42E8-9401EEBA5BE7}"/>
                </a:ext>
              </a:extLst>
            </p:cNvPr>
            <p:cNvSpPr/>
            <p:nvPr/>
          </p:nvSpPr>
          <p:spPr>
            <a:xfrm>
              <a:off x="5367710" y="2081889"/>
              <a:ext cx="5833690" cy="3945329"/>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cartoon of a child praying at a table&#10;&#10;Description automatically generated">
              <a:extLst>
                <a:ext uri="{FF2B5EF4-FFF2-40B4-BE49-F238E27FC236}">
                  <a16:creationId xmlns:a16="http://schemas.microsoft.com/office/drawing/2014/main" id="{D3531E87-EC34-047E-997F-B3F9CB89BADF}"/>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00727" y="3746021"/>
              <a:ext cx="2785237" cy="2314278"/>
            </a:xfrm>
            <a:prstGeom prst="rect">
              <a:avLst/>
            </a:prstGeom>
          </p:spPr>
        </p:pic>
        <p:pic>
          <p:nvPicPr>
            <p:cNvPr id="32" name="Picture 31" descr="A group of kids laughing&#10;&#10;Description automatically generated">
              <a:extLst>
                <a:ext uri="{FF2B5EF4-FFF2-40B4-BE49-F238E27FC236}">
                  <a16:creationId xmlns:a16="http://schemas.microsoft.com/office/drawing/2014/main" id="{2DAC3D3E-1A79-0A3F-7B3D-F703144E1333}"/>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437480" y="2407360"/>
              <a:ext cx="3617061" cy="2712796"/>
            </a:xfrm>
            <a:prstGeom prst="rect">
              <a:avLst/>
            </a:prstGeom>
          </p:spPr>
        </p:pic>
      </p:grpSp>
    </p:spTree>
    <p:extLst>
      <p:ext uri="{BB962C8B-B14F-4D97-AF65-F5344CB8AC3E}">
        <p14:creationId xmlns:p14="http://schemas.microsoft.com/office/powerpoint/2010/main" val="17651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46A2E-D75D-E058-0DB5-196B8C6309D8}"/>
              </a:ext>
            </a:extLst>
          </p:cNvPr>
          <p:cNvSpPr>
            <a:spLocks noGrp="1"/>
          </p:cNvSpPr>
          <p:nvPr>
            <p:ph type="title"/>
          </p:nvPr>
        </p:nvSpPr>
        <p:spPr>
          <a:xfrm rot="16200000">
            <a:off x="-2348805" y="3137343"/>
            <a:ext cx="5845128" cy="583315"/>
          </a:xfrm>
        </p:spPr>
        <p:txBody>
          <a:bodyPr>
            <a:normAutofit/>
          </a:bodyPr>
          <a:lstStyle/>
          <a:p>
            <a:r>
              <a:rPr lang="en-US" sz="3200" dirty="0"/>
              <a:t>The Beatitudes – Review in Song</a:t>
            </a:r>
          </a:p>
        </p:txBody>
      </p:sp>
      <p:pic>
        <p:nvPicPr>
          <p:cNvPr id="4" name="Online Media 3" title="The Beatitudes - sung kids bible song from Matthew Ch 5. kids christian song.">
            <a:hlinkClick r:id="" action="ppaction://media"/>
            <a:extLst>
              <a:ext uri="{FF2B5EF4-FFF2-40B4-BE49-F238E27FC236}">
                <a16:creationId xmlns:a16="http://schemas.microsoft.com/office/drawing/2014/main" id="{A2F9A3BE-038B-E069-6859-D2EB5C15CFDC}"/>
              </a:ext>
            </a:extLst>
          </p:cNvPr>
          <p:cNvPicPr>
            <a:picLocks noRot="1" noChangeAspect="1"/>
          </p:cNvPicPr>
          <p:nvPr>
            <a:videoFile r:link="rId1"/>
          </p:nvPr>
        </p:nvPicPr>
        <p:blipFill>
          <a:blip r:embed="rId3"/>
          <a:stretch>
            <a:fillRect/>
          </a:stretch>
        </p:blipFill>
        <p:spPr>
          <a:xfrm>
            <a:off x="1299411" y="674885"/>
            <a:ext cx="10432466" cy="5894357"/>
          </a:xfrm>
          <a:prstGeom prst="rect">
            <a:avLst/>
          </a:prstGeom>
        </p:spPr>
      </p:pic>
    </p:spTree>
    <p:extLst>
      <p:ext uri="{BB962C8B-B14F-4D97-AF65-F5344CB8AC3E}">
        <p14:creationId xmlns:p14="http://schemas.microsoft.com/office/powerpoint/2010/main" val="976804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46A2E-D75D-E058-0DB5-196B8C6309D8}"/>
              </a:ext>
            </a:extLst>
          </p:cNvPr>
          <p:cNvSpPr>
            <a:spLocks noGrp="1"/>
          </p:cNvSpPr>
          <p:nvPr>
            <p:ph type="title"/>
          </p:nvPr>
        </p:nvSpPr>
        <p:spPr>
          <a:xfrm rot="16200000">
            <a:off x="-2348805" y="3137343"/>
            <a:ext cx="5845128" cy="583315"/>
          </a:xfrm>
        </p:spPr>
        <p:txBody>
          <a:bodyPr>
            <a:normAutofit fontScale="90000"/>
          </a:bodyPr>
          <a:lstStyle/>
          <a:p>
            <a:r>
              <a:rPr lang="en-US" sz="3200" dirty="0"/>
              <a:t>Jesus gives you a </a:t>
            </a:r>
            <a:br>
              <a:rPr lang="en-US" sz="3200" dirty="0"/>
            </a:br>
            <a:r>
              <a:rPr lang="en-US" sz="3200" dirty="0"/>
              <a:t>		</a:t>
            </a:r>
            <a:r>
              <a:rPr lang="en-US" sz="3200" dirty="0" err="1"/>
              <a:t>Abunda</a:t>
            </a:r>
            <a:r>
              <a:rPr lang="en-US" sz="3200" dirty="0"/>
              <a:t>-wonderful life!</a:t>
            </a:r>
          </a:p>
        </p:txBody>
      </p:sp>
      <p:pic>
        <p:nvPicPr>
          <p:cNvPr id="3" name="Online Media 2" title="Abundawonderful Life in Jesus - Kids Christian Praise and Worship Song - The Overflowing Cup">
            <a:hlinkClick r:id="" action="ppaction://media"/>
            <a:extLst>
              <a:ext uri="{FF2B5EF4-FFF2-40B4-BE49-F238E27FC236}">
                <a16:creationId xmlns:a16="http://schemas.microsoft.com/office/drawing/2014/main" id="{3839D1C5-5F84-5C7B-67B5-4715C49ACB83}"/>
              </a:ext>
            </a:extLst>
          </p:cNvPr>
          <p:cNvPicPr>
            <a:picLocks noRot="1" noChangeAspect="1"/>
          </p:cNvPicPr>
          <p:nvPr>
            <a:videoFile r:link="rId1"/>
          </p:nvPr>
        </p:nvPicPr>
        <p:blipFill>
          <a:blip r:embed="rId3"/>
          <a:stretch>
            <a:fillRect/>
          </a:stretch>
        </p:blipFill>
        <p:spPr>
          <a:xfrm>
            <a:off x="1151467" y="446825"/>
            <a:ext cx="10556346" cy="5964349"/>
          </a:xfrm>
          <a:prstGeom prst="rect">
            <a:avLst/>
          </a:prstGeom>
        </p:spPr>
      </p:pic>
    </p:spTree>
    <p:extLst>
      <p:ext uri="{BB962C8B-B14F-4D97-AF65-F5344CB8AC3E}">
        <p14:creationId xmlns:p14="http://schemas.microsoft.com/office/powerpoint/2010/main" val="415417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a:extLst>
            <a:ext uri="{FF2B5EF4-FFF2-40B4-BE49-F238E27FC236}">
              <a16:creationId xmlns:a16="http://schemas.microsoft.com/office/drawing/2014/main" id="{14C09C3F-3F00-D528-BF01-9186583979F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C1F60587-00A6-E4D5-782B-C44567734694}"/>
              </a:ext>
            </a:extLst>
          </p:cNvPr>
          <p:cNvSpPr/>
          <p:nvPr/>
        </p:nvSpPr>
        <p:spPr>
          <a:xfrm>
            <a:off x="701040" y="445135"/>
            <a:ext cx="10789920" cy="5967730"/>
          </a:xfrm>
          <a:prstGeom prst="rect">
            <a:avLst/>
          </a:prstGeom>
          <a:solidFill>
            <a:schemeClr val="accent6">
              <a:lumMod val="75000"/>
              <a:alpha val="88000"/>
            </a:schemeClr>
          </a:solidFill>
          <a:ln w="57150">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white background with blue text&#10;&#10;Description automatically generated">
            <a:extLst>
              <a:ext uri="{FF2B5EF4-FFF2-40B4-BE49-F238E27FC236}">
                <a16:creationId xmlns:a16="http://schemas.microsoft.com/office/drawing/2014/main" id="{0D7B4031-C8AB-3786-5C29-5D15796BE9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
        <p:nvSpPr>
          <p:cNvPr id="14" name="TextBox 13">
            <a:extLst>
              <a:ext uri="{FF2B5EF4-FFF2-40B4-BE49-F238E27FC236}">
                <a16:creationId xmlns:a16="http://schemas.microsoft.com/office/drawing/2014/main" id="{B5A2E395-C356-6766-33CB-744686ABE2B0}"/>
              </a:ext>
            </a:extLst>
          </p:cNvPr>
          <p:cNvSpPr txBox="1"/>
          <p:nvPr/>
        </p:nvSpPr>
        <p:spPr>
          <a:xfrm>
            <a:off x="2789338" y="5690373"/>
            <a:ext cx="6098344"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dirty="0">
                <a:hlinkClick r:id="rId4"/>
              </a:rPr>
              <a:t>https://activity-array.com/</a:t>
            </a:r>
            <a:r>
              <a:rPr lang="en-US" dirty="0"/>
              <a:t> </a:t>
            </a:r>
          </a:p>
        </p:txBody>
      </p:sp>
    </p:spTree>
    <p:extLst>
      <p:ext uri="{BB962C8B-B14F-4D97-AF65-F5344CB8AC3E}">
        <p14:creationId xmlns:p14="http://schemas.microsoft.com/office/powerpoint/2010/main" val="16284771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D8B77-8944-56F9-BB8F-E9EF2B93C0FE}"/>
              </a:ext>
            </a:extLst>
          </p:cNvPr>
          <p:cNvSpPr>
            <a:spLocks noGrp="1"/>
          </p:cNvSpPr>
          <p:nvPr>
            <p:ph type="title"/>
          </p:nvPr>
        </p:nvSpPr>
        <p:spPr/>
        <p:txBody>
          <a:bodyPr/>
          <a:lstStyle/>
          <a:p>
            <a:r>
              <a:rPr lang="en-US" dirty="0"/>
              <a:t>EXTRA IDEAS</a:t>
            </a:r>
          </a:p>
        </p:txBody>
      </p:sp>
      <p:sp>
        <p:nvSpPr>
          <p:cNvPr id="3" name="Text Placeholder 2">
            <a:extLst>
              <a:ext uri="{FF2B5EF4-FFF2-40B4-BE49-F238E27FC236}">
                <a16:creationId xmlns:a16="http://schemas.microsoft.com/office/drawing/2014/main" id="{F8D801F3-89DC-9B53-1A7E-E230189C8F7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566484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46A2E-D75D-E058-0DB5-196B8C6309D8}"/>
              </a:ext>
            </a:extLst>
          </p:cNvPr>
          <p:cNvSpPr>
            <a:spLocks noGrp="1"/>
          </p:cNvSpPr>
          <p:nvPr>
            <p:ph type="title"/>
          </p:nvPr>
        </p:nvSpPr>
        <p:spPr>
          <a:xfrm rot="16200000">
            <a:off x="-2137330" y="2746296"/>
            <a:ext cx="5852160" cy="1013302"/>
          </a:xfrm>
        </p:spPr>
        <p:txBody>
          <a:bodyPr>
            <a:normAutofit fontScale="90000"/>
          </a:bodyPr>
          <a:lstStyle/>
          <a:p>
            <a:r>
              <a:rPr lang="en-US" dirty="0"/>
              <a:t>What does poor in spirit mean?</a:t>
            </a:r>
          </a:p>
        </p:txBody>
      </p:sp>
      <p:pic>
        <p:nvPicPr>
          <p:cNvPr id="3" name="Online Media 2" title="Beatitude 1 - A Lesson from Matthew 5:3 on being Poor In Spirit">
            <a:hlinkClick r:id="" action="ppaction://media"/>
            <a:extLst>
              <a:ext uri="{FF2B5EF4-FFF2-40B4-BE49-F238E27FC236}">
                <a16:creationId xmlns:a16="http://schemas.microsoft.com/office/drawing/2014/main" id="{19E4D281-AA5A-12C2-604B-4361B83CD423}"/>
              </a:ext>
            </a:extLst>
          </p:cNvPr>
          <p:cNvPicPr>
            <a:picLocks noRot="1" noChangeAspect="1"/>
          </p:cNvPicPr>
          <p:nvPr>
            <a:videoFile r:link="rId1"/>
          </p:nvPr>
        </p:nvPicPr>
        <p:blipFill>
          <a:blip r:embed="rId3"/>
          <a:stretch>
            <a:fillRect/>
          </a:stretch>
        </p:blipFill>
        <p:spPr>
          <a:xfrm>
            <a:off x="1552121" y="196351"/>
            <a:ext cx="10357781" cy="5852160"/>
          </a:xfrm>
          <a:prstGeom prst="rect">
            <a:avLst/>
          </a:prstGeom>
        </p:spPr>
      </p:pic>
      <p:sp>
        <p:nvSpPr>
          <p:cNvPr id="13" name="Rectangle 12">
            <a:extLst>
              <a:ext uri="{FF2B5EF4-FFF2-40B4-BE49-F238E27FC236}">
                <a16:creationId xmlns:a16="http://schemas.microsoft.com/office/drawing/2014/main" id="{B631E923-8194-1466-874D-33305039E476}"/>
              </a:ext>
            </a:extLst>
          </p:cNvPr>
          <p:cNvSpPr/>
          <p:nvPr/>
        </p:nvSpPr>
        <p:spPr>
          <a:xfrm>
            <a:off x="1552121" y="6179027"/>
            <a:ext cx="10319840" cy="48262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hlinkClick r:id="rId4"/>
              </a:rPr>
              <a:t>https://ministry-to-children.com/lesson-blessed-are-the-poor-in-spirit/</a:t>
            </a:r>
            <a:r>
              <a:rPr lang="en-US" dirty="0"/>
              <a:t>    or watch the above video</a:t>
            </a:r>
          </a:p>
        </p:txBody>
      </p:sp>
    </p:spTree>
    <p:extLst>
      <p:ext uri="{BB962C8B-B14F-4D97-AF65-F5344CB8AC3E}">
        <p14:creationId xmlns:p14="http://schemas.microsoft.com/office/powerpoint/2010/main" val="1148079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46A2E-D75D-E058-0DB5-196B8C6309D8}"/>
              </a:ext>
            </a:extLst>
          </p:cNvPr>
          <p:cNvSpPr>
            <a:spLocks noGrp="1"/>
          </p:cNvSpPr>
          <p:nvPr>
            <p:ph type="title"/>
          </p:nvPr>
        </p:nvSpPr>
        <p:spPr>
          <a:xfrm>
            <a:off x="366720" y="425126"/>
            <a:ext cx="5166484" cy="2064856"/>
          </a:xfrm>
        </p:spPr>
        <p:txBody>
          <a:bodyPr>
            <a:normAutofit fontScale="90000"/>
          </a:bodyPr>
          <a:lstStyle/>
          <a:p>
            <a:r>
              <a:rPr lang="en-US" dirty="0"/>
              <a:t>Poor in Spirit </a:t>
            </a:r>
            <a:br>
              <a:rPr lang="en-US" dirty="0"/>
            </a:br>
            <a:r>
              <a:rPr lang="en-US" dirty="0"/>
              <a:t>	</a:t>
            </a:r>
            <a:r>
              <a:rPr lang="en-US" sz="2800" dirty="0"/>
              <a:t>Is the attitude of realizing that you are poor in spiritual things and need God and His blessings!</a:t>
            </a:r>
            <a:endParaRPr lang="en-US" dirty="0"/>
          </a:p>
        </p:txBody>
      </p:sp>
      <p:sp>
        <p:nvSpPr>
          <p:cNvPr id="8" name="Oval 7">
            <a:extLst>
              <a:ext uri="{FF2B5EF4-FFF2-40B4-BE49-F238E27FC236}">
                <a16:creationId xmlns:a16="http://schemas.microsoft.com/office/drawing/2014/main" id="{DCFEEE06-3A6C-826F-B79E-7BC4DF525341}"/>
              </a:ext>
            </a:extLst>
          </p:cNvPr>
          <p:cNvSpPr/>
          <p:nvPr/>
        </p:nvSpPr>
        <p:spPr>
          <a:xfrm>
            <a:off x="1118037" y="3291164"/>
            <a:ext cx="725754" cy="77638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6" name="Picture 5" descr="Cartoon a cartoon of a child holding a bowl&#10;&#10;Description automatically generated">
            <a:extLst>
              <a:ext uri="{FF2B5EF4-FFF2-40B4-BE49-F238E27FC236}">
                <a16:creationId xmlns:a16="http://schemas.microsoft.com/office/drawing/2014/main" id="{24915E14-513E-B5D7-5043-CE78C737B69B}"/>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2339" y="3028012"/>
            <a:ext cx="2476986" cy="3226175"/>
          </a:xfrm>
          <a:prstGeom prst="rect">
            <a:avLst/>
          </a:prstGeom>
        </p:spPr>
      </p:pic>
      <p:sp>
        <p:nvSpPr>
          <p:cNvPr id="7" name="Speech Bubble: Rectangle 6">
            <a:extLst>
              <a:ext uri="{FF2B5EF4-FFF2-40B4-BE49-F238E27FC236}">
                <a16:creationId xmlns:a16="http://schemas.microsoft.com/office/drawing/2014/main" id="{97846E1B-1145-B4E6-87F1-7F541D27C317}"/>
              </a:ext>
            </a:extLst>
          </p:cNvPr>
          <p:cNvSpPr/>
          <p:nvPr/>
        </p:nvSpPr>
        <p:spPr>
          <a:xfrm>
            <a:off x="2613046" y="2838909"/>
            <a:ext cx="2194560" cy="840445"/>
          </a:xfrm>
          <a:prstGeom prst="wedgeRectCallout">
            <a:avLst>
              <a:gd name="adj1" fmla="val -58333"/>
              <a:gd name="adj2" fmla="val 8788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 need…..</a:t>
            </a:r>
          </a:p>
        </p:txBody>
      </p:sp>
      <p:pic>
        <p:nvPicPr>
          <p:cNvPr id="4" name="Picture 3" descr="A drawing of a flower&#10;&#10;Description automatically generated">
            <a:extLst>
              <a:ext uri="{FF2B5EF4-FFF2-40B4-BE49-F238E27FC236}">
                <a16:creationId xmlns:a16="http://schemas.microsoft.com/office/drawing/2014/main" id="{AB2617B0-2F14-8C56-F8F0-28DFED29EF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8954" y="4067544"/>
            <a:ext cx="1700646" cy="2097621"/>
          </a:xfrm>
          <a:prstGeom prst="rect">
            <a:avLst/>
          </a:prstGeom>
        </p:spPr>
      </p:pic>
      <p:pic>
        <p:nvPicPr>
          <p:cNvPr id="10" name="Picture 9" descr="A white page with a cartoon character&#10;&#10;Description automatically generated">
            <a:extLst>
              <a:ext uri="{FF2B5EF4-FFF2-40B4-BE49-F238E27FC236}">
                <a16:creationId xmlns:a16="http://schemas.microsoft.com/office/drawing/2014/main" id="{B1A23582-5106-BCBF-53D0-FA7CF994E1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6404" y="1391389"/>
            <a:ext cx="1700646" cy="2197185"/>
          </a:xfrm>
          <a:prstGeom prst="rect">
            <a:avLst/>
          </a:prstGeom>
        </p:spPr>
      </p:pic>
      <p:sp>
        <p:nvSpPr>
          <p:cNvPr id="3" name="TextBox 2">
            <a:extLst>
              <a:ext uri="{FF2B5EF4-FFF2-40B4-BE49-F238E27FC236}">
                <a16:creationId xmlns:a16="http://schemas.microsoft.com/office/drawing/2014/main" id="{FDF99DA8-7A17-A2E9-2E22-CFA402CC6C8F}"/>
              </a:ext>
            </a:extLst>
          </p:cNvPr>
          <p:cNvSpPr txBox="1"/>
          <p:nvPr/>
        </p:nvSpPr>
        <p:spPr>
          <a:xfrm>
            <a:off x="5533204" y="318981"/>
            <a:ext cx="5746396" cy="646331"/>
          </a:xfrm>
          <a:prstGeom prst="rect">
            <a:avLst/>
          </a:prstGeom>
          <a:noFill/>
        </p:spPr>
        <p:txBody>
          <a:bodyPr wrap="square" rtlCol="0">
            <a:spAutoFit/>
          </a:bodyPr>
          <a:lstStyle/>
          <a:p>
            <a:r>
              <a:rPr lang="en-US" dirty="0"/>
              <a:t>Which blessings did you receive?  </a:t>
            </a:r>
          </a:p>
          <a:p>
            <a:r>
              <a:rPr lang="en-US" dirty="0"/>
              <a:t>	Look for and collect more of God’s blessings.</a:t>
            </a:r>
          </a:p>
        </p:txBody>
      </p:sp>
      <p:pic>
        <p:nvPicPr>
          <p:cNvPr id="5" name="Picture 4" descr="A group of circles with words&#10;&#10;Description automatically generated">
            <a:extLst>
              <a:ext uri="{FF2B5EF4-FFF2-40B4-BE49-F238E27FC236}">
                <a16:creationId xmlns:a16="http://schemas.microsoft.com/office/drawing/2014/main" id="{E5488228-9782-B426-4773-7797E61836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81891">
            <a:off x="10427953" y="2380189"/>
            <a:ext cx="1435546" cy="2097621"/>
          </a:xfrm>
          <a:prstGeom prst="rect">
            <a:avLst/>
          </a:prstGeom>
        </p:spPr>
      </p:pic>
      <p:pic>
        <p:nvPicPr>
          <p:cNvPr id="11" name="Picture 10" descr="A collage of images of a person with a beard&#10;&#10;Description automatically generated">
            <a:extLst>
              <a:ext uri="{FF2B5EF4-FFF2-40B4-BE49-F238E27FC236}">
                <a16:creationId xmlns:a16="http://schemas.microsoft.com/office/drawing/2014/main" id="{601D0929-E4CD-0186-234C-55B80D1B71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59148" y="1003648"/>
            <a:ext cx="3645231" cy="4850702"/>
          </a:xfrm>
          <a:prstGeom prst="rect">
            <a:avLst/>
          </a:prstGeom>
        </p:spPr>
      </p:pic>
      <p:sp>
        <p:nvSpPr>
          <p:cNvPr id="12" name="TextBox 11">
            <a:extLst>
              <a:ext uri="{FF2B5EF4-FFF2-40B4-BE49-F238E27FC236}">
                <a16:creationId xmlns:a16="http://schemas.microsoft.com/office/drawing/2014/main" id="{247709D6-9EBC-2A42-81F3-6A886FF8204D}"/>
              </a:ext>
            </a:extLst>
          </p:cNvPr>
          <p:cNvSpPr txBox="1"/>
          <p:nvPr/>
        </p:nvSpPr>
        <p:spPr>
          <a:xfrm>
            <a:off x="5190929" y="5931021"/>
            <a:ext cx="5746396" cy="646331"/>
          </a:xfrm>
          <a:prstGeom prst="rect">
            <a:avLst/>
          </a:prstGeom>
          <a:noFill/>
        </p:spPr>
        <p:txBody>
          <a:bodyPr wrap="square" rtlCol="0">
            <a:spAutoFit/>
          </a:bodyPr>
          <a:lstStyle/>
          <a:p>
            <a:r>
              <a:rPr lang="en-US" dirty="0"/>
              <a:t>Choose which spiritual blessing you need…  </a:t>
            </a:r>
          </a:p>
          <a:p>
            <a:pPr algn="r"/>
            <a:r>
              <a:rPr lang="en-US" dirty="0"/>
              <a:t>Paste them on the paper</a:t>
            </a:r>
          </a:p>
        </p:txBody>
      </p:sp>
    </p:spTree>
    <p:extLst>
      <p:ext uri="{BB962C8B-B14F-4D97-AF65-F5344CB8AC3E}">
        <p14:creationId xmlns:p14="http://schemas.microsoft.com/office/powerpoint/2010/main" val="3881055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46A2E-D75D-E058-0DB5-196B8C6309D8}"/>
              </a:ext>
            </a:extLst>
          </p:cNvPr>
          <p:cNvSpPr>
            <a:spLocks noGrp="1"/>
          </p:cNvSpPr>
          <p:nvPr>
            <p:ph type="title"/>
          </p:nvPr>
        </p:nvSpPr>
        <p:spPr>
          <a:xfrm rot="16200000">
            <a:off x="-2348805" y="3137343"/>
            <a:ext cx="5845128" cy="583315"/>
          </a:xfrm>
        </p:spPr>
        <p:txBody>
          <a:bodyPr>
            <a:normAutofit/>
          </a:bodyPr>
          <a:lstStyle/>
          <a:p>
            <a:r>
              <a:rPr lang="en-US" sz="3200" dirty="0"/>
              <a:t>How to be a Peacemaker</a:t>
            </a:r>
          </a:p>
        </p:txBody>
      </p:sp>
      <p:pic>
        <p:nvPicPr>
          <p:cNvPr id="5" name="Online Media 4" title="How to be a PEACEMAKER | Isaac's Wells, Genesis 26 | Church at Home | Crossroads Kids">
            <a:hlinkClick r:id="" action="ppaction://media"/>
            <a:extLst>
              <a:ext uri="{FF2B5EF4-FFF2-40B4-BE49-F238E27FC236}">
                <a16:creationId xmlns:a16="http://schemas.microsoft.com/office/drawing/2014/main" id="{9BD7DA32-23C3-D4A3-EA77-FF5EB48DA205}"/>
              </a:ext>
            </a:extLst>
          </p:cNvPr>
          <p:cNvPicPr>
            <a:picLocks noRot="1" noChangeAspect="1"/>
          </p:cNvPicPr>
          <p:nvPr>
            <a:videoFile r:link="rId1"/>
          </p:nvPr>
        </p:nvPicPr>
        <p:blipFill>
          <a:blip r:embed="rId3"/>
          <a:stretch>
            <a:fillRect/>
          </a:stretch>
        </p:blipFill>
        <p:spPr>
          <a:xfrm>
            <a:off x="1088531" y="506436"/>
            <a:ext cx="10311499" cy="5826010"/>
          </a:xfrm>
          <a:prstGeom prst="rect">
            <a:avLst/>
          </a:prstGeom>
        </p:spPr>
      </p:pic>
    </p:spTree>
    <p:extLst>
      <p:ext uri="{BB962C8B-B14F-4D97-AF65-F5344CB8AC3E}">
        <p14:creationId xmlns:p14="http://schemas.microsoft.com/office/powerpoint/2010/main" val="251325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1997</TotalTime>
  <Words>2728</Words>
  <Application>Microsoft Office PowerPoint</Application>
  <PresentationFormat>Widescreen</PresentationFormat>
  <Paragraphs>246</Paragraphs>
  <Slides>39</Slides>
  <Notes>2</Notes>
  <HiddenSlides>0</HiddenSlides>
  <MMClips>13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Aptos</vt:lpstr>
      <vt:lpstr>Aptos Display</vt:lpstr>
      <vt:lpstr>Arial</vt:lpstr>
      <vt:lpstr>Cavolini</vt:lpstr>
      <vt:lpstr>Dreaming Outloud Script Pro</vt:lpstr>
      <vt:lpstr>Office Theme</vt:lpstr>
      <vt:lpstr>Sermon on the Mount part 1 – The Beatitudes Matthew</vt:lpstr>
      <vt:lpstr>Intro to Jesus’ ministry   Matthew 3 &amp; 4 in review</vt:lpstr>
      <vt:lpstr>Jesus grew   just like you</vt:lpstr>
      <vt:lpstr>Jesus was baptised</vt:lpstr>
      <vt:lpstr>Jesus went to the desert. The devil met him there.</vt:lpstr>
      <vt:lpstr>Jesus started preaching</vt:lpstr>
      <vt:lpstr>Jesus called His disciples</vt:lpstr>
      <vt:lpstr>Jesus healed the sick</vt:lpstr>
      <vt:lpstr> The Beatitudes Matthew 5  Jesus begins the Sermon on the Mount</vt:lpstr>
      <vt:lpstr>People followed Jesus</vt:lpstr>
      <vt:lpstr>CRAFT TIME</vt:lpstr>
      <vt:lpstr>What kind of attitude should a child of God have?</vt:lpstr>
      <vt:lpstr>Who is ready to catch and receive the gifts?</vt:lpstr>
      <vt:lpstr>Jesus taught the people</vt:lpstr>
      <vt:lpstr>Lord, I need YOU!</vt:lpstr>
      <vt:lpstr>Beatitudes</vt:lpstr>
      <vt:lpstr>Why is there sadness?</vt:lpstr>
      <vt:lpstr>Why is there sadness?    So that you come to Jesus for comfort.</vt:lpstr>
      <vt:lpstr>Beatitudes</vt:lpstr>
      <vt:lpstr>Pride puffs up – but that is dangerous</vt:lpstr>
      <vt:lpstr>Humility and meekness </vt:lpstr>
      <vt:lpstr>Beatitudes</vt:lpstr>
      <vt:lpstr>I get hungry for more of you God</vt:lpstr>
      <vt:lpstr>Hungry for Righteousness</vt:lpstr>
      <vt:lpstr>Beatitudes</vt:lpstr>
      <vt:lpstr>Love One Another</vt:lpstr>
      <vt:lpstr>Beatitudes</vt:lpstr>
      <vt:lpstr>What goes in, comes out</vt:lpstr>
      <vt:lpstr>Read Philippians 4:8 and sing it</vt:lpstr>
      <vt:lpstr>Beatitudes</vt:lpstr>
      <vt:lpstr>How to be a Peacemaker</vt:lpstr>
      <vt:lpstr>Beatitudes</vt:lpstr>
      <vt:lpstr>The Beatitudes – Review in Song</vt:lpstr>
      <vt:lpstr>Jesus gives you a    Abunda-wonderful life!</vt:lpstr>
      <vt:lpstr>PowerPoint Presentation</vt:lpstr>
      <vt:lpstr>EXTRA IDEAS</vt:lpstr>
      <vt:lpstr>What does poor in spirit mean?</vt:lpstr>
      <vt:lpstr>Poor in Spirit   Is the attitude of realizing that you are poor in spiritual things and need God and His blessings!</vt:lpstr>
      <vt:lpstr>How to be a Peacemaker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Janelle Clendenon</dc:creator>
  <cp:lastModifiedBy>Janelle Clendenon</cp:lastModifiedBy>
  <cp:revision>17</cp:revision>
  <dcterms:created xsi:type="dcterms:W3CDTF">2024-12-29T23:56:50Z</dcterms:created>
  <dcterms:modified xsi:type="dcterms:W3CDTF">2025-01-05T01:08:40Z</dcterms:modified>
</cp:coreProperties>
</file>