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83" r:id="rId4"/>
    <p:sldId id="257" r:id="rId5"/>
    <p:sldId id="258" r:id="rId6"/>
    <p:sldId id="275" r:id="rId7"/>
    <p:sldId id="259" r:id="rId8"/>
    <p:sldId id="276" r:id="rId9"/>
    <p:sldId id="260" r:id="rId10"/>
    <p:sldId id="277" r:id="rId11"/>
    <p:sldId id="261" r:id="rId12"/>
    <p:sldId id="285" r:id="rId13"/>
    <p:sldId id="278" r:id="rId14"/>
    <p:sldId id="280" r:id="rId15"/>
    <p:sldId id="265" r:id="rId16"/>
    <p:sldId id="284" r:id="rId17"/>
    <p:sldId id="266" r:id="rId18"/>
    <p:sldId id="267" r:id="rId19"/>
    <p:sldId id="268" r:id="rId20"/>
    <p:sldId id="269" r:id="rId21"/>
    <p:sldId id="281" r:id="rId22"/>
    <p:sldId id="279" r:id="rId23"/>
    <p:sldId id="286" r:id="rId24"/>
    <p:sldId id="282" r:id="rId25"/>
    <p:sldId id="262" r:id="rId26"/>
    <p:sldId id="271" r:id="rId27"/>
    <p:sldId id="272" r:id="rId28"/>
    <p:sldId id="273" r:id="rId29"/>
    <p:sldId id="27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2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1CCCC5-63C9-455E-A0EF-7B9A3DBB436C}" v="4" dt="2025-01-16T00:49:19.0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41" autoAdjust="0"/>
    <p:restoredTop sz="94660"/>
  </p:normalViewPr>
  <p:slideViewPr>
    <p:cSldViewPr snapToGrid="0">
      <p:cViewPr varScale="1">
        <p:scale>
          <a:sx n="82" d="100"/>
          <a:sy n="82" d="100"/>
        </p:scale>
        <p:origin x="2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EBC010C2-37C8-4E65-BECB-484CB73667C0}"/>
    <pc:docChg chg="undo custSel addSld delSld modSld sldOrd">
      <pc:chgData name="Janelle Clendenon" userId="da17313139568148" providerId="LiveId" clId="{EBC010C2-37C8-4E65-BECB-484CB73667C0}" dt="2023-02-18T16:25:15.966" v="3060" actId="113"/>
      <pc:docMkLst>
        <pc:docMk/>
      </pc:docMkLst>
      <pc:sldChg chg="addSp delSp modSp mod">
        <pc:chgData name="Janelle Clendenon" userId="da17313139568148" providerId="LiveId" clId="{EBC010C2-37C8-4E65-BECB-484CB73667C0}" dt="2023-02-17T20:41:21.558" v="1836" actId="21"/>
        <pc:sldMkLst>
          <pc:docMk/>
          <pc:sldMk cId="2284120825" sldId="258"/>
        </pc:sldMkLst>
      </pc:sldChg>
      <pc:sldChg chg="addSp delSp modSp mod">
        <pc:chgData name="Janelle Clendenon" userId="da17313139568148" providerId="LiveId" clId="{EBC010C2-37C8-4E65-BECB-484CB73667C0}" dt="2023-02-17T18:46:27.146" v="1830" actId="1076"/>
        <pc:sldMkLst>
          <pc:docMk/>
          <pc:sldMk cId="322406729" sldId="262"/>
        </pc:sldMkLst>
      </pc:sldChg>
      <pc:sldChg chg="del">
        <pc:chgData name="Janelle Clendenon" userId="da17313139568148" providerId="LiveId" clId="{EBC010C2-37C8-4E65-BECB-484CB73667C0}" dt="2023-02-18T15:31:25.674" v="3007" actId="47"/>
        <pc:sldMkLst>
          <pc:docMk/>
          <pc:sldMk cId="3529887721" sldId="263"/>
        </pc:sldMkLst>
      </pc:sldChg>
      <pc:sldChg chg="del">
        <pc:chgData name="Janelle Clendenon" userId="da17313139568148" providerId="LiveId" clId="{EBC010C2-37C8-4E65-BECB-484CB73667C0}" dt="2023-02-18T15:31:26.421" v="3008" actId="47"/>
        <pc:sldMkLst>
          <pc:docMk/>
          <pc:sldMk cId="9388313" sldId="264"/>
        </pc:sldMkLst>
      </pc:sldChg>
      <pc:sldChg chg="modSp mod ord modAnim">
        <pc:chgData name="Janelle Clendenon" userId="da17313139568148" providerId="LiveId" clId="{EBC010C2-37C8-4E65-BECB-484CB73667C0}" dt="2023-02-18T16:25:15.966" v="3060" actId="113"/>
        <pc:sldMkLst>
          <pc:docMk/>
          <pc:sldMk cId="1619045463" sldId="265"/>
        </pc:sldMkLst>
      </pc:sldChg>
      <pc:sldChg chg="addSp modSp mod modAnim">
        <pc:chgData name="Janelle Clendenon" userId="da17313139568148" providerId="LiveId" clId="{EBC010C2-37C8-4E65-BECB-484CB73667C0}" dt="2023-02-17T20:43:54.691" v="2027" actId="5793"/>
        <pc:sldMkLst>
          <pc:docMk/>
          <pc:sldMk cId="2844414850" sldId="266"/>
        </pc:sldMkLst>
      </pc:sldChg>
      <pc:sldChg chg="addSp modSp mod modAnim">
        <pc:chgData name="Janelle Clendenon" userId="da17313139568148" providerId="LiveId" clId="{EBC010C2-37C8-4E65-BECB-484CB73667C0}" dt="2023-02-17T18:36:31.018" v="1314"/>
        <pc:sldMkLst>
          <pc:docMk/>
          <pc:sldMk cId="2200243723" sldId="267"/>
        </pc:sldMkLst>
      </pc:sldChg>
      <pc:sldChg chg="modSp mod">
        <pc:chgData name="Janelle Clendenon" userId="da17313139568148" providerId="LiveId" clId="{EBC010C2-37C8-4E65-BECB-484CB73667C0}" dt="2023-02-17T18:37:13.974" v="1315" actId="6549"/>
        <pc:sldMkLst>
          <pc:docMk/>
          <pc:sldMk cId="3754244339" sldId="268"/>
        </pc:sldMkLst>
      </pc:sldChg>
      <pc:sldChg chg="addSp delSp modSp mod delAnim">
        <pc:chgData name="Janelle Clendenon" userId="da17313139568148" providerId="LiveId" clId="{EBC010C2-37C8-4E65-BECB-484CB73667C0}" dt="2023-02-17T18:39:41.167" v="1431" actId="20577"/>
        <pc:sldMkLst>
          <pc:docMk/>
          <pc:sldMk cId="3219761819" sldId="269"/>
        </pc:sldMkLst>
      </pc:sldChg>
      <pc:sldChg chg="new del">
        <pc:chgData name="Janelle Clendenon" userId="da17313139568148" providerId="LiveId" clId="{EBC010C2-37C8-4E65-BECB-484CB73667C0}" dt="2023-02-16T01:01:23.265" v="1" actId="680"/>
        <pc:sldMkLst>
          <pc:docMk/>
          <pc:sldMk cId="331576945" sldId="275"/>
        </pc:sldMkLst>
      </pc:sldChg>
      <pc:sldChg chg="addSp delSp modSp add mod delAnim modAnim">
        <pc:chgData name="Janelle Clendenon" userId="da17313139568148" providerId="LiveId" clId="{EBC010C2-37C8-4E65-BECB-484CB73667C0}" dt="2023-02-17T17:51:02.609" v="466" actId="1076"/>
        <pc:sldMkLst>
          <pc:docMk/>
          <pc:sldMk cId="4079313105" sldId="275"/>
        </pc:sldMkLst>
      </pc:sldChg>
      <pc:sldChg chg="addSp delSp modSp add mod ord delAnim modAnim">
        <pc:chgData name="Janelle Clendenon" userId="da17313139568148" providerId="LiveId" clId="{EBC010C2-37C8-4E65-BECB-484CB73667C0}" dt="2023-02-17T18:07:42.212" v="768"/>
        <pc:sldMkLst>
          <pc:docMk/>
          <pc:sldMk cId="2725160294" sldId="276"/>
        </pc:sldMkLst>
      </pc:sldChg>
      <pc:sldChg chg="addSp delSp modSp add mod ord delAnim modAnim">
        <pc:chgData name="Janelle Clendenon" userId="da17313139568148" providerId="LiveId" clId="{EBC010C2-37C8-4E65-BECB-484CB73667C0}" dt="2023-02-17T18:22:54.114" v="941" actId="20577"/>
        <pc:sldMkLst>
          <pc:docMk/>
          <pc:sldMk cId="145485842" sldId="277"/>
        </pc:sldMkLst>
      </pc:sldChg>
      <pc:sldChg chg="addSp delSp modSp add mod ord delAnim modAnim">
        <pc:chgData name="Janelle Clendenon" userId="da17313139568148" providerId="LiveId" clId="{EBC010C2-37C8-4E65-BECB-484CB73667C0}" dt="2023-02-17T18:29:03.859" v="1077"/>
        <pc:sldMkLst>
          <pc:docMk/>
          <pc:sldMk cId="638085015" sldId="278"/>
        </pc:sldMkLst>
      </pc:sldChg>
      <pc:sldChg chg="modSp add mod">
        <pc:chgData name="Janelle Clendenon" userId="da17313139568148" providerId="LiveId" clId="{EBC010C2-37C8-4E65-BECB-484CB73667C0}" dt="2023-02-18T14:55:50.221" v="2573" actId="20577"/>
        <pc:sldMkLst>
          <pc:docMk/>
          <pc:sldMk cId="2324917418" sldId="279"/>
        </pc:sldMkLst>
      </pc:sldChg>
      <pc:sldChg chg="addSp delSp modSp add mod delAnim">
        <pc:chgData name="Janelle Clendenon" userId="da17313139568148" providerId="LiveId" clId="{EBC010C2-37C8-4E65-BECB-484CB73667C0}" dt="2023-02-17T22:39:47.117" v="2127" actId="14100"/>
        <pc:sldMkLst>
          <pc:docMk/>
          <pc:sldMk cId="1653184370" sldId="280"/>
        </pc:sldMkLst>
      </pc:sldChg>
      <pc:sldChg chg="modSp new mod ord">
        <pc:chgData name="Janelle Clendenon" userId="da17313139568148" providerId="LiveId" clId="{EBC010C2-37C8-4E65-BECB-484CB73667C0}" dt="2023-02-18T15:30:16.461" v="3006" actId="20577"/>
        <pc:sldMkLst>
          <pc:docMk/>
          <pc:sldMk cId="1588134291" sldId="281"/>
        </pc:sldMkLst>
      </pc:sldChg>
      <pc:sldChg chg="addSp delSp modSp new del">
        <pc:chgData name="Janelle Clendenon" userId="da17313139568148" providerId="LiveId" clId="{EBC010C2-37C8-4E65-BECB-484CB73667C0}" dt="2023-02-17T22:39:57.289" v="2128" actId="47"/>
        <pc:sldMkLst>
          <pc:docMk/>
          <pc:sldMk cId="3907051157" sldId="281"/>
        </pc:sldMkLst>
      </pc:sldChg>
      <pc:sldChg chg="addSp delSp modSp add mod modAnim">
        <pc:chgData name="Janelle Clendenon" userId="da17313139568148" providerId="LiveId" clId="{EBC010C2-37C8-4E65-BECB-484CB73667C0}" dt="2023-02-17T22:45:50.469" v="2210"/>
        <pc:sldMkLst>
          <pc:docMk/>
          <pc:sldMk cId="3296847872" sldId="282"/>
        </pc:sldMkLst>
      </pc:sldChg>
      <pc:sldChg chg="addSp delSp modSp add mod modAnim">
        <pc:chgData name="Janelle Clendenon" userId="da17313139568148" providerId="LiveId" clId="{EBC010C2-37C8-4E65-BECB-484CB73667C0}" dt="2023-02-17T23:35:54.615" v="2345" actId="1076"/>
        <pc:sldMkLst>
          <pc:docMk/>
          <pc:sldMk cId="3773459815" sldId="283"/>
        </pc:sldMkLst>
      </pc:sldChg>
      <pc:sldChg chg="addSp delSp modSp add mod modAnim">
        <pc:chgData name="Janelle Clendenon" userId="da17313139568148" providerId="LiveId" clId="{EBC010C2-37C8-4E65-BECB-484CB73667C0}" dt="2023-02-18T05:53:58.638" v="2532"/>
        <pc:sldMkLst>
          <pc:docMk/>
          <pc:sldMk cId="8748884" sldId="284"/>
        </pc:sldMkLst>
      </pc:sldChg>
      <pc:sldChg chg="addSp delSp modSp add mod">
        <pc:chgData name="Janelle Clendenon" userId="da17313139568148" providerId="LiveId" clId="{EBC010C2-37C8-4E65-BECB-484CB73667C0}" dt="2023-02-18T15:10:16.324" v="2838" actId="14100"/>
        <pc:sldMkLst>
          <pc:docMk/>
          <pc:sldMk cId="1469502805" sldId="285"/>
        </pc:sldMkLst>
      </pc:sldChg>
      <pc:sldChg chg="add del">
        <pc:chgData name="Janelle Clendenon" userId="da17313139568148" providerId="LiveId" clId="{EBC010C2-37C8-4E65-BECB-484CB73667C0}" dt="2023-02-18T14:56:24.461" v="2575" actId="2890"/>
        <pc:sldMkLst>
          <pc:docMk/>
          <pc:sldMk cId="4151262625" sldId="285"/>
        </pc:sldMkLst>
      </pc:sldChg>
      <pc:sldChg chg="addSp delSp modSp add mod delAnim modAnim">
        <pc:chgData name="Janelle Clendenon" userId="da17313139568148" providerId="LiveId" clId="{EBC010C2-37C8-4E65-BECB-484CB73667C0}" dt="2023-02-18T15:29:42.610" v="3003"/>
        <pc:sldMkLst>
          <pc:docMk/>
          <pc:sldMk cId="3208784665" sldId="286"/>
        </pc:sldMkLst>
      </pc:sldChg>
    </pc:docChg>
  </pc:docChgLst>
  <pc:docChgLst>
    <pc:chgData name="Janelle Clendenon" userId="da17313139568148" providerId="LiveId" clId="{EF1CCCC5-63C9-455E-A0EF-7B9A3DBB436C}"/>
    <pc:docChg chg="modSld">
      <pc:chgData name="Janelle Clendenon" userId="da17313139568148" providerId="LiveId" clId="{EF1CCCC5-63C9-455E-A0EF-7B9A3DBB436C}" dt="2025-01-16T00:49:19.029" v="4"/>
      <pc:docMkLst>
        <pc:docMk/>
      </pc:docMkLst>
      <pc:sldChg chg="addSp modSp mod">
        <pc:chgData name="Janelle Clendenon" userId="da17313139568148" providerId="LiveId" clId="{EF1CCCC5-63C9-455E-A0EF-7B9A3DBB436C}" dt="2025-01-16T00:48:47.795" v="1" actId="6549"/>
        <pc:sldMkLst>
          <pc:docMk/>
          <pc:sldMk cId="2884332292" sldId="274"/>
        </pc:sldMkLst>
        <pc:spChg chg="mod">
          <ac:chgData name="Janelle Clendenon" userId="da17313139568148" providerId="LiveId" clId="{EF1CCCC5-63C9-455E-A0EF-7B9A3DBB436C}" dt="2025-01-16T00:48:47.795" v="1" actId="6549"/>
          <ac:spMkLst>
            <pc:docMk/>
            <pc:sldMk cId="2884332292" sldId="274"/>
            <ac:spMk id="2" creationId="{5EAC382E-0D98-C320-265D-FA4E3AF44606}"/>
          </ac:spMkLst>
        </pc:spChg>
        <pc:spChg chg="add mod">
          <ac:chgData name="Janelle Clendenon" userId="da17313139568148" providerId="LiveId" clId="{EF1CCCC5-63C9-455E-A0EF-7B9A3DBB436C}" dt="2025-01-16T00:48:43.158" v="0"/>
          <ac:spMkLst>
            <pc:docMk/>
            <pc:sldMk cId="2884332292" sldId="274"/>
            <ac:spMk id="4" creationId="{BBCB2838-E0BA-4418-7747-210AC4DE6957}"/>
          </ac:spMkLst>
        </pc:spChg>
        <pc:picChg chg="add mod">
          <ac:chgData name="Janelle Clendenon" userId="da17313139568148" providerId="LiveId" clId="{EF1CCCC5-63C9-455E-A0EF-7B9A3DBB436C}" dt="2025-01-16T00:48:43.158" v="0"/>
          <ac:picMkLst>
            <pc:docMk/>
            <pc:sldMk cId="2884332292" sldId="274"/>
            <ac:picMk id="3" creationId="{57B4F626-E53E-2502-6106-B9171C50EBA7}"/>
          </ac:picMkLst>
        </pc:picChg>
      </pc:sldChg>
      <pc:sldChg chg="modAnim">
        <pc:chgData name="Janelle Clendenon" userId="da17313139568148" providerId="LiveId" clId="{EF1CCCC5-63C9-455E-A0EF-7B9A3DBB436C}" dt="2025-01-16T00:49:19.029" v="4"/>
        <pc:sldMkLst>
          <pc:docMk/>
          <pc:sldMk cId="3773459815" sldId="283"/>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C8623-4FF0-4BCB-7F47-4A2CF735CA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399D80D-BA4A-7392-D892-D095CBD614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F76489-70A5-0B5E-D722-C49883D27EC0}"/>
              </a:ext>
            </a:extLst>
          </p:cNvPr>
          <p:cNvSpPr>
            <a:spLocks noGrp="1"/>
          </p:cNvSpPr>
          <p:nvPr>
            <p:ph type="dt" sz="half" idx="10"/>
          </p:nvPr>
        </p:nvSpPr>
        <p:spPr/>
        <p:txBody>
          <a:bodyPr/>
          <a:lstStyle/>
          <a:p>
            <a:fld id="{CD58F3A3-19F7-4E8F-A8BC-D20AB9B70546}" type="datetimeFigureOut">
              <a:rPr lang="en-US" smtClean="0"/>
              <a:t>1/15/2025</a:t>
            </a:fld>
            <a:endParaRPr lang="en-US"/>
          </a:p>
        </p:txBody>
      </p:sp>
      <p:sp>
        <p:nvSpPr>
          <p:cNvPr id="5" name="Footer Placeholder 4">
            <a:extLst>
              <a:ext uri="{FF2B5EF4-FFF2-40B4-BE49-F238E27FC236}">
                <a16:creationId xmlns:a16="http://schemas.microsoft.com/office/drawing/2014/main" id="{18EF0B7C-3A6F-6F8A-E9B4-C09EB7AE48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EA8C2D-153E-875D-6D9C-4AFA1B1E58D4}"/>
              </a:ext>
            </a:extLst>
          </p:cNvPr>
          <p:cNvSpPr>
            <a:spLocks noGrp="1"/>
          </p:cNvSpPr>
          <p:nvPr>
            <p:ph type="sldNum" sz="quarter" idx="12"/>
          </p:nvPr>
        </p:nvSpPr>
        <p:spPr/>
        <p:txBody>
          <a:bodyPr/>
          <a:lstStyle/>
          <a:p>
            <a:fld id="{8BF2C73B-DCAC-4EAE-A956-0E8A6CA9A8A0}" type="slidenum">
              <a:rPr lang="en-US" smtClean="0"/>
              <a:t>‹#›</a:t>
            </a:fld>
            <a:endParaRPr lang="en-US"/>
          </a:p>
        </p:txBody>
      </p:sp>
    </p:spTree>
    <p:extLst>
      <p:ext uri="{BB962C8B-B14F-4D97-AF65-F5344CB8AC3E}">
        <p14:creationId xmlns:p14="http://schemas.microsoft.com/office/powerpoint/2010/main" val="3938186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49E65-E2EB-985F-D7E7-22E874D5DA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96332E-7348-7972-8352-0D1EACA246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B8D427-29D6-2616-3DC1-F520D4924FD5}"/>
              </a:ext>
            </a:extLst>
          </p:cNvPr>
          <p:cNvSpPr>
            <a:spLocks noGrp="1"/>
          </p:cNvSpPr>
          <p:nvPr>
            <p:ph type="dt" sz="half" idx="10"/>
          </p:nvPr>
        </p:nvSpPr>
        <p:spPr/>
        <p:txBody>
          <a:bodyPr/>
          <a:lstStyle/>
          <a:p>
            <a:fld id="{CD58F3A3-19F7-4E8F-A8BC-D20AB9B70546}" type="datetimeFigureOut">
              <a:rPr lang="en-US" smtClean="0"/>
              <a:t>1/15/2025</a:t>
            </a:fld>
            <a:endParaRPr lang="en-US"/>
          </a:p>
        </p:txBody>
      </p:sp>
      <p:sp>
        <p:nvSpPr>
          <p:cNvPr id="5" name="Footer Placeholder 4">
            <a:extLst>
              <a:ext uri="{FF2B5EF4-FFF2-40B4-BE49-F238E27FC236}">
                <a16:creationId xmlns:a16="http://schemas.microsoft.com/office/drawing/2014/main" id="{BD071828-0DCD-6A9D-7442-A83C0E0E94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8C5827-6485-6E81-BB24-B9E786601E25}"/>
              </a:ext>
            </a:extLst>
          </p:cNvPr>
          <p:cNvSpPr>
            <a:spLocks noGrp="1"/>
          </p:cNvSpPr>
          <p:nvPr>
            <p:ph type="sldNum" sz="quarter" idx="12"/>
          </p:nvPr>
        </p:nvSpPr>
        <p:spPr/>
        <p:txBody>
          <a:bodyPr/>
          <a:lstStyle/>
          <a:p>
            <a:fld id="{8BF2C73B-DCAC-4EAE-A956-0E8A6CA9A8A0}" type="slidenum">
              <a:rPr lang="en-US" smtClean="0"/>
              <a:t>‹#›</a:t>
            </a:fld>
            <a:endParaRPr lang="en-US"/>
          </a:p>
        </p:txBody>
      </p:sp>
    </p:spTree>
    <p:extLst>
      <p:ext uri="{BB962C8B-B14F-4D97-AF65-F5344CB8AC3E}">
        <p14:creationId xmlns:p14="http://schemas.microsoft.com/office/powerpoint/2010/main" val="1272716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F54B-26A8-EB1D-FC82-0488F4234B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A32893-E2A8-D1F8-9FE1-17F5631906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B691E2-579A-5189-A396-73C2D497D143}"/>
              </a:ext>
            </a:extLst>
          </p:cNvPr>
          <p:cNvSpPr>
            <a:spLocks noGrp="1"/>
          </p:cNvSpPr>
          <p:nvPr>
            <p:ph type="dt" sz="half" idx="10"/>
          </p:nvPr>
        </p:nvSpPr>
        <p:spPr/>
        <p:txBody>
          <a:bodyPr/>
          <a:lstStyle/>
          <a:p>
            <a:fld id="{CD58F3A3-19F7-4E8F-A8BC-D20AB9B70546}" type="datetimeFigureOut">
              <a:rPr lang="en-US" smtClean="0"/>
              <a:t>1/15/2025</a:t>
            </a:fld>
            <a:endParaRPr lang="en-US"/>
          </a:p>
        </p:txBody>
      </p:sp>
      <p:sp>
        <p:nvSpPr>
          <p:cNvPr id="5" name="Footer Placeholder 4">
            <a:extLst>
              <a:ext uri="{FF2B5EF4-FFF2-40B4-BE49-F238E27FC236}">
                <a16:creationId xmlns:a16="http://schemas.microsoft.com/office/drawing/2014/main" id="{64E56396-7B84-5D20-746E-16F18F9FCE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42BF73-F7B7-AB4C-7CD8-1ECF5816C27E}"/>
              </a:ext>
            </a:extLst>
          </p:cNvPr>
          <p:cNvSpPr>
            <a:spLocks noGrp="1"/>
          </p:cNvSpPr>
          <p:nvPr>
            <p:ph type="sldNum" sz="quarter" idx="12"/>
          </p:nvPr>
        </p:nvSpPr>
        <p:spPr/>
        <p:txBody>
          <a:bodyPr/>
          <a:lstStyle/>
          <a:p>
            <a:fld id="{8BF2C73B-DCAC-4EAE-A956-0E8A6CA9A8A0}" type="slidenum">
              <a:rPr lang="en-US" smtClean="0"/>
              <a:t>‹#›</a:t>
            </a:fld>
            <a:endParaRPr lang="en-US"/>
          </a:p>
        </p:txBody>
      </p:sp>
    </p:spTree>
    <p:extLst>
      <p:ext uri="{BB962C8B-B14F-4D97-AF65-F5344CB8AC3E}">
        <p14:creationId xmlns:p14="http://schemas.microsoft.com/office/powerpoint/2010/main" val="3484367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E3FAC-C109-7E12-75DE-F52A79E714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ABCC33-8F56-02ED-E685-FFBF7EAFC0E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A7937E-2A13-B2B5-8D74-4D3B5E75CF4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AB6138C-C848-30D4-BF09-E7248C3FCDCC}"/>
              </a:ext>
            </a:extLst>
          </p:cNvPr>
          <p:cNvSpPr>
            <a:spLocks noGrp="1"/>
          </p:cNvSpPr>
          <p:nvPr>
            <p:ph type="dt" sz="half" idx="10"/>
          </p:nvPr>
        </p:nvSpPr>
        <p:spPr/>
        <p:txBody>
          <a:bodyPr/>
          <a:lstStyle/>
          <a:p>
            <a:fld id="{CD58F3A3-19F7-4E8F-A8BC-D20AB9B70546}" type="datetimeFigureOut">
              <a:rPr lang="en-US" smtClean="0"/>
              <a:t>1/15/2025</a:t>
            </a:fld>
            <a:endParaRPr lang="en-US"/>
          </a:p>
        </p:txBody>
      </p:sp>
      <p:sp>
        <p:nvSpPr>
          <p:cNvPr id="6" name="Footer Placeholder 5">
            <a:extLst>
              <a:ext uri="{FF2B5EF4-FFF2-40B4-BE49-F238E27FC236}">
                <a16:creationId xmlns:a16="http://schemas.microsoft.com/office/drawing/2014/main" id="{9B8C9C21-1DCD-5BD5-A042-493B171FE9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5ACC55-3B22-1C8B-2FC0-F204D4A9EE57}"/>
              </a:ext>
            </a:extLst>
          </p:cNvPr>
          <p:cNvSpPr>
            <a:spLocks noGrp="1"/>
          </p:cNvSpPr>
          <p:nvPr>
            <p:ph type="sldNum" sz="quarter" idx="12"/>
          </p:nvPr>
        </p:nvSpPr>
        <p:spPr/>
        <p:txBody>
          <a:bodyPr/>
          <a:lstStyle/>
          <a:p>
            <a:fld id="{8BF2C73B-DCAC-4EAE-A956-0E8A6CA9A8A0}" type="slidenum">
              <a:rPr lang="en-US" smtClean="0"/>
              <a:t>‹#›</a:t>
            </a:fld>
            <a:endParaRPr lang="en-US"/>
          </a:p>
        </p:txBody>
      </p:sp>
    </p:spTree>
    <p:extLst>
      <p:ext uri="{BB962C8B-B14F-4D97-AF65-F5344CB8AC3E}">
        <p14:creationId xmlns:p14="http://schemas.microsoft.com/office/powerpoint/2010/main" val="4217498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78DDA-3012-9851-CF00-41F0C299DB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C45B21-43E1-9691-3EA7-60EA50843A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08C8CB-BC56-07EB-855A-4D1E5EB0F9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2EB7B7C-59ED-C7A5-78F5-E173C7D33A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844FFF-9D9B-CE16-419A-7AF4BD712C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33989F8-66DD-83A8-5A05-08989CDAE425}"/>
              </a:ext>
            </a:extLst>
          </p:cNvPr>
          <p:cNvSpPr>
            <a:spLocks noGrp="1"/>
          </p:cNvSpPr>
          <p:nvPr>
            <p:ph type="dt" sz="half" idx="10"/>
          </p:nvPr>
        </p:nvSpPr>
        <p:spPr/>
        <p:txBody>
          <a:bodyPr/>
          <a:lstStyle/>
          <a:p>
            <a:fld id="{CD58F3A3-19F7-4E8F-A8BC-D20AB9B70546}" type="datetimeFigureOut">
              <a:rPr lang="en-US" smtClean="0"/>
              <a:t>1/15/2025</a:t>
            </a:fld>
            <a:endParaRPr lang="en-US"/>
          </a:p>
        </p:txBody>
      </p:sp>
      <p:sp>
        <p:nvSpPr>
          <p:cNvPr id="8" name="Footer Placeholder 7">
            <a:extLst>
              <a:ext uri="{FF2B5EF4-FFF2-40B4-BE49-F238E27FC236}">
                <a16:creationId xmlns:a16="http://schemas.microsoft.com/office/drawing/2014/main" id="{A36747F8-B384-E58C-FA11-29AE40F159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62245D8-3293-803C-AA5F-F0DB04B788BD}"/>
              </a:ext>
            </a:extLst>
          </p:cNvPr>
          <p:cNvSpPr>
            <a:spLocks noGrp="1"/>
          </p:cNvSpPr>
          <p:nvPr>
            <p:ph type="sldNum" sz="quarter" idx="12"/>
          </p:nvPr>
        </p:nvSpPr>
        <p:spPr/>
        <p:txBody>
          <a:bodyPr/>
          <a:lstStyle/>
          <a:p>
            <a:fld id="{8BF2C73B-DCAC-4EAE-A956-0E8A6CA9A8A0}" type="slidenum">
              <a:rPr lang="en-US" smtClean="0"/>
              <a:t>‹#›</a:t>
            </a:fld>
            <a:endParaRPr lang="en-US"/>
          </a:p>
        </p:txBody>
      </p:sp>
    </p:spTree>
    <p:extLst>
      <p:ext uri="{BB962C8B-B14F-4D97-AF65-F5344CB8AC3E}">
        <p14:creationId xmlns:p14="http://schemas.microsoft.com/office/powerpoint/2010/main" val="4242543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D907B-88BB-628B-E891-6633060D44A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F1482DA-C197-9173-2CC4-8492E453005B}"/>
              </a:ext>
            </a:extLst>
          </p:cNvPr>
          <p:cNvSpPr>
            <a:spLocks noGrp="1"/>
          </p:cNvSpPr>
          <p:nvPr>
            <p:ph type="dt" sz="half" idx="10"/>
          </p:nvPr>
        </p:nvSpPr>
        <p:spPr/>
        <p:txBody>
          <a:bodyPr/>
          <a:lstStyle/>
          <a:p>
            <a:fld id="{CD58F3A3-19F7-4E8F-A8BC-D20AB9B70546}" type="datetimeFigureOut">
              <a:rPr lang="en-US" smtClean="0"/>
              <a:t>1/15/2025</a:t>
            </a:fld>
            <a:endParaRPr lang="en-US"/>
          </a:p>
        </p:txBody>
      </p:sp>
      <p:sp>
        <p:nvSpPr>
          <p:cNvPr id="4" name="Footer Placeholder 3">
            <a:extLst>
              <a:ext uri="{FF2B5EF4-FFF2-40B4-BE49-F238E27FC236}">
                <a16:creationId xmlns:a16="http://schemas.microsoft.com/office/drawing/2014/main" id="{8FCDE30B-3F3D-791A-9922-2425C746495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B168B8-ADA5-D8F7-8588-6473097AF8B1}"/>
              </a:ext>
            </a:extLst>
          </p:cNvPr>
          <p:cNvSpPr>
            <a:spLocks noGrp="1"/>
          </p:cNvSpPr>
          <p:nvPr>
            <p:ph type="sldNum" sz="quarter" idx="12"/>
          </p:nvPr>
        </p:nvSpPr>
        <p:spPr/>
        <p:txBody>
          <a:bodyPr/>
          <a:lstStyle/>
          <a:p>
            <a:fld id="{8BF2C73B-DCAC-4EAE-A956-0E8A6CA9A8A0}" type="slidenum">
              <a:rPr lang="en-US" smtClean="0"/>
              <a:t>‹#›</a:t>
            </a:fld>
            <a:endParaRPr lang="en-US"/>
          </a:p>
        </p:txBody>
      </p:sp>
    </p:spTree>
    <p:extLst>
      <p:ext uri="{BB962C8B-B14F-4D97-AF65-F5344CB8AC3E}">
        <p14:creationId xmlns:p14="http://schemas.microsoft.com/office/powerpoint/2010/main" val="3323818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951001-2A1B-7EF2-2942-276B00C5EFA2}"/>
              </a:ext>
            </a:extLst>
          </p:cNvPr>
          <p:cNvSpPr>
            <a:spLocks noGrp="1"/>
          </p:cNvSpPr>
          <p:nvPr>
            <p:ph type="dt" sz="half" idx="10"/>
          </p:nvPr>
        </p:nvSpPr>
        <p:spPr/>
        <p:txBody>
          <a:bodyPr/>
          <a:lstStyle/>
          <a:p>
            <a:fld id="{CD58F3A3-19F7-4E8F-A8BC-D20AB9B70546}" type="datetimeFigureOut">
              <a:rPr lang="en-US" smtClean="0"/>
              <a:t>1/15/2025</a:t>
            </a:fld>
            <a:endParaRPr lang="en-US"/>
          </a:p>
        </p:txBody>
      </p:sp>
      <p:sp>
        <p:nvSpPr>
          <p:cNvPr id="3" name="Footer Placeholder 2">
            <a:extLst>
              <a:ext uri="{FF2B5EF4-FFF2-40B4-BE49-F238E27FC236}">
                <a16:creationId xmlns:a16="http://schemas.microsoft.com/office/drawing/2014/main" id="{3A614504-9776-8C36-57A3-1C6133EBBE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2023EDA-E0FB-3743-2425-47E6F76AE571}"/>
              </a:ext>
            </a:extLst>
          </p:cNvPr>
          <p:cNvSpPr>
            <a:spLocks noGrp="1"/>
          </p:cNvSpPr>
          <p:nvPr>
            <p:ph type="sldNum" sz="quarter" idx="12"/>
          </p:nvPr>
        </p:nvSpPr>
        <p:spPr/>
        <p:txBody>
          <a:bodyPr/>
          <a:lstStyle/>
          <a:p>
            <a:fld id="{8BF2C73B-DCAC-4EAE-A956-0E8A6CA9A8A0}" type="slidenum">
              <a:rPr lang="en-US" smtClean="0"/>
              <a:t>‹#›</a:t>
            </a:fld>
            <a:endParaRPr lang="en-US"/>
          </a:p>
        </p:txBody>
      </p:sp>
    </p:spTree>
    <p:extLst>
      <p:ext uri="{BB962C8B-B14F-4D97-AF65-F5344CB8AC3E}">
        <p14:creationId xmlns:p14="http://schemas.microsoft.com/office/powerpoint/2010/main" val="975683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8793C-49C1-299D-777E-B3E71DD271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22AAD2A-438D-B50C-686C-87BD592EA3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3BE43F-A6AC-4190-703A-6CCA60A34C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6FB124-9DFF-E805-77F5-824F0E13B574}"/>
              </a:ext>
            </a:extLst>
          </p:cNvPr>
          <p:cNvSpPr>
            <a:spLocks noGrp="1"/>
          </p:cNvSpPr>
          <p:nvPr>
            <p:ph type="dt" sz="half" idx="10"/>
          </p:nvPr>
        </p:nvSpPr>
        <p:spPr/>
        <p:txBody>
          <a:bodyPr/>
          <a:lstStyle/>
          <a:p>
            <a:fld id="{CD58F3A3-19F7-4E8F-A8BC-D20AB9B70546}" type="datetimeFigureOut">
              <a:rPr lang="en-US" smtClean="0"/>
              <a:t>1/15/2025</a:t>
            </a:fld>
            <a:endParaRPr lang="en-US"/>
          </a:p>
        </p:txBody>
      </p:sp>
      <p:sp>
        <p:nvSpPr>
          <p:cNvPr id="6" name="Footer Placeholder 5">
            <a:extLst>
              <a:ext uri="{FF2B5EF4-FFF2-40B4-BE49-F238E27FC236}">
                <a16:creationId xmlns:a16="http://schemas.microsoft.com/office/drawing/2014/main" id="{A1DD0213-FBFD-AB81-B7BF-03928953E9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2D7598-4C4C-473B-E359-35F63B4FD27B}"/>
              </a:ext>
            </a:extLst>
          </p:cNvPr>
          <p:cNvSpPr>
            <a:spLocks noGrp="1"/>
          </p:cNvSpPr>
          <p:nvPr>
            <p:ph type="sldNum" sz="quarter" idx="12"/>
          </p:nvPr>
        </p:nvSpPr>
        <p:spPr/>
        <p:txBody>
          <a:bodyPr/>
          <a:lstStyle/>
          <a:p>
            <a:fld id="{8BF2C73B-DCAC-4EAE-A956-0E8A6CA9A8A0}" type="slidenum">
              <a:rPr lang="en-US" smtClean="0"/>
              <a:t>‹#›</a:t>
            </a:fld>
            <a:endParaRPr lang="en-US"/>
          </a:p>
        </p:txBody>
      </p:sp>
    </p:spTree>
    <p:extLst>
      <p:ext uri="{BB962C8B-B14F-4D97-AF65-F5344CB8AC3E}">
        <p14:creationId xmlns:p14="http://schemas.microsoft.com/office/powerpoint/2010/main" val="3262393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D06D2-1A7C-94F9-BD84-E539ACD583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951E13D-C723-077E-BEE5-02EC0D72F7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9A9A241-C18B-1FBB-1DD5-98BDEB5F4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267451-CBA2-A423-1793-EB7965417B74}"/>
              </a:ext>
            </a:extLst>
          </p:cNvPr>
          <p:cNvSpPr>
            <a:spLocks noGrp="1"/>
          </p:cNvSpPr>
          <p:nvPr>
            <p:ph type="dt" sz="half" idx="10"/>
          </p:nvPr>
        </p:nvSpPr>
        <p:spPr/>
        <p:txBody>
          <a:bodyPr/>
          <a:lstStyle/>
          <a:p>
            <a:fld id="{CD58F3A3-19F7-4E8F-A8BC-D20AB9B70546}" type="datetimeFigureOut">
              <a:rPr lang="en-US" smtClean="0"/>
              <a:t>1/15/2025</a:t>
            </a:fld>
            <a:endParaRPr lang="en-US"/>
          </a:p>
        </p:txBody>
      </p:sp>
      <p:sp>
        <p:nvSpPr>
          <p:cNvPr id="6" name="Footer Placeholder 5">
            <a:extLst>
              <a:ext uri="{FF2B5EF4-FFF2-40B4-BE49-F238E27FC236}">
                <a16:creationId xmlns:a16="http://schemas.microsoft.com/office/drawing/2014/main" id="{0BFBFE83-FA3B-4C47-C75F-9860B5A957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96FDBF-2A1A-2806-8C79-7344F8371EC7}"/>
              </a:ext>
            </a:extLst>
          </p:cNvPr>
          <p:cNvSpPr>
            <a:spLocks noGrp="1"/>
          </p:cNvSpPr>
          <p:nvPr>
            <p:ph type="sldNum" sz="quarter" idx="12"/>
          </p:nvPr>
        </p:nvSpPr>
        <p:spPr/>
        <p:txBody>
          <a:bodyPr/>
          <a:lstStyle/>
          <a:p>
            <a:fld id="{8BF2C73B-DCAC-4EAE-A956-0E8A6CA9A8A0}" type="slidenum">
              <a:rPr lang="en-US" smtClean="0"/>
              <a:t>‹#›</a:t>
            </a:fld>
            <a:endParaRPr lang="en-US"/>
          </a:p>
        </p:txBody>
      </p:sp>
    </p:spTree>
    <p:extLst>
      <p:ext uri="{BB962C8B-B14F-4D97-AF65-F5344CB8AC3E}">
        <p14:creationId xmlns:p14="http://schemas.microsoft.com/office/powerpoint/2010/main" val="1210223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BD703-A7B0-25AE-B8D8-2D771AB782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A83BB1-35A4-23C0-921F-E6D0313CCE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AA30F9-E584-7332-8864-A3C5BBF6FA5D}"/>
              </a:ext>
            </a:extLst>
          </p:cNvPr>
          <p:cNvSpPr>
            <a:spLocks noGrp="1"/>
          </p:cNvSpPr>
          <p:nvPr>
            <p:ph type="dt" sz="half" idx="10"/>
          </p:nvPr>
        </p:nvSpPr>
        <p:spPr/>
        <p:txBody>
          <a:bodyPr/>
          <a:lstStyle/>
          <a:p>
            <a:fld id="{CD58F3A3-19F7-4E8F-A8BC-D20AB9B70546}" type="datetimeFigureOut">
              <a:rPr lang="en-US" smtClean="0"/>
              <a:t>1/15/2025</a:t>
            </a:fld>
            <a:endParaRPr lang="en-US"/>
          </a:p>
        </p:txBody>
      </p:sp>
      <p:sp>
        <p:nvSpPr>
          <p:cNvPr id="5" name="Footer Placeholder 4">
            <a:extLst>
              <a:ext uri="{FF2B5EF4-FFF2-40B4-BE49-F238E27FC236}">
                <a16:creationId xmlns:a16="http://schemas.microsoft.com/office/drawing/2014/main" id="{9E0AD81D-3013-CB82-726A-9E7BA01A38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E7FAE0-84FB-02B8-CBD8-6AE6C1380905}"/>
              </a:ext>
            </a:extLst>
          </p:cNvPr>
          <p:cNvSpPr>
            <a:spLocks noGrp="1"/>
          </p:cNvSpPr>
          <p:nvPr>
            <p:ph type="sldNum" sz="quarter" idx="12"/>
          </p:nvPr>
        </p:nvSpPr>
        <p:spPr/>
        <p:txBody>
          <a:bodyPr/>
          <a:lstStyle/>
          <a:p>
            <a:fld id="{8BF2C73B-DCAC-4EAE-A956-0E8A6CA9A8A0}" type="slidenum">
              <a:rPr lang="en-US" smtClean="0"/>
              <a:t>‹#›</a:t>
            </a:fld>
            <a:endParaRPr lang="en-US"/>
          </a:p>
        </p:txBody>
      </p:sp>
    </p:spTree>
    <p:extLst>
      <p:ext uri="{BB962C8B-B14F-4D97-AF65-F5344CB8AC3E}">
        <p14:creationId xmlns:p14="http://schemas.microsoft.com/office/powerpoint/2010/main" val="4047943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EE1F49-A5CD-581C-19B8-0071F88FD0A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4DED06-BDE3-F2E3-9A5A-2B427D2F3F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284DE9-50CE-F794-2A67-1299D7B81E3A}"/>
              </a:ext>
            </a:extLst>
          </p:cNvPr>
          <p:cNvSpPr>
            <a:spLocks noGrp="1"/>
          </p:cNvSpPr>
          <p:nvPr>
            <p:ph type="dt" sz="half" idx="10"/>
          </p:nvPr>
        </p:nvSpPr>
        <p:spPr/>
        <p:txBody>
          <a:bodyPr/>
          <a:lstStyle/>
          <a:p>
            <a:fld id="{CD58F3A3-19F7-4E8F-A8BC-D20AB9B70546}" type="datetimeFigureOut">
              <a:rPr lang="en-US" smtClean="0"/>
              <a:t>1/15/2025</a:t>
            </a:fld>
            <a:endParaRPr lang="en-US"/>
          </a:p>
        </p:txBody>
      </p:sp>
      <p:sp>
        <p:nvSpPr>
          <p:cNvPr id="5" name="Footer Placeholder 4">
            <a:extLst>
              <a:ext uri="{FF2B5EF4-FFF2-40B4-BE49-F238E27FC236}">
                <a16:creationId xmlns:a16="http://schemas.microsoft.com/office/drawing/2014/main" id="{4C09CEBB-3B64-CEE8-521D-0A59F129E9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C5C3FD-3C3E-D6A1-4E19-6390B8D54224}"/>
              </a:ext>
            </a:extLst>
          </p:cNvPr>
          <p:cNvSpPr>
            <a:spLocks noGrp="1"/>
          </p:cNvSpPr>
          <p:nvPr>
            <p:ph type="sldNum" sz="quarter" idx="12"/>
          </p:nvPr>
        </p:nvSpPr>
        <p:spPr/>
        <p:txBody>
          <a:bodyPr/>
          <a:lstStyle/>
          <a:p>
            <a:fld id="{8BF2C73B-DCAC-4EAE-A956-0E8A6CA9A8A0}" type="slidenum">
              <a:rPr lang="en-US" smtClean="0"/>
              <a:t>‹#›</a:t>
            </a:fld>
            <a:endParaRPr lang="en-US"/>
          </a:p>
        </p:txBody>
      </p:sp>
    </p:spTree>
    <p:extLst>
      <p:ext uri="{BB962C8B-B14F-4D97-AF65-F5344CB8AC3E}">
        <p14:creationId xmlns:p14="http://schemas.microsoft.com/office/powerpoint/2010/main" val="405655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7000" b="-7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85DC81-927C-A0F4-13BE-8C92CE499C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0C78BA1-F1B7-2DEC-90D1-ACDA986873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08B64E-F80C-7A63-5255-D01928AAAF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58F3A3-19F7-4E8F-A8BC-D20AB9B70546}" type="datetimeFigureOut">
              <a:rPr lang="en-US" smtClean="0"/>
              <a:t>1/15/2025</a:t>
            </a:fld>
            <a:endParaRPr lang="en-US"/>
          </a:p>
        </p:txBody>
      </p:sp>
      <p:sp>
        <p:nvSpPr>
          <p:cNvPr id="5" name="Footer Placeholder 4">
            <a:extLst>
              <a:ext uri="{FF2B5EF4-FFF2-40B4-BE49-F238E27FC236}">
                <a16:creationId xmlns:a16="http://schemas.microsoft.com/office/drawing/2014/main" id="{FC57D423-68F0-954A-A830-3829A103DA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5E43E34-0A5A-182B-C51A-32B746A5F3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F2C73B-DCAC-4EAE-A956-0E8A6CA9A8A0}" type="slidenum">
              <a:rPr lang="en-US" smtClean="0"/>
              <a:t>‹#›</a:t>
            </a:fld>
            <a:endParaRPr lang="en-US"/>
          </a:p>
        </p:txBody>
      </p:sp>
    </p:spTree>
    <p:extLst>
      <p:ext uri="{BB962C8B-B14F-4D97-AF65-F5344CB8AC3E}">
        <p14:creationId xmlns:p14="http://schemas.microsoft.com/office/powerpoint/2010/main" val="2264737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6.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6.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8.xml"/><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8.xm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Layout" Target="../slideLayouts/slideLayout8.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4.jpg"/><Relationship Id="rId2" Type="http://schemas.openxmlformats.org/officeDocument/2006/relationships/image" Target="../media/image11.png"/><Relationship Id="rId1" Type="http://schemas.openxmlformats.org/officeDocument/2006/relationships/slideLayout" Target="../slideLayouts/slideLayout8.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jpg"/><Relationship Id="rId1" Type="http://schemas.openxmlformats.org/officeDocument/2006/relationships/slideLayout" Target="../slideLayouts/slideLayout8.xml"/><Relationship Id="rId4" Type="http://schemas.openxmlformats.org/officeDocument/2006/relationships/image" Target="../media/image29.jpg"/></Relationships>
</file>

<file path=ppt/slides/_rels/slide13.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12.png"/><Relationship Id="rId7" Type="http://schemas.openxmlformats.org/officeDocument/2006/relationships/image" Target="../media/image30.png"/><Relationship Id="rId2" Type="http://schemas.openxmlformats.org/officeDocument/2006/relationships/image" Target="../media/image11.png"/><Relationship Id="rId1" Type="http://schemas.openxmlformats.org/officeDocument/2006/relationships/slideLayout" Target="../slideLayouts/slideLayout8.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18.jpg"/><Relationship Id="rId9"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hyperlink" Target="https://www.biblegateway.com/passage/?search=Matthew+13&amp;version=NIV#fen-NIV-23555a" TargetMode="External"/><Relationship Id="rId2" Type="http://schemas.openxmlformats.org/officeDocument/2006/relationships/image" Target="../media/image35.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8.xml"/><Relationship Id="rId5" Type="http://schemas.openxmlformats.org/officeDocument/2006/relationships/image" Target="../media/image38.png"/><Relationship Id="rId4" Type="http://schemas.openxmlformats.org/officeDocument/2006/relationships/image" Target="../media/image37.jpg"/></Relationships>
</file>

<file path=ppt/slides/_rels/slide17.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2.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2.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6.jpg"/><Relationship Id="rId1" Type="http://schemas.openxmlformats.org/officeDocument/2006/relationships/slideLayout" Target="../slideLayouts/slideLayout8.xml"/><Relationship Id="rId5" Type="http://schemas.openxmlformats.org/officeDocument/2006/relationships/image" Target="../media/image43.jpg"/><Relationship Id="rId4" Type="http://schemas.openxmlformats.org/officeDocument/2006/relationships/image" Target="../media/image15.jpg"/></Relationships>
</file>

<file path=ppt/slides/_rels/slide2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8.xml"/><Relationship Id="rId4" Type="http://schemas.openxmlformats.org/officeDocument/2006/relationships/image" Target="../media/image47.jpg"/></Relationships>
</file>

<file path=ppt/slides/_rels/slide2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6.xml"/><Relationship Id="rId1" Type="http://schemas.openxmlformats.org/officeDocument/2006/relationships/video" Target="https://www.youtube.com/embed/aH2OI7inS_U?feature=oembed"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slideLayout" Target="../slideLayouts/slideLayout6.xml"/><Relationship Id="rId1" Type="http://schemas.openxmlformats.org/officeDocument/2006/relationships/video" Target="https://www.youtube.com/embed/V_GEC5Rs0JY?feature=oembed"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slideLayout" Target="../slideLayouts/slideLayout6.xml"/><Relationship Id="rId1" Type="http://schemas.openxmlformats.org/officeDocument/2006/relationships/video" Target="https://www.youtube.com/embed/gexIkwMKyWQ?feature=oembed"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activity-array.com/" TargetMode="External"/><Relationship Id="rId2" Type="http://schemas.openxmlformats.org/officeDocument/2006/relationships/image" Target="../media/image5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F9754-FAE3-F0FE-5C72-1E583A0E8ADB}"/>
              </a:ext>
            </a:extLst>
          </p:cNvPr>
          <p:cNvSpPr>
            <a:spLocks noGrp="1"/>
          </p:cNvSpPr>
          <p:nvPr>
            <p:ph type="ctrTitle"/>
          </p:nvPr>
        </p:nvSpPr>
        <p:spPr>
          <a:xfrm>
            <a:off x="0" y="1041400"/>
            <a:ext cx="6805246" cy="2387600"/>
          </a:xfrm>
        </p:spPr>
        <p:txBody>
          <a:bodyPr/>
          <a:lstStyle/>
          <a:p>
            <a:r>
              <a:rPr lang="en-US" dirty="0"/>
              <a:t>Parable of the Sower</a:t>
            </a:r>
          </a:p>
        </p:txBody>
      </p:sp>
      <p:sp>
        <p:nvSpPr>
          <p:cNvPr id="3" name="Subtitle 2">
            <a:extLst>
              <a:ext uri="{FF2B5EF4-FFF2-40B4-BE49-F238E27FC236}">
                <a16:creationId xmlns:a16="http://schemas.microsoft.com/office/drawing/2014/main" id="{D53BDBCA-3D0F-B8A6-0FE5-1D3153375264}"/>
              </a:ext>
            </a:extLst>
          </p:cNvPr>
          <p:cNvSpPr>
            <a:spLocks noGrp="1"/>
          </p:cNvSpPr>
          <p:nvPr>
            <p:ph type="subTitle" idx="1"/>
          </p:nvPr>
        </p:nvSpPr>
        <p:spPr>
          <a:xfrm>
            <a:off x="0" y="3602038"/>
            <a:ext cx="6981092" cy="1655762"/>
          </a:xfrm>
        </p:spPr>
        <p:txBody>
          <a:bodyPr/>
          <a:lstStyle/>
          <a:p>
            <a:r>
              <a:rPr lang="en-US" dirty="0"/>
              <a:t>Matthew 13</a:t>
            </a:r>
          </a:p>
        </p:txBody>
      </p:sp>
    </p:spTree>
    <p:extLst>
      <p:ext uri="{BB962C8B-B14F-4D97-AF65-F5344CB8AC3E}">
        <p14:creationId xmlns:p14="http://schemas.microsoft.com/office/powerpoint/2010/main" val="809146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6CC0E-3AC2-A221-2F4A-770ECC02DE79}"/>
              </a:ext>
            </a:extLst>
          </p:cNvPr>
          <p:cNvSpPr>
            <a:spLocks noGrp="1"/>
          </p:cNvSpPr>
          <p:nvPr>
            <p:ph type="title"/>
          </p:nvPr>
        </p:nvSpPr>
        <p:spPr>
          <a:xfrm>
            <a:off x="0" y="365126"/>
            <a:ext cx="12192000" cy="826366"/>
          </a:xfrm>
        </p:spPr>
        <p:style>
          <a:lnRef idx="2">
            <a:schemeClr val="accent6">
              <a:shade val="50000"/>
            </a:schemeClr>
          </a:lnRef>
          <a:fillRef idx="1">
            <a:schemeClr val="accent6"/>
          </a:fillRef>
          <a:effectRef idx="0">
            <a:schemeClr val="accent6"/>
          </a:effectRef>
          <a:fontRef idx="minor">
            <a:schemeClr val="lt1"/>
          </a:fontRef>
        </p:style>
        <p:txBody>
          <a:bodyPr/>
          <a:lstStyle/>
          <a:p>
            <a:r>
              <a:rPr lang="en-US" dirty="0"/>
              <a:t>Have you ever planted a garden?  Tell me about it.</a:t>
            </a:r>
          </a:p>
        </p:txBody>
      </p:sp>
      <p:pic>
        <p:nvPicPr>
          <p:cNvPr id="4" name="Picture 3" descr="A picture containing tree, outdoor, person, child&#10;&#10;Description automatically generated">
            <a:extLst>
              <a:ext uri="{FF2B5EF4-FFF2-40B4-BE49-F238E27FC236}">
                <a16:creationId xmlns:a16="http://schemas.microsoft.com/office/drawing/2014/main" id="{6D829BC5-289F-B6F7-70D0-68C23C5013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9019" y="2727699"/>
            <a:ext cx="5644942" cy="3765175"/>
          </a:xfrm>
          <a:prstGeom prst="rect">
            <a:avLst/>
          </a:prstGeom>
        </p:spPr>
      </p:pic>
      <p:pic>
        <p:nvPicPr>
          <p:cNvPr id="6" name="Picture 5" descr="A picture containing outdoor, grass, tree, person&#10;&#10;Description automatically generated">
            <a:extLst>
              <a:ext uri="{FF2B5EF4-FFF2-40B4-BE49-F238E27FC236}">
                <a16:creationId xmlns:a16="http://schemas.microsoft.com/office/drawing/2014/main" id="{B00B955D-DD73-4553-1FCD-DB3ACCF534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943" y="1250050"/>
            <a:ext cx="5341718" cy="3004341"/>
          </a:xfrm>
          <a:prstGeom prst="rect">
            <a:avLst/>
          </a:prstGeom>
        </p:spPr>
      </p:pic>
      <p:pic>
        <p:nvPicPr>
          <p:cNvPr id="8" name="Picture 7">
            <a:extLst>
              <a:ext uri="{FF2B5EF4-FFF2-40B4-BE49-F238E27FC236}">
                <a16:creationId xmlns:a16="http://schemas.microsoft.com/office/drawing/2014/main" id="{81DBD392-34F2-03E3-A48F-29F2ED7C44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943" y="4475153"/>
            <a:ext cx="5380588" cy="2017721"/>
          </a:xfrm>
          <a:prstGeom prst="rect">
            <a:avLst/>
          </a:prstGeom>
        </p:spPr>
      </p:pic>
    </p:spTree>
    <p:extLst>
      <p:ext uri="{BB962C8B-B14F-4D97-AF65-F5344CB8AC3E}">
        <p14:creationId xmlns:p14="http://schemas.microsoft.com/office/powerpoint/2010/main" val="1124827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6CC0E-3AC2-A221-2F4A-770ECC02DE79}"/>
              </a:ext>
            </a:extLst>
          </p:cNvPr>
          <p:cNvSpPr>
            <a:spLocks noGrp="1"/>
          </p:cNvSpPr>
          <p:nvPr>
            <p:ph type="title"/>
          </p:nvPr>
        </p:nvSpPr>
        <p:spPr>
          <a:xfrm>
            <a:off x="0" y="365126"/>
            <a:ext cx="12192000" cy="826366"/>
          </a:xfrm>
        </p:spPr>
        <p:style>
          <a:lnRef idx="2">
            <a:schemeClr val="accent6">
              <a:shade val="50000"/>
            </a:schemeClr>
          </a:lnRef>
          <a:fillRef idx="1">
            <a:schemeClr val="accent6"/>
          </a:fillRef>
          <a:effectRef idx="0">
            <a:schemeClr val="accent6"/>
          </a:effectRef>
          <a:fontRef idx="minor">
            <a:schemeClr val="lt1"/>
          </a:fontRef>
        </p:style>
        <p:txBody>
          <a:bodyPr/>
          <a:lstStyle/>
          <a:p>
            <a:r>
              <a:rPr lang="en-US" dirty="0"/>
              <a:t>What do you know about seeds?</a:t>
            </a:r>
          </a:p>
        </p:txBody>
      </p:sp>
      <p:pic>
        <p:nvPicPr>
          <p:cNvPr id="8" name="Picture 7">
            <a:extLst>
              <a:ext uri="{FF2B5EF4-FFF2-40B4-BE49-F238E27FC236}">
                <a16:creationId xmlns:a16="http://schemas.microsoft.com/office/drawing/2014/main" id="{81DBD392-34F2-03E3-A48F-29F2ED7C44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8625" y="1411279"/>
            <a:ext cx="5640578" cy="21152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 Placeholder 3">
            <a:extLst>
              <a:ext uri="{FF2B5EF4-FFF2-40B4-BE49-F238E27FC236}">
                <a16:creationId xmlns:a16="http://schemas.microsoft.com/office/drawing/2014/main" id="{3104F592-A674-4E14-2BE3-A3807F5F4708}"/>
              </a:ext>
            </a:extLst>
          </p:cNvPr>
          <p:cNvSpPr txBox="1">
            <a:spLocks/>
          </p:cNvSpPr>
          <p:nvPr/>
        </p:nvSpPr>
        <p:spPr>
          <a:xfrm>
            <a:off x="839788" y="1411280"/>
            <a:ext cx="3932237" cy="1816830"/>
          </a:xfrm>
          <a:prstGeom prst="rect">
            <a:avLst/>
          </a:prstGeom>
          <a:ln w="57150" cap="flat" cmpd="sng" algn="ctr">
            <a:solidFill>
              <a:srgbClr val="3A2C00"/>
            </a:solidFill>
            <a:prstDash val="solid"/>
            <a:miter lim="800000"/>
          </a:ln>
        </p:spPr>
        <p:style>
          <a:lnRef idx="1">
            <a:schemeClr val="accent4"/>
          </a:lnRef>
          <a:fillRef idx="2">
            <a:schemeClr val="accent4"/>
          </a:fillRef>
          <a:effectRef idx="1">
            <a:schemeClr val="accent4"/>
          </a:effectRef>
          <a:fontRef idx="minor">
            <a:schemeClr val="dk1"/>
          </a:fontRef>
        </p:style>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endParaRPr lang="en-US" dirty="0"/>
          </a:p>
          <a:p>
            <a:pPr marL="0" indent="0">
              <a:buNone/>
            </a:pPr>
            <a:r>
              <a:rPr lang="en-US" sz="2400" dirty="0"/>
              <a:t>What do seeds need to grow?</a:t>
            </a:r>
          </a:p>
          <a:p>
            <a:pPr marL="0" indent="0">
              <a:buNone/>
            </a:pPr>
            <a:r>
              <a:rPr lang="en-US" sz="2400" dirty="0"/>
              <a:t>What are the parts of a seed?</a:t>
            </a:r>
          </a:p>
          <a:p>
            <a:pPr marL="0" indent="0">
              <a:buNone/>
            </a:pPr>
            <a:endParaRPr lang="en-US" sz="2400" dirty="0"/>
          </a:p>
        </p:txBody>
      </p:sp>
      <p:pic>
        <p:nvPicPr>
          <p:cNvPr id="5" name="Picture 4" descr="Diagram, schematic&#10;&#10;Description automatically generated">
            <a:extLst>
              <a:ext uri="{FF2B5EF4-FFF2-40B4-BE49-F238E27FC236}">
                <a16:creationId xmlns:a16="http://schemas.microsoft.com/office/drawing/2014/main" id="{B2FB89F9-CB9E-A201-ACC5-4986DF6A41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8625" y="3966070"/>
            <a:ext cx="5640578" cy="17979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6A901D06-5A0B-742F-5D18-8050891838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9788" y="3600295"/>
            <a:ext cx="3951374" cy="2634249"/>
          </a:xfrm>
          <a:prstGeom prst="rect">
            <a:avLst/>
          </a:prstGeom>
        </p:spPr>
      </p:pic>
    </p:spTree>
    <p:extLst>
      <p:ext uri="{BB962C8B-B14F-4D97-AF65-F5344CB8AC3E}">
        <p14:creationId xmlns:p14="http://schemas.microsoft.com/office/powerpoint/2010/main" val="3773459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B0D56-4CD9-1337-9BE7-AA321D17D494}"/>
              </a:ext>
            </a:extLst>
          </p:cNvPr>
          <p:cNvSpPr>
            <a:spLocks noGrp="1"/>
          </p:cNvSpPr>
          <p:nvPr>
            <p:ph type="title"/>
          </p:nvPr>
        </p:nvSpPr>
        <p:spPr>
          <a:xfrm>
            <a:off x="836612" y="920750"/>
            <a:ext cx="3932237" cy="793750"/>
          </a:xfrm>
          <a:ln w="57150">
            <a:solidFill>
              <a:srgbClr val="3A2C00"/>
            </a:solidFill>
          </a:ln>
        </p:spPr>
        <p:style>
          <a:lnRef idx="1">
            <a:schemeClr val="accent5"/>
          </a:lnRef>
          <a:fillRef idx="2">
            <a:schemeClr val="accent5"/>
          </a:fillRef>
          <a:effectRef idx="1">
            <a:schemeClr val="accent5"/>
          </a:effectRef>
          <a:fontRef idx="minor">
            <a:schemeClr val="dk1"/>
          </a:fontRef>
        </p:style>
        <p:txBody>
          <a:bodyPr/>
          <a:lstStyle/>
          <a:p>
            <a:r>
              <a:rPr lang="en-US" dirty="0"/>
              <a:t>Matthew 13</a:t>
            </a:r>
          </a:p>
        </p:txBody>
      </p:sp>
      <p:pic>
        <p:nvPicPr>
          <p:cNvPr id="6" name="Content Placeholder 5" descr="A group of people posing for a photo&#10;&#10;Description automatically generated">
            <a:extLst>
              <a:ext uri="{FF2B5EF4-FFF2-40B4-BE49-F238E27FC236}">
                <a16:creationId xmlns:a16="http://schemas.microsoft.com/office/drawing/2014/main" id="{C704A7B1-D49F-74D3-7024-4F36F75C673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21287" y="920750"/>
            <a:ext cx="6541221" cy="4905916"/>
          </a:xfrm>
          <a:solidFill>
            <a:schemeClr val="accent4">
              <a:alpha val="76000"/>
            </a:schemeClr>
          </a:solidFill>
          <a:ln w="76200">
            <a:solidFill>
              <a:srgbClr val="3A2C00"/>
            </a:solidFill>
          </a:ln>
        </p:spPr>
        <p:style>
          <a:lnRef idx="2">
            <a:schemeClr val="accent4">
              <a:shade val="50000"/>
            </a:schemeClr>
          </a:lnRef>
          <a:fillRef idx="1">
            <a:schemeClr val="accent4"/>
          </a:fillRef>
          <a:effectRef idx="0">
            <a:schemeClr val="accent4"/>
          </a:effectRef>
          <a:fontRef idx="minor">
            <a:schemeClr val="lt1"/>
          </a:fontRef>
        </p:style>
      </p:pic>
      <p:sp>
        <p:nvSpPr>
          <p:cNvPr id="4" name="Text Placeholder 3">
            <a:extLst>
              <a:ext uri="{FF2B5EF4-FFF2-40B4-BE49-F238E27FC236}">
                <a16:creationId xmlns:a16="http://schemas.microsoft.com/office/drawing/2014/main" id="{6ABA4619-5CD9-C81D-F112-C8ED033ADA8F}"/>
              </a:ext>
            </a:extLst>
          </p:cNvPr>
          <p:cNvSpPr>
            <a:spLocks noGrp="1"/>
          </p:cNvSpPr>
          <p:nvPr>
            <p:ph type="body" sz="half" idx="2"/>
          </p:nvPr>
        </p:nvSpPr>
        <p:spPr>
          <a:ln w="57150">
            <a:solidFill>
              <a:srgbClr val="3A2C00"/>
            </a:solidFill>
          </a:ln>
        </p:spPr>
        <p:style>
          <a:lnRef idx="1">
            <a:schemeClr val="accent4"/>
          </a:lnRef>
          <a:fillRef idx="2">
            <a:schemeClr val="accent4"/>
          </a:fillRef>
          <a:effectRef idx="1">
            <a:schemeClr val="accent4"/>
          </a:effectRef>
          <a:fontRef idx="minor">
            <a:schemeClr val="dk1"/>
          </a:fontRef>
        </p:style>
        <p:txBody>
          <a:bodyPr/>
          <a:lstStyle/>
          <a:p>
            <a:endParaRPr lang="en-US" dirty="0"/>
          </a:p>
          <a:p>
            <a:r>
              <a:rPr lang="en-US" dirty="0"/>
              <a:t>13 That same day Jesus went out of the house and sat by the lake. </a:t>
            </a:r>
            <a:r>
              <a:rPr lang="en-US" baseline="30000" dirty="0"/>
              <a:t>2 </a:t>
            </a:r>
            <a:r>
              <a:rPr lang="en-US" dirty="0"/>
              <a:t>Such large crowds gathered around him that he got into a boat and sat in it, while all the people stood on the shore. </a:t>
            </a:r>
            <a:r>
              <a:rPr lang="en-US" baseline="30000" dirty="0"/>
              <a:t>3 </a:t>
            </a:r>
            <a:r>
              <a:rPr lang="en-US" dirty="0"/>
              <a:t>Then he told them many things in parables, saying:</a:t>
            </a:r>
          </a:p>
        </p:txBody>
      </p:sp>
    </p:spTree>
    <p:extLst>
      <p:ext uri="{BB962C8B-B14F-4D97-AF65-F5344CB8AC3E}">
        <p14:creationId xmlns:p14="http://schemas.microsoft.com/office/powerpoint/2010/main" val="1625152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B0D56-4CD9-1337-9BE7-AA321D17D494}"/>
              </a:ext>
            </a:extLst>
          </p:cNvPr>
          <p:cNvSpPr>
            <a:spLocks noGrp="1"/>
          </p:cNvSpPr>
          <p:nvPr>
            <p:ph type="title"/>
          </p:nvPr>
        </p:nvSpPr>
        <p:spPr>
          <a:xfrm>
            <a:off x="836612" y="552450"/>
            <a:ext cx="3932237" cy="1162050"/>
          </a:xfrm>
          <a:ln w="57150">
            <a:solidFill>
              <a:srgbClr val="3A2C00"/>
            </a:solidFill>
          </a:ln>
        </p:spPr>
        <p:style>
          <a:lnRef idx="1">
            <a:schemeClr val="accent5"/>
          </a:lnRef>
          <a:fillRef idx="2">
            <a:schemeClr val="accent5"/>
          </a:fillRef>
          <a:effectRef idx="1">
            <a:schemeClr val="accent5"/>
          </a:effectRef>
          <a:fontRef idx="minor">
            <a:schemeClr val="dk1"/>
          </a:fontRef>
        </p:style>
        <p:txBody>
          <a:bodyPr/>
          <a:lstStyle/>
          <a:p>
            <a:r>
              <a:rPr lang="en-US" dirty="0"/>
              <a:t>Seed on the Path</a:t>
            </a:r>
          </a:p>
        </p:txBody>
      </p:sp>
      <p:pic>
        <p:nvPicPr>
          <p:cNvPr id="6" name="Content Placeholder 5" descr="A person carrying a person on his back&#10;&#10;Description automatically generated with medium confidence">
            <a:extLst>
              <a:ext uri="{FF2B5EF4-FFF2-40B4-BE49-F238E27FC236}">
                <a16:creationId xmlns:a16="http://schemas.microsoft.com/office/drawing/2014/main" id="{078CA677-75F2-5273-9CC3-3CBE836B2D1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74520" y="560388"/>
            <a:ext cx="3822192" cy="5308600"/>
          </a:xfrm>
          <a:solidFill>
            <a:schemeClr val="accent4">
              <a:alpha val="76000"/>
            </a:schemeClr>
          </a:solidFill>
          <a:ln w="76200">
            <a:solidFill>
              <a:srgbClr val="3A2C00"/>
            </a:solidFill>
          </a:ln>
        </p:spPr>
        <p:style>
          <a:lnRef idx="2">
            <a:schemeClr val="accent4">
              <a:shade val="50000"/>
            </a:schemeClr>
          </a:lnRef>
          <a:fillRef idx="1">
            <a:schemeClr val="accent4"/>
          </a:fillRef>
          <a:effectRef idx="0">
            <a:schemeClr val="accent4"/>
          </a:effectRef>
          <a:fontRef idx="minor">
            <a:schemeClr val="lt1"/>
          </a:fontRef>
        </p:style>
      </p:pic>
      <p:sp>
        <p:nvSpPr>
          <p:cNvPr id="4" name="Text Placeholder 3">
            <a:extLst>
              <a:ext uri="{FF2B5EF4-FFF2-40B4-BE49-F238E27FC236}">
                <a16:creationId xmlns:a16="http://schemas.microsoft.com/office/drawing/2014/main" id="{6ABA4619-5CD9-C81D-F112-C8ED033ADA8F}"/>
              </a:ext>
            </a:extLst>
          </p:cNvPr>
          <p:cNvSpPr>
            <a:spLocks noGrp="1"/>
          </p:cNvSpPr>
          <p:nvPr>
            <p:ph type="body" sz="half" idx="2"/>
          </p:nvPr>
        </p:nvSpPr>
        <p:spPr>
          <a:ln w="57150">
            <a:solidFill>
              <a:srgbClr val="3A2C00"/>
            </a:solidFill>
          </a:ln>
        </p:spPr>
        <p:style>
          <a:lnRef idx="1">
            <a:schemeClr val="accent4"/>
          </a:lnRef>
          <a:fillRef idx="2">
            <a:schemeClr val="accent4"/>
          </a:fillRef>
          <a:effectRef idx="1">
            <a:schemeClr val="accent4"/>
          </a:effectRef>
          <a:fontRef idx="minor">
            <a:schemeClr val="dk1"/>
          </a:fontRef>
        </p:style>
        <p:txBody>
          <a:bodyPr/>
          <a:lstStyle/>
          <a:p>
            <a:endParaRPr lang="en-US" dirty="0"/>
          </a:p>
          <a:p>
            <a:r>
              <a:rPr lang="en-US" dirty="0"/>
              <a:t>“A farmer went out to sow his seed.</a:t>
            </a:r>
          </a:p>
          <a:p>
            <a:r>
              <a:rPr lang="en-US" dirty="0"/>
              <a:t> </a:t>
            </a:r>
            <a:r>
              <a:rPr lang="en-US" baseline="30000" dirty="0"/>
              <a:t>4 </a:t>
            </a:r>
            <a:r>
              <a:rPr lang="en-US" dirty="0"/>
              <a:t>As he was scattering the seed, some fell along the path, and the birds came and ate it up. </a:t>
            </a:r>
          </a:p>
        </p:txBody>
      </p:sp>
      <p:pic>
        <p:nvPicPr>
          <p:cNvPr id="8" name="Picture 7" descr="A picture containing piece, slice, close&#10;&#10;Description automatically generated">
            <a:extLst>
              <a:ext uri="{FF2B5EF4-FFF2-40B4-BE49-F238E27FC236}">
                <a16:creationId xmlns:a16="http://schemas.microsoft.com/office/drawing/2014/main" id="{93F5B12F-A974-2813-A4D2-B109E07E43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995" y="4114799"/>
            <a:ext cx="3375470" cy="1624445"/>
          </a:xfrm>
          <a:prstGeom prst="rect">
            <a:avLst/>
          </a:prstGeom>
        </p:spPr>
      </p:pic>
      <p:pic>
        <p:nvPicPr>
          <p:cNvPr id="10" name="Picture 9">
            <a:extLst>
              <a:ext uri="{FF2B5EF4-FFF2-40B4-BE49-F238E27FC236}">
                <a16:creationId xmlns:a16="http://schemas.microsoft.com/office/drawing/2014/main" id="{0F1F3B59-980A-5933-A2BF-83E13099EE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9027" y="3032303"/>
            <a:ext cx="3822191" cy="3179585"/>
          </a:xfrm>
          <a:prstGeom prst="rect">
            <a:avLst/>
          </a:prstGeom>
        </p:spPr>
      </p:pic>
    </p:spTree>
    <p:extLst>
      <p:ext uri="{BB962C8B-B14F-4D97-AF65-F5344CB8AC3E}">
        <p14:creationId xmlns:p14="http://schemas.microsoft.com/office/powerpoint/2010/main" val="2284120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125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750" fill="hold"/>
                                        <p:tgtEl>
                                          <p:spTgt spid="10"/>
                                        </p:tgtEl>
                                        <p:attrNameLst>
                                          <p:attrName>ppt_x</p:attrName>
                                        </p:attrNameLst>
                                      </p:cBhvr>
                                      <p:tavLst>
                                        <p:tav tm="0">
                                          <p:val>
                                            <p:strVal val="1+#ppt_w/2"/>
                                          </p:val>
                                        </p:tav>
                                        <p:tav tm="100000">
                                          <p:val>
                                            <p:strVal val="#ppt_x"/>
                                          </p:val>
                                        </p:tav>
                                      </p:tavLst>
                                    </p:anim>
                                    <p:anim calcmode="lin" valueType="num">
                                      <p:cBhvr additive="base">
                                        <p:cTn id="8" dur="175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D9585ED6-EB8F-DC47-4F37-76D1CA65C4A3}"/>
              </a:ext>
            </a:extLst>
          </p:cNvPr>
          <p:cNvSpPr/>
          <p:nvPr/>
        </p:nvSpPr>
        <p:spPr>
          <a:xfrm>
            <a:off x="5306291" y="552450"/>
            <a:ext cx="6552048" cy="5316538"/>
          </a:xfrm>
          <a:prstGeom prst="rect">
            <a:avLst/>
          </a:prstGeom>
          <a:ln w="57150">
            <a:solidFill>
              <a:srgbClr val="3A2C00"/>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4B0D56-4CD9-1337-9BE7-AA321D17D494}"/>
              </a:ext>
            </a:extLst>
          </p:cNvPr>
          <p:cNvSpPr>
            <a:spLocks noGrp="1"/>
          </p:cNvSpPr>
          <p:nvPr>
            <p:ph type="title"/>
          </p:nvPr>
        </p:nvSpPr>
        <p:spPr>
          <a:xfrm>
            <a:off x="836612" y="552450"/>
            <a:ext cx="3932237" cy="3354532"/>
          </a:xfrm>
          <a:ln w="57150">
            <a:solidFill>
              <a:srgbClr val="3A2C00"/>
            </a:solidFill>
          </a:ln>
        </p:spPr>
        <p:style>
          <a:lnRef idx="1">
            <a:schemeClr val="accent5"/>
          </a:lnRef>
          <a:fillRef idx="2">
            <a:schemeClr val="accent5"/>
          </a:fillRef>
          <a:effectRef idx="1">
            <a:schemeClr val="accent5"/>
          </a:effectRef>
          <a:fontRef idx="minor">
            <a:schemeClr val="dk1"/>
          </a:fontRef>
        </p:style>
        <p:txBody>
          <a:bodyPr>
            <a:normAutofit fontScale="90000"/>
          </a:bodyPr>
          <a:lstStyle/>
          <a:p>
            <a:r>
              <a:rPr lang="en-US" dirty="0"/>
              <a:t>DO IT – CHARADES</a:t>
            </a:r>
            <a:br>
              <a:rPr lang="en-US" dirty="0"/>
            </a:br>
            <a:br>
              <a:rPr lang="en-US" dirty="0"/>
            </a:br>
            <a:r>
              <a:rPr lang="en-US" sz="1600" dirty="0"/>
              <a:t>Choose:  Will you be a seed or a bird?</a:t>
            </a:r>
            <a:br>
              <a:rPr lang="en-US" sz="1600" dirty="0"/>
            </a:br>
            <a:br>
              <a:rPr lang="en-US" sz="1600" dirty="0"/>
            </a:br>
            <a:r>
              <a:rPr lang="en-US" sz="1600" dirty="0"/>
              <a:t>While I read the text again:</a:t>
            </a:r>
            <a:br>
              <a:rPr lang="en-US" sz="1600" dirty="0"/>
            </a:br>
            <a:br>
              <a:rPr lang="en-US" sz="1600" dirty="0"/>
            </a:br>
            <a:r>
              <a:rPr lang="en-US" sz="1600" dirty="0"/>
              <a:t>Seeds:  squat down on the floor. &amp; look like a seed</a:t>
            </a:r>
            <a:br>
              <a:rPr lang="en-US" sz="1600" dirty="0"/>
            </a:br>
            <a:r>
              <a:rPr lang="en-US" sz="1600" dirty="0"/>
              <a:t>Birds:  fly to a seed, touch them &amp; say “yum!”</a:t>
            </a:r>
            <a:br>
              <a:rPr lang="en-US" sz="1600" dirty="0"/>
            </a:br>
            <a:r>
              <a:rPr lang="en-US" sz="1600" dirty="0"/>
              <a:t>Seeds:  Go back to your seat.</a:t>
            </a:r>
            <a:br>
              <a:rPr lang="en-US" sz="1600" dirty="0"/>
            </a:br>
            <a:r>
              <a:rPr lang="en-US" sz="1600" dirty="0"/>
              <a:t>Birds: fly back to your seat</a:t>
            </a:r>
            <a:br>
              <a:rPr lang="en-US" sz="1600" dirty="0"/>
            </a:br>
            <a:endParaRPr lang="en-US" dirty="0"/>
          </a:p>
        </p:txBody>
      </p:sp>
      <p:sp>
        <p:nvSpPr>
          <p:cNvPr id="4" name="Text Placeholder 3">
            <a:extLst>
              <a:ext uri="{FF2B5EF4-FFF2-40B4-BE49-F238E27FC236}">
                <a16:creationId xmlns:a16="http://schemas.microsoft.com/office/drawing/2014/main" id="{6ABA4619-5CD9-C81D-F112-C8ED033ADA8F}"/>
              </a:ext>
            </a:extLst>
          </p:cNvPr>
          <p:cNvSpPr>
            <a:spLocks noGrp="1"/>
          </p:cNvSpPr>
          <p:nvPr>
            <p:ph type="body" sz="half" idx="2"/>
          </p:nvPr>
        </p:nvSpPr>
        <p:spPr>
          <a:xfrm>
            <a:off x="836611" y="4171806"/>
            <a:ext cx="3932237" cy="1697182"/>
          </a:xfrm>
          <a:ln w="57150">
            <a:solidFill>
              <a:srgbClr val="3A2C00"/>
            </a:solidFill>
          </a:ln>
        </p:spPr>
        <p:style>
          <a:lnRef idx="1">
            <a:schemeClr val="accent4"/>
          </a:lnRef>
          <a:fillRef idx="2">
            <a:schemeClr val="accent4"/>
          </a:fillRef>
          <a:effectRef idx="1">
            <a:schemeClr val="accent4"/>
          </a:effectRef>
          <a:fontRef idx="minor">
            <a:schemeClr val="dk1"/>
          </a:fontRef>
        </p:style>
        <p:txBody>
          <a:bodyPr/>
          <a:lstStyle/>
          <a:p>
            <a:endParaRPr lang="en-US" dirty="0"/>
          </a:p>
          <a:p>
            <a:r>
              <a:rPr lang="en-US" dirty="0"/>
              <a:t>“A farmer went out to sow his seed.</a:t>
            </a:r>
          </a:p>
          <a:p>
            <a:r>
              <a:rPr lang="en-US" dirty="0"/>
              <a:t> </a:t>
            </a:r>
            <a:r>
              <a:rPr lang="en-US" baseline="30000" dirty="0"/>
              <a:t>4 </a:t>
            </a:r>
            <a:r>
              <a:rPr lang="en-US" dirty="0"/>
              <a:t>As he was scattering the seed, some fell along the path, and the birds came and ate it up. </a:t>
            </a:r>
          </a:p>
          <a:p>
            <a:endParaRPr lang="en-US" dirty="0"/>
          </a:p>
          <a:p>
            <a:endParaRPr lang="en-US" dirty="0"/>
          </a:p>
        </p:txBody>
      </p:sp>
      <p:pic>
        <p:nvPicPr>
          <p:cNvPr id="5" name="Picture 4" descr="Logo&#10;&#10;Description automatically generated">
            <a:extLst>
              <a:ext uri="{FF2B5EF4-FFF2-40B4-BE49-F238E27FC236}">
                <a16:creationId xmlns:a16="http://schemas.microsoft.com/office/drawing/2014/main" id="{C54C4DAB-F4E3-0294-7D46-CE0F9071591D}"/>
              </a:ext>
            </a:extLst>
          </p:cNvPr>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rot="163275">
            <a:off x="8749215" y="567800"/>
            <a:ext cx="3810000" cy="2857500"/>
          </a:xfrm>
          <a:prstGeom prst="rect">
            <a:avLst/>
          </a:prstGeom>
        </p:spPr>
      </p:pic>
      <p:pic>
        <p:nvPicPr>
          <p:cNvPr id="12" name="Content Placeholder 11" descr="Diagram&#10;&#10;Description automatically generated with medium confidence">
            <a:extLst>
              <a:ext uri="{FF2B5EF4-FFF2-40B4-BE49-F238E27FC236}">
                <a16:creationId xmlns:a16="http://schemas.microsoft.com/office/drawing/2014/main" id="{4CCDB82B-4906-A2F6-0460-A4AF8E27C38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001204" y="3345873"/>
            <a:ext cx="2729634" cy="2729634"/>
          </a:xfrm>
        </p:spPr>
      </p:pic>
      <p:grpSp>
        <p:nvGrpSpPr>
          <p:cNvPr id="18" name="Group 17">
            <a:extLst>
              <a:ext uri="{FF2B5EF4-FFF2-40B4-BE49-F238E27FC236}">
                <a16:creationId xmlns:a16="http://schemas.microsoft.com/office/drawing/2014/main" id="{9575CBEE-AA92-53FD-6DE6-95B270EBB875}"/>
              </a:ext>
            </a:extLst>
          </p:cNvPr>
          <p:cNvGrpSpPr/>
          <p:nvPr/>
        </p:nvGrpSpPr>
        <p:grpSpPr>
          <a:xfrm>
            <a:off x="6487108" y="1676913"/>
            <a:ext cx="2729635" cy="3983471"/>
            <a:chOff x="4061836" y="552450"/>
            <a:chExt cx="3932237" cy="5523057"/>
          </a:xfrm>
        </p:grpSpPr>
        <p:pic>
          <p:nvPicPr>
            <p:cNvPr id="16" name="Picture 15" descr="A picture containing vector graphics&#10;&#10;Description automatically generated">
              <a:extLst>
                <a:ext uri="{FF2B5EF4-FFF2-40B4-BE49-F238E27FC236}">
                  <a16:creationId xmlns:a16="http://schemas.microsoft.com/office/drawing/2014/main" id="{8A494489-E234-9B17-A5A2-A28C683111B1}"/>
                </a:ext>
              </a:extLst>
            </p:cNvPr>
            <p:cNvPicPr>
              <a:picLocks noChangeAspect="1"/>
            </p:cNvPicPr>
            <p:nvPr/>
          </p:nvPicPr>
          <p:blipFill rotWithShape="1">
            <a:blip r:embed="rId4">
              <a:clrChange>
                <a:clrFrom>
                  <a:srgbClr val="F5F5F5"/>
                </a:clrFrom>
                <a:clrTo>
                  <a:srgbClr val="F5F5F5">
                    <a:alpha val="0"/>
                  </a:srgbClr>
                </a:clrTo>
              </a:clrChange>
              <a:extLst>
                <a:ext uri="{28A0092B-C50C-407E-A947-70E740481C1C}">
                  <a14:useLocalDpi xmlns:a14="http://schemas.microsoft.com/office/drawing/2010/main" val="0"/>
                </a:ext>
              </a:extLst>
            </a:blip>
            <a:srcRect l="16631" t="2812" r="18864" b="6587"/>
            <a:stretch/>
          </p:blipFill>
          <p:spPr>
            <a:xfrm>
              <a:off x="4061836" y="552450"/>
              <a:ext cx="3932237" cy="5523057"/>
            </a:xfrm>
            <a:prstGeom prst="rect">
              <a:avLst/>
            </a:prstGeom>
          </p:spPr>
        </p:pic>
        <p:sp>
          <p:nvSpPr>
            <p:cNvPr id="17" name="Freeform: Shape 16">
              <a:extLst>
                <a:ext uri="{FF2B5EF4-FFF2-40B4-BE49-F238E27FC236}">
                  <a16:creationId xmlns:a16="http://schemas.microsoft.com/office/drawing/2014/main" id="{6F67968D-1F63-1ECD-F65F-AAD464D86A93}"/>
                </a:ext>
              </a:extLst>
            </p:cNvPr>
            <p:cNvSpPr/>
            <p:nvPr/>
          </p:nvSpPr>
          <p:spPr>
            <a:xfrm>
              <a:off x="5624945" y="3879273"/>
              <a:ext cx="1600997" cy="1967345"/>
            </a:xfrm>
            <a:custGeom>
              <a:avLst/>
              <a:gdLst>
                <a:gd name="connsiteX0" fmla="*/ 69273 w 1600997"/>
                <a:gd name="connsiteY0" fmla="*/ 83127 h 1967345"/>
                <a:gd name="connsiteX1" fmla="*/ 55419 w 1600997"/>
                <a:gd name="connsiteY1" fmla="*/ 152400 h 1967345"/>
                <a:gd name="connsiteX2" fmla="*/ 41564 w 1600997"/>
                <a:gd name="connsiteY2" fmla="*/ 207818 h 1967345"/>
                <a:gd name="connsiteX3" fmla="*/ 27710 w 1600997"/>
                <a:gd name="connsiteY3" fmla="*/ 526472 h 1967345"/>
                <a:gd name="connsiteX4" fmla="*/ 0 w 1600997"/>
                <a:gd name="connsiteY4" fmla="*/ 706582 h 1967345"/>
                <a:gd name="connsiteX5" fmla="*/ 13855 w 1600997"/>
                <a:gd name="connsiteY5" fmla="*/ 955963 h 1967345"/>
                <a:gd name="connsiteX6" fmla="*/ 55419 w 1600997"/>
                <a:gd name="connsiteY6" fmla="*/ 1108363 h 1967345"/>
                <a:gd name="connsiteX7" fmla="*/ 69273 w 1600997"/>
                <a:gd name="connsiteY7" fmla="*/ 1191491 h 1967345"/>
                <a:gd name="connsiteX8" fmla="*/ 83128 w 1600997"/>
                <a:gd name="connsiteY8" fmla="*/ 1260763 h 1967345"/>
                <a:gd name="connsiteX9" fmla="*/ 96982 w 1600997"/>
                <a:gd name="connsiteY9" fmla="*/ 1357745 h 1967345"/>
                <a:gd name="connsiteX10" fmla="*/ 110837 w 1600997"/>
                <a:gd name="connsiteY10" fmla="*/ 1468582 h 1967345"/>
                <a:gd name="connsiteX11" fmla="*/ 138546 w 1600997"/>
                <a:gd name="connsiteY11" fmla="*/ 1551709 h 1967345"/>
                <a:gd name="connsiteX12" fmla="*/ 152400 w 1600997"/>
                <a:gd name="connsiteY12" fmla="*/ 1593272 h 1967345"/>
                <a:gd name="connsiteX13" fmla="*/ 193964 w 1600997"/>
                <a:gd name="connsiteY13" fmla="*/ 1787236 h 1967345"/>
                <a:gd name="connsiteX14" fmla="*/ 180110 w 1600997"/>
                <a:gd name="connsiteY14" fmla="*/ 1925782 h 1967345"/>
                <a:gd name="connsiteX15" fmla="*/ 152400 w 1600997"/>
                <a:gd name="connsiteY15" fmla="*/ 1953491 h 1967345"/>
                <a:gd name="connsiteX16" fmla="*/ 193964 w 1600997"/>
                <a:gd name="connsiteY16" fmla="*/ 1967345 h 1967345"/>
                <a:gd name="connsiteX17" fmla="*/ 318655 w 1600997"/>
                <a:gd name="connsiteY17" fmla="*/ 1814945 h 1967345"/>
                <a:gd name="connsiteX18" fmla="*/ 304800 w 1600997"/>
                <a:gd name="connsiteY18" fmla="*/ 1773382 h 1967345"/>
                <a:gd name="connsiteX19" fmla="*/ 290946 w 1600997"/>
                <a:gd name="connsiteY19" fmla="*/ 1551709 h 1967345"/>
                <a:gd name="connsiteX20" fmla="*/ 277091 w 1600997"/>
                <a:gd name="connsiteY20" fmla="*/ 1136072 h 1967345"/>
                <a:gd name="connsiteX21" fmla="*/ 249382 w 1600997"/>
                <a:gd name="connsiteY21" fmla="*/ 997527 h 1967345"/>
                <a:gd name="connsiteX22" fmla="*/ 277091 w 1600997"/>
                <a:gd name="connsiteY22" fmla="*/ 568036 h 1967345"/>
                <a:gd name="connsiteX23" fmla="*/ 290946 w 1600997"/>
                <a:gd name="connsiteY23" fmla="*/ 526472 h 1967345"/>
                <a:gd name="connsiteX24" fmla="*/ 318655 w 1600997"/>
                <a:gd name="connsiteY24" fmla="*/ 415636 h 1967345"/>
                <a:gd name="connsiteX25" fmla="*/ 332510 w 1600997"/>
                <a:gd name="connsiteY25" fmla="*/ 346363 h 1967345"/>
                <a:gd name="connsiteX26" fmla="*/ 401782 w 1600997"/>
                <a:gd name="connsiteY26" fmla="*/ 263236 h 1967345"/>
                <a:gd name="connsiteX27" fmla="*/ 429491 w 1600997"/>
                <a:gd name="connsiteY27" fmla="*/ 221672 h 1967345"/>
                <a:gd name="connsiteX28" fmla="*/ 512619 w 1600997"/>
                <a:gd name="connsiteY28" fmla="*/ 318654 h 1967345"/>
                <a:gd name="connsiteX29" fmla="*/ 554182 w 1600997"/>
                <a:gd name="connsiteY29" fmla="*/ 415636 h 1967345"/>
                <a:gd name="connsiteX30" fmla="*/ 568037 w 1600997"/>
                <a:gd name="connsiteY30" fmla="*/ 471054 h 1967345"/>
                <a:gd name="connsiteX31" fmla="*/ 623455 w 1600997"/>
                <a:gd name="connsiteY31" fmla="*/ 568036 h 1967345"/>
                <a:gd name="connsiteX32" fmla="*/ 651164 w 1600997"/>
                <a:gd name="connsiteY32" fmla="*/ 665018 h 1967345"/>
                <a:gd name="connsiteX33" fmla="*/ 678873 w 1600997"/>
                <a:gd name="connsiteY33" fmla="*/ 706582 h 1967345"/>
                <a:gd name="connsiteX34" fmla="*/ 706582 w 1600997"/>
                <a:gd name="connsiteY34" fmla="*/ 831272 h 1967345"/>
                <a:gd name="connsiteX35" fmla="*/ 720437 w 1600997"/>
                <a:gd name="connsiteY35" fmla="*/ 872836 h 1967345"/>
                <a:gd name="connsiteX36" fmla="*/ 748146 w 1600997"/>
                <a:gd name="connsiteY36" fmla="*/ 914400 h 1967345"/>
                <a:gd name="connsiteX37" fmla="*/ 789710 w 1600997"/>
                <a:gd name="connsiteY37" fmla="*/ 997527 h 1967345"/>
                <a:gd name="connsiteX38" fmla="*/ 914400 w 1600997"/>
                <a:gd name="connsiteY38" fmla="*/ 1052945 h 1967345"/>
                <a:gd name="connsiteX39" fmla="*/ 955964 w 1600997"/>
                <a:gd name="connsiteY39" fmla="*/ 1080654 h 1967345"/>
                <a:gd name="connsiteX40" fmla="*/ 1136073 w 1600997"/>
                <a:gd name="connsiteY40" fmla="*/ 1108363 h 1967345"/>
                <a:gd name="connsiteX41" fmla="*/ 1219200 w 1600997"/>
                <a:gd name="connsiteY41" fmla="*/ 1136072 h 1967345"/>
                <a:gd name="connsiteX42" fmla="*/ 1260764 w 1600997"/>
                <a:gd name="connsiteY42" fmla="*/ 1149927 h 1967345"/>
                <a:gd name="connsiteX43" fmla="*/ 1371600 w 1600997"/>
                <a:gd name="connsiteY43" fmla="*/ 1163782 h 1967345"/>
                <a:gd name="connsiteX44" fmla="*/ 1468582 w 1600997"/>
                <a:gd name="connsiteY44" fmla="*/ 1205345 h 1967345"/>
                <a:gd name="connsiteX45" fmla="*/ 1537855 w 1600997"/>
                <a:gd name="connsiteY45" fmla="*/ 1191491 h 1967345"/>
                <a:gd name="connsiteX46" fmla="*/ 1593273 w 1600997"/>
                <a:gd name="connsiteY46" fmla="*/ 1108363 h 1967345"/>
                <a:gd name="connsiteX47" fmla="*/ 1524000 w 1600997"/>
                <a:gd name="connsiteY47" fmla="*/ 1094509 h 1967345"/>
                <a:gd name="connsiteX48" fmla="*/ 1482437 w 1600997"/>
                <a:gd name="connsiteY48" fmla="*/ 1039091 h 1967345"/>
                <a:gd name="connsiteX49" fmla="*/ 1440873 w 1600997"/>
                <a:gd name="connsiteY49" fmla="*/ 1011382 h 1967345"/>
                <a:gd name="connsiteX50" fmla="*/ 1302328 w 1600997"/>
                <a:gd name="connsiteY50" fmla="*/ 955963 h 1967345"/>
                <a:gd name="connsiteX51" fmla="*/ 1191491 w 1600997"/>
                <a:gd name="connsiteY51" fmla="*/ 928254 h 1967345"/>
                <a:gd name="connsiteX52" fmla="*/ 1149928 w 1600997"/>
                <a:gd name="connsiteY52" fmla="*/ 886691 h 1967345"/>
                <a:gd name="connsiteX53" fmla="*/ 1080655 w 1600997"/>
                <a:gd name="connsiteY53" fmla="*/ 831272 h 1967345"/>
                <a:gd name="connsiteX54" fmla="*/ 1025237 w 1600997"/>
                <a:gd name="connsiteY54" fmla="*/ 748145 h 1967345"/>
                <a:gd name="connsiteX55" fmla="*/ 955964 w 1600997"/>
                <a:gd name="connsiteY55" fmla="*/ 637309 h 1967345"/>
                <a:gd name="connsiteX56" fmla="*/ 928255 w 1600997"/>
                <a:gd name="connsiteY56" fmla="*/ 540327 h 1967345"/>
                <a:gd name="connsiteX57" fmla="*/ 914400 w 1600997"/>
                <a:gd name="connsiteY57" fmla="*/ 401782 h 1967345"/>
                <a:gd name="connsiteX58" fmla="*/ 900546 w 1600997"/>
                <a:gd name="connsiteY58" fmla="*/ 290945 h 1967345"/>
                <a:gd name="connsiteX59" fmla="*/ 886691 w 1600997"/>
                <a:gd name="connsiteY59" fmla="*/ 152400 h 1967345"/>
                <a:gd name="connsiteX60" fmla="*/ 858982 w 1600997"/>
                <a:gd name="connsiteY60" fmla="*/ 0 h 196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600997" h="1967345">
                  <a:moveTo>
                    <a:pt x="69273" y="83127"/>
                  </a:moveTo>
                  <a:cubicBezTo>
                    <a:pt x="64655" y="106218"/>
                    <a:pt x="60527" y="129412"/>
                    <a:pt x="55419" y="152400"/>
                  </a:cubicBezTo>
                  <a:cubicBezTo>
                    <a:pt x="51288" y="170988"/>
                    <a:pt x="42971" y="188829"/>
                    <a:pt x="41564" y="207818"/>
                  </a:cubicBezTo>
                  <a:cubicBezTo>
                    <a:pt x="33710" y="313846"/>
                    <a:pt x="34782" y="420389"/>
                    <a:pt x="27710" y="526472"/>
                  </a:cubicBezTo>
                  <a:cubicBezTo>
                    <a:pt x="25729" y="556182"/>
                    <a:pt x="5591" y="673035"/>
                    <a:pt x="0" y="706582"/>
                  </a:cubicBezTo>
                  <a:cubicBezTo>
                    <a:pt x="4618" y="789709"/>
                    <a:pt x="4312" y="873257"/>
                    <a:pt x="13855" y="955963"/>
                  </a:cubicBezTo>
                  <a:cubicBezTo>
                    <a:pt x="19371" y="1003766"/>
                    <a:pt x="39389" y="1060277"/>
                    <a:pt x="55419" y="1108363"/>
                  </a:cubicBezTo>
                  <a:cubicBezTo>
                    <a:pt x="60037" y="1136072"/>
                    <a:pt x="64248" y="1163853"/>
                    <a:pt x="69273" y="1191491"/>
                  </a:cubicBezTo>
                  <a:cubicBezTo>
                    <a:pt x="73485" y="1214659"/>
                    <a:pt x="79257" y="1237535"/>
                    <a:pt x="83128" y="1260763"/>
                  </a:cubicBezTo>
                  <a:cubicBezTo>
                    <a:pt x="88497" y="1292974"/>
                    <a:pt x="92666" y="1325376"/>
                    <a:pt x="96982" y="1357745"/>
                  </a:cubicBezTo>
                  <a:cubicBezTo>
                    <a:pt x="101903" y="1394652"/>
                    <a:pt x="103036" y="1432175"/>
                    <a:pt x="110837" y="1468582"/>
                  </a:cubicBezTo>
                  <a:cubicBezTo>
                    <a:pt x="116957" y="1497141"/>
                    <a:pt x="129310" y="1524000"/>
                    <a:pt x="138546" y="1551709"/>
                  </a:cubicBezTo>
                  <a:cubicBezTo>
                    <a:pt x="143164" y="1565563"/>
                    <a:pt x="149536" y="1578952"/>
                    <a:pt x="152400" y="1593272"/>
                  </a:cubicBezTo>
                  <a:cubicBezTo>
                    <a:pt x="183844" y="1750489"/>
                    <a:pt x="168688" y="1686127"/>
                    <a:pt x="193964" y="1787236"/>
                  </a:cubicBezTo>
                  <a:cubicBezTo>
                    <a:pt x="189346" y="1833418"/>
                    <a:pt x="191367" y="1880755"/>
                    <a:pt x="180110" y="1925782"/>
                  </a:cubicBezTo>
                  <a:cubicBezTo>
                    <a:pt x="176942" y="1938454"/>
                    <a:pt x="148269" y="1941099"/>
                    <a:pt x="152400" y="1953491"/>
                  </a:cubicBezTo>
                  <a:cubicBezTo>
                    <a:pt x="157018" y="1967346"/>
                    <a:pt x="180109" y="1962727"/>
                    <a:pt x="193964" y="1967345"/>
                  </a:cubicBezTo>
                  <a:cubicBezTo>
                    <a:pt x="368895" y="1949853"/>
                    <a:pt x="346925" y="1998693"/>
                    <a:pt x="318655" y="1814945"/>
                  </a:cubicBezTo>
                  <a:cubicBezTo>
                    <a:pt x="316434" y="1800511"/>
                    <a:pt x="309418" y="1787236"/>
                    <a:pt x="304800" y="1773382"/>
                  </a:cubicBezTo>
                  <a:cubicBezTo>
                    <a:pt x="300182" y="1699491"/>
                    <a:pt x="294162" y="1625674"/>
                    <a:pt x="290946" y="1551709"/>
                  </a:cubicBezTo>
                  <a:cubicBezTo>
                    <a:pt x="284925" y="1413217"/>
                    <a:pt x="284780" y="1274481"/>
                    <a:pt x="277091" y="1136072"/>
                  </a:cubicBezTo>
                  <a:cubicBezTo>
                    <a:pt x="274664" y="1092391"/>
                    <a:pt x="260183" y="1040728"/>
                    <a:pt x="249382" y="997527"/>
                  </a:cubicBezTo>
                  <a:cubicBezTo>
                    <a:pt x="258618" y="854363"/>
                    <a:pt x="231724" y="704135"/>
                    <a:pt x="277091" y="568036"/>
                  </a:cubicBezTo>
                  <a:cubicBezTo>
                    <a:pt x="281709" y="554181"/>
                    <a:pt x="287103" y="540562"/>
                    <a:pt x="290946" y="526472"/>
                  </a:cubicBezTo>
                  <a:cubicBezTo>
                    <a:pt x="300966" y="489732"/>
                    <a:pt x="311186" y="452979"/>
                    <a:pt x="318655" y="415636"/>
                  </a:cubicBezTo>
                  <a:cubicBezTo>
                    <a:pt x="323273" y="392545"/>
                    <a:pt x="324242" y="368412"/>
                    <a:pt x="332510" y="346363"/>
                  </a:cubicBezTo>
                  <a:cubicBezTo>
                    <a:pt x="346581" y="308840"/>
                    <a:pt x="377282" y="292637"/>
                    <a:pt x="401782" y="263236"/>
                  </a:cubicBezTo>
                  <a:cubicBezTo>
                    <a:pt x="412442" y="250444"/>
                    <a:pt x="420255" y="235527"/>
                    <a:pt x="429491" y="221672"/>
                  </a:cubicBezTo>
                  <a:cubicBezTo>
                    <a:pt x="525811" y="245753"/>
                    <a:pt x="459614" y="212644"/>
                    <a:pt x="512619" y="318654"/>
                  </a:cubicBezTo>
                  <a:cubicBezTo>
                    <a:pt x="537252" y="367921"/>
                    <a:pt x="540590" y="368065"/>
                    <a:pt x="554182" y="415636"/>
                  </a:cubicBezTo>
                  <a:cubicBezTo>
                    <a:pt x="559413" y="433945"/>
                    <a:pt x="561351" y="453225"/>
                    <a:pt x="568037" y="471054"/>
                  </a:cubicBezTo>
                  <a:cubicBezTo>
                    <a:pt x="604471" y="568210"/>
                    <a:pt x="583259" y="487644"/>
                    <a:pt x="623455" y="568036"/>
                  </a:cubicBezTo>
                  <a:cubicBezTo>
                    <a:pt x="650421" y="621968"/>
                    <a:pt x="624525" y="602858"/>
                    <a:pt x="651164" y="665018"/>
                  </a:cubicBezTo>
                  <a:cubicBezTo>
                    <a:pt x="657723" y="680323"/>
                    <a:pt x="669637" y="692727"/>
                    <a:pt x="678873" y="706582"/>
                  </a:cubicBezTo>
                  <a:cubicBezTo>
                    <a:pt x="688394" y="754184"/>
                    <a:pt x="693541" y="785629"/>
                    <a:pt x="706582" y="831272"/>
                  </a:cubicBezTo>
                  <a:cubicBezTo>
                    <a:pt x="710594" y="845314"/>
                    <a:pt x="713906" y="859774"/>
                    <a:pt x="720437" y="872836"/>
                  </a:cubicBezTo>
                  <a:cubicBezTo>
                    <a:pt x="727884" y="887729"/>
                    <a:pt x="738910" y="900545"/>
                    <a:pt x="748146" y="914400"/>
                  </a:cubicBezTo>
                  <a:cubicBezTo>
                    <a:pt x="757844" y="943496"/>
                    <a:pt x="764641" y="976039"/>
                    <a:pt x="789710" y="997527"/>
                  </a:cubicBezTo>
                  <a:cubicBezTo>
                    <a:pt x="839057" y="1039825"/>
                    <a:pt x="858492" y="1038968"/>
                    <a:pt x="914400" y="1052945"/>
                  </a:cubicBezTo>
                  <a:cubicBezTo>
                    <a:pt x="928255" y="1062181"/>
                    <a:pt x="940167" y="1075388"/>
                    <a:pt x="955964" y="1080654"/>
                  </a:cubicBezTo>
                  <a:cubicBezTo>
                    <a:pt x="970388" y="1085462"/>
                    <a:pt x="1128593" y="1107294"/>
                    <a:pt x="1136073" y="1108363"/>
                  </a:cubicBezTo>
                  <a:lnTo>
                    <a:pt x="1219200" y="1136072"/>
                  </a:lnTo>
                  <a:cubicBezTo>
                    <a:pt x="1233055" y="1140690"/>
                    <a:pt x="1246273" y="1148116"/>
                    <a:pt x="1260764" y="1149927"/>
                  </a:cubicBezTo>
                  <a:lnTo>
                    <a:pt x="1371600" y="1163782"/>
                  </a:lnTo>
                  <a:cubicBezTo>
                    <a:pt x="1382421" y="1169192"/>
                    <a:pt x="1448196" y="1205345"/>
                    <a:pt x="1468582" y="1205345"/>
                  </a:cubicBezTo>
                  <a:cubicBezTo>
                    <a:pt x="1492130" y="1205345"/>
                    <a:pt x="1514764" y="1196109"/>
                    <a:pt x="1537855" y="1191491"/>
                  </a:cubicBezTo>
                  <a:cubicBezTo>
                    <a:pt x="1552403" y="1181792"/>
                    <a:pt x="1624392" y="1147262"/>
                    <a:pt x="1593273" y="1108363"/>
                  </a:cubicBezTo>
                  <a:cubicBezTo>
                    <a:pt x="1578562" y="1089975"/>
                    <a:pt x="1547091" y="1099127"/>
                    <a:pt x="1524000" y="1094509"/>
                  </a:cubicBezTo>
                  <a:cubicBezTo>
                    <a:pt x="1510146" y="1076036"/>
                    <a:pt x="1498765" y="1055419"/>
                    <a:pt x="1482437" y="1039091"/>
                  </a:cubicBezTo>
                  <a:cubicBezTo>
                    <a:pt x="1470663" y="1027317"/>
                    <a:pt x="1455330" y="1019643"/>
                    <a:pt x="1440873" y="1011382"/>
                  </a:cubicBezTo>
                  <a:cubicBezTo>
                    <a:pt x="1391819" y="983351"/>
                    <a:pt x="1359104" y="972185"/>
                    <a:pt x="1302328" y="955963"/>
                  </a:cubicBezTo>
                  <a:cubicBezTo>
                    <a:pt x="1265711" y="945501"/>
                    <a:pt x="1191491" y="928254"/>
                    <a:pt x="1191491" y="928254"/>
                  </a:cubicBezTo>
                  <a:cubicBezTo>
                    <a:pt x="1177637" y="914400"/>
                    <a:pt x="1164980" y="899234"/>
                    <a:pt x="1149928" y="886691"/>
                  </a:cubicBezTo>
                  <a:cubicBezTo>
                    <a:pt x="1113568" y="856392"/>
                    <a:pt x="1107529" y="867105"/>
                    <a:pt x="1080655" y="831272"/>
                  </a:cubicBezTo>
                  <a:cubicBezTo>
                    <a:pt x="1060674" y="804630"/>
                    <a:pt x="1045218" y="774787"/>
                    <a:pt x="1025237" y="748145"/>
                  </a:cubicBezTo>
                  <a:cubicBezTo>
                    <a:pt x="985457" y="695106"/>
                    <a:pt x="981320" y="696475"/>
                    <a:pt x="955964" y="637309"/>
                  </a:cubicBezTo>
                  <a:cubicBezTo>
                    <a:pt x="944041" y="609488"/>
                    <a:pt x="935284" y="568441"/>
                    <a:pt x="928255" y="540327"/>
                  </a:cubicBezTo>
                  <a:cubicBezTo>
                    <a:pt x="923637" y="494145"/>
                    <a:pt x="919525" y="447910"/>
                    <a:pt x="914400" y="401782"/>
                  </a:cubicBezTo>
                  <a:cubicBezTo>
                    <a:pt x="910288" y="364777"/>
                    <a:pt x="904658" y="327950"/>
                    <a:pt x="900546" y="290945"/>
                  </a:cubicBezTo>
                  <a:cubicBezTo>
                    <a:pt x="895421" y="244817"/>
                    <a:pt x="893576" y="198299"/>
                    <a:pt x="886691" y="152400"/>
                  </a:cubicBezTo>
                  <a:cubicBezTo>
                    <a:pt x="858076" y="-38363"/>
                    <a:pt x="858982" y="65627"/>
                    <a:pt x="858982" y="0"/>
                  </a:cubicBezTo>
                </a:path>
              </a:pathLst>
            </a:cu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Speech Bubble: Rectangle 19">
            <a:extLst>
              <a:ext uri="{FF2B5EF4-FFF2-40B4-BE49-F238E27FC236}">
                <a16:creationId xmlns:a16="http://schemas.microsoft.com/office/drawing/2014/main" id="{42CAFC82-04FC-F57C-4A86-027ED3BFECBC}"/>
              </a:ext>
            </a:extLst>
          </p:cNvPr>
          <p:cNvSpPr/>
          <p:nvPr/>
        </p:nvSpPr>
        <p:spPr>
          <a:xfrm>
            <a:off x="5467781" y="1330036"/>
            <a:ext cx="1667310" cy="817419"/>
          </a:xfrm>
          <a:prstGeom prst="wedgeRectCallout">
            <a:avLst>
              <a:gd name="adj1" fmla="val 40657"/>
              <a:gd name="adj2" fmla="val 8453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Yum</a:t>
            </a:r>
          </a:p>
        </p:txBody>
      </p:sp>
    </p:spTree>
    <p:extLst>
      <p:ext uri="{BB962C8B-B14F-4D97-AF65-F5344CB8AC3E}">
        <p14:creationId xmlns:p14="http://schemas.microsoft.com/office/powerpoint/2010/main" val="4079313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1+#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1" presetClass="entr" presetSubtype="0"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B0D56-4CD9-1337-9BE7-AA321D17D494}"/>
              </a:ext>
            </a:extLst>
          </p:cNvPr>
          <p:cNvSpPr>
            <a:spLocks noGrp="1"/>
          </p:cNvSpPr>
          <p:nvPr>
            <p:ph type="title"/>
          </p:nvPr>
        </p:nvSpPr>
        <p:spPr>
          <a:xfrm>
            <a:off x="836612" y="552450"/>
            <a:ext cx="3932237" cy="1162050"/>
          </a:xfrm>
          <a:ln w="57150">
            <a:solidFill>
              <a:srgbClr val="3A2C00"/>
            </a:solidFill>
          </a:ln>
        </p:spPr>
        <p:style>
          <a:lnRef idx="1">
            <a:schemeClr val="accent5"/>
          </a:lnRef>
          <a:fillRef idx="2">
            <a:schemeClr val="accent5"/>
          </a:fillRef>
          <a:effectRef idx="1">
            <a:schemeClr val="accent5"/>
          </a:effectRef>
          <a:fontRef idx="minor">
            <a:schemeClr val="dk1"/>
          </a:fontRef>
        </p:style>
        <p:txBody>
          <a:bodyPr/>
          <a:lstStyle/>
          <a:p>
            <a:r>
              <a:rPr lang="en-US" dirty="0"/>
              <a:t>Seeds on </a:t>
            </a:r>
            <a:br>
              <a:rPr lang="en-US" dirty="0"/>
            </a:br>
            <a:r>
              <a:rPr lang="en-US" dirty="0"/>
              <a:t>	the rocky places</a:t>
            </a:r>
          </a:p>
        </p:txBody>
      </p:sp>
      <p:pic>
        <p:nvPicPr>
          <p:cNvPr id="6" name="Content Placeholder 5" descr="A picture containing text, grass, outdoor&#10;&#10;Description automatically generated">
            <a:extLst>
              <a:ext uri="{FF2B5EF4-FFF2-40B4-BE49-F238E27FC236}">
                <a16:creationId xmlns:a16="http://schemas.microsoft.com/office/drawing/2014/main" id="{0319E147-192D-EFC1-3F3F-710BF870D9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67919" y="552450"/>
            <a:ext cx="6412312" cy="5316537"/>
          </a:xfrm>
          <a:solidFill>
            <a:schemeClr val="accent4">
              <a:alpha val="76000"/>
            </a:schemeClr>
          </a:solidFill>
          <a:ln w="76200">
            <a:solidFill>
              <a:srgbClr val="3A2C00"/>
            </a:solidFill>
          </a:ln>
        </p:spPr>
        <p:style>
          <a:lnRef idx="2">
            <a:schemeClr val="accent4">
              <a:shade val="50000"/>
            </a:schemeClr>
          </a:lnRef>
          <a:fillRef idx="1">
            <a:schemeClr val="accent4"/>
          </a:fillRef>
          <a:effectRef idx="0">
            <a:schemeClr val="accent4"/>
          </a:effectRef>
          <a:fontRef idx="minor">
            <a:schemeClr val="lt1"/>
          </a:fontRef>
        </p:style>
      </p:pic>
      <p:sp>
        <p:nvSpPr>
          <p:cNvPr id="4" name="Text Placeholder 3">
            <a:extLst>
              <a:ext uri="{FF2B5EF4-FFF2-40B4-BE49-F238E27FC236}">
                <a16:creationId xmlns:a16="http://schemas.microsoft.com/office/drawing/2014/main" id="{6ABA4619-5CD9-C81D-F112-C8ED033ADA8F}"/>
              </a:ext>
            </a:extLst>
          </p:cNvPr>
          <p:cNvSpPr>
            <a:spLocks noGrp="1"/>
          </p:cNvSpPr>
          <p:nvPr>
            <p:ph type="body" sz="half" idx="2"/>
          </p:nvPr>
        </p:nvSpPr>
        <p:spPr>
          <a:ln w="57150">
            <a:solidFill>
              <a:srgbClr val="3A2C00"/>
            </a:solidFill>
          </a:ln>
        </p:spPr>
        <p:style>
          <a:lnRef idx="1">
            <a:schemeClr val="accent4"/>
          </a:lnRef>
          <a:fillRef idx="2">
            <a:schemeClr val="accent4"/>
          </a:fillRef>
          <a:effectRef idx="1">
            <a:schemeClr val="accent4"/>
          </a:effectRef>
          <a:fontRef idx="minor">
            <a:schemeClr val="dk1"/>
          </a:fontRef>
        </p:style>
        <p:txBody>
          <a:bodyPr/>
          <a:lstStyle/>
          <a:p>
            <a:endParaRPr lang="en-US" dirty="0"/>
          </a:p>
          <a:p>
            <a:r>
              <a:rPr lang="en-US" baseline="30000" dirty="0"/>
              <a:t>5 </a:t>
            </a:r>
            <a:r>
              <a:rPr lang="en-US" dirty="0"/>
              <a:t>Some fell on rocky places, where it did not have much soil. It sprang up quickly, because the soil was shallow. </a:t>
            </a:r>
            <a:r>
              <a:rPr lang="en-US" baseline="30000" dirty="0"/>
              <a:t>6 </a:t>
            </a:r>
            <a:r>
              <a:rPr lang="en-US" dirty="0"/>
              <a:t>But when the sun came up, the plants were scorched, and they withered because they had no root. </a:t>
            </a:r>
          </a:p>
        </p:txBody>
      </p:sp>
      <p:pic>
        <p:nvPicPr>
          <p:cNvPr id="8" name="Picture 7" descr="A picture containing ground, rock, outdoor, rocky&#10;&#10;Description automatically generated">
            <a:extLst>
              <a:ext uri="{FF2B5EF4-FFF2-40B4-BE49-F238E27FC236}">
                <a16:creationId xmlns:a16="http://schemas.microsoft.com/office/drawing/2014/main" id="{3B17182C-502B-633B-0B9F-4D9EE3A618B2}"/>
              </a:ext>
            </a:extLst>
          </p:cNvPr>
          <p:cNvPicPr>
            <a:picLocks noChangeAspect="1"/>
          </p:cNvPicPr>
          <p:nvPr/>
        </p:nvPicPr>
        <p:blipFill rotWithShape="1">
          <a:blip r:embed="rId3">
            <a:extLst>
              <a:ext uri="{28A0092B-C50C-407E-A947-70E740481C1C}">
                <a14:useLocalDpi xmlns:a14="http://schemas.microsoft.com/office/drawing/2010/main" val="0"/>
              </a:ext>
            </a:extLst>
          </a:blip>
          <a:srcRect t="9097" b="10242"/>
          <a:stretch/>
        </p:blipFill>
        <p:spPr>
          <a:xfrm>
            <a:off x="935036" y="3751100"/>
            <a:ext cx="3735388" cy="2007050"/>
          </a:xfrm>
          <a:prstGeom prst="rect">
            <a:avLst/>
          </a:prstGeom>
        </p:spPr>
      </p:pic>
      <p:pic>
        <p:nvPicPr>
          <p:cNvPr id="10" name="Picture 9" descr="Icon&#10;&#10;Description automatically generated">
            <a:extLst>
              <a:ext uri="{FF2B5EF4-FFF2-40B4-BE49-F238E27FC236}">
                <a16:creationId xmlns:a16="http://schemas.microsoft.com/office/drawing/2014/main" id="{9FF9E1F8-EE55-3AAD-4291-F965922DECC0}"/>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b="42201"/>
          <a:stretch/>
        </p:blipFill>
        <p:spPr>
          <a:xfrm>
            <a:off x="2993155" y="4267200"/>
            <a:ext cx="2579561" cy="1490950"/>
          </a:xfrm>
          <a:prstGeom prst="rect">
            <a:avLst/>
          </a:prstGeom>
        </p:spPr>
      </p:pic>
    </p:spTree>
    <p:extLst>
      <p:ext uri="{BB962C8B-B14F-4D97-AF65-F5344CB8AC3E}">
        <p14:creationId xmlns:p14="http://schemas.microsoft.com/office/powerpoint/2010/main" val="340938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D9585ED6-EB8F-DC47-4F37-76D1CA65C4A3}"/>
              </a:ext>
            </a:extLst>
          </p:cNvPr>
          <p:cNvSpPr/>
          <p:nvPr/>
        </p:nvSpPr>
        <p:spPr>
          <a:xfrm>
            <a:off x="5306291" y="552450"/>
            <a:ext cx="6552048" cy="5316538"/>
          </a:xfrm>
          <a:prstGeom prst="rect">
            <a:avLst/>
          </a:prstGeom>
          <a:ln w="57150">
            <a:solidFill>
              <a:srgbClr val="3A2C00"/>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4B0D56-4CD9-1337-9BE7-AA321D17D494}"/>
              </a:ext>
            </a:extLst>
          </p:cNvPr>
          <p:cNvSpPr>
            <a:spLocks noGrp="1"/>
          </p:cNvSpPr>
          <p:nvPr>
            <p:ph type="title"/>
          </p:nvPr>
        </p:nvSpPr>
        <p:spPr>
          <a:xfrm>
            <a:off x="836612" y="552450"/>
            <a:ext cx="3932237" cy="3354532"/>
          </a:xfrm>
          <a:ln w="57150">
            <a:solidFill>
              <a:srgbClr val="3A2C00"/>
            </a:solidFill>
          </a:ln>
        </p:spPr>
        <p:style>
          <a:lnRef idx="1">
            <a:schemeClr val="accent5"/>
          </a:lnRef>
          <a:fillRef idx="2">
            <a:schemeClr val="accent5"/>
          </a:fillRef>
          <a:effectRef idx="1">
            <a:schemeClr val="accent5"/>
          </a:effectRef>
          <a:fontRef idx="minor">
            <a:schemeClr val="dk1"/>
          </a:fontRef>
        </p:style>
        <p:txBody>
          <a:bodyPr>
            <a:normAutofit fontScale="90000"/>
          </a:bodyPr>
          <a:lstStyle/>
          <a:p>
            <a:r>
              <a:rPr lang="en-US" dirty="0"/>
              <a:t>DO IT – CHARADES</a:t>
            </a:r>
            <a:br>
              <a:rPr lang="en-US" dirty="0"/>
            </a:br>
            <a:br>
              <a:rPr lang="en-US" dirty="0"/>
            </a:br>
            <a:r>
              <a:rPr lang="en-US" sz="1600" dirty="0"/>
              <a:t>Get 2 chairs to be like rocks; </a:t>
            </a:r>
            <a:br>
              <a:rPr lang="en-US" sz="1600" dirty="0"/>
            </a:br>
            <a:r>
              <a:rPr lang="en-US" sz="1600" dirty="0"/>
              <a:t>	then pretend to be a seed.</a:t>
            </a:r>
            <a:br>
              <a:rPr lang="en-US" sz="1600" dirty="0"/>
            </a:br>
            <a:br>
              <a:rPr lang="en-US" sz="1600" dirty="0"/>
            </a:br>
            <a:r>
              <a:rPr lang="en-US" sz="1600" dirty="0"/>
              <a:t>While I read the text again:</a:t>
            </a:r>
            <a:br>
              <a:rPr lang="en-US" sz="1600" dirty="0"/>
            </a:br>
            <a:br>
              <a:rPr lang="en-US" sz="1600" dirty="0"/>
            </a:br>
            <a:r>
              <a:rPr lang="en-US" sz="1600" dirty="0"/>
              <a:t>Seeds:  Between the 2 chairs, squat down on the 	floor. &amp; look like a seed</a:t>
            </a:r>
            <a:br>
              <a:rPr lang="en-US" sz="1600" dirty="0"/>
            </a:br>
            <a:br>
              <a:rPr lang="en-US" sz="1600" dirty="0"/>
            </a:br>
            <a:r>
              <a:rPr lang="en-US" sz="1600" dirty="0"/>
              <a:t>Seeds:  Grow quickly – stand up quickly; lift up your 	arms like leaves.</a:t>
            </a:r>
            <a:br>
              <a:rPr lang="en-US" sz="1600" dirty="0"/>
            </a:br>
            <a:br>
              <a:rPr lang="en-US" sz="1600" dirty="0"/>
            </a:br>
            <a:r>
              <a:rPr lang="en-US" sz="1600" dirty="0"/>
              <a:t>Seeds:  Wilt – crop your arms, stoop down and then 	flop down on the ground.</a:t>
            </a:r>
            <a:endParaRPr lang="en-US" dirty="0"/>
          </a:p>
        </p:txBody>
      </p:sp>
      <p:sp>
        <p:nvSpPr>
          <p:cNvPr id="4" name="Text Placeholder 3">
            <a:extLst>
              <a:ext uri="{FF2B5EF4-FFF2-40B4-BE49-F238E27FC236}">
                <a16:creationId xmlns:a16="http://schemas.microsoft.com/office/drawing/2014/main" id="{6ABA4619-5CD9-C81D-F112-C8ED033ADA8F}"/>
              </a:ext>
            </a:extLst>
          </p:cNvPr>
          <p:cNvSpPr>
            <a:spLocks noGrp="1"/>
          </p:cNvSpPr>
          <p:nvPr>
            <p:ph type="body" sz="half" idx="2"/>
          </p:nvPr>
        </p:nvSpPr>
        <p:spPr>
          <a:xfrm>
            <a:off x="836611" y="4171806"/>
            <a:ext cx="3932237" cy="1697182"/>
          </a:xfrm>
          <a:ln w="57150">
            <a:solidFill>
              <a:srgbClr val="3A2C00"/>
            </a:solidFill>
          </a:ln>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r>
              <a:rPr lang="en-US" baseline="30000" dirty="0"/>
              <a:t>5 </a:t>
            </a:r>
            <a:r>
              <a:rPr lang="en-US" dirty="0"/>
              <a:t>Some fell on rocky places, where it did not have much soil.</a:t>
            </a:r>
          </a:p>
          <a:p>
            <a:r>
              <a:rPr lang="en-US" dirty="0"/>
              <a:t> It sprang up quickly, because the soil was shallow. </a:t>
            </a:r>
          </a:p>
          <a:p>
            <a:r>
              <a:rPr lang="en-US" baseline="30000" dirty="0"/>
              <a:t>6 </a:t>
            </a:r>
            <a:r>
              <a:rPr lang="en-US" dirty="0"/>
              <a:t>But when the sun came up, the plants were scorched, and they withered because they had no root. </a:t>
            </a:r>
          </a:p>
          <a:p>
            <a:endParaRPr lang="en-US" dirty="0"/>
          </a:p>
          <a:p>
            <a:endParaRPr lang="en-US" dirty="0"/>
          </a:p>
        </p:txBody>
      </p:sp>
      <p:pic>
        <p:nvPicPr>
          <p:cNvPr id="5" name="Picture 4" descr="Logo&#10;&#10;Description automatically generated">
            <a:extLst>
              <a:ext uri="{FF2B5EF4-FFF2-40B4-BE49-F238E27FC236}">
                <a16:creationId xmlns:a16="http://schemas.microsoft.com/office/drawing/2014/main" id="{C54C4DAB-F4E3-0294-7D46-CE0F9071591D}"/>
              </a:ext>
            </a:extLst>
          </p:cNvPr>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rot="163275">
            <a:off x="8749215" y="567800"/>
            <a:ext cx="3810000" cy="2857500"/>
          </a:xfrm>
          <a:prstGeom prst="rect">
            <a:avLst/>
          </a:prstGeom>
        </p:spPr>
      </p:pic>
      <p:pic>
        <p:nvPicPr>
          <p:cNvPr id="6" name="Picture 5" descr="Icon&#10;&#10;Description automatically generated with medium confidence">
            <a:extLst>
              <a:ext uri="{FF2B5EF4-FFF2-40B4-BE49-F238E27FC236}">
                <a16:creationId xmlns:a16="http://schemas.microsoft.com/office/drawing/2014/main" id="{617404C3-F3CF-C80C-A566-069D2210C2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135" y="1747535"/>
            <a:ext cx="2205889" cy="3170159"/>
          </a:xfrm>
          <a:prstGeom prst="rect">
            <a:avLst/>
          </a:prstGeom>
        </p:spPr>
      </p:pic>
      <p:pic>
        <p:nvPicPr>
          <p:cNvPr id="12" name="Content Placeholder 11" descr="Diagram&#10;&#10;Description automatically generated with medium confidence">
            <a:extLst>
              <a:ext uri="{FF2B5EF4-FFF2-40B4-BE49-F238E27FC236}">
                <a16:creationId xmlns:a16="http://schemas.microsoft.com/office/drawing/2014/main" id="{4CCDB82B-4906-A2F6-0460-A4AF8E27C38A}"/>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630094" y="2663707"/>
            <a:ext cx="2729634" cy="2729634"/>
          </a:xfrm>
        </p:spPr>
      </p:pic>
      <p:pic>
        <p:nvPicPr>
          <p:cNvPr id="9" name="Picture 8" descr="A picture containing text, clipart&#10;&#10;Description automatically generated">
            <a:extLst>
              <a:ext uri="{FF2B5EF4-FFF2-40B4-BE49-F238E27FC236}">
                <a16:creationId xmlns:a16="http://schemas.microsoft.com/office/drawing/2014/main" id="{170FFA54-0618-10EB-EA39-C9AF96E0EC65}"/>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463151" y="1385202"/>
            <a:ext cx="2895661" cy="3894824"/>
          </a:xfrm>
          <a:prstGeom prst="rect">
            <a:avLst/>
          </a:prstGeom>
        </p:spPr>
      </p:pic>
      <p:pic>
        <p:nvPicPr>
          <p:cNvPr id="14" name="Picture 13" descr="A picture containing clipart&#10;&#10;Description automatically generated">
            <a:extLst>
              <a:ext uri="{FF2B5EF4-FFF2-40B4-BE49-F238E27FC236}">
                <a16:creationId xmlns:a16="http://schemas.microsoft.com/office/drawing/2014/main" id="{CB9EF22A-120D-74D4-62F9-E20EE14FA61D}"/>
              </a:ext>
            </a:extLst>
          </p:cNvPr>
          <p:cNvPicPr>
            <a:picLocks noChangeAspect="1"/>
          </p:cNvPicPr>
          <p:nvPr/>
        </p:nvPicPr>
        <p:blipFill>
          <a:blip r:embed="rId6">
            <a:clrChange>
              <a:clrFrom>
                <a:srgbClr val="F6F6F6"/>
              </a:clrFrom>
              <a:clrTo>
                <a:srgbClr val="F6F6F6">
                  <a:alpha val="0"/>
                </a:srgbClr>
              </a:clrTo>
            </a:clrChange>
            <a:extLst>
              <a:ext uri="{28A0092B-C50C-407E-A947-70E740481C1C}">
                <a14:useLocalDpi xmlns:a14="http://schemas.microsoft.com/office/drawing/2010/main" val="0"/>
              </a:ext>
            </a:extLst>
          </a:blip>
          <a:stretch>
            <a:fillRect/>
          </a:stretch>
        </p:blipFill>
        <p:spPr>
          <a:xfrm>
            <a:off x="5625866" y="2164175"/>
            <a:ext cx="2514600" cy="3048000"/>
          </a:xfrm>
          <a:prstGeom prst="rect">
            <a:avLst/>
          </a:prstGeom>
        </p:spPr>
      </p:pic>
      <p:pic>
        <p:nvPicPr>
          <p:cNvPr id="7" name="Picture 6" descr="Icon&#10;&#10;Description automatically generated with medium confidence">
            <a:extLst>
              <a:ext uri="{FF2B5EF4-FFF2-40B4-BE49-F238E27FC236}">
                <a16:creationId xmlns:a16="http://schemas.microsoft.com/office/drawing/2014/main" id="{0824DF13-4590-4963-C72A-27400A44C1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6222" y="2663707"/>
            <a:ext cx="2205889" cy="3170159"/>
          </a:xfrm>
          <a:prstGeom prst="rect">
            <a:avLst/>
          </a:prstGeom>
        </p:spPr>
      </p:pic>
    </p:spTree>
    <p:extLst>
      <p:ext uri="{BB962C8B-B14F-4D97-AF65-F5344CB8AC3E}">
        <p14:creationId xmlns:p14="http://schemas.microsoft.com/office/powerpoint/2010/main" val="2725160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B0D56-4CD9-1337-9BE7-AA321D17D494}"/>
              </a:ext>
            </a:extLst>
          </p:cNvPr>
          <p:cNvSpPr>
            <a:spLocks noGrp="1"/>
          </p:cNvSpPr>
          <p:nvPr>
            <p:ph type="title"/>
          </p:nvPr>
        </p:nvSpPr>
        <p:spPr>
          <a:xfrm>
            <a:off x="836612" y="552450"/>
            <a:ext cx="3932237" cy="1162050"/>
          </a:xfrm>
          <a:ln w="57150">
            <a:solidFill>
              <a:srgbClr val="3A2C00"/>
            </a:solidFill>
          </a:ln>
        </p:spPr>
        <p:style>
          <a:lnRef idx="1">
            <a:schemeClr val="accent5"/>
          </a:lnRef>
          <a:fillRef idx="2">
            <a:schemeClr val="accent5"/>
          </a:fillRef>
          <a:effectRef idx="1">
            <a:schemeClr val="accent5"/>
          </a:effectRef>
          <a:fontRef idx="minor">
            <a:schemeClr val="dk1"/>
          </a:fontRef>
        </p:style>
        <p:txBody>
          <a:bodyPr/>
          <a:lstStyle/>
          <a:p>
            <a:r>
              <a:rPr lang="en-US" dirty="0"/>
              <a:t>Seeds among thorns    	and weeds</a:t>
            </a:r>
          </a:p>
        </p:txBody>
      </p:sp>
      <p:pic>
        <p:nvPicPr>
          <p:cNvPr id="8" name="Content Placeholder 7" descr="A picture containing grass, outdoor, nature, standing&#10;&#10;Description automatically generated">
            <a:extLst>
              <a:ext uri="{FF2B5EF4-FFF2-40B4-BE49-F238E27FC236}">
                <a16:creationId xmlns:a16="http://schemas.microsoft.com/office/drawing/2014/main" id="{C5A44A95-8856-162C-9CCC-ACA0B0F09AE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3188" y="579559"/>
            <a:ext cx="6865680" cy="5289429"/>
          </a:xfrm>
          <a:solidFill>
            <a:schemeClr val="accent4">
              <a:alpha val="76000"/>
            </a:schemeClr>
          </a:solidFill>
          <a:ln w="76200">
            <a:solidFill>
              <a:srgbClr val="3A2C00"/>
            </a:solidFill>
          </a:ln>
        </p:spPr>
        <p:style>
          <a:lnRef idx="2">
            <a:schemeClr val="accent4">
              <a:shade val="50000"/>
            </a:schemeClr>
          </a:lnRef>
          <a:fillRef idx="1">
            <a:schemeClr val="accent4"/>
          </a:fillRef>
          <a:effectRef idx="0">
            <a:schemeClr val="accent4"/>
          </a:effectRef>
          <a:fontRef idx="minor">
            <a:schemeClr val="lt1"/>
          </a:fontRef>
        </p:style>
      </p:pic>
      <p:sp>
        <p:nvSpPr>
          <p:cNvPr id="4" name="Text Placeholder 3">
            <a:extLst>
              <a:ext uri="{FF2B5EF4-FFF2-40B4-BE49-F238E27FC236}">
                <a16:creationId xmlns:a16="http://schemas.microsoft.com/office/drawing/2014/main" id="{6ABA4619-5CD9-C81D-F112-C8ED033ADA8F}"/>
              </a:ext>
            </a:extLst>
          </p:cNvPr>
          <p:cNvSpPr>
            <a:spLocks noGrp="1"/>
          </p:cNvSpPr>
          <p:nvPr>
            <p:ph type="body" sz="half" idx="2"/>
          </p:nvPr>
        </p:nvSpPr>
        <p:spPr>
          <a:ln w="57150">
            <a:solidFill>
              <a:srgbClr val="3A2C00"/>
            </a:solidFill>
          </a:ln>
        </p:spPr>
        <p:style>
          <a:lnRef idx="1">
            <a:schemeClr val="accent4"/>
          </a:lnRef>
          <a:fillRef idx="2">
            <a:schemeClr val="accent4"/>
          </a:fillRef>
          <a:effectRef idx="1">
            <a:schemeClr val="accent4"/>
          </a:effectRef>
          <a:fontRef idx="minor">
            <a:schemeClr val="dk1"/>
          </a:fontRef>
        </p:style>
        <p:txBody>
          <a:bodyPr/>
          <a:lstStyle/>
          <a:p>
            <a:endParaRPr lang="en-US" dirty="0"/>
          </a:p>
          <a:p>
            <a:r>
              <a:rPr lang="en-US" baseline="30000" dirty="0"/>
              <a:t>7 </a:t>
            </a:r>
            <a:r>
              <a:rPr lang="en-US" dirty="0"/>
              <a:t>Other seed fell among thorns, which grew up and choked the plants.</a:t>
            </a:r>
          </a:p>
        </p:txBody>
      </p:sp>
      <p:pic>
        <p:nvPicPr>
          <p:cNvPr id="10" name="Picture 9" descr="A picture containing plant&#10;&#10;Description automatically generated">
            <a:extLst>
              <a:ext uri="{FF2B5EF4-FFF2-40B4-BE49-F238E27FC236}">
                <a16:creationId xmlns:a16="http://schemas.microsoft.com/office/drawing/2014/main" id="{9F6A956D-9597-D80A-D06B-C4C4FAB0D2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1452" y="3604333"/>
            <a:ext cx="3822556" cy="2163054"/>
          </a:xfrm>
          <a:prstGeom prst="rect">
            <a:avLst/>
          </a:prstGeom>
        </p:spPr>
      </p:pic>
    </p:spTree>
    <p:extLst>
      <p:ext uri="{BB962C8B-B14F-4D97-AF65-F5344CB8AC3E}">
        <p14:creationId xmlns:p14="http://schemas.microsoft.com/office/powerpoint/2010/main" val="2159350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D9585ED6-EB8F-DC47-4F37-76D1CA65C4A3}"/>
              </a:ext>
            </a:extLst>
          </p:cNvPr>
          <p:cNvSpPr/>
          <p:nvPr/>
        </p:nvSpPr>
        <p:spPr>
          <a:xfrm>
            <a:off x="5306291" y="552450"/>
            <a:ext cx="6552048" cy="5316538"/>
          </a:xfrm>
          <a:prstGeom prst="rect">
            <a:avLst/>
          </a:prstGeom>
          <a:ln w="57150">
            <a:solidFill>
              <a:srgbClr val="3A2C00"/>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4B0D56-4CD9-1337-9BE7-AA321D17D494}"/>
              </a:ext>
            </a:extLst>
          </p:cNvPr>
          <p:cNvSpPr>
            <a:spLocks noGrp="1"/>
          </p:cNvSpPr>
          <p:nvPr>
            <p:ph type="title"/>
          </p:nvPr>
        </p:nvSpPr>
        <p:spPr>
          <a:xfrm>
            <a:off x="836612" y="552450"/>
            <a:ext cx="3932237" cy="3354532"/>
          </a:xfrm>
          <a:ln w="57150">
            <a:solidFill>
              <a:srgbClr val="3A2C00"/>
            </a:solidFill>
          </a:ln>
        </p:spPr>
        <p:style>
          <a:lnRef idx="1">
            <a:schemeClr val="accent5"/>
          </a:lnRef>
          <a:fillRef idx="2">
            <a:schemeClr val="accent5"/>
          </a:fillRef>
          <a:effectRef idx="1">
            <a:schemeClr val="accent5"/>
          </a:effectRef>
          <a:fontRef idx="minor">
            <a:schemeClr val="dk1"/>
          </a:fontRef>
        </p:style>
        <p:txBody>
          <a:bodyPr>
            <a:normAutofit fontScale="90000"/>
          </a:bodyPr>
          <a:lstStyle/>
          <a:p>
            <a:r>
              <a:rPr lang="en-US" dirty="0"/>
              <a:t>DO IT – CHARADES</a:t>
            </a:r>
            <a:br>
              <a:rPr lang="en-US" dirty="0"/>
            </a:br>
            <a:br>
              <a:rPr lang="en-US" dirty="0"/>
            </a:br>
            <a:r>
              <a:rPr lang="en-US" sz="1600" dirty="0"/>
              <a:t>Choose:  Will you be a seed or a weed?</a:t>
            </a:r>
            <a:br>
              <a:rPr lang="en-US" sz="1600" dirty="0"/>
            </a:br>
            <a:br>
              <a:rPr lang="en-US" sz="1600" dirty="0"/>
            </a:br>
            <a:r>
              <a:rPr lang="en-US" sz="1600" dirty="0"/>
              <a:t>While I read the text again:</a:t>
            </a:r>
            <a:br>
              <a:rPr lang="en-US" sz="1600" dirty="0"/>
            </a:br>
            <a:br>
              <a:rPr lang="en-US" sz="1600" dirty="0"/>
            </a:br>
            <a:r>
              <a:rPr lang="en-US" sz="1600" dirty="0"/>
              <a:t>Seeds:  squat down on the floor. &amp; look like a seed</a:t>
            </a:r>
            <a:br>
              <a:rPr lang="en-US" sz="1600" dirty="0"/>
            </a:br>
            <a:r>
              <a:rPr lang="en-US" sz="1600" dirty="0"/>
              <a:t>Weeds: squat down on the floor. &amp; look like a seed</a:t>
            </a:r>
            <a:br>
              <a:rPr lang="en-US" sz="1600" dirty="0"/>
            </a:br>
            <a:br>
              <a:rPr lang="en-US" sz="1600" dirty="0"/>
            </a:br>
            <a:r>
              <a:rPr lang="en-US" sz="1600" dirty="0"/>
              <a:t>Seeds:  Grow -- lift up your arms like leaves.</a:t>
            </a:r>
            <a:br>
              <a:rPr lang="en-US" sz="1600" dirty="0"/>
            </a:br>
            <a:r>
              <a:rPr lang="en-US" sz="1600" dirty="0"/>
              <a:t>Weeds:  Grow -- lift up your arms like leaves.</a:t>
            </a:r>
            <a:br>
              <a:rPr lang="en-US" sz="1600" dirty="0"/>
            </a:br>
            <a:br>
              <a:rPr lang="en-US" sz="1600" dirty="0"/>
            </a:br>
            <a:r>
              <a:rPr lang="en-US" sz="1600" dirty="0"/>
              <a:t>Weeds: Pretend to choke the seed plants</a:t>
            </a:r>
            <a:br>
              <a:rPr lang="en-US" sz="1600" dirty="0"/>
            </a:br>
            <a:r>
              <a:rPr lang="en-US" sz="1600" dirty="0"/>
              <a:t>Seeds:  Wilt – crop your arms, stoop down and then 	flop down on the ground.</a:t>
            </a:r>
            <a:endParaRPr lang="en-US" dirty="0"/>
          </a:p>
        </p:txBody>
      </p:sp>
      <p:sp>
        <p:nvSpPr>
          <p:cNvPr id="4" name="Text Placeholder 3">
            <a:extLst>
              <a:ext uri="{FF2B5EF4-FFF2-40B4-BE49-F238E27FC236}">
                <a16:creationId xmlns:a16="http://schemas.microsoft.com/office/drawing/2014/main" id="{6ABA4619-5CD9-C81D-F112-C8ED033ADA8F}"/>
              </a:ext>
            </a:extLst>
          </p:cNvPr>
          <p:cNvSpPr>
            <a:spLocks noGrp="1"/>
          </p:cNvSpPr>
          <p:nvPr>
            <p:ph type="body" sz="half" idx="2"/>
          </p:nvPr>
        </p:nvSpPr>
        <p:spPr>
          <a:xfrm>
            <a:off x="836611" y="4171806"/>
            <a:ext cx="3932237" cy="1697182"/>
          </a:xfrm>
          <a:ln w="57150">
            <a:solidFill>
              <a:srgbClr val="3A2C00"/>
            </a:solidFill>
          </a:ln>
        </p:spPr>
        <p:style>
          <a:lnRef idx="1">
            <a:schemeClr val="accent4"/>
          </a:lnRef>
          <a:fillRef idx="2">
            <a:schemeClr val="accent4"/>
          </a:fillRef>
          <a:effectRef idx="1">
            <a:schemeClr val="accent4"/>
          </a:effectRef>
          <a:fontRef idx="minor">
            <a:schemeClr val="dk1"/>
          </a:fontRef>
        </p:style>
        <p:txBody>
          <a:bodyPr>
            <a:normAutofit/>
          </a:bodyPr>
          <a:lstStyle/>
          <a:p>
            <a:endParaRPr lang="en-US" baseline="30000" dirty="0"/>
          </a:p>
          <a:p>
            <a:r>
              <a:rPr lang="en-US" baseline="30000" dirty="0"/>
              <a:t>7 </a:t>
            </a:r>
            <a:r>
              <a:rPr lang="en-US" dirty="0"/>
              <a:t>Other seed fell among thorns, </a:t>
            </a:r>
          </a:p>
          <a:p>
            <a:r>
              <a:rPr lang="en-US" dirty="0"/>
              <a:t>which grew up </a:t>
            </a:r>
          </a:p>
          <a:p>
            <a:r>
              <a:rPr lang="en-US" dirty="0"/>
              <a:t>and choked the plants.</a:t>
            </a:r>
          </a:p>
          <a:p>
            <a:endParaRPr lang="en-US" dirty="0"/>
          </a:p>
          <a:p>
            <a:endParaRPr lang="en-US" dirty="0"/>
          </a:p>
        </p:txBody>
      </p:sp>
      <p:pic>
        <p:nvPicPr>
          <p:cNvPr id="5" name="Picture 4" descr="Logo&#10;&#10;Description automatically generated">
            <a:extLst>
              <a:ext uri="{FF2B5EF4-FFF2-40B4-BE49-F238E27FC236}">
                <a16:creationId xmlns:a16="http://schemas.microsoft.com/office/drawing/2014/main" id="{C54C4DAB-F4E3-0294-7D46-CE0F9071591D}"/>
              </a:ext>
            </a:extLst>
          </p:cNvPr>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rot="163275">
            <a:off x="8749215" y="567800"/>
            <a:ext cx="3810000" cy="2857500"/>
          </a:xfrm>
          <a:prstGeom prst="rect">
            <a:avLst/>
          </a:prstGeom>
        </p:spPr>
      </p:pic>
      <p:pic>
        <p:nvPicPr>
          <p:cNvPr id="12" name="Content Placeholder 11" descr="Diagram&#10;&#10;Description automatically generated with medium confidence">
            <a:extLst>
              <a:ext uri="{FF2B5EF4-FFF2-40B4-BE49-F238E27FC236}">
                <a16:creationId xmlns:a16="http://schemas.microsoft.com/office/drawing/2014/main" id="{4CCDB82B-4906-A2F6-0460-A4AF8E27C38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917206" y="2542165"/>
            <a:ext cx="2729634" cy="2729634"/>
          </a:xfrm>
        </p:spPr>
      </p:pic>
      <p:pic>
        <p:nvPicPr>
          <p:cNvPr id="9" name="Picture 8" descr="A picture containing text, clipart&#10;&#10;Description automatically generated">
            <a:extLst>
              <a:ext uri="{FF2B5EF4-FFF2-40B4-BE49-F238E27FC236}">
                <a16:creationId xmlns:a16="http://schemas.microsoft.com/office/drawing/2014/main" id="{170FFA54-0618-10EB-EA39-C9AF96E0EC65}"/>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992403" y="1713825"/>
            <a:ext cx="2895661" cy="3894824"/>
          </a:xfrm>
          <a:prstGeom prst="rect">
            <a:avLst/>
          </a:prstGeom>
        </p:spPr>
      </p:pic>
      <p:pic>
        <p:nvPicPr>
          <p:cNvPr id="8" name="Picture 7" descr="A picture containing clipart&#10;&#10;Description automatically generated">
            <a:extLst>
              <a:ext uri="{FF2B5EF4-FFF2-40B4-BE49-F238E27FC236}">
                <a16:creationId xmlns:a16="http://schemas.microsoft.com/office/drawing/2014/main" id="{21D3243F-3DAC-EA86-EB2F-1F5A18736095}"/>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606246" y="1568535"/>
            <a:ext cx="3510137" cy="3679982"/>
          </a:xfrm>
          <a:prstGeom prst="rect">
            <a:avLst/>
          </a:prstGeom>
        </p:spPr>
      </p:pic>
      <p:pic>
        <p:nvPicPr>
          <p:cNvPr id="11" name="Picture 10" descr="A picture containing logo&#10;&#10;Description automatically generated">
            <a:extLst>
              <a:ext uri="{FF2B5EF4-FFF2-40B4-BE49-F238E27FC236}">
                <a16:creationId xmlns:a16="http://schemas.microsoft.com/office/drawing/2014/main" id="{BFD0391F-1978-6D0B-A4D2-CB24C8C48882}"/>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t="19955" b="13881"/>
          <a:stretch/>
        </p:blipFill>
        <p:spPr>
          <a:xfrm>
            <a:off x="7820960" y="2752656"/>
            <a:ext cx="3238546" cy="2729634"/>
          </a:xfrm>
          <a:prstGeom prst="rect">
            <a:avLst/>
          </a:prstGeom>
        </p:spPr>
      </p:pic>
      <p:pic>
        <p:nvPicPr>
          <p:cNvPr id="15" name="Picture 14" descr="A picture containing text&#10;&#10;Description automatically generated">
            <a:extLst>
              <a:ext uri="{FF2B5EF4-FFF2-40B4-BE49-F238E27FC236}">
                <a16:creationId xmlns:a16="http://schemas.microsoft.com/office/drawing/2014/main" id="{E461E8E2-06EF-1014-2BD7-A8032069B86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70467" y="1332908"/>
            <a:ext cx="4276725" cy="4362450"/>
          </a:xfrm>
          <a:prstGeom prst="rect">
            <a:avLst/>
          </a:prstGeom>
        </p:spPr>
      </p:pic>
    </p:spTree>
    <p:extLst>
      <p:ext uri="{BB962C8B-B14F-4D97-AF65-F5344CB8AC3E}">
        <p14:creationId xmlns:p14="http://schemas.microsoft.com/office/powerpoint/2010/main" val="145485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xit" presetSubtype="0" fill="hold" nodeType="withEffect">
                                  <p:stCondLst>
                                    <p:cond delay="0"/>
                                  </p:stCondLst>
                                  <p:childTnLst>
                                    <p:set>
                                      <p:cBhvr>
                                        <p:cTn id="10" dur="1" fill="hold">
                                          <p:stCondLst>
                                            <p:cond delay="0"/>
                                          </p:stCondLst>
                                        </p:cTn>
                                        <p:tgtEl>
                                          <p:spTgt spid="11"/>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8"/>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B0D56-4CD9-1337-9BE7-AA321D17D494}"/>
              </a:ext>
            </a:extLst>
          </p:cNvPr>
          <p:cNvSpPr>
            <a:spLocks noGrp="1"/>
          </p:cNvSpPr>
          <p:nvPr>
            <p:ph type="title"/>
          </p:nvPr>
        </p:nvSpPr>
        <p:spPr>
          <a:xfrm>
            <a:off x="836612" y="552450"/>
            <a:ext cx="3932237" cy="1162050"/>
          </a:xfrm>
          <a:ln w="57150">
            <a:solidFill>
              <a:srgbClr val="3A2C00"/>
            </a:solidFill>
          </a:ln>
        </p:spPr>
        <p:style>
          <a:lnRef idx="1">
            <a:schemeClr val="accent5"/>
          </a:lnRef>
          <a:fillRef idx="2">
            <a:schemeClr val="accent5"/>
          </a:fillRef>
          <a:effectRef idx="1">
            <a:schemeClr val="accent5"/>
          </a:effectRef>
          <a:fontRef idx="minor">
            <a:schemeClr val="dk1"/>
          </a:fontRef>
        </p:style>
        <p:txBody>
          <a:bodyPr/>
          <a:lstStyle/>
          <a:p>
            <a:r>
              <a:rPr lang="en-US" dirty="0"/>
              <a:t>Seed on the good soil</a:t>
            </a:r>
          </a:p>
        </p:txBody>
      </p:sp>
      <p:pic>
        <p:nvPicPr>
          <p:cNvPr id="6" name="Content Placeholder 5" descr="A picture containing sky, outdoor&#10;&#10;Description automatically generated">
            <a:extLst>
              <a:ext uri="{FF2B5EF4-FFF2-40B4-BE49-F238E27FC236}">
                <a16:creationId xmlns:a16="http://schemas.microsoft.com/office/drawing/2014/main" id="{4E6AEACF-EE6A-3A76-C7FA-03ECCB8F3D0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14988" y="552450"/>
            <a:ext cx="5316538" cy="5316538"/>
          </a:xfrm>
          <a:solidFill>
            <a:schemeClr val="accent4">
              <a:alpha val="76000"/>
            </a:schemeClr>
          </a:solidFill>
          <a:ln w="76200">
            <a:solidFill>
              <a:srgbClr val="3A2C00"/>
            </a:solidFill>
          </a:ln>
        </p:spPr>
        <p:style>
          <a:lnRef idx="2">
            <a:schemeClr val="accent4">
              <a:shade val="50000"/>
            </a:schemeClr>
          </a:lnRef>
          <a:fillRef idx="1">
            <a:schemeClr val="accent4"/>
          </a:fillRef>
          <a:effectRef idx="0">
            <a:schemeClr val="accent4"/>
          </a:effectRef>
          <a:fontRef idx="minor">
            <a:schemeClr val="lt1"/>
          </a:fontRef>
        </p:style>
      </p:pic>
      <p:sp>
        <p:nvSpPr>
          <p:cNvPr id="4" name="Text Placeholder 3">
            <a:extLst>
              <a:ext uri="{FF2B5EF4-FFF2-40B4-BE49-F238E27FC236}">
                <a16:creationId xmlns:a16="http://schemas.microsoft.com/office/drawing/2014/main" id="{6ABA4619-5CD9-C81D-F112-C8ED033ADA8F}"/>
              </a:ext>
            </a:extLst>
          </p:cNvPr>
          <p:cNvSpPr>
            <a:spLocks noGrp="1"/>
          </p:cNvSpPr>
          <p:nvPr>
            <p:ph type="body" sz="half" idx="2"/>
          </p:nvPr>
        </p:nvSpPr>
        <p:spPr>
          <a:ln w="57150">
            <a:solidFill>
              <a:srgbClr val="3A2C00"/>
            </a:solidFill>
          </a:ln>
        </p:spPr>
        <p:style>
          <a:lnRef idx="1">
            <a:schemeClr val="accent4"/>
          </a:lnRef>
          <a:fillRef idx="2">
            <a:schemeClr val="accent4"/>
          </a:fillRef>
          <a:effectRef idx="1">
            <a:schemeClr val="accent4"/>
          </a:effectRef>
          <a:fontRef idx="minor">
            <a:schemeClr val="dk1"/>
          </a:fontRef>
        </p:style>
        <p:txBody>
          <a:bodyPr/>
          <a:lstStyle/>
          <a:p>
            <a:endParaRPr lang="en-US" dirty="0"/>
          </a:p>
          <a:p>
            <a:r>
              <a:rPr lang="en-US" baseline="30000" dirty="0"/>
              <a:t>8 </a:t>
            </a:r>
            <a:r>
              <a:rPr lang="en-US" dirty="0"/>
              <a:t>Still other seed fell on good soil, where it produced a crop—a hundred, sixty or thirty times what was sown. </a:t>
            </a:r>
            <a:r>
              <a:rPr lang="en-US" baseline="30000" dirty="0"/>
              <a:t>9 </a:t>
            </a:r>
            <a:r>
              <a:rPr lang="en-US" dirty="0"/>
              <a:t>Whoever has ears, let them hear.”</a:t>
            </a:r>
          </a:p>
        </p:txBody>
      </p:sp>
      <p:pic>
        <p:nvPicPr>
          <p:cNvPr id="8" name="Picture 7" descr="A picture containing plant, vegetable&#10;&#10;Description automatically generated">
            <a:extLst>
              <a:ext uri="{FF2B5EF4-FFF2-40B4-BE49-F238E27FC236}">
                <a16:creationId xmlns:a16="http://schemas.microsoft.com/office/drawing/2014/main" id="{A38D9EED-C359-1669-B058-E30A05357B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914" y="3582602"/>
            <a:ext cx="3643632" cy="1903798"/>
          </a:xfrm>
          <a:prstGeom prst="rect">
            <a:avLst/>
          </a:prstGeom>
        </p:spPr>
      </p:pic>
      <p:pic>
        <p:nvPicPr>
          <p:cNvPr id="10" name="Picture 9" descr="A picture containing fruit, white&#10;&#10;Description automatically generated">
            <a:extLst>
              <a:ext uri="{FF2B5EF4-FFF2-40B4-BE49-F238E27FC236}">
                <a16:creationId xmlns:a16="http://schemas.microsoft.com/office/drawing/2014/main" id="{C54D4BF9-9EA0-39A5-08C4-6232EE47596C}"/>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0" y="5486400"/>
            <a:ext cx="2751040" cy="1371938"/>
          </a:xfrm>
          <a:prstGeom prst="rect">
            <a:avLst/>
          </a:prstGeom>
        </p:spPr>
      </p:pic>
    </p:spTree>
    <p:extLst>
      <p:ext uri="{BB962C8B-B14F-4D97-AF65-F5344CB8AC3E}">
        <p14:creationId xmlns:p14="http://schemas.microsoft.com/office/powerpoint/2010/main" val="980485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bunch of apples on a tree&#10;&#10;Description automatically generated with medium confidence">
            <a:extLst>
              <a:ext uri="{FF2B5EF4-FFF2-40B4-BE49-F238E27FC236}">
                <a16:creationId xmlns:a16="http://schemas.microsoft.com/office/drawing/2014/main" id="{4E1DAD7F-5153-B72F-F4E5-FF174EE7C64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H="1">
            <a:off x="0" y="0"/>
            <a:ext cx="4514850" cy="2981325"/>
          </a:xfrm>
        </p:spPr>
      </p:pic>
      <p:sp>
        <p:nvSpPr>
          <p:cNvPr id="2" name="Title 1">
            <a:extLst>
              <a:ext uri="{FF2B5EF4-FFF2-40B4-BE49-F238E27FC236}">
                <a16:creationId xmlns:a16="http://schemas.microsoft.com/office/drawing/2014/main" id="{424B0D56-4CD9-1337-9BE7-AA321D17D494}"/>
              </a:ext>
            </a:extLst>
          </p:cNvPr>
          <p:cNvSpPr>
            <a:spLocks noGrp="1"/>
          </p:cNvSpPr>
          <p:nvPr>
            <p:ph type="title"/>
          </p:nvPr>
        </p:nvSpPr>
        <p:spPr>
          <a:xfrm>
            <a:off x="4318366" y="173525"/>
            <a:ext cx="3932237" cy="1162050"/>
          </a:xfrm>
          <a:ln w="57150">
            <a:solidFill>
              <a:srgbClr val="3A2C00"/>
            </a:solidFill>
          </a:ln>
        </p:spPr>
        <p:style>
          <a:lnRef idx="1">
            <a:schemeClr val="accent5"/>
          </a:lnRef>
          <a:fillRef idx="2">
            <a:schemeClr val="accent5"/>
          </a:fillRef>
          <a:effectRef idx="1">
            <a:schemeClr val="accent5"/>
          </a:effectRef>
          <a:fontRef idx="minor">
            <a:schemeClr val="dk1"/>
          </a:fontRef>
        </p:style>
        <p:txBody>
          <a:bodyPr/>
          <a:lstStyle/>
          <a:p>
            <a:r>
              <a:rPr lang="en-US" dirty="0"/>
              <a:t>One seed produces many</a:t>
            </a:r>
          </a:p>
        </p:txBody>
      </p:sp>
      <p:sp>
        <p:nvSpPr>
          <p:cNvPr id="4" name="Text Placeholder 3">
            <a:extLst>
              <a:ext uri="{FF2B5EF4-FFF2-40B4-BE49-F238E27FC236}">
                <a16:creationId xmlns:a16="http://schemas.microsoft.com/office/drawing/2014/main" id="{6ABA4619-5CD9-C81D-F112-C8ED033ADA8F}"/>
              </a:ext>
            </a:extLst>
          </p:cNvPr>
          <p:cNvSpPr>
            <a:spLocks noGrp="1"/>
          </p:cNvSpPr>
          <p:nvPr>
            <p:ph type="body" sz="half" idx="2"/>
          </p:nvPr>
        </p:nvSpPr>
        <p:spPr>
          <a:xfrm>
            <a:off x="4318365" y="1490662"/>
            <a:ext cx="3932237" cy="3811588"/>
          </a:xfrm>
          <a:ln w="57150">
            <a:solidFill>
              <a:srgbClr val="3A2C00"/>
            </a:solidFill>
          </a:ln>
        </p:spPr>
        <p:style>
          <a:lnRef idx="1">
            <a:schemeClr val="accent4"/>
          </a:lnRef>
          <a:fillRef idx="2">
            <a:schemeClr val="accent4"/>
          </a:fillRef>
          <a:effectRef idx="1">
            <a:schemeClr val="accent4"/>
          </a:effectRef>
          <a:fontRef idx="minor">
            <a:schemeClr val="dk1"/>
          </a:fontRef>
        </p:style>
        <p:txBody>
          <a:bodyPr/>
          <a:lstStyle/>
          <a:p>
            <a:endParaRPr lang="en-US" dirty="0"/>
          </a:p>
          <a:p>
            <a:r>
              <a:rPr lang="en-US" baseline="30000" dirty="0"/>
              <a:t>8 </a:t>
            </a:r>
            <a:r>
              <a:rPr lang="en-US" dirty="0"/>
              <a:t>Still other seed fell on good soil, where it produced a crop—a hundred, sixty or thirty times what was sown. </a:t>
            </a:r>
          </a:p>
          <a:p>
            <a:pPr algn="ctr"/>
            <a:r>
              <a:rPr lang="en-US" dirty="0"/>
              <a:t>For example</a:t>
            </a:r>
          </a:p>
          <a:p>
            <a:r>
              <a:rPr lang="en-US" dirty="0"/>
              <a:t>1 seed grows into an apple tree that produces many, many apples which may each have 3-10 seeds.</a:t>
            </a:r>
          </a:p>
          <a:p>
            <a:r>
              <a:rPr lang="en-US" dirty="0"/>
              <a:t>1 seed will grow a wheat plant that produces many kernels</a:t>
            </a:r>
          </a:p>
        </p:txBody>
      </p:sp>
      <p:pic>
        <p:nvPicPr>
          <p:cNvPr id="10" name="Picture 9" descr="A picture containing fruit, white&#10;&#10;Description automatically generated">
            <a:extLst>
              <a:ext uri="{FF2B5EF4-FFF2-40B4-BE49-F238E27FC236}">
                <a16:creationId xmlns:a16="http://schemas.microsoft.com/office/drawing/2014/main" id="{C54D4BF9-9EA0-39A5-08C4-6232EE47596C}"/>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flipH="1">
            <a:off x="4318365" y="4850253"/>
            <a:ext cx="4025978" cy="2007747"/>
          </a:xfrm>
          <a:prstGeom prst="rect">
            <a:avLst/>
          </a:prstGeom>
        </p:spPr>
      </p:pic>
      <p:pic>
        <p:nvPicPr>
          <p:cNvPr id="12" name="Picture 11" descr="A green lizard on a person's skin&#10;&#10;Description automatically generated with low confidence">
            <a:extLst>
              <a:ext uri="{FF2B5EF4-FFF2-40B4-BE49-F238E27FC236}">
                <a16:creationId xmlns:a16="http://schemas.microsoft.com/office/drawing/2014/main" id="{BEFCF3DD-7103-4A9B-A1D1-5D72FA6509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26140"/>
            <a:ext cx="2485292" cy="1656861"/>
          </a:xfrm>
          <a:prstGeom prst="rect">
            <a:avLst/>
          </a:prstGeom>
        </p:spPr>
      </p:pic>
    </p:spTree>
    <p:extLst>
      <p:ext uri="{BB962C8B-B14F-4D97-AF65-F5344CB8AC3E}">
        <p14:creationId xmlns:p14="http://schemas.microsoft.com/office/powerpoint/2010/main" val="1469502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D9585ED6-EB8F-DC47-4F37-76D1CA65C4A3}"/>
              </a:ext>
            </a:extLst>
          </p:cNvPr>
          <p:cNvSpPr/>
          <p:nvPr/>
        </p:nvSpPr>
        <p:spPr>
          <a:xfrm>
            <a:off x="5306291" y="552450"/>
            <a:ext cx="6552048" cy="5316538"/>
          </a:xfrm>
          <a:prstGeom prst="rect">
            <a:avLst/>
          </a:prstGeom>
          <a:ln w="57150">
            <a:solidFill>
              <a:srgbClr val="3A2C00"/>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4B0D56-4CD9-1337-9BE7-AA321D17D494}"/>
              </a:ext>
            </a:extLst>
          </p:cNvPr>
          <p:cNvSpPr>
            <a:spLocks noGrp="1"/>
          </p:cNvSpPr>
          <p:nvPr>
            <p:ph type="title"/>
          </p:nvPr>
        </p:nvSpPr>
        <p:spPr>
          <a:xfrm>
            <a:off x="836612" y="552450"/>
            <a:ext cx="3932237" cy="3354532"/>
          </a:xfrm>
          <a:ln w="57150">
            <a:solidFill>
              <a:srgbClr val="3A2C00"/>
            </a:solidFill>
          </a:ln>
        </p:spPr>
        <p:style>
          <a:lnRef idx="1">
            <a:schemeClr val="accent5"/>
          </a:lnRef>
          <a:fillRef idx="2">
            <a:schemeClr val="accent5"/>
          </a:fillRef>
          <a:effectRef idx="1">
            <a:schemeClr val="accent5"/>
          </a:effectRef>
          <a:fontRef idx="minor">
            <a:schemeClr val="dk1"/>
          </a:fontRef>
        </p:style>
        <p:txBody>
          <a:bodyPr>
            <a:normAutofit fontScale="90000"/>
          </a:bodyPr>
          <a:lstStyle/>
          <a:p>
            <a:r>
              <a:rPr lang="en-US" dirty="0"/>
              <a:t>DO IT – CHARADES</a:t>
            </a:r>
            <a:br>
              <a:rPr lang="en-US" dirty="0"/>
            </a:br>
            <a:br>
              <a:rPr lang="en-US" dirty="0"/>
            </a:br>
            <a:r>
              <a:rPr lang="en-US" sz="1600" dirty="0"/>
              <a:t>Everyone be a seed</a:t>
            </a:r>
            <a:br>
              <a:rPr lang="en-US" sz="1600" dirty="0"/>
            </a:br>
            <a:br>
              <a:rPr lang="en-US" sz="1600" dirty="0"/>
            </a:br>
            <a:r>
              <a:rPr lang="en-US" sz="1600" dirty="0"/>
              <a:t>While I read the text again:</a:t>
            </a:r>
            <a:br>
              <a:rPr lang="en-US" sz="1600" dirty="0"/>
            </a:br>
            <a:br>
              <a:rPr lang="en-US" sz="1600" dirty="0"/>
            </a:br>
            <a:r>
              <a:rPr lang="en-US" sz="1600" dirty="0"/>
              <a:t>Seeds:  squat down on the floor. &amp; look like a seed</a:t>
            </a:r>
            <a:br>
              <a:rPr lang="en-US" sz="1600" dirty="0"/>
            </a:br>
            <a:br>
              <a:rPr lang="en-US" sz="1600" dirty="0"/>
            </a:br>
            <a:br>
              <a:rPr lang="en-US" sz="1600" dirty="0"/>
            </a:br>
            <a:r>
              <a:rPr lang="en-US" sz="1600" dirty="0"/>
              <a:t>Seeds:  Grow -- lift up your arms like leaves.</a:t>
            </a:r>
            <a:br>
              <a:rPr lang="en-US" sz="1600" dirty="0"/>
            </a:br>
            <a:br>
              <a:rPr lang="en-US" sz="1600" dirty="0"/>
            </a:br>
            <a:r>
              <a:rPr lang="en-US" sz="1600" dirty="0"/>
              <a:t>Seeds:  Grow taller – stand on tip-toe</a:t>
            </a:r>
            <a:br>
              <a:rPr lang="en-US" sz="1600" dirty="0"/>
            </a:br>
            <a:r>
              <a:rPr lang="en-US" sz="1600" dirty="0"/>
              <a:t>	 and hold a fruit</a:t>
            </a:r>
            <a:br>
              <a:rPr lang="en-US" sz="1600" dirty="0"/>
            </a:br>
            <a:endParaRPr lang="en-US" dirty="0"/>
          </a:p>
        </p:txBody>
      </p:sp>
      <p:sp>
        <p:nvSpPr>
          <p:cNvPr id="4" name="Text Placeholder 3">
            <a:extLst>
              <a:ext uri="{FF2B5EF4-FFF2-40B4-BE49-F238E27FC236}">
                <a16:creationId xmlns:a16="http://schemas.microsoft.com/office/drawing/2014/main" id="{6ABA4619-5CD9-C81D-F112-C8ED033ADA8F}"/>
              </a:ext>
            </a:extLst>
          </p:cNvPr>
          <p:cNvSpPr>
            <a:spLocks noGrp="1"/>
          </p:cNvSpPr>
          <p:nvPr>
            <p:ph type="body" sz="half" idx="2"/>
          </p:nvPr>
        </p:nvSpPr>
        <p:spPr>
          <a:xfrm>
            <a:off x="836611" y="4171806"/>
            <a:ext cx="3932237" cy="1697182"/>
          </a:xfrm>
          <a:ln w="57150">
            <a:solidFill>
              <a:srgbClr val="3A2C00"/>
            </a:solidFill>
          </a:ln>
        </p:spPr>
        <p:style>
          <a:lnRef idx="1">
            <a:schemeClr val="accent4"/>
          </a:lnRef>
          <a:fillRef idx="2">
            <a:schemeClr val="accent4"/>
          </a:fillRef>
          <a:effectRef idx="1">
            <a:schemeClr val="accent4"/>
          </a:effectRef>
          <a:fontRef idx="minor">
            <a:schemeClr val="dk1"/>
          </a:fontRef>
        </p:style>
        <p:txBody>
          <a:bodyPr>
            <a:normAutofit/>
          </a:bodyPr>
          <a:lstStyle/>
          <a:p>
            <a:endParaRPr lang="en-US" baseline="30000" dirty="0"/>
          </a:p>
          <a:p>
            <a:r>
              <a:rPr lang="en-US" baseline="30000" dirty="0"/>
              <a:t>8 </a:t>
            </a:r>
            <a:r>
              <a:rPr lang="en-US" dirty="0"/>
              <a:t>Still other seed fell on good soil,</a:t>
            </a:r>
          </a:p>
          <a:p>
            <a:r>
              <a:rPr lang="en-US" dirty="0"/>
              <a:t> where it grew</a:t>
            </a:r>
          </a:p>
          <a:p>
            <a:r>
              <a:rPr lang="en-US" dirty="0"/>
              <a:t>and produced a crop—a hundred, sixty or thirty times what was sown.</a:t>
            </a:r>
          </a:p>
          <a:p>
            <a:endParaRPr lang="en-US" dirty="0"/>
          </a:p>
        </p:txBody>
      </p:sp>
      <p:pic>
        <p:nvPicPr>
          <p:cNvPr id="5" name="Picture 4" descr="Logo&#10;&#10;Description automatically generated">
            <a:extLst>
              <a:ext uri="{FF2B5EF4-FFF2-40B4-BE49-F238E27FC236}">
                <a16:creationId xmlns:a16="http://schemas.microsoft.com/office/drawing/2014/main" id="{C54C4DAB-F4E3-0294-7D46-CE0F9071591D}"/>
              </a:ext>
            </a:extLst>
          </p:cNvPr>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rot="163275">
            <a:off x="8749215" y="567800"/>
            <a:ext cx="3810000" cy="2857500"/>
          </a:xfrm>
          <a:prstGeom prst="rect">
            <a:avLst/>
          </a:prstGeom>
        </p:spPr>
      </p:pic>
      <p:pic>
        <p:nvPicPr>
          <p:cNvPr id="12" name="Content Placeholder 11" descr="Diagram&#10;&#10;Description automatically generated with medium confidence">
            <a:extLst>
              <a:ext uri="{FF2B5EF4-FFF2-40B4-BE49-F238E27FC236}">
                <a16:creationId xmlns:a16="http://schemas.microsoft.com/office/drawing/2014/main" id="{4CCDB82B-4906-A2F6-0460-A4AF8E27C38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917206" y="2542165"/>
            <a:ext cx="2729634" cy="2729634"/>
          </a:xfrm>
        </p:spPr>
      </p:pic>
      <p:pic>
        <p:nvPicPr>
          <p:cNvPr id="9" name="Picture 8" descr="A picture containing text, clipart&#10;&#10;Description automatically generated">
            <a:extLst>
              <a:ext uri="{FF2B5EF4-FFF2-40B4-BE49-F238E27FC236}">
                <a16:creationId xmlns:a16="http://schemas.microsoft.com/office/drawing/2014/main" id="{170FFA54-0618-10EB-EA39-C9AF96E0EC65}"/>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992403" y="1713825"/>
            <a:ext cx="2895661" cy="3894824"/>
          </a:xfrm>
          <a:prstGeom prst="rect">
            <a:avLst/>
          </a:prstGeom>
        </p:spPr>
      </p:pic>
      <p:pic>
        <p:nvPicPr>
          <p:cNvPr id="8" name="Picture 7" descr="A picture containing clipart&#10;&#10;Description automatically generated">
            <a:extLst>
              <a:ext uri="{FF2B5EF4-FFF2-40B4-BE49-F238E27FC236}">
                <a16:creationId xmlns:a16="http://schemas.microsoft.com/office/drawing/2014/main" id="{21D3243F-3DAC-EA86-EB2F-1F5A18736095}"/>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606246" y="1568535"/>
            <a:ext cx="3510137" cy="3679982"/>
          </a:xfrm>
          <a:prstGeom prst="rect">
            <a:avLst/>
          </a:prstGeom>
        </p:spPr>
      </p:pic>
      <p:pic>
        <p:nvPicPr>
          <p:cNvPr id="11" name="Picture 10" descr="A picture containing logo&#10;&#10;Description automatically generated">
            <a:extLst>
              <a:ext uri="{FF2B5EF4-FFF2-40B4-BE49-F238E27FC236}">
                <a16:creationId xmlns:a16="http://schemas.microsoft.com/office/drawing/2014/main" id="{BFD0391F-1978-6D0B-A4D2-CB24C8C48882}"/>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t="19955" b="13881"/>
          <a:stretch/>
        </p:blipFill>
        <p:spPr>
          <a:xfrm>
            <a:off x="7820960" y="2752656"/>
            <a:ext cx="3238546" cy="2729634"/>
          </a:xfrm>
          <a:prstGeom prst="rect">
            <a:avLst/>
          </a:prstGeom>
        </p:spPr>
      </p:pic>
      <p:pic>
        <p:nvPicPr>
          <p:cNvPr id="6" name="Picture 5" descr="Icon&#10;&#10;Description automatically generated">
            <a:extLst>
              <a:ext uri="{FF2B5EF4-FFF2-40B4-BE49-F238E27FC236}">
                <a16:creationId xmlns:a16="http://schemas.microsoft.com/office/drawing/2014/main" id="{8DD3A9CF-D506-E528-7EEA-A5A282CC76C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16969" y="2132185"/>
            <a:ext cx="435979" cy="557138"/>
          </a:xfrm>
          <a:prstGeom prst="rect">
            <a:avLst/>
          </a:prstGeom>
        </p:spPr>
      </p:pic>
      <p:pic>
        <p:nvPicPr>
          <p:cNvPr id="10" name="Picture 9" descr="A picture containing icon&#10;&#10;Description automatically generated">
            <a:extLst>
              <a:ext uri="{FF2B5EF4-FFF2-40B4-BE49-F238E27FC236}">
                <a16:creationId xmlns:a16="http://schemas.microsoft.com/office/drawing/2014/main" id="{0A17551C-A058-6B90-D195-997BD62D05DD}"/>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28189" y="2786713"/>
            <a:ext cx="898465" cy="780944"/>
          </a:xfrm>
          <a:prstGeom prst="rect">
            <a:avLst/>
          </a:prstGeom>
        </p:spPr>
      </p:pic>
      <p:pic>
        <p:nvPicPr>
          <p:cNvPr id="14" name="Picture 13" descr="A group of yellow flowers&#10;&#10;Description automatically generated with medium confidence">
            <a:extLst>
              <a:ext uri="{FF2B5EF4-FFF2-40B4-BE49-F238E27FC236}">
                <a16:creationId xmlns:a16="http://schemas.microsoft.com/office/drawing/2014/main" id="{EE516915-C635-4A07-CCA2-C70C64B09BF9}"/>
              </a:ext>
            </a:extLst>
          </p:cNvPr>
          <p:cNvPicPr>
            <a:picLocks noChangeAspect="1"/>
          </p:cNvPicPr>
          <p:nvPr/>
        </p:nvPicPr>
        <p:blipFill>
          <a:blip r:embed="rId9">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9925282" y="1320041"/>
            <a:ext cx="1878611" cy="2125689"/>
          </a:xfrm>
          <a:prstGeom prst="rect">
            <a:avLst/>
          </a:prstGeom>
        </p:spPr>
      </p:pic>
      <p:pic>
        <p:nvPicPr>
          <p:cNvPr id="16" name="Picture 15" descr="A group of yellow flowers&#10;&#10;Description automatically generated with medium confidence">
            <a:extLst>
              <a:ext uri="{FF2B5EF4-FFF2-40B4-BE49-F238E27FC236}">
                <a16:creationId xmlns:a16="http://schemas.microsoft.com/office/drawing/2014/main" id="{E981BFF0-7CAA-3A75-A601-2458C51DDEE3}"/>
              </a:ext>
            </a:extLst>
          </p:cNvPr>
          <p:cNvPicPr>
            <a:picLocks noChangeAspect="1"/>
          </p:cNvPicPr>
          <p:nvPr/>
        </p:nvPicPr>
        <p:blipFill>
          <a:blip r:embed="rId9">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4253729" y="1166871"/>
            <a:ext cx="1878611" cy="2125689"/>
          </a:xfrm>
          <a:prstGeom prst="rect">
            <a:avLst/>
          </a:prstGeom>
        </p:spPr>
      </p:pic>
    </p:spTree>
    <p:extLst>
      <p:ext uri="{BB962C8B-B14F-4D97-AF65-F5344CB8AC3E}">
        <p14:creationId xmlns:p14="http://schemas.microsoft.com/office/powerpoint/2010/main" val="638085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xit" presetSubtype="0" fill="hold" nodeType="withEffect">
                                  <p:stCondLst>
                                    <p:cond delay="0"/>
                                  </p:stCondLst>
                                  <p:childTnLst>
                                    <p:set>
                                      <p:cBhvr>
                                        <p:cTn id="10" dur="1" fill="hold">
                                          <p:stCondLst>
                                            <p:cond delay="0"/>
                                          </p:stCondLst>
                                        </p:cTn>
                                        <p:tgtEl>
                                          <p:spTgt spid="11"/>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B0D56-4CD9-1337-9BE7-AA321D17D494}"/>
              </a:ext>
            </a:extLst>
          </p:cNvPr>
          <p:cNvSpPr>
            <a:spLocks noGrp="1"/>
          </p:cNvSpPr>
          <p:nvPr>
            <p:ph type="title"/>
          </p:nvPr>
        </p:nvSpPr>
        <p:spPr>
          <a:xfrm>
            <a:off x="836612" y="552450"/>
            <a:ext cx="3932237" cy="781050"/>
          </a:xfrm>
          <a:ln w="57150">
            <a:solidFill>
              <a:srgbClr val="3A2C00"/>
            </a:solidFill>
          </a:ln>
        </p:spPr>
        <p:style>
          <a:lnRef idx="1">
            <a:schemeClr val="accent5"/>
          </a:lnRef>
          <a:fillRef idx="2">
            <a:schemeClr val="accent5"/>
          </a:fillRef>
          <a:effectRef idx="1">
            <a:schemeClr val="accent5"/>
          </a:effectRef>
          <a:fontRef idx="minor">
            <a:schemeClr val="dk1"/>
          </a:fontRef>
        </p:style>
        <p:txBody>
          <a:bodyPr/>
          <a:lstStyle/>
          <a:p>
            <a:r>
              <a:rPr lang="en-US" dirty="0"/>
              <a:t>Coloring Time</a:t>
            </a:r>
          </a:p>
        </p:txBody>
      </p:sp>
      <p:sp>
        <p:nvSpPr>
          <p:cNvPr id="4" name="Text Placeholder 3">
            <a:extLst>
              <a:ext uri="{FF2B5EF4-FFF2-40B4-BE49-F238E27FC236}">
                <a16:creationId xmlns:a16="http://schemas.microsoft.com/office/drawing/2014/main" id="{6ABA4619-5CD9-C81D-F112-C8ED033ADA8F}"/>
              </a:ext>
            </a:extLst>
          </p:cNvPr>
          <p:cNvSpPr>
            <a:spLocks noGrp="1"/>
          </p:cNvSpPr>
          <p:nvPr>
            <p:ph type="body" sz="half" idx="2"/>
          </p:nvPr>
        </p:nvSpPr>
        <p:spPr>
          <a:xfrm>
            <a:off x="839788" y="1543050"/>
            <a:ext cx="3932237" cy="4762500"/>
          </a:xfrm>
          <a:ln w="57150">
            <a:solidFill>
              <a:srgbClr val="3A2C00"/>
            </a:solidFill>
          </a:ln>
        </p:spPr>
        <p:style>
          <a:lnRef idx="1">
            <a:schemeClr val="accent4"/>
          </a:lnRef>
          <a:fillRef idx="2">
            <a:schemeClr val="accent4"/>
          </a:fillRef>
          <a:effectRef idx="1">
            <a:schemeClr val="accent4"/>
          </a:effectRef>
          <a:fontRef idx="minor">
            <a:schemeClr val="dk1"/>
          </a:fontRef>
        </p:style>
        <p:txBody>
          <a:bodyPr>
            <a:normAutofit/>
          </a:bodyPr>
          <a:lstStyle/>
          <a:p>
            <a:endParaRPr lang="en-US" baseline="30000" dirty="0"/>
          </a:p>
          <a:p>
            <a:r>
              <a:rPr lang="en-US" b="1" baseline="30000" dirty="0"/>
              <a:t>You can color the picture while we continue the story.</a:t>
            </a:r>
            <a:endParaRPr lang="en-US" sz="1700" b="1" dirty="0"/>
          </a:p>
          <a:p>
            <a:endParaRPr lang="en-US" dirty="0"/>
          </a:p>
        </p:txBody>
      </p:sp>
      <p:pic>
        <p:nvPicPr>
          <p:cNvPr id="18" name="Content Placeholder 17">
            <a:extLst>
              <a:ext uri="{FF2B5EF4-FFF2-40B4-BE49-F238E27FC236}">
                <a16:creationId xmlns:a16="http://schemas.microsoft.com/office/drawing/2014/main" id="{CE942F53-95F5-430A-A405-97E88159182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21230404">
            <a:off x="1316118" y="3013363"/>
            <a:ext cx="2973223" cy="2665990"/>
          </a:xfrm>
        </p:spPr>
      </p:pic>
      <p:pic>
        <p:nvPicPr>
          <p:cNvPr id="1032" name="Picture 8">
            <a:extLst>
              <a:ext uri="{FF2B5EF4-FFF2-40B4-BE49-F238E27FC236}">
                <a16:creationId xmlns:a16="http://schemas.microsoft.com/office/drawing/2014/main" id="{D1561156-C6AF-A1E3-8059-54D7FFB147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8691" y="1515846"/>
            <a:ext cx="6235032" cy="478970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16531843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B0D56-4CD9-1337-9BE7-AA321D17D494}"/>
              </a:ext>
            </a:extLst>
          </p:cNvPr>
          <p:cNvSpPr>
            <a:spLocks noGrp="1"/>
          </p:cNvSpPr>
          <p:nvPr>
            <p:ph type="title"/>
          </p:nvPr>
        </p:nvSpPr>
        <p:spPr>
          <a:xfrm>
            <a:off x="836612" y="552450"/>
            <a:ext cx="3932237" cy="781050"/>
          </a:xfrm>
          <a:ln w="57150">
            <a:solidFill>
              <a:srgbClr val="3A2C00"/>
            </a:solidFill>
          </a:ln>
        </p:spPr>
        <p:style>
          <a:lnRef idx="1">
            <a:schemeClr val="accent5"/>
          </a:lnRef>
          <a:fillRef idx="2">
            <a:schemeClr val="accent5"/>
          </a:fillRef>
          <a:effectRef idx="1">
            <a:schemeClr val="accent5"/>
          </a:effectRef>
          <a:fontRef idx="minor">
            <a:schemeClr val="dk1"/>
          </a:fontRef>
        </p:style>
        <p:txBody>
          <a:bodyPr/>
          <a:lstStyle/>
          <a:p>
            <a:r>
              <a:rPr lang="en-US" dirty="0"/>
              <a:t>It’s like Isaiah said</a:t>
            </a:r>
          </a:p>
        </p:txBody>
      </p:sp>
      <p:pic>
        <p:nvPicPr>
          <p:cNvPr id="6" name="Content Placeholder 5" descr="A group of people in robes&#10;&#10;Description automatically generated with medium confidence">
            <a:extLst>
              <a:ext uri="{FF2B5EF4-FFF2-40B4-BE49-F238E27FC236}">
                <a16:creationId xmlns:a16="http://schemas.microsoft.com/office/drawing/2014/main" id="{3BCD7CF1-6D84-D30C-311D-B3D68715B3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27011" y="2443438"/>
            <a:ext cx="6660189" cy="3744506"/>
          </a:xfrm>
          <a:solidFill>
            <a:schemeClr val="accent4">
              <a:alpha val="76000"/>
            </a:schemeClr>
          </a:solidFill>
          <a:ln w="76200">
            <a:solidFill>
              <a:srgbClr val="3A2C00"/>
            </a:solidFill>
          </a:ln>
        </p:spPr>
        <p:style>
          <a:lnRef idx="2">
            <a:schemeClr val="accent4">
              <a:shade val="50000"/>
            </a:schemeClr>
          </a:lnRef>
          <a:fillRef idx="1">
            <a:schemeClr val="accent4"/>
          </a:fillRef>
          <a:effectRef idx="0">
            <a:schemeClr val="accent4"/>
          </a:effectRef>
          <a:fontRef idx="minor">
            <a:schemeClr val="lt1"/>
          </a:fontRef>
        </p:style>
      </p:pic>
      <p:sp>
        <p:nvSpPr>
          <p:cNvPr id="4" name="Text Placeholder 3">
            <a:extLst>
              <a:ext uri="{FF2B5EF4-FFF2-40B4-BE49-F238E27FC236}">
                <a16:creationId xmlns:a16="http://schemas.microsoft.com/office/drawing/2014/main" id="{6ABA4619-5CD9-C81D-F112-C8ED033ADA8F}"/>
              </a:ext>
            </a:extLst>
          </p:cNvPr>
          <p:cNvSpPr>
            <a:spLocks noGrp="1"/>
          </p:cNvSpPr>
          <p:nvPr>
            <p:ph type="body" sz="half" idx="2"/>
          </p:nvPr>
        </p:nvSpPr>
        <p:spPr>
          <a:xfrm>
            <a:off x="839788" y="1543050"/>
            <a:ext cx="3932237" cy="4762500"/>
          </a:xfrm>
          <a:ln w="57150">
            <a:solidFill>
              <a:srgbClr val="3A2C00"/>
            </a:solidFill>
          </a:ln>
        </p:spPr>
        <p:style>
          <a:lnRef idx="1">
            <a:schemeClr val="accent4"/>
          </a:lnRef>
          <a:fillRef idx="2">
            <a:schemeClr val="accent4"/>
          </a:fillRef>
          <a:effectRef idx="1">
            <a:schemeClr val="accent4"/>
          </a:effectRef>
          <a:fontRef idx="minor">
            <a:schemeClr val="dk1"/>
          </a:fontRef>
        </p:style>
        <p:txBody>
          <a:bodyPr>
            <a:normAutofit fontScale="77500" lnSpcReduction="20000"/>
          </a:bodyPr>
          <a:lstStyle/>
          <a:p>
            <a:endParaRPr lang="en-US" baseline="30000" dirty="0"/>
          </a:p>
          <a:p>
            <a:r>
              <a:rPr lang="en-US" baseline="30000" dirty="0"/>
              <a:t>10 </a:t>
            </a:r>
            <a:r>
              <a:rPr lang="en-US" dirty="0"/>
              <a:t>The disciples came to him and asked, “Why do you speak to the people in parables?”</a:t>
            </a:r>
          </a:p>
          <a:p>
            <a:r>
              <a:rPr lang="en-US" baseline="30000" dirty="0"/>
              <a:t>11 </a:t>
            </a:r>
            <a:r>
              <a:rPr lang="en-US" dirty="0"/>
              <a:t>He replied, “Because the knowledge of the secrets of the kingdom of heaven has been given to you, but not to them. </a:t>
            </a:r>
            <a:r>
              <a:rPr lang="en-US" baseline="30000" dirty="0"/>
              <a:t>12 </a:t>
            </a:r>
            <a:r>
              <a:rPr lang="en-US" dirty="0"/>
              <a:t>Whoever has will be given more, and they will have an abundance. Whoever does not have, even what they have will be taken from them. </a:t>
            </a:r>
            <a:r>
              <a:rPr lang="en-US" baseline="30000" dirty="0"/>
              <a:t>13 </a:t>
            </a:r>
            <a:r>
              <a:rPr lang="en-US" dirty="0"/>
              <a:t>This is why I speak to them in parables:</a:t>
            </a:r>
          </a:p>
          <a:p>
            <a:r>
              <a:rPr lang="en-US" dirty="0"/>
              <a:t>“Though seeing, they do not see;</a:t>
            </a:r>
            <a:br>
              <a:rPr lang="en-US" dirty="0"/>
            </a:br>
            <a:r>
              <a:rPr lang="en-US" dirty="0"/>
              <a:t>    though hearing, they do not hear or understand.</a:t>
            </a:r>
          </a:p>
          <a:p>
            <a:r>
              <a:rPr lang="en-US" baseline="30000" dirty="0"/>
              <a:t>14 </a:t>
            </a:r>
            <a:r>
              <a:rPr lang="en-US" dirty="0"/>
              <a:t>In them is fulfilled the prophecy of Isaiah:</a:t>
            </a:r>
          </a:p>
          <a:p>
            <a:r>
              <a:rPr lang="en-US" dirty="0"/>
              <a:t>“‘You will be ever hearing but never understanding;</a:t>
            </a:r>
            <a:br>
              <a:rPr lang="en-US" dirty="0"/>
            </a:br>
            <a:r>
              <a:rPr lang="en-US" dirty="0"/>
              <a:t>    you will be ever seeing but never perceiving.</a:t>
            </a:r>
            <a:br>
              <a:rPr lang="en-US" dirty="0"/>
            </a:br>
            <a:r>
              <a:rPr lang="en-US" b="1" baseline="30000" dirty="0"/>
              <a:t>15 </a:t>
            </a:r>
            <a:r>
              <a:rPr lang="en-US" b="1" dirty="0"/>
              <a:t>For this people’s heart has become calloused;</a:t>
            </a:r>
            <a:br>
              <a:rPr lang="en-US" b="1" dirty="0"/>
            </a:br>
            <a:r>
              <a:rPr lang="en-US" b="1" dirty="0"/>
              <a:t>    they hardly hear with their ears,</a:t>
            </a:r>
            <a:br>
              <a:rPr lang="en-US" b="1" dirty="0"/>
            </a:br>
            <a:r>
              <a:rPr lang="en-US" b="1" dirty="0"/>
              <a:t>    and they have closed their eyes.</a:t>
            </a:r>
            <a:br>
              <a:rPr lang="en-US" b="1" dirty="0"/>
            </a:br>
            <a:r>
              <a:rPr lang="en-US" dirty="0"/>
              <a:t>Otherwise they might see with their eyes,</a:t>
            </a:r>
            <a:br>
              <a:rPr lang="en-US" dirty="0"/>
            </a:br>
            <a:r>
              <a:rPr lang="en-US" dirty="0"/>
              <a:t>    hear with their ears,</a:t>
            </a:r>
            <a:br>
              <a:rPr lang="en-US" dirty="0"/>
            </a:br>
            <a:r>
              <a:rPr lang="en-US" dirty="0"/>
              <a:t>    understand with their hearts</a:t>
            </a:r>
            <a:br>
              <a:rPr lang="en-US" dirty="0"/>
            </a:br>
            <a:r>
              <a:rPr lang="en-US" dirty="0"/>
              <a:t>and turn, and I would heal them.’</a:t>
            </a:r>
            <a:r>
              <a:rPr lang="en-US" baseline="30000" dirty="0"/>
              <a:t>[</a:t>
            </a:r>
            <a:r>
              <a:rPr lang="en-US" baseline="30000" dirty="0">
                <a:hlinkClick r:id="rId3" tooltip="See footnote a"/>
              </a:rPr>
              <a:t>a</a:t>
            </a:r>
            <a:r>
              <a:rPr lang="en-US" baseline="30000" dirty="0"/>
              <a:t>]</a:t>
            </a:r>
            <a:endParaRPr lang="en-US" dirty="0"/>
          </a:p>
          <a:p>
            <a:r>
              <a:rPr lang="en-US" b="1" baseline="30000" dirty="0"/>
              <a:t>16 </a:t>
            </a:r>
            <a:r>
              <a:rPr lang="en-US" b="1" dirty="0"/>
              <a:t>But blessed are your eyes because they see, and your ears because they hear. </a:t>
            </a:r>
            <a:r>
              <a:rPr lang="en-US" b="1" baseline="30000" dirty="0"/>
              <a:t>17 </a:t>
            </a:r>
            <a:r>
              <a:rPr lang="en-US" b="1" dirty="0"/>
              <a:t>For truly I tell you, many prophets and righteous people longed to see what you see but did not see it, and to hear what you hear but did not hear it.</a:t>
            </a:r>
          </a:p>
          <a:p>
            <a:r>
              <a:rPr lang="en-US" baseline="30000" dirty="0"/>
              <a:t>18 </a:t>
            </a:r>
            <a:r>
              <a:rPr lang="en-US" dirty="0"/>
              <a:t>“Listen then to what the parable of the </a:t>
            </a:r>
            <a:r>
              <a:rPr lang="en-US" dirty="0" err="1"/>
              <a:t>sower</a:t>
            </a:r>
            <a:r>
              <a:rPr lang="en-US" dirty="0"/>
              <a:t> means: </a:t>
            </a:r>
          </a:p>
          <a:p>
            <a:endParaRPr lang="en-US" dirty="0"/>
          </a:p>
        </p:txBody>
      </p:sp>
      <p:sp>
        <p:nvSpPr>
          <p:cNvPr id="7" name="Speech Bubble: Rectangle 6">
            <a:extLst>
              <a:ext uri="{FF2B5EF4-FFF2-40B4-BE49-F238E27FC236}">
                <a16:creationId xmlns:a16="http://schemas.microsoft.com/office/drawing/2014/main" id="{2D95F810-36E4-E8DB-DEC5-3989E5DFAAA9}"/>
              </a:ext>
            </a:extLst>
          </p:cNvPr>
          <p:cNvSpPr/>
          <p:nvPr/>
        </p:nvSpPr>
        <p:spPr>
          <a:xfrm>
            <a:off x="4946744" y="1543050"/>
            <a:ext cx="2877898" cy="766251"/>
          </a:xfrm>
          <a:prstGeom prst="wedgeRectCallout">
            <a:avLst>
              <a:gd name="adj1" fmla="val -16500"/>
              <a:gd name="adj2" fmla="val 9142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Why do you speak in parables?</a:t>
            </a:r>
          </a:p>
        </p:txBody>
      </p:sp>
      <p:sp>
        <p:nvSpPr>
          <p:cNvPr id="8" name="Speech Bubble: Rectangle 7">
            <a:extLst>
              <a:ext uri="{FF2B5EF4-FFF2-40B4-BE49-F238E27FC236}">
                <a16:creationId xmlns:a16="http://schemas.microsoft.com/office/drawing/2014/main" id="{9C83C2FC-A113-8B6E-60DB-92983C86CD05}"/>
              </a:ext>
            </a:extLst>
          </p:cNvPr>
          <p:cNvSpPr/>
          <p:nvPr/>
        </p:nvSpPr>
        <p:spPr>
          <a:xfrm>
            <a:off x="9172379" y="1543050"/>
            <a:ext cx="2877898" cy="766251"/>
          </a:xfrm>
          <a:prstGeom prst="wedgeRectCallout">
            <a:avLst>
              <a:gd name="adj1" fmla="val -16500"/>
              <a:gd name="adj2" fmla="val 9142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What does the parable mean?</a:t>
            </a:r>
          </a:p>
        </p:txBody>
      </p:sp>
      <p:sp>
        <p:nvSpPr>
          <p:cNvPr id="9" name="Speech Bubble: Rectangle 8">
            <a:extLst>
              <a:ext uri="{FF2B5EF4-FFF2-40B4-BE49-F238E27FC236}">
                <a16:creationId xmlns:a16="http://schemas.microsoft.com/office/drawing/2014/main" id="{8CE9E36C-FE6A-5A33-4806-BE7FC80A4F0C}"/>
              </a:ext>
            </a:extLst>
          </p:cNvPr>
          <p:cNvSpPr/>
          <p:nvPr/>
        </p:nvSpPr>
        <p:spPr>
          <a:xfrm>
            <a:off x="6556712" y="152400"/>
            <a:ext cx="4798676" cy="1256513"/>
          </a:xfrm>
          <a:prstGeom prst="wedgeRectCallout">
            <a:avLst>
              <a:gd name="adj1" fmla="val -1203"/>
              <a:gd name="adj2" fmla="val 137922"/>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Some people don’t want to really understand the truth, but I know that you do.</a:t>
            </a:r>
          </a:p>
          <a:p>
            <a:pPr algn="ctr"/>
            <a:r>
              <a:rPr lang="en-US" dirty="0"/>
              <a:t>God can help you understand the truth.</a:t>
            </a:r>
            <a:br>
              <a:rPr lang="en-US" dirty="0"/>
            </a:br>
            <a:r>
              <a:rPr lang="en-US" dirty="0"/>
              <a:t>Let me explain it to you….</a:t>
            </a:r>
          </a:p>
        </p:txBody>
      </p:sp>
    </p:spTree>
    <p:extLst>
      <p:ext uri="{BB962C8B-B14F-4D97-AF65-F5344CB8AC3E}">
        <p14:creationId xmlns:p14="http://schemas.microsoft.com/office/powerpoint/2010/main" val="1619045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B0D56-4CD9-1337-9BE7-AA321D17D494}"/>
              </a:ext>
            </a:extLst>
          </p:cNvPr>
          <p:cNvSpPr>
            <a:spLocks noGrp="1"/>
          </p:cNvSpPr>
          <p:nvPr>
            <p:ph type="title"/>
          </p:nvPr>
        </p:nvSpPr>
        <p:spPr>
          <a:xfrm>
            <a:off x="836612" y="552450"/>
            <a:ext cx="3932237" cy="781050"/>
          </a:xfrm>
          <a:ln w="57150">
            <a:solidFill>
              <a:srgbClr val="3A2C00"/>
            </a:solidFill>
          </a:ln>
        </p:spPr>
        <p:style>
          <a:lnRef idx="1">
            <a:schemeClr val="accent5"/>
          </a:lnRef>
          <a:fillRef idx="2">
            <a:schemeClr val="accent5"/>
          </a:fillRef>
          <a:effectRef idx="1">
            <a:schemeClr val="accent5"/>
          </a:effectRef>
          <a:fontRef idx="minor">
            <a:schemeClr val="dk1"/>
          </a:fontRef>
        </p:style>
        <p:txBody>
          <a:bodyPr/>
          <a:lstStyle/>
          <a:p>
            <a:r>
              <a:rPr lang="en-US" dirty="0"/>
              <a:t>Luke 8</a:t>
            </a:r>
          </a:p>
        </p:txBody>
      </p:sp>
      <p:pic>
        <p:nvPicPr>
          <p:cNvPr id="6" name="Content Placeholder 5" descr="A group of people in robes&#10;&#10;Description automatically generated with medium confidence">
            <a:extLst>
              <a:ext uri="{FF2B5EF4-FFF2-40B4-BE49-F238E27FC236}">
                <a16:creationId xmlns:a16="http://schemas.microsoft.com/office/drawing/2014/main" id="{3BCD7CF1-6D84-D30C-311D-B3D68715B3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27011" y="2443438"/>
            <a:ext cx="6660189" cy="3744506"/>
          </a:xfrm>
          <a:solidFill>
            <a:schemeClr val="accent4">
              <a:alpha val="76000"/>
            </a:schemeClr>
          </a:solidFill>
          <a:ln w="76200">
            <a:solidFill>
              <a:srgbClr val="3A2C00"/>
            </a:solidFill>
          </a:ln>
        </p:spPr>
        <p:style>
          <a:lnRef idx="2">
            <a:schemeClr val="accent4">
              <a:shade val="50000"/>
            </a:schemeClr>
          </a:lnRef>
          <a:fillRef idx="1">
            <a:schemeClr val="accent4"/>
          </a:fillRef>
          <a:effectRef idx="0">
            <a:schemeClr val="accent4"/>
          </a:effectRef>
          <a:fontRef idx="minor">
            <a:schemeClr val="lt1"/>
          </a:fontRef>
        </p:style>
      </p:pic>
      <p:sp>
        <p:nvSpPr>
          <p:cNvPr id="4" name="Text Placeholder 3">
            <a:extLst>
              <a:ext uri="{FF2B5EF4-FFF2-40B4-BE49-F238E27FC236}">
                <a16:creationId xmlns:a16="http://schemas.microsoft.com/office/drawing/2014/main" id="{6ABA4619-5CD9-C81D-F112-C8ED033ADA8F}"/>
              </a:ext>
            </a:extLst>
          </p:cNvPr>
          <p:cNvSpPr>
            <a:spLocks noGrp="1"/>
          </p:cNvSpPr>
          <p:nvPr>
            <p:ph type="body" sz="half" idx="2"/>
          </p:nvPr>
        </p:nvSpPr>
        <p:spPr>
          <a:xfrm>
            <a:off x="839788" y="1543050"/>
            <a:ext cx="3932237" cy="4762500"/>
          </a:xfrm>
          <a:ln w="57150">
            <a:solidFill>
              <a:srgbClr val="3A2C00"/>
            </a:solidFill>
          </a:ln>
        </p:spPr>
        <p:style>
          <a:lnRef idx="1">
            <a:schemeClr val="accent4"/>
          </a:lnRef>
          <a:fillRef idx="2">
            <a:schemeClr val="accent4"/>
          </a:fillRef>
          <a:effectRef idx="1">
            <a:schemeClr val="accent4"/>
          </a:effectRef>
          <a:fontRef idx="minor">
            <a:schemeClr val="dk1"/>
          </a:fontRef>
        </p:style>
        <p:txBody>
          <a:bodyPr>
            <a:normAutofit/>
          </a:bodyPr>
          <a:lstStyle/>
          <a:p>
            <a:endParaRPr lang="en-US" baseline="30000" dirty="0"/>
          </a:p>
          <a:p>
            <a:r>
              <a:rPr lang="en-US" baseline="30000" dirty="0"/>
              <a:t>11 </a:t>
            </a:r>
            <a:r>
              <a:rPr lang="en-US" dirty="0"/>
              <a:t>“This is the meaning of the parable:</a:t>
            </a:r>
          </a:p>
          <a:p>
            <a:r>
              <a:rPr lang="en-US" dirty="0"/>
              <a:t> The seed is the word of God.</a:t>
            </a:r>
          </a:p>
        </p:txBody>
      </p:sp>
      <p:sp>
        <p:nvSpPr>
          <p:cNvPr id="9" name="Speech Bubble: Rectangle 8">
            <a:extLst>
              <a:ext uri="{FF2B5EF4-FFF2-40B4-BE49-F238E27FC236}">
                <a16:creationId xmlns:a16="http://schemas.microsoft.com/office/drawing/2014/main" id="{8CE9E36C-FE6A-5A33-4806-BE7FC80A4F0C}"/>
              </a:ext>
            </a:extLst>
          </p:cNvPr>
          <p:cNvSpPr/>
          <p:nvPr/>
        </p:nvSpPr>
        <p:spPr>
          <a:xfrm>
            <a:off x="6750843" y="914400"/>
            <a:ext cx="4706866" cy="1284222"/>
          </a:xfrm>
          <a:prstGeom prst="wedgeRectCallout">
            <a:avLst>
              <a:gd name="adj1" fmla="val -10328"/>
              <a:gd name="adj2" fmla="val 100163"/>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The seed is the Word of God.</a:t>
            </a:r>
          </a:p>
          <a:p>
            <a:pPr algn="ctr"/>
            <a:endParaRPr lang="en-US" dirty="0"/>
          </a:p>
          <a:p>
            <a:pPr algn="ctr"/>
            <a:r>
              <a:rPr lang="en-US" dirty="0"/>
              <a:t>Many hear the Word of God,</a:t>
            </a:r>
          </a:p>
          <a:p>
            <a:pPr algn="ctr"/>
            <a:r>
              <a:rPr lang="en-US"/>
              <a:t>but </a:t>
            </a:r>
            <a:r>
              <a:rPr lang="en-US" dirty="0"/>
              <a:t>not all are willing or ready to receive it.</a:t>
            </a:r>
          </a:p>
        </p:txBody>
      </p:sp>
      <p:pic>
        <p:nvPicPr>
          <p:cNvPr id="5" name="Picture 4" descr="A picture containing ground, person, soil&#10;&#10;Description automatically generated">
            <a:extLst>
              <a:ext uri="{FF2B5EF4-FFF2-40B4-BE49-F238E27FC236}">
                <a16:creationId xmlns:a16="http://schemas.microsoft.com/office/drawing/2014/main" id="{3939994A-1546-531D-8649-B0BCB4CDB0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3924300"/>
            <a:ext cx="2070389" cy="2070389"/>
          </a:xfrm>
          <a:prstGeom prst="rect">
            <a:avLst/>
          </a:prstGeom>
        </p:spPr>
      </p:pic>
      <p:pic>
        <p:nvPicPr>
          <p:cNvPr id="11" name="Picture 10" descr="A picture containing company name&#10;&#10;Description automatically generated">
            <a:extLst>
              <a:ext uri="{FF2B5EF4-FFF2-40B4-BE49-F238E27FC236}">
                <a16:creationId xmlns:a16="http://schemas.microsoft.com/office/drawing/2014/main" id="{E473FC8D-A672-F636-3D46-CBD08BD241B1}"/>
              </a:ext>
            </a:extLst>
          </p:cNvPr>
          <p:cNvPicPr>
            <a:picLocks noChangeAspect="1"/>
          </p:cNvPicPr>
          <p:nvPr/>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2321359" y="4383666"/>
            <a:ext cx="1177636" cy="1177636"/>
          </a:xfrm>
          <a:prstGeom prst="rect">
            <a:avLst/>
          </a:prstGeom>
        </p:spPr>
      </p:pic>
      <p:pic>
        <p:nvPicPr>
          <p:cNvPr id="13" name="Picture 12" descr="A picture containing text&#10;&#10;Description automatically generated">
            <a:extLst>
              <a:ext uri="{FF2B5EF4-FFF2-40B4-BE49-F238E27FC236}">
                <a16:creationId xmlns:a16="http://schemas.microsoft.com/office/drawing/2014/main" id="{AD2FEEBE-06BD-5E8A-ABB9-B5681A6A71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84877">
            <a:off x="3498995" y="3855898"/>
            <a:ext cx="1685929" cy="2247905"/>
          </a:xfrm>
          <a:prstGeom prst="rect">
            <a:avLst/>
          </a:prstGeom>
        </p:spPr>
      </p:pic>
    </p:spTree>
    <p:extLst>
      <p:ext uri="{BB962C8B-B14F-4D97-AF65-F5344CB8AC3E}">
        <p14:creationId xmlns:p14="http://schemas.microsoft.com/office/powerpoint/2010/main" val="8748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B0D56-4CD9-1337-9BE7-AA321D17D494}"/>
              </a:ext>
            </a:extLst>
          </p:cNvPr>
          <p:cNvSpPr>
            <a:spLocks noGrp="1"/>
          </p:cNvSpPr>
          <p:nvPr>
            <p:ph type="title"/>
          </p:nvPr>
        </p:nvSpPr>
        <p:spPr>
          <a:xfrm>
            <a:off x="836612" y="872836"/>
            <a:ext cx="3932237" cy="841664"/>
          </a:xfrm>
          <a:ln w="57150">
            <a:solidFill>
              <a:srgbClr val="3A2C00"/>
            </a:solidFill>
          </a:ln>
        </p:spPr>
        <p:style>
          <a:lnRef idx="1">
            <a:schemeClr val="accent5"/>
          </a:lnRef>
          <a:fillRef idx="2">
            <a:schemeClr val="accent5"/>
          </a:fillRef>
          <a:effectRef idx="1">
            <a:schemeClr val="accent5"/>
          </a:effectRef>
          <a:fontRef idx="minor">
            <a:schemeClr val="dk1"/>
          </a:fontRef>
        </p:style>
        <p:txBody>
          <a:bodyPr/>
          <a:lstStyle/>
          <a:p>
            <a:r>
              <a:rPr lang="en-US" dirty="0"/>
              <a:t>What does it mean?</a:t>
            </a:r>
          </a:p>
        </p:txBody>
      </p:sp>
      <p:pic>
        <p:nvPicPr>
          <p:cNvPr id="6" name="Content Placeholder 5" descr="A picture containing text, person, outdoor&#10;&#10;Description automatically generated">
            <a:extLst>
              <a:ext uri="{FF2B5EF4-FFF2-40B4-BE49-F238E27FC236}">
                <a16:creationId xmlns:a16="http://schemas.microsoft.com/office/drawing/2014/main" id="{4EF90C24-3277-BB04-DB26-45CBE6D9B26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21287" y="920750"/>
            <a:ext cx="6597651" cy="4948238"/>
          </a:xfrm>
          <a:solidFill>
            <a:schemeClr val="accent4">
              <a:alpha val="76000"/>
            </a:schemeClr>
          </a:solidFill>
          <a:ln w="76200">
            <a:solidFill>
              <a:srgbClr val="3A2C00"/>
            </a:solidFill>
          </a:ln>
        </p:spPr>
        <p:style>
          <a:lnRef idx="2">
            <a:schemeClr val="accent4">
              <a:shade val="50000"/>
            </a:schemeClr>
          </a:lnRef>
          <a:fillRef idx="1">
            <a:schemeClr val="accent4"/>
          </a:fillRef>
          <a:effectRef idx="0">
            <a:schemeClr val="accent4"/>
          </a:effectRef>
          <a:fontRef idx="minor">
            <a:schemeClr val="lt1"/>
          </a:fontRef>
        </p:style>
      </p:pic>
      <p:sp>
        <p:nvSpPr>
          <p:cNvPr id="4" name="Text Placeholder 3">
            <a:extLst>
              <a:ext uri="{FF2B5EF4-FFF2-40B4-BE49-F238E27FC236}">
                <a16:creationId xmlns:a16="http://schemas.microsoft.com/office/drawing/2014/main" id="{6ABA4619-5CD9-C81D-F112-C8ED033ADA8F}"/>
              </a:ext>
            </a:extLst>
          </p:cNvPr>
          <p:cNvSpPr>
            <a:spLocks noGrp="1"/>
          </p:cNvSpPr>
          <p:nvPr>
            <p:ph type="body" sz="half" idx="2"/>
          </p:nvPr>
        </p:nvSpPr>
        <p:spPr>
          <a:ln w="57150">
            <a:solidFill>
              <a:srgbClr val="3A2C00"/>
            </a:solidFill>
          </a:ln>
        </p:spPr>
        <p:style>
          <a:lnRef idx="1">
            <a:schemeClr val="accent4"/>
          </a:lnRef>
          <a:fillRef idx="2">
            <a:schemeClr val="accent4"/>
          </a:fillRef>
          <a:effectRef idx="1">
            <a:schemeClr val="accent4"/>
          </a:effectRef>
          <a:fontRef idx="minor">
            <a:schemeClr val="dk1"/>
          </a:fontRef>
        </p:style>
        <p:txBody>
          <a:bodyPr/>
          <a:lstStyle/>
          <a:p>
            <a:endParaRPr lang="en-US" dirty="0"/>
          </a:p>
          <a:p>
            <a:r>
              <a:rPr lang="en-US" baseline="30000" dirty="0"/>
              <a:t>19 </a:t>
            </a:r>
            <a:r>
              <a:rPr lang="en-US" dirty="0"/>
              <a:t>When anyone hears the message about the kingdom and does not understand it, the evil one comes and snatches away what was sown in their heart. This is the seed sown along the path.</a:t>
            </a:r>
          </a:p>
          <a:p>
            <a:endParaRPr lang="en-US" dirty="0"/>
          </a:p>
          <a:p>
            <a:pPr algn="ctr"/>
            <a:r>
              <a:rPr lang="en-US" dirty="0"/>
              <a:t>Remember Jesus had said:</a:t>
            </a:r>
          </a:p>
          <a:p>
            <a:r>
              <a:rPr lang="en-US" dirty="0"/>
              <a:t>“A farmer went out to sow his seed.</a:t>
            </a:r>
          </a:p>
          <a:p>
            <a:r>
              <a:rPr lang="en-US" dirty="0"/>
              <a:t> </a:t>
            </a:r>
            <a:r>
              <a:rPr lang="en-US" baseline="30000" dirty="0"/>
              <a:t>4 </a:t>
            </a:r>
            <a:r>
              <a:rPr lang="en-US" dirty="0"/>
              <a:t>As he was scattering the seed, some fell along the path, and the birds came and ate it up. </a:t>
            </a:r>
          </a:p>
          <a:p>
            <a:endParaRPr lang="en-US" dirty="0"/>
          </a:p>
          <a:p>
            <a:endParaRPr lang="en-US" dirty="0"/>
          </a:p>
        </p:txBody>
      </p:sp>
      <p:sp>
        <p:nvSpPr>
          <p:cNvPr id="7" name="Thought Bubble: Cloud 6">
            <a:extLst>
              <a:ext uri="{FF2B5EF4-FFF2-40B4-BE49-F238E27FC236}">
                <a16:creationId xmlns:a16="http://schemas.microsoft.com/office/drawing/2014/main" id="{21869130-A431-C7F6-9562-CBC3F565EA32}"/>
              </a:ext>
            </a:extLst>
          </p:cNvPr>
          <p:cNvSpPr/>
          <p:nvPr/>
        </p:nvSpPr>
        <p:spPr>
          <a:xfrm>
            <a:off x="6954982" y="387927"/>
            <a:ext cx="5015345" cy="1326573"/>
          </a:xfrm>
          <a:prstGeom prst="cloudCallout">
            <a:avLst>
              <a:gd name="adj1" fmla="val 15571"/>
              <a:gd name="adj2" fmla="val 8025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That sounds ridiculous.</a:t>
            </a:r>
          </a:p>
          <a:p>
            <a:pPr algn="ctr"/>
            <a:r>
              <a:rPr lang="en-US" dirty="0"/>
              <a:t>Whatever – I don’t care what the Bible says.  I’ve got places to go…</a:t>
            </a:r>
          </a:p>
        </p:txBody>
      </p:sp>
      <p:sp>
        <p:nvSpPr>
          <p:cNvPr id="3" name="Speech Bubble: Rectangle 2">
            <a:extLst>
              <a:ext uri="{FF2B5EF4-FFF2-40B4-BE49-F238E27FC236}">
                <a16:creationId xmlns:a16="http://schemas.microsoft.com/office/drawing/2014/main" id="{AB4D149D-3D9A-11B1-DDDB-F20244B2D96C}"/>
              </a:ext>
            </a:extLst>
          </p:cNvPr>
          <p:cNvSpPr/>
          <p:nvPr/>
        </p:nvSpPr>
        <p:spPr>
          <a:xfrm>
            <a:off x="2050473" y="58881"/>
            <a:ext cx="5146461" cy="942109"/>
          </a:xfrm>
          <a:prstGeom prst="wedgeRectCallout">
            <a:avLst>
              <a:gd name="adj1" fmla="val -70624"/>
              <a:gd name="adj2" fmla="val -37500"/>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I know it may seem like a waste and not worth it to sow on a hard path, but maybe some day someone will stop to listen to my words and believe them.</a:t>
            </a:r>
          </a:p>
        </p:txBody>
      </p:sp>
    </p:spTree>
    <p:extLst>
      <p:ext uri="{BB962C8B-B14F-4D97-AF65-F5344CB8AC3E}">
        <p14:creationId xmlns:p14="http://schemas.microsoft.com/office/powerpoint/2010/main" val="2844414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B0D56-4CD9-1337-9BE7-AA321D17D494}"/>
              </a:ext>
            </a:extLst>
          </p:cNvPr>
          <p:cNvSpPr>
            <a:spLocks noGrp="1"/>
          </p:cNvSpPr>
          <p:nvPr>
            <p:ph type="title"/>
          </p:nvPr>
        </p:nvSpPr>
        <p:spPr>
          <a:xfrm>
            <a:off x="836612" y="928688"/>
            <a:ext cx="3932237" cy="785812"/>
          </a:xfrm>
          <a:ln w="57150">
            <a:solidFill>
              <a:srgbClr val="3A2C00"/>
            </a:solidFill>
          </a:ln>
        </p:spPr>
        <p:style>
          <a:lnRef idx="1">
            <a:schemeClr val="accent5"/>
          </a:lnRef>
          <a:fillRef idx="2">
            <a:schemeClr val="accent5"/>
          </a:fillRef>
          <a:effectRef idx="1">
            <a:schemeClr val="accent5"/>
          </a:effectRef>
          <a:fontRef idx="minor">
            <a:schemeClr val="dk1"/>
          </a:fontRef>
        </p:style>
        <p:txBody>
          <a:bodyPr/>
          <a:lstStyle/>
          <a:p>
            <a:r>
              <a:rPr lang="en-US" dirty="0"/>
              <a:t>What does it mean?</a:t>
            </a:r>
          </a:p>
        </p:txBody>
      </p:sp>
      <p:pic>
        <p:nvPicPr>
          <p:cNvPr id="6" name="Content Placeholder 5">
            <a:extLst>
              <a:ext uri="{FF2B5EF4-FFF2-40B4-BE49-F238E27FC236}">
                <a16:creationId xmlns:a16="http://schemas.microsoft.com/office/drawing/2014/main" id="{8F07EB79-BB59-744B-C8DE-8947CE9956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04294" y="928688"/>
            <a:ext cx="6587067" cy="4940300"/>
          </a:xfrm>
          <a:solidFill>
            <a:schemeClr val="accent4">
              <a:alpha val="76000"/>
            </a:schemeClr>
          </a:solidFill>
          <a:ln w="76200">
            <a:solidFill>
              <a:srgbClr val="3A2C00"/>
            </a:solidFill>
          </a:ln>
        </p:spPr>
        <p:style>
          <a:lnRef idx="2">
            <a:schemeClr val="accent4">
              <a:shade val="50000"/>
            </a:schemeClr>
          </a:lnRef>
          <a:fillRef idx="1">
            <a:schemeClr val="accent4"/>
          </a:fillRef>
          <a:effectRef idx="0">
            <a:schemeClr val="accent4"/>
          </a:effectRef>
          <a:fontRef idx="minor">
            <a:schemeClr val="lt1"/>
          </a:fontRef>
        </p:style>
      </p:pic>
      <p:sp>
        <p:nvSpPr>
          <p:cNvPr id="4" name="Text Placeholder 3">
            <a:extLst>
              <a:ext uri="{FF2B5EF4-FFF2-40B4-BE49-F238E27FC236}">
                <a16:creationId xmlns:a16="http://schemas.microsoft.com/office/drawing/2014/main" id="{6ABA4619-5CD9-C81D-F112-C8ED033ADA8F}"/>
              </a:ext>
            </a:extLst>
          </p:cNvPr>
          <p:cNvSpPr>
            <a:spLocks noGrp="1"/>
          </p:cNvSpPr>
          <p:nvPr>
            <p:ph type="body" sz="half" idx="2"/>
          </p:nvPr>
        </p:nvSpPr>
        <p:spPr>
          <a:ln w="57150">
            <a:solidFill>
              <a:srgbClr val="3A2C00"/>
            </a:solidFill>
          </a:ln>
        </p:spPr>
        <p:style>
          <a:lnRef idx="1">
            <a:schemeClr val="accent4"/>
          </a:lnRef>
          <a:fillRef idx="2">
            <a:schemeClr val="accent4"/>
          </a:fillRef>
          <a:effectRef idx="1">
            <a:schemeClr val="accent4"/>
          </a:effectRef>
          <a:fontRef idx="minor">
            <a:schemeClr val="dk1"/>
          </a:fontRef>
        </p:style>
        <p:txBody>
          <a:bodyPr/>
          <a:lstStyle/>
          <a:p>
            <a:endParaRPr lang="en-US" dirty="0"/>
          </a:p>
          <a:p>
            <a:r>
              <a:rPr lang="en-US" baseline="30000" dirty="0"/>
              <a:t>20 </a:t>
            </a:r>
            <a:r>
              <a:rPr lang="en-US" dirty="0"/>
              <a:t>The seed falling on rocky ground refers to someone who hears the word and at once receives it with joy. </a:t>
            </a:r>
            <a:r>
              <a:rPr lang="en-US" baseline="30000" dirty="0"/>
              <a:t>21 </a:t>
            </a:r>
            <a:r>
              <a:rPr lang="en-US" dirty="0"/>
              <a:t>But since they have no root, they last only a short time. When trouble or persecution comes because of the word, they quickly fall away.</a:t>
            </a:r>
          </a:p>
          <a:p>
            <a:pPr algn="ctr"/>
            <a:r>
              <a:rPr lang="en-US" dirty="0"/>
              <a:t>Remember Jesus had said:</a:t>
            </a:r>
          </a:p>
          <a:p>
            <a:r>
              <a:rPr lang="en-US" baseline="30000" dirty="0"/>
              <a:t>5 </a:t>
            </a:r>
            <a:r>
              <a:rPr lang="en-US" dirty="0"/>
              <a:t>Some fell on rocky places, where it did not have much soil. It sprang up quickly, because the soil was shallow. </a:t>
            </a:r>
            <a:r>
              <a:rPr lang="en-US" baseline="30000" dirty="0"/>
              <a:t>6 </a:t>
            </a:r>
            <a:r>
              <a:rPr lang="en-US" dirty="0"/>
              <a:t>But when the sun came up, the plants were scorched, and they withered because they had no root. </a:t>
            </a:r>
          </a:p>
        </p:txBody>
      </p:sp>
      <p:sp>
        <p:nvSpPr>
          <p:cNvPr id="7" name="Thought Bubble: Cloud 6">
            <a:extLst>
              <a:ext uri="{FF2B5EF4-FFF2-40B4-BE49-F238E27FC236}">
                <a16:creationId xmlns:a16="http://schemas.microsoft.com/office/drawing/2014/main" id="{1423639C-C9BC-A730-0555-0CF85793F280}"/>
              </a:ext>
            </a:extLst>
          </p:cNvPr>
          <p:cNvSpPr/>
          <p:nvPr/>
        </p:nvSpPr>
        <p:spPr>
          <a:xfrm>
            <a:off x="7423152" y="138545"/>
            <a:ext cx="3932236" cy="1343891"/>
          </a:xfrm>
          <a:prstGeom prst="cloudCallout">
            <a:avLst>
              <a:gd name="adj1" fmla="val 23745"/>
              <a:gd name="adj2" fmla="val 7426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It sounded good then, but now….</a:t>
            </a:r>
          </a:p>
          <a:p>
            <a:pPr algn="ctr"/>
            <a:r>
              <a:rPr lang="en-US" dirty="0"/>
              <a:t>Life is too hard.</a:t>
            </a:r>
          </a:p>
          <a:p>
            <a:pPr algn="ctr"/>
            <a:r>
              <a:rPr lang="en-US" dirty="0"/>
              <a:t>God must not love me.</a:t>
            </a:r>
          </a:p>
        </p:txBody>
      </p:sp>
      <p:sp>
        <p:nvSpPr>
          <p:cNvPr id="3" name="Speech Bubble: Rectangle 2">
            <a:extLst>
              <a:ext uri="{FF2B5EF4-FFF2-40B4-BE49-F238E27FC236}">
                <a16:creationId xmlns:a16="http://schemas.microsoft.com/office/drawing/2014/main" id="{DE9AA777-55D6-32DC-4EAA-D682DD4AA27C}"/>
              </a:ext>
            </a:extLst>
          </p:cNvPr>
          <p:cNvSpPr/>
          <p:nvPr/>
        </p:nvSpPr>
        <p:spPr>
          <a:xfrm>
            <a:off x="4279612" y="138544"/>
            <a:ext cx="3075709" cy="850467"/>
          </a:xfrm>
          <a:prstGeom prst="wedgeRectCallout">
            <a:avLst>
              <a:gd name="adj1" fmla="val -70833"/>
              <a:gd name="adj2" fmla="val -54792"/>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But I do love you!  Hold on.</a:t>
            </a:r>
          </a:p>
          <a:p>
            <a:pPr algn="ctr"/>
            <a:r>
              <a:rPr lang="en-US" dirty="0"/>
              <a:t>I will help you through this hard time, if you let me.</a:t>
            </a:r>
          </a:p>
        </p:txBody>
      </p:sp>
    </p:spTree>
    <p:extLst>
      <p:ext uri="{BB962C8B-B14F-4D97-AF65-F5344CB8AC3E}">
        <p14:creationId xmlns:p14="http://schemas.microsoft.com/office/powerpoint/2010/main" val="2200243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B0D56-4CD9-1337-9BE7-AA321D17D494}"/>
              </a:ext>
            </a:extLst>
          </p:cNvPr>
          <p:cNvSpPr>
            <a:spLocks noGrp="1"/>
          </p:cNvSpPr>
          <p:nvPr>
            <p:ph type="title"/>
          </p:nvPr>
        </p:nvSpPr>
        <p:spPr>
          <a:xfrm>
            <a:off x="836612" y="817418"/>
            <a:ext cx="3932237" cy="897082"/>
          </a:xfrm>
          <a:ln w="57150">
            <a:solidFill>
              <a:srgbClr val="3A2C00"/>
            </a:solidFill>
          </a:ln>
        </p:spPr>
        <p:style>
          <a:lnRef idx="1">
            <a:schemeClr val="accent5"/>
          </a:lnRef>
          <a:fillRef idx="2">
            <a:schemeClr val="accent5"/>
          </a:fillRef>
          <a:effectRef idx="1">
            <a:schemeClr val="accent5"/>
          </a:effectRef>
          <a:fontRef idx="minor">
            <a:schemeClr val="dk1"/>
          </a:fontRef>
        </p:style>
        <p:txBody>
          <a:bodyPr/>
          <a:lstStyle/>
          <a:p>
            <a:r>
              <a:rPr lang="en-US" dirty="0"/>
              <a:t>What does it mean?</a:t>
            </a:r>
          </a:p>
        </p:txBody>
      </p:sp>
      <p:pic>
        <p:nvPicPr>
          <p:cNvPr id="6" name="Content Placeholder 5" descr="A picture containing text&#10;&#10;Description automatically generated">
            <a:extLst>
              <a:ext uri="{FF2B5EF4-FFF2-40B4-BE49-F238E27FC236}">
                <a16:creationId xmlns:a16="http://schemas.microsoft.com/office/drawing/2014/main" id="{3D79D870-8E50-5249-AC53-7E3A2B82684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21287" y="920750"/>
            <a:ext cx="6541221" cy="4905916"/>
          </a:xfrm>
          <a:solidFill>
            <a:schemeClr val="accent4">
              <a:alpha val="76000"/>
            </a:schemeClr>
          </a:solidFill>
          <a:ln w="76200">
            <a:solidFill>
              <a:srgbClr val="3A2C00"/>
            </a:solidFill>
          </a:ln>
        </p:spPr>
        <p:style>
          <a:lnRef idx="2">
            <a:schemeClr val="accent4">
              <a:shade val="50000"/>
            </a:schemeClr>
          </a:lnRef>
          <a:fillRef idx="1">
            <a:schemeClr val="accent4"/>
          </a:fillRef>
          <a:effectRef idx="0">
            <a:schemeClr val="accent4"/>
          </a:effectRef>
          <a:fontRef idx="minor">
            <a:schemeClr val="lt1"/>
          </a:fontRef>
        </p:style>
      </p:pic>
      <p:sp>
        <p:nvSpPr>
          <p:cNvPr id="4" name="Text Placeholder 3">
            <a:extLst>
              <a:ext uri="{FF2B5EF4-FFF2-40B4-BE49-F238E27FC236}">
                <a16:creationId xmlns:a16="http://schemas.microsoft.com/office/drawing/2014/main" id="{6ABA4619-5CD9-C81D-F112-C8ED033ADA8F}"/>
              </a:ext>
            </a:extLst>
          </p:cNvPr>
          <p:cNvSpPr>
            <a:spLocks noGrp="1"/>
          </p:cNvSpPr>
          <p:nvPr>
            <p:ph type="body" sz="half" idx="2"/>
          </p:nvPr>
        </p:nvSpPr>
        <p:spPr>
          <a:ln w="57150">
            <a:solidFill>
              <a:srgbClr val="3A2C00"/>
            </a:solidFill>
          </a:ln>
        </p:spPr>
        <p:style>
          <a:lnRef idx="1">
            <a:schemeClr val="accent4"/>
          </a:lnRef>
          <a:fillRef idx="2">
            <a:schemeClr val="accent4"/>
          </a:fillRef>
          <a:effectRef idx="1">
            <a:schemeClr val="accent4"/>
          </a:effectRef>
          <a:fontRef idx="minor">
            <a:schemeClr val="dk1"/>
          </a:fontRef>
        </p:style>
        <p:txBody>
          <a:bodyPr/>
          <a:lstStyle/>
          <a:p>
            <a:endParaRPr lang="en-US" dirty="0"/>
          </a:p>
          <a:p>
            <a:r>
              <a:rPr lang="en-US" baseline="30000" dirty="0"/>
              <a:t>22 </a:t>
            </a:r>
            <a:r>
              <a:rPr lang="en-US" dirty="0"/>
              <a:t>The seed falling among the thorns refers to someone who hears the word, but the worries of this life and the deceitfulness of wealth choke the word, making it unfruitful. </a:t>
            </a:r>
          </a:p>
          <a:p>
            <a:endParaRPr lang="en-US" dirty="0"/>
          </a:p>
          <a:p>
            <a:pPr algn="ctr"/>
            <a:r>
              <a:rPr lang="en-US" dirty="0"/>
              <a:t>Remember Jesus had said:</a:t>
            </a:r>
          </a:p>
          <a:p>
            <a:r>
              <a:rPr lang="en-US" baseline="30000" dirty="0"/>
              <a:t>7 </a:t>
            </a:r>
            <a:r>
              <a:rPr lang="en-US" dirty="0"/>
              <a:t>Other seed fell among thorns, which grew up and choked the plants.</a:t>
            </a:r>
          </a:p>
        </p:txBody>
      </p:sp>
      <p:sp>
        <p:nvSpPr>
          <p:cNvPr id="7" name="Thought Bubble: Cloud 6">
            <a:extLst>
              <a:ext uri="{FF2B5EF4-FFF2-40B4-BE49-F238E27FC236}">
                <a16:creationId xmlns:a16="http://schemas.microsoft.com/office/drawing/2014/main" id="{A3775CA8-FCA5-0CEE-BDAA-201A4CA5733B}"/>
              </a:ext>
            </a:extLst>
          </p:cNvPr>
          <p:cNvSpPr/>
          <p:nvPr/>
        </p:nvSpPr>
        <p:spPr>
          <a:xfrm>
            <a:off x="5540879" y="0"/>
            <a:ext cx="5902036" cy="1265959"/>
          </a:xfrm>
          <a:prstGeom prst="cloudCallout">
            <a:avLst>
              <a:gd name="adj1" fmla="val 16998"/>
              <a:gd name="adj2" fmla="val 9991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Wow look!   I want that!</a:t>
            </a:r>
          </a:p>
          <a:p>
            <a:pPr algn="ctr"/>
            <a:r>
              <a:rPr lang="en-US" dirty="0"/>
              <a:t>I want to party, not go to church.</a:t>
            </a:r>
          </a:p>
          <a:p>
            <a:pPr algn="ctr"/>
            <a:r>
              <a:rPr lang="en-US" dirty="0"/>
              <a:t>I’m too busy to spend time with God.</a:t>
            </a:r>
          </a:p>
        </p:txBody>
      </p:sp>
    </p:spTree>
    <p:extLst>
      <p:ext uri="{BB962C8B-B14F-4D97-AF65-F5344CB8AC3E}">
        <p14:creationId xmlns:p14="http://schemas.microsoft.com/office/powerpoint/2010/main" val="3754244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B0D56-4CD9-1337-9BE7-AA321D17D494}"/>
              </a:ext>
            </a:extLst>
          </p:cNvPr>
          <p:cNvSpPr>
            <a:spLocks noGrp="1"/>
          </p:cNvSpPr>
          <p:nvPr>
            <p:ph type="title"/>
          </p:nvPr>
        </p:nvSpPr>
        <p:spPr>
          <a:xfrm>
            <a:off x="836612" y="914580"/>
            <a:ext cx="3932237" cy="799919"/>
          </a:xfrm>
          <a:ln w="57150">
            <a:solidFill>
              <a:srgbClr val="3A2C00"/>
            </a:solidFill>
          </a:ln>
        </p:spPr>
        <p:style>
          <a:lnRef idx="1">
            <a:schemeClr val="accent5"/>
          </a:lnRef>
          <a:fillRef idx="2">
            <a:schemeClr val="accent5"/>
          </a:fillRef>
          <a:effectRef idx="1">
            <a:schemeClr val="accent5"/>
          </a:effectRef>
          <a:fontRef idx="minor">
            <a:schemeClr val="dk1"/>
          </a:fontRef>
        </p:style>
        <p:txBody>
          <a:bodyPr/>
          <a:lstStyle/>
          <a:p>
            <a:r>
              <a:rPr lang="en-US" dirty="0"/>
              <a:t>What does it mean?</a:t>
            </a:r>
          </a:p>
        </p:txBody>
      </p:sp>
      <p:pic>
        <p:nvPicPr>
          <p:cNvPr id="6" name="Content Placeholder 5" descr="A group of people wearing colorful clothing&#10;&#10;Description automatically generated with low confidence">
            <a:extLst>
              <a:ext uri="{FF2B5EF4-FFF2-40B4-BE49-F238E27FC236}">
                <a16:creationId xmlns:a16="http://schemas.microsoft.com/office/drawing/2014/main" id="{B65E2C0E-DAFB-298B-046E-2660D903C54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43054" y="914580"/>
            <a:ext cx="6582785" cy="4937089"/>
          </a:xfrm>
          <a:solidFill>
            <a:schemeClr val="accent4">
              <a:alpha val="76000"/>
            </a:schemeClr>
          </a:solidFill>
          <a:ln w="76200">
            <a:solidFill>
              <a:srgbClr val="3A2C00"/>
            </a:solidFill>
          </a:ln>
        </p:spPr>
        <p:style>
          <a:lnRef idx="2">
            <a:schemeClr val="accent4">
              <a:shade val="50000"/>
            </a:schemeClr>
          </a:lnRef>
          <a:fillRef idx="1">
            <a:schemeClr val="accent4"/>
          </a:fillRef>
          <a:effectRef idx="0">
            <a:schemeClr val="accent4"/>
          </a:effectRef>
          <a:fontRef idx="minor">
            <a:schemeClr val="lt1"/>
          </a:fontRef>
        </p:style>
      </p:pic>
      <p:sp>
        <p:nvSpPr>
          <p:cNvPr id="4" name="Text Placeholder 3">
            <a:extLst>
              <a:ext uri="{FF2B5EF4-FFF2-40B4-BE49-F238E27FC236}">
                <a16:creationId xmlns:a16="http://schemas.microsoft.com/office/drawing/2014/main" id="{6ABA4619-5CD9-C81D-F112-C8ED033ADA8F}"/>
              </a:ext>
            </a:extLst>
          </p:cNvPr>
          <p:cNvSpPr>
            <a:spLocks noGrp="1"/>
          </p:cNvSpPr>
          <p:nvPr>
            <p:ph type="body" sz="half" idx="2"/>
          </p:nvPr>
        </p:nvSpPr>
        <p:spPr>
          <a:ln w="57150">
            <a:solidFill>
              <a:srgbClr val="3A2C00"/>
            </a:solidFill>
          </a:ln>
        </p:spPr>
        <p:style>
          <a:lnRef idx="1">
            <a:schemeClr val="accent4"/>
          </a:lnRef>
          <a:fillRef idx="2">
            <a:schemeClr val="accent4"/>
          </a:fillRef>
          <a:effectRef idx="1">
            <a:schemeClr val="accent4"/>
          </a:effectRef>
          <a:fontRef idx="minor">
            <a:schemeClr val="dk1"/>
          </a:fontRef>
        </p:style>
        <p:txBody>
          <a:bodyPr/>
          <a:lstStyle/>
          <a:p>
            <a:endParaRPr lang="en-US" baseline="30000" dirty="0"/>
          </a:p>
          <a:p>
            <a:r>
              <a:rPr lang="en-US" baseline="30000" dirty="0"/>
              <a:t>23 </a:t>
            </a:r>
            <a:r>
              <a:rPr lang="en-US" dirty="0"/>
              <a:t>But the seed falling on good soil refers to someone who hears the word and understands it. This is the one who produces a crop, yielding a hundred, sixty or thirty times what was sown.”</a:t>
            </a:r>
          </a:p>
          <a:p>
            <a:endParaRPr lang="en-US" dirty="0"/>
          </a:p>
          <a:p>
            <a:pPr algn="ctr"/>
            <a:r>
              <a:rPr lang="en-US" dirty="0"/>
              <a:t>Remember Jesus had said:</a:t>
            </a:r>
          </a:p>
          <a:p>
            <a:r>
              <a:rPr lang="en-US" baseline="30000" dirty="0"/>
              <a:t>8 </a:t>
            </a:r>
            <a:r>
              <a:rPr lang="en-US" dirty="0"/>
              <a:t>Still other seed fell on good soil, where it produced a crop—a hundred, sixty or thirty times what was sown. </a:t>
            </a:r>
          </a:p>
          <a:p>
            <a:r>
              <a:rPr lang="en-US" baseline="30000" dirty="0"/>
              <a:t>9 </a:t>
            </a:r>
            <a:r>
              <a:rPr lang="en-US" dirty="0"/>
              <a:t>Whoever has ears, let them hear.”</a:t>
            </a:r>
          </a:p>
        </p:txBody>
      </p:sp>
      <p:sp>
        <p:nvSpPr>
          <p:cNvPr id="7" name="Speech Bubble: Rectangle 6">
            <a:extLst>
              <a:ext uri="{FF2B5EF4-FFF2-40B4-BE49-F238E27FC236}">
                <a16:creationId xmlns:a16="http://schemas.microsoft.com/office/drawing/2014/main" id="{E7A1F59D-BACD-919C-0238-F0D80BCFF53B}"/>
              </a:ext>
            </a:extLst>
          </p:cNvPr>
          <p:cNvSpPr/>
          <p:nvPr/>
        </p:nvSpPr>
        <p:spPr>
          <a:xfrm>
            <a:off x="7378411" y="1555354"/>
            <a:ext cx="3206462" cy="799919"/>
          </a:xfrm>
          <a:prstGeom prst="wedgeRectCallout">
            <a:avLst>
              <a:gd name="adj1" fmla="val -16591"/>
              <a:gd name="adj2" fmla="val 733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God has done so much for me!</a:t>
            </a:r>
          </a:p>
          <a:p>
            <a:pPr algn="ctr"/>
            <a:r>
              <a:rPr lang="en-US" dirty="0"/>
              <a:t>I want to tell you the good news!</a:t>
            </a:r>
          </a:p>
        </p:txBody>
      </p:sp>
      <p:pic>
        <p:nvPicPr>
          <p:cNvPr id="14" name="Picture 13" descr="A picture containing fruit, white&#10;&#10;Description automatically generated">
            <a:extLst>
              <a:ext uri="{FF2B5EF4-FFF2-40B4-BE49-F238E27FC236}">
                <a16:creationId xmlns:a16="http://schemas.microsoft.com/office/drawing/2014/main" id="{09DD2B29-C5A6-3E1F-C118-EC917AF4F656}"/>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 y="5296851"/>
            <a:ext cx="3131127" cy="1561487"/>
          </a:xfrm>
          <a:prstGeom prst="rect">
            <a:avLst/>
          </a:prstGeom>
        </p:spPr>
      </p:pic>
      <p:sp>
        <p:nvSpPr>
          <p:cNvPr id="3" name="Thought Bubble: Cloud 2">
            <a:extLst>
              <a:ext uri="{FF2B5EF4-FFF2-40B4-BE49-F238E27FC236}">
                <a16:creationId xmlns:a16="http://schemas.microsoft.com/office/drawing/2014/main" id="{BB3DD49E-0010-E504-72A4-79BAD64ED50E}"/>
              </a:ext>
            </a:extLst>
          </p:cNvPr>
          <p:cNvSpPr/>
          <p:nvPr/>
        </p:nvSpPr>
        <p:spPr>
          <a:xfrm>
            <a:off x="5043054" y="914580"/>
            <a:ext cx="1620982" cy="114282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wonder what the truth is.</a:t>
            </a:r>
          </a:p>
        </p:txBody>
      </p:sp>
      <p:sp>
        <p:nvSpPr>
          <p:cNvPr id="5" name="Thought Bubble: Cloud 4">
            <a:extLst>
              <a:ext uri="{FF2B5EF4-FFF2-40B4-BE49-F238E27FC236}">
                <a16:creationId xmlns:a16="http://schemas.microsoft.com/office/drawing/2014/main" id="{4794CF07-F1D7-744B-092F-7180BF9ABE65}"/>
              </a:ext>
            </a:extLst>
          </p:cNvPr>
          <p:cNvSpPr/>
          <p:nvPr/>
        </p:nvSpPr>
        <p:spPr>
          <a:xfrm>
            <a:off x="10584872" y="1066980"/>
            <a:ext cx="1911927" cy="114282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What does the Bible mean?</a:t>
            </a:r>
          </a:p>
        </p:txBody>
      </p:sp>
      <p:sp>
        <p:nvSpPr>
          <p:cNvPr id="8" name="Thought Bubble: Cloud 7">
            <a:extLst>
              <a:ext uri="{FF2B5EF4-FFF2-40B4-BE49-F238E27FC236}">
                <a16:creationId xmlns:a16="http://schemas.microsoft.com/office/drawing/2014/main" id="{56343592-CAD4-047B-3B3B-C045DDCB2F64}"/>
              </a:ext>
            </a:extLst>
          </p:cNvPr>
          <p:cNvSpPr/>
          <p:nvPr/>
        </p:nvSpPr>
        <p:spPr>
          <a:xfrm>
            <a:off x="5043053" y="4154031"/>
            <a:ext cx="1884219" cy="1142820"/>
          </a:xfrm>
          <a:prstGeom prst="cloudCallout">
            <a:avLst>
              <a:gd name="adj1" fmla="val 43489"/>
              <a:gd name="adj2" fmla="val -7812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How can I be a better person?</a:t>
            </a:r>
          </a:p>
        </p:txBody>
      </p:sp>
      <p:sp>
        <p:nvSpPr>
          <p:cNvPr id="9" name="Thought Bubble: Cloud 8">
            <a:extLst>
              <a:ext uri="{FF2B5EF4-FFF2-40B4-BE49-F238E27FC236}">
                <a16:creationId xmlns:a16="http://schemas.microsoft.com/office/drawing/2014/main" id="{EA49356C-6FC7-04B3-B7EF-01D063C147D2}"/>
              </a:ext>
            </a:extLst>
          </p:cNvPr>
          <p:cNvSpPr/>
          <p:nvPr/>
        </p:nvSpPr>
        <p:spPr>
          <a:xfrm>
            <a:off x="9919853" y="4230958"/>
            <a:ext cx="1620982" cy="1142820"/>
          </a:xfrm>
          <a:prstGeom prst="cloudCallout">
            <a:avLst>
              <a:gd name="adj1" fmla="val -20833"/>
              <a:gd name="adj2" fmla="val -660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Who is Jesus?</a:t>
            </a:r>
          </a:p>
        </p:txBody>
      </p:sp>
    </p:spTree>
    <p:extLst>
      <p:ext uri="{BB962C8B-B14F-4D97-AF65-F5344CB8AC3E}">
        <p14:creationId xmlns:p14="http://schemas.microsoft.com/office/powerpoint/2010/main" val="3219761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09A70-BB27-7AE5-2882-72B89A40A1BD}"/>
              </a:ext>
            </a:extLst>
          </p:cNvPr>
          <p:cNvSpPr>
            <a:spLocks noGrp="1"/>
          </p:cNvSpPr>
          <p:nvPr>
            <p:ph type="title"/>
          </p:nvPr>
        </p:nvSpPr>
        <p:spPr>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algn="ctr"/>
            <a:r>
              <a:rPr lang="en-US" sz="4400" b="1" dirty="0">
                <a:solidFill>
                  <a:schemeClr val="tx1"/>
                </a:solidFill>
                <a:latin typeface="Comic Sans MS" panose="030F0702030302020204" pitchFamily="66" charset="0"/>
              </a:rPr>
              <a:t>“Blessed rather are those who    hear the word of God and obey it.”</a:t>
            </a:r>
            <a:br>
              <a:rPr lang="en-US" sz="4400" b="1" dirty="0">
                <a:solidFill>
                  <a:schemeClr val="tx1"/>
                </a:solidFill>
                <a:latin typeface="Comic Sans MS" panose="030F0702030302020204" pitchFamily="66" charset="0"/>
              </a:rPr>
            </a:br>
            <a:r>
              <a:rPr lang="en-US" sz="4400" b="1" dirty="0">
                <a:solidFill>
                  <a:schemeClr val="tx1"/>
                </a:solidFill>
                <a:latin typeface="Comic Sans MS" panose="030F0702030302020204" pitchFamily="66" charset="0"/>
              </a:rPr>
              <a:t>Luke 11:28</a:t>
            </a:r>
          </a:p>
        </p:txBody>
      </p:sp>
      <p:sp>
        <p:nvSpPr>
          <p:cNvPr id="3" name="Text Placeholder 2">
            <a:extLst>
              <a:ext uri="{FF2B5EF4-FFF2-40B4-BE49-F238E27FC236}">
                <a16:creationId xmlns:a16="http://schemas.microsoft.com/office/drawing/2014/main" id="{237BFA3B-981C-1709-6E94-54C08CAEB58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881342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B0D56-4CD9-1337-9BE7-AA321D17D494}"/>
              </a:ext>
            </a:extLst>
          </p:cNvPr>
          <p:cNvSpPr>
            <a:spLocks noGrp="1"/>
          </p:cNvSpPr>
          <p:nvPr>
            <p:ph type="title"/>
          </p:nvPr>
        </p:nvSpPr>
        <p:spPr>
          <a:xfrm>
            <a:off x="836612" y="914580"/>
            <a:ext cx="3932237" cy="799919"/>
          </a:xfrm>
          <a:ln w="57150">
            <a:solidFill>
              <a:srgbClr val="3A2C00"/>
            </a:solidFill>
          </a:ln>
        </p:spPr>
        <p:style>
          <a:lnRef idx="1">
            <a:schemeClr val="accent5"/>
          </a:lnRef>
          <a:fillRef idx="2">
            <a:schemeClr val="accent5"/>
          </a:fillRef>
          <a:effectRef idx="1">
            <a:schemeClr val="accent5"/>
          </a:effectRef>
          <a:fontRef idx="minor">
            <a:schemeClr val="dk1"/>
          </a:fontRef>
        </p:style>
        <p:txBody>
          <a:bodyPr/>
          <a:lstStyle/>
          <a:p>
            <a:r>
              <a:rPr lang="en-US" dirty="0"/>
              <a:t>What does it mean?</a:t>
            </a:r>
          </a:p>
        </p:txBody>
      </p:sp>
      <p:pic>
        <p:nvPicPr>
          <p:cNvPr id="6" name="Content Placeholder 5" descr="A group of people wearing colorful clothing&#10;&#10;Description automatically generated with low confidence">
            <a:extLst>
              <a:ext uri="{FF2B5EF4-FFF2-40B4-BE49-F238E27FC236}">
                <a16:creationId xmlns:a16="http://schemas.microsoft.com/office/drawing/2014/main" id="{B65E2C0E-DAFB-298B-046E-2660D903C54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43054" y="914580"/>
            <a:ext cx="6582785" cy="4937089"/>
          </a:xfrm>
          <a:solidFill>
            <a:schemeClr val="accent4">
              <a:alpha val="76000"/>
            </a:schemeClr>
          </a:solidFill>
          <a:ln w="76200">
            <a:solidFill>
              <a:srgbClr val="3A2C00"/>
            </a:solidFill>
          </a:ln>
        </p:spPr>
        <p:style>
          <a:lnRef idx="2">
            <a:schemeClr val="accent4">
              <a:shade val="50000"/>
            </a:schemeClr>
          </a:lnRef>
          <a:fillRef idx="1">
            <a:schemeClr val="accent4"/>
          </a:fillRef>
          <a:effectRef idx="0">
            <a:schemeClr val="accent4"/>
          </a:effectRef>
          <a:fontRef idx="minor">
            <a:schemeClr val="lt1"/>
          </a:fontRef>
        </p:style>
      </p:pic>
      <p:sp>
        <p:nvSpPr>
          <p:cNvPr id="4" name="Text Placeholder 3">
            <a:extLst>
              <a:ext uri="{FF2B5EF4-FFF2-40B4-BE49-F238E27FC236}">
                <a16:creationId xmlns:a16="http://schemas.microsoft.com/office/drawing/2014/main" id="{6ABA4619-5CD9-C81D-F112-C8ED033ADA8F}"/>
              </a:ext>
            </a:extLst>
          </p:cNvPr>
          <p:cNvSpPr>
            <a:spLocks noGrp="1"/>
          </p:cNvSpPr>
          <p:nvPr>
            <p:ph type="body" sz="half" idx="2"/>
          </p:nvPr>
        </p:nvSpPr>
        <p:spPr>
          <a:ln w="57150">
            <a:solidFill>
              <a:srgbClr val="3A2C00"/>
            </a:solidFill>
          </a:ln>
        </p:spPr>
        <p:style>
          <a:lnRef idx="1">
            <a:schemeClr val="accent4"/>
          </a:lnRef>
          <a:fillRef idx="2">
            <a:schemeClr val="accent4"/>
          </a:fillRef>
          <a:effectRef idx="1">
            <a:schemeClr val="accent4"/>
          </a:effectRef>
          <a:fontRef idx="minor">
            <a:schemeClr val="dk1"/>
          </a:fontRef>
        </p:style>
        <p:txBody>
          <a:bodyPr/>
          <a:lstStyle/>
          <a:p>
            <a:endParaRPr lang="en-US" baseline="30000" dirty="0"/>
          </a:p>
          <a:p>
            <a:r>
              <a:rPr lang="en-US" baseline="30000" dirty="0"/>
              <a:t>23 </a:t>
            </a:r>
            <a:r>
              <a:rPr lang="en-US" dirty="0"/>
              <a:t>But the seed falling on good soil refers to someone who hears the word and understands it. This is the one who produces a crop, yielding a hundred, sixty or thirty times what was sown.”</a:t>
            </a:r>
          </a:p>
          <a:p>
            <a:endParaRPr lang="en-US" dirty="0"/>
          </a:p>
          <a:p>
            <a:pPr algn="ctr"/>
            <a:r>
              <a:rPr lang="en-US" dirty="0"/>
              <a:t>Remember Jesus had said:</a:t>
            </a:r>
          </a:p>
          <a:p>
            <a:r>
              <a:rPr lang="en-US" baseline="30000" dirty="0"/>
              <a:t>8 </a:t>
            </a:r>
            <a:r>
              <a:rPr lang="en-US" dirty="0"/>
              <a:t>Still other seed fell on good soil, where it produced a crop—a hundred, sixty or thirty times what was sown. </a:t>
            </a:r>
          </a:p>
          <a:p>
            <a:r>
              <a:rPr lang="en-US" baseline="30000" dirty="0"/>
              <a:t>9 </a:t>
            </a:r>
            <a:r>
              <a:rPr lang="en-US" dirty="0"/>
              <a:t>Whoever has ears, let them hear.”</a:t>
            </a:r>
          </a:p>
        </p:txBody>
      </p:sp>
      <p:sp>
        <p:nvSpPr>
          <p:cNvPr id="7" name="Speech Bubble: Rectangle 6">
            <a:extLst>
              <a:ext uri="{FF2B5EF4-FFF2-40B4-BE49-F238E27FC236}">
                <a16:creationId xmlns:a16="http://schemas.microsoft.com/office/drawing/2014/main" id="{E7A1F59D-BACD-919C-0238-F0D80BCFF53B}"/>
              </a:ext>
            </a:extLst>
          </p:cNvPr>
          <p:cNvSpPr/>
          <p:nvPr/>
        </p:nvSpPr>
        <p:spPr>
          <a:xfrm>
            <a:off x="7530811" y="1577778"/>
            <a:ext cx="2016846" cy="799919"/>
          </a:xfrm>
          <a:prstGeom prst="wedgeRectCallout">
            <a:avLst>
              <a:gd name="adj1" fmla="val -16591"/>
              <a:gd name="adj2" fmla="val 733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Praise God!</a:t>
            </a:r>
          </a:p>
          <a:p>
            <a:pPr algn="ctr"/>
            <a:r>
              <a:rPr lang="en-US" dirty="0"/>
              <a:t>I’m so glad you love and trust Him too!</a:t>
            </a:r>
          </a:p>
        </p:txBody>
      </p:sp>
      <p:sp>
        <p:nvSpPr>
          <p:cNvPr id="10" name="Speech Bubble: Rectangle 9">
            <a:extLst>
              <a:ext uri="{FF2B5EF4-FFF2-40B4-BE49-F238E27FC236}">
                <a16:creationId xmlns:a16="http://schemas.microsoft.com/office/drawing/2014/main" id="{5C619EA8-0DF1-1710-A288-F941B38B9D26}"/>
              </a:ext>
            </a:extLst>
          </p:cNvPr>
          <p:cNvSpPr/>
          <p:nvPr/>
        </p:nvSpPr>
        <p:spPr>
          <a:xfrm>
            <a:off x="4890654" y="1221075"/>
            <a:ext cx="2216728" cy="799919"/>
          </a:xfrm>
          <a:prstGeom prst="wedgeRectCallout">
            <a:avLst>
              <a:gd name="adj1" fmla="val -29583"/>
              <a:gd name="adj2" fmla="val 9367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enjoy spending time with God.</a:t>
            </a:r>
          </a:p>
        </p:txBody>
      </p:sp>
      <p:sp>
        <p:nvSpPr>
          <p:cNvPr id="11" name="Speech Bubble: Rectangle 10">
            <a:extLst>
              <a:ext uri="{FF2B5EF4-FFF2-40B4-BE49-F238E27FC236}">
                <a16:creationId xmlns:a16="http://schemas.microsoft.com/office/drawing/2014/main" id="{692715C5-1DB5-FC1F-7421-B1A0723D3D83}"/>
              </a:ext>
            </a:extLst>
          </p:cNvPr>
          <p:cNvSpPr/>
          <p:nvPr/>
        </p:nvSpPr>
        <p:spPr>
          <a:xfrm>
            <a:off x="4890654" y="4774661"/>
            <a:ext cx="2216728" cy="799919"/>
          </a:xfrm>
          <a:prstGeom prst="wedgeRectCallout">
            <a:avLst>
              <a:gd name="adj1" fmla="val -2083"/>
              <a:gd name="adj2" fmla="val -1158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God helps me make good choices.</a:t>
            </a:r>
          </a:p>
        </p:txBody>
      </p:sp>
      <p:sp>
        <p:nvSpPr>
          <p:cNvPr id="12" name="Speech Bubble: Rectangle 11">
            <a:extLst>
              <a:ext uri="{FF2B5EF4-FFF2-40B4-BE49-F238E27FC236}">
                <a16:creationId xmlns:a16="http://schemas.microsoft.com/office/drawing/2014/main" id="{B2B1A9A7-2F79-0E08-799B-DA731D1C9FA4}"/>
              </a:ext>
            </a:extLst>
          </p:cNvPr>
          <p:cNvSpPr/>
          <p:nvPr/>
        </p:nvSpPr>
        <p:spPr>
          <a:xfrm>
            <a:off x="9395257" y="606371"/>
            <a:ext cx="2216728" cy="799919"/>
          </a:xfrm>
          <a:prstGeom prst="wedgeRectCallout">
            <a:avLst>
              <a:gd name="adj1" fmla="val 31667"/>
              <a:gd name="adj2" fmla="val 1750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trust God. He gives me strength during hard times.</a:t>
            </a:r>
          </a:p>
        </p:txBody>
      </p:sp>
      <p:sp>
        <p:nvSpPr>
          <p:cNvPr id="13" name="Speech Bubble: Rectangle 12">
            <a:extLst>
              <a:ext uri="{FF2B5EF4-FFF2-40B4-BE49-F238E27FC236}">
                <a16:creationId xmlns:a16="http://schemas.microsoft.com/office/drawing/2014/main" id="{EA8AE556-4AB1-6648-8EF6-903424CB670B}"/>
              </a:ext>
            </a:extLst>
          </p:cNvPr>
          <p:cNvSpPr/>
          <p:nvPr/>
        </p:nvSpPr>
        <p:spPr>
          <a:xfrm>
            <a:off x="9395257" y="4880262"/>
            <a:ext cx="2216728" cy="799919"/>
          </a:xfrm>
          <a:prstGeom prst="wedgeRectCallout">
            <a:avLst>
              <a:gd name="adj1" fmla="val -14583"/>
              <a:gd name="adj2" fmla="val -1228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God has given me lots to share.</a:t>
            </a:r>
          </a:p>
        </p:txBody>
      </p:sp>
      <p:pic>
        <p:nvPicPr>
          <p:cNvPr id="14" name="Picture 13" descr="A picture containing fruit, white&#10;&#10;Description automatically generated">
            <a:extLst>
              <a:ext uri="{FF2B5EF4-FFF2-40B4-BE49-F238E27FC236}">
                <a16:creationId xmlns:a16="http://schemas.microsoft.com/office/drawing/2014/main" id="{09DD2B29-C5A6-3E1F-C118-EC917AF4F656}"/>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 y="5296851"/>
            <a:ext cx="3131127" cy="1561487"/>
          </a:xfrm>
          <a:prstGeom prst="rect">
            <a:avLst/>
          </a:prstGeom>
        </p:spPr>
      </p:pic>
    </p:spTree>
    <p:extLst>
      <p:ext uri="{BB962C8B-B14F-4D97-AF65-F5344CB8AC3E}">
        <p14:creationId xmlns:p14="http://schemas.microsoft.com/office/powerpoint/2010/main" val="2324917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B0D56-4CD9-1337-9BE7-AA321D17D494}"/>
              </a:ext>
            </a:extLst>
          </p:cNvPr>
          <p:cNvSpPr>
            <a:spLocks noGrp="1"/>
          </p:cNvSpPr>
          <p:nvPr>
            <p:ph type="title"/>
          </p:nvPr>
        </p:nvSpPr>
        <p:spPr>
          <a:xfrm>
            <a:off x="454646" y="289547"/>
            <a:ext cx="7705505" cy="799919"/>
          </a:xfrm>
          <a:ln w="57150">
            <a:solidFill>
              <a:srgbClr val="3A2C00"/>
            </a:solidFill>
          </a:ln>
        </p:spPr>
        <p:style>
          <a:lnRef idx="1">
            <a:schemeClr val="accent5"/>
          </a:lnRef>
          <a:fillRef idx="2">
            <a:schemeClr val="accent5"/>
          </a:fillRef>
          <a:effectRef idx="1">
            <a:schemeClr val="accent5"/>
          </a:effectRef>
          <a:fontRef idx="minor">
            <a:schemeClr val="dk1"/>
          </a:fontRef>
        </p:style>
        <p:txBody>
          <a:bodyPr>
            <a:normAutofit fontScale="90000"/>
          </a:bodyPr>
          <a:lstStyle/>
          <a:p>
            <a:r>
              <a:rPr lang="en-US" dirty="0"/>
              <a:t>So what kind of soil do you want your heart be?</a:t>
            </a:r>
          </a:p>
        </p:txBody>
      </p:sp>
      <p:sp>
        <p:nvSpPr>
          <p:cNvPr id="20" name="Heart 19">
            <a:extLst>
              <a:ext uri="{FF2B5EF4-FFF2-40B4-BE49-F238E27FC236}">
                <a16:creationId xmlns:a16="http://schemas.microsoft.com/office/drawing/2014/main" id="{DE140EF0-E7C0-1A42-259D-ECCB6DB8E164}"/>
              </a:ext>
            </a:extLst>
          </p:cNvPr>
          <p:cNvSpPr/>
          <p:nvPr/>
        </p:nvSpPr>
        <p:spPr>
          <a:xfrm>
            <a:off x="6224143" y="2093535"/>
            <a:ext cx="4190035" cy="4319945"/>
          </a:xfrm>
          <a:prstGeom prst="hear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picture containing ground, person, soil&#10;&#10;Description automatically generated">
            <a:extLst>
              <a:ext uri="{FF2B5EF4-FFF2-40B4-BE49-F238E27FC236}">
                <a16:creationId xmlns:a16="http://schemas.microsoft.com/office/drawing/2014/main" id="{125E272E-0960-7E99-CBF3-273428B109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0308" y="2494655"/>
            <a:ext cx="3517707" cy="3517707"/>
          </a:xfrm>
          <a:prstGeom prst="heart">
            <a:avLst/>
          </a:prstGeom>
          <a:ln w="38100">
            <a:solidFill>
              <a:srgbClr val="C00000"/>
            </a:solidFill>
          </a:ln>
        </p:spPr>
      </p:pic>
      <p:pic>
        <p:nvPicPr>
          <p:cNvPr id="16" name="Picture 15" descr="A picture containing piece, slice, close&#10;&#10;Description automatically generated">
            <a:extLst>
              <a:ext uri="{FF2B5EF4-FFF2-40B4-BE49-F238E27FC236}">
                <a16:creationId xmlns:a16="http://schemas.microsoft.com/office/drawing/2014/main" id="{E18C2D3B-5470-A510-2668-EE87A5D5EC92}"/>
              </a:ext>
            </a:extLst>
          </p:cNvPr>
          <p:cNvPicPr>
            <a:picLocks noChangeAspect="1"/>
          </p:cNvPicPr>
          <p:nvPr/>
        </p:nvPicPr>
        <p:blipFill rotWithShape="1">
          <a:blip r:embed="rId3">
            <a:extLst>
              <a:ext uri="{28A0092B-C50C-407E-A947-70E740481C1C}">
                <a14:useLocalDpi xmlns:a14="http://schemas.microsoft.com/office/drawing/2010/main" val="0"/>
              </a:ext>
            </a:extLst>
          </a:blip>
          <a:srcRect l="27040" r="98"/>
          <a:stretch/>
        </p:blipFill>
        <p:spPr>
          <a:xfrm>
            <a:off x="454646" y="1365812"/>
            <a:ext cx="3418194" cy="2257687"/>
          </a:xfrm>
          <a:prstGeom prst="heart">
            <a:avLst/>
          </a:prstGeom>
          <a:ln w="38100">
            <a:solidFill>
              <a:srgbClr val="C00000"/>
            </a:solidFill>
          </a:ln>
        </p:spPr>
      </p:pic>
      <p:pic>
        <p:nvPicPr>
          <p:cNvPr id="17" name="Picture 16" descr="A picture containing ground, rock, outdoor, rocky&#10;&#10;Description automatically generated">
            <a:extLst>
              <a:ext uri="{FF2B5EF4-FFF2-40B4-BE49-F238E27FC236}">
                <a16:creationId xmlns:a16="http://schemas.microsoft.com/office/drawing/2014/main" id="{1ED1290B-3803-74E4-2810-58440A460F6F}"/>
              </a:ext>
            </a:extLst>
          </p:cNvPr>
          <p:cNvPicPr>
            <a:picLocks noChangeAspect="1"/>
          </p:cNvPicPr>
          <p:nvPr/>
        </p:nvPicPr>
        <p:blipFill rotWithShape="1">
          <a:blip r:embed="rId4">
            <a:extLst>
              <a:ext uri="{28A0092B-C50C-407E-A947-70E740481C1C}">
                <a14:useLocalDpi xmlns:a14="http://schemas.microsoft.com/office/drawing/2010/main" val="0"/>
              </a:ext>
            </a:extLst>
          </a:blip>
          <a:srcRect t="9097" b="10242"/>
          <a:stretch/>
        </p:blipFill>
        <p:spPr>
          <a:xfrm>
            <a:off x="454646" y="3637424"/>
            <a:ext cx="3735388" cy="2007050"/>
          </a:xfrm>
          <a:prstGeom prst="heart">
            <a:avLst/>
          </a:prstGeom>
          <a:ln w="38100">
            <a:solidFill>
              <a:srgbClr val="C00000"/>
            </a:solidFill>
          </a:ln>
        </p:spPr>
      </p:pic>
      <p:pic>
        <p:nvPicPr>
          <p:cNvPr id="19" name="Picture 18" descr="A picture containing plant, meal&#10;&#10;Description automatically generated">
            <a:extLst>
              <a:ext uri="{FF2B5EF4-FFF2-40B4-BE49-F238E27FC236}">
                <a16:creationId xmlns:a16="http://schemas.microsoft.com/office/drawing/2014/main" id="{F6542C11-BDFD-0610-9A83-E97770787757}"/>
              </a:ext>
            </a:extLst>
          </p:cNvPr>
          <p:cNvPicPr>
            <a:picLocks noChangeAspect="1"/>
          </p:cNvPicPr>
          <p:nvPr/>
        </p:nvPicPr>
        <p:blipFill rotWithShape="1">
          <a:blip r:embed="rId5">
            <a:extLst>
              <a:ext uri="{28A0092B-C50C-407E-A947-70E740481C1C}">
                <a14:useLocalDpi xmlns:a14="http://schemas.microsoft.com/office/drawing/2010/main" val="0"/>
              </a:ext>
            </a:extLst>
          </a:blip>
          <a:srcRect l="25563"/>
          <a:stretch/>
        </p:blipFill>
        <p:spPr>
          <a:xfrm>
            <a:off x="3655083" y="4664570"/>
            <a:ext cx="2529657" cy="2251428"/>
          </a:xfrm>
          <a:prstGeom prst="heart">
            <a:avLst/>
          </a:prstGeom>
          <a:ln w="38100">
            <a:solidFill>
              <a:srgbClr val="C00000"/>
            </a:solidFill>
          </a:ln>
        </p:spPr>
      </p:pic>
      <p:sp>
        <p:nvSpPr>
          <p:cNvPr id="21" name="Arrow: Right 20">
            <a:extLst>
              <a:ext uri="{FF2B5EF4-FFF2-40B4-BE49-F238E27FC236}">
                <a16:creationId xmlns:a16="http://schemas.microsoft.com/office/drawing/2014/main" id="{A18A2F5D-7ABE-8960-9FD9-5651AB9DE07F}"/>
              </a:ext>
            </a:extLst>
          </p:cNvPr>
          <p:cNvSpPr/>
          <p:nvPr/>
        </p:nvSpPr>
        <p:spPr>
          <a:xfrm rot="1013503">
            <a:off x="4162722" y="1483227"/>
            <a:ext cx="2206544" cy="1678329"/>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want a soft heart, willing to learn!</a:t>
            </a:r>
          </a:p>
        </p:txBody>
      </p:sp>
    </p:spTree>
    <p:extLst>
      <p:ext uri="{BB962C8B-B14F-4D97-AF65-F5344CB8AC3E}">
        <p14:creationId xmlns:p14="http://schemas.microsoft.com/office/powerpoint/2010/main" val="3208784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6FE4A19F-1295-FBF9-25CE-B4218F55DD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6081" y="-199526"/>
            <a:ext cx="5791256" cy="4264470"/>
          </a:xfrm>
          <a:prstGeom prst="rect">
            <a:avLst/>
          </a:prstGeom>
        </p:spPr>
      </p:pic>
      <p:sp>
        <p:nvSpPr>
          <p:cNvPr id="3" name="Text Placeholder 2">
            <a:extLst>
              <a:ext uri="{FF2B5EF4-FFF2-40B4-BE49-F238E27FC236}">
                <a16:creationId xmlns:a16="http://schemas.microsoft.com/office/drawing/2014/main" id="{237BFA3B-981C-1709-6E94-54C08CAEB586}"/>
              </a:ext>
            </a:extLst>
          </p:cNvPr>
          <p:cNvSpPr>
            <a:spLocks noGrp="1"/>
          </p:cNvSpPr>
          <p:nvPr>
            <p:ph type="body" idx="1"/>
          </p:nvPr>
        </p:nvSpPr>
        <p:spPr>
          <a:xfrm>
            <a:off x="7121236" y="1709738"/>
            <a:ext cx="2313710" cy="966210"/>
          </a:xfrm>
        </p:spPr>
        <p:txBody>
          <a:bodyPr/>
          <a:lstStyle/>
          <a:p>
            <a:pPr algn="ctr"/>
            <a:r>
              <a:rPr lang="en-US" b="1" dirty="0">
                <a:solidFill>
                  <a:schemeClr val="tx1"/>
                </a:solidFill>
              </a:rPr>
              <a:t>2 Peter 3:18</a:t>
            </a:r>
          </a:p>
        </p:txBody>
      </p:sp>
      <p:sp>
        <p:nvSpPr>
          <p:cNvPr id="6" name="Scroll: Vertical 5">
            <a:extLst>
              <a:ext uri="{FF2B5EF4-FFF2-40B4-BE49-F238E27FC236}">
                <a16:creationId xmlns:a16="http://schemas.microsoft.com/office/drawing/2014/main" id="{14687D07-4B31-A21B-4CFA-6A96964D6D3C}"/>
              </a:ext>
            </a:extLst>
          </p:cNvPr>
          <p:cNvSpPr/>
          <p:nvPr/>
        </p:nvSpPr>
        <p:spPr>
          <a:xfrm rot="21255106">
            <a:off x="554182" y="540327"/>
            <a:ext cx="5541818" cy="5652655"/>
          </a:xfrm>
          <a:prstGeom prst="vertic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b="1" dirty="0">
                <a:solidFill>
                  <a:schemeClr val="tx1"/>
                </a:solidFill>
                <a:latin typeface="Comic Sans MS" panose="030F0702030302020204" pitchFamily="66" charset="0"/>
              </a:rPr>
              <a:t>“But grow </a:t>
            </a:r>
          </a:p>
          <a:p>
            <a:pPr algn="ctr"/>
            <a:r>
              <a:rPr lang="en-US" sz="2400" b="1" dirty="0">
                <a:solidFill>
                  <a:schemeClr val="tx1"/>
                </a:solidFill>
                <a:latin typeface="Comic Sans MS" panose="030F0702030302020204" pitchFamily="66" charset="0"/>
              </a:rPr>
              <a:t>in the grace </a:t>
            </a:r>
          </a:p>
          <a:p>
            <a:pPr algn="ctr"/>
            <a:r>
              <a:rPr lang="en-US" sz="2400" b="1" dirty="0">
                <a:solidFill>
                  <a:schemeClr val="tx1"/>
                </a:solidFill>
                <a:latin typeface="Comic Sans MS" panose="030F0702030302020204" pitchFamily="66" charset="0"/>
              </a:rPr>
              <a:t>and knowledge </a:t>
            </a:r>
          </a:p>
          <a:p>
            <a:pPr algn="ctr"/>
            <a:r>
              <a:rPr lang="en-US" sz="2400" b="1" dirty="0">
                <a:solidFill>
                  <a:schemeClr val="tx1"/>
                </a:solidFill>
                <a:latin typeface="Comic Sans MS" panose="030F0702030302020204" pitchFamily="66" charset="0"/>
              </a:rPr>
              <a:t>of our Lord and Savior</a:t>
            </a:r>
          </a:p>
          <a:p>
            <a:pPr algn="ctr"/>
            <a:r>
              <a:rPr lang="en-US" sz="2400" b="1" dirty="0">
                <a:solidFill>
                  <a:schemeClr val="tx1"/>
                </a:solidFill>
                <a:latin typeface="Comic Sans MS" panose="030F0702030302020204" pitchFamily="66" charset="0"/>
              </a:rPr>
              <a:t> Jesus Christ. </a:t>
            </a:r>
          </a:p>
          <a:p>
            <a:pPr algn="ctr"/>
            <a:endParaRPr lang="en-US" sz="2400" b="1" dirty="0">
              <a:solidFill>
                <a:schemeClr val="tx1"/>
              </a:solidFill>
              <a:latin typeface="Comic Sans MS" panose="030F0702030302020204" pitchFamily="66" charset="0"/>
            </a:endParaRPr>
          </a:p>
          <a:p>
            <a:pPr algn="ctr"/>
            <a:r>
              <a:rPr lang="en-US" sz="2400" b="1" dirty="0">
                <a:solidFill>
                  <a:schemeClr val="tx1"/>
                </a:solidFill>
                <a:latin typeface="Comic Sans MS" panose="030F0702030302020204" pitchFamily="66" charset="0"/>
              </a:rPr>
              <a:t>To him be glory</a:t>
            </a:r>
          </a:p>
          <a:p>
            <a:pPr algn="ctr"/>
            <a:r>
              <a:rPr lang="en-US" sz="2400" b="1" dirty="0">
                <a:solidFill>
                  <a:schemeClr val="tx1"/>
                </a:solidFill>
                <a:latin typeface="Comic Sans MS" panose="030F0702030302020204" pitchFamily="66" charset="0"/>
              </a:rPr>
              <a:t> both now and forever! </a:t>
            </a:r>
          </a:p>
          <a:p>
            <a:pPr algn="ctr"/>
            <a:r>
              <a:rPr lang="en-US" sz="2400" b="1" dirty="0">
                <a:solidFill>
                  <a:schemeClr val="tx1"/>
                </a:solidFill>
                <a:latin typeface="Comic Sans MS" panose="030F0702030302020204" pitchFamily="66" charset="0"/>
              </a:rPr>
              <a:t>Amen.</a:t>
            </a:r>
          </a:p>
          <a:p>
            <a:pPr algn="ctr"/>
            <a:br>
              <a:rPr lang="en-US" sz="1800" b="1" dirty="0">
                <a:solidFill>
                  <a:schemeClr val="tx1"/>
                </a:solidFill>
                <a:latin typeface="Comic Sans MS" panose="030F0702030302020204" pitchFamily="66" charset="0"/>
              </a:rPr>
            </a:br>
            <a:r>
              <a:rPr lang="en-US" sz="1800" b="1" dirty="0">
                <a:solidFill>
                  <a:schemeClr val="tx1"/>
                </a:solidFill>
                <a:latin typeface="Comic Sans MS" panose="030F0702030302020204" pitchFamily="66" charset="0"/>
              </a:rPr>
              <a:t>2 Peter 3:18</a:t>
            </a:r>
            <a:endParaRPr lang="en-US" dirty="0"/>
          </a:p>
        </p:txBody>
      </p:sp>
    </p:spTree>
    <p:extLst>
      <p:ext uri="{BB962C8B-B14F-4D97-AF65-F5344CB8AC3E}">
        <p14:creationId xmlns:p14="http://schemas.microsoft.com/office/powerpoint/2010/main" val="3296847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B0D56-4CD9-1337-9BE7-AA321D17D494}"/>
              </a:ext>
            </a:extLst>
          </p:cNvPr>
          <p:cNvSpPr>
            <a:spLocks noGrp="1"/>
          </p:cNvSpPr>
          <p:nvPr>
            <p:ph type="title"/>
          </p:nvPr>
        </p:nvSpPr>
        <p:spPr>
          <a:xfrm>
            <a:off x="836612" y="552450"/>
            <a:ext cx="3932237" cy="1162050"/>
          </a:xfrm>
          <a:ln w="57150">
            <a:solidFill>
              <a:srgbClr val="3A2C00"/>
            </a:solidFill>
          </a:ln>
        </p:spPr>
        <p:style>
          <a:lnRef idx="1">
            <a:schemeClr val="accent5"/>
          </a:lnRef>
          <a:fillRef idx="2">
            <a:schemeClr val="accent5"/>
          </a:fillRef>
          <a:effectRef idx="1">
            <a:schemeClr val="accent5"/>
          </a:effectRef>
          <a:fontRef idx="minor">
            <a:schemeClr val="dk1"/>
          </a:fontRef>
        </p:style>
        <p:txBody>
          <a:bodyPr/>
          <a:lstStyle/>
          <a:p>
            <a:r>
              <a:rPr lang="en-US" dirty="0"/>
              <a:t>Activity Time</a:t>
            </a:r>
          </a:p>
        </p:txBody>
      </p:sp>
      <p:pic>
        <p:nvPicPr>
          <p:cNvPr id="6" name="Content Placeholder 5" descr="A picture containing indoor, tray, fresh, baked&#10;&#10;Description automatically generated">
            <a:extLst>
              <a:ext uri="{FF2B5EF4-FFF2-40B4-BE49-F238E27FC236}">
                <a16:creationId xmlns:a16="http://schemas.microsoft.com/office/drawing/2014/main" id="{E8985E39-E17E-7AF2-886B-F70B20BC299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16436" y="2504531"/>
            <a:ext cx="4878388" cy="3252259"/>
          </a:xfrm>
          <a:solidFill>
            <a:schemeClr val="accent4">
              <a:alpha val="76000"/>
            </a:schemeClr>
          </a:solidFill>
          <a:ln w="76200">
            <a:solidFill>
              <a:srgbClr val="3A2C00"/>
            </a:solidFill>
          </a:ln>
        </p:spPr>
        <p:style>
          <a:lnRef idx="2">
            <a:schemeClr val="accent4">
              <a:shade val="50000"/>
            </a:schemeClr>
          </a:lnRef>
          <a:fillRef idx="1">
            <a:schemeClr val="accent4"/>
          </a:fillRef>
          <a:effectRef idx="0">
            <a:schemeClr val="accent4"/>
          </a:effectRef>
          <a:fontRef idx="minor">
            <a:schemeClr val="lt1"/>
          </a:fontRef>
        </p:style>
      </p:pic>
      <p:sp>
        <p:nvSpPr>
          <p:cNvPr id="4" name="Text Placeholder 3">
            <a:extLst>
              <a:ext uri="{FF2B5EF4-FFF2-40B4-BE49-F238E27FC236}">
                <a16:creationId xmlns:a16="http://schemas.microsoft.com/office/drawing/2014/main" id="{6ABA4619-5CD9-C81D-F112-C8ED033ADA8F}"/>
              </a:ext>
            </a:extLst>
          </p:cNvPr>
          <p:cNvSpPr>
            <a:spLocks noGrp="1"/>
          </p:cNvSpPr>
          <p:nvPr>
            <p:ph type="body" sz="half" idx="2"/>
          </p:nvPr>
        </p:nvSpPr>
        <p:spPr>
          <a:ln w="57150">
            <a:solidFill>
              <a:srgbClr val="3A2C00"/>
            </a:solidFill>
          </a:ln>
        </p:spPr>
        <p:style>
          <a:lnRef idx="1">
            <a:schemeClr val="accent4"/>
          </a:lnRef>
          <a:fillRef idx="2">
            <a:schemeClr val="accent4"/>
          </a:fillRef>
          <a:effectRef idx="1">
            <a:schemeClr val="accent4"/>
          </a:effectRef>
          <a:fontRef idx="minor">
            <a:schemeClr val="dk1"/>
          </a:fontRef>
        </p:style>
        <p:txBody>
          <a:bodyPr/>
          <a:lstStyle/>
          <a:p>
            <a:endParaRPr lang="en-US" dirty="0"/>
          </a:p>
          <a:p>
            <a:r>
              <a:rPr lang="en-US" dirty="0"/>
              <a:t>We want to be like the good soil and be ready to hear and understand God’s Word.</a:t>
            </a:r>
          </a:p>
          <a:p>
            <a:r>
              <a:rPr lang="en-US" dirty="0"/>
              <a:t>Let’s prepare to plant some seeds.</a:t>
            </a:r>
          </a:p>
          <a:p>
            <a:r>
              <a:rPr lang="en-US" dirty="0"/>
              <a:t>In an empty salad container:</a:t>
            </a:r>
          </a:p>
          <a:p>
            <a:pPr marL="285750" indent="-285750">
              <a:buFont typeface="Arial" panose="020B0604020202020204" pitchFamily="34" charset="0"/>
              <a:buChar char="•"/>
            </a:pPr>
            <a:r>
              <a:rPr lang="en-US" dirty="0"/>
              <a:t>Put in some soil and press it down</a:t>
            </a:r>
          </a:p>
          <a:p>
            <a:pPr marL="285750" indent="-285750">
              <a:buFont typeface="Arial" panose="020B0604020202020204" pitchFamily="34" charset="0"/>
              <a:buChar char="•"/>
            </a:pPr>
            <a:r>
              <a:rPr lang="en-US" dirty="0"/>
              <a:t>Prepare the soil:</a:t>
            </a:r>
          </a:p>
          <a:p>
            <a:pPr marL="742950" lvl="1" indent="-285750">
              <a:buFont typeface="Arial" panose="020B0604020202020204" pitchFamily="34" charset="0"/>
              <a:buChar char="•"/>
            </a:pPr>
            <a:r>
              <a:rPr lang="en-US" dirty="0"/>
              <a:t>Loosen it up with a rake or fork</a:t>
            </a:r>
          </a:p>
          <a:p>
            <a:pPr marL="742950" lvl="1" indent="-285750">
              <a:buFont typeface="Arial" panose="020B0604020202020204" pitchFamily="34" charset="0"/>
              <a:buChar char="•"/>
            </a:pPr>
            <a:r>
              <a:rPr lang="en-US" dirty="0"/>
              <a:t>Make a line or hole in the soil for seeds</a:t>
            </a:r>
          </a:p>
          <a:p>
            <a:pPr marL="285750" indent="-285750">
              <a:buFont typeface="Arial" panose="020B0604020202020204" pitchFamily="34" charset="0"/>
              <a:buChar char="•"/>
            </a:pPr>
            <a:r>
              <a:rPr lang="en-US" dirty="0"/>
              <a:t>Plant some seeds</a:t>
            </a:r>
          </a:p>
          <a:p>
            <a:pPr marL="285750" indent="-285750">
              <a:buFont typeface="Arial" panose="020B0604020202020204" pitchFamily="34" charset="0"/>
              <a:buChar char="•"/>
            </a:pPr>
            <a:r>
              <a:rPr lang="en-US" dirty="0"/>
              <a:t>Water your seeds to keep the soil moist, but don’t flood it.</a:t>
            </a:r>
          </a:p>
        </p:txBody>
      </p:sp>
      <p:pic>
        <p:nvPicPr>
          <p:cNvPr id="8" name="Picture 7" descr="A picture containing person, hand&#10;&#10;Description automatically generated">
            <a:extLst>
              <a:ext uri="{FF2B5EF4-FFF2-40B4-BE49-F238E27FC236}">
                <a16:creationId xmlns:a16="http://schemas.microsoft.com/office/drawing/2014/main" id="{B0F7C5A1-85CE-A99B-737D-6C1BFD05F4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8473" y="636371"/>
            <a:ext cx="2798793" cy="3736320"/>
          </a:xfrm>
          <a:prstGeom prst="rect">
            <a:avLst/>
          </a:prstGeom>
          <a:ln w="57150">
            <a:solidFill>
              <a:srgbClr val="3A2C00"/>
            </a:solidFill>
          </a:ln>
        </p:spPr>
      </p:pic>
      <p:pic>
        <p:nvPicPr>
          <p:cNvPr id="10" name="Picture 9">
            <a:extLst>
              <a:ext uri="{FF2B5EF4-FFF2-40B4-BE49-F238E27FC236}">
                <a16:creationId xmlns:a16="http://schemas.microsoft.com/office/drawing/2014/main" id="{D83C271E-665E-E59F-3662-B512C78C6D01}"/>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098473" y="3805727"/>
            <a:ext cx="4379164" cy="3252259"/>
          </a:xfrm>
          <a:prstGeom prst="rect">
            <a:avLst/>
          </a:prstGeom>
        </p:spPr>
      </p:pic>
    </p:spTree>
    <p:extLst>
      <p:ext uri="{BB962C8B-B14F-4D97-AF65-F5344CB8AC3E}">
        <p14:creationId xmlns:p14="http://schemas.microsoft.com/office/powerpoint/2010/main" val="3224067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C382E-0D98-C320-265D-FA4E3AF44606}"/>
              </a:ext>
            </a:extLst>
          </p:cNvPr>
          <p:cNvSpPr>
            <a:spLocks noGrp="1"/>
          </p:cNvSpPr>
          <p:nvPr>
            <p:ph type="title"/>
          </p:nvPr>
        </p:nvSpPr>
        <p:spPr>
          <a:xfrm rot="16200000">
            <a:off x="-2684535" y="3029670"/>
            <a:ext cx="6573189" cy="790936"/>
          </a:xfrm>
        </p:spPr>
        <p:style>
          <a:lnRef idx="1">
            <a:schemeClr val="accent5"/>
          </a:lnRef>
          <a:fillRef idx="2">
            <a:schemeClr val="accent5"/>
          </a:fillRef>
          <a:effectRef idx="1">
            <a:schemeClr val="accent5"/>
          </a:effectRef>
          <a:fontRef idx="minor">
            <a:schemeClr val="dk1"/>
          </a:fontRef>
        </p:style>
        <p:txBody>
          <a:bodyPr>
            <a:normAutofit fontScale="90000"/>
          </a:bodyPr>
          <a:lstStyle/>
          <a:p>
            <a:r>
              <a:rPr lang="en-US" dirty="0"/>
              <a:t>Read your Bible Pray everyday</a:t>
            </a:r>
          </a:p>
        </p:txBody>
      </p:sp>
      <p:pic>
        <p:nvPicPr>
          <p:cNvPr id="3" name="Online Media 2" title="Read your Bible, pray everyday">
            <a:hlinkClick r:id="" action="ppaction://media"/>
            <a:extLst>
              <a:ext uri="{FF2B5EF4-FFF2-40B4-BE49-F238E27FC236}">
                <a16:creationId xmlns:a16="http://schemas.microsoft.com/office/drawing/2014/main" id="{B13AA6D6-3FFD-9F3C-38F5-D8D18E8E3FED}"/>
              </a:ext>
            </a:extLst>
          </p:cNvPr>
          <p:cNvPicPr>
            <a:picLocks noRot="1" noChangeAspect="1"/>
          </p:cNvPicPr>
          <p:nvPr>
            <a:videoFile r:link="rId1"/>
          </p:nvPr>
        </p:nvPicPr>
        <p:blipFill>
          <a:blip r:embed="rId3"/>
          <a:stretch>
            <a:fillRect/>
          </a:stretch>
        </p:blipFill>
        <p:spPr>
          <a:xfrm>
            <a:off x="1382936" y="766119"/>
            <a:ext cx="9535480" cy="5387546"/>
          </a:xfrm>
          <a:prstGeom prst="rect">
            <a:avLst/>
          </a:prstGeom>
        </p:spPr>
      </p:pic>
    </p:spTree>
    <p:extLst>
      <p:ext uri="{BB962C8B-B14F-4D97-AF65-F5344CB8AC3E}">
        <p14:creationId xmlns:p14="http://schemas.microsoft.com/office/powerpoint/2010/main" val="510653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C382E-0D98-C320-265D-FA4E3AF44606}"/>
              </a:ext>
            </a:extLst>
          </p:cNvPr>
          <p:cNvSpPr>
            <a:spLocks noGrp="1"/>
          </p:cNvSpPr>
          <p:nvPr>
            <p:ph type="title"/>
          </p:nvPr>
        </p:nvSpPr>
        <p:spPr>
          <a:xfrm rot="16200000">
            <a:off x="-2684535" y="3029670"/>
            <a:ext cx="6573189" cy="790936"/>
          </a:xfrm>
        </p:spPr>
        <p:style>
          <a:lnRef idx="1">
            <a:schemeClr val="accent5"/>
          </a:lnRef>
          <a:fillRef idx="2">
            <a:schemeClr val="accent5"/>
          </a:fillRef>
          <a:effectRef idx="1">
            <a:schemeClr val="accent5"/>
          </a:effectRef>
          <a:fontRef idx="minor">
            <a:schemeClr val="dk1"/>
          </a:fontRef>
        </p:style>
        <p:txBody>
          <a:bodyPr>
            <a:normAutofit fontScale="90000"/>
          </a:bodyPr>
          <a:lstStyle/>
          <a:p>
            <a:r>
              <a:rPr lang="en-US" dirty="0"/>
              <a:t>The Sower by the Donut man</a:t>
            </a:r>
          </a:p>
        </p:txBody>
      </p:sp>
      <p:pic>
        <p:nvPicPr>
          <p:cNvPr id="3" name="Online Media 2" title="6 The Sower (song)">
            <a:hlinkClick r:id="" action="ppaction://media"/>
            <a:extLst>
              <a:ext uri="{FF2B5EF4-FFF2-40B4-BE49-F238E27FC236}">
                <a16:creationId xmlns:a16="http://schemas.microsoft.com/office/drawing/2014/main" id="{8067E38F-E7A7-471C-EEDC-D661CED418A2}"/>
              </a:ext>
            </a:extLst>
          </p:cNvPr>
          <p:cNvPicPr>
            <a:picLocks noRot="1" noChangeAspect="1"/>
          </p:cNvPicPr>
          <p:nvPr>
            <a:videoFile r:link="rId1"/>
          </p:nvPr>
        </p:nvPicPr>
        <p:blipFill>
          <a:blip r:embed="rId3"/>
          <a:stretch>
            <a:fillRect/>
          </a:stretch>
        </p:blipFill>
        <p:spPr>
          <a:xfrm>
            <a:off x="1786270" y="196702"/>
            <a:ext cx="8686707" cy="6515031"/>
          </a:xfrm>
          <a:prstGeom prst="rect">
            <a:avLst/>
          </a:prstGeom>
        </p:spPr>
      </p:pic>
    </p:spTree>
    <p:extLst>
      <p:ext uri="{BB962C8B-B14F-4D97-AF65-F5344CB8AC3E}">
        <p14:creationId xmlns:p14="http://schemas.microsoft.com/office/powerpoint/2010/main" val="3839610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C382E-0D98-C320-265D-FA4E3AF44606}"/>
              </a:ext>
            </a:extLst>
          </p:cNvPr>
          <p:cNvSpPr>
            <a:spLocks noGrp="1"/>
          </p:cNvSpPr>
          <p:nvPr>
            <p:ph type="title"/>
          </p:nvPr>
        </p:nvSpPr>
        <p:spPr>
          <a:xfrm rot="16200000">
            <a:off x="-2684535" y="3029670"/>
            <a:ext cx="6573189" cy="790936"/>
          </a:xfrm>
        </p:spPr>
        <p:style>
          <a:lnRef idx="1">
            <a:schemeClr val="accent5"/>
          </a:lnRef>
          <a:fillRef idx="2">
            <a:schemeClr val="accent5"/>
          </a:fillRef>
          <a:effectRef idx="1">
            <a:schemeClr val="accent5"/>
          </a:effectRef>
          <a:fontRef idx="minor">
            <a:schemeClr val="dk1"/>
          </a:fontRef>
        </p:style>
        <p:txBody>
          <a:bodyPr>
            <a:normAutofit/>
          </a:bodyPr>
          <a:lstStyle/>
          <a:p>
            <a:r>
              <a:rPr lang="en-US" dirty="0"/>
              <a:t>I </a:t>
            </a:r>
            <a:r>
              <a:rPr lang="en-US" dirty="0" err="1"/>
              <a:t>Wanna</a:t>
            </a:r>
            <a:r>
              <a:rPr lang="en-US" dirty="0"/>
              <a:t> Be Good Ground</a:t>
            </a:r>
          </a:p>
        </p:txBody>
      </p:sp>
      <p:pic>
        <p:nvPicPr>
          <p:cNvPr id="4" name="Online Media 3" title="I Wanna Be Good Ground ┃Children's Meeting Song ┃ Lord's Recovery Song   ┃ Parable of the Sower">
            <a:hlinkClick r:id="" action="ppaction://media"/>
            <a:extLst>
              <a:ext uri="{FF2B5EF4-FFF2-40B4-BE49-F238E27FC236}">
                <a16:creationId xmlns:a16="http://schemas.microsoft.com/office/drawing/2014/main" id="{7A861A02-75C2-B3B6-202B-FC94CFD61D2D}"/>
              </a:ext>
            </a:extLst>
          </p:cNvPr>
          <p:cNvPicPr>
            <a:picLocks noRot="1" noChangeAspect="1"/>
          </p:cNvPicPr>
          <p:nvPr>
            <a:videoFile r:link="rId1"/>
          </p:nvPr>
        </p:nvPicPr>
        <p:blipFill>
          <a:blip r:embed="rId3"/>
          <a:stretch>
            <a:fillRect/>
          </a:stretch>
        </p:blipFill>
        <p:spPr>
          <a:xfrm>
            <a:off x="1231370" y="680484"/>
            <a:ext cx="10086816" cy="5699051"/>
          </a:xfrm>
          <a:prstGeom prst="rect">
            <a:avLst/>
          </a:prstGeom>
        </p:spPr>
      </p:pic>
    </p:spTree>
    <p:extLst>
      <p:ext uri="{BB962C8B-B14F-4D97-AF65-F5344CB8AC3E}">
        <p14:creationId xmlns:p14="http://schemas.microsoft.com/office/powerpoint/2010/main" val="268990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C382E-0D98-C320-265D-FA4E3AF44606}"/>
              </a:ext>
            </a:extLst>
          </p:cNvPr>
          <p:cNvSpPr>
            <a:spLocks noGrp="1"/>
          </p:cNvSpPr>
          <p:nvPr>
            <p:ph type="title"/>
          </p:nvPr>
        </p:nvSpPr>
        <p:spPr>
          <a:xfrm rot="16200000">
            <a:off x="-2684535" y="3029670"/>
            <a:ext cx="6573189" cy="790936"/>
          </a:xfrm>
        </p:spPr>
        <p:style>
          <a:lnRef idx="1">
            <a:schemeClr val="accent5"/>
          </a:lnRef>
          <a:fillRef idx="2">
            <a:schemeClr val="accent5"/>
          </a:fillRef>
          <a:effectRef idx="1">
            <a:schemeClr val="accent5"/>
          </a:effectRef>
          <a:fontRef idx="minor">
            <a:schemeClr val="dk1"/>
          </a:fontRef>
        </p:style>
        <p:txBody>
          <a:bodyPr>
            <a:normAutofit/>
          </a:bodyPr>
          <a:lstStyle/>
          <a:p>
            <a:endParaRPr lang="en-US" dirty="0"/>
          </a:p>
        </p:txBody>
      </p:sp>
      <p:pic>
        <p:nvPicPr>
          <p:cNvPr id="3" name="Picture 2" descr="A white background with blue text&#10;&#10;Description automatically generated">
            <a:extLst>
              <a:ext uri="{FF2B5EF4-FFF2-40B4-BE49-F238E27FC236}">
                <a16:creationId xmlns:a16="http://schemas.microsoft.com/office/drawing/2014/main" id="{57B4F626-E53E-2502-6106-B9171C50EB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501" y="1076079"/>
            <a:ext cx="9662997" cy="3816427"/>
          </a:xfrm>
          <a:prstGeom prst="rect">
            <a:avLst/>
          </a:prstGeom>
        </p:spPr>
      </p:pic>
      <p:sp>
        <p:nvSpPr>
          <p:cNvPr id="4" name="Rectangle: Rounded Corners 3">
            <a:extLst>
              <a:ext uri="{FF2B5EF4-FFF2-40B4-BE49-F238E27FC236}">
                <a16:creationId xmlns:a16="http://schemas.microsoft.com/office/drawing/2014/main" id="{BBCB2838-E0BA-4418-7747-210AC4DE6957}"/>
              </a:ext>
            </a:extLst>
          </p:cNvPr>
          <p:cNvSpPr/>
          <p:nvPr/>
        </p:nvSpPr>
        <p:spPr>
          <a:xfrm>
            <a:off x="2641600" y="5070722"/>
            <a:ext cx="6908800" cy="7112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dirty="0">
                <a:hlinkClick r:id="rId3"/>
              </a:rPr>
              <a:t>https://activity-array.com/</a:t>
            </a:r>
            <a:r>
              <a:rPr lang="en-US" dirty="0"/>
              <a:t> </a:t>
            </a:r>
          </a:p>
        </p:txBody>
      </p:sp>
    </p:spTree>
    <p:extLst>
      <p:ext uri="{BB962C8B-B14F-4D97-AF65-F5344CB8AC3E}">
        <p14:creationId xmlns:p14="http://schemas.microsoft.com/office/powerpoint/2010/main" val="28843322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3753</TotalTime>
  <Words>1974</Words>
  <Application>Microsoft Office PowerPoint</Application>
  <PresentationFormat>Widescreen</PresentationFormat>
  <Paragraphs>156</Paragraphs>
  <Slides>29</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Calibri Light</vt:lpstr>
      <vt:lpstr>Comic Sans MS</vt:lpstr>
      <vt:lpstr>Office Theme</vt:lpstr>
      <vt:lpstr>Parable of the Sower</vt:lpstr>
      <vt:lpstr>Have you ever planted a garden?  Tell me about it.</vt:lpstr>
      <vt:lpstr>What do you know about seeds?</vt:lpstr>
      <vt:lpstr>Matthew 13</vt:lpstr>
      <vt:lpstr>Seed on the Path</vt:lpstr>
      <vt:lpstr>DO IT – CHARADES  Choose:  Will you be a seed or a bird?  While I read the text again:  Seeds:  squat down on the floor. &amp; look like a seed Birds:  fly to a seed, touch them &amp; say “yum!” Seeds:  Go back to your seat. Birds: fly back to your seat </vt:lpstr>
      <vt:lpstr>Seeds on   the rocky places</vt:lpstr>
      <vt:lpstr>DO IT – CHARADES  Get 2 chairs to be like rocks;   then pretend to be a seed.  While I read the text again:  Seeds:  Between the 2 chairs, squat down on the  floor. &amp; look like a seed  Seeds:  Grow quickly – stand up quickly; lift up your  arms like leaves.  Seeds:  Wilt – crop your arms, stoop down and then  flop down on the ground.</vt:lpstr>
      <vt:lpstr>Seeds among thorns     and weeds</vt:lpstr>
      <vt:lpstr>DO IT – CHARADES  Choose:  Will you be a seed or a weed?  While I read the text again:  Seeds:  squat down on the floor. &amp; look like a seed Weeds: squat down on the floor. &amp; look like a seed  Seeds:  Grow -- lift up your arms like leaves. Weeds:  Grow -- lift up your arms like leaves.  Weeds: Pretend to choke the seed plants Seeds:  Wilt – crop your arms, stoop down and then  flop down on the ground.</vt:lpstr>
      <vt:lpstr>Seed on the good soil</vt:lpstr>
      <vt:lpstr>One seed produces many</vt:lpstr>
      <vt:lpstr>DO IT – CHARADES  Everyone be a seed  While I read the text again:  Seeds:  squat down on the floor. &amp; look like a seed   Seeds:  Grow -- lift up your arms like leaves.  Seeds:  Grow taller – stand on tip-toe   and hold a fruit </vt:lpstr>
      <vt:lpstr>Coloring Time</vt:lpstr>
      <vt:lpstr>It’s like Isaiah said</vt:lpstr>
      <vt:lpstr>Luke 8</vt:lpstr>
      <vt:lpstr>What does it mean?</vt:lpstr>
      <vt:lpstr>What does it mean?</vt:lpstr>
      <vt:lpstr>What does it mean?</vt:lpstr>
      <vt:lpstr>What does it mean?</vt:lpstr>
      <vt:lpstr>“Blessed rather are those who    hear the word of God and obey it.” Luke 11:28</vt:lpstr>
      <vt:lpstr>What does it mean?</vt:lpstr>
      <vt:lpstr>So what kind of soil do you want your heart be?</vt:lpstr>
      <vt:lpstr>PowerPoint Presentation</vt:lpstr>
      <vt:lpstr>Activity Time</vt:lpstr>
      <vt:lpstr>Read your Bible Pray everyday</vt:lpstr>
      <vt:lpstr>The Sower by the Donut man</vt:lpstr>
      <vt:lpstr>I Wanna Be Good Ground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Parable of the Sower</dc:title>
  <dc:creator>Janelle Clendenon</dc:creator>
  <cp:lastModifiedBy>Janelle Clendenon</cp:lastModifiedBy>
  <cp:revision>3</cp:revision>
  <dcterms:created xsi:type="dcterms:W3CDTF">2023-02-14T19:17:09Z</dcterms:created>
  <dcterms:modified xsi:type="dcterms:W3CDTF">2025-01-16T00:49:23Z</dcterms:modified>
</cp:coreProperties>
</file>