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1" r:id="rId3"/>
    <p:sldId id="310" r:id="rId4"/>
    <p:sldId id="308" r:id="rId5"/>
    <p:sldId id="312" r:id="rId6"/>
    <p:sldId id="302" r:id="rId7"/>
    <p:sldId id="296" r:id="rId8"/>
    <p:sldId id="309" r:id="rId9"/>
    <p:sldId id="258" r:id="rId10"/>
    <p:sldId id="300" r:id="rId11"/>
    <p:sldId id="304" r:id="rId12"/>
    <p:sldId id="299" r:id="rId13"/>
    <p:sldId id="305" r:id="rId14"/>
    <p:sldId id="298" r:id="rId15"/>
    <p:sldId id="303" r:id="rId16"/>
    <p:sldId id="313" r:id="rId17"/>
    <p:sldId id="297" r:id="rId18"/>
    <p:sldId id="316" r:id="rId19"/>
    <p:sldId id="315" r:id="rId20"/>
    <p:sldId id="259" r:id="rId21"/>
    <p:sldId id="290" r:id="rId22"/>
    <p:sldId id="275" r:id="rId23"/>
    <p:sldId id="306" r:id="rId24"/>
    <p:sldId id="289" r:id="rId25"/>
    <p:sldId id="260" r:id="rId26"/>
    <p:sldId id="291" r:id="rId27"/>
    <p:sldId id="293" r:id="rId28"/>
    <p:sldId id="292" r:id="rId29"/>
    <p:sldId id="295" r:id="rId30"/>
    <p:sldId id="307" r:id="rId31"/>
    <p:sldId id="276" r:id="rId32"/>
    <p:sldId id="318" r:id="rId33"/>
    <p:sldId id="311" r:id="rId34"/>
    <p:sldId id="317" r:id="rId35"/>
    <p:sldId id="319"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4C2465-3CFF-4CFE-B483-6269FF5BCB1D}" v="44" dt="2025-01-15T21:51:23.7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660"/>
  </p:normalViewPr>
  <p:slideViewPr>
    <p:cSldViewPr snapToGrid="0">
      <p:cViewPr varScale="1">
        <p:scale>
          <a:sx n="67" d="100"/>
          <a:sy n="67" d="100"/>
        </p:scale>
        <p:origin x="96"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BD4C2465-3CFF-4CFE-B483-6269FF5BCB1D}"/>
    <pc:docChg chg="undo custSel addSld delSld modSld sldOrd">
      <pc:chgData name="Janelle Clendenon" userId="da17313139568148" providerId="LiveId" clId="{BD4C2465-3CFF-4CFE-B483-6269FF5BCB1D}" dt="2025-01-15T21:52:09.877" v="585" actId="1076"/>
      <pc:docMkLst>
        <pc:docMk/>
      </pc:docMkLst>
      <pc:sldChg chg="del">
        <pc:chgData name="Janelle Clendenon" userId="da17313139568148" providerId="LiveId" clId="{BD4C2465-3CFF-4CFE-B483-6269FF5BCB1D}" dt="2025-01-15T19:25:39.559" v="12" actId="47"/>
        <pc:sldMkLst>
          <pc:docMk/>
          <pc:sldMk cId="436482673" sldId="257"/>
        </pc:sldMkLst>
      </pc:sldChg>
      <pc:sldChg chg="modSp mod">
        <pc:chgData name="Janelle Clendenon" userId="da17313139568148" providerId="LiveId" clId="{BD4C2465-3CFF-4CFE-B483-6269FF5BCB1D}" dt="2025-01-15T19:40:37.062" v="245" actId="255"/>
        <pc:sldMkLst>
          <pc:docMk/>
          <pc:sldMk cId="394863422" sldId="259"/>
        </pc:sldMkLst>
        <pc:spChg chg="mod">
          <ac:chgData name="Janelle Clendenon" userId="da17313139568148" providerId="LiveId" clId="{BD4C2465-3CFF-4CFE-B483-6269FF5BCB1D}" dt="2025-01-15T19:40:37.062" v="245" actId="255"/>
          <ac:spMkLst>
            <pc:docMk/>
            <pc:sldMk cId="394863422" sldId="259"/>
            <ac:spMk id="4" creationId="{DAAFE884-D087-4FA6-A8B0-187E43458F16}"/>
          </ac:spMkLst>
        </pc:spChg>
      </pc:sldChg>
      <pc:sldChg chg="modSp mod">
        <pc:chgData name="Janelle Clendenon" userId="da17313139568148" providerId="LiveId" clId="{BD4C2465-3CFF-4CFE-B483-6269FF5BCB1D}" dt="2025-01-15T19:41:13.004" v="259" actId="207"/>
        <pc:sldMkLst>
          <pc:docMk/>
          <pc:sldMk cId="2442694761" sldId="260"/>
        </pc:sldMkLst>
        <pc:spChg chg="mod">
          <ac:chgData name="Janelle Clendenon" userId="da17313139568148" providerId="LiveId" clId="{BD4C2465-3CFF-4CFE-B483-6269FF5BCB1D}" dt="2025-01-15T19:41:13.004" v="259" actId="207"/>
          <ac:spMkLst>
            <pc:docMk/>
            <pc:sldMk cId="2442694761" sldId="260"/>
            <ac:spMk id="4" creationId="{C21C0E8E-D210-4B11-A167-AFA0650FC83A}"/>
          </ac:spMkLst>
        </pc:spChg>
      </pc:sldChg>
      <pc:sldChg chg="del">
        <pc:chgData name="Janelle Clendenon" userId="da17313139568148" providerId="LiveId" clId="{BD4C2465-3CFF-4CFE-B483-6269FF5BCB1D}" dt="2025-01-15T19:42:57.244" v="261" actId="47"/>
        <pc:sldMkLst>
          <pc:docMk/>
          <pc:sldMk cId="1935474178" sldId="261"/>
        </pc:sldMkLst>
      </pc:sldChg>
      <pc:sldChg chg="del">
        <pc:chgData name="Janelle Clendenon" userId="da17313139568148" providerId="LiveId" clId="{BD4C2465-3CFF-4CFE-B483-6269FF5BCB1D}" dt="2025-01-15T19:42:57.244" v="261" actId="47"/>
        <pc:sldMkLst>
          <pc:docMk/>
          <pc:sldMk cId="3073442754" sldId="264"/>
        </pc:sldMkLst>
      </pc:sldChg>
      <pc:sldChg chg="del">
        <pc:chgData name="Janelle Clendenon" userId="da17313139568148" providerId="LiveId" clId="{BD4C2465-3CFF-4CFE-B483-6269FF5BCB1D}" dt="2025-01-15T19:43:01.980" v="262" actId="47"/>
        <pc:sldMkLst>
          <pc:docMk/>
          <pc:sldMk cId="4175824902" sldId="266"/>
        </pc:sldMkLst>
      </pc:sldChg>
      <pc:sldChg chg="del">
        <pc:chgData name="Janelle Clendenon" userId="da17313139568148" providerId="LiveId" clId="{BD4C2465-3CFF-4CFE-B483-6269FF5BCB1D}" dt="2025-01-15T19:42:57.244" v="261" actId="47"/>
        <pc:sldMkLst>
          <pc:docMk/>
          <pc:sldMk cId="1509896321" sldId="268"/>
        </pc:sldMkLst>
      </pc:sldChg>
      <pc:sldChg chg="del">
        <pc:chgData name="Janelle Clendenon" userId="da17313139568148" providerId="LiveId" clId="{BD4C2465-3CFF-4CFE-B483-6269FF5BCB1D}" dt="2025-01-15T19:42:57.244" v="261" actId="47"/>
        <pc:sldMkLst>
          <pc:docMk/>
          <pc:sldMk cId="2039384635" sldId="270"/>
        </pc:sldMkLst>
      </pc:sldChg>
      <pc:sldChg chg="del">
        <pc:chgData name="Janelle Clendenon" userId="da17313139568148" providerId="LiveId" clId="{BD4C2465-3CFF-4CFE-B483-6269FF5BCB1D}" dt="2025-01-15T19:42:57.244" v="261" actId="47"/>
        <pc:sldMkLst>
          <pc:docMk/>
          <pc:sldMk cId="2352177146" sldId="271"/>
        </pc:sldMkLst>
      </pc:sldChg>
      <pc:sldChg chg="del">
        <pc:chgData name="Janelle Clendenon" userId="da17313139568148" providerId="LiveId" clId="{BD4C2465-3CFF-4CFE-B483-6269FF5BCB1D}" dt="2025-01-15T19:42:57.244" v="261" actId="47"/>
        <pc:sldMkLst>
          <pc:docMk/>
          <pc:sldMk cId="4252399710" sldId="279"/>
        </pc:sldMkLst>
      </pc:sldChg>
      <pc:sldChg chg="del">
        <pc:chgData name="Janelle Clendenon" userId="da17313139568148" providerId="LiveId" clId="{BD4C2465-3CFF-4CFE-B483-6269FF5BCB1D}" dt="2025-01-15T19:42:57.244" v="261" actId="47"/>
        <pc:sldMkLst>
          <pc:docMk/>
          <pc:sldMk cId="3000884140" sldId="283"/>
        </pc:sldMkLst>
      </pc:sldChg>
      <pc:sldChg chg="del">
        <pc:chgData name="Janelle Clendenon" userId="da17313139568148" providerId="LiveId" clId="{BD4C2465-3CFF-4CFE-B483-6269FF5BCB1D}" dt="2025-01-15T19:42:57.244" v="261" actId="47"/>
        <pc:sldMkLst>
          <pc:docMk/>
          <pc:sldMk cId="3773559774" sldId="285"/>
        </pc:sldMkLst>
      </pc:sldChg>
      <pc:sldChg chg="del">
        <pc:chgData name="Janelle Clendenon" userId="da17313139568148" providerId="LiveId" clId="{BD4C2465-3CFF-4CFE-B483-6269FF5BCB1D}" dt="2025-01-15T19:42:57.244" v="261" actId="47"/>
        <pc:sldMkLst>
          <pc:docMk/>
          <pc:sldMk cId="1719547205" sldId="286"/>
        </pc:sldMkLst>
      </pc:sldChg>
      <pc:sldChg chg="del">
        <pc:chgData name="Janelle Clendenon" userId="da17313139568148" providerId="LiveId" clId="{BD4C2465-3CFF-4CFE-B483-6269FF5BCB1D}" dt="2025-01-15T19:42:57.244" v="261" actId="47"/>
        <pc:sldMkLst>
          <pc:docMk/>
          <pc:sldMk cId="41774250" sldId="287"/>
        </pc:sldMkLst>
      </pc:sldChg>
      <pc:sldChg chg="del">
        <pc:chgData name="Janelle Clendenon" userId="da17313139568148" providerId="LiveId" clId="{BD4C2465-3CFF-4CFE-B483-6269FF5BCB1D}" dt="2025-01-15T19:42:57.244" v="261" actId="47"/>
        <pc:sldMkLst>
          <pc:docMk/>
          <pc:sldMk cId="201558714" sldId="288"/>
        </pc:sldMkLst>
      </pc:sldChg>
      <pc:sldChg chg="modSp mod">
        <pc:chgData name="Janelle Clendenon" userId="da17313139568148" providerId="LiveId" clId="{BD4C2465-3CFF-4CFE-B483-6269FF5BCB1D}" dt="2025-01-15T20:06:53.222" v="395" actId="20577"/>
        <pc:sldMkLst>
          <pc:docMk/>
          <pc:sldMk cId="257468077" sldId="289"/>
        </pc:sldMkLst>
        <pc:spChg chg="mod">
          <ac:chgData name="Janelle Clendenon" userId="da17313139568148" providerId="LiveId" clId="{BD4C2465-3CFF-4CFE-B483-6269FF5BCB1D}" dt="2025-01-15T20:06:53.222" v="395" actId="20577"/>
          <ac:spMkLst>
            <pc:docMk/>
            <pc:sldMk cId="257468077" sldId="289"/>
            <ac:spMk id="10" creationId="{95CCD584-3F91-44B7-8F94-77536401B764}"/>
          </ac:spMkLst>
        </pc:spChg>
        <pc:picChg chg="mod">
          <ac:chgData name="Janelle Clendenon" userId="da17313139568148" providerId="LiveId" clId="{BD4C2465-3CFF-4CFE-B483-6269FF5BCB1D}" dt="2025-01-15T20:06:38.104" v="391" actId="1076"/>
          <ac:picMkLst>
            <pc:docMk/>
            <pc:sldMk cId="257468077" sldId="289"/>
            <ac:picMk id="5" creationId="{988A9A4B-3975-4714-9BF0-5625FDA840EC}"/>
          </ac:picMkLst>
        </pc:picChg>
        <pc:picChg chg="mod">
          <ac:chgData name="Janelle Clendenon" userId="da17313139568148" providerId="LiveId" clId="{BD4C2465-3CFF-4CFE-B483-6269FF5BCB1D}" dt="2025-01-15T20:06:27.344" v="388" actId="1076"/>
          <ac:picMkLst>
            <pc:docMk/>
            <pc:sldMk cId="257468077" sldId="289"/>
            <ac:picMk id="7" creationId="{8558AA76-8623-4421-99F1-512B5CDF1E45}"/>
          </ac:picMkLst>
        </pc:picChg>
        <pc:picChg chg="mod">
          <ac:chgData name="Janelle Clendenon" userId="da17313139568148" providerId="LiveId" clId="{BD4C2465-3CFF-4CFE-B483-6269FF5BCB1D}" dt="2025-01-15T20:06:32.547" v="390" actId="1076"/>
          <ac:picMkLst>
            <pc:docMk/>
            <pc:sldMk cId="257468077" sldId="289"/>
            <ac:picMk id="8" creationId="{25136B84-FF62-4A77-BF5E-1727B35764D2}"/>
          </ac:picMkLst>
        </pc:picChg>
      </pc:sldChg>
      <pc:sldChg chg="modSp mod">
        <pc:chgData name="Janelle Clendenon" userId="da17313139568148" providerId="LiveId" clId="{BD4C2465-3CFF-4CFE-B483-6269FF5BCB1D}" dt="2025-01-15T20:08:46.208" v="442" actId="20577"/>
        <pc:sldMkLst>
          <pc:docMk/>
          <pc:sldMk cId="946673975" sldId="291"/>
        </pc:sldMkLst>
        <pc:spChg chg="mod">
          <ac:chgData name="Janelle Clendenon" userId="da17313139568148" providerId="LiveId" clId="{BD4C2465-3CFF-4CFE-B483-6269FF5BCB1D}" dt="2025-01-15T20:08:46.208" v="442" actId="20577"/>
          <ac:spMkLst>
            <pc:docMk/>
            <pc:sldMk cId="946673975" sldId="291"/>
            <ac:spMk id="10" creationId="{95CCD584-3F91-44B7-8F94-77536401B764}"/>
          </ac:spMkLst>
        </pc:spChg>
        <pc:picChg chg="mod">
          <ac:chgData name="Janelle Clendenon" userId="da17313139568148" providerId="LiveId" clId="{BD4C2465-3CFF-4CFE-B483-6269FF5BCB1D}" dt="2025-01-15T20:07:50.543" v="399" actId="1076"/>
          <ac:picMkLst>
            <pc:docMk/>
            <pc:sldMk cId="946673975" sldId="291"/>
            <ac:picMk id="7" creationId="{D9011049-FD19-41E0-9D3C-F4EA981C54B5}"/>
          </ac:picMkLst>
        </pc:picChg>
      </pc:sldChg>
      <pc:sldChg chg="del">
        <pc:chgData name="Janelle Clendenon" userId="da17313139568148" providerId="LiveId" clId="{BD4C2465-3CFF-4CFE-B483-6269FF5BCB1D}" dt="2025-01-15T19:41:39.853" v="260" actId="47"/>
        <pc:sldMkLst>
          <pc:docMk/>
          <pc:sldMk cId="2246948016" sldId="294"/>
        </pc:sldMkLst>
      </pc:sldChg>
      <pc:sldChg chg="ord">
        <pc:chgData name="Janelle Clendenon" userId="da17313139568148" providerId="LiveId" clId="{BD4C2465-3CFF-4CFE-B483-6269FF5BCB1D}" dt="2025-01-15T19:26:57.931" v="16"/>
        <pc:sldMkLst>
          <pc:docMk/>
          <pc:sldMk cId="3099483922" sldId="296"/>
        </pc:sldMkLst>
      </pc:sldChg>
      <pc:sldChg chg="ord">
        <pc:chgData name="Janelle Clendenon" userId="da17313139568148" providerId="LiveId" clId="{BD4C2465-3CFF-4CFE-B483-6269FF5BCB1D}" dt="2025-01-15T19:23:54.202" v="5"/>
        <pc:sldMkLst>
          <pc:docMk/>
          <pc:sldMk cId="3016309182" sldId="298"/>
        </pc:sldMkLst>
      </pc:sldChg>
      <pc:sldChg chg="ord">
        <pc:chgData name="Janelle Clendenon" userId="da17313139568148" providerId="LiveId" clId="{BD4C2465-3CFF-4CFE-B483-6269FF5BCB1D}" dt="2025-01-15T19:23:33.107" v="1"/>
        <pc:sldMkLst>
          <pc:docMk/>
          <pc:sldMk cId="4002890556" sldId="299"/>
        </pc:sldMkLst>
      </pc:sldChg>
      <pc:sldChg chg="ord">
        <pc:chgData name="Janelle Clendenon" userId="da17313139568148" providerId="LiveId" clId="{BD4C2465-3CFF-4CFE-B483-6269FF5BCB1D}" dt="2025-01-15T19:25:06.241" v="11"/>
        <pc:sldMkLst>
          <pc:docMk/>
          <pc:sldMk cId="3893093919" sldId="301"/>
        </pc:sldMkLst>
      </pc:sldChg>
      <pc:sldChg chg="ord">
        <pc:chgData name="Janelle Clendenon" userId="da17313139568148" providerId="LiveId" clId="{BD4C2465-3CFF-4CFE-B483-6269FF5BCB1D}" dt="2025-01-15T19:27:03.552" v="18"/>
        <pc:sldMkLst>
          <pc:docMk/>
          <pc:sldMk cId="2141034495" sldId="302"/>
        </pc:sldMkLst>
      </pc:sldChg>
      <pc:sldChg chg="addSp delSp modSp mod ord">
        <pc:chgData name="Janelle Clendenon" userId="da17313139568148" providerId="LiveId" clId="{BD4C2465-3CFF-4CFE-B483-6269FF5BCB1D}" dt="2025-01-15T19:31:15.789" v="98" actId="21"/>
        <pc:sldMkLst>
          <pc:docMk/>
          <pc:sldMk cId="3286347101" sldId="303"/>
        </pc:sldMkLst>
        <pc:spChg chg="add del mod">
          <ac:chgData name="Janelle Clendenon" userId="da17313139568148" providerId="LiveId" clId="{BD4C2465-3CFF-4CFE-B483-6269FF5BCB1D}" dt="2025-01-15T19:31:15.789" v="98" actId="21"/>
          <ac:spMkLst>
            <pc:docMk/>
            <pc:sldMk cId="3286347101" sldId="303"/>
            <ac:spMk id="3" creationId="{1D0DF7D7-084A-2E44-921B-06C83682EFCA}"/>
          </ac:spMkLst>
        </pc:spChg>
        <pc:spChg chg="mod">
          <ac:chgData name="Janelle Clendenon" userId="da17313139568148" providerId="LiveId" clId="{BD4C2465-3CFF-4CFE-B483-6269FF5BCB1D}" dt="2025-01-15T19:29:37.274" v="47" actId="207"/>
          <ac:spMkLst>
            <pc:docMk/>
            <pc:sldMk cId="3286347101" sldId="303"/>
            <ac:spMk id="4" creationId="{EC0781D5-539D-4343-94AE-23754A969628}"/>
          </ac:spMkLst>
        </pc:spChg>
      </pc:sldChg>
      <pc:sldChg chg="ord">
        <pc:chgData name="Janelle Clendenon" userId="da17313139568148" providerId="LiveId" clId="{BD4C2465-3CFF-4CFE-B483-6269FF5BCB1D}" dt="2025-01-15T21:41:51.664" v="459"/>
        <pc:sldMkLst>
          <pc:docMk/>
          <pc:sldMk cId="1897047174" sldId="308"/>
        </pc:sldMkLst>
      </pc:sldChg>
      <pc:sldChg chg="addSp delSp modSp mod delAnim modAnim">
        <pc:chgData name="Janelle Clendenon" userId="da17313139568148" providerId="LiveId" clId="{BD4C2465-3CFF-4CFE-B483-6269FF5BCB1D}" dt="2025-01-15T21:41:30.192" v="457" actId="20577"/>
        <pc:sldMkLst>
          <pc:docMk/>
          <pc:sldMk cId="1545092786" sldId="310"/>
        </pc:sldMkLst>
        <pc:spChg chg="mod">
          <ac:chgData name="Janelle Clendenon" userId="da17313139568148" providerId="LiveId" clId="{BD4C2465-3CFF-4CFE-B483-6269FF5BCB1D}" dt="2025-01-15T21:41:30.192" v="457" actId="20577"/>
          <ac:spMkLst>
            <pc:docMk/>
            <pc:sldMk cId="1545092786" sldId="310"/>
            <ac:spMk id="3" creationId="{E1A48EC6-9E6B-49F3-B6A1-F59FA1D75914}"/>
          </ac:spMkLst>
        </pc:spChg>
        <pc:picChg chg="del">
          <ac:chgData name="Janelle Clendenon" userId="da17313139568148" providerId="LiveId" clId="{BD4C2465-3CFF-4CFE-B483-6269FF5BCB1D}" dt="2025-01-15T21:40:34.226" v="445" actId="478"/>
          <ac:picMkLst>
            <pc:docMk/>
            <pc:sldMk cId="1545092786" sldId="310"/>
            <ac:picMk id="2" creationId="{FA1E93EA-4CC6-4356-B1E4-10FC39BD9F4F}"/>
          </ac:picMkLst>
        </pc:picChg>
        <pc:picChg chg="add mod">
          <ac:chgData name="Janelle Clendenon" userId="da17313139568148" providerId="LiveId" clId="{BD4C2465-3CFF-4CFE-B483-6269FF5BCB1D}" dt="2025-01-15T21:41:14.212" v="448" actId="1076"/>
          <ac:picMkLst>
            <pc:docMk/>
            <pc:sldMk cId="1545092786" sldId="310"/>
            <ac:picMk id="5" creationId="{CE738A61-5130-D843-002A-EE72D1AEE95C}"/>
          </ac:picMkLst>
        </pc:picChg>
      </pc:sldChg>
      <pc:sldChg chg="add">
        <pc:chgData name="Janelle Clendenon" userId="da17313139568148" providerId="LiveId" clId="{BD4C2465-3CFF-4CFE-B483-6269FF5BCB1D}" dt="2025-01-15T21:40:23.295" v="444"/>
        <pc:sldMkLst>
          <pc:docMk/>
          <pc:sldMk cId="1803520984" sldId="311"/>
        </pc:sldMkLst>
      </pc:sldChg>
      <pc:sldChg chg="del">
        <pc:chgData name="Janelle Clendenon" userId="da17313139568148" providerId="LiveId" clId="{BD4C2465-3CFF-4CFE-B483-6269FF5BCB1D}" dt="2025-01-15T21:40:14.302" v="443" actId="2696"/>
        <pc:sldMkLst>
          <pc:docMk/>
          <pc:sldMk cId="4226009892" sldId="311"/>
        </pc:sldMkLst>
      </pc:sldChg>
      <pc:sldChg chg="addSp modSp mod modAnim">
        <pc:chgData name="Janelle Clendenon" userId="da17313139568148" providerId="LiveId" clId="{BD4C2465-3CFF-4CFE-B483-6269FF5BCB1D}" dt="2025-01-15T19:28:37.721" v="45"/>
        <pc:sldMkLst>
          <pc:docMk/>
          <pc:sldMk cId="603128948" sldId="312"/>
        </pc:sldMkLst>
        <pc:spChg chg="add mod">
          <ac:chgData name="Janelle Clendenon" userId="da17313139568148" providerId="LiveId" clId="{BD4C2465-3CFF-4CFE-B483-6269FF5BCB1D}" dt="2025-01-15T19:28:24.349" v="43" actId="122"/>
          <ac:spMkLst>
            <pc:docMk/>
            <pc:sldMk cId="603128948" sldId="312"/>
            <ac:spMk id="3" creationId="{BFED6102-8708-63C7-F5F7-9B077DE0BD26}"/>
          </ac:spMkLst>
        </pc:spChg>
      </pc:sldChg>
      <pc:sldChg chg="addSp delSp modSp new mod">
        <pc:chgData name="Janelle Clendenon" userId="da17313139568148" providerId="LiveId" clId="{BD4C2465-3CFF-4CFE-B483-6269FF5BCB1D}" dt="2025-01-15T21:52:09.877" v="585" actId="1076"/>
        <pc:sldMkLst>
          <pc:docMk/>
          <pc:sldMk cId="863144438" sldId="313"/>
        </pc:sldMkLst>
        <pc:spChg chg="mod">
          <ac:chgData name="Janelle Clendenon" userId="da17313139568148" providerId="LiveId" clId="{BD4C2465-3CFF-4CFE-B483-6269FF5BCB1D}" dt="2025-01-15T19:31:49.351" v="120" actId="20577"/>
          <ac:spMkLst>
            <pc:docMk/>
            <pc:sldMk cId="863144438" sldId="313"/>
            <ac:spMk id="2" creationId="{A46BB70C-2813-2441-B149-15F88C8894D4}"/>
          </ac:spMkLst>
        </pc:spChg>
        <pc:spChg chg="del">
          <ac:chgData name="Janelle Clendenon" userId="da17313139568148" providerId="LiveId" clId="{BD4C2465-3CFF-4CFE-B483-6269FF5BCB1D}" dt="2025-01-15T19:33:25.120" v="152"/>
          <ac:spMkLst>
            <pc:docMk/>
            <pc:sldMk cId="863144438" sldId="313"/>
            <ac:spMk id="3" creationId="{F45F474D-A3E2-050A-5BC9-E4DD0AF6EDD6}"/>
          </ac:spMkLst>
        </pc:spChg>
        <pc:spChg chg="mod">
          <ac:chgData name="Janelle Clendenon" userId="da17313139568148" providerId="LiveId" clId="{BD4C2465-3CFF-4CFE-B483-6269FF5BCB1D}" dt="2025-01-15T19:38:21.753" v="222" actId="255"/>
          <ac:spMkLst>
            <pc:docMk/>
            <pc:sldMk cId="863144438" sldId="313"/>
            <ac:spMk id="4" creationId="{7B4E20BC-AEC8-2D22-53B7-ACEE371B4057}"/>
          </ac:spMkLst>
        </pc:spChg>
        <pc:spChg chg="add del mod">
          <ac:chgData name="Janelle Clendenon" userId="da17313139568148" providerId="LiveId" clId="{BD4C2465-3CFF-4CFE-B483-6269FF5BCB1D}" dt="2025-01-15T19:38:11.558" v="221" actId="478"/>
          <ac:spMkLst>
            <pc:docMk/>
            <pc:sldMk cId="863144438" sldId="313"/>
            <ac:spMk id="5" creationId="{1D0DF7D7-084A-2E44-921B-06C83682EFCA}"/>
          </ac:spMkLst>
        </pc:spChg>
        <pc:spChg chg="add del mod">
          <ac:chgData name="Janelle Clendenon" userId="da17313139568148" providerId="LiveId" clId="{BD4C2465-3CFF-4CFE-B483-6269FF5BCB1D}" dt="2025-01-15T19:36:59.279" v="189" actId="478"/>
          <ac:spMkLst>
            <pc:docMk/>
            <pc:sldMk cId="863144438" sldId="313"/>
            <ac:spMk id="14" creationId="{1B1F0ED5-3212-DF23-6E51-BE433E8E7C37}"/>
          </ac:spMkLst>
        </pc:spChg>
        <pc:picChg chg="add del mod">
          <ac:chgData name="Janelle Clendenon" userId="da17313139568148" providerId="LiveId" clId="{BD4C2465-3CFF-4CFE-B483-6269FF5BCB1D}" dt="2025-01-15T19:36:53.560" v="188" actId="478"/>
          <ac:picMkLst>
            <pc:docMk/>
            <pc:sldMk cId="863144438" sldId="313"/>
            <ac:picMk id="7" creationId="{6974FF8E-04A6-D266-D054-5CEB02FD95A5}"/>
          </ac:picMkLst>
        </pc:picChg>
        <pc:picChg chg="add mod">
          <ac:chgData name="Janelle Clendenon" userId="da17313139568148" providerId="LiveId" clId="{BD4C2465-3CFF-4CFE-B483-6269FF5BCB1D}" dt="2025-01-15T19:38:36.399" v="223" actId="14100"/>
          <ac:picMkLst>
            <pc:docMk/>
            <pc:sldMk cId="863144438" sldId="313"/>
            <ac:picMk id="9" creationId="{955B8BBB-7697-AAAD-4A62-D14CE848DB4B}"/>
          </ac:picMkLst>
        </pc:picChg>
        <pc:picChg chg="add del mod modCrop">
          <ac:chgData name="Janelle Clendenon" userId="da17313139568148" providerId="LiveId" clId="{BD4C2465-3CFF-4CFE-B483-6269FF5BCB1D}" dt="2025-01-15T19:37:00.437" v="190" actId="478"/>
          <ac:picMkLst>
            <pc:docMk/>
            <pc:sldMk cId="863144438" sldId="313"/>
            <ac:picMk id="10" creationId="{F57DC961-1F69-3B91-5609-C4095A2091F2}"/>
          </ac:picMkLst>
        </pc:picChg>
        <pc:picChg chg="add mod">
          <ac:chgData name="Janelle Clendenon" userId="da17313139568148" providerId="LiveId" clId="{BD4C2465-3CFF-4CFE-B483-6269FF5BCB1D}" dt="2025-01-15T21:52:09.877" v="585" actId="1076"/>
          <ac:picMkLst>
            <pc:docMk/>
            <pc:sldMk cId="863144438" sldId="313"/>
            <ac:picMk id="12" creationId="{98A0ED95-A201-1366-BE0C-8728D8C8E5D8}"/>
          </ac:picMkLst>
        </pc:picChg>
        <pc:picChg chg="add mod modCrop">
          <ac:chgData name="Janelle Clendenon" userId="da17313139568148" providerId="LiveId" clId="{BD4C2465-3CFF-4CFE-B483-6269FF5BCB1D}" dt="2025-01-15T19:38:40.871" v="224" actId="1076"/>
          <ac:picMkLst>
            <pc:docMk/>
            <pc:sldMk cId="863144438" sldId="313"/>
            <ac:picMk id="15" creationId="{4EC847E5-7200-9ABA-C5F7-2266FDA5E419}"/>
          </ac:picMkLst>
        </pc:picChg>
        <pc:picChg chg="add mod">
          <ac:chgData name="Janelle Clendenon" userId="da17313139568148" providerId="LiveId" clId="{BD4C2465-3CFF-4CFE-B483-6269FF5BCB1D}" dt="2025-01-15T21:50:18.673" v="557" actId="1076"/>
          <ac:picMkLst>
            <pc:docMk/>
            <pc:sldMk cId="863144438" sldId="313"/>
            <ac:picMk id="17" creationId="{8FF28D27-45E1-784B-0BE6-99FBC08E78CD}"/>
          </ac:picMkLst>
        </pc:picChg>
        <pc:picChg chg="add del mod">
          <ac:chgData name="Janelle Clendenon" userId="da17313139568148" providerId="LiveId" clId="{BD4C2465-3CFF-4CFE-B483-6269FF5BCB1D}" dt="2025-01-15T21:49:48.516" v="546" actId="478"/>
          <ac:picMkLst>
            <pc:docMk/>
            <pc:sldMk cId="863144438" sldId="313"/>
            <ac:picMk id="19" creationId="{6B5B52CF-2E88-5CFC-7CDD-10C34BE257A4}"/>
          </ac:picMkLst>
        </pc:picChg>
        <pc:picChg chg="add mod">
          <ac:chgData name="Janelle Clendenon" userId="da17313139568148" providerId="LiveId" clId="{BD4C2465-3CFF-4CFE-B483-6269FF5BCB1D}" dt="2025-01-15T21:50:12.281" v="555" actId="1076"/>
          <ac:picMkLst>
            <pc:docMk/>
            <pc:sldMk cId="863144438" sldId="313"/>
            <ac:picMk id="21" creationId="{9B9121FF-205B-23BC-9D0B-0DF314D8A563}"/>
          </ac:picMkLst>
        </pc:picChg>
        <pc:picChg chg="add mod ord">
          <ac:chgData name="Janelle Clendenon" userId="da17313139568148" providerId="LiveId" clId="{BD4C2465-3CFF-4CFE-B483-6269FF5BCB1D}" dt="2025-01-15T21:49:56.301" v="548" actId="167"/>
          <ac:picMkLst>
            <pc:docMk/>
            <pc:sldMk cId="863144438" sldId="313"/>
            <ac:picMk id="23" creationId="{B9333144-ADE0-5F63-4499-088BEE89196B}"/>
          </ac:picMkLst>
        </pc:picChg>
        <pc:picChg chg="add mod">
          <ac:chgData name="Janelle Clendenon" userId="da17313139568148" providerId="LiveId" clId="{BD4C2465-3CFF-4CFE-B483-6269FF5BCB1D}" dt="2025-01-15T21:50:50.803" v="564" actId="14100"/>
          <ac:picMkLst>
            <pc:docMk/>
            <pc:sldMk cId="863144438" sldId="313"/>
            <ac:picMk id="25" creationId="{8B71C0A7-E9BA-7246-4B22-C1591EFD6E97}"/>
          </ac:picMkLst>
        </pc:picChg>
        <pc:picChg chg="add mod ord">
          <ac:chgData name="Janelle Clendenon" userId="da17313139568148" providerId="LiveId" clId="{BD4C2465-3CFF-4CFE-B483-6269FF5BCB1D}" dt="2025-01-15T21:52:05.449" v="584" actId="1076"/>
          <ac:picMkLst>
            <pc:docMk/>
            <pc:sldMk cId="863144438" sldId="313"/>
            <ac:picMk id="27" creationId="{BAA15970-19BB-98A0-7750-634D39FACEEB}"/>
          </ac:picMkLst>
        </pc:picChg>
      </pc:sldChg>
      <pc:sldChg chg="new del">
        <pc:chgData name="Janelle Clendenon" userId="da17313139568148" providerId="LiveId" clId="{BD4C2465-3CFF-4CFE-B483-6269FF5BCB1D}" dt="2025-01-15T19:50:30.262" v="293" actId="47"/>
        <pc:sldMkLst>
          <pc:docMk/>
          <pc:sldMk cId="1077475484" sldId="314"/>
        </pc:sldMkLst>
      </pc:sldChg>
      <pc:sldChg chg="addSp modSp new mod modAnim">
        <pc:chgData name="Janelle Clendenon" userId="da17313139568148" providerId="LiveId" clId="{BD4C2465-3CFF-4CFE-B483-6269FF5BCB1D}" dt="2025-01-15T19:53:56.327" v="317" actId="688"/>
        <pc:sldMkLst>
          <pc:docMk/>
          <pc:sldMk cId="3281869024" sldId="315"/>
        </pc:sldMkLst>
        <pc:spChg chg="add mod">
          <ac:chgData name="Janelle Clendenon" userId="da17313139568148" providerId="LiveId" clId="{BD4C2465-3CFF-4CFE-B483-6269FF5BCB1D}" dt="2025-01-15T19:53:52.702" v="316" actId="164"/>
          <ac:spMkLst>
            <pc:docMk/>
            <pc:sldMk cId="3281869024" sldId="315"/>
            <ac:spMk id="12" creationId="{75AFB5CE-7880-B8CC-92D9-4DF5EB785EDD}"/>
          </ac:spMkLst>
        </pc:spChg>
        <pc:grpChg chg="add mod">
          <ac:chgData name="Janelle Clendenon" userId="da17313139568148" providerId="LiveId" clId="{BD4C2465-3CFF-4CFE-B483-6269FF5BCB1D}" dt="2025-01-15T19:49:52.069" v="292" actId="164"/>
          <ac:grpSpMkLst>
            <pc:docMk/>
            <pc:sldMk cId="3281869024" sldId="315"/>
            <ac:grpSpMk id="9" creationId="{E9BBB703-E192-8782-D87C-476C6BC5DC7F}"/>
          </ac:grpSpMkLst>
        </pc:grpChg>
        <pc:grpChg chg="add mod">
          <ac:chgData name="Janelle Clendenon" userId="da17313139568148" providerId="LiveId" clId="{BD4C2465-3CFF-4CFE-B483-6269FF5BCB1D}" dt="2025-01-15T19:53:56.327" v="317" actId="688"/>
          <ac:grpSpMkLst>
            <pc:docMk/>
            <pc:sldMk cId="3281869024" sldId="315"/>
            <ac:grpSpMk id="13" creationId="{2CA77EB8-CB86-5C35-284D-380EFF2FD6C0}"/>
          </ac:grpSpMkLst>
        </pc:grpChg>
        <pc:picChg chg="add mod">
          <ac:chgData name="Janelle Clendenon" userId="da17313139568148" providerId="LiveId" clId="{BD4C2465-3CFF-4CFE-B483-6269FF5BCB1D}" dt="2025-01-15T19:46:26.778" v="269" actId="1076"/>
          <ac:picMkLst>
            <pc:docMk/>
            <pc:sldMk cId="3281869024" sldId="315"/>
            <ac:picMk id="2" creationId="{43AD0FDE-1496-471D-C3AD-B53A0FBBF417}"/>
          </ac:picMkLst>
        </pc:picChg>
        <pc:picChg chg="add mod">
          <ac:chgData name="Janelle Clendenon" userId="da17313139568148" providerId="LiveId" clId="{BD4C2465-3CFF-4CFE-B483-6269FF5BCB1D}" dt="2025-01-15T19:47:55.380" v="276" actId="1076"/>
          <ac:picMkLst>
            <pc:docMk/>
            <pc:sldMk cId="3281869024" sldId="315"/>
            <ac:picMk id="4" creationId="{EB0EA4C9-A27E-069A-7036-4A838FC5880C}"/>
          </ac:picMkLst>
        </pc:picChg>
        <pc:picChg chg="add mod">
          <ac:chgData name="Janelle Clendenon" userId="da17313139568148" providerId="LiveId" clId="{BD4C2465-3CFF-4CFE-B483-6269FF5BCB1D}" dt="2025-01-15T19:49:52.069" v="292" actId="164"/>
          <ac:picMkLst>
            <pc:docMk/>
            <pc:sldMk cId="3281869024" sldId="315"/>
            <ac:picMk id="6" creationId="{EF311476-A07C-C591-4F48-035D71411DC6}"/>
          </ac:picMkLst>
        </pc:picChg>
        <pc:picChg chg="add mod">
          <ac:chgData name="Janelle Clendenon" userId="da17313139568148" providerId="LiveId" clId="{BD4C2465-3CFF-4CFE-B483-6269FF5BCB1D}" dt="2025-01-15T19:49:52.069" v="292" actId="164"/>
          <ac:picMkLst>
            <pc:docMk/>
            <pc:sldMk cId="3281869024" sldId="315"/>
            <ac:picMk id="8" creationId="{C4119697-8A6E-2DC0-682B-A23F857059CA}"/>
          </ac:picMkLst>
        </pc:picChg>
        <pc:picChg chg="add mod">
          <ac:chgData name="Janelle Clendenon" userId="da17313139568148" providerId="LiveId" clId="{BD4C2465-3CFF-4CFE-B483-6269FF5BCB1D}" dt="2025-01-15T19:53:52.702" v="316" actId="164"/>
          <ac:picMkLst>
            <pc:docMk/>
            <pc:sldMk cId="3281869024" sldId="315"/>
            <ac:picMk id="11" creationId="{B8311708-3A49-8497-3910-FC7EE4950BC7}"/>
          </ac:picMkLst>
        </pc:picChg>
      </pc:sldChg>
      <pc:sldChg chg="addSp delSp modSp new mod ord">
        <pc:chgData name="Janelle Clendenon" userId="da17313139568148" providerId="LiveId" clId="{BD4C2465-3CFF-4CFE-B483-6269FF5BCB1D}" dt="2025-01-15T20:05:22.716" v="364"/>
        <pc:sldMkLst>
          <pc:docMk/>
          <pc:sldMk cId="198449778" sldId="316"/>
        </pc:sldMkLst>
        <pc:spChg chg="del">
          <ac:chgData name="Janelle Clendenon" userId="da17313139568148" providerId="LiveId" clId="{BD4C2465-3CFF-4CFE-B483-6269FF5BCB1D}" dt="2025-01-15T19:54:59.296" v="319" actId="478"/>
          <ac:spMkLst>
            <pc:docMk/>
            <pc:sldMk cId="198449778" sldId="316"/>
            <ac:spMk id="2" creationId="{C4FDBD95-FDFF-E418-306F-F13CA0AB7614}"/>
          </ac:spMkLst>
        </pc:spChg>
        <pc:spChg chg="add mod">
          <ac:chgData name="Janelle Clendenon" userId="da17313139568148" providerId="LiveId" clId="{BD4C2465-3CFF-4CFE-B483-6269FF5BCB1D}" dt="2025-01-15T20:03:25.436" v="361" actId="164"/>
          <ac:spMkLst>
            <pc:docMk/>
            <pc:sldMk cId="198449778" sldId="316"/>
            <ac:spMk id="11" creationId="{A8A7846F-D66F-E52A-4064-F81509A57B02}"/>
          </ac:spMkLst>
        </pc:spChg>
        <pc:grpChg chg="add mod">
          <ac:chgData name="Janelle Clendenon" userId="da17313139568148" providerId="LiveId" clId="{BD4C2465-3CFF-4CFE-B483-6269FF5BCB1D}" dt="2025-01-15T20:03:32.713" v="362" actId="1076"/>
          <ac:grpSpMkLst>
            <pc:docMk/>
            <pc:sldMk cId="198449778" sldId="316"/>
            <ac:grpSpMk id="14" creationId="{4F4D8FCF-BC44-C47A-F536-BDE089177371}"/>
          </ac:grpSpMkLst>
        </pc:grpChg>
        <pc:picChg chg="add del mod">
          <ac:chgData name="Janelle Clendenon" userId="da17313139568148" providerId="LiveId" clId="{BD4C2465-3CFF-4CFE-B483-6269FF5BCB1D}" dt="2025-01-15T19:56:13.752" v="325" actId="478"/>
          <ac:picMkLst>
            <pc:docMk/>
            <pc:sldMk cId="198449778" sldId="316"/>
            <ac:picMk id="4" creationId="{D38AC29A-7E27-334B-7125-82452AB051A6}"/>
          </ac:picMkLst>
        </pc:picChg>
        <pc:picChg chg="add mod">
          <ac:chgData name="Janelle Clendenon" userId="da17313139568148" providerId="LiveId" clId="{BD4C2465-3CFF-4CFE-B483-6269FF5BCB1D}" dt="2025-01-15T19:56:28.638" v="331" actId="14100"/>
          <ac:picMkLst>
            <pc:docMk/>
            <pc:sldMk cId="198449778" sldId="316"/>
            <ac:picMk id="6" creationId="{727C27BE-829B-046A-5089-ACDE2B21472E}"/>
          </ac:picMkLst>
        </pc:picChg>
        <pc:picChg chg="add mod">
          <ac:chgData name="Janelle Clendenon" userId="da17313139568148" providerId="LiveId" clId="{BD4C2465-3CFF-4CFE-B483-6269FF5BCB1D}" dt="2025-01-15T19:58:51.882" v="346" actId="1076"/>
          <ac:picMkLst>
            <pc:docMk/>
            <pc:sldMk cId="198449778" sldId="316"/>
            <ac:picMk id="8" creationId="{B7C55FFE-D66A-D86C-D788-DBCBCDE12FDC}"/>
          </ac:picMkLst>
        </pc:picChg>
        <pc:picChg chg="add mod">
          <ac:chgData name="Janelle Clendenon" userId="da17313139568148" providerId="LiveId" clId="{BD4C2465-3CFF-4CFE-B483-6269FF5BCB1D}" dt="2025-01-15T19:58:45.268" v="345" actId="1076"/>
          <ac:picMkLst>
            <pc:docMk/>
            <pc:sldMk cId="198449778" sldId="316"/>
            <ac:picMk id="10" creationId="{A2FDE2B3-719F-E1F4-DAC6-455B944A3AB2}"/>
          </ac:picMkLst>
        </pc:picChg>
        <pc:picChg chg="add mod modCrop">
          <ac:chgData name="Janelle Clendenon" userId="da17313139568148" providerId="LiveId" clId="{BD4C2465-3CFF-4CFE-B483-6269FF5BCB1D}" dt="2025-01-15T20:03:25.436" v="361" actId="164"/>
          <ac:picMkLst>
            <pc:docMk/>
            <pc:sldMk cId="198449778" sldId="316"/>
            <ac:picMk id="13" creationId="{B7D6D461-0253-B431-72D9-B46A4D58A3B4}"/>
          </ac:picMkLst>
        </pc:picChg>
      </pc:sldChg>
      <pc:sldChg chg="addSp delSp modSp add mod delAnim modAnim">
        <pc:chgData name="Janelle Clendenon" userId="da17313139568148" providerId="LiveId" clId="{BD4C2465-3CFF-4CFE-B483-6269FF5BCB1D}" dt="2025-01-15T21:43:37.100" v="489" actId="14100"/>
        <pc:sldMkLst>
          <pc:docMk/>
          <pc:sldMk cId="2264728414" sldId="317"/>
        </pc:sldMkLst>
        <pc:spChg chg="add del mod">
          <ac:chgData name="Janelle Clendenon" userId="da17313139568148" providerId="LiveId" clId="{BD4C2465-3CFF-4CFE-B483-6269FF5BCB1D}" dt="2025-01-15T21:43:10.680" v="484" actId="20577"/>
          <ac:spMkLst>
            <pc:docMk/>
            <pc:sldMk cId="2264728414" sldId="317"/>
            <ac:spMk id="3" creationId="{9F9F763B-2015-4F5B-B927-C083EBA8689A}"/>
          </ac:spMkLst>
        </pc:spChg>
        <pc:picChg chg="del">
          <ac:chgData name="Janelle Clendenon" userId="da17313139568148" providerId="LiveId" clId="{BD4C2465-3CFF-4CFE-B483-6269FF5BCB1D}" dt="2025-01-15T21:42:08.913" v="461" actId="478"/>
          <ac:picMkLst>
            <pc:docMk/>
            <pc:sldMk cId="2264728414" sldId="317"/>
            <ac:picMk id="2" creationId="{BDDD0F45-AEBC-420B-88BF-A1F6FE1F0C51}"/>
          </ac:picMkLst>
        </pc:picChg>
        <pc:picChg chg="add mod">
          <ac:chgData name="Janelle Clendenon" userId="da17313139568148" providerId="LiveId" clId="{BD4C2465-3CFF-4CFE-B483-6269FF5BCB1D}" dt="2025-01-15T21:43:37.100" v="489" actId="14100"/>
          <ac:picMkLst>
            <pc:docMk/>
            <pc:sldMk cId="2264728414" sldId="317"/>
            <ac:picMk id="4" creationId="{F98FCC07-1B7F-F2B6-263E-5113A7CC67F8}"/>
          </ac:picMkLst>
        </pc:picChg>
      </pc:sldChg>
      <pc:sldChg chg="modSp new mod">
        <pc:chgData name="Janelle Clendenon" userId="da17313139568148" providerId="LiveId" clId="{BD4C2465-3CFF-4CFE-B483-6269FF5BCB1D}" dt="2025-01-15T21:43:50.132" v="506" actId="20577"/>
        <pc:sldMkLst>
          <pc:docMk/>
          <pc:sldMk cId="1956828652" sldId="318"/>
        </pc:sldMkLst>
        <pc:spChg chg="mod">
          <ac:chgData name="Janelle Clendenon" userId="da17313139568148" providerId="LiveId" clId="{BD4C2465-3CFF-4CFE-B483-6269FF5BCB1D}" dt="2025-01-15T21:43:50.132" v="506" actId="20577"/>
          <ac:spMkLst>
            <pc:docMk/>
            <pc:sldMk cId="1956828652" sldId="318"/>
            <ac:spMk id="2" creationId="{27E3050F-374E-5784-B865-83466C694164}"/>
          </ac:spMkLst>
        </pc:spChg>
      </pc:sldChg>
      <pc:sldChg chg="addSp delSp modSp add mod delAnim">
        <pc:chgData name="Janelle Clendenon" userId="da17313139568148" providerId="LiveId" clId="{BD4C2465-3CFF-4CFE-B483-6269FF5BCB1D}" dt="2025-01-15T21:45:21.159" v="517" actId="20577"/>
        <pc:sldMkLst>
          <pc:docMk/>
          <pc:sldMk cId="3517903055" sldId="319"/>
        </pc:sldMkLst>
        <pc:spChg chg="del">
          <ac:chgData name="Janelle Clendenon" userId="da17313139568148" providerId="LiveId" clId="{BD4C2465-3CFF-4CFE-B483-6269FF5BCB1D}" dt="2025-01-15T21:44:18.953" v="509" actId="478"/>
          <ac:spMkLst>
            <pc:docMk/>
            <pc:sldMk cId="3517903055" sldId="319"/>
            <ac:spMk id="3" creationId="{9F9F763B-2015-4F5B-B927-C083EBA8689A}"/>
          </ac:spMkLst>
        </pc:spChg>
        <pc:spChg chg="add mod">
          <ac:chgData name="Janelle Clendenon" userId="da17313139568148" providerId="LiveId" clId="{BD4C2465-3CFF-4CFE-B483-6269FF5BCB1D}" dt="2025-01-15T21:45:21.159" v="517" actId="20577"/>
          <ac:spMkLst>
            <pc:docMk/>
            <pc:sldMk cId="3517903055" sldId="319"/>
            <ac:spMk id="7" creationId="{20BE46A6-F263-1088-9062-552D80C83C7F}"/>
          </ac:spMkLst>
        </pc:spChg>
        <pc:picChg chg="del">
          <ac:chgData name="Janelle Clendenon" userId="da17313139568148" providerId="LiveId" clId="{BD4C2465-3CFF-4CFE-B483-6269FF5BCB1D}" dt="2025-01-15T21:44:11.489" v="508" actId="478"/>
          <ac:picMkLst>
            <pc:docMk/>
            <pc:sldMk cId="3517903055" sldId="319"/>
            <ac:picMk id="4" creationId="{F98FCC07-1B7F-F2B6-263E-5113A7CC67F8}"/>
          </ac:picMkLst>
        </pc:picChg>
        <pc:picChg chg="add mod">
          <ac:chgData name="Janelle Clendenon" userId="da17313139568148" providerId="LiveId" clId="{BD4C2465-3CFF-4CFE-B483-6269FF5BCB1D}" dt="2025-01-15T21:44:40.259" v="513" actId="1076"/>
          <ac:picMkLst>
            <pc:docMk/>
            <pc:sldMk cId="3517903055" sldId="319"/>
            <ac:picMk id="6" creationId="{A5250501-1737-84C8-A1DC-9F575AF2AB8F}"/>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DD13FC85-8140-405F-B87D-CCD40E5B208C}" type="datetimeFigureOut">
              <a:rPr lang="en-US" smtClean="0"/>
              <a:t>1/15/2025</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A2F67173-C7BA-4596-8FEE-65A4CB4506FA}"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50676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13FC85-8140-405F-B87D-CCD40E5B208C}"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120175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3FC85-8140-405F-B87D-CCD40E5B208C}"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389786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1922973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13FC85-8140-405F-B87D-CCD40E5B208C}" type="datetimeFigureOut">
              <a:rPr lang="en-US" smtClean="0"/>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1148103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13FC85-8140-405F-B87D-CCD40E5B208C}" type="datetimeFigureOut">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482244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3FC85-8140-405F-B87D-CCD40E5B208C}" type="datetimeFigureOut">
              <a:rPr lang="en-US" smtClean="0"/>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227807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59810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427933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1387726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2293931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7525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3FC85-8140-405F-B87D-CCD40E5B208C}"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3089181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D13FC85-8140-405F-B87D-CCD40E5B208C}" type="datetimeFigureOut">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2271977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D13FC85-8140-405F-B87D-CCD40E5B208C}" type="datetimeFigureOut">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22232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13FC85-8140-405F-B87D-CCD40E5B208C}"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39055320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13FC85-8140-405F-B87D-CCD40E5B208C}"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67173-C7BA-4596-8FEE-65A4CB4506FA}" type="slidenum">
              <a:rPr lang="en-US" smtClean="0"/>
              <a:t>‹#›</a:t>
            </a:fld>
            <a:endParaRPr lang="en-US"/>
          </a:p>
        </p:txBody>
      </p:sp>
    </p:spTree>
    <p:extLst>
      <p:ext uri="{BB962C8B-B14F-4D97-AF65-F5344CB8AC3E}">
        <p14:creationId xmlns:p14="http://schemas.microsoft.com/office/powerpoint/2010/main" val="225297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DD13FC85-8140-405F-B87D-CCD40E5B208C}" type="datetimeFigureOut">
              <a:rPr lang="en-US" smtClean="0"/>
              <a:t>1/15/2025</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A2F67173-C7BA-4596-8FEE-65A4CB4506FA}" type="slidenum">
              <a:rPr lang="en-US" smtClean="0"/>
              <a:t>‹#›</a:t>
            </a:fld>
            <a:endParaRPr lang="en-US"/>
          </a:p>
        </p:txBody>
      </p:sp>
    </p:spTree>
    <p:extLst>
      <p:ext uri="{BB962C8B-B14F-4D97-AF65-F5344CB8AC3E}">
        <p14:creationId xmlns:p14="http://schemas.microsoft.com/office/powerpoint/2010/main" val="23491481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7.xml"/><Relationship Id="rId1" Type="http://schemas.openxmlformats.org/officeDocument/2006/relationships/video" Target="https://www.youtube.com/embed/hHwgoXPsaIc?feature=oembed" TargetMode="Externa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7.xml"/><Relationship Id="rId1" Type="http://schemas.openxmlformats.org/officeDocument/2006/relationships/video" Target="https://www.youtube.com/embed/VuMRDZbrdXc?feature=oembed" TargetMode="Externa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8.xml"/><Relationship Id="rId1" Type="http://schemas.openxmlformats.org/officeDocument/2006/relationships/video" Target="https://www.youtube.com/embed/3HVdbULOVHA?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8.xml"/><Relationship Id="rId1" Type="http://schemas.openxmlformats.org/officeDocument/2006/relationships/video" Target="https://www.youtube.com/embed/pXKd--PbaaE?feature=oembed" TargetMode="Externa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8.xml"/><Relationship Id="rId1" Type="http://schemas.openxmlformats.org/officeDocument/2006/relationships/video" Target="https://www.youtube.com/embed/Eu5bBDRpzPM?feature=oembed" TargetMode="Externa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image" Target="../media/image26.jpg"/><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gif"/></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g"/><Relationship Id="rId2" Type="http://schemas.openxmlformats.org/officeDocument/2006/relationships/slideLayout" Target="../slideLayouts/slideLayout7.xml"/><Relationship Id="rId1" Type="http://schemas.openxmlformats.org/officeDocument/2006/relationships/video" Target="https://www.youtube.com/embed/DC9_Ofny3F4?feature=oembed" TargetMode="Externa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g"/></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2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8.xml"/><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slideLayout" Target="../slideLayouts/slideLayout8.xml"/><Relationship Id="rId1" Type="http://schemas.openxmlformats.org/officeDocument/2006/relationships/video" Target="https://www.youtube.com/embed/gUV_uljLekc?feature=oembed" TargetMode="External"/><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slideLayout" Target="../slideLayouts/slideLayout8.xml"/><Relationship Id="rId1" Type="http://schemas.openxmlformats.org/officeDocument/2006/relationships/video" Target="https://www.youtube.com/embed/LYlkcoAfLU4?feature=oembed" TargetMode="Externa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image" Target="../media/image62.jpeg"/><Relationship Id="rId1" Type="http://schemas.openxmlformats.org/officeDocument/2006/relationships/slideLayout" Target="../slideLayouts/slideLayout8.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7.xml"/><Relationship Id="rId1" Type="http://schemas.openxmlformats.org/officeDocument/2006/relationships/video" Target="https://www.youtube.com/embed/iyNA62FrKCE?feature=oembed" TargetMode="External"/><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7.xml"/><Relationship Id="rId1" Type="http://schemas.openxmlformats.org/officeDocument/2006/relationships/video" Target="https://www.youtube.com/embed/EgW9_2q1IoA?feature=oembed" TargetMode="External"/><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hyperlink" Target="https://activity-arra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47B68-4C0B-434F-8B8F-F07DEB958316}"/>
              </a:ext>
            </a:extLst>
          </p:cNvPr>
          <p:cNvSpPr>
            <a:spLocks noGrp="1"/>
          </p:cNvSpPr>
          <p:nvPr>
            <p:ph type="ctrTitle"/>
          </p:nvPr>
        </p:nvSpPr>
        <p:spPr>
          <a:xfrm rot="21420000">
            <a:off x="4959072" y="390182"/>
            <a:ext cx="5683314" cy="3284924"/>
          </a:xfrm>
        </p:spPr>
        <p:txBody>
          <a:bodyPr>
            <a:normAutofit/>
          </a:bodyPr>
          <a:lstStyle/>
          <a:p>
            <a:r>
              <a:rPr lang="en-US" dirty="0"/>
              <a:t>Wise build </a:t>
            </a:r>
            <a:br>
              <a:rPr lang="en-US" dirty="0"/>
            </a:br>
            <a:r>
              <a:rPr lang="en-US" dirty="0"/>
              <a:t>on the rock</a:t>
            </a:r>
          </a:p>
        </p:txBody>
      </p:sp>
      <p:sp>
        <p:nvSpPr>
          <p:cNvPr id="3" name="Subtitle 2">
            <a:extLst>
              <a:ext uri="{FF2B5EF4-FFF2-40B4-BE49-F238E27FC236}">
                <a16:creationId xmlns:a16="http://schemas.microsoft.com/office/drawing/2014/main" id="{251BDA0E-93C6-4893-898A-FF9FE17340A2}"/>
              </a:ext>
            </a:extLst>
          </p:cNvPr>
          <p:cNvSpPr>
            <a:spLocks noGrp="1"/>
          </p:cNvSpPr>
          <p:nvPr>
            <p:ph type="subTitle" idx="1"/>
          </p:nvPr>
        </p:nvSpPr>
        <p:spPr>
          <a:xfrm rot="21420000">
            <a:off x="5065715" y="3674838"/>
            <a:ext cx="5681180" cy="621792"/>
          </a:xfrm>
        </p:spPr>
        <p:txBody>
          <a:bodyPr>
            <a:normAutofit/>
          </a:bodyPr>
          <a:lstStyle/>
          <a:p>
            <a:r>
              <a:rPr lang="en-US" dirty="0"/>
              <a:t>Matthew 7:24-27     Luke 6:46-49</a:t>
            </a:r>
          </a:p>
        </p:txBody>
      </p:sp>
      <p:pic>
        <p:nvPicPr>
          <p:cNvPr id="5" name="Picture 4" descr="Diagram&#10;&#10;Description automatically generated">
            <a:extLst>
              <a:ext uri="{FF2B5EF4-FFF2-40B4-BE49-F238E27FC236}">
                <a16:creationId xmlns:a16="http://schemas.microsoft.com/office/drawing/2014/main" id="{B62EFFAC-AB16-4098-8FA4-30809386FDC4}"/>
              </a:ext>
            </a:extLst>
          </p:cNvPr>
          <p:cNvPicPr>
            <a:picLocks noChangeAspect="1"/>
          </p:cNvPicPr>
          <p:nvPr/>
        </p:nvPicPr>
        <p:blipFill rotWithShape="1">
          <a:blip r:embed="rId3">
            <a:extLst>
              <a:ext uri="{28A0092B-C50C-407E-A947-70E740481C1C}">
                <a14:useLocalDpi xmlns:a14="http://schemas.microsoft.com/office/drawing/2010/main" val="0"/>
              </a:ext>
            </a:extLst>
          </a:blip>
          <a:srcRect t="2483" r="-2" b="-2"/>
          <a:stretch/>
        </p:blipFill>
        <p:spPr>
          <a:xfrm rot="21420000">
            <a:off x="-118586" y="237518"/>
            <a:ext cx="4633277" cy="4518254"/>
          </a:xfrm>
          <a:custGeom>
            <a:avLst/>
            <a:gdLst/>
            <a:ahLst/>
            <a:cxnLst/>
            <a:rect l="l" t="t" r="r" b="b"/>
            <a:pathLst>
              <a:path w="4633277" h="4410442">
                <a:moveTo>
                  <a:pt x="4633277" y="0"/>
                </a:moveTo>
                <a:lnTo>
                  <a:pt x="4633277" y="4410442"/>
                </a:lnTo>
                <a:lnTo>
                  <a:pt x="0" y="4410442"/>
                </a:lnTo>
                <a:lnTo>
                  <a:pt x="231142" y="0"/>
                </a:lnTo>
                <a:close/>
              </a:path>
            </a:pathLst>
          </a:custGeom>
        </p:spPr>
      </p:pic>
      <p:sp>
        <p:nvSpPr>
          <p:cNvPr id="10" name="Freeform 25">
            <a:extLst>
              <a:ext uri="{FF2B5EF4-FFF2-40B4-BE49-F238E27FC236}">
                <a16:creationId xmlns:a16="http://schemas.microsoft.com/office/drawing/2014/main" id="{07280DB5-560C-4CF6-A5D0-61550AAA6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8100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B82AEFAE-CEA0-45F6-800C-AF0D5BE04973}"/>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096000" y="0"/>
            <a:ext cx="5633005" cy="5633005"/>
          </a:xfrm>
          <a:prstGeom prst="rect">
            <a:avLst/>
          </a:prstGeom>
        </p:spPr>
      </p:pic>
      <p:pic>
        <p:nvPicPr>
          <p:cNvPr id="2" name="Online Media 1" title="Primary Year B Quarter 1 Episode 9: &quot;The Rock and the Sand&quot;">
            <a:hlinkClick r:id="" action="ppaction://media"/>
            <a:extLst>
              <a:ext uri="{FF2B5EF4-FFF2-40B4-BE49-F238E27FC236}">
                <a16:creationId xmlns:a16="http://schemas.microsoft.com/office/drawing/2014/main" id="{A0426861-452C-46B6-BF80-DA026BE4FB03}"/>
              </a:ext>
            </a:extLst>
          </p:cNvPr>
          <p:cNvPicPr>
            <a:picLocks noRot="1" noChangeAspect="1"/>
          </p:cNvPicPr>
          <p:nvPr>
            <a:videoFile r:link="rId1"/>
          </p:nvPr>
        </p:nvPicPr>
        <p:blipFill>
          <a:blip r:embed="rId4"/>
          <a:stretch>
            <a:fillRect/>
          </a:stretch>
        </p:blipFill>
        <p:spPr>
          <a:xfrm>
            <a:off x="443475" y="0"/>
            <a:ext cx="11305050" cy="6387353"/>
          </a:xfrm>
          <a:prstGeom prst="rect">
            <a:avLst/>
          </a:prstGeom>
        </p:spPr>
      </p:pic>
    </p:spTree>
    <p:extLst>
      <p:ext uri="{BB962C8B-B14F-4D97-AF65-F5344CB8AC3E}">
        <p14:creationId xmlns:p14="http://schemas.microsoft.com/office/powerpoint/2010/main" val="389309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ss, outdoor, hay, pile&#10;&#10;Description automatically generated">
            <a:extLst>
              <a:ext uri="{FF2B5EF4-FFF2-40B4-BE49-F238E27FC236}">
                <a16:creationId xmlns:a16="http://schemas.microsoft.com/office/drawing/2014/main" id="{D84B028C-F21F-4F2B-A2B4-FFE32386B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1652873" cy="5499847"/>
          </a:xfrm>
          <a:prstGeom prst="rect">
            <a:avLst/>
          </a:prstGeom>
        </p:spPr>
      </p:pic>
      <p:sp>
        <p:nvSpPr>
          <p:cNvPr id="3" name="TextBox 2">
            <a:extLst>
              <a:ext uri="{FF2B5EF4-FFF2-40B4-BE49-F238E27FC236}">
                <a16:creationId xmlns:a16="http://schemas.microsoft.com/office/drawing/2014/main" id="{E1A48EC6-9E6B-49F3-B6A1-F59FA1D75914}"/>
              </a:ext>
            </a:extLst>
          </p:cNvPr>
          <p:cNvSpPr txBox="1"/>
          <p:nvPr/>
        </p:nvSpPr>
        <p:spPr>
          <a:xfrm>
            <a:off x="446049" y="5845215"/>
            <a:ext cx="5734832" cy="369332"/>
          </a:xfrm>
          <a:prstGeom prst="rect">
            <a:avLst/>
          </a:prstGeom>
          <a:noFill/>
        </p:spPr>
        <p:txBody>
          <a:bodyPr wrap="square" rtlCol="0">
            <a:spAutoFit/>
          </a:bodyPr>
          <a:lstStyle/>
          <a:p>
            <a:r>
              <a:rPr lang="en-US" dirty="0"/>
              <a:t>4 minutes</a:t>
            </a:r>
          </a:p>
        </p:txBody>
      </p:sp>
      <p:pic>
        <p:nvPicPr>
          <p:cNvPr id="5" name="Online Media 4" title="How Do Beavers Build A Dam | BBC">
            <a:hlinkClick r:id="" action="ppaction://media"/>
            <a:extLst>
              <a:ext uri="{FF2B5EF4-FFF2-40B4-BE49-F238E27FC236}">
                <a16:creationId xmlns:a16="http://schemas.microsoft.com/office/drawing/2014/main" id="{CE738A61-5130-D843-002A-EE72D1AEE95C}"/>
              </a:ext>
            </a:extLst>
          </p:cNvPr>
          <p:cNvPicPr>
            <a:picLocks noRot="1" noChangeAspect="1"/>
          </p:cNvPicPr>
          <p:nvPr>
            <a:videoFile r:link="rId1"/>
          </p:nvPr>
        </p:nvPicPr>
        <p:blipFill>
          <a:blip r:embed="rId4"/>
          <a:stretch>
            <a:fillRect/>
          </a:stretch>
        </p:blipFill>
        <p:spPr>
          <a:xfrm>
            <a:off x="1228890" y="-2"/>
            <a:ext cx="9734220" cy="5499847"/>
          </a:xfrm>
          <a:prstGeom prst="rect">
            <a:avLst/>
          </a:prstGeom>
        </p:spPr>
      </p:pic>
    </p:spTree>
    <p:extLst>
      <p:ext uri="{BB962C8B-B14F-4D97-AF65-F5344CB8AC3E}">
        <p14:creationId xmlns:p14="http://schemas.microsoft.com/office/powerpoint/2010/main" val="154509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F9CB8D4-2E83-4DEA-9375-FF7CAED7F8C6}"/>
              </a:ext>
            </a:extLst>
          </p:cNvPr>
          <p:cNvGrpSpPr/>
          <p:nvPr/>
        </p:nvGrpSpPr>
        <p:grpSpPr>
          <a:xfrm>
            <a:off x="98612" y="1180617"/>
            <a:ext cx="11603394" cy="4124167"/>
            <a:chOff x="98612" y="1180617"/>
            <a:chExt cx="11603394" cy="4124167"/>
          </a:xfrm>
        </p:grpSpPr>
        <p:pic>
          <p:nvPicPr>
            <p:cNvPr id="6" name="Picture 5" descr="A picture containing text, curtain&#10;&#10;Description automatically generated">
              <a:extLst>
                <a:ext uri="{FF2B5EF4-FFF2-40B4-BE49-F238E27FC236}">
                  <a16:creationId xmlns:a16="http://schemas.microsoft.com/office/drawing/2014/main" id="{68D3A02A-7B8D-4A36-9E45-125B79E94E60}"/>
                </a:ext>
              </a:extLst>
            </p:cNvPr>
            <p:cNvPicPr>
              <a:picLocks noChangeAspect="1"/>
            </p:cNvPicPr>
            <p:nvPr/>
          </p:nvPicPr>
          <p:blipFill rotWithShape="1">
            <a:blip r:embed="rId2">
              <a:extLst>
                <a:ext uri="{28A0092B-C50C-407E-A947-70E740481C1C}">
                  <a14:useLocalDpi xmlns:a14="http://schemas.microsoft.com/office/drawing/2010/main" val="0"/>
                </a:ext>
              </a:extLst>
            </a:blip>
            <a:srcRect l="6769"/>
            <a:stretch/>
          </p:blipFill>
          <p:spPr>
            <a:xfrm rot="16200000">
              <a:off x="1734276" y="720274"/>
              <a:ext cx="2948846" cy="6220174"/>
            </a:xfrm>
            <a:prstGeom prst="rect">
              <a:avLst/>
            </a:prstGeom>
          </p:spPr>
        </p:pic>
        <p:pic>
          <p:nvPicPr>
            <p:cNvPr id="4" name="Picture 3" descr="A close - up of a seahorse&#10;&#10;Description automatically generated with low confidence">
              <a:extLst>
                <a:ext uri="{FF2B5EF4-FFF2-40B4-BE49-F238E27FC236}">
                  <a16:creationId xmlns:a16="http://schemas.microsoft.com/office/drawing/2014/main" id="{2D0CFDF2-4946-4834-9EC5-CAD8BA6694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5584686" y="-812536"/>
              <a:ext cx="4124167" cy="8110473"/>
            </a:xfrm>
            <a:prstGeom prst="rect">
              <a:avLst/>
            </a:prstGeom>
          </p:spPr>
        </p:pic>
      </p:grpSp>
      <p:sp>
        <p:nvSpPr>
          <p:cNvPr id="8" name="Rectangle 7">
            <a:extLst>
              <a:ext uri="{FF2B5EF4-FFF2-40B4-BE49-F238E27FC236}">
                <a16:creationId xmlns:a16="http://schemas.microsoft.com/office/drawing/2014/main" id="{67BE0838-C9D3-4C2E-8AAA-61C2E714B6D7}"/>
              </a:ext>
            </a:extLst>
          </p:cNvPr>
          <p:cNvSpPr/>
          <p:nvPr/>
        </p:nvSpPr>
        <p:spPr>
          <a:xfrm>
            <a:off x="98611" y="162046"/>
            <a:ext cx="5858436" cy="2193892"/>
          </a:xfrm>
          <a:prstGeom prst="rect">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badi" panose="020B0604020104020204" pitchFamily="34" charset="0"/>
              </a:rPr>
              <a:t>Beavers build a very strong dam to withstand the waters.</a:t>
            </a:r>
          </a:p>
          <a:p>
            <a:pPr algn="ctr"/>
            <a:r>
              <a:rPr lang="en-US" dirty="0">
                <a:latin typeface="Abadi" panose="020B0604020104020204" pitchFamily="34" charset="0"/>
              </a:rPr>
              <a:t>Then they build a strong lodge.</a:t>
            </a:r>
          </a:p>
          <a:p>
            <a:pPr algn="ctr"/>
            <a:endParaRPr lang="en-US" dirty="0">
              <a:latin typeface="Abadi" panose="020B0604020104020204" pitchFamily="34" charset="0"/>
            </a:endParaRPr>
          </a:p>
          <a:p>
            <a:pPr algn="ctr"/>
            <a:r>
              <a:rPr lang="en-US" dirty="0">
                <a:latin typeface="Abadi" panose="020B0604020104020204" pitchFamily="34" charset="0"/>
              </a:rPr>
              <a:t>They put the sticks firm in the bottom of the river</a:t>
            </a:r>
          </a:p>
          <a:p>
            <a:pPr algn="ctr"/>
            <a:r>
              <a:rPr lang="en-US" dirty="0">
                <a:latin typeface="Abadi" panose="020B0604020104020204" pitchFamily="34" charset="0"/>
              </a:rPr>
              <a:t>And add rocks and mud to make it stronger.</a:t>
            </a:r>
          </a:p>
          <a:p>
            <a:pPr algn="ctr"/>
            <a:r>
              <a:rPr lang="en-US" dirty="0">
                <a:latin typeface="Abadi" panose="020B0604020104020204" pitchFamily="34" charset="0"/>
              </a:rPr>
              <a:t>They continue to add more and more sticks.</a:t>
            </a:r>
          </a:p>
        </p:txBody>
      </p:sp>
      <p:sp>
        <p:nvSpPr>
          <p:cNvPr id="9" name="Rectangle 8">
            <a:extLst>
              <a:ext uri="{FF2B5EF4-FFF2-40B4-BE49-F238E27FC236}">
                <a16:creationId xmlns:a16="http://schemas.microsoft.com/office/drawing/2014/main" id="{40E5CFA6-CD16-4A4C-A7F7-BD798346856E}"/>
              </a:ext>
            </a:extLst>
          </p:cNvPr>
          <p:cNvSpPr/>
          <p:nvPr/>
        </p:nvSpPr>
        <p:spPr>
          <a:xfrm>
            <a:off x="6096000" y="257286"/>
            <a:ext cx="5245347"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Beaver Architects</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897047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412F17E-378A-48DF-A7D0-616F75D5C45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5" name="Freeform 11">
            <a:extLst>
              <a:ext uri="{FF2B5EF4-FFF2-40B4-BE49-F238E27FC236}">
                <a16:creationId xmlns:a16="http://schemas.microsoft.com/office/drawing/2014/main" id="{908915DF-1091-4602-9B1A-C06774398E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3">
            <a:extLst>
              <a:ext uri="{FF2B5EF4-FFF2-40B4-BE49-F238E27FC236}">
                <a16:creationId xmlns:a16="http://schemas.microsoft.com/office/drawing/2014/main" id="{6CFA88D5-4955-401D-884D-20970DD4E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25">
            <a:extLst>
              <a:ext uri="{FF2B5EF4-FFF2-40B4-BE49-F238E27FC236}">
                <a16:creationId xmlns:a16="http://schemas.microsoft.com/office/drawing/2014/main" id="{164D267B-C17A-4774-88F8-99CC562E3A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14">
            <a:extLst>
              <a:ext uri="{FF2B5EF4-FFF2-40B4-BE49-F238E27FC236}">
                <a16:creationId xmlns:a16="http://schemas.microsoft.com/office/drawing/2014/main" id="{C1C5AED6-50C3-434F-B16D-A7A833763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23" name="5-Point Star 24">
            <a:extLst>
              <a:ext uri="{FF2B5EF4-FFF2-40B4-BE49-F238E27FC236}">
                <a16:creationId xmlns:a16="http://schemas.microsoft.com/office/drawing/2014/main" id="{AFF213A5-1AFF-47E9-83C0-F71BD7388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5" name="Picture 24">
            <a:extLst>
              <a:ext uri="{FF2B5EF4-FFF2-40B4-BE49-F238E27FC236}">
                <a16:creationId xmlns:a16="http://schemas.microsoft.com/office/drawing/2014/main" id="{101867CA-E60E-4F71-9A83-DCBF50B9DD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7" name="Freeform 16">
            <a:extLst>
              <a:ext uri="{FF2B5EF4-FFF2-40B4-BE49-F238E27FC236}">
                <a16:creationId xmlns:a16="http://schemas.microsoft.com/office/drawing/2014/main" id="{66C64BDF-F8AD-4748-8D5F-74F4530D7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Freeform 18">
            <a:extLst>
              <a:ext uri="{FF2B5EF4-FFF2-40B4-BE49-F238E27FC236}">
                <a16:creationId xmlns:a16="http://schemas.microsoft.com/office/drawing/2014/main" id="{F79D7B67-3FD5-4EAB-A55C-C0ABF0CB2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7938" y="3165071"/>
            <a:ext cx="11337749" cy="3146030"/>
          </a:xfrm>
          <a:custGeom>
            <a:avLst/>
            <a:gdLst>
              <a:gd name="connsiteX0" fmla="*/ 11201371 w 11337749"/>
              <a:gd name="connsiteY0" fmla="*/ 0 h 3146030"/>
              <a:gd name="connsiteX1" fmla="*/ 11337749 w 11337749"/>
              <a:gd name="connsiteY1" fmla="*/ 2542023 h 3146030"/>
              <a:gd name="connsiteX2" fmla="*/ 8492 w 11337749"/>
              <a:gd name="connsiteY2" fmla="*/ 3146030 h 3146030"/>
              <a:gd name="connsiteX3" fmla="*/ 2 w 11337749"/>
              <a:gd name="connsiteY3" fmla="*/ 587735 h 3146030"/>
              <a:gd name="connsiteX4" fmla="*/ 0 w 11337749"/>
              <a:gd name="connsiteY4" fmla="*/ 587038 h 3146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7749" h="3146030">
                <a:moveTo>
                  <a:pt x="11201371" y="0"/>
                </a:moveTo>
                <a:lnTo>
                  <a:pt x="11337749" y="2542023"/>
                </a:lnTo>
                <a:lnTo>
                  <a:pt x="8492" y="3146030"/>
                </a:lnTo>
                <a:cubicBezTo>
                  <a:pt x="10785" y="2572498"/>
                  <a:pt x="1900" y="1389730"/>
                  <a:pt x="2" y="587735"/>
                </a:cubicBezTo>
                <a:lnTo>
                  <a:pt x="0" y="587038"/>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Freeform 20">
            <a:extLst>
              <a:ext uri="{FF2B5EF4-FFF2-40B4-BE49-F238E27FC236}">
                <a16:creationId xmlns:a16="http://schemas.microsoft.com/office/drawing/2014/main" id="{33828123-C905-415B-832E-3BEA209D2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2" name="Title 1">
            <a:extLst>
              <a:ext uri="{FF2B5EF4-FFF2-40B4-BE49-F238E27FC236}">
                <a16:creationId xmlns:a16="http://schemas.microsoft.com/office/drawing/2014/main" id="{56F05ADC-9B92-49B4-9AFA-D070DE219730}"/>
              </a:ext>
            </a:extLst>
          </p:cNvPr>
          <p:cNvSpPr>
            <a:spLocks noGrp="1"/>
          </p:cNvSpPr>
          <p:nvPr>
            <p:ph type="title"/>
          </p:nvPr>
        </p:nvSpPr>
        <p:spPr>
          <a:xfrm rot="21420000">
            <a:off x="532474" y="3680423"/>
            <a:ext cx="10178799" cy="1346996"/>
          </a:xfrm>
        </p:spPr>
        <p:txBody>
          <a:bodyPr vert="horz" lIns="91440" tIns="45720" rIns="91440" bIns="45720" rtlCol="0" anchor="b">
            <a:normAutofit/>
          </a:bodyPr>
          <a:lstStyle/>
          <a:p>
            <a:pPr algn="r"/>
            <a:r>
              <a:rPr lang="en-US" sz="8000">
                <a:solidFill>
                  <a:schemeClr val="bg1"/>
                </a:solidFill>
              </a:rPr>
              <a:t>Do you like to build?</a:t>
            </a:r>
          </a:p>
        </p:txBody>
      </p:sp>
      <p:sp>
        <p:nvSpPr>
          <p:cNvPr id="33" name="Rectangle 32">
            <a:extLst>
              <a:ext uri="{FF2B5EF4-FFF2-40B4-BE49-F238E27FC236}">
                <a16:creationId xmlns:a16="http://schemas.microsoft.com/office/drawing/2014/main" id="{477C8BB1-85B5-4F8D-8794-8AA0EA560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1365">
            <a:off x="1501741" y="374235"/>
            <a:ext cx="228600" cy="228600"/>
          </a:xfrm>
          <a:prstGeom prst="rect">
            <a:avLst/>
          </a:prstGeom>
          <a:solidFill>
            <a:srgbClr val="EA2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3455D90-57A9-4F9E-B409-5EC537A2A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1365">
            <a:off x="10696541" y="2504332"/>
            <a:ext cx="228600" cy="228600"/>
          </a:xfrm>
          <a:prstGeom prst="rect">
            <a:avLst/>
          </a:prstGeom>
          <a:solidFill>
            <a:srgbClr val="EA2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5-Point Star 22">
            <a:extLst>
              <a:ext uri="{FF2B5EF4-FFF2-40B4-BE49-F238E27FC236}">
                <a16:creationId xmlns:a16="http://schemas.microsoft.com/office/drawing/2014/main" id="{2CA9F18C-BF69-4D91-AF02-32BBC3A613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5183431" y="5370202"/>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D63B8BF3-BB2A-4E2A-8D39-5F2639C6805A}"/>
              </a:ext>
            </a:extLst>
          </p:cNvPr>
          <p:cNvSpPr>
            <a:spLocks noGrp="1"/>
          </p:cNvSpPr>
          <p:nvPr>
            <p:ph type="body" sz="half" idx="2"/>
          </p:nvPr>
        </p:nvSpPr>
        <p:spPr>
          <a:xfrm rot="21420000">
            <a:off x="571890" y="4824645"/>
            <a:ext cx="10178799" cy="550333"/>
          </a:xfrm>
        </p:spPr>
        <p:txBody>
          <a:bodyPr vert="horz" lIns="91440" tIns="45720" rIns="91440" bIns="45720" rtlCol="0" anchor="t">
            <a:normAutofit/>
          </a:bodyPr>
          <a:lstStyle/>
          <a:p>
            <a:pPr algn="r"/>
            <a:r>
              <a:rPr lang="en-US" sz="2800">
                <a:solidFill>
                  <a:schemeClr val="bg1"/>
                </a:solidFill>
              </a:rPr>
              <a:t>What do you like to use?</a:t>
            </a:r>
          </a:p>
        </p:txBody>
      </p:sp>
      <p:pic>
        <p:nvPicPr>
          <p:cNvPr id="8" name="Picture 7" descr="A picture containing sky, outdoor, nature, brick&#10;&#10;Description automatically generated">
            <a:extLst>
              <a:ext uri="{FF2B5EF4-FFF2-40B4-BE49-F238E27FC236}">
                <a16:creationId xmlns:a16="http://schemas.microsoft.com/office/drawing/2014/main" id="{AFED1C1C-DEC8-4E6A-8A74-D5964A749DC7}"/>
              </a:ext>
            </a:extLst>
          </p:cNvPr>
          <p:cNvPicPr>
            <a:picLocks noChangeAspect="1"/>
          </p:cNvPicPr>
          <p:nvPr/>
        </p:nvPicPr>
        <p:blipFill rotWithShape="1">
          <a:blip r:embed="rId4">
            <a:extLst>
              <a:ext uri="{28A0092B-C50C-407E-A947-70E740481C1C}">
                <a14:useLocalDpi xmlns:a14="http://schemas.microsoft.com/office/drawing/2010/main" val="0"/>
              </a:ext>
            </a:extLst>
          </a:blip>
          <a:srcRect t="1267"/>
          <a:stretch/>
        </p:blipFill>
        <p:spPr>
          <a:xfrm rot="21420000">
            <a:off x="-98391" y="-136148"/>
            <a:ext cx="5487181" cy="3616286"/>
          </a:xfrm>
          <a:custGeom>
            <a:avLst/>
            <a:gdLst/>
            <a:ahLst/>
            <a:cxnLst/>
            <a:rect l="l" t="t" r="r" b="b"/>
            <a:pathLst>
              <a:path w="5487181" h="3616286">
                <a:moveTo>
                  <a:pt x="189521" y="0"/>
                </a:moveTo>
                <a:lnTo>
                  <a:pt x="5487181" y="277638"/>
                </a:lnTo>
                <a:lnTo>
                  <a:pt x="5487181" y="3616286"/>
                </a:lnTo>
                <a:lnTo>
                  <a:pt x="0" y="3616286"/>
                </a:lnTo>
                <a:close/>
              </a:path>
            </a:pathLst>
          </a:custGeom>
        </p:spPr>
      </p:pic>
      <p:pic>
        <p:nvPicPr>
          <p:cNvPr id="6" name="Content Placeholder 5" descr="A group of children playing with blocks&#10;&#10;Description automatically generated with low confidence">
            <a:extLst>
              <a:ext uri="{FF2B5EF4-FFF2-40B4-BE49-F238E27FC236}">
                <a16:creationId xmlns:a16="http://schemas.microsoft.com/office/drawing/2014/main" id="{1138D1B9-AF8B-4671-B9C1-5ACBD130AECA}"/>
              </a:ext>
            </a:extLst>
          </p:cNvPr>
          <p:cNvPicPr>
            <a:picLocks noGrp="1" noChangeAspect="1"/>
          </p:cNvPicPr>
          <p:nvPr>
            <p:ph sz="quarter" idx="13"/>
          </p:nvPr>
        </p:nvPicPr>
        <p:blipFill rotWithShape="1">
          <a:blip r:embed="rId5">
            <a:extLst>
              <a:ext uri="{28A0092B-C50C-407E-A947-70E740481C1C}">
                <a14:useLocalDpi xmlns:a14="http://schemas.microsoft.com/office/drawing/2010/main" val="0"/>
              </a:ext>
            </a:extLst>
          </a:blip>
          <a:srcRect r="-3" b="20790"/>
          <a:stretch/>
        </p:blipFill>
        <p:spPr>
          <a:xfrm rot="21420000">
            <a:off x="5513734" y="-147441"/>
            <a:ext cx="5546949" cy="3339160"/>
          </a:xfrm>
          <a:custGeom>
            <a:avLst/>
            <a:gdLst/>
            <a:ahLst/>
            <a:cxnLst/>
            <a:rect l="l" t="t" r="r" b="b"/>
            <a:pathLst>
              <a:path w="5546949" h="3339160">
                <a:moveTo>
                  <a:pt x="0" y="0"/>
                </a:moveTo>
                <a:lnTo>
                  <a:pt x="5546949" y="290703"/>
                </a:lnTo>
                <a:lnTo>
                  <a:pt x="5546948" y="3339160"/>
                </a:lnTo>
                <a:lnTo>
                  <a:pt x="0" y="3339160"/>
                </a:lnTo>
                <a:close/>
              </a:path>
            </a:pathLst>
          </a:custGeom>
        </p:spPr>
      </p:pic>
      <p:sp>
        <p:nvSpPr>
          <p:cNvPr id="3" name="TextBox 2">
            <a:extLst>
              <a:ext uri="{FF2B5EF4-FFF2-40B4-BE49-F238E27FC236}">
                <a16:creationId xmlns:a16="http://schemas.microsoft.com/office/drawing/2014/main" id="{BFED6102-8708-63C7-F5F7-9B077DE0BD26}"/>
              </a:ext>
            </a:extLst>
          </p:cNvPr>
          <p:cNvSpPr txBox="1"/>
          <p:nvPr/>
        </p:nvSpPr>
        <p:spPr>
          <a:xfrm rot="21440891">
            <a:off x="524065" y="5292855"/>
            <a:ext cx="4326337" cy="369332"/>
          </a:xfrm>
          <a:prstGeom prst="rect">
            <a:avLst/>
          </a:prstGeom>
          <a:noFill/>
        </p:spPr>
        <p:txBody>
          <a:bodyPr wrap="square" rtlCol="0">
            <a:spAutoFit/>
          </a:bodyPr>
          <a:lstStyle/>
          <a:p>
            <a:pPr algn="ctr"/>
            <a:r>
              <a:rPr lang="en-US" spc="300" dirty="0">
                <a:solidFill>
                  <a:schemeClr val="bg1"/>
                </a:solidFill>
              </a:rPr>
              <a:t>Let’s build a house</a:t>
            </a:r>
          </a:p>
        </p:txBody>
      </p:sp>
    </p:spTree>
    <p:extLst>
      <p:ext uri="{BB962C8B-B14F-4D97-AF65-F5344CB8AC3E}">
        <p14:creationId xmlns:p14="http://schemas.microsoft.com/office/powerpoint/2010/main" val="60312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C8EE-267E-4850-A928-61747A53ED87}"/>
              </a:ext>
            </a:extLst>
          </p:cNvPr>
          <p:cNvSpPr>
            <a:spLocks noGrp="1"/>
          </p:cNvSpPr>
          <p:nvPr>
            <p:ph type="title"/>
          </p:nvPr>
        </p:nvSpPr>
        <p:spPr>
          <a:xfrm>
            <a:off x="693643" y="292210"/>
            <a:ext cx="4126860" cy="797615"/>
          </a:xfrm>
        </p:spPr>
        <p:txBody>
          <a:bodyPr/>
          <a:lstStyle/>
          <a:p>
            <a:r>
              <a:rPr lang="en-US" dirty="0"/>
              <a:t>Build</a:t>
            </a:r>
          </a:p>
        </p:txBody>
      </p:sp>
      <p:sp>
        <p:nvSpPr>
          <p:cNvPr id="3" name="Content Placeholder 2">
            <a:extLst>
              <a:ext uri="{FF2B5EF4-FFF2-40B4-BE49-F238E27FC236}">
                <a16:creationId xmlns:a16="http://schemas.microsoft.com/office/drawing/2014/main" id="{5FEBBBA2-728E-47F1-BFC6-7BDAEF9F8B99}"/>
              </a:ext>
            </a:extLst>
          </p:cNvPr>
          <p:cNvSpPr>
            <a:spLocks noGrp="1"/>
          </p:cNvSpPr>
          <p:nvPr>
            <p:ph sz="quarter" idx="13"/>
          </p:nvPr>
        </p:nvSpPr>
        <p:spPr>
          <a:xfrm>
            <a:off x="5319476" y="272305"/>
            <a:ext cx="6224908" cy="5143750"/>
          </a:xfrm>
        </p:spPr>
        <p:txBody>
          <a:bodyPr>
            <a:normAutofit lnSpcReduction="10000"/>
          </a:bodyPr>
          <a:lstStyle/>
          <a:p>
            <a:pPr marL="0" marR="0" indent="0" algn="l">
              <a:lnSpc>
                <a:spcPct val="119000"/>
              </a:lnSpc>
              <a:spcBef>
                <a:spcPts val="0"/>
              </a:spcBef>
              <a:spcAft>
                <a:spcPts val="600"/>
              </a:spcAft>
              <a:buNone/>
            </a:pPr>
            <a:r>
              <a:rPr lang="en-US" sz="2200" b="1" kern="1400" dirty="0">
                <a:ln>
                  <a:noFill/>
                </a:ln>
                <a:solidFill>
                  <a:srgbClr val="0070C0"/>
                </a:solidFill>
                <a:effectLst/>
                <a:latin typeface="Calibri" panose="020F0502020204030204" pitchFamily="34" charset="0"/>
              </a:rPr>
              <a:t>FOOLISH MAN  — BLUE FRAME</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Cut out the blue frame above.  Fold the blue frame on each section and glue the ends together to make a house.  </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Cut out the blue roof and fold on the dotted line.  Put on the roof on the house.</a:t>
            </a:r>
          </a:p>
          <a:p>
            <a:pPr marL="0" marR="0" indent="0" algn="l">
              <a:lnSpc>
                <a:spcPct val="119000"/>
              </a:lnSpc>
              <a:spcBef>
                <a:spcPts val="0"/>
              </a:spcBef>
              <a:spcAft>
                <a:spcPts val="600"/>
              </a:spcAft>
              <a:buNone/>
            </a:pPr>
            <a:r>
              <a:rPr lang="en-US" sz="2200" b="1" kern="1400" dirty="0">
                <a:ln>
                  <a:noFill/>
                </a:ln>
                <a:solidFill>
                  <a:srgbClr val="CC3300"/>
                </a:solidFill>
                <a:effectLst/>
                <a:latin typeface="Calibri" panose="020F0502020204030204" pitchFamily="34" charset="0"/>
              </a:rPr>
              <a:t>WISE MAN — BROWN FRAME</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Cut out the brown frame above.  Fold the brown frame on each section and glue the ends together to make a house.  </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Cut out the brown roof and fold on the dotted line.  Put on the roof on the house.</a:t>
            </a:r>
          </a:p>
          <a:p>
            <a:endParaRPr lang="en-US" dirty="0"/>
          </a:p>
        </p:txBody>
      </p:sp>
      <p:grpSp>
        <p:nvGrpSpPr>
          <p:cNvPr id="5" name="Group 2">
            <a:extLst>
              <a:ext uri="{FF2B5EF4-FFF2-40B4-BE49-F238E27FC236}">
                <a16:creationId xmlns:a16="http://schemas.microsoft.com/office/drawing/2014/main" id="{366CCEA7-5564-4E71-B71B-0694EE50EC9A}"/>
              </a:ext>
            </a:extLst>
          </p:cNvPr>
          <p:cNvGrpSpPr>
            <a:grpSpLocks/>
          </p:cNvGrpSpPr>
          <p:nvPr/>
        </p:nvGrpSpPr>
        <p:grpSpPr bwMode="auto">
          <a:xfrm>
            <a:off x="490577" y="1089825"/>
            <a:ext cx="4329926" cy="1123136"/>
            <a:chOff x="106619040" y="105613200"/>
            <a:chExt cx="7011785" cy="1818706"/>
          </a:xfrm>
        </p:grpSpPr>
        <p:pic>
          <p:nvPicPr>
            <p:cNvPr id="1027" name="Picture 3">
              <a:extLst>
                <a:ext uri="{FF2B5EF4-FFF2-40B4-BE49-F238E27FC236}">
                  <a16:creationId xmlns:a16="http://schemas.microsoft.com/office/drawing/2014/main" id="{7AEEE8FB-9DA1-4D94-AB51-2D622C321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363"/>
            <a:stretch>
              <a:fillRect/>
            </a:stretch>
          </p:blipFill>
          <p:spPr bwMode="auto">
            <a:xfrm>
              <a:off x="106619040" y="105613200"/>
              <a:ext cx="6995160" cy="181870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4">
              <a:extLst>
                <a:ext uri="{FF2B5EF4-FFF2-40B4-BE49-F238E27FC236}">
                  <a16:creationId xmlns:a16="http://schemas.microsoft.com/office/drawing/2014/main" id="{CA4EAB05-6D5A-430D-80B5-AED92D9FA9F8}"/>
                </a:ext>
              </a:extLst>
            </p:cNvPr>
            <p:cNvSpPr>
              <a:spLocks noChangeArrowheads="1"/>
            </p:cNvSpPr>
            <p:nvPr/>
          </p:nvSpPr>
          <p:spPr bwMode="auto">
            <a:xfrm>
              <a:off x="106718793" y="105704640"/>
              <a:ext cx="6912032" cy="1727266"/>
            </a:xfrm>
            <a:prstGeom prst="rect">
              <a:avLst/>
            </a:prstGeom>
            <a:noFill/>
            <a:ln w="57150" algn="ctr">
              <a:solidFill>
                <a:srgbClr val="2D4E6B"/>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grpSp>
        <p:nvGrpSpPr>
          <p:cNvPr id="7" name="Group 5">
            <a:extLst>
              <a:ext uri="{FF2B5EF4-FFF2-40B4-BE49-F238E27FC236}">
                <a16:creationId xmlns:a16="http://schemas.microsoft.com/office/drawing/2014/main" id="{F5A71071-515C-4EC9-9765-2495FA4CBEAE}"/>
              </a:ext>
            </a:extLst>
          </p:cNvPr>
          <p:cNvGrpSpPr>
            <a:grpSpLocks/>
          </p:cNvGrpSpPr>
          <p:nvPr/>
        </p:nvGrpSpPr>
        <p:grpSpPr bwMode="auto">
          <a:xfrm>
            <a:off x="521377" y="2329825"/>
            <a:ext cx="4329926" cy="1099175"/>
            <a:chOff x="106689698" y="107674757"/>
            <a:chExt cx="6995160" cy="1818705"/>
          </a:xfrm>
        </p:grpSpPr>
        <p:pic>
          <p:nvPicPr>
            <p:cNvPr id="1030" name="Picture 6">
              <a:extLst>
                <a:ext uri="{FF2B5EF4-FFF2-40B4-BE49-F238E27FC236}">
                  <a16:creationId xmlns:a16="http://schemas.microsoft.com/office/drawing/2014/main" id="{F60939C9-1058-4092-BB6C-FA9ECD97D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0363"/>
            <a:stretch>
              <a:fillRect/>
            </a:stretch>
          </p:blipFill>
          <p:spPr bwMode="auto">
            <a:xfrm>
              <a:off x="106689698" y="107674757"/>
              <a:ext cx="6995160" cy="181870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7">
              <a:extLst>
                <a:ext uri="{FF2B5EF4-FFF2-40B4-BE49-F238E27FC236}">
                  <a16:creationId xmlns:a16="http://schemas.microsoft.com/office/drawing/2014/main" id="{62F0A01B-761A-459A-A5A6-137D962F4DD4}"/>
                </a:ext>
              </a:extLst>
            </p:cNvPr>
            <p:cNvSpPr>
              <a:spLocks noChangeArrowheads="1"/>
            </p:cNvSpPr>
            <p:nvPr/>
          </p:nvSpPr>
          <p:spPr bwMode="auto">
            <a:xfrm>
              <a:off x="106752044" y="107674757"/>
              <a:ext cx="6932814" cy="1727266"/>
            </a:xfrm>
            <a:prstGeom prst="rect">
              <a:avLst/>
            </a:prstGeom>
            <a:noFill/>
            <a:ln w="57150" algn="ctr">
              <a:solidFill>
                <a:srgbClr val="773E18"/>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grpSp>
        <p:nvGrpSpPr>
          <p:cNvPr id="26" name="Group 25">
            <a:extLst>
              <a:ext uri="{FF2B5EF4-FFF2-40B4-BE49-F238E27FC236}">
                <a16:creationId xmlns:a16="http://schemas.microsoft.com/office/drawing/2014/main" id="{0E14629B-53A6-4612-A7F5-4F002DF8F4D8}"/>
              </a:ext>
            </a:extLst>
          </p:cNvPr>
          <p:cNvGrpSpPr/>
          <p:nvPr/>
        </p:nvGrpSpPr>
        <p:grpSpPr>
          <a:xfrm>
            <a:off x="693643" y="3724507"/>
            <a:ext cx="1213216" cy="1450798"/>
            <a:chOff x="693643" y="3724507"/>
            <a:chExt cx="1213216" cy="1450798"/>
          </a:xfrm>
        </p:grpSpPr>
        <p:pic>
          <p:nvPicPr>
            <p:cNvPr id="14" name="Picture 3">
              <a:extLst>
                <a:ext uri="{FF2B5EF4-FFF2-40B4-BE49-F238E27FC236}">
                  <a16:creationId xmlns:a16="http://schemas.microsoft.com/office/drawing/2014/main" id="{FEA7D358-4E9D-4813-AC52-D0B1BB73C2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0" t="50363" r="3555"/>
            <a:stretch/>
          </p:blipFill>
          <p:spPr bwMode="auto">
            <a:xfrm>
              <a:off x="828907" y="4052169"/>
              <a:ext cx="962181" cy="112313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1" name="Rectangle 10">
              <a:extLst>
                <a:ext uri="{FF2B5EF4-FFF2-40B4-BE49-F238E27FC236}">
                  <a16:creationId xmlns:a16="http://schemas.microsoft.com/office/drawing/2014/main" id="{D55DE38F-4B0C-49A2-B2D6-9FD3150C436E}"/>
                </a:ext>
              </a:extLst>
            </p:cNvPr>
            <p:cNvSpPr/>
            <p:nvPr/>
          </p:nvSpPr>
          <p:spPr>
            <a:xfrm>
              <a:off x="828907" y="4052169"/>
              <a:ext cx="962181" cy="109917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00172254-43A3-4BD7-9A1B-36061811E6E3}"/>
                </a:ext>
              </a:extLst>
            </p:cNvPr>
            <p:cNvCxnSpPr>
              <a:cxnSpLocks/>
            </p:cNvCxnSpPr>
            <p:nvPr/>
          </p:nvCxnSpPr>
          <p:spPr>
            <a:xfrm flipV="1">
              <a:off x="693643" y="3724507"/>
              <a:ext cx="644503" cy="42374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734053B-7517-41B5-891A-28CEC0360C81}"/>
                </a:ext>
              </a:extLst>
            </p:cNvPr>
            <p:cNvCxnSpPr/>
            <p:nvPr/>
          </p:nvCxnSpPr>
          <p:spPr>
            <a:xfrm>
              <a:off x="1338146" y="3724507"/>
              <a:ext cx="568713" cy="42374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D9576035-B55A-45C3-B5FD-CAA726D6FA83}"/>
              </a:ext>
            </a:extLst>
          </p:cNvPr>
          <p:cNvGrpSpPr/>
          <p:nvPr/>
        </p:nvGrpSpPr>
        <p:grpSpPr>
          <a:xfrm>
            <a:off x="3023637" y="3936380"/>
            <a:ext cx="1577234" cy="1522417"/>
            <a:chOff x="3002402" y="3647882"/>
            <a:chExt cx="1577234" cy="1522417"/>
          </a:xfrm>
        </p:grpSpPr>
        <p:sp>
          <p:nvSpPr>
            <p:cNvPr id="20" name="Cube 19">
              <a:extLst>
                <a:ext uri="{FF2B5EF4-FFF2-40B4-BE49-F238E27FC236}">
                  <a16:creationId xmlns:a16="http://schemas.microsoft.com/office/drawing/2014/main" id="{DDCAD973-D192-4EB1-A0B1-D264D8814B19}"/>
                </a:ext>
              </a:extLst>
            </p:cNvPr>
            <p:cNvSpPr/>
            <p:nvPr/>
          </p:nvSpPr>
          <p:spPr>
            <a:xfrm>
              <a:off x="3002402" y="3886770"/>
              <a:ext cx="1277580" cy="1283529"/>
            </a:xfrm>
            <a:prstGeom prst="cube">
              <a:avLst>
                <a:gd name="adj" fmla="val 16826"/>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BCF3F51A-0174-43C2-98DC-1ADD082431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331" r="48645" b="50363"/>
            <a:stretch/>
          </p:blipFill>
          <p:spPr bwMode="auto">
            <a:xfrm>
              <a:off x="3002402" y="4071124"/>
              <a:ext cx="1040240" cy="10991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1" name="Half Frame 20">
              <a:extLst>
                <a:ext uri="{FF2B5EF4-FFF2-40B4-BE49-F238E27FC236}">
                  <a16:creationId xmlns:a16="http://schemas.microsoft.com/office/drawing/2014/main" id="{9F23D416-F730-407C-8DBA-16AB75631132}"/>
                </a:ext>
              </a:extLst>
            </p:cNvPr>
            <p:cNvSpPr/>
            <p:nvPr/>
          </p:nvSpPr>
          <p:spPr>
            <a:xfrm rot="2494606">
              <a:off x="3155004" y="3647882"/>
              <a:ext cx="1424632" cy="1000742"/>
            </a:xfrm>
            <a:prstGeom prst="halfFrame">
              <a:avLst>
                <a:gd name="adj1" fmla="val 29990"/>
                <a:gd name="adj2" fmla="val 4361"/>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141034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transport, military vehicle&#10;&#10;Description automatically generated">
            <a:extLst>
              <a:ext uri="{FF2B5EF4-FFF2-40B4-BE49-F238E27FC236}">
                <a16:creationId xmlns:a16="http://schemas.microsoft.com/office/drawing/2014/main" id="{A59F657F-47F0-4875-B14E-F00947A99370}"/>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0"/>
            <a:ext cx="11698941" cy="5539418"/>
          </a:xfrm>
        </p:spPr>
      </p:pic>
      <p:sp>
        <p:nvSpPr>
          <p:cNvPr id="2" name="Title 1">
            <a:extLst>
              <a:ext uri="{FF2B5EF4-FFF2-40B4-BE49-F238E27FC236}">
                <a16:creationId xmlns:a16="http://schemas.microsoft.com/office/drawing/2014/main" id="{49FB96E3-4277-46E1-A7B4-526A07AA56C2}"/>
              </a:ext>
            </a:extLst>
          </p:cNvPr>
          <p:cNvSpPr>
            <a:spLocks noGrp="1"/>
          </p:cNvSpPr>
          <p:nvPr>
            <p:ph type="title"/>
          </p:nvPr>
        </p:nvSpPr>
        <p:spPr>
          <a:xfrm>
            <a:off x="646770" y="5539418"/>
            <a:ext cx="4126860" cy="797615"/>
          </a:xfrm>
        </p:spPr>
        <p:txBody>
          <a:bodyPr/>
          <a:lstStyle/>
          <a:p>
            <a:r>
              <a:rPr lang="en-US" dirty="0">
                <a:solidFill>
                  <a:schemeClr val="bg1"/>
                </a:solidFill>
              </a:rPr>
              <a:t>Matthew 7:24-28</a:t>
            </a:r>
          </a:p>
        </p:txBody>
      </p:sp>
      <p:sp>
        <p:nvSpPr>
          <p:cNvPr id="4" name="Text Placeholder 3">
            <a:extLst>
              <a:ext uri="{FF2B5EF4-FFF2-40B4-BE49-F238E27FC236}">
                <a16:creationId xmlns:a16="http://schemas.microsoft.com/office/drawing/2014/main" id="{FEF686E6-FA75-46E7-AFFA-06C83A5158EE}"/>
              </a:ext>
            </a:extLst>
          </p:cNvPr>
          <p:cNvSpPr>
            <a:spLocks noGrp="1"/>
          </p:cNvSpPr>
          <p:nvPr>
            <p:ph type="body" sz="half" idx="2"/>
          </p:nvPr>
        </p:nvSpPr>
        <p:spPr>
          <a:xfrm>
            <a:off x="1717287" y="178420"/>
            <a:ext cx="9857679" cy="1279706"/>
          </a:xfrm>
        </p:spPr>
        <p:txBody>
          <a:bodyPr>
            <a:normAutofit/>
          </a:bodyPr>
          <a:lstStyle/>
          <a:p>
            <a:pPr algn="l">
              <a:lnSpc>
                <a:spcPct val="100000"/>
              </a:lnSpc>
            </a:pPr>
            <a:r>
              <a:rPr lang="en-US" cap="none" baseline="30000" dirty="0">
                <a:latin typeface="Aharoni" panose="02010803020104030203" pitchFamily="2" charset="-79"/>
                <a:cs typeface="Aharoni" panose="02010803020104030203" pitchFamily="2" charset="-79"/>
              </a:rPr>
              <a:t>24 </a:t>
            </a:r>
            <a:r>
              <a:rPr lang="en-US" cap="none" dirty="0">
                <a:latin typeface="Aharoni" panose="02010803020104030203" pitchFamily="2" charset="-79"/>
                <a:cs typeface="Aharoni" panose="02010803020104030203" pitchFamily="2" charset="-79"/>
              </a:rPr>
              <a:t>“So then, everyone who hears my words and puts them into practice is like a wise man. </a:t>
            </a:r>
          </a:p>
          <a:p>
            <a:pPr algn="l">
              <a:lnSpc>
                <a:spcPct val="100000"/>
              </a:lnSpc>
            </a:pPr>
            <a:r>
              <a:rPr lang="en-US" cap="none" dirty="0">
                <a:latin typeface="Aharoni" panose="02010803020104030203" pitchFamily="2" charset="-79"/>
                <a:cs typeface="Aharoni" panose="02010803020104030203" pitchFamily="2" charset="-79"/>
              </a:rPr>
              <a:t>He builds his house on the rock. </a:t>
            </a:r>
          </a:p>
          <a:p>
            <a:endParaRPr lang="en-US" dirty="0"/>
          </a:p>
        </p:txBody>
      </p:sp>
      <p:sp>
        <p:nvSpPr>
          <p:cNvPr id="8" name="TextBox 7">
            <a:extLst>
              <a:ext uri="{FF2B5EF4-FFF2-40B4-BE49-F238E27FC236}">
                <a16:creationId xmlns:a16="http://schemas.microsoft.com/office/drawing/2014/main" id="{E548AA56-92DA-41AE-B473-51E4DBEAA9F9}"/>
              </a:ext>
            </a:extLst>
          </p:cNvPr>
          <p:cNvSpPr txBox="1"/>
          <p:nvPr/>
        </p:nvSpPr>
        <p:spPr>
          <a:xfrm>
            <a:off x="646770" y="4893087"/>
            <a:ext cx="11081907" cy="646331"/>
          </a:xfrm>
          <a:prstGeom prst="rect">
            <a:avLst/>
          </a:prstGeom>
          <a:noFill/>
        </p:spPr>
        <p:txBody>
          <a:bodyPr wrap="square">
            <a:spAutoFit/>
          </a:bodyPr>
          <a:lstStyle/>
          <a:p>
            <a:pPr algn="r"/>
            <a:r>
              <a:rPr lang="en-US" baseline="30000" dirty="0">
                <a:solidFill>
                  <a:schemeClr val="bg1"/>
                </a:solidFill>
                <a:latin typeface="Aharoni" panose="02010803020104030203" pitchFamily="2" charset="-79"/>
                <a:cs typeface="Aharoni" panose="02010803020104030203" pitchFamily="2" charset="-79"/>
              </a:rPr>
              <a:t>26 </a:t>
            </a:r>
            <a:r>
              <a:rPr lang="en-US" dirty="0">
                <a:solidFill>
                  <a:schemeClr val="bg1"/>
                </a:solidFill>
                <a:latin typeface="Aharoni" panose="02010803020104030203" pitchFamily="2" charset="-79"/>
                <a:cs typeface="Aharoni" panose="02010803020104030203" pitchFamily="2" charset="-79"/>
              </a:rPr>
              <a:t>But everyone who hears my words and does not put them into practice is like a foolish man. </a:t>
            </a:r>
          </a:p>
          <a:p>
            <a:pPr algn="r"/>
            <a:r>
              <a:rPr lang="en-US" dirty="0">
                <a:solidFill>
                  <a:schemeClr val="bg1"/>
                </a:solidFill>
                <a:latin typeface="Aharoni" panose="02010803020104030203" pitchFamily="2" charset="-79"/>
                <a:cs typeface="Aharoni" panose="02010803020104030203" pitchFamily="2" charset="-79"/>
              </a:rPr>
              <a:t>He builds his house on sand. </a:t>
            </a:r>
          </a:p>
        </p:txBody>
      </p:sp>
    </p:spTree>
    <p:extLst>
      <p:ext uri="{BB962C8B-B14F-4D97-AF65-F5344CB8AC3E}">
        <p14:creationId xmlns:p14="http://schemas.microsoft.com/office/powerpoint/2010/main" val="3099483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mountain, rock, outdoor, nature&#10;&#10;Description automatically generated">
            <a:extLst>
              <a:ext uri="{FF2B5EF4-FFF2-40B4-BE49-F238E27FC236}">
                <a16:creationId xmlns:a16="http://schemas.microsoft.com/office/drawing/2014/main" id="{FFAD597C-7F97-405C-809A-F069C2111313}"/>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0"/>
            <a:ext cx="11672047" cy="5567267"/>
          </a:xfrm>
        </p:spPr>
      </p:pic>
      <p:sp>
        <p:nvSpPr>
          <p:cNvPr id="2" name="Title 1">
            <a:extLst>
              <a:ext uri="{FF2B5EF4-FFF2-40B4-BE49-F238E27FC236}">
                <a16:creationId xmlns:a16="http://schemas.microsoft.com/office/drawing/2014/main" id="{C1146945-83A4-49F2-8637-55CD71CC2B7E}"/>
              </a:ext>
            </a:extLst>
          </p:cNvPr>
          <p:cNvSpPr>
            <a:spLocks noGrp="1"/>
          </p:cNvSpPr>
          <p:nvPr>
            <p:ph type="title"/>
          </p:nvPr>
        </p:nvSpPr>
        <p:spPr>
          <a:xfrm>
            <a:off x="693643" y="255494"/>
            <a:ext cx="4126860" cy="914400"/>
          </a:xfrm>
        </p:spPr>
        <p:txBody>
          <a:bodyPr/>
          <a:lstStyle/>
          <a:p>
            <a:r>
              <a:rPr lang="en-US" dirty="0"/>
              <a:t>Jesus is the rock</a:t>
            </a:r>
          </a:p>
        </p:txBody>
      </p:sp>
      <p:sp>
        <p:nvSpPr>
          <p:cNvPr id="4" name="Text Placeholder 3">
            <a:extLst>
              <a:ext uri="{FF2B5EF4-FFF2-40B4-BE49-F238E27FC236}">
                <a16:creationId xmlns:a16="http://schemas.microsoft.com/office/drawing/2014/main" id="{72562BD8-52C7-46C2-95A8-23D3C6FF163D}"/>
              </a:ext>
            </a:extLst>
          </p:cNvPr>
          <p:cNvSpPr>
            <a:spLocks noGrp="1"/>
          </p:cNvSpPr>
          <p:nvPr>
            <p:ph type="body" sz="half" idx="2"/>
          </p:nvPr>
        </p:nvSpPr>
        <p:spPr>
          <a:xfrm>
            <a:off x="693643" y="1290733"/>
            <a:ext cx="4126861" cy="2665533"/>
          </a:xfrm>
        </p:spPr>
        <p:txBody>
          <a:bodyPr/>
          <a:lstStyle/>
          <a:p>
            <a:r>
              <a:rPr lang="en-US" dirty="0"/>
              <a:t>He doesn’t change</a:t>
            </a:r>
          </a:p>
          <a:p>
            <a:r>
              <a:rPr lang="en-US" dirty="0"/>
              <a:t>His word is always true</a:t>
            </a:r>
          </a:p>
          <a:p>
            <a:r>
              <a:rPr lang="en-US" dirty="0"/>
              <a:t>It is a firm place to stand</a:t>
            </a:r>
          </a:p>
          <a:p>
            <a:r>
              <a:rPr lang="en-US" dirty="0"/>
              <a:t>He is strong</a:t>
            </a:r>
          </a:p>
          <a:p>
            <a:endParaRPr lang="en-US" dirty="0"/>
          </a:p>
        </p:txBody>
      </p:sp>
      <p:sp>
        <p:nvSpPr>
          <p:cNvPr id="7" name="Rectangle 6">
            <a:extLst>
              <a:ext uri="{FF2B5EF4-FFF2-40B4-BE49-F238E27FC236}">
                <a16:creationId xmlns:a16="http://schemas.microsoft.com/office/drawing/2014/main" id="{3319D5F5-FE5E-4EE1-8FD9-9947665DAFF7}"/>
              </a:ext>
            </a:extLst>
          </p:cNvPr>
          <p:cNvSpPr/>
          <p:nvPr/>
        </p:nvSpPr>
        <p:spPr>
          <a:xfrm>
            <a:off x="5514146" y="2453268"/>
            <a:ext cx="4396336" cy="198426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dirty="0">
                <a:solidFill>
                  <a:schemeClr val="accent1">
                    <a:lumMod val="75000"/>
                  </a:schemeClr>
                </a:solidFill>
              </a:rPr>
              <a:t>My God is my rock</a:t>
            </a:r>
          </a:p>
          <a:p>
            <a:pPr algn="ctr"/>
            <a:r>
              <a:rPr lang="en-US" sz="3200" dirty="0">
                <a:solidFill>
                  <a:schemeClr val="accent1">
                    <a:lumMod val="75000"/>
                  </a:schemeClr>
                </a:solidFill>
              </a:rPr>
              <a:t>In whom I take refuge.</a:t>
            </a:r>
          </a:p>
          <a:p>
            <a:pPr algn="ctr"/>
            <a:r>
              <a:rPr lang="en-US" sz="3200" dirty="0">
                <a:solidFill>
                  <a:schemeClr val="accent1">
                    <a:lumMod val="75000"/>
                  </a:schemeClr>
                </a:solidFill>
              </a:rPr>
              <a:t>Psalms  18:2</a:t>
            </a:r>
          </a:p>
        </p:txBody>
      </p:sp>
      <p:sp>
        <p:nvSpPr>
          <p:cNvPr id="8" name="TextBox 7">
            <a:extLst>
              <a:ext uri="{FF2B5EF4-FFF2-40B4-BE49-F238E27FC236}">
                <a16:creationId xmlns:a16="http://schemas.microsoft.com/office/drawing/2014/main" id="{B37751F1-E3E7-4A69-9851-9AD4669AE836}"/>
              </a:ext>
            </a:extLst>
          </p:cNvPr>
          <p:cNvSpPr txBox="1"/>
          <p:nvPr/>
        </p:nvSpPr>
        <p:spPr>
          <a:xfrm>
            <a:off x="363836" y="5688106"/>
            <a:ext cx="10519754" cy="646331"/>
          </a:xfrm>
          <a:prstGeom prst="rect">
            <a:avLst/>
          </a:prstGeom>
          <a:noFill/>
        </p:spPr>
        <p:txBody>
          <a:bodyPr wrap="square" rtlCol="0">
            <a:spAutoFit/>
          </a:bodyPr>
          <a:lstStyle/>
          <a:p>
            <a:r>
              <a:rPr lang="en-US" dirty="0"/>
              <a:t>The </a:t>
            </a:r>
            <a:r>
              <a:rPr lang="en-US" cap="small" dirty="0">
                <a:effectLst/>
              </a:rPr>
              <a:t>Lord</a:t>
            </a:r>
            <a:r>
              <a:rPr lang="en-US" dirty="0"/>
              <a:t> is my rock and my place of safety. He is the God who saves me.</a:t>
            </a:r>
            <a:br>
              <a:rPr lang="en-US" dirty="0"/>
            </a:br>
            <a:r>
              <a:rPr lang="en-US" dirty="0"/>
              <a:t>    My God is my rock. I go to him for safety.</a:t>
            </a:r>
          </a:p>
        </p:txBody>
      </p:sp>
    </p:spTree>
    <p:extLst>
      <p:ext uri="{BB962C8B-B14F-4D97-AF65-F5344CB8AC3E}">
        <p14:creationId xmlns:p14="http://schemas.microsoft.com/office/powerpoint/2010/main" val="613297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10;&#10;Description automatically generated">
            <a:extLst>
              <a:ext uri="{FF2B5EF4-FFF2-40B4-BE49-F238E27FC236}">
                <a16:creationId xmlns:a16="http://schemas.microsoft.com/office/drawing/2014/main" id="{50528E1C-ECC6-4EAD-9E04-F844BD20613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 y="0"/>
            <a:ext cx="11672047" cy="5544943"/>
          </a:xfrm>
        </p:spPr>
      </p:pic>
      <p:sp>
        <p:nvSpPr>
          <p:cNvPr id="2" name="Title 1">
            <a:extLst>
              <a:ext uri="{FF2B5EF4-FFF2-40B4-BE49-F238E27FC236}">
                <a16:creationId xmlns:a16="http://schemas.microsoft.com/office/drawing/2014/main" id="{49FB96E3-4277-46E1-A7B4-526A07AA56C2}"/>
              </a:ext>
            </a:extLst>
          </p:cNvPr>
          <p:cNvSpPr>
            <a:spLocks noGrp="1"/>
          </p:cNvSpPr>
          <p:nvPr>
            <p:ph type="title"/>
          </p:nvPr>
        </p:nvSpPr>
        <p:spPr>
          <a:xfrm>
            <a:off x="646770" y="5539418"/>
            <a:ext cx="4126860" cy="797615"/>
          </a:xfrm>
        </p:spPr>
        <p:txBody>
          <a:bodyPr/>
          <a:lstStyle/>
          <a:p>
            <a:r>
              <a:rPr lang="en-US" dirty="0">
                <a:solidFill>
                  <a:schemeClr val="bg1"/>
                </a:solidFill>
              </a:rPr>
              <a:t>Matthew 7:24-28</a:t>
            </a:r>
          </a:p>
        </p:txBody>
      </p:sp>
      <p:sp>
        <p:nvSpPr>
          <p:cNvPr id="4" name="Text Placeholder 3">
            <a:extLst>
              <a:ext uri="{FF2B5EF4-FFF2-40B4-BE49-F238E27FC236}">
                <a16:creationId xmlns:a16="http://schemas.microsoft.com/office/drawing/2014/main" id="{FEF686E6-FA75-46E7-AFFA-06C83A5158EE}"/>
              </a:ext>
            </a:extLst>
          </p:cNvPr>
          <p:cNvSpPr>
            <a:spLocks noGrp="1"/>
          </p:cNvSpPr>
          <p:nvPr>
            <p:ph type="body" sz="half" idx="2"/>
          </p:nvPr>
        </p:nvSpPr>
        <p:spPr>
          <a:xfrm>
            <a:off x="111511" y="186887"/>
            <a:ext cx="5664821" cy="1719972"/>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pPr algn="l">
              <a:lnSpc>
                <a:spcPct val="100000"/>
              </a:lnSpc>
            </a:pPr>
            <a:r>
              <a:rPr lang="en-US" cap="none" baseline="30000" dirty="0">
                <a:solidFill>
                  <a:schemeClr val="accent1">
                    <a:lumMod val="20000"/>
                    <a:lumOff val="80000"/>
                  </a:schemeClr>
                </a:solidFill>
                <a:latin typeface="Aharoni" panose="02010803020104030203" pitchFamily="2" charset="-79"/>
                <a:cs typeface="Aharoni" panose="02010803020104030203" pitchFamily="2" charset="-79"/>
              </a:rPr>
              <a:t>24 </a:t>
            </a:r>
            <a:r>
              <a:rPr lang="en-US" cap="none" dirty="0">
                <a:solidFill>
                  <a:schemeClr val="accent1">
                    <a:lumMod val="20000"/>
                    <a:lumOff val="80000"/>
                  </a:schemeClr>
                </a:solidFill>
                <a:latin typeface="Aharoni" panose="02010803020104030203" pitchFamily="2" charset="-79"/>
                <a:cs typeface="Aharoni" panose="02010803020104030203" pitchFamily="2" charset="-79"/>
              </a:rPr>
              <a:t>“So then, everyone who hears my words and puts them into practice is like a wise man. </a:t>
            </a:r>
          </a:p>
          <a:p>
            <a:pPr algn="l">
              <a:lnSpc>
                <a:spcPct val="100000"/>
              </a:lnSpc>
            </a:pPr>
            <a:r>
              <a:rPr lang="en-US" cap="none" dirty="0">
                <a:solidFill>
                  <a:schemeClr val="accent1">
                    <a:lumMod val="20000"/>
                    <a:lumOff val="80000"/>
                  </a:schemeClr>
                </a:solidFill>
                <a:latin typeface="Aharoni" panose="02010803020104030203" pitchFamily="2" charset="-79"/>
                <a:cs typeface="Aharoni" panose="02010803020104030203" pitchFamily="2" charset="-79"/>
              </a:rPr>
              <a:t>He builds his house on the rock. </a:t>
            </a:r>
            <a:r>
              <a:rPr lang="en-US" cap="none" baseline="30000" dirty="0">
                <a:solidFill>
                  <a:schemeClr val="accent1">
                    <a:lumMod val="20000"/>
                    <a:lumOff val="80000"/>
                  </a:schemeClr>
                </a:solidFill>
                <a:latin typeface="Aharoni" panose="02010803020104030203" pitchFamily="2" charset="-79"/>
                <a:cs typeface="Aharoni" panose="02010803020104030203" pitchFamily="2" charset="-79"/>
              </a:rPr>
              <a:t>25 </a:t>
            </a:r>
            <a:r>
              <a:rPr lang="en-US" cap="none" dirty="0">
                <a:solidFill>
                  <a:schemeClr val="accent1">
                    <a:lumMod val="20000"/>
                    <a:lumOff val="80000"/>
                  </a:schemeClr>
                </a:solidFill>
                <a:latin typeface="Aharoni" panose="02010803020104030203" pitchFamily="2" charset="-79"/>
                <a:cs typeface="Aharoni" panose="02010803020104030203" pitchFamily="2" charset="-79"/>
              </a:rPr>
              <a:t>the rain comes down. The water rises. The winds blow and beat against that house. But it does not fall. </a:t>
            </a:r>
          </a:p>
          <a:p>
            <a:pPr algn="l">
              <a:lnSpc>
                <a:spcPct val="100000"/>
              </a:lnSpc>
            </a:pPr>
            <a:r>
              <a:rPr lang="en-US" cap="none" dirty="0">
                <a:solidFill>
                  <a:schemeClr val="accent1">
                    <a:lumMod val="20000"/>
                    <a:lumOff val="80000"/>
                  </a:schemeClr>
                </a:solidFill>
                <a:latin typeface="Aharoni" panose="02010803020104030203" pitchFamily="2" charset="-79"/>
                <a:cs typeface="Aharoni" panose="02010803020104030203" pitchFamily="2" charset="-79"/>
              </a:rPr>
              <a:t>It is built on the rock. </a:t>
            </a:r>
          </a:p>
          <a:p>
            <a:endParaRPr lang="en-US" dirty="0"/>
          </a:p>
        </p:txBody>
      </p:sp>
      <p:sp>
        <p:nvSpPr>
          <p:cNvPr id="8" name="TextBox 7">
            <a:extLst>
              <a:ext uri="{FF2B5EF4-FFF2-40B4-BE49-F238E27FC236}">
                <a16:creationId xmlns:a16="http://schemas.microsoft.com/office/drawing/2014/main" id="{E548AA56-92DA-41AE-B473-51E4DBEAA9F9}"/>
              </a:ext>
            </a:extLst>
          </p:cNvPr>
          <p:cNvSpPr txBox="1"/>
          <p:nvPr/>
        </p:nvSpPr>
        <p:spPr>
          <a:xfrm>
            <a:off x="7727795" y="2865863"/>
            <a:ext cx="3847172" cy="230832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baseline="30000" dirty="0">
                <a:solidFill>
                  <a:schemeClr val="accent1">
                    <a:lumMod val="20000"/>
                    <a:lumOff val="80000"/>
                  </a:schemeClr>
                </a:solidFill>
                <a:latin typeface="Aharoni" panose="02010803020104030203" pitchFamily="2" charset="-79"/>
                <a:cs typeface="Aharoni" panose="02010803020104030203" pitchFamily="2" charset="-79"/>
              </a:rPr>
              <a:t>26 </a:t>
            </a:r>
            <a:r>
              <a:rPr lang="en-US" dirty="0">
                <a:solidFill>
                  <a:schemeClr val="accent1">
                    <a:lumMod val="20000"/>
                    <a:lumOff val="80000"/>
                  </a:schemeClr>
                </a:solidFill>
                <a:latin typeface="Aharoni" panose="02010803020104030203" pitchFamily="2" charset="-79"/>
                <a:cs typeface="Aharoni" panose="02010803020104030203" pitchFamily="2" charset="-79"/>
              </a:rPr>
              <a:t>But everyone who hears my words and does not put them into practice is like a foolish man. </a:t>
            </a:r>
          </a:p>
          <a:p>
            <a:r>
              <a:rPr lang="en-US" dirty="0">
                <a:solidFill>
                  <a:schemeClr val="accent1">
                    <a:lumMod val="20000"/>
                    <a:lumOff val="80000"/>
                  </a:schemeClr>
                </a:solidFill>
                <a:latin typeface="Aharoni" panose="02010803020104030203" pitchFamily="2" charset="-79"/>
                <a:cs typeface="Aharoni" panose="02010803020104030203" pitchFamily="2" charset="-79"/>
              </a:rPr>
              <a:t>He builds his house on sand. </a:t>
            </a:r>
          </a:p>
          <a:p>
            <a:r>
              <a:rPr lang="en-US" baseline="30000" dirty="0">
                <a:solidFill>
                  <a:schemeClr val="accent1">
                    <a:lumMod val="20000"/>
                    <a:lumOff val="80000"/>
                  </a:schemeClr>
                </a:solidFill>
                <a:latin typeface="Aharoni" panose="02010803020104030203" pitchFamily="2" charset="-79"/>
                <a:cs typeface="Aharoni" panose="02010803020104030203" pitchFamily="2" charset="-79"/>
              </a:rPr>
              <a:t>27 </a:t>
            </a:r>
            <a:r>
              <a:rPr lang="en-US" dirty="0">
                <a:solidFill>
                  <a:schemeClr val="accent1">
                    <a:lumMod val="20000"/>
                    <a:lumOff val="80000"/>
                  </a:schemeClr>
                </a:solidFill>
                <a:latin typeface="Aharoni" panose="02010803020104030203" pitchFamily="2" charset="-79"/>
                <a:cs typeface="Aharoni" panose="02010803020104030203" pitchFamily="2" charset="-79"/>
              </a:rPr>
              <a:t>The rain comes down. The water rises. The winds blow and beat against that house. And it falls with a loud crash.”</a:t>
            </a:r>
          </a:p>
        </p:txBody>
      </p:sp>
    </p:spTree>
    <p:extLst>
      <p:ext uri="{BB962C8B-B14F-4D97-AF65-F5344CB8AC3E}">
        <p14:creationId xmlns:p14="http://schemas.microsoft.com/office/powerpoint/2010/main" val="2661862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B96E3-4277-46E1-A7B4-526A07AA56C2}"/>
              </a:ext>
            </a:extLst>
          </p:cNvPr>
          <p:cNvSpPr>
            <a:spLocks noGrp="1"/>
          </p:cNvSpPr>
          <p:nvPr>
            <p:ph type="title"/>
          </p:nvPr>
        </p:nvSpPr>
        <p:spPr>
          <a:xfrm>
            <a:off x="646770" y="5539418"/>
            <a:ext cx="5633006" cy="797615"/>
          </a:xfrm>
        </p:spPr>
        <p:txBody>
          <a:bodyPr>
            <a:normAutofit/>
          </a:bodyPr>
          <a:lstStyle/>
          <a:p>
            <a:r>
              <a:rPr lang="en-US" dirty="0">
                <a:solidFill>
                  <a:schemeClr val="bg1"/>
                </a:solidFill>
              </a:rPr>
              <a:t>Wise man and foolish man</a:t>
            </a:r>
          </a:p>
        </p:txBody>
      </p:sp>
      <p:pic>
        <p:nvPicPr>
          <p:cNvPr id="12" name="Picture 11" descr="Icon&#10;&#10;Description automatically generated">
            <a:extLst>
              <a:ext uri="{FF2B5EF4-FFF2-40B4-BE49-F238E27FC236}">
                <a16:creationId xmlns:a16="http://schemas.microsoft.com/office/drawing/2014/main" id="{90A8AF7B-E356-40F3-8C5B-960682E99BD4}"/>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1" y="-1"/>
            <a:ext cx="5633005" cy="5633005"/>
          </a:xfrm>
          <a:prstGeom prst="rect">
            <a:avLst/>
          </a:prstGeom>
        </p:spPr>
      </p:pic>
      <p:pic>
        <p:nvPicPr>
          <p:cNvPr id="13" name="Picture 12" descr="Icon&#10;&#10;Description automatically generated">
            <a:extLst>
              <a:ext uri="{FF2B5EF4-FFF2-40B4-BE49-F238E27FC236}">
                <a16:creationId xmlns:a16="http://schemas.microsoft.com/office/drawing/2014/main" id="{20706DC3-9AA5-4A12-B861-4D9476F4044E}"/>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096000" y="0"/>
            <a:ext cx="5633005" cy="5633005"/>
          </a:xfrm>
          <a:prstGeom prst="rect">
            <a:avLst/>
          </a:prstGeom>
        </p:spPr>
      </p:pic>
      <p:pic>
        <p:nvPicPr>
          <p:cNvPr id="4" name="Online Media 3" title="Cedarmont Kids - The Wise Man and Foolish Man">
            <a:hlinkClick r:id="" action="ppaction://media"/>
            <a:extLst>
              <a:ext uri="{FF2B5EF4-FFF2-40B4-BE49-F238E27FC236}">
                <a16:creationId xmlns:a16="http://schemas.microsoft.com/office/drawing/2014/main" id="{AD0801BE-B953-48AE-A62A-9F5C6303E8FE}"/>
              </a:ext>
            </a:extLst>
          </p:cNvPr>
          <p:cNvPicPr>
            <a:picLocks noRot="1" noChangeAspect="1"/>
          </p:cNvPicPr>
          <p:nvPr>
            <a:videoFile r:link="rId1"/>
          </p:nvPr>
        </p:nvPicPr>
        <p:blipFill>
          <a:blip r:embed="rId4"/>
          <a:stretch>
            <a:fillRect/>
          </a:stretch>
        </p:blipFill>
        <p:spPr>
          <a:xfrm>
            <a:off x="1703295" y="0"/>
            <a:ext cx="7485529" cy="5614147"/>
          </a:xfrm>
          <a:prstGeom prst="rect">
            <a:avLst/>
          </a:prstGeom>
        </p:spPr>
      </p:pic>
    </p:spTree>
    <p:extLst>
      <p:ext uri="{BB962C8B-B14F-4D97-AF65-F5344CB8AC3E}">
        <p14:creationId xmlns:p14="http://schemas.microsoft.com/office/powerpoint/2010/main" val="358816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C8EE-267E-4850-A928-61747A53ED87}"/>
              </a:ext>
            </a:extLst>
          </p:cNvPr>
          <p:cNvSpPr>
            <a:spLocks noGrp="1"/>
          </p:cNvSpPr>
          <p:nvPr>
            <p:ph type="title"/>
          </p:nvPr>
        </p:nvSpPr>
        <p:spPr>
          <a:xfrm>
            <a:off x="693643" y="292210"/>
            <a:ext cx="2857500" cy="797615"/>
          </a:xfrm>
        </p:spPr>
        <p:txBody>
          <a:bodyPr/>
          <a:lstStyle/>
          <a:p>
            <a:r>
              <a:rPr lang="en-US" dirty="0"/>
              <a:t>action</a:t>
            </a:r>
          </a:p>
        </p:txBody>
      </p:sp>
      <p:sp>
        <p:nvSpPr>
          <p:cNvPr id="3" name="Content Placeholder 2">
            <a:extLst>
              <a:ext uri="{FF2B5EF4-FFF2-40B4-BE49-F238E27FC236}">
                <a16:creationId xmlns:a16="http://schemas.microsoft.com/office/drawing/2014/main" id="{5FEBBBA2-728E-47F1-BFC6-7BDAEF9F8B99}"/>
              </a:ext>
            </a:extLst>
          </p:cNvPr>
          <p:cNvSpPr>
            <a:spLocks noGrp="1"/>
          </p:cNvSpPr>
          <p:nvPr>
            <p:ph sz="quarter" idx="13"/>
          </p:nvPr>
        </p:nvSpPr>
        <p:spPr>
          <a:xfrm>
            <a:off x="3902927" y="292210"/>
            <a:ext cx="4047893" cy="5030766"/>
          </a:xfrm>
        </p:spPr>
        <p:txBody>
          <a:bodyPr>
            <a:normAutofit/>
          </a:bodyPr>
          <a:lstStyle/>
          <a:p>
            <a:pPr marL="0" marR="0" indent="0" algn="l">
              <a:lnSpc>
                <a:spcPct val="119000"/>
              </a:lnSpc>
              <a:spcBef>
                <a:spcPts val="0"/>
              </a:spcBef>
              <a:spcAft>
                <a:spcPts val="600"/>
              </a:spcAft>
              <a:buNone/>
            </a:pPr>
            <a:r>
              <a:rPr lang="en-US" sz="2200" b="1" kern="1400" dirty="0">
                <a:ln>
                  <a:noFill/>
                </a:ln>
                <a:solidFill>
                  <a:schemeClr val="accent1">
                    <a:lumMod val="75000"/>
                  </a:schemeClr>
                </a:solidFill>
                <a:effectLst/>
                <a:latin typeface="Calibri" panose="020F0502020204030204" pitchFamily="34" charset="0"/>
              </a:rPr>
              <a:t>ACTION </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In a bowl mix 1/4 cup flour &amp; 1 tsp salt</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Place the Foolish man house (blue) on the mix</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Pour 1/4 cup water towards the house to knock it down.   </a:t>
            </a:r>
          </a:p>
        </p:txBody>
      </p:sp>
      <p:pic>
        <p:nvPicPr>
          <p:cNvPr id="10" name="Picture 9" descr="A picture containing food, eaten, cream&#10;&#10;Description automatically generated">
            <a:extLst>
              <a:ext uri="{FF2B5EF4-FFF2-40B4-BE49-F238E27FC236}">
                <a16:creationId xmlns:a16="http://schemas.microsoft.com/office/drawing/2014/main" id="{765B0B9F-4669-4C23-8A17-351E0F88CA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760" y="3771490"/>
            <a:ext cx="2996890" cy="1684494"/>
          </a:xfrm>
          <a:prstGeom prst="rect">
            <a:avLst/>
          </a:prstGeom>
        </p:spPr>
      </p:pic>
      <p:pic>
        <p:nvPicPr>
          <p:cNvPr id="9" name="Picture 8" descr="A picture containing table, indoor, plate, food&#10;&#10;Description automatically generated">
            <a:extLst>
              <a:ext uri="{FF2B5EF4-FFF2-40B4-BE49-F238E27FC236}">
                <a16:creationId xmlns:a16="http://schemas.microsoft.com/office/drawing/2014/main" id="{344803E1-5676-4411-82D5-3CAA8155E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150" y="1537304"/>
            <a:ext cx="2857500" cy="1906524"/>
          </a:xfrm>
          <a:prstGeom prst="rect">
            <a:avLst/>
          </a:prstGeom>
        </p:spPr>
      </p:pic>
      <p:grpSp>
        <p:nvGrpSpPr>
          <p:cNvPr id="11" name="Group 10">
            <a:extLst>
              <a:ext uri="{FF2B5EF4-FFF2-40B4-BE49-F238E27FC236}">
                <a16:creationId xmlns:a16="http://schemas.microsoft.com/office/drawing/2014/main" id="{FC15255D-0D91-4538-94C1-96521EEEC2BD}"/>
              </a:ext>
            </a:extLst>
          </p:cNvPr>
          <p:cNvGrpSpPr/>
          <p:nvPr/>
        </p:nvGrpSpPr>
        <p:grpSpPr>
          <a:xfrm>
            <a:off x="1583472" y="1761892"/>
            <a:ext cx="847493" cy="982793"/>
            <a:chOff x="693643" y="3724507"/>
            <a:chExt cx="1213216" cy="1450798"/>
          </a:xfrm>
        </p:grpSpPr>
        <p:pic>
          <p:nvPicPr>
            <p:cNvPr id="12" name="Picture 3">
              <a:extLst>
                <a:ext uri="{FF2B5EF4-FFF2-40B4-BE49-F238E27FC236}">
                  <a16:creationId xmlns:a16="http://schemas.microsoft.com/office/drawing/2014/main" id="{11B6F3F8-5D17-4B98-9138-9A349D5476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4170" t="50363" r="3555"/>
            <a:stretch/>
          </p:blipFill>
          <p:spPr bwMode="auto">
            <a:xfrm>
              <a:off x="828907" y="4052169"/>
              <a:ext cx="962181" cy="112313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3" name="Rectangle 12">
              <a:extLst>
                <a:ext uri="{FF2B5EF4-FFF2-40B4-BE49-F238E27FC236}">
                  <a16:creationId xmlns:a16="http://schemas.microsoft.com/office/drawing/2014/main" id="{FA09AA44-7806-4CB1-BEF1-7120A03E1EFC}"/>
                </a:ext>
              </a:extLst>
            </p:cNvPr>
            <p:cNvSpPr/>
            <p:nvPr/>
          </p:nvSpPr>
          <p:spPr>
            <a:xfrm>
              <a:off x="828907" y="4052169"/>
              <a:ext cx="962181" cy="109917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43686C7-AEB1-4A4C-AD17-E974020B094A}"/>
                </a:ext>
              </a:extLst>
            </p:cNvPr>
            <p:cNvCxnSpPr>
              <a:cxnSpLocks/>
            </p:cNvCxnSpPr>
            <p:nvPr/>
          </p:nvCxnSpPr>
          <p:spPr>
            <a:xfrm flipV="1">
              <a:off x="693643" y="3724507"/>
              <a:ext cx="644503" cy="42374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9478C71-3873-4955-9E4F-54A57468DE40}"/>
                </a:ext>
              </a:extLst>
            </p:cNvPr>
            <p:cNvCxnSpPr/>
            <p:nvPr/>
          </p:nvCxnSpPr>
          <p:spPr>
            <a:xfrm>
              <a:off x="1338146" y="3724507"/>
              <a:ext cx="568713" cy="42374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1" name="Picture 20" descr="A picture containing linedrawing&#10;&#10;Description automatically generated">
            <a:extLst>
              <a:ext uri="{FF2B5EF4-FFF2-40B4-BE49-F238E27FC236}">
                <a16:creationId xmlns:a16="http://schemas.microsoft.com/office/drawing/2014/main" id="{6ECE2757-E83F-4E9F-97DB-63C668BB4A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2292" y="1232049"/>
            <a:ext cx="3365948" cy="4223935"/>
          </a:xfrm>
          <a:prstGeom prst="rect">
            <a:avLst/>
          </a:prstGeom>
        </p:spPr>
      </p:pic>
    </p:spTree>
    <p:extLst>
      <p:ext uri="{BB962C8B-B14F-4D97-AF65-F5344CB8AC3E}">
        <p14:creationId xmlns:p14="http://schemas.microsoft.com/office/powerpoint/2010/main" val="3953943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B96E3-4277-46E1-A7B4-526A07AA56C2}"/>
              </a:ext>
            </a:extLst>
          </p:cNvPr>
          <p:cNvSpPr>
            <a:spLocks noGrp="1"/>
          </p:cNvSpPr>
          <p:nvPr>
            <p:ph type="title"/>
          </p:nvPr>
        </p:nvSpPr>
        <p:spPr>
          <a:xfrm>
            <a:off x="646770" y="5539418"/>
            <a:ext cx="5633006" cy="797615"/>
          </a:xfrm>
        </p:spPr>
        <p:txBody>
          <a:bodyPr>
            <a:normAutofit/>
          </a:bodyPr>
          <a:lstStyle/>
          <a:p>
            <a:r>
              <a:rPr lang="en-US" dirty="0">
                <a:solidFill>
                  <a:schemeClr val="bg1"/>
                </a:solidFill>
              </a:rPr>
              <a:t>Wise man and foolish man</a:t>
            </a:r>
          </a:p>
        </p:txBody>
      </p:sp>
      <p:pic>
        <p:nvPicPr>
          <p:cNvPr id="12" name="Picture 11" descr="Icon&#10;&#10;Description automatically generated">
            <a:extLst>
              <a:ext uri="{FF2B5EF4-FFF2-40B4-BE49-F238E27FC236}">
                <a16:creationId xmlns:a16="http://schemas.microsoft.com/office/drawing/2014/main" id="{90A8AF7B-E356-40F3-8C5B-960682E99BD4}"/>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1" y="-1"/>
            <a:ext cx="5633005" cy="5633005"/>
          </a:xfrm>
          <a:prstGeom prst="rect">
            <a:avLst/>
          </a:prstGeom>
        </p:spPr>
      </p:pic>
      <p:pic>
        <p:nvPicPr>
          <p:cNvPr id="13" name="Picture 12" descr="Icon&#10;&#10;Description automatically generated">
            <a:extLst>
              <a:ext uri="{FF2B5EF4-FFF2-40B4-BE49-F238E27FC236}">
                <a16:creationId xmlns:a16="http://schemas.microsoft.com/office/drawing/2014/main" id="{20706DC3-9AA5-4A12-B861-4D9476F4044E}"/>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096000" y="0"/>
            <a:ext cx="5633005" cy="5633005"/>
          </a:xfrm>
          <a:prstGeom prst="rect">
            <a:avLst/>
          </a:prstGeom>
        </p:spPr>
      </p:pic>
      <p:pic>
        <p:nvPicPr>
          <p:cNvPr id="3" name="Online Media 2" title="The Wise Man Built His House Upon The Rock | BF KIDS | Bible songs for kids | Action bible songs">
            <a:hlinkClick r:id="" action="ppaction://media"/>
            <a:extLst>
              <a:ext uri="{FF2B5EF4-FFF2-40B4-BE49-F238E27FC236}">
                <a16:creationId xmlns:a16="http://schemas.microsoft.com/office/drawing/2014/main" id="{C0E84120-F52A-42EE-B2C1-54A54D153686}"/>
              </a:ext>
            </a:extLst>
          </p:cNvPr>
          <p:cNvPicPr>
            <a:picLocks noRot="1" noChangeAspect="1"/>
          </p:cNvPicPr>
          <p:nvPr>
            <a:videoFile r:link="rId1"/>
          </p:nvPr>
        </p:nvPicPr>
        <p:blipFill>
          <a:blip r:embed="rId4"/>
          <a:stretch>
            <a:fillRect/>
          </a:stretch>
        </p:blipFill>
        <p:spPr>
          <a:xfrm>
            <a:off x="1492586" y="215572"/>
            <a:ext cx="9206827" cy="5201858"/>
          </a:xfrm>
          <a:prstGeom prst="rect">
            <a:avLst/>
          </a:prstGeom>
        </p:spPr>
      </p:pic>
    </p:spTree>
    <p:extLst>
      <p:ext uri="{BB962C8B-B14F-4D97-AF65-F5344CB8AC3E}">
        <p14:creationId xmlns:p14="http://schemas.microsoft.com/office/powerpoint/2010/main" val="400289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C8EE-267E-4850-A928-61747A53ED87}"/>
              </a:ext>
            </a:extLst>
          </p:cNvPr>
          <p:cNvSpPr>
            <a:spLocks noGrp="1"/>
          </p:cNvSpPr>
          <p:nvPr>
            <p:ph type="title"/>
          </p:nvPr>
        </p:nvSpPr>
        <p:spPr>
          <a:xfrm>
            <a:off x="693643" y="292210"/>
            <a:ext cx="4126860" cy="797615"/>
          </a:xfrm>
        </p:spPr>
        <p:txBody>
          <a:bodyPr/>
          <a:lstStyle/>
          <a:p>
            <a:r>
              <a:rPr lang="en-US" dirty="0"/>
              <a:t>action</a:t>
            </a:r>
          </a:p>
        </p:txBody>
      </p:sp>
      <p:sp>
        <p:nvSpPr>
          <p:cNvPr id="3" name="Content Placeholder 2">
            <a:extLst>
              <a:ext uri="{FF2B5EF4-FFF2-40B4-BE49-F238E27FC236}">
                <a16:creationId xmlns:a16="http://schemas.microsoft.com/office/drawing/2014/main" id="{5FEBBBA2-728E-47F1-BFC6-7BDAEF9F8B99}"/>
              </a:ext>
            </a:extLst>
          </p:cNvPr>
          <p:cNvSpPr>
            <a:spLocks noGrp="1"/>
          </p:cNvSpPr>
          <p:nvPr>
            <p:ph sz="quarter" idx="13"/>
          </p:nvPr>
        </p:nvSpPr>
        <p:spPr>
          <a:xfrm>
            <a:off x="5138185" y="312234"/>
            <a:ext cx="6224908" cy="5143750"/>
          </a:xfrm>
        </p:spPr>
        <p:txBody>
          <a:bodyPr>
            <a:normAutofit lnSpcReduction="10000"/>
          </a:bodyPr>
          <a:lstStyle/>
          <a:p>
            <a:pPr marL="0" marR="0" indent="0" algn="l">
              <a:lnSpc>
                <a:spcPct val="119000"/>
              </a:lnSpc>
              <a:spcBef>
                <a:spcPts val="0"/>
              </a:spcBef>
              <a:spcAft>
                <a:spcPts val="600"/>
              </a:spcAft>
              <a:buNone/>
            </a:pPr>
            <a:r>
              <a:rPr lang="en-US" sz="2200" b="1" kern="1400" dirty="0">
                <a:ln>
                  <a:noFill/>
                </a:ln>
                <a:solidFill>
                  <a:schemeClr val="accent1">
                    <a:lumMod val="75000"/>
                  </a:schemeClr>
                </a:solidFill>
                <a:effectLst/>
                <a:latin typeface="Calibri" panose="020F0502020204030204" pitchFamily="34" charset="0"/>
              </a:rPr>
              <a:t>ACTION </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Remove the house.  Add 1/4 cup flour.   Mix the water and flour to make a firm dough “rock”</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Press the brown Wise man house firmly into the dough.</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Again pour water on the house.  Did it stay firm?</a:t>
            </a:r>
          </a:p>
          <a:p>
            <a:pPr marL="0" marR="0" indent="0" algn="l">
              <a:lnSpc>
                <a:spcPct val="119000"/>
              </a:lnSpc>
              <a:spcBef>
                <a:spcPts val="0"/>
              </a:spcBef>
              <a:spcAft>
                <a:spcPts val="600"/>
              </a:spcAft>
            </a:pPr>
            <a:r>
              <a:rPr lang="en-US" sz="2200" kern="1400" dirty="0">
                <a:ln>
                  <a:noFill/>
                </a:ln>
                <a:solidFill>
                  <a:srgbClr val="000000"/>
                </a:solidFill>
                <a:effectLst/>
                <a:latin typeface="Calibri" panose="020F0502020204030204" pitchFamily="34" charset="0"/>
              </a:rPr>
              <a:t>Add more flour to make a dough and form a heart.  Those who remember God’s words to love &amp; honor God and to love others are like the wise man.</a:t>
            </a:r>
          </a:p>
        </p:txBody>
      </p:sp>
      <p:pic>
        <p:nvPicPr>
          <p:cNvPr id="5" name="Picture 4" descr="Diagram, engineering drawing&#10;&#10;Description automatically generated">
            <a:extLst>
              <a:ext uri="{FF2B5EF4-FFF2-40B4-BE49-F238E27FC236}">
                <a16:creationId xmlns:a16="http://schemas.microsoft.com/office/drawing/2014/main" id="{7D2976C3-AD55-481A-9962-523F2C0C3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649" y="3429000"/>
            <a:ext cx="3887010" cy="2650787"/>
          </a:xfrm>
          <a:prstGeom prst="rect">
            <a:avLst/>
          </a:prstGeom>
        </p:spPr>
      </p:pic>
      <p:pic>
        <p:nvPicPr>
          <p:cNvPr id="7" name="Picture 6" descr="A picture containing indoor, metal, pan, fresh&#10;&#10;Description automatically generated">
            <a:extLst>
              <a:ext uri="{FF2B5EF4-FFF2-40B4-BE49-F238E27FC236}">
                <a16:creationId xmlns:a16="http://schemas.microsoft.com/office/drawing/2014/main" id="{670C1857-5F41-41A5-9FF6-D42ED0A4C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649" y="1339081"/>
            <a:ext cx="2809741" cy="1874498"/>
          </a:xfrm>
          <a:prstGeom prst="rect">
            <a:avLst/>
          </a:prstGeom>
        </p:spPr>
      </p:pic>
      <p:grpSp>
        <p:nvGrpSpPr>
          <p:cNvPr id="16" name="Group 15">
            <a:extLst>
              <a:ext uri="{FF2B5EF4-FFF2-40B4-BE49-F238E27FC236}">
                <a16:creationId xmlns:a16="http://schemas.microsoft.com/office/drawing/2014/main" id="{B17AD31F-45DD-479D-A454-C84301532208}"/>
              </a:ext>
            </a:extLst>
          </p:cNvPr>
          <p:cNvGrpSpPr/>
          <p:nvPr/>
        </p:nvGrpSpPr>
        <p:grpSpPr>
          <a:xfrm>
            <a:off x="1854812" y="1692951"/>
            <a:ext cx="902261" cy="797615"/>
            <a:chOff x="3002402" y="3647882"/>
            <a:chExt cx="1577234" cy="1522417"/>
          </a:xfrm>
        </p:grpSpPr>
        <p:sp>
          <p:nvSpPr>
            <p:cNvPr id="17" name="Cube 16">
              <a:extLst>
                <a:ext uri="{FF2B5EF4-FFF2-40B4-BE49-F238E27FC236}">
                  <a16:creationId xmlns:a16="http://schemas.microsoft.com/office/drawing/2014/main" id="{26CC5A89-6665-48BC-8F78-1869A0E37F88}"/>
                </a:ext>
              </a:extLst>
            </p:cNvPr>
            <p:cNvSpPr/>
            <p:nvPr/>
          </p:nvSpPr>
          <p:spPr>
            <a:xfrm>
              <a:off x="3002402" y="3886770"/>
              <a:ext cx="1277580" cy="1283529"/>
            </a:xfrm>
            <a:prstGeom prst="cube">
              <a:avLst>
                <a:gd name="adj" fmla="val 16826"/>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6">
              <a:extLst>
                <a:ext uri="{FF2B5EF4-FFF2-40B4-BE49-F238E27FC236}">
                  <a16:creationId xmlns:a16="http://schemas.microsoft.com/office/drawing/2014/main" id="{9F8998C0-CA36-496F-81D1-EE6FA14137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331" r="48645" b="50363"/>
            <a:stretch/>
          </p:blipFill>
          <p:spPr bwMode="auto">
            <a:xfrm>
              <a:off x="3002402" y="4071124"/>
              <a:ext cx="1040240" cy="10991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9" name="Half Frame 18">
              <a:extLst>
                <a:ext uri="{FF2B5EF4-FFF2-40B4-BE49-F238E27FC236}">
                  <a16:creationId xmlns:a16="http://schemas.microsoft.com/office/drawing/2014/main" id="{6014CA7D-95AE-4595-9C00-E33C79514B80}"/>
                </a:ext>
              </a:extLst>
            </p:cNvPr>
            <p:cNvSpPr/>
            <p:nvPr/>
          </p:nvSpPr>
          <p:spPr>
            <a:xfrm rot="2494606">
              <a:off x="3155004" y="3647882"/>
              <a:ext cx="1424632" cy="1000742"/>
            </a:xfrm>
            <a:prstGeom prst="halfFrame">
              <a:avLst>
                <a:gd name="adj1" fmla="val 29990"/>
                <a:gd name="adj2" fmla="val 4361"/>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4194855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B96E3-4277-46E1-A7B4-526A07AA56C2}"/>
              </a:ext>
            </a:extLst>
          </p:cNvPr>
          <p:cNvSpPr>
            <a:spLocks noGrp="1"/>
          </p:cNvSpPr>
          <p:nvPr>
            <p:ph type="title"/>
          </p:nvPr>
        </p:nvSpPr>
        <p:spPr>
          <a:xfrm>
            <a:off x="646770" y="5539418"/>
            <a:ext cx="5633006" cy="797615"/>
          </a:xfrm>
        </p:spPr>
        <p:txBody>
          <a:bodyPr>
            <a:normAutofit/>
          </a:bodyPr>
          <a:lstStyle/>
          <a:p>
            <a:r>
              <a:rPr lang="en-US" dirty="0">
                <a:solidFill>
                  <a:schemeClr val="bg1"/>
                </a:solidFill>
              </a:rPr>
              <a:t>Wise mand foolish man</a:t>
            </a:r>
          </a:p>
        </p:txBody>
      </p:sp>
      <p:pic>
        <p:nvPicPr>
          <p:cNvPr id="12" name="Picture 11" descr="Icon&#10;&#10;Description automatically generated">
            <a:extLst>
              <a:ext uri="{FF2B5EF4-FFF2-40B4-BE49-F238E27FC236}">
                <a16:creationId xmlns:a16="http://schemas.microsoft.com/office/drawing/2014/main" id="{90A8AF7B-E356-40F3-8C5B-960682E99BD4}"/>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1" y="-1"/>
            <a:ext cx="5633005" cy="5633005"/>
          </a:xfrm>
          <a:prstGeom prst="rect">
            <a:avLst/>
          </a:prstGeom>
        </p:spPr>
      </p:pic>
      <p:pic>
        <p:nvPicPr>
          <p:cNvPr id="13" name="Picture 12" descr="Icon&#10;&#10;Description automatically generated">
            <a:extLst>
              <a:ext uri="{FF2B5EF4-FFF2-40B4-BE49-F238E27FC236}">
                <a16:creationId xmlns:a16="http://schemas.microsoft.com/office/drawing/2014/main" id="{20706DC3-9AA5-4A12-B861-4D9476F4044E}"/>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096000" y="0"/>
            <a:ext cx="5633005" cy="5633005"/>
          </a:xfrm>
          <a:prstGeom prst="rect">
            <a:avLst/>
          </a:prstGeom>
        </p:spPr>
      </p:pic>
      <p:pic>
        <p:nvPicPr>
          <p:cNvPr id="6" name="Online Media 5" title="The Wise Man Built His House">
            <a:hlinkClick r:id="" action="ppaction://media"/>
            <a:extLst>
              <a:ext uri="{FF2B5EF4-FFF2-40B4-BE49-F238E27FC236}">
                <a16:creationId xmlns:a16="http://schemas.microsoft.com/office/drawing/2014/main" id="{A3B92E10-11D8-4E15-902D-BABBE3E3BEC5}"/>
              </a:ext>
            </a:extLst>
          </p:cNvPr>
          <p:cNvPicPr>
            <a:picLocks noRot="1" noChangeAspect="1"/>
          </p:cNvPicPr>
          <p:nvPr>
            <a:videoFile r:link="rId1"/>
          </p:nvPr>
        </p:nvPicPr>
        <p:blipFill>
          <a:blip r:embed="rId4"/>
          <a:stretch>
            <a:fillRect/>
          </a:stretch>
        </p:blipFill>
        <p:spPr>
          <a:xfrm>
            <a:off x="2099872" y="0"/>
            <a:ext cx="7529260" cy="5646945"/>
          </a:xfrm>
          <a:prstGeom prst="rect">
            <a:avLst/>
          </a:prstGeom>
        </p:spPr>
      </p:pic>
    </p:spTree>
    <p:extLst>
      <p:ext uri="{BB962C8B-B14F-4D97-AF65-F5344CB8AC3E}">
        <p14:creationId xmlns:p14="http://schemas.microsoft.com/office/powerpoint/2010/main" val="301630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5D35-538F-4BFF-B3B5-35098DB3E600}"/>
              </a:ext>
            </a:extLst>
          </p:cNvPr>
          <p:cNvSpPr>
            <a:spLocks noGrp="1"/>
          </p:cNvSpPr>
          <p:nvPr>
            <p:ph type="title"/>
          </p:nvPr>
        </p:nvSpPr>
        <p:spPr>
          <a:xfrm>
            <a:off x="693643" y="685800"/>
            <a:ext cx="4126860" cy="797615"/>
          </a:xfrm>
        </p:spPr>
        <p:txBody>
          <a:bodyPr/>
          <a:lstStyle/>
          <a:p>
            <a:r>
              <a:rPr lang="en-US" dirty="0"/>
              <a:t>Luke 6:46-49</a:t>
            </a:r>
          </a:p>
        </p:txBody>
      </p:sp>
      <p:pic>
        <p:nvPicPr>
          <p:cNvPr id="6" name="Content Placeholder 5" descr="A picture containing engineering drawing&#10;&#10;Description automatically generated">
            <a:extLst>
              <a:ext uri="{FF2B5EF4-FFF2-40B4-BE49-F238E27FC236}">
                <a16:creationId xmlns:a16="http://schemas.microsoft.com/office/drawing/2014/main" id="{079D70DA-90B9-47EA-8B67-38A3305154F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204013" y="1"/>
            <a:ext cx="6118410" cy="5593976"/>
          </a:xfrm>
        </p:spPr>
      </p:pic>
      <p:sp>
        <p:nvSpPr>
          <p:cNvPr id="4" name="Text Placeholder 3">
            <a:extLst>
              <a:ext uri="{FF2B5EF4-FFF2-40B4-BE49-F238E27FC236}">
                <a16:creationId xmlns:a16="http://schemas.microsoft.com/office/drawing/2014/main" id="{EC0781D5-539D-4343-94AE-23754A969628}"/>
              </a:ext>
            </a:extLst>
          </p:cNvPr>
          <p:cNvSpPr>
            <a:spLocks noGrp="1"/>
          </p:cNvSpPr>
          <p:nvPr>
            <p:ph type="body" sz="half" idx="2"/>
          </p:nvPr>
        </p:nvSpPr>
        <p:spPr>
          <a:xfrm>
            <a:off x="693642" y="1483416"/>
            <a:ext cx="4126861" cy="3891170"/>
          </a:xfrm>
        </p:spPr>
        <p:txBody>
          <a:bodyPr>
            <a:normAutofit fontScale="85000" lnSpcReduction="10000"/>
          </a:bodyPr>
          <a:lstStyle/>
          <a:p>
            <a:r>
              <a:rPr lang="en-US" cap="none" baseline="30000" dirty="0">
                <a:latin typeface="Abadi" panose="020B0604020202020204" pitchFamily="34" charset="0"/>
              </a:rPr>
              <a:t>47 </a:t>
            </a:r>
            <a:r>
              <a:rPr lang="en-US" cap="none" dirty="0">
                <a:solidFill>
                  <a:schemeClr val="accent1"/>
                </a:solidFill>
                <a:latin typeface="Abadi" panose="020B0604020202020204" pitchFamily="34" charset="0"/>
              </a:rPr>
              <a:t>Some people come and listen to me and do what I say. </a:t>
            </a:r>
            <a:r>
              <a:rPr lang="en-US" cap="none" dirty="0">
                <a:latin typeface="Abadi" panose="020B0604020202020204" pitchFamily="34" charset="0"/>
              </a:rPr>
              <a:t>I will show you what they are like. </a:t>
            </a:r>
            <a:r>
              <a:rPr lang="en-US" cap="none" baseline="30000" dirty="0">
                <a:latin typeface="Abadi" panose="020B0604020202020204" pitchFamily="34" charset="0"/>
              </a:rPr>
              <a:t>48 </a:t>
            </a:r>
            <a:r>
              <a:rPr lang="en-US" cap="none" dirty="0">
                <a:latin typeface="Abadi" panose="020B0604020202020204" pitchFamily="34" charset="0"/>
              </a:rPr>
              <a:t>They are like a man who builds a house. He digs down deep and sets it on solid rock. When a flood comes, the river rushes against the house. But the water can’t shake it. The house is well built. </a:t>
            </a:r>
          </a:p>
          <a:p>
            <a:r>
              <a:rPr lang="en-US" cap="none" baseline="30000" dirty="0">
                <a:latin typeface="Abadi" panose="020B0604020202020204" pitchFamily="34" charset="0"/>
              </a:rPr>
              <a:t>49 </a:t>
            </a:r>
            <a:r>
              <a:rPr lang="en-US" cap="none" dirty="0">
                <a:solidFill>
                  <a:schemeClr val="accent1"/>
                </a:solidFill>
                <a:latin typeface="Abadi" panose="020B0604020202020204" pitchFamily="34" charset="0"/>
              </a:rPr>
              <a:t>But here is what happens when people listen to my words and do not obey them. </a:t>
            </a:r>
            <a:r>
              <a:rPr lang="en-US" cap="none" dirty="0">
                <a:latin typeface="Abadi" panose="020B0604020202020204" pitchFamily="34" charset="0"/>
              </a:rPr>
              <a:t>They are like a man who builds a house on soft ground instead of solid rock. The moment the river rushes against that house, it falls down. It is completely destroyed.”</a:t>
            </a:r>
          </a:p>
        </p:txBody>
      </p:sp>
    </p:spTree>
    <p:extLst>
      <p:ext uri="{BB962C8B-B14F-4D97-AF65-F5344CB8AC3E}">
        <p14:creationId xmlns:p14="http://schemas.microsoft.com/office/powerpoint/2010/main" val="3286347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cartoon of a sink&#10;&#10;Description automatically generated">
            <a:extLst>
              <a:ext uri="{FF2B5EF4-FFF2-40B4-BE49-F238E27FC236}">
                <a16:creationId xmlns:a16="http://schemas.microsoft.com/office/drawing/2014/main" id="{B9333144-ADE0-5F63-4499-088BEE89196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38470" y="3889624"/>
            <a:ext cx="2492756" cy="2059389"/>
          </a:xfrm>
          <a:prstGeom prst="rect">
            <a:avLst/>
          </a:prstGeom>
        </p:spPr>
      </p:pic>
      <p:pic>
        <p:nvPicPr>
          <p:cNvPr id="27" name="Picture 26" descr="A cartoon of a towel on a swinger&#10;&#10;Description automatically generated">
            <a:extLst>
              <a:ext uri="{FF2B5EF4-FFF2-40B4-BE49-F238E27FC236}">
                <a16:creationId xmlns:a16="http://schemas.microsoft.com/office/drawing/2014/main" id="{BAA15970-19BB-98A0-7750-634D39FACEE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90737" y="3746454"/>
            <a:ext cx="1053738" cy="1008971"/>
          </a:xfrm>
          <a:prstGeom prst="rect">
            <a:avLst/>
          </a:prstGeom>
        </p:spPr>
      </p:pic>
      <p:sp>
        <p:nvSpPr>
          <p:cNvPr id="2" name="Title 1">
            <a:extLst>
              <a:ext uri="{FF2B5EF4-FFF2-40B4-BE49-F238E27FC236}">
                <a16:creationId xmlns:a16="http://schemas.microsoft.com/office/drawing/2014/main" id="{A46BB70C-2813-2441-B149-15F88C8894D4}"/>
              </a:ext>
            </a:extLst>
          </p:cNvPr>
          <p:cNvSpPr>
            <a:spLocks noGrp="1"/>
          </p:cNvSpPr>
          <p:nvPr>
            <p:ph type="title"/>
          </p:nvPr>
        </p:nvSpPr>
        <p:spPr>
          <a:xfrm>
            <a:off x="693643" y="685800"/>
            <a:ext cx="4126860" cy="580292"/>
          </a:xfrm>
        </p:spPr>
        <p:txBody>
          <a:bodyPr>
            <a:normAutofit fontScale="90000"/>
          </a:bodyPr>
          <a:lstStyle/>
          <a:p>
            <a:r>
              <a:rPr lang="en-US" dirty="0"/>
              <a:t>Compare scripture</a:t>
            </a:r>
          </a:p>
        </p:txBody>
      </p:sp>
      <p:sp>
        <p:nvSpPr>
          <p:cNvPr id="4" name="Text Placeholder 3">
            <a:extLst>
              <a:ext uri="{FF2B5EF4-FFF2-40B4-BE49-F238E27FC236}">
                <a16:creationId xmlns:a16="http://schemas.microsoft.com/office/drawing/2014/main" id="{7B4E20BC-AEC8-2D22-53B7-ACEE371B4057}"/>
              </a:ext>
            </a:extLst>
          </p:cNvPr>
          <p:cNvSpPr>
            <a:spLocks noGrp="1"/>
          </p:cNvSpPr>
          <p:nvPr>
            <p:ph type="body" sz="half" idx="2"/>
          </p:nvPr>
        </p:nvSpPr>
        <p:spPr>
          <a:xfrm>
            <a:off x="693642" y="1465386"/>
            <a:ext cx="4126861" cy="3909200"/>
          </a:xfrm>
        </p:spPr>
        <p:txBody>
          <a:bodyPr/>
          <a:lstStyle/>
          <a:p>
            <a:r>
              <a:rPr lang="en-US" dirty="0"/>
              <a:t>Look up and read</a:t>
            </a:r>
          </a:p>
          <a:p>
            <a:r>
              <a:rPr lang="en-US" sz="4400" dirty="0"/>
              <a:t>James 1:22-25</a:t>
            </a:r>
          </a:p>
        </p:txBody>
      </p:sp>
      <p:pic>
        <p:nvPicPr>
          <p:cNvPr id="9" name="Picture 8" descr="A mirror with a brown frame&#10;&#10;Description automatically generated">
            <a:extLst>
              <a:ext uri="{FF2B5EF4-FFF2-40B4-BE49-F238E27FC236}">
                <a16:creationId xmlns:a16="http://schemas.microsoft.com/office/drawing/2014/main" id="{955B8BBB-7697-AAAD-4A62-D14CE848DB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6586" y="328245"/>
            <a:ext cx="3451772" cy="3675709"/>
          </a:xfrm>
          <a:prstGeom prst="rect">
            <a:avLst/>
          </a:prstGeom>
        </p:spPr>
      </p:pic>
      <p:pic>
        <p:nvPicPr>
          <p:cNvPr id="12" name="Picture 11" descr="A cartoon of a child in mud&#10;&#10;Description automatically generated">
            <a:extLst>
              <a:ext uri="{FF2B5EF4-FFF2-40B4-BE49-F238E27FC236}">
                <a16:creationId xmlns:a16="http://schemas.microsoft.com/office/drawing/2014/main" id="{98A0ED95-A201-1366-BE0C-8728D8C8E5D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37490" y="1768866"/>
            <a:ext cx="3593213" cy="4322662"/>
          </a:xfrm>
          <a:prstGeom prst="rect">
            <a:avLst/>
          </a:prstGeom>
        </p:spPr>
      </p:pic>
      <p:pic>
        <p:nvPicPr>
          <p:cNvPr id="15" name="Picture 14" descr="A cartoon of a child in mud&#10;&#10;Description automatically generated">
            <a:extLst>
              <a:ext uri="{FF2B5EF4-FFF2-40B4-BE49-F238E27FC236}">
                <a16:creationId xmlns:a16="http://schemas.microsoft.com/office/drawing/2014/main" id="{4EC847E5-7200-9ABA-C5F7-2266FDA5E419}"/>
              </a:ext>
            </a:extLst>
          </p:cNvPr>
          <p:cNvPicPr>
            <a:picLocks noChangeAspect="1"/>
          </p:cNvPicPr>
          <p:nvPr/>
        </p:nvPicPr>
        <p:blipFill>
          <a:blip r:embed="rId5">
            <a:clrChange>
              <a:clrFrom>
                <a:srgbClr val="FFFFFF"/>
              </a:clrFrom>
              <a:clrTo>
                <a:srgbClr val="FFFFFF">
                  <a:alpha val="0"/>
                </a:srgbClr>
              </a:clrTo>
            </a:clrChange>
            <a:alphaModFix amt="66000"/>
            <a:extLst>
              <a:ext uri="{28A0092B-C50C-407E-A947-70E740481C1C}">
                <a14:useLocalDpi xmlns:a14="http://schemas.microsoft.com/office/drawing/2010/main" val="0"/>
              </a:ext>
            </a:extLst>
          </a:blip>
          <a:srcRect b="32330"/>
          <a:stretch/>
        </p:blipFill>
        <p:spPr>
          <a:xfrm flipH="1">
            <a:off x="8638470" y="1266092"/>
            <a:ext cx="2268003" cy="2047001"/>
          </a:xfrm>
          <a:prstGeom prst="rect">
            <a:avLst/>
          </a:prstGeom>
        </p:spPr>
      </p:pic>
      <p:pic>
        <p:nvPicPr>
          <p:cNvPr id="17" name="Picture 16" descr="A blue bar of soap with bubbles&#10;&#10;Description automatically generated">
            <a:extLst>
              <a:ext uri="{FF2B5EF4-FFF2-40B4-BE49-F238E27FC236}">
                <a16:creationId xmlns:a16="http://schemas.microsoft.com/office/drawing/2014/main" id="{8FF28D27-45E1-784B-0BE6-99FBC08E78CD}"/>
              </a:ext>
            </a:extLst>
          </p:cNvPr>
          <p:cNvPicPr>
            <a:picLocks noChangeAspect="1"/>
          </p:cNvPicPr>
          <p:nvPr/>
        </p:nvPicPr>
        <p:blipFill>
          <a:blip r:embed="rId6">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10486050" y="4063806"/>
            <a:ext cx="420423" cy="374268"/>
          </a:xfrm>
          <a:prstGeom prst="rect">
            <a:avLst/>
          </a:prstGeom>
        </p:spPr>
      </p:pic>
      <p:pic>
        <p:nvPicPr>
          <p:cNvPr id="21" name="Picture 20" descr="A black background with a black square&#10;&#10;Description automatically generated with medium confidence">
            <a:extLst>
              <a:ext uri="{FF2B5EF4-FFF2-40B4-BE49-F238E27FC236}">
                <a16:creationId xmlns:a16="http://schemas.microsoft.com/office/drawing/2014/main" id="{9B9121FF-205B-23BC-9D0B-0DF314D8A5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5231" y="4187055"/>
            <a:ext cx="474372" cy="306761"/>
          </a:xfrm>
          <a:prstGeom prst="rect">
            <a:avLst/>
          </a:prstGeom>
        </p:spPr>
      </p:pic>
      <p:pic>
        <p:nvPicPr>
          <p:cNvPr id="25" name="Picture 24" descr="A blue soap dispenser with a green pump&#10;&#10;Description automatically generated">
            <a:extLst>
              <a:ext uri="{FF2B5EF4-FFF2-40B4-BE49-F238E27FC236}">
                <a16:creationId xmlns:a16="http://schemas.microsoft.com/office/drawing/2014/main" id="{8B71C0A7-E9BA-7246-4B22-C1591EFD6E97}"/>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4917" y="3673352"/>
            <a:ext cx="684921" cy="513691"/>
          </a:xfrm>
          <a:prstGeom prst="rect">
            <a:avLst/>
          </a:prstGeom>
        </p:spPr>
      </p:pic>
    </p:spTree>
    <p:extLst>
      <p:ext uri="{BB962C8B-B14F-4D97-AF65-F5344CB8AC3E}">
        <p14:creationId xmlns:p14="http://schemas.microsoft.com/office/powerpoint/2010/main" val="863144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188CC-E6D1-4EDD-9D2D-015E909F65A6}"/>
              </a:ext>
            </a:extLst>
          </p:cNvPr>
          <p:cNvSpPr>
            <a:spLocks noGrp="1"/>
          </p:cNvSpPr>
          <p:nvPr>
            <p:ph type="ctrTitle"/>
          </p:nvPr>
        </p:nvSpPr>
        <p:spPr>
          <a:xfrm rot="21420000">
            <a:off x="872714" y="663140"/>
            <a:ext cx="9755187" cy="2060046"/>
          </a:xfrm>
        </p:spPr>
        <p:txBody>
          <a:bodyPr>
            <a:normAutofit/>
          </a:bodyPr>
          <a:lstStyle/>
          <a:p>
            <a:r>
              <a:rPr lang="en-US" sz="3600" dirty="0"/>
              <a:t>What words should I remember?</a:t>
            </a:r>
            <a:br>
              <a:rPr lang="en-US" sz="3600" dirty="0"/>
            </a:br>
            <a:r>
              <a:rPr lang="en-US" sz="3600" dirty="0"/>
              <a:t>What did Jesus say?</a:t>
            </a:r>
          </a:p>
        </p:txBody>
      </p:sp>
      <p:sp>
        <p:nvSpPr>
          <p:cNvPr id="3" name="Subtitle 2">
            <a:extLst>
              <a:ext uri="{FF2B5EF4-FFF2-40B4-BE49-F238E27FC236}">
                <a16:creationId xmlns:a16="http://schemas.microsoft.com/office/drawing/2014/main" id="{B99BEE89-DCD3-49AE-9C40-79EB459BB233}"/>
              </a:ext>
            </a:extLst>
          </p:cNvPr>
          <p:cNvSpPr>
            <a:spLocks noGrp="1"/>
          </p:cNvSpPr>
          <p:nvPr>
            <p:ph type="subTitle" idx="1"/>
          </p:nvPr>
        </p:nvSpPr>
        <p:spPr>
          <a:xfrm rot="21420000">
            <a:off x="972701" y="2859425"/>
            <a:ext cx="9755187" cy="1446505"/>
          </a:xfrm>
        </p:spPr>
        <p:txBody>
          <a:bodyPr/>
          <a:lstStyle/>
          <a:p>
            <a:r>
              <a:rPr lang="en-US" dirty="0"/>
              <a:t>Love God – He loves you and gives you so much!</a:t>
            </a:r>
          </a:p>
          <a:p>
            <a:r>
              <a:rPr lang="en-US" dirty="0"/>
              <a:t>Love others because God loves them too!</a:t>
            </a:r>
          </a:p>
        </p:txBody>
      </p:sp>
      <p:pic>
        <p:nvPicPr>
          <p:cNvPr id="7" name="Picture 6" descr="A picture containing text, accessory, businesscard&#10;&#10;Description automatically generated">
            <a:extLst>
              <a:ext uri="{FF2B5EF4-FFF2-40B4-BE49-F238E27FC236}">
                <a16:creationId xmlns:a16="http://schemas.microsoft.com/office/drawing/2014/main" id="{741963C2-6142-44D4-98E2-F67D848F805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349" y="2468282"/>
            <a:ext cx="2371053" cy="2228790"/>
          </a:xfrm>
          <a:prstGeom prst="rect">
            <a:avLst/>
          </a:prstGeom>
        </p:spPr>
      </p:pic>
      <p:pic>
        <p:nvPicPr>
          <p:cNvPr id="5" name="Picture 4" descr="Shape, circle&#10;&#10;Description automatically generated">
            <a:extLst>
              <a:ext uri="{FF2B5EF4-FFF2-40B4-BE49-F238E27FC236}">
                <a16:creationId xmlns:a16="http://schemas.microsoft.com/office/drawing/2014/main" id="{2695B87D-2E23-4F18-A871-B353C30696D5}"/>
              </a:ext>
            </a:extLst>
          </p:cNvPr>
          <p:cNvPicPr>
            <a:picLocks noChangeAspect="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rot="21272371">
            <a:off x="630047" y="557249"/>
            <a:ext cx="3225323" cy="2418993"/>
          </a:xfrm>
          <a:prstGeom prst="rect">
            <a:avLst/>
          </a:prstGeom>
        </p:spPr>
      </p:pic>
    </p:spTree>
    <p:extLst>
      <p:ext uri="{BB962C8B-B14F-4D97-AF65-F5344CB8AC3E}">
        <p14:creationId xmlns:p14="http://schemas.microsoft.com/office/powerpoint/2010/main" val="1865733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alt shaker and sun&#10;&#10;Description automatically generated">
            <a:extLst>
              <a:ext uri="{FF2B5EF4-FFF2-40B4-BE49-F238E27FC236}">
                <a16:creationId xmlns:a16="http://schemas.microsoft.com/office/drawing/2014/main" id="{727C27BE-829B-046A-5089-ACDE2B214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95" y="0"/>
            <a:ext cx="5722195" cy="5586414"/>
          </a:xfrm>
          <a:prstGeom prst="rect">
            <a:avLst/>
          </a:prstGeom>
        </p:spPr>
      </p:pic>
      <p:pic>
        <p:nvPicPr>
          <p:cNvPr id="8" name="Picture 7" descr="A cartoon of a child helping another child&#10;&#10;Description automatically generated">
            <a:extLst>
              <a:ext uri="{FF2B5EF4-FFF2-40B4-BE49-F238E27FC236}">
                <a16:creationId xmlns:a16="http://schemas.microsoft.com/office/drawing/2014/main" id="{B7C55FFE-D66A-D86C-D788-DBCBCDE12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7550" y="4430110"/>
            <a:ext cx="2836290" cy="2427890"/>
          </a:xfrm>
          <a:prstGeom prst="rect">
            <a:avLst/>
          </a:prstGeom>
        </p:spPr>
      </p:pic>
      <p:pic>
        <p:nvPicPr>
          <p:cNvPr id="10" name="Picture 9" descr="A child and child reading a book&#10;&#10;Description automatically generated">
            <a:extLst>
              <a:ext uri="{FF2B5EF4-FFF2-40B4-BE49-F238E27FC236}">
                <a16:creationId xmlns:a16="http://schemas.microsoft.com/office/drawing/2014/main" id="{A2FDE2B3-719F-E1F4-DAC6-455B944A3A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2256" y="3224049"/>
            <a:ext cx="4234449" cy="2963917"/>
          </a:xfrm>
          <a:prstGeom prst="rect">
            <a:avLst/>
          </a:prstGeom>
        </p:spPr>
      </p:pic>
      <p:grpSp>
        <p:nvGrpSpPr>
          <p:cNvPr id="14" name="Group 13">
            <a:extLst>
              <a:ext uri="{FF2B5EF4-FFF2-40B4-BE49-F238E27FC236}">
                <a16:creationId xmlns:a16="http://schemas.microsoft.com/office/drawing/2014/main" id="{4F4D8FCF-BC44-C47A-F536-BDE089177371}"/>
              </a:ext>
            </a:extLst>
          </p:cNvPr>
          <p:cNvGrpSpPr/>
          <p:nvPr/>
        </p:nvGrpSpPr>
        <p:grpSpPr>
          <a:xfrm>
            <a:off x="7502256" y="670034"/>
            <a:ext cx="2886568" cy="2262352"/>
            <a:chOff x="7157545" y="961697"/>
            <a:chExt cx="2886568" cy="2262352"/>
          </a:xfrm>
        </p:grpSpPr>
        <p:sp>
          <p:nvSpPr>
            <p:cNvPr id="11" name="Rectangle: Beveled 10">
              <a:extLst>
                <a:ext uri="{FF2B5EF4-FFF2-40B4-BE49-F238E27FC236}">
                  <a16:creationId xmlns:a16="http://schemas.microsoft.com/office/drawing/2014/main" id="{A8A7846F-D66F-E52A-4064-F81509A57B02}"/>
                </a:ext>
              </a:extLst>
            </p:cNvPr>
            <p:cNvSpPr/>
            <p:nvPr/>
          </p:nvSpPr>
          <p:spPr>
            <a:xfrm>
              <a:off x="7157545" y="961697"/>
              <a:ext cx="2886568" cy="2262352"/>
            </a:xfrm>
            <a:prstGeom prst="bevel">
              <a:avLst>
                <a:gd name="adj" fmla="val 492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 name="Picture 12" descr="A group of kids playing in a park&#10;&#10;Description automatically generated">
              <a:extLst>
                <a:ext uri="{FF2B5EF4-FFF2-40B4-BE49-F238E27FC236}">
                  <a16:creationId xmlns:a16="http://schemas.microsoft.com/office/drawing/2014/main" id="{B7D6D461-0253-B431-72D9-B46A4D58A3B4}"/>
                </a:ext>
              </a:extLst>
            </p:cNvPr>
            <p:cNvPicPr>
              <a:picLocks noChangeAspect="1"/>
            </p:cNvPicPr>
            <p:nvPr/>
          </p:nvPicPr>
          <p:blipFill>
            <a:blip r:embed="rId5">
              <a:extLst>
                <a:ext uri="{28A0092B-C50C-407E-A947-70E740481C1C}">
                  <a14:useLocalDpi xmlns:a14="http://schemas.microsoft.com/office/drawing/2010/main" val="0"/>
                </a:ext>
              </a:extLst>
            </a:blip>
            <a:srcRect l="7764" r="7949"/>
            <a:stretch/>
          </p:blipFill>
          <p:spPr>
            <a:xfrm>
              <a:off x="7303548" y="1050534"/>
              <a:ext cx="2611976" cy="2062086"/>
            </a:xfrm>
            <a:prstGeom prst="rect">
              <a:avLst/>
            </a:prstGeom>
          </p:spPr>
        </p:pic>
      </p:grpSp>
    </p:spTree>
    <p:extLst>
      <p:ext uri="{BB962C8B-B14F-4D97-AF65-F5344CB8AC3E}">
        <p14:creationId xmlns:p14="http://schemas.microsoft.com/office/powerpoint/2010/main" val="198449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Beatitudes - sung kids bible song from Matthew Ch 5. kids christian song.">
            <a:hlinkClick r:id="" action="ppaction://media"/>
            <a:extLst>
              <a:ext uri="{FF2B5EF4-FFF2-40B4-BE49-F238E27FC236}">
                <a16:creationId xmlns:a16="http://schemas.microsoft.com/office/drawing/2014/main" id="{43AD0FDE-1496-471D-C3AD-B53A0FBBF417}"/>
              </a:ext>
            </a:extLst>
          </p:cNvPr>
          <p:cNvPicPr>
            <a:picLocks noRot="1" noChangeAspect="1"/>
          </p:cNvPicPr>
          <p:nvPr>
            <a:videoFile r:link="rId1"/>
          </p:nvPr>
        </p:nvPicPr>
        <p:blipFill>
          <a:blip r:embed="rId3"/>
          <a:stretch>
            <a:fillRect/>
          </a:stretch>
        </p:blipFill>
        <p:spPr>
          <a:xfrm>
            <a:off x="1828800" y="114300"/>
            <a:ext cx="9779000" cy="5525148"/>
          </a:xfrm>
          <a:prstGeom prst="rect">
            <a:avLst/>
          </a:prstGeom>
        </p:spPr>
      </p:pic>
      <p:pic>
        <p:nvPicPr>
          <p:cNvPr id="4" name="Picture 3" descr="A cartoon character praying with cross on his hands&#10;&#10;Description automatically generated with medium confidence">
            <a:extLst>
              <a:ext uri="{FF2B5EF4-FFF2-40B4-BE49-F238E27FC236}">
                <a16:creationId xmlns:a16="http://schemas.microsoft.com/office/drawing/2014/main" id="{EB0EA4C9-A27E-069A-7036-4A838FC588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40726">
            <a:off x="228599" y="203551"/>
            <a:ext cx="1196033" cy="1152594"/>
          </a:xfrm>
          <a:prstGeom prst="rect">
            <a:avLst/>
          </a:prstGeom>
        </p:spPr>
      </p:pic>
      <p:grpSp>
        <p:nvGrpSpPr>
          <p:cNvPr id="9" name="Group 8">
            <a:extLst>
              <a:ext uri="{FF2B5EF4-FFF2-40B4-BE49-F238E27FC236}">
                <a16:creationId xmlns:a16="http://schemas.microsoft.com/office/drawing/2014/main" id="{E9BBB703-E192-8782-D87C-476C6BC5DC7F}"/>
              </a:ext>
            </a:extLst>
          </p:cNvPr>
          <p:cNvGrpSpPr/>
          <p:nvPr/>
        </p:nvGrpSpPr>
        <p:grpSpPr>
          <a:xfrm>
            <a:off x="374344" y="1445396"/>
            <a:ext cx="1295095" cy="1540690"/>
            <a:chOff x="374344" y="1445396"/>
            <a:chExt cx="1295095" cy="1540690"/>
          </a:xfrm>
        </p:grpSpPr>
        <p:pic>
          <p:nvPicPr>
            <p:cNvPr id="6" name="Picture 5" descr="A black and white symbol of a person&#10;&#10;Description automatically generated">
              <a:extLst>
                <a:ext uri="{FF2B5EF4-FFF2-40B4-BE49-F238E27FC236}">
                  <a16:creationId xmlns:a16="http://schemas.microsoft.com/office/drawing/2014/main" id="{EF311476-A07C-C591-4F48-035D71411DC6}"/>
                </a:ext>
              </a:extLst>
            </p:cNvPr>
            <p:cNvPicPr>
              <a:picLocks noChangeAspect="1"/>
            </p:cNvPicPr>
            <p:nvPr/>
          </p:nvPicPr>
          <p:blipFill>
            <a:blip r:embed="rId5">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rot="20833550">
              <a:off x="696547" y="2343149"/>
              <a:ext cx="813532" cy="642937"/>
            </a:xfrm>
            <a:prstGeom prst="rect">
              <a:avLst/>
            </a:prstGeom>
          </p:spPr>
        </p:pic>
        <p:pic>
          <p:nvPicPr>
            <p:cNvPr id="8" name="Picture 7" descr="A black background with white text&#10;&#10;Description automatically generated">
              <a:extLst>
                <a:ext uri="{FF2B5EF4-FFF2-40B4-BE49-F238E27FC236}">
                  <a16:creationId xmlns:a16="http://schemas.microsoft.com/office/drawing/2014/main" id="{C4119697-8A6E-2DC0-682B-A23F857059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344" y="1445396"/>
              <a:ext cx="1295095" cy="1295095"/>
            </a:xfrm>
            <a:prstGeom prst="rect">
              <a:avLst/>
            </a:prstGeom>
          </p:spPr>
        </p:pic>
      </p:grpSp>
      <p:grpSp>
        <p:nvGrpSpPr>
          <p:cNvPr id="13" name="Group 12">
            <a:extLst>
              <a:ext uri="{FF2B5EF4-FFF2-40B4-BE49-F238E27FC236}">
                <a16:creationId xmlns:a16="http://schemas.microsoft.com/office/drawing/2014/main" id="{2CA77EB8-CB86-5C35-284D-380EFF2FD6C0}"/>
              </a:ext>
            </a:extLst>
          </p:cNvPr>
          <p:cNvGrpSpPr/>
          <p:nvPr/>
        </p:nvGrpSpPr>
        <p:grpSpPr>
          <a:xfrm rot="219665">
            <a:off x="143152" y="3286125"/>
            <a:ext cx="1366927" cy="2027807"/>
            <a:chOff x="143152" y="3286125"/>
            <a:chExt cx="1366927" cy="2027807"/>
          </a:xfrm>
        </p:grpSpPr>
        <p:pic>
          <p:nvPicPr>
            <p:cNvPr id="11" name="Picture 10" descr="A black and white of a couple of kids&#10;&#10;Description automatically generated">
              <a:extLst>
                <a:ext uri="{FF2B5EF4-FFF2-40B4-BE49-F238E27FC236}">
                  <a16:creationId xmlns:a16="http://schemas.microsoft.com/office/drawing/2014/main" id="{B8311708-3A49-8497-3910-FC7EE4950B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065" y="3789932"/>
              <a:ext cx="1181100" cy="1524000"/>
            </a:xfrm>
            <a:prstGeom prst="rect">
              <a:avLst/>
            </a:prstGeom>
          </p:spPr>
        </p:pic>
        <p:sp>
          <p:nvSpPr>
            <p:cNvPr id="12" name="TextBox 11">
              <a:extLst>
                <a:ext uri="{FF2B5EF4-FFF2-40B4-BE49-F238E27FC236}">
                  <a16:creationId xmlns:a16="http://schemas.microsoft.com/office/drawing/2014/main" id="{75AFB5CE-7880-B8CC-92D9-4DF5EB785EDD}"/>
                </a:ext>
              </a:extLst>
            </p:cNvPr>
            <p:cNvSpPr txBox="1"/>
            <p:nvPr/>
          </p:nvSpPr>
          <p:spPr>
            <a:xfrm>
              <a:off x="143152" y="3286125"/>
              <a:ext cx="1366927" cy="646331"/>
            </a:xfrm>
            <a:prstGeom prst="rect">
              <a:avLst/>
            </a:prstGeom>
            <a:noFill/>
          </p:spPr>
          <p:txBody>
            <a:bodyPr wrap="square" rtlCol="0">
              <a:spAutoFit/>
            </a:bodyPr>
            <a:lstStyle/>
            <a:p>
              <a:pPr algn="ctr"/>
              <a:r>
                <a:rPr lang="en-US" dirty="0"/>
                <a:t>Be a Peacemaker</a:t>
              </a:r>
            </a:p>
          </p:txBody>
        </p:sp>
      </p:grpSp>
    </p:spTree>
    <p:extLst>
      <p:ext uri="{BB962C8B-B14F-4D97-AF65-F5344CB8AC3E}">
        <p14:creationId xmlns:p14="http://schemas.microsoft.com/office/powerpoint/2010/main" val="328186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 typewriter, coin, keyboard&#10;&#10;Description automatically generated">
            <a:extLst>
              <a:ext uri="{FF2B5EF4-FFF2-40B4-BE49-F238E27FC236}">
                <a16:creationId xmlns:a16="http://schemas.microsoft.com/office/drawing/2014/main" id="{EA7D31D4-2086-44F8-BBF8-334A14F50C39}"/>
              </a:ext>
            </a:extLst>
          </p:cNvPr>
          <p:cNvPicPr>
            <a:picLocks noChangeAspect="1"/>
          </p:cNvPicPr>
          <p:nvPr/>
        </p:nvPicPr>
        <p:blipFill rotWithShape="1">
          <a:blip r:embed="rId2">
            <a:extLst>
              <a:ext uri="{28A0092B-C50C-407E-A947-70E740481C1C}">
                <a14:useLocalDpi xmlns:a14="http://schemas.microsoft.com/office/drawing/2010/main" val="0"/>
              </a:ext>
            </a:extLst>
          </a:blip>
          <a:srcRect l="72463"/>
          <a:stretch/>
        </p:blipFill>
        <p:spPr>
          <a:xfrm>
            <a:off x="0" y="0"/>
            <a:ext cx="2313162" cy="5594531"/>
          </a:xfrm>
          <a:prstGeom prst="rect">
            <a:avLst/>
          </a:prstGeom>
        </p:spPr>
      </p:pic>
      <p:pic>
        <p:nvPicPr>
          <p:cNvPr id="9" name="Picture 8" descr="A picture containing text, typewriter, coin, keyboard&#10;&#10;Description automatically generated">
            <a:extLst>
              <a:ext uri="{FF2B5EF4-FFF2-40B4-BE49-F238E27FC236}">
                <a16:creationId xmlns:a16="http://schemas.microsoft.com/office/drawing/2014/main" id="{0CB5EFEB-2477-4ED3-B522-1EAABEA80620}"/>
              </a:ext>
            </a:extLst>
          </p:cNvPr>
          <p:cNvPicPr>
            <a:picLocks noChangeAspect="1"/>
          </p:cNvPicPr>
          <p:nvPr/>
        </p:nvPicPr>
        <p:blipFill rotWithShape="1">
          <a:blip r:embed="rId2">
            <a:extLst>
              <a:ext uri="{28A0092B-C50C-407E-A947-70E740481C1C}">
                <a14:useLocalDpi xmlns:a14="http://schemas.microsoft.com/office/drawing/2010/main" val="0"/>
              </a:ext>
            </a:extLst>
          </a:blip>
          <a:srcRect l="72463"/>
          <a:stretch/>
        </p:blipFill>
        <p:spPr>
          <a:xfrm>
            <a:off x="9372600" y="-1"/>
            <a:ext cx="2313162" cy="5594531"/>
          </a:xfrm>
          <a:prstGeom prst="rect">
            <a:avLst/>
          </a:prstGeom>
        </p:spPr>
      </p:pic>
      <p:pic>
        <p:nvPicPr>
          <p:cNvPr id="8" name="Picture 7" descr="A picture containing text, typewriter, coin, keyboard&#10;&#10;Description automatically generated">
            <a:extLst>
              <a:ext uri="{FF2B5EF4-FFF2-40B4-BE49-F238E27FC236}">
                <a16:creationId xmlns:a16="http://schemas.microsoft.com/office/drawing/2014/main" id="{81E01594-EFAD-4BEE-8C00-27FFC302B886}"/>
              </a:ext>
            </a:extLst>
          </p:cNvPr>
          <p:cNvPicPr>
            <a:picLocks noChangeAspect="1"/>
          </p:cNvPicPr>
          <p:nvPr/>
        </p:nvPicPr>
        <p:blipFill rotWithShape="1">
          <a:blip r:embed="rId2">
            <a:extLst>
              <a:ext uri="{28A0092B-C50C-407E-A947-70E740481C1C}">
                <a14:useLocalDpi xmlns:a14="http://schemas.microsoft.com/office/drawing/2010/main" val="0"/>
              </a:ext>
            </a:extLst>
          </a:blip>
          <a:srcRect l="833"/>
          <a:stretch/>
        </p:blipFill>
        <p:spPr>
          <a:xfrm>
            <a:off x="1594624" y="-2"/>
            <a:ext cx="8330302" cy="5594531"/>
          </a:xfrm>
          <a:prstGeom prst="rect">
            <a:avLst/>
          </a:prstGeom>
        </p:spPr>
      </p:pic>
      <p:sp>
        <p:nvSpPr>
          <p:cNvPr id="2" name="Title 1">
            <a:extLst>
              <a:ext uri="{FF2B5EF4-FFF2-40B4-BE49-F238E27FC236}">
                <a16:creationId xmlns:a16="http://schemas.microsoft.com/office/drawing/2014/main" id="{57C50E82-5E11-4450-95C3-C954B2036B7B}"/>
              </a:ext>
            </a:extLst>
          </p:cNvPr>
          <p:cNvSpPr>
            <a:spLocks noGrp="1"/>
          </p:cNvSpPr>
          <p:nvPr>
            <p:ph type="title"/>
          </p:nvPr>
        </p:nvSpPr>
        <p:spPr>
          <a:xfrm>
            <a:off x="693643" y="1263468"/>
            <a:ext cx="4126860" cy="710297"/>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cap="none" dirty="0">
                <a:ln w="0"/>
                <a:solidFill>
                  <a:schemeClr val="accent1"/>
                </a:solidFill>
                <a:effectLst>
                  <a:outerShdw blurRad="38100" dist="25400" dir="5400000" algn="ctr" rotWithShape="0">
                    <a:srgbClr val="6E747A">
                      <a:alpha val="43000"/>
                    </a:srgbClr>
                  </a:outerShdw>
                </a:effectLst>
              </a:rPr>
              <a:t>Matthew 7:12</a:t>
            </a:r>
          </a:p>
        </p:txBody>
      </p:sp>
      <p:pic>
        <p:nvPicPr>
          <p:cNvPr id="6" name="Content Placeholder 5" descr="Text&#10;&#10;Description automatically generated">
            <a:extLst>
              <a:ext uri="{FF2B5EF4-FFF2-40B4-BE49-F238E27FC236}">
                <a16:creationId xmlns:a16="http://schemas.microsoft.com/office/drawing/2014/main" id="{9600D8BE-D296-4FD4-B2BE-7F1A2361794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724828" y="465420"/>
            <a:ext cx="5807734" cy="4689475"/>
          </a:xfrm>
        </p:spPr>
      </p:pic>
      <p:sp>
        <p:nvSpPr>
          <p:cNvPr id="4" name="Text Placeholder 3">
            <a:extLst>
              <a:ext uri="{FF2B5EF4-FFF2-40B4-BE49-F238E27FC236}">
                <a16:creationId xmlns:a16="http://schemas.microsoft.com/office/drawing/2014/main" id="{DAAFE884-D087-4FA6-A8B0-187E43458F16}"/>
              </a:ext>
            </a:extLst>
          </p:cNvPr>
          <p:cNvSpPr>
            <a:spLocks noGrp="1"/>
          </p:cNvSpPr>
          <p:nvPr>
            <p:ph type="body" sz="half" idx="2"/>
          </p:nvPr>
        </p:nvSpPr>
        <p:spPr>
          <a:xfrm>
            <a:off x="693643" y="2179673"/>
            <a:ext cx="4126861" cy="2835239"/>
          </a:xfrm>
          <a:solidFill>
            <a:schemeClr val="accent2">
              <a:alpha val="82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nSpc>
                <a:spcPct val="100000"/>
              </a:lnSpc>
              <a:spcBef>
                <a:spcPts val="600"/>
              </a:spcBef>
            </a:pPr>
            <a:r>
              <a:rPr lang="en-US" sz="2000" cap="none" baseline="30000"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12 </a:t>
            </a:r>
            <a:r>
              <a:rPr lang="en-US" sz="2000" cap="none"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In everything, </a:t>
            </a:r>
          </a:p>
          <a:p>
            <a:pPr>
              <a:lnSpc>
                <a:spcPct val="100000"/>
              </a:lnSpc>
              <a:spcBef>
                <a:spcPts val="600"/>
              </a:spcBef>
            </a:pPr>
            <a:r>
              <a:rPr lang="en-US" sz="2000" cap="none"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do to others </a:t>
            </a:r>
          </a:p>
          <a:p>
            <a:pPr>
              <a:lnSpc>
                <a:spcPct val="100000"/>
              </a:lnSpc>
              <a:spcBef>
                <a:spcPts val="600"/>
              </a:spcBef>
            </a:pPr>
            <a:r>
              <a:rPr lang="en-US" sz="2000" cap="none"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what you would want them</a:t>
            </a:r>
          </a:p>
          <a:p>
            <a:pPr>
              <a:lnSpc>
                <a:spcPct val="100000"/>
              </a:lnSpc>
              <a:spcBef>
                <a:spcPts val="600"/>
              </a:spcBef>
            </a:pPr>
            <a:r>
              <a:rPr lang="en-US" sz="2000" cap="none"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 to do to you. </a:t>
            </a:r>
          </a:p>
          <a:p>
            <a:pPr>
              <a:lnSpc>
                <a:spcPct val="100000"/>
              </a:lnSpc>
              <a:spcBef>
                <a:spcPts val="600"/>
              </a:spcBef>
            </a:pPr>
            <a:r>
              <a:rPr lang="en-US" sz="2000" cap="none"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This is what is written in the law and in the prophets.</a:t>
            </a:r>
          </a:p>
        </p:txBody>
      </p:sp>
    </p:spTree>
    <p:extLst>
      <p:ext uri="{BB962C8B-B14F-4D97-AF65-F5344CB8AC3E}">
        <p14:creationId xmlns:p14="http://schemas.microsoft.com/office/powerpoint/2010/main" val="394863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971BFF-FFDA-4EA8-B7B9-3910816CC4A0}"/>
              </a:ext>
            </a:extLst>
          </p:cNvPr>
          <p:cNvSpPr/>
          <p:nvPr/>
        </p:nvSpPr>
        <p:spPr>
          <a:xfrm>
            <a:off x="684882" y="5524798"/>
            <a:ext cx="967925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How would you like to be treated?</a:t>
            </a:r>
          </a:p>
        </p:txBody>
      </p:sp>
      <p:pic>
        <p:nvPicPr>
          <p:cNvPr id="6" name="Picture 5" descr="A picture containing clipart&#10;&#10;Description automatically generated">
            <a:extLst>
              <a:ext uri="{FF2B5EF4-FFF2-40B4-BE49-F238E27FC236}">
                <a16:creationId xmlns:a16="http://schemas.microsoft.com/office/drawing/2014/main" id="{AE75DFDD-1607-4333-A21A-DD51965E8B2F}"/>
              </a:ext>
            </a:extLst>
          </p:cNvPr>
          <p:cNvPicPr>
            <a:picLocks noChangeAspect="1"/>
          </p:cNvPicPr>
          <p:nvPr/>
        </p:nvPicPr>
        <p:blipFill>
          <a:blip r:embed="rId2">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276008" y="1945532"/>
            <a:ext cx="2531194" cy="3579266"/>
          </a:xfrm>
          <a:prstGeom prst="rect">
            <a:avLst/>
          </a:prstGeom>
        </p:spPr>
      </p:pic>
      <p:pic>
        <p:nvPicPr>
          <p:cNvPr id="4" name="Picture 3" descr="A picture containing text, sign&#10;&#10;Description automatically generated">
            <a:extLst>
              <a:ext uri="{FF2B5EF4-FFF2-40B4-BE49-F238E27FC236}">
                <a16:creationId xmlns:a16="http://schemas.microsoft.com/office/drawing/2014/main" id="{67713E51-7820-45FA-B6D2-FC53895F14A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788"/>
          <a:stretch/>
        </p:blipFill>
        <p:spPr>
          <a:xfrm>
            <a:off x="0" y="155644"/>
            <a:ext cx="3553840" cy="2626468"/>
          </a:xfrm>
          <a:prstGeom prst="rect">
            <a:avLst/>
          </a:prstGeom>
        </p:spPr>
      </p:pic>
      <p:sp>
        <p:nvSpPr>
          <p:cNvPr id="9" name="Cylinder 8">
            <a:extLst>
              <a:ext uri="{FF2B5EF4-FFF2-40B4-BE49-F238E27FC236}">
                <a16:creationId xmlns:a16="http://schemas.microsoft.com/office/drawing/2014/main" id="{85E14391-8725-4C08-B8BF-C7078AF6818B}"/>
              </a:ext>
            </a:extLst>
          </p:cNvPr>
          <p:cNvSpPr/>
          <p:nvPr/>
        </p:nvSpPr>
        <p:spPr>
          <a:xfrm>
            <a:off x="1528763" y="2200275"/>
            <a:ext cx="100012" cy="3324523"/>
          </a:xfrm>
          <a:prstGeom prst="ca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Snipped 9">
            <a:extLst>
              <a:ext uri="{FF2B5EF4-FFF2-40B4-BE49-F238E27FC236}">
                <a16:creationId xmlns:a16="http://schemas.microsoft.com/office/drawing/2014/main" id="{95CCD584-3F91-44B7-8F94-77536401B764}"/>
              </a:ext>
            </a:extLst>
          </p:cNvPr>
          <p:cNvSpPr/>
          <p:nvPr/>
        </p:nvSpPr>
        <p:spPr>
          <a:xfrm>
            <a:off x="4397722" y="409872"/>
            <a:ext cx="5136244" cy="4819353"/>
          </a:xfrm>
          <a:prstGeom prst="snip2Diag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b="1" dirty="0">
                <a:solidFill>
                  <a:schemeClr val="tx1"/>
                </a:solidFill>
                <a:latin typeface="Cavolini" panose="03000502040302020204" pitchFamily="66" charset="0"/>
                <a:cs typeface="Cavolini" panose="03000502040302020204" pitchFamily="66" charset="0"/>
              </a:rPr>
              <a:t>Shall I </a:t>
            </a:r>
          </a:p>
          <a:p>
            <a:pPr algn="ctr"/>
            <a:r>
              <a:rPr lang="en-US" sz="3200" b="1" dirty="0">
                <a:solidFill>
                  <a:schemeClr val="tx1"/>
                </a:solidFill>
                <a:latin typeface="Cavolini" panose="03000502040302020204" pitchFamily="66" charset="0"/>
                <a:cs typeface="Cavolini" panose="03000502040302020204" pitchFamily="66" charset="0"/>
              </a:rPr>
              <a:t>demand to be first</a:t>
            </a:r>
          </a:p>
          <a:p>
            <a:pPr algn="ctr"/>
            <a:r>
              <a:rPr lang="en-US" sz="3200" b="1" dirty="0">
                <a:solidFill>
                  <a:schemeClr val="tx1"/>
                </a:solidFill>
                <a:latin typeface="Cavolini" panose="03000502040302020204" pitchFamily="66" charset="0"/>
                <a:cs typeface="Cavolini" panose="03000502040302020204" pitchFamily="66" charset="0"/>
              </a:rPr>
              <a:t>Or let you go first?</a:t>
            </a:r>
          </a:p>
        </p:txBody>
      </p:sp>
      <p:pic>
        <p:nvPicPr>
          <p:cNvPr id="7" name="Picture 6" descr="Shape&#10;&#10;Description automatically generated">
            <a:extLst>
              <a:ext uri="{FF2B5EF4-FFF2-40B4-BE49-F238E27FC236}">
                <a16:creationId xmlns:a16="http://schemas.microsoft.com/office/drawing/2014/main" id="{EBBAA930-52B6-46AD-BF12-2360591851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6023" y="2451168"/>
            <a:ext cx="2685584" cy="3073630"/>
          </a:xfrm>
          <a:prstGeom prst="roundRect">
            <a:avLst/>
          </a:prstGeom>
        </p:spPr>
      </p:pic>
    </p:spTree>
    <p:extLst>
      <p:ext uri="{BB962C8B-B14F-4D97-AF65-F5344CB8AC3E}">
        <p14:creationId xmlns:p14="http://schemas.microsoft.com/office/powerpoint/2010/main" val="4077323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971BFF-FFDA-4EA8-B7B9-3910816CC4A0}"/>
              </a:ext>
            </a:extLst>
          </p:cNvPr>
          <p:cNvSpPr/>
          <p:nvPr/>
        </p:nvSpPr>
        <p:spPr>
          <a:xfrm>
            <a:off x="684882" y="5524798"/>
            <a:ext cx="967925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How would you like to be treated?</a:t>
            </a:r>
          </a:p>
        </p:txBody>
      </p:sp>
      <p:pic>
        <p:nvPicPr>
          <p:cNvPr id="6" name="Picture 5" descr="A picture containing clipart&#10;&#10;Description automatically generated">
            <a:extLst>
              <a:ext uri="{FF2B5EF4-FFF2-40B4-BE49-F238E27FC236}">
                <a16:creationId xmlns:a16="http://schemas.microsoft.com/office/drawing/2014/main" id="{AE75DFDD-1607-4333-A21A-DD51965E8B2F}"/>
              </a:ext>
            </a:extLst>
          </p:cNvPr>
          <p:cNvPicPr>
            <a:picLocks noChangeAspect="1"/>
          </p:cNvPicPr>
          <p:nvPr/>
        </p:nvPicPr>
        <p:blipFill>
          <a:blip r:embed="rId2">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276008" y="1945532"/>
            <a:ext cx="2531194" cy="3579266"/>
          </a:xfrm>
          <a:prstGeom prst="rect">
            <a:avLst/>
          </a:prstGeom>
        </p:spPr>
      </p:pic>
      <p:pic>
        <p:nvPicPr>
          <p:cNvPr id="4" name="Picture 3" descr="A picture containing text, sign&#10;&#10;Description automatically generated">
            <a:extLst>
              <a:ext uri="{FF2B5EF4-FFF2-40B4-BE49-F238E27FC236}">
                <a16:creationId xmlns:a16="http://schemas.microsoft.com/office/drawing/2014/main" id="{67713E51-7820-45FA-B6D2-FC53895F14A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788"/>
          <a:stretch/>
        </p:blipFill>
        <p:spPr>
          <a:xfrm>
            <a:off x="0" y="155644"/>
            <a:ext cx="3553840" cy="2626468"/>
          </a:xfrm>
          <a:prstGeom prst="rect">
            <a:avLst/>
          </a:prstGeom>
        </p:spPr>
      </p:pic>
      <p:sp>
        <p:nvSpPr>
          <p:cNvPr id="9" name="Cylinder 8">
            <a:extLst>
              <a:ext uri="{FF2B5EF4-FFF2-40B4-BE49-F238E27FC236}">
                <a16:creationId xmlns:a16="http://schemas.microsoft.com/office/drawing/2014/main" id="{85E14391-8725-4C08-B8BF-C7078AF6818B}"/>
              </a:ext>
            </a:extLst>
          </p:cNvPr>
          <p:cNvSpPr/>
          <p:nvPr/>
        </p:nvSpPr>
        <p:spPr>
          <a:xfrm>
            <a:off x="1528763" y="2200275"/>
            <a:ext cx="100012" cy="3324523"/>
          </a:xfrm>
          <a:prstGeom prst="ca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Snipped 9">
            <a:extLst>
              <a:ext uri="{FF2B5EF4-FFF2-40B4-BE49-F238E27FC236}">
                <a16:creationId xmlns:a16="http://schemas.microsoft.com/office/drawing/2014/main" id="{95CCD584-3F91-44B7-8F94-77536401B764}"/>
              </a:ext>
            </a:extLst>
          </p:cNvPr>
          <p:cNvSpPr/>
          <p:nvPr/>
        </p:nvSpPr>
        <p:spPr>
          <a:xfrm>
            <a:off x="4397721" y="685800"/>
            <a:ext cx="6646517" cy="4543425"/>
          </a:xfrm>
          <a:prstGeom prst="snip2Diag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b="1" dirty="0">
                <a:solidFill>
                  <a:schemeClr val="tx1"/>
                </a:solidFill>
                <a:latin typeface="Cavolini" panose="03000502040302020204" pitchFamily="66" charset="0"/>
                <a:cs typeface="Cavolini" panose="03000502040302020204" pitchFamily="66" charset="0"/>
              </a:rPr>
              <a:t>Shall I </a:t>
            </a:r>
          </a:p>
          <a:p>
            <a:pPr algn="ctr"/>
            <a:r>
              <a:rPr lang="en-US" sz="3200" b="1" dirty="0">
                <a:solidFill>
                  <a:schemeClr val="tx1"/>
                </a:solidFill>
                <a:latin typeface="Cavolini" panose="03000502040302020204" pitchFamily="66" charset="0"/>
                <a:cs typeface="Cavolini" panose="03000502040302020204" pitchFamily="66" charset="0"/>
              </a:rPr>
              <a:t>give or take </a:t>
            </a:r>
          </a:p>
          <a:p>
            <a:pPr algn="ctr"/>
            <a:r>
              <a:rPr lang="en-US" sz="3200" b="1" dirty="0">
                <a:solidFill>
                  <a:schemeClr val="tx1"/>
                </a:solidFill>
                <a:latin typeface="Cavolini" panose="03000502040302020204" pitchFamily="66" charset="0"/>
                <a:cs typeface="Cavolini" panose="03000502040302020204" pitchFamily="66" charset="0"/>
              </a:rPr>
              <a:t>the biggest treat?</a:t>
            </a:r>
          </a:p>
        </p:txBody>
      </p:sp>
      <p:pic>
        <p:nvPicPr>
          <p:cNvPr id="12" name="Picture 11" descr="A picture containing clipart&#10;&#10;Description automatically generated">
            <a:extLst>
              <a:ext uri="{FF2B5EF4-FFF2-40B4-BE49-F238E27FC236}">
                <a16:creationId xmlns:a16="http://schemas.microsoft.com/office/drawing/2014/main" id="{A6154DF5-5307-450A-94BB-35CC69A2A1E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89731" y="2782112"/>
            <a:ext cx="4148245" cy="2230021"/>
          </a:xfrm>
          <a:prstGeom prst="rect">
            <a:avLst/>
          </a:prstGeom>
        </p:spPr>
      </p:pic>
    </p:spTree>
    <p:extLst>
      <p:ext uri="{BB962C8B-B14F-4D97-AF65-F5344CB8AC3E}">
        <p14:creationId xmlns:p14="http://schemas.microsoft.com/office/powerpoint/2010/main" val="2618851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971BFF-FFDA-4EA8-B7B9-3910816CC4A0}"/>
              </a:ext>
            </a:extLst>
          </p:cNvPr>
          <p:cNvSpPr/>
          <p:nvPr/>
        </p:nvSpPr>
        <p:spPr>
          <a:xfrm>
            <a:off x="684882" y="5524798"/>
            <a:ext cx="967925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How would you like to be treated?</a:t>
            </a:r>
          </a:p>
        </p:txBody>
      </p:sp>
      <p:pic>
        <p:nvPicPr>
          <p:cNvPr id="6" name="Picture 5" descr="A picture containing clipart&#10;&#10;Description automatically generated">
            <a:extLst>
              <a:ext uri="{FF2B5EF4-FFF2-40B4-BE49-F238E27FC236}">
                <a16:creationId xmlns:a16="http://schemas.microsoft.com/office/drawing/2014/main" id="{AE75DFDD-1607-4333-A21A-DD51965E8B2F}"/>
              </a:ext>
            </a:extLst>
          </p:cNvPr>
          <p:cNvPicPr>
            <a:picLocks noChangeAspect="1"/>
          </p:cNvPicPr>
          <p:nvPr/>
        </p:nvPicPr>
        <p:blipFill>
          <a:blip r:embed="rId2">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276008" y="1945532"/>
            <a:ext cx="2531194" cy="3579266"/>
          </a:xfrm>
          <a:prstGeom prst="rect">
            <a:avLst/>
          </a:prstGeom>
        </p:spPr>
      </p:pic>
      <p:pic>
        <p:nvPicPr>
          <p:cNvPr id="4" name="Picture 3" descr="A picture containing text, sign&#10;&#10;Description automatically generated">
            <a:extLst>
              <a:ext uri="{FF2B5EF4-FFF2-40B4-BE49-F238E27FC236}">
                <a16:creationId xmlns:a16="http://schemas.microsoft.com/office/drawing/2014/main" id="{67713E51-7820-45FA-B6D2-FC53895F14A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788"/>
          <a:stretch/>
        </p:blipFill>
        <p:spPr>
          <a:xfrm>
            <a:off x="0" y="155644"/>
            <a:ext cx="3553840" cy="2626468"/>
          </a:xfrm>
          <a:prstGeom prst="rect">
            <a:avLst/>
          </a:prstGeom>
        </p:spPr>
      </p:pic>
      <p:sp>
        <p:nvSpPr>
          <p:cNvPr id="9" name="Cylinder 8">
            <a:extLst>
              <a:ext uri="{FF2B5EF4-FFF2-40B4-BE49-F238E27FC236}">
                <a16:creationId xmlns:a16="http://schemas.microsoft.com/office/drawing/2014/main" id="{85E14391-8725-4C08-B8BF-C7078AF6818B}"/>
              </a:ext>
            </a:extLst>
          </p:cNvPr>
          <p:cNvSpPr/>
          <p:nvPr/>
        </p:nvSpPr>
        <p:spPr>
          <a:xfrm>
            <a:off x="1528763" y="2200275"/>
            <a:ext cx="100012" cy="3324523"/>
          </a:xfrm>
          <a:prstGeom prst="ca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Snipped 9">
            <a:extLst>
              <a:ext uri="{FF2B5EF4-FFF2-40B4-BE49-F238E27FC236}">
                <a16:creationId xmlns:a16="http://schemas.microsoft.com/office/drawing/2014/main" id="{95CCD584-3F91-44B7-8F94-77536401B764}"/>
              </a:ext>
            </a:extLst>
          </p:cNvPr>
          <p:cNvSpPr/>
          <p:nvPr/>
        </p:nvSpPr>
        <p:spPr>
          <a:xfrm>
            <a:off x="4999282" y="663497"/>
            <a:ext cx="5256755" cy="4543425"/>
          </a:xfrm>
          <a:prstGeom prst="snip2Diag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b="1" dirty="0">
                <a:solidFill>
                  <a:schemeClr val="tx1"/>
                </a:solidFill>
                <a:latin typeface="Cavolini" panose="03000502040302020204" pitchFamily="66" charset="0"/>
                <a:cs typeface="Cavolini" panose="03000502040302020204" pitchFamily="66" charset="0"/>
              </a:rPr>
              <a:t>Shall I </a:t>
            </a:r>
          </a:p>
          <a:p>
            <a:pPr algn="ctr"/>
            <a:r>
              <a:rPr lang="en-US" sz="3200" b="1" dirty="0">
                <a:solidFill>
                  <a:schemeClr val="tx1"/>
                </a:solidFill>
                <a:latin typeface="Cavolini" panose="03000502040302020204" pitchFamily="66" charset="0"/>
                <a:cs typeface="Cavolini" panose="03000502040302020204" pitchFamily="66" charset="0"/>
              </a:rPr>
              <a:t>Ignore her </a:t>
            </a:r>
          </a:p>
          <a:p>
            <a:pPr algn="ctr"/>
            <a:r>
              <a:rPr lang="en-US" sz="3200" b="1" dirty="0">
                <a:solidFill>
                  <a:schemeClr val="tx1"/>
                </a:solidFill>
                <a:latin typeface="Cavolini" panose="03000502040302020204" pitchFamily="66" charset="0"/>
                <a:cs typeface="Cavolini" panose="03000502040302020204" pitchFamily="66" charset="0"/>
              </a:rPr>
              <a:t>Or </a:t>
            </a:r>
          </a:p>
          <a:p>
            <a:pPr algn="ctr"/>
            <a:r>
              <a:rPr lang="en-US" sz="3200" b="1" dirty="0">
                <a:solidFill>
                  <a:schemeClr val="tx1"/>
                </a:solidFill>
                <a:latin typeface="Cavolini" panose="03000502040302020204" pitchFamily="66" charset="0"/>
                <a:cs typeface="Cavolini" panose="03000502040302020204" pitchFamily="66" charset="0"/>
              </a:rPr>
              <a:t>Comfort her?</a:t>
            </a:r>
          </a:p>
        </p:txBody>
      </p:sp>
      <p:pic>
        <p:nvPicPr>
          <p:cNvPr id="5" name="Picture 4" descr="A picture containing clipart&#10;&#10;Description automatically generated">
            <a:extLst>
              <a:ext uri="{FF2B5EF4-FFF2-40B4-BE49-F238E27FC236}">
                <a16:creationId xmlns:a16="http://schemas.microsoft.com/office/drawing/2014/main" id="{1EDDE2B8-8E37-4E5B-999B-17E633859BE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00898" y="1468878"/>
            <a:ext cx="4379627" cy="4272807"/>
          </a:xfrm>
          <a:prstGeom prst="rect">
            <a:avLst/>
          </a:prstGeom>
        </p:spPr>
      </p:pic>
    </p:spTree>
    <p:extLst>
      <p:ext uri="{BB962C8B-B14F-4D97-AF65-F5344CB8AC3E}">
        <p14:creationId xmlns:p14="http://schemas.microsoft.com/office/powerpoint/2010/main" val="1530123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971BFF-FFDA-4EA8-B7B9-3910816CC4A0}"/>
              </a:ext>
            </a:extLst>
          </p:cNvPr>
          <p:cNvSpPr/>
          <p:nvPr/>
        </p:nvSpPr>
        <p:spPr>
          <a:xfrm>
            <a:off x="684882" y="5524798"/>
            <a:ext cx="967925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How would you like to be treated?</a:t>
            </a:r>
          </a:p>
        </p:txBody>
      </p:sp>
      <p:pic>
        <p:nvPicPr>
          <p:cNvPr id="6" name="Picture 5" descr="A picture containing clipart&#10;&#10;Description automatically generated">
            <a:extLst>
              <a:ext uri="{FF2B5EF4-FFF2-40B4-BE49-F238E27FC236}">
                <a16:creationId xmlns:a16="http://schemas.microsoft.com/office/drawing/2014/main" id="{AE75DFDD-1607-4333-A21A-DD51965E8B2F}"/>
              </a:ext>
            </a:extLst>
          </p:cNvPr>
          <p:cNvPicPr>
            <a:picLocks noChangeAspect="1"/>
          </p:cNvPicPr>
          <p:nvPr/>
        </p:nvPicPr>
        <p:blipFill>
          <a:blip r:embed="rId2">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276008" y="1945532"/>
            <a:ext cx="2531194" cy="3579266"/>
          </a:xfrm>
          <a:prstGeom prst="rect">
            <a:avLst/>
          </a:prstGeom>
        </p:spPr>
      </p:pic>
      <p:pic>
        <p:nvPicPr>
          <p:cNvPr id="4" name="Picture 3" descr="A picture containing text, sign&#10;&#10;Description automatically generated">
            <a:extLst>
              <a:ext uri="{FF2B5EF4-FFF2-40B4-BE49-F238E27FC236}">
                <a16:creationId xmlns:a16="http://schemas.microsoft.com/office/drawing/2014/main" id="{67713E51-7820-45FA-B6D2-FC53895F14A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788"/>
          <a:stretch/>
        </p:blipFill>
        <p:spPr>
          <a:xfrm>
            <a:off x="0" y="155644"/>
            <a:ext cx="3553840" cy="2626468"/>
          </a:xfrm>
          <a:prstGeom prst="rect">
            <a:avLst/>
          </a:prstGeom>
        </p:spPr>
      </p:pic>
      <p:sp>
        <p:nvSpPr>
          <p:cNvPr id="9" name="Cylinder 8">
            <a:extLst>
              <a:ext uri="{FF2B5EF4-FFF2-40B4-BE49-F238E27FC236}">
                <a16:creationId xmlns:a16="http://schemas.microsoft.com/office/drawing/2014/main" id="{85E14391-8725-4C08-B8BF-C7078AF6818B}"/>
              </a:ext>
            </a:extLst>
          </p:cNvPr>
          <p:cNvSpPr/>
          <p:nvPr/>
        </p:nvSpPr>
        <p:spPr>
          <a:xfrm>
            <a:off x="1528763" y="2200275"/>
            <a:ext cx="100012" cy="3324523"/>
          </a:xfrm>
          <a:prstGeom prst="ca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Snipped 9">
            <a:extLst>
              <a:ext uri="{FF2B5EF4-FFF2-40B4-BE49-F238E27FC236}">
                <a16:creationId xmlns:a16="http://schemas.microsoft.com/office/drawing/2014/main" id="{95CCD584-3F91-44B7-8F94-77536401B764}"/>
              </a:ext>
            </a:extLst>
          </p:cNvPr>
          <p:cNvSpPr/>
          <p:nvPr/>
        </p:nvSpPr>
        <p:spPr>
          <a:xfrm>
            <a:off x="3651083" y="309282"/>
            <a:ext cx="7886493" cy="4919943"/>
          </a:xfrm>
          <a:prstGeom prst="snip2Diag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b="1" dirty="0">
                <a:solidFill>
                  <a:schemeClr val="tx1"/>
                </a:solidFill>
                <a:latin typeface="Cavolini" panose="03000502040302020204" pitchFamily="66" charset="0"/>
                <a:cs typeface="Cavolini" panose="03000502040302020204" pitchFamily="66" charset="0"/>
              </a:rPr>
              <a:t>Someone was mean.  </a:t>
            </a:r>
          </a:p>
          <a:p>
            <a:pPr algn="ctr"/>
            <a:r>
              <a:rPr lang="en-US" sz="3200" b="1" dirty="0">
                <a:solidFill>
                  <a:schemeClr val="tx1"/>
                </a:solidFill>
                <a:latin typeface="Cavolini" panose="03000502040302020204" pitchFamily="66" charset="0"/>
                <a:cs typeface="Cavolini" panose="03000502040302020204" pitchFamily="66" charset="0"/>
              </a:rPr>
              <a:t>Should you</a:t>
            </a:r>
          </a:p>
          <a:p>
            <a:pPr algn="ctr"/>
            <a:r>
              <a:rPr lang="en-US" sz="3200" b="1" dirty="0">
                <a:solidFill>
                  <a:schemeClr val="tx1"/>
                </a:solidFill>
                <a:latin typeface="Cavolini" panose="03000502040302020204" pitchFamily="66" charset="0"/>
                <a:cs typeface="Cavolini" panose="03000502040302020204" pitchFamily="66" charset="0"/>
              </a:rPr>
              <a:t>ignore them, fight, or forgive?</a:t>
            </a:r>
          </a:p>
        </p:txBody>
      </p:sp>
      <p:pic>
        <p:nvPicPr>
          <p:cNvPr id="5" name="Picture 4" descr="A picture containing doll, toy&#10;&#10;Description automatically generated">
            <a:extLst>
              <a:ext uri="{FF2B5EF4-FFF2-40B4-BE49-F238E27FC236}">
                <a16:creationId xmlns:a16="http://schemas.microsoft.com/office/drawing/2014/main" id="{988A9A4B-3975-4714-9BF0-5625FDA84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5097" y="2620878"/>
            <a:ext cx="2756133" cy="2756133"/>
          </a:xfrm>
          <a:prstGeom prst="ellipse">
            <a:avLst/>
          </a:prstGeom>
        </p:spPr>
      </p:pic>
      <p:pic>
        <p:nvPicPr>
          <p:cNvPr id="8" name="Picture 7" descr="A picture containing clipart&#10;&#10;Description automatically generated">
            <a:extLst>
              <a:ext uri="{FF2B5EF4-FFF2-40B4-BE49-F238E27FC236}">
                <a16:creationId xmlns:a16="http://schemas.microsoft.com/office/drawing/2014/main" id="{25136B84-FF62-4A77-BF5E-1727B35764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477137" y="2390886"/>
            <a:ext cx="1968481" cy="3133912"/>
          </a:xfrm>
          <a:prstGeom prst="flowChartAlternateProcess">
            <a:avLst/>
          </a:prstGeom>
        </p:spPr>
      </p:pic>
      <p:pic>
        <p:nvPicPr>
          <p:cNvPr id="7" name="Picture 6" descr="A picture containing clipart&#10;&#10;Description automatically generated">
            <a:extLst>
              <a:ext uri="{FF2B5EF4-FFF2-40B4-BE49-F238E27FC236}">
                <a16:creationId xmlns:a16="http://schemas.microsoft.com/office/drawing/2014/main" id="{8558AA76-8623-4421-99F1-512B5CDF1E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0736" y="2493240"/>
            <a:ext cx="2334708" cy="2735985"/>
          </a:xfrm>
          <a:prstGeom prst="roundRect">
            <a:avLst/>
          </a:prstGeom>
        </p:spPr>
      </p:pic>
    </p:spTree>
    <p:extLst>
      <p:ext uri="{BB962C8B-B14F-4D97-AF65-F5344CB8AC3E}">
        <p14:creationId xmlns:p14="http://schemas.microsoft.com/office/powerpoint/2010/main" val="257468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piece, slice, bread, eaten&#10;&#10;Description automatically generated">
            <a:extLst>
              <a:ext uri="{FF2B5EF4-FFF2-40B4-BE49-F238E27FC236}">
                <a16:creationId xmlns:a16="http://schemas.microsoft.com/office/drawing/2014/main" id="{E05FA3C4-FB91-4B39-ADD9-2020068510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1" y="25399"/>
            <a:ext cx="11660046" cy="5568047"/>
          </a:xfrm>
          <a:prstGeom prst="rect">
            <a:avLst/>
          </a:prstGeom>
        </p:spPr>
      </p:pic>
      <p:sp>
        <p:nvSpPr>
          <p:cNvPr id="2" name="Title 1">
            <a:extLst>
              <a:ext uri="{FF2B5EF4-FFF2-40B4-BE49-F238E27FC236}">
                <a16:creationId xmlns:a16="http://schemas.microsoft.com/office/drawing/2014/main" id="{A53CA377-30B8-4147-83E1-A1AB030EA4F0}"/>
              </a:ext>
            </a:extLst>
          </p:cNvPr>
          <p:cNvSpPr>
            <a:spLocks noGrp="1"/>
          </p:cNvSpPr>
          <p:nvPr>
            <p:ph type="title"/>
          </p:nvPr>
        </p:nvSpPr>
        <p:spPr>
          <a:xfrm>
            <a:off x="896518" y="5199432"/>
            <a:ext cx="4126860" cy="1020337"/>
          </a:xfrm>
        </p:spPr>
        <p:txBody>
          <a:bodyPr/>
          <a:lstStyle/>
          <a:p>
            <a:r>
              <a:rPr lang="en-US" dirty="0">
                <a:solidFill>
                  <a:schemeClr val="bg1"/>
                </a:solidFill>
              </a:rPr>
              <a:t>Matthew 7:1-5</a:t>
            </a:r>
          </a:p>
        </p:txBody>
      </p:sp>
      <p:pic>
        <p:nvPicPr>
          <p:cNvPr id="6" name="Content Placeholder 5" descr="Diagram&#10;&#10;Description automatically generated">
            <a:extLst>
              <a:ext uri="{FF2B5EF4-FFF2-40B4-BE49-F238E27FC236}">
                <a16:creationId xmlns:a16="http://schemas.microsoft.com/office/drawing/2014/main" id="{76174A56-521F-4FC9-8E8C-D82E79282559}"/>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7014750" y="197745"/>
            <a:ext cx="4220415" cy="32312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ext Placeholder 3">
            <a:extLst>
              <a:ext uri="{FF2B5EF4-FFF2-40B4-BE49-F238E27FC236}">
                <a16:creationId xmlns:a16="http://schemas.microsoft.com/office/drawing/2014/main" id="{C21C0E8E-D210-4B11-A167-AFA0650FC83A}"/>
              </a:ext>
            </a:extLst>
          </p:cNvPr>
          <p:cNvSpPr>
            <a:spLocks noGrp="1"/>
          </p:cNvSpPr>
          <p:nvPr>
            <p:ph type="body" sz="half" idx="2"/>
          </p:nvPr>
        </p:nvSpPr>
        <p:spPr>
          <a:xfrm>
            <a:off x="602166" y="197745"/>
            <a:ext cx="5327104" cy="5163393"/>
          </a:xfrm>
          <a:solidFill>
            <a:schemeClr val="accent2">
              <a:alpha val="95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cap="none"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“Do not judge other people. Then you will not be judged. </a:t>
            </a:r>
            <a:r>
              <a:rPr lang="en-US" cap="none" baseline="30000"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2 </a:t>
            </a:r>
            <a:r>
              <a:rPr lang="en-US" cap="none"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you will be judged in the same way you judge others. You will be measured in the same way you measure others.</a:t>
            </a:r>
          </a:p>
          <a:p>
            <a:r>
              <a:rPr lang="en-US" cap="none" baseline="30000"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3 </a:t>
            </a:r>
            <a:r>
              <a:rPr lang="en-US" cap="none"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“You look at the bit of sawdust in your friend’s eye. But you pay no attention to the piece of wood in your own eye. </a:t>
            </a:r>
            <a:r>
              <a:rPr lang="en-US" cap="none" baseline="30000"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4 </a:t>
            </a:r>
            <a:r>
              <a:rPr lang="en-US" cap="none"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How can you say to your friend, ‘let me take the bit of sawdust out of your eye’? How can you say this while there is a piece of wood in your own eye? </a:t>
            </a:r>
            <a:r>
              <a:rPr lang="en-US" cap="none" baseline="30000"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5 </a:t>
            </a:r>
            <a:r>
              <a:rPr lang="en-US" cap="none" dirty="0">
                <a:solidFill>
                  <a:schemeClr val="tx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you pretender! First take the piece of wood out of your own eye. Then you will be able to see clearly to take the bit of sawdust out of your friend’s eye.</a:t>
            </a:r>
          </a:p>
          <a:p>
            <a:endParaRPr lang="en-US" dirty="0"/>
          </a:p>
        </p:txBody>
      </p:sp>
      <p:pic>
        <p:nvPicPr>
          <p:cNvPr id="8" name="Picture 7" descr="Diagram&#10;&#10;Description automatically generated">
            <a:extLst>
              <a:ext uri="{FF2B5EF4-FFF2-40B4-BE49-F238E27FC236}">
                <a16:creationId xmlns:a16="http://schemas.microsoft.com/office/drawing/2014/main" id="{4FED4863-95D0-4F3D-A74E-D77A5A70244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34989" y="2809422"/>
            <a:ext cx="2665533" cy="2665533"/>
          </a:xfrm>
          <a:prstGeom prst="rect">
            <a:avLst/>
          </a:prstGeom>
        </p:spPr>
      </p:pic>
    </p:spTree>
    <p:extLst>
      <p:ext uri="{BB962C8B-B14F-4D97-AF65-F5344CB8AC3E}">
        <p14:creationId xmlns:p14="http://schemas.microsoft.com/office/powerpoint/2010/main" val="2442694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971BFF-FFDA-4EA8-B7B9-3910816CC4A0}"/>
              </a:ext>
            </a:extLst>
          </p:cNvPr>
          <p:cNvSpPr/>
          <p:nvPr/>
        </p:nvSpPr>
        <p:spPr>
          <a:xfrm>
            <a:off x="684882" y="5524798"/>
            <a:ext cx="9679253"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How would you like to be treated?</a:t>
            </a:r>
          </a:p>
        </p:txBody>
      </p:sp>
      <p:pic>
        <p:nvPicPr>
          <p:cNvPr id="6" name="Picture 5" descr="A picture containing clipart&#10;&#10;Description automatically generated">
            <a:extLst>
              <a:ext uri="{FF2B5EF4-FFF2-40B4-BE49-F238E27FC236}">
                <a16:creationId xmlns:a16="http://schemas.microsoft.com/office/drawing/2014/main" id="{AE75DFDD-1607-4333-A21A-DD51965E8B2F}"/>
              </a:ext>
            </a:extLst>
          </p:cNvPr>
          <p:cNvPicPr>
            <a:picLocks noChangeAspect="1"/>
          </p:cNvPicPr>
          <p:nvPr/>
        </p:nvPicPr>
        <p:blipFill>
          <a:blip r:embed="rId2">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276008" y="1945532"/>
            <a:ext cx="2531194" cy="3579266"/>
          </a:xfrm>
          <a:prstGeom prst="rect">
            <a:avLst/>
          </a:prstGeom>
        </p:spPr>
      </p:pic>
      <p:pic>
        <p:nvPicPr>
          <p:cNvPr id="4" name="Picture 3" descr="A picture containing text, sign&#10;&#10;Description automatically generated">
            <a:extLst>
              <a:ext uri="{FF2B5EF4-FFF2-40B4-BE49-F238E27FC236}">
                <a16:creationId xmlns:a16="http://schemas.microsoft.com/office/drawing/2014/main" id="{67713E51-7820-45FA-B6D2-FC53895F14AC}"/>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788"/>
          <a:stretch/>
        </p:blipFill>
        <p:spPr>
          <a:xfrm>
            <a:off x="0" y="155644"/>
            <a:ext cx="3553840" cy="2626468"/>
          </a:xfrm>
          <a:prstGeom prst="rect">
            <a:avLst/>
          </a:prstGeom>
        </p:spPr>
      </p:pic>
      <p:sp>
        <p:nvSpPr>
          <p:cNvPr id="9" name="Cylinder 8">
            <a:extLst>
              <a:ext uri="{FF2B5EF4-FFF2-40B4-BE49-F238E27FC236}">
                <a16:creationId xmlns:a16="http://schemas.microsoft.com/office/drawing/2014/main" id="{85E14391-8725-4C08-B8BF-C7078AF6818B}"/>
              </a:ext>
            </a:extLst>
          </p:cNvPr>
          <p:cNvSpPr/>
          <p:nvPr/>
        </p:nvSpPr>
        <p:spPr>
          <a:xfrm>
            <a:off x="1528763" y="2200275"/>
            <a:ext cx="100012" cy="3324523"/>
          </a:xfrm>
          <a:prstGeom prst="can">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Snipped 9">
            <a:extLst>
              <a:ext uri="{FF2B5EF4-FFF2-40B4-BE49-F238E27FC236}">
                <a16:creationId xmlns:a16="http://schemas.microsoft.com/office/drawing/2014/main" id="{95CCD584-3F91-44B7-8F94-77536401B764}"/>
              </a:ext>
            </a:extLst>
          </p:cNvPr>
          <p:cNvSpPr/>
          <p:nvPr/>
        </p:nvSpPr>
        <p:spPr>
          <a:xfrm>
            <a:off x="3651083" y="839827"/>
            <a:ext cx="6646517" cy="4543425"/>
          </a:xfrm>
          <a:prstGeom prst="snip2Diag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US" sz="3200" b="1" dirty="0">
                <a:solidFill>
                  <a:schemeClr val="tx1"/>
                </a:solidFill>
                <a:latin typeface="Cavolini" panose="03000502040302020204" pitchFamily="66" charset="0"/>
                <a:cs typeface="Cavolini" panose="03000502040302020204" pitchFamily="66" charset="0"/>
              </a:rPr>
              <a:t>Someone doesn’t understand our school work</a:t>
            </a:r>
          </a:p>
          <a:p>
            <a:pPr algn="ctr"/>
            <a:endParaRPr lang="en-US" sz="3200" b="1" dirty="0">
              <a:solidFill>
                <a:schemeClr val="tx1"/>
              </a:solidFill>
              <a:latin typeface="Cavolini" panose="03000502040302020204" pitchFamily="66" charset="0"/>
              <a:cs typeface="Cavolini" panose="03000502040302020204" pitchFamily="66" charset="0"/>
            </a:endParaRPr>
          </a:p>
          <a:p>
            <a:pPr algn="ctr"/>
            <a:r>
              <a:rPr lang="en-US" sz="3200" b="1" dirty="0">
                <a:solidFill>
                  <a:schemeClr val="tx1"/>
                </a:solidFill>
                <a:latin typeface="Cavolini" panose="03000502040302020204" pitchFamily="66" charset="0"/>
                <a:cs typeface="Cavolini" panose="03000502040302020204" pitchFamily="66" charset="0"/>
              </a:rPr>
              <a:t>  Should you </a:t>
            </a:r>
          </a:p>
          <a:p>
            <a:pPr algn="ctr"/>
            <a:r>
              <a:rPr lang="en-US" sz="3200" b="1" dirty="0">
                <a:solidFill>
                  <a:schemeClr val="tx1"/>
                </a:solidFill>
                <a:latin typeface="Cavolini" panose="03000502040302020204" pitchFamily="66" charset="0"/>
                <a:cs typeface="Cavolini" panose="03000502040302020204" pitchFamily="66" charset="0"/>
              </a:rPr>
              <a:t>call him stupid </a:t>
            </a:r>
          </a:p>
          <a:p>
            <a:pPr algn="ctr"/>
            <a:r>
              <a:rPr lang="en-US" sz="3200" b="1" dirty="0">
                <a:solidFill>
                  <a:schemeClr val="tx1"/>
                </a:solidFill>
                <a:latin typeface="Cavolini" panose="03000502040302020204" pitchFamily="66" charset="0"/>
                <a:cs typeface="Cavolini" panose="03000502040302020204" pitchFamily="66" charset="0"/>
              </a:rPr>
              <a:t>or</a:t>
            </a:r>
          </a:p>
          <a:p>
            <a:pPr algn="ctr"/>
            <a:r>
              <a:rPr lang="en-US" sz="3200" b="1" dirty="0">
                <a:solidFill>
                  <a:schemeClr val="tx1"/>
                </a:solidFill>
                <a:latin typeface="Cavolini" panose="03000502040302020204" pitchFamily="66" charset="0"/>
                <a:cs typeface="Cavolini" panose="03000502040302020204" pitchFamily="66" charset="0"/>
              </a:rPr>
              <a:t> go help him?</a:t>
            </a:r>
          </a:p>
        </p:txBody>
      </p:sp>
      <p:pic>
        <p:nvPicPr>
          <p:cNvPr id="7" name="Picture 6" descr="A picture containing text, seat, vector graphics&#10;&#10;Description automatically generated">
            <a:extLst>
              <a:ext uri="{FF2B5EF4-FFF2-40B4-BE49-F238E27FC236}">
                <a16:creationId xmlns:a16="http://schemas.microsoft.com/office/drawing/2014/main" id="{D9011049-FD19-41E0-9D3C-F4EA981C54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657" y="2072903"/>
            <a:ext cx="2630955" cy="3579266"/>
          </a:xfrm>
          <a:prstGeom prst="rect">
            <a:avLst/>
          </a:prstGeom>
        </p:spPr>
      </p:pic>
    </p:spTree>
    <p:extLst>
      <p:ext uri="{BB962C8B-B14F-4D97-AF65-F5344CB8AC3E}">
        <p14:creationId xmlns:p14="http://schemas.microsoft.com/office/powerpoint/2010/main" val="946673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piece, slice, bread, eaten&#10;&#10;Description automatically generated">
            <a:extLst>
              <a:ext uri="{FF2B5EF4-FFF2-40B4-BE49-F238E27FC236}">
                <a16:creationId xmlns:a16="http://schemas.microsoft.com/office/drawing/2014/main" id="{E05FA3C4-FB91-4B39-ADD9-202006851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1" y="25399"/>
            <a:ext cx="11660046" cy="5568047"/>
          </a:xfrm>
          <a:prstGeom prst="rect">
            <a:avLst/>
          </a:prstGeom>
        </p:spPr>
      </p:pic>
      <p:sp>
        <p:nvSpPr>
          <p:cNvPr id="2" name="Title 1">
            <a:extLst>
              <a:ext uri="{FF2B5EF4-FFF2-40B4-BE49-F238E27FC236}">
                <a16:creationId xmlns:a16="http://schemas.microsoft.com/office/drawing/2014/main" id="{A53CA377-30B8-4147-83E1-A1AB030EA4F0}"/>
              </a:ext>
            </a:extLst>
          </p:cNvPr>
          <p:cNvSpPr>
            <a:spLocks noGrp="1"/>
          </p:cNvSpPr>
          <p:nvPr>
            <p:ph type="title"/>
          </p:nvPr>
        </p:nvSpPr>
        <p:spPr>
          <a:xfrm>
            <a:off x="0" y="5271687"/>
            <a:ext cx="3201443" cy="1020337"/>
          </a:xfrm>
        </p:spPr>
        <p:txBody>
          <a:bodyPr>
            <a:normAutofit/>
          </a:bodyPr>
          <a:lstStyle/>
          <a:p>
            <a:r>
              <a:rPr lang="en-US" dirty="0">
                <a:solidFill>
                  <a:schemeClr val="bg1"/>
                </a:solidFill>
              </a:rPr>
              <a:t>Do to others</a:t>
            </a:r>
          </a:p>
        </p:txBody>
      </p:sp>
      <p:pic>
        <p:nvPicPr>
          <p:cNvPr id="7" name="Online Media 6" title="Steve Green Do To Others Matthew 7:12">
            <a:hlinkClick r:id="" action="ppaction://media"/>
            <a:extLst>
              <a:ext uri="{FF2B5EF4-FFF2-40B4-BE49-F238E27FC236}">
                <a16:creationId xmlns:a16="http://schemas.microsoft.com/office/drawing/2014/main" id="{D7103442-6C8E-48BC-AFF4-C0C7A93619E9}"/>
              </a:ext>
            </a:extLst>
          </p:cNvPr>
          <p:cNvPicPr>
            <a:picLocks noRot="1" noChangeAspect="1"/>
          </p:cNvPicPr>
          <p:nvPr>
            <a:videoFile r:link="rId1"/>
          </p:nvPr>
        </p:nvPicPr>
        <p:blipFill>
          <a:blip r:embed="rId4"/>
          <a:stretch>
            <a:fillRect/>
          </a:stretch>
        </p:blipFill>
        <p:spPr>
          <a:xfrm>
            <a:off x="3201443" y="25399"/>
            <a:ext cx="8482605" cy="6361954"/>
          </a:xfrm>
          <a:prstGeom prst="rect">
            <a:avLst/>
          </a:prstGeom>
        </p:spPr>
      </p:pic>
    </p:spTree>
    <p:extLst>
      <p:ext uri="{BB962C8B-B14F-4D97-AF65-F5344CB8AC3E}">
        <p14:creationId xmlns:p14="http://schemas.microsoft.com/office/powerpoint/2010/main" val="37484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piece, slice, bread, eaten&#10;&#10;Description automatically generated">
            <a:extLst>
              <a:ext uri="{FF2B5EF4-FFF2-40B4-BE49-F238E27FC236}">
                <a16:creationId xmlns:a16="http://schemas.microsoft.com/office/drawing/2014/main" id="{E05FA3C4-FB91-4B39-ADD9-202006851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1" y="25399"/>
            <a:ext cx="11660046" cy="5568047"/>
          </a:xfrm>
          <a:prstGeom prst="rect">
            <a:avLst/>
          </a:prstGeom>
        </p:spPr>
      </p:pic>
      <p:sp>
        <p:nvSpPr>
          <p:cNvPr id="2" name="Title 1">
            <a:extLst>
              <a:ext uri="{FF2B5EF4-FFF2-40B4-BE49-F238E27FC236}">
                <a16:creationId xmlns:a16="http://schemas.microsoft.com/office/drawing/2014/main" id="{A53CA377-30B8-4147-83E1-A1AB030EA4F0}"/>
              </a:ext>
            </a:extLst>
          </p:cNvPr>
          <p:cNvSpPr>
            <a:spLocks noGrp="1"/>
          </p:cNvSpPr>
          <p:nvPr>
            <p:ph type="title"/>
          </p:nvPr>
        </p:nvSpPr>
        <p:spPr>
          <a:xfrm>
            <a:off x="896518" y="5199432"/>
            <a:ext cx="4126860" cy="1020337"/>
          </a:xfrm>
        </p:spPr>
        <p:txBody>
          <a:bodyPr/>
          <a:lstStyle/>
          <a:p>
            <a:r>
              <a:rPr lang="en-US" dirty="0">
                <a:solidFill>
                  <a:schemeClr val="bg1"/>
                </a:solidFill>
              </a:rPr>
              <a:t>Love one another</a:t>
            </a:r>
          </a:p>
        </p:txBody>
      </p:sp>
      <p:pic>
        <p:nvPicPr>
          <p:cNvPr id="11" name="Online Media 10" title="Love One Another">
            <a:hlinkClick r:id="" action="ppaction://media"/>
            <a:extLst>
              <a:ext uri="{FF2B5EF4-FFF2-40B4-BE49-F238E27FC236}">
                <a16:creationId xmlns:a16="http://schemas.microsoft.com/office/drawing/2014/main" id="{2F2E045D-50BD-4805-BA42-734BE76739B1}"/>
              </a:ext>
            </a:extLst>
          </p:cNvPr>
          <p:cNvPicPr>
            <a:picLocks noRot="1" noChangeAspect="1"/>
          </p:cNvPicPr>
          <p:nvPr>
            <a:videoFile r:link="rId1"/>
          </p:nvPr>
        </p:nvPicPr>
        <p:blipFill>
          <a:blip r:embed="rId4"/>
          <a:stretch>
            <a:fillRect/>
          </a:stretch>
        </p:blipFill>
        <p:spPr>
          <a:xfrm>
            <a:off x="1121253" y="142187"/>
            <a:ext cx="9441541" cy="5334470"/>
          </a:xfrm>
          <a:prstGeom prst="rect">
            <a:avLst/>
          </a:prstGeom>
        </p:spPr>
      </p:pic>
    </p:spTree>
    <p:extLst>
      <p:ext uri="{BB962C8B-B14F-4D97-AF65-F5344CB8AC3E}">
        <p14:creationId xmlns:p14="http://schemas.microsoft.com/office/powerpoint/2010/main" val="238694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3CC2F5EE-B4A4-41C2-BC5F-90299C57549B}"/>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8D7994-4761-4301-BDFC-95FA560F1391}"/>
              </a:ext>
            </a:extLst>
          </p:cNvPr>
          <p:cNvSpPr>
            <a:spLocks noGrp="1"/>
          </p:cNvSpPr>
          <p:nvPr>
            <p:ph type="title"/>
          </p:nvPr>
        </p:nvSpPr>
        <p:spPr>
          <a:xfrm>
            <a:off x="693643" y="685800"/>
            <a:ext cx="4126860" cy="1053790"/>
          </a:xfrm>
        </p:spPr>
        <p:txBody>
          <a:bodyPr>
            <a:normAutofit fontScale="90000"/>
          </a:bodyPr>
          <a:lstStyle/>
          <a:p>
            <a:r>
              <a:rPr lang="en-US" sz="7200" dirty="0"/>
              <a:t>love</a:t>
            </a:r>
          </a:p>
        </p:txBody>
      </p:sp>
      <p:pic>
        <p:nvPicPr>
          <p:cNvPr id="6" name="Content Placeholder 5">
            <a:extLst>
              <a:ext uri="{FF2B5EF4-FFF2-40B4-BE49-F238E27FC236}">
                <a16:creationId xmlns:a16="http://schemas.microsoft.com/office/drawing/2014/main" id="{ABC4AB4D-07B1-4529-B7A9-87818520AF4A}"/>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150225" y="186250"/>
            <a:ext cx="6525102" cy="6370131"/>
          </a:xfrm>
        </p:spPr>
      </p:pic>
      <p:sp>
        <p:nvSpPr>
          <p:cNvPr id="4" name="Text Placeholder 3">
            <a:extLst>
              <a:ext uri="{FF2B5EF4-FFF2-40B4-BE49-F238E27FC236}">
                <a16:creationId xmlns:a16="http://schemas.microsoft.com/office/drawing/2014/main" id="{19FC10FA-146A-4AFE-AE99-8D9EEA32D0C6}"/>
              </a:ext>
            </a:extLst>
          </p:cNvPr>
          <p:cNvSpPr>
            <a:spLocks noGrp="1"/>
          </p:cNvSpPr>
          <p:nvPr>
            <p:ph type="body" sz="half" idx="2"/>
          </p:nvPr>
        </p:nvSpPr>
        <p:spPr>
          <a:xfrm>
            <a:off x="693643" y="1739590"/>
            <a:ext cx="4126861" cy="4527395"/>
          </a:xfrm>
        </p:spPr>
        <p:txBody>
          <a:bodyPr>
            <a:noAutofit/>
          </a:bodyPr>
          <a:lstStyle/>
          <a:p>
            <a:r>
              <a:rPr lang="en-US" sz="3200" dirty="0"/>
              <a:t>Love God</a:t>
            </a:r>
          </a:p>
          <a:p>
            <a:r>
              <a:rPr lang="en-US" sz="3200" dirty="0"/>
              <a:t>Love one another</a:t>
            </a:r>
          </a:p>
          <a:p>
            <a:endParaRPr lang="en-US" sz="3200" dirty="0"/>
          </a:p>
          <a:p>
            <a:r>
              <a:rPr lang="en-US" sz="3200" dirty="0"/>
              <a:t>Because God Loves every one</a:t>
            </a:r>
          </a:p>
          <a:p>
            <a:r>
              <a:rPr lang="en-US" sz="3200" dirty="0"/>
              <a:t>And that includes you!</a:t>
            </a:r>
          </a:p>
        </p:txBody>
      </p:sp>
    </p:spTree>
    <p:extLst>
      <p:ext uri="{BB962C8B-B14F-4D97-AF65-F5344CB8AC3E}">
        <p14:creationId xmlns:p14="http://schemas.microsoft.com/office/powerpoint/2010/main" val="4183692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ACF8-680F-4883-9450-20EF0E108454}"/>
              </a:ext>
            </a:extLst>
          </p:cNvPr>
          <p:cNvSpPr>
            <a:spLocks noGrp="1"/>
          </p:cNvSpPr>
          <p:nvPr>
            <p:ph type="ctrTitle"/>
          </p:nvPr>
        </p:nvSpPr>
        <p:spPr/>
        <p:txBody>
          <a:bodyPr>
            <a:normAutofit/>
          </a:bodyPr>
          <a:lstStyle/>
          <a:p>
            <a:r>
              <a:rPr lang="en-US" sz="7200" dirty="0"/>
              <a:t>God is a generous giver</a:t>
            </a:r>
            <a:br>
              <a:rPr lang="en-US" sz="7200" dirty="0"/>
            </a:br>
            <a:r>
              <a:rPr lang="en-US" sz="4400" dirty="0"/>
              <a:t>we should be too</a:t>
            </a:r>
          </a:p>
        </p:txBody>
      </p:sp>
      <p:sp>
        <p:nvSpPr>
          <p:cNvPr id="3" name="Subtitle 2">
            <a:extLst>
              <a:ext uri="{FF2B5EF4-FFF2-40B4-BE49-F238E27FC236}">
                <a16:creationId xmlns:a16="http://schemas.microsoft.com/office/drawing/2014/main" id="{6FE245B9-3DBB-4920-A228-C9FCCA794CD9}"/>
              </a:ext>
            </a:extLst>
          </p:cNvPr>
          <p:cNvSpPr>
            <a:spLocks noGrp="1"/>
          </p:cNvSpPr>
          <p:nvPr>
            <p:ph type="subTitle" idx="1"/>
          </p:nvPr>
        </p:nvSpPr>
        <p:spPr/>
        <p:txBody>
          <a:bodyPr/>
          <a:lstStyle/>
          <a:p>
            <a:r>
              <a:rPr lang="en-US" dirty="0"/>
              <a:t>Ask   seek    knock</a:t>
            </a:r>
          </a:p>
        </p:txBody>
      </p:sp>
    </p:spTree>
    <p:extLst>
      <p:ext uri="{BB962C8B-B14F-4D97-AF65-F5344CB8AC3E}">
        <p14:creationId xmlns:p14="http://schemas.microsoft.com/office/powerpoint/2010/main" val="3518099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gift wrapping&#10;&#10;Description automatically generated">
            <a:extLst>
              <a:ext uri="{FF2B5EF4-FFF2-40B4-BE49-F238E27FC236}">
                <a16:creationId xmlns:a16="http://schemas.microsoft.com/office/drawing/2014/main" id="{539528EB-5B18-4466-A2BA-F40D0A6227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672048" cy="5576047"/>
          </a:xfrm>
          <a:prstGeom prst="rect">
            <a:avLst/>
          </a:prstGeom>
        </p:spPr>
      </p:pic>
      <p:sp>
        <p:nvSpPr>
          <p:cNvPr id="2" name="Title 1">
            <a:extLst>
              <a:ext uri="{FF2B5EF4-FFF2-40B4-BE49-F238E27FC236}">
                <a16:creationId xmlns:a16="http://schemas.microsoft.com/office/drawing/2014/main" id="{C78C4762-7591-4E0F-84C3-9E41CDEA928A}"/>
              </a:ext>
            </a:extLst>
          </p:cNvPr>
          <p:cNvSpPr>
            <a:spLocks noGrp="1"/>
          </p:cNvSpPr>
          <p:nvPr>
            <p:ph type="title"/>
          </p:nvPr>
        </p:nvSpPr>
        <p:spPr>
          <a:xfrm>
            <a:off x="693642" y="5570471"/>
            <a:ext cx="4126860" cy="797615"/>
          </a:xfrm>
        </p:spPr>
        <p:txBody>
          <a:bodyPr/>
          <a:lstStyle/>
          <a:p>
            <a:r>
              <a:rPr lang="en-US" dirty="0">
                <a:solidFill>
                  <a:schemeClr val="bg1"/>
                </a:solidFill>
              </a:rPr>
              <a:t>Matthew 7:9-11</a:t>
            </a:r>
          </a:p>
        </p:txBody>
      </p:sp>
      <p:pic>
        <p:nvPicPr>
          <p:cNvPr id="6" name="Content Placeholder 5" descr="Diagram&#10;&#10;Description automatically generated">
            <a:extLst>
              <a:ext uri="{FF2B5EF4-FFF2-40B4-BE49-F238E27FC236}">
                <a16:creationId xmlns:a16="http://schemas.microsoft.com/office/drawing/2014/main" id="{BBF76F69-D165-479B-B74A-5481586310B5}"/>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 y="1851822"/>
            <a:ext cx="5229923" cy="3718649"/>
          </a:xfrm>
        </p:spPr>
      </p:pic>
      <p:sp>
        <p:nvSpPr>
          <p:cNvPr id="4" name="Text Placeholder 3">
            <a:extLst>
              <a:ext uri="{FF2B5EF4-FFF2-40B4-BE49-F238E27FC236}">
                <a16:creationId xmlns:a16="http://schemas.microsoft.com/office/drawing/2014/main" id="{53930EFF-9303-4595-8467-599D97B33BD5}"/>
              </a:ext>
            </a:extLst>
          </p:cNvPr>
          <p:cNvSpPr>
            <a:spLocks noGrp="1"/>
          </p:cNvSpPr>
          <p:nvPr>
            <p:ph type="body" sz="half" idx="2"/>
          </p:nvPr>
        </p:nvSpPr>
        <p:spPr>
          <a:xfrm>
            <a:off x="0" y="-524"/>
            <a:ext cx="11672047" cy="1806193"/>
          </a:xfr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a:bodyPr>
          <a:lstStyle/>
          <a:p>
            <a:r>
              <a:rPr lang="en-US" cap="none" baseline="30000" dirty="0">
                <a:solidFill>
                  <a:schemeClr val="tx1"/>
                </a:solidFill>
                <a:latin typeface="Aharoni" panose="02010803020104030203" pitchFamily="2" charset="-79"/>
                <a:cs typeface="Aharoni" panose="02010803020104030203" pitchFamily="2" charset="-79"/>
              </a:rPr>
              <a:t>9 </a:t>
            </a:r>
            <a:r>
              <a:rPr lang="en-US" cap="none" dirty="0">
                <a:solidFill>
                  <a:schemeClr val="tx1"/>
                </a:solidFill>
                <a:latin typeface="Aharoni" panose="02010803020104030203" pitchFamily="2" charset="-79"/>
                <a:cs typeface="Aharoni" panose="02010803020104030203" pitchFamily="2" charset="-79"/>
              </a:rPr>
              <a:t>“Suppose your son asks for bread. Which of you will give him a stone? </a:t>
            </a:r>
          </a:p>
          <a:p>
            <a:r>
              <a:rPr lang="en-US" cap="none" baseline="30000" dirty="0">
                <a:solidFill>
                  <a:schemeClr val="tx1"/>
                </a:solidFill>
                <a:latin typeface="Aharoni" panose="02010803020104030203" pitchFamily="2" charset="-79"/>
                <a:cs typeface="Aharoni" panose="02010803020104030203" pitchFamily="2" charset="-79"/>
              </a:rPr>
              <a:t>10 </a:t>
            </a:r>
            <a:r>
              <a:rPr lang="en-US" cap="none" dirty="0">
                <a:solidFill>
                  <a:schemeClr val="tx1"/>
                </a:solidFill>
                <a:latin typeface="Aharoni" panose="02010803020104030203" pitchFamily="2" charset="-79"/>
                <a:cs typeface="Aharoni" panose="02010803020104030203" pitchFamily="2" charset="-79"/>
              </a:rPr>
              <a:t>or suppose he asks for a fish. Which of you will give him a snake?</a:t>
            </a:r>
          </a:p>
          <a:p>
            <a:r>
              <a:rPr lang="en-US" cap="none" dirty="0">
                <a:solidFill>
                  <a:schemeClr val="tx1"/>
                </a:solidFill>
                <a:latin typeface="Aharoni" panose="02010803020104030203" pitchFamily="2" charset="-79"/>
                <a:cs typeface="Aharoni" panose="02010803020104030203" pitchFamily="2" charset="-79"/>
              </a:rPr>
              <a:t> </a:t>
            </a:r>
            <a:r>
              <a:rPr lang="en-US" cap="none" baseline="30000" dirty="0">
                <a:solidFill>
                  <a:schemeClr val="tx1"/>
                </a:solidFill>
                <a:latin typeface="Aharoni" panose="02010803020104030203" pitchFamily="2" charset="-79"/>
                <a:cs typeface="Aharoni" panose="02010803020104030203" pitchFamily="2" charset="-79"/>
              </a:rPr>
              <a:t>11 </a:t>
            </a:r>
            <a:r>
              <a:rPr lang="en-US" cap="none" dirty="0">
                <a:solidFill>
                  <a:schemeClr val="tx1"/>
                </a:solidFill>
                <a:latin typeface="Aharoni" panose="02010803020104030203" pitchFamily="2" charset="-79"/>
                <a:cs typeface="Aharoni" panose="02010803020104030203" pitchFamily="2" charset="-79"/>
              </a:rPr>
              <a:t>Even though you are evil, you know how to give good gifts to your children. </a:t>
            </a:r>
          </a:p>
          <a:p>
            <a:r>
              <a:rPr lang="en-US" sz="2200" cap="none" dirty="0">
                <a:solidFill>
                  <a:schemeClr val="tx1"/>
                </a:solidFill>
                <a:latin typeface="Aharoni" panose="02010803020104030203" pitchFamily="2" charset="-79"/>
                <a:cs typeface="Aharoni" panose="02010803020104030203" pitchFamily="2" charset="-79"/>
              </a:rPr>
              <a:t>How much more will your father who is in heaven give good gifts to those who ask him</a:t>
            </a:r>
            <a:r>
              <a:rPr lang="en-US" cap="none" dirty="0">
                <a:solidFill>
                  <a:schemeClr val="tx1"/>
                </a:solidFill>
                <a:latin typeface="Aharoni" panose="02010803020104030203" pitchFamily="2" charset="-79"/>
                <a:cs typeface="Aharoni" panose="02010803020104030203" pitchFamily="2" charset="-79"/>
              </a:rPr>
              <a:t>! </a:t>
            </a:r>
          </a:p>
        </p:txBody>
      </p:sp>
      <p:pic>
        <p:nvPicPr>
          <p:cNvPr id="10" name="Picture 9" descr="A picture containing text&#10;&#10;Description automatically generated">
            <a:extLst>
              <a:ext uri="{FF2B5EF4-FFF2-40B4-BE49-F238E27FC236}">
                <a16:creationId xmlns:a16="http://schemas.microsoft.com/office/drawing/2014/main" id="{13C676C1-D38A-4CE5-BCFE-5487DCC866D2}"/>
              </a:ext>
            </a:extLst>
          </p:cNvPr>
          <p:cNvPicPr>
            <a:picLocks noChangeAspect="1"/>
          </p:cNvPicPr>
          <p:nvPr/>
        </p:nvPicPr>
        <p:blipFill rotWithShape="1">
          <a:blip r:embed="rId4">
            <a:extLst>
              <a:ext uri="{28A0092B-C50C-407E-A947-70E740481C1C}">
                <a14:useLocalDpi xmlns:a14="http://schemas.microsoft.com/office/drawing/2010/main" val="0"/>
              </a:ext>
            </a:extLst>
          </a:blip>
          <a:srcRect b="13010"/>
          <a:stretch/>
        </p:blipFill>
        <p:spPr>
          <a:xfrm>
            <a:off x="6400800" y="2254926"/>
            <a:ext cx="4616604" cy="3845317"/>
          </a:xfrm>
          <a:prstGeom prst="rect">
            <a:avLst/>
          </a:prstGeom>
        </p:spPr>
      </p:pic>
    </p:spTree>
    <p:extLst>
      <p:ext uri="{BB962C8B-B14F-4D97-AF65-F5344CB8AC3E}">
        <p14:creationId xmlns:p14="http://schemas.microsoft.com/office/powerpoint/2010/main" val="995260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3050F-374E-5784-B865-83466C694164}"/>
              </a:ext>
            </a:extLst>
          </p:cNvPr>
          <p:cNvSpPr>
            <a:spLocks noGrp="1"/>
          </p:cNvSpPr>
          <p:nvPr>
            <p:ph type="title"/>
          </p:nvPr>
        </p:nvSpPr>
        <p:spPr/>
        <p:txBody>
          <a:bodyPr/>
          <a:lstStyle/>
          <a:p>
            <a:r>
              <a:rPr lang="en-US" dirty="0"/>
              <a:t>Optional slides</a:t>
            </a:r>
          </a:p>
        </p:txBody>
      </p:sp>
    </p:spTree>
    <p:extLst>
      <p:ext uri="{BB962C8B-B14F-4D97-AF65-F5344CB8AC3E}">
        <p14:creationId xmlns:p14="http://schemas.microsoft.com/office/powerpoint/2010/main" val="1956828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ss, outdoor, hay, pile&#10;&#10;Description automatically generated">
            <a:extLst>
              <a:ext uri="{FF2B5EF4-FFF2-40B4-BE49-F238E27FC236}">
                <a16:creationId xmlns:a16="http://schemas.microsoft.com/office/drawing/2014/main" id="{9A69AC74-F181-4004-8456-0442603853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1652873" cy="5499847"/>
          </a:xfrm>
          <a:prstGeom prst="rect">
            <a:avLst/>
          </a:prstGeom>
        </p:spPr>
      </p:pic>
      <p:pic>
        <p:nvPicPr>
          <p:cNvPr id="2" name="Online Media 1" title="Beaver Lodge Construction Squad | Attenborough | BBC Earth">
            <a:hlinkClick r:id="" action="ppaction://media"/>
            <a:extLst>
              <a:ext uri="{FF2B5EF4-FFF2-40B4-BE49-F238E27FC236}">
                <a16:creationId xmlns:a16="http://schemas.microsoft.com/office/drawing/2014/main" id="{BDDD0F45-AEBC-420B-88BF-A1F6FE1F0C51}"/>
              </a:ext>
            </a:extLst>
          </p:cNvPr>
          <p:cNvPicPr>
            <a:picLocks noRot="1" noChangeAspect="1"/>
          </p:cNvPicPr>
          <p:nvPr>
            <a:videoFile r:link="rId1"/>
          </p:nvPr>
        </p:nvPicPr>
        <p:blipFill>
          <a:blip r:embed="rId4"/>
          <a:stretch>
            <a:fillRect/>
          </a:stretch>
        </p:blipFill>
        <p:spPr>
          <a:xfrm>
            <a:off x="539127" y="289367"/>
            <a:ext cx="9013914" cy="5092861"/>
          </a:xfrm>
          <a:prstGeom prst="rect">
            <a:avLst/>
          </a:prstGeom>
        </p:spPr>
      </p:pic>
      <p:sp>
        <p:nvSpPr>
          <p:cNvPr id="3" name="TextBox 2">
            <a:extLst>
              <a:ext uri="{FF2B5EF4-FFF2-40B4-BE49-F238E27FC236}">
                <a16:creationId xmlns:a16="http://schemas.microsoft.com/office/drawing/2014/main" id="{9F9F763B-2015-4F5B-B927-C083EBA8689A}"/>
              </a:ext>
            </a:extLst>
          </p:cNvPr>
          <p:cNvSpPr txBox="1"/>
          <p:nvPr/>
        </p:nvSpPr>
        <p:spPr>
          <a:xfrm>
            <a:off x="539127" y="5903089"/>
            <a:ext cx="6081592" cy="3703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Impact" panose="020B0806030902050204"/>
                <a:ea typeface="+mn-ea"/>
                <a:cs typeface="+mn-cs"/>
              </a:rPr>
              <a:t>Wise experienced beaver</a:t>
            </a:r>
          </a:p>
        </p:txBody>
      </p:sp>
    </p:spTree>
    <p:extLst>
      <p:ext uri="{BB962C8B-B14F-4D97-AF65-F5344CB8AC3E}">
        <p14:creationId xmlns:p14="http://schemas.microsoft.com/office/powerpoint/2010/main" val="180352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ss, outdoor, hay, pile&#10;&#10;Description automatically generated">
            <a:extLst>
              <a:ext uri="{FF2B5EF4-FFF2-40B4-BE49-F238E27FC236}">
                <a16:creationId xmlns:a16="http://schemas.microsoft.com/office/drawing/2014/main" id="{9A69AC74-F181-4004-8456-0442603853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1652873" cy="5499847"/>
          </a:xfrm>
          <a:prstGeom prst="rect">
            <a:avLst/>
          </a:prstGeom>
        </p:spPr>
      </p:pic>
      <p:sp>
        <p:nvSpPr>
          <p:cNvPr id="3" name="TextBox 2">
            <a:extLst>
              <a:ext uri="{FF2B5EF4-FFF2-40B4-BE49-F238E27FC236}">
                <a16:creationId xmlns:a16="http://schemas.microsoft.com/office/drawing/2014/main" id="{9F9F763B-2015-4F5B-B927-C083EBA8689A}"/>
              </a:ext>
            </a:extLst>
          </p:cNvPr>
          <p:cNvSpPr txBox="1"/>
          <p:nvPr/>
        </p:nvSpPr>
        <p:spPr>
          <a:xfrm>
            <a:off x="539127" y="5903089"/>
            <a:ext cx="6081592" cy="3703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Impact" panose="020B0806030902050204"/>
                <a:ea typeface="+mn-ea"/>
                <a:cs typeface="+mn-cs"/>
              </a:rPr>
              <a:t>Young in experienced “foolish”  beaver</a:t>
            </a:r>
          </a:p>
        </p:txBody>
      </p:sp>
      <p:pic>
        <p:nvPicPr>
          <p:cNvPr id="4" name="Online Media 3" title="How Do Beavers Build a Dam | SLICE">
            <a:hlinkClick r:id="" action="ppaction://media"/>
            <a:extLst>
              <a:ext uri="{FF2B5EF4-FFF2-40B4-BE49-F238E27FC236}">
                <a16:creationId xmlns:a16="http://schemas.microsoft.com/office/drawing/2014/main" id="{F98FCC07-1B7F-F2B6-263E-5113A7CC67F8}"/>
              </a:ext>
            </a:extLst>
          </p:cNvPr>
          <p:cNvPicPr>
            <a:picLocks noRot="1" noChangeAspect="1"/>
          </p:cNvPicPr>
          <p:nvPr>
            <a:videoFile r:link="rId1"/>
          </p:nvPr>
        </p:nvPicPr>
        <p:blipFill>
          <a:blip r:embed="rId4"/>
          <a:stretch>
            <a:fillRect/>
          </a:stretch>
        </p:blipFill>
        <p:spPr>
          <a:xfrm>
            <a:off x="581355" y="25003"/>
            <a:ext cx="9734220" cy="5499847"/>
          </a:xfrm>
          <a:prstGeom prst="rect">
            <a:avLst/>
          </a:prstGeom>
        </p:spPr>
      </p:pic>
    </p:spTree>
    <p:extLst>
      <p:ext uri="{BB962C8B-B14F-4D97-AF65-F5344CB8AC3E}">
        <p14:creationId xmlns:p14="http://schemas.microsoft.com/office/powerpoint/2010/main" val="226472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ss, outdoor, hay, pile&#10;&#10;Description automatically generated">
            <a:extLst>
              <a:ext uri="{FF2B5EF4-FFF2-40B4-BE49-F238E27FC236}">
                <a16:creationId xmlns:a16="http://schemas.microsoft.com/office/drawing/2014/main" id="{9A69AC74-F181-4004-8456-044260385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1652873" cy="5499847"/>
          </a:xfrm>
          <a:prstGeom prst="rect">
            <a:avLst/>
          </a:prstGeom>
        </p:spPr>
      </p:pic>
      <p:pic>
        <p:nvPicPr>
          <p:cNvPr id="6" name="Picture 5" descr="A white background with blue text&#10;&#10;Description automatically generated">
            <a:extLst>
              <a:ext uri="{FF2B5EF4-FFF2-40B4-BE49-F238E27FC236}">
                <a16:creationId xmlns:a16="http://schemas.microsoft.com/office/drawing/2014/main" id="{A5250501-1737-84C8-A1DC-9F575AF2AB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501" y="663536"/>
            <a:ext cx="9662997" cy="3816427"/>
          </a:xfrm>
          <a:prstGeom prst="rect">
            <a:avLst/>
          </a:prstGeom>
        </p:spPr>
      </p:pic>
      <p:sp>
        <p:nvSpPr>
          <p:cNvPr id="7" name="Rectangle: Rounded Corners 6">
            <a:extLst>
              <a:ext uri="{FF2B5EF4-FFF2-40B4-BE49-F238E27FC236}">
                <a16:creationId xmlns:a16="http://schemas.microsoft.com/office/drawing/2014/main" id="{20BE46A6-F263-1088-9062-552D80C83C7F}"/>
              </a:ext>
            </a:extLst>
          </p:cNvPr>
          <p:cNvSpPr/>
          <p:nvPr/>
        </p:nvSpPr>
        <p:spPr>
          <a:xfrm>
            <a:off x="3629025" y="4757738"/>
            <a:ext cx="4914900" cy="457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hlinkClick r:id="rId4"/>
              </a:rPr>
              <a:t>https://activity-array.com/</a:t>
            </a:r>
            <a:r>
              <a:rPr lang="en-US" dirty="0"/>
              <a:t> </a:t>
            </a:r>
          </a:p>
        </p:txBody>
      </p:sp>
    </p:spTree>
    <p:extLst>
      <p:ext uri="{BB962C8B-B14F-4D97-AF65-F5344CB8AC3E}">
        <p14:creationId xmlns:p14="http://schemas.microsoft.com/office/powerpoint/2010/main" val="35179030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Main Event</Template>
  <TotalTime>2746</TotalTime>
  <Words>1127</Words>
  <Application>Microsoft Office PowerPoint</Application>
  <PresentationFormat>Widescreen</PresentationFormat>
  <Paragraphs>117</Paragraphs>
  <Slides>35</Slides>
  <Notes>0</Notes>
  <HiddenSlides>0</HiddenSlides>
  <MMClips>10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Abadi</vt:lpstr>
      <vt:lpstr>Aharoni</vt:lpstr>
      <vt:lpstr>Arial</vt:lpstr>
      <vt:lpstr>Calibri</vt:lpstr>
      <vt:lpstr>Cavolini</vt:lpstr>
      <vt:lpstr>Impact</vt:lpstr>
      <vt:lpstr>Main Event</vt:lpstr>
      <vt:lpstr>Wise build  on the rock</vt:lpstr>
      <vt:lpstr>PowerPoint Presentation</vt:lpstr>
      <vt:lpstr>PowerPoint Presentation</vt:lpstr>
      <vt:lpstr>PowerPoint Presentation</vt:lpstr>
      <vt:lpstr>Do you like to build?</vt:lpstr>
      <vt:lpstr>Build</vt:lpstr>
      <vt:lpstr>Matthew 7:24-28</vt:lpstr>
      <vt:lpstr>Jesus is the rock</vt:lpstr>
      <vt:lpstr>Matthew 7:24-28</vt:lpstr>
      <vt:lpstr>Wise man and foolish man</vt:lpstr>
      <vt:lpstr>action</vt:lpstr>
      <vt:lpstr>Wise man and foolish man</vt:lpstr>
      <vt:lpstr>action</vt:lpstr>
      <vt:lpstr>Wise mand foolish man</vt:lpstr>
      <vt:lpstr>Luke 6:46-49</vt:lpstr>
      <vt:lpstr>Compare scripture</vt:lpstr>
      <vt:lpstr>What words should I remember? What did Jesus say?</vt:lpstr>
      <vt:lpstr>PowerPoint Presentation</vt:lpstr>
      <vt:lpstr>PowerPoint Presentation</vt:lpstr>
      <vt:lpstr>Matthew 7:12</vt:lpstr>
      <vt:lpstr>PowerPoint Presentation</vt:lpstr>
      <vt:lpstr>PowerPoint Presentation</vt:lpstr>
      <vt:lpstr>PowerPoint Presentation</vt:lpstr>
      <vt:lpstr>PowerPoint Presentation</vt:lpstr>
      <vt:lpstr>Matthew 7:1-5</vt:lpstr>
      <vt:lpstr>PowerPoint Presentation</vt:lpstr>
      <vt:lpstr>Do to others</vt:lpstr>
      <vt:lpstr>Love one another</vt:lpstr>
      <vt:lpstr>love</vt:lpstr>
      <vt:lpstr>God is a generous giver we should be too</vt:lpstr>
      <vt:lpstr>Matthew 7:9-11</vt:lpstr>
      <vt:lpstr>Optional slides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Most   important</dc:title>
  <dc:creator>Janelle Clendenon</dc:creator>
  <cp:lastModifiedBy>Janelle Clendenon</cp:lastModifiedBy>
  <cp:revision>66</cp:revision>
  <dcterms:created xsi:type="dcterms:W3CDTF">2021-02-22T01:13:02Z</dcterms:created>
  <dcterms:modified xsi:type="dcterms:W3CDTF">2025-01-15T21:52:15Z</dcterms:modified>
</cp:coreProperties>
</file>