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15" r:id="rId4"/>
    <p:sldId id="257" r:id="rId5"/>
    <p:sldId id="335" r:id="rId6"/>
    <p:sldId id="323" r:id="rId7"/>
    <p:sldId id="317" r:id="rId8"/>
    <p:sldId id="320" r:id="rId9"/>
    <p:sldId id="260" r:id="rId10"/>
    <p:sldId id="261" r:id="rId11"/>
    <p:sldId id="297" r:id="rId12"/>
    <p:sldId id="319" r:id="rId13"/>
    <p:sldId id="324" r:id="rId14"/>
    <p:sldId id="286" r:id="rId15"/>
    <p:sldId id="287" r:id="rId16"/>
    <p:sldId id="289" r:id="rId17"/>
    <p:sldId id="288" r:id="rId18"/>
    <p:sldId id="290" r:id="rId19"/>
    <p:sldId id="262" r:id="rId20"/>
    <p:sldId id="291" r:id="rId21"/>
    <p:sldId id="263" r:id="rId22"/>
    <p:sldId id="264" r:id="rId23"/>
    <p:sldId id="265" r:id="rId24"/>
    <p:sldId id="266" r:id="rId25"/>
    <p:sldId id="321" r:id="rId26"/>
    <p:sldId id="337" r:id="rId27"/>
    <p:sldId id="295" r:id="rId28"/>
    <p:sldId id="300" r:id="rId29"/>
    <p:sldId id="325" r:id="rId30"/>
    <p:sldId id="305" r:id="rId31"/>
    <p:sldId id="314" r:id="rId32"/>
    <p:sldId id="307" r:id="rId33"/>
    <p:sldId id="299" r:id="rId34"/>
    <p:sldId id="306" r:id="rId35"/>
    <p:sldId id="298" r:id="rId36"/>
    <p:sldId id="308" r:id="rId37"/>
    <p:sldId id="310" r:id="rId38"/>
    <p:sldId id="259" r:id="rId39"/>
    <p:sldId id="316" r:id="rId40"/>
    <p:sldId id="33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54FDAB-8364-4CCA-B3F2-0CF379F66D9F}" v="2" dt="2024-11-15T23:54:20.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1" autoAdjust="0"/>
    <p:restoredTop sz="94660"/>
  </p:normalViewPr>
  <p:slideViewPr>
    <p:cSldViewPr snapToGrid="0">
      <p:cViewPr varScale="1">
        <p:scale>
          <a:sx n="52" d="100"/>
          <a:sy n="52" d="100"/>
        </p:scale>
        <p:origin x="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3F2A46A-8EBF-458E-899F-660952C9DE47}"/>
    <pc:docChg chg="undo custSel addSld delSld modSld sldOrd">
      <pc:chgData name="Janelle Clendenon" userId="da17313139568148" providerId="LiveId" clId="{D3F2A46A-8EBF-458E-899F-660952C9DE47}" dt="2022-12-10T15:34:58.213" v="2667"/>
      <pc:docMkLst>
        <pc:docMk/>
      </pc:docMkLst>
      <pc:sldChg chg="addSp modSp mod setBg">
        <pc:chgData name="Janelle Clendenon" userId="da17313139568148" providerId="LiveId" clId="{D3F2A46A-8EBF-458E-899F-660952C9DE47}" dt="2022-12-09T17:20:27.332" v="438" actId="14100"/>
        <pc:sldMkLst>
          <pc:docMk/>
          <pc:sldMk cId="3449290375" sldId="256"/>
        </pc:sldMkLst>
        <pc:spChg chg="mod">
          <ac:chgData name="Janelle Clendenon" userId="da17313139568148" providerId="LiveId" clId="{D3F2A46A-8EBF-458E-899F-660952C9DE47}" dt="2022-12-09T17:18:49.282" v="406" actId="1076"/>
          <ac:spMkLst>
            <pc:docMk/>
            <pc:sldMk cId="3449290375" sldId="256"/>
            <ac:spMk id="2" creationId="{A48C118A-8F75-4C98-ABDE-F1E37013E4CA}"/>
          </ac:spMkLst>
        </pc:spChg>
        <pc:spChg chg="mod">
          <ac:chgData name="Janelle Clendenon" userId="da17313139568148" providerId="LiveId" clId="{D3F2A46A-8EBF-458E-899F-660952C9DE47}" dt="2022-12-09T17:19:30.781" v="433" actId="14100"/>
          <ac:spMkLst>
            <pc:docMk/>
            <pc:sldMk cId="3449290375" sldId="256"/>
            <ac:spMk id="3" creationId="{DCD4DD5A-05E4-48A3-9534-4DCEDDD55E97}"/>
          </ac:spMkLst>
        </pc:spChg>
        <pc:spChg chg="add mod">
          <ac:chgData name="Janelle Clendenon" userId="da17313139568148" providerId="LiveId" clId="{D3F2A46A-8EBF-458E-899F-660952C9DE47}" dt="2022-12-09T17:20:27.332" v="438" actId="14100"/>
          <ac:spMkLst>
            <pc:docMk/>
            <pc:sldMk cId="3449290375" sldId="256"/>
            <ac:spMk id="5" creationId="{611D04F1-7407-FC8A-A2F1-EACBE60B223C}"/>
          </ac:spMkLst>
        </pc:spChg>
      </pc:sldChg>
      <pc:sldChg chg="modSp mod setBg">
        <pc:chgData name="Janelle Clendenon" userId="da17313139568148" providerId="LiveId" clId="{D3F2A46A-8EBF-458E-899F-660952C9DE47}" dt="2022-12-09T17:16:01.579" v="378" actId="20577"/>
        <pc:sldMkLst>
          <pc:docMk/>
          <pc:sldMk cId="2804196424" sldId="257"/>
        </pc:sldMkLst>
        <pc:spChg chg="mod">
          <ac:chgData name="Janelle Clendenon" userId="da17313139568148" providerId="LiveId" clId="{D3F2A46A-8EBF-458E-899F-660952C9DE47}" dt="2022-12-09T17:16:01.579" v="378" actId="20577"/>
          <ac:spMkLst>
            <pc:docMk/>
            <pc:sldMk cId="2804196424" sldId="257"/>
            <ac:spMk id="4" creationId="{F22ACD74-6125-44DE-9093-3A810ADA6915}"/>
          </ac:spMkLst>
        </pc:spChg>
        <pc:spChg chg="mod">
          <ac:chgData name="Janelle Clendenon" userId="da17313139568148" providerId="LiveId" clId="{D3F2A46A-8EBF-458E-899F-660952C9DE47}" dt="2022-12-09T17:02:26.274" v="351" actId="20577"/>
          <ac:spMkLst>
            <pc:docMk/>
            <pc:sldMk cId="2804196424" sldId="257"/>
            <ac:spMk id="9" creationId="{AFE187EE-E079-429E-992E-69939457F00B}"/>
          </ac:spMkLst>
        </pc:spChg>
      </pc:sldChg>
      <pc:sldChg chg="del">
        <pc:chgData name="Janelle Clendenon" userId="da17313139568148" providerId="LiveId" clId="{D3F2A46A-8EBF-458E-899F-660952C9DE47}" dt="2022-12-09T16:46:14.390" v="3" actId="2696"/>
        <pc:sldMkLst>
          <pc:docMk/>
          <pc:sldMk cId="1053331354" sldId="258"/>
        </pc:sldMkLst>
      </pc:sldChg>
      <pc:sldChg chg="add ord">
        <pc:chgData name="Janelle Clendenon" userId="da17313139568148" providerId="LiveId" clId="{D3F2A46A-8EBF-458E-899F-660952C9DE47}" dt="2022-12-09T17:53:31.010" v="766"/>
        <pc:sldMkLst>
          <pc:docMk/>
          <pc:sldMk cId="581527545" sldId="259"/>
        </pc:sldMkLst>
      </pc:sldChg>
      <pc:sldChg chg="del">
        <pc:chgData name="Janelle Clendenon" userId="da17313139568148" providerId="LiveId" clId="{D3F2A46A-8EBF-458E-899F-660952C9DE47}" dt="2022-12-09T16:46:14.390" v="3" actId="2696"/>
        <pc:sldMkLst>
          <pc:docMk/>
          <pc:sldMk cId="1521337993" sldId="259"/>
        </pc:sldMkLst>
      </pc:sldChg>
      <pc:sldChg chg="setBg">
        <pc:chgData name="Janelle Clendenon" userId="da17313139568148" providerId="LiveId" clId="{D3F2A46A-8EBF-458E-899F-660952C9DE47}" dt="2022-12-09T17:15:06.676" v="356"/>
        <pc:sldMkLst>
          <pc:docMk/>
          <pc:sldMk cId="1106467438" sldId="260"/>
        </pc:sldMkLst>
      </pc:sldChg>
      <pc:sldChg chg="setBg">
        <pc:chgData name="Janelle Clendenon" userId="da17313139568148" providerId="LiveId" clId="{D3F2A46A-8EBF-458E-899F-660952C9DE47}" dt="2022-12-09T17:15:06.676" v="356"/>
        <pc:sldMkLst>
          <pc:docMk/>
          <pc:sldMk cId="1721699108" sldId="261"/>
        </pc:sldMkLst>
      </pc:sldChg>
      <pc:sldChg chg="modSp mod ord setBg">
        <pc:chgData name="Janelle Clendenon" userId="da17313139568148" providerId="LiveId" clId="{D3F2A46A-8EBF-458E-899F-660952C9DE47}" dt="2022-12-09T17:40:14.669" v="664"/>
        <pc:sldMkLst>
          <pc:docMk/>
          <pc:sldMk cId="3452991729" sldId="262"/>
        </pc:sldMkLst>
        <pc:spChg chg="mod">
          <ac:chgData name="Janelle Clendenon" userId="da17313139568148" providerId="LiveId" clId="{D3F2A46A-8EBF-458E-899F-660952C9DE47}" dt="2022-12-09T17:39:55.645" v="662" actId="27636"/>
          <ac:spMkLst>
            <pc:docMk/>
            <pc:sldMk cId="3452991729" sldId="262"/>
            <ac:spMk id="4" creationId="{F22ACD74-6125-44DE-9093-3A810ADA6915}"/>
          </ac:spMkLst>
        </pc:spChg>
      </pc:sldChg>
      <pc:sldChg chg="setBg">
        <pc:chgData name="Janelle Clendenon" userId="da17313139568148" providerId="LiveId" clId="{D3F2A46A-8EBF-458E-899F-660952C9DE47}" dt="2022-12-09T17:15:06.676" v="356"/>
        <pc:sldMkLst>
          <pc:docMk/>
          <pc:sldMk cId="3639562899" sldId="263"/>
        </pc:sldMkLst>
      </pc:sldChg>
      <pc:sldChg chg="setBg">
        <pc:chgData name="Janelle Clendenon" userId="da17313139568148" providerId="LiveId" clId="{D3F2A46A-8EBF-458E-899F-660952C9DE47}" dt="2022-12-09T17:15:06.676" v="356"/>
        <pc:sldMkLst>
          <pc:docMk/>
          <pc:sldMk cId="239615250" sldId="264"/>
        </pc:sldMkLst>
      </pc:sldChg>
      <pc:sldChg chg="modSp mod setBg">
        <pc:chgData name="Janelle Clendenon" userId="da17313139568148" providerId="LiveId" clId="{D3F2A46A-8EBF-458E-899F-660952C9DE47}" dt="2022-12-09T17:41:01.250" v="684" actId="20577"/>
        <pc:sldMkLst>
          <pc:docMk/>
          <pc:sldMk cId="1330106306" sldId="265"/>
        </pc:sldMkLst>
        <pc:spChg chg="mod">
          <ac:chgData name="Janelle Clendenon" userId="da17313139568148" providerId="LiveId" clId="{D3F2A46A-8EBF-458E-899F-660952C9DE47}" dt="2022-12-09T17:41:01.250" v="684" actId="20577"/>
          <ac:spMkLst>
            <pc:docMk/>
            <pc:sldMk cId="1330106306" sldId="265"/>
            <ac:spMk id="7" creationId="{9293E0DE-30F8-4E29-AAF2-14DD0784DACF}"/>
          </ac:spMkLst>
        </pc:spChg>
      </pc:sldChg>
      <pc:sldChg chg="addSp delSp modSp mod setBg">
        <pc:chgData name="Janelle Clendenon" userId="da17313139568148" providerId="LiveId" clId="{D3F2A46A-8EBF-458E-899F-660952C9DE47}" dt="2022-12-09T17:45:44.172" v="702" actId="14100"/>
        <pc:sldMkLst>
          <pc:docMk/>
          <pc:sldMk cId="4243023011" sldId="266"/>
        </pc:sldMkLst>
        <pc:spChg chg="mod">
          <ac:chgData name="Janelle Clendenon" userId="da17313139568148" providerId="LiveId" clId="{D3F2A46A-8EBF-458E-899F-660952C9DE47}" dt="2022-12-09T17:41:58.987" v="687" actId="27636"/>
          <ac:spMkLst>
            <pc:docMk/>
            <pc:sldMk cId="4243023011" sldId="266"/>
            <ac:spMk id="4" creationId="{F22ACD74-6125-44DE-9093-3A810ADA6915}"/>
          </ac:spMkLst>
        </pc:spChg>
        <pc:spChg chg="add del mod">
          <ac:chgData name="Janelle Clendenon" userId="da17313139568148" providerId="LiveId" clId="{D3F2A46A-8EBF-458E-899F-660952C9DE47}" dt="2022-12-09T17:45:13.124" v="696"/>
          <ac:spMkLst>
            <pc:docMk/>
            <pc:sldMk cId="4243023011" sldId="266"/>
            <ac:spMk id="5" creationId="{A68B9AC6-61EF-B027-D6D4-4F7E6BA5560F}"/>
          </ac:spMkLst>
        </pc:spChg>
        <pc:spChg chg="del">
          <ac:chgData name="Janelle Clendenon" userId="da17313139568148" providerId="LiveId" clId="{D3F2A46A-8EBF-458E-899F-660952C9DE47}" dt="2022-12-09T17:42:07.673" v="688" actId="478"/>
          <ac:spMkLst>
            <pc:docMk/>
            <pc:sldMk cId="4243023011" sldId="266"/>
            <ac:spMk id="7" creationId="{33685AE1-0205-4EC9-994D-B4D144DE1591}"/>
          </ac:spMkLst>
        </pc:spChg>
        <pc:spChg chg="del">
          <ac:chgData name="Janelle Clendenon" userId="da17313139568148" providerId="LiveId" clId="{D3F2A46A-8EBF-458E-899F-660952C9DE47}" dt="2022-12-09T17:42:07.673" v="688" actId="478"/>
          <ac:spMkLst>
            <pc:docMk/>
            <pc:sldMk cId="4243023011" sldId="266"/>
            <ac:spMk id="8" creationId="{1BA8EFD3-EAD6-497E-9657-A76DB1F713BD}"/>
          </ac:spMkLst>
        </pc:spChg>
        <pc:spChg chg="del">
          <ac:chgData name="Janelle Clendenon" userId="da17313139568148" providerId="LiveId" clId="{D3F2A46A-8EBF-458E-899F-660952C9DE47}" dt="2022-12-09T17:42:07.673" v="688" actId="478"/>
          <ac:spMkLst>
            <pc:docMk/>
            <pc:sldMk cId="4243023011" sldId="266"/>
            <ac:spMk id="9" creationId="{02F2001C-D1E2-471E-A5CC-0D68F685AF00}"/>
          </ac:spMkLst>
        </pc:spChg>
        <pc:spChg chg="del">
          <ac:chgData name="Janelle Clendenon" userId="da17313139568148" providerId="LiveId" clId="{D3F2A46A-8EBF-458E-899F-660952C9DE47}" dt="2022-12-09T17:42:07.673" v="688" actId="478"/>
          <ac:spMkLst>
            <pc:docMk/>
            <pc:sldMk cId="4243023011" sldId="266"/>
            <ac:spMk id="10" creationId="{86454206-591A-496A-BE53-E8E6A9D1A2FE}"/>
          </ac:spMkLst>
        </pc:spChg>
        <pc:spChg chg="add mod">
          <ac:chgData name="Janelle Clendenon" userId="da17313139568148" providerId="LiveId" clId="{D3F2A46A-8EBF-458E-899F-660952C9DE47}" dt="2022-12-09T17:45:39.770" v="701" actId="1076"/>
          <ac:spMkLst>
            <pc:docMk/>
            <pc:sldMk cId="4243023011" sldId="266"/>
            <ac:spMk id="11" creationId="{18376A46-2336-B522-06A4-967DFC04BA42}"/>
          </ac:spMkLst>
        </pc:spChg>
        <pc:picChg chg="del">
          <ac:chgData name="Janelle Clendenon" userId="da17313139568148" providerId="LiveId" clId="{D3F2A46A-8EBF-458E-899F-660952C9DE47}" dt="2022-12-09T17:42:07.673" v="688" actId="478"/>
          <ac:picMkLst>
            <pc:docMk/>
            <pc:sldMk cId="4243023011" sldId="266"/>
            <ac:picMk id="6" creationId="{1D533B41-4847-40A1-A04C-B040DE52D8F4}"/>
          </ac:picMkLst>
        </pc:picChg>
        <pc:picChg chg="add mod">
          <ac:chgData name="Janelle Clendenon" userId="da17313139568148" providerId="LiveId" clId="{D3F2A46A-8EBF-458E-899F-660952C9DE47}" dt="2022-12-09T17:45:44.172" v="702" actId="14100"/>
          <ac:picMkLst>
            <pc:docMk/>
            <pc:sldMk cId="4243023011" sldId="266"/>
            <ac:picMk id="13" creationId="{B7FBA572-6396-C602-46AA-FE898EA89E83}"/>
          </ac:picMkLst>
        </pc:picChg>
      </pc:sldChg>
      <pc:sldChg chg="del">
        <pc:chgData name="Janelle Clendenon" userId="da17313139568148" providerId="LiveId" clId="{D3F2A46A-8EBF-458E-899F-660952C9DE47}" dt="2022-12-09T16:46:14.390" v="3" actId="2696"/>
        <pc:sldMkLst>
          <pc:docMk/>
          <pc:sldMk cId="626458264" sldId="267"/>
        </pc:sldMkLst>
      </pc:sldChg>
      <pc:sldChg chg="add ord setBg">
        <pc:chgData name="Janelle Clendenon" userId="da17313139568148" providerId="LiveId" clId="{D3F2A46A-8EBF-458E-899F-660952C9DE47}" dt="2022-12-09T17:15:06.676" v="356"/>
        <pc:sldMkLst>
          <pc:docMk/>
          <pc:sldMk cId="2392588498" sldId="286"/>
        </pc:sldMkLst>
      </pc:sldChg>
      <pc:sldChg chg="add ord setBg">
        <pc:chgData name="Janelle Clendenon" userId="da17313139568148" providerId="LiveId" clId="{D3F2A46A-8EBF-458E-899F-660952C9DE47}" dt="2022-12-09T17:15:06.676" v="356"/>
        <pc:sldMkLst>
          <pc:docMk/>
          <pc:sldMk cId="1621315136" sldId="287"/>
        </pc:sldMkLst>
      </pc:sldChg>
      <pc:sldChg chg="add ord setBg">
        <pc:chgData name="Janelle Clendenon" userId="da17313139568148" providerId="LiveId" clId="{D3F2A46A-8EBF-458E-899F-660952C9DE47}" dt="2022-12-09T17:15:06.676" v="356"/>
        <pc:sldMkLst>
          <pc:docMk/>
          <pc:sldMk cId="1981229516" sldId="288"/>
        </pc:sldMkLst>
      </pc:sldChg>
      <pc:sldChg chg="add ord setBg">
        <pc:chgData name="Janelle Clendenon" userId="da17313139568148" providerId="LiveId" clId="{D3F2A46A-8EBF-458E-899F-660952C9DE47}" dt="2022-12-09T17:15:06.676" v="356"/>
        <pc:sldMkLst>
          <pc:docMk/>
          <pc:sldMk cId="176233183" sldId="289"/>
        </pc:sldMkLst>
      </pc:sldChg>
      <pc:sldChg chg="add ord setBg">
        <pc:chgData name="Janelle Clendenon" userId="da17313139568148" providerId="LiveId" clId="{D3F2A46A-8EBF-458E-899F-660952C9DE47}" dt="2022-12-09T17:15:06.676" v="356"/>
        <pc:sldMkLst>
          <pc:docMk/>
          <pc:sldMk cId="3420552165" sldId="290"/>
        </pc:sldMkLst>
      </pc:sldChg>
      <pc:sldChg chg="add ord setBg">
        <pc:chgData name="Janelle Clendenon" userId="da17313139568148" providerId="LiveId" clId="{D3F2A46A-8EBF-458E-899F-660952C9DE47}" dt="2022-12-09T17:15:06.676" v="356"/>
        <pc:sldMkLst>
          <pc:docMk/>
          <pc:sldMk cId="3455678482" sldId="291"/>
        </pc:sldMkLst>
      </pc:sldChg>
      <pc:sldChg chg="addSp delSp modSp add mod modAnim">
        <pc:chgData name="Janelle Clendenon" userId="da17313139568148" providerId="LiveId" clId="{D3F2A46A-8EBF-458E-899F-660952C9DE47}" dt="2022-12-10T03:09:18.359" v="1895" actId="20577"/>
        <pc:sldMkLst>
          <pc:docMk/>
          <pc:sldMk cId="1650502170" sldId="295"/>
        </pc:sldMkLst>
        <pc:spChg chg="add del mod">
          <ac:chgData name="Janelle Clendenon" userId="da17313139568148" providerId="LiveId" clId="{D3F2A46A-8EBF-458E-899F-660952C9DE47}" dt="2022-12-10T02:49:32.806" v="1711" actId="478"/>
          <ac:spMkLst>
            <pc:docMk/>
            <pc:sldMk cId="1650502170" sldId="295"/>
            <ac:spMk id="2" creationId="{C1CAED78-7389-44B5-A28E-1418F8DF25E8}"/>
          </ac:spMkLst>
        </pc:spChg>
        <pc:spChg chg="mod">
          <ac:chgData name="Janelle Clendenon" userId="da17313139568148" providerId="LiveId" clId="{D3F2A46A-8EBF-458E-899F-660952C9DE47}" dt="2022-12-10T03:09:18.359" v="1895" actId="20577"/>
          <ac:spMkLst>
            <pc:docMk/>
            <pc:sldMk cId="1650502170" sldId="295"/>
            <ac:spMk id="3" creationId="{3B8DCBD1-3395-448A-8298-F7291C18D4BF}"/>
          </ac:spMkLst>
        </pc:spChg>
        <pc:spChg chg="add mod">
          <ac:chgData name="Janelle Clendenon" userId="da17313139568148" providerId="LiveId" clId="{D3F2A46A-8EBF-458E-899F-660952C9DE47}" dt="2022-12-10T02:49:02.078" v="1708"/>
          <ac:spMkLst>
            <pc:docMk/>
            <pc:sldMk cId="1650502170" sldId="295"/>
            <ac:spMk id="10" creationId="{8F909BFB-3C49-F6ED-2B50-E5F0836E4E08}"/>
          </ac:spMkLst>
        </pc:spChg>
        <pc:spChg chg="mod">
          <ac:chgData name="Janelle Clendenon" userId="da17313139568148" providerId="LiveId" clId="{D3F2A46A-8EBF-458E-899F-660952C9DE47}" dt="2022-12-10T02:50:03.879" v="1714" actId="14100"/>
          <ac:spMkLst>
            <pc:docMk/>
            <pc:sldMk cId="1650502170" sldId="295"/>
            <ac:spMk id="14" creationId="{051FC046-3F6B-B862-CCFC-F9DF78B15252}"/>
          </ac:spMkLst>
        </pc:spChg>
        <pc:spChg chg="mod">
          <ac:chgData name="Janelle Clendenon" userId="da17313139568148" providerId="LiveId" clId="{D3F2A46A-8EBF-458E-899F-660952C9DE47}" dt="2022-12-10T02:50:03.879" v="1714" actId="14100"/>
          <ac:spMkLst>
            <pc:docMk/>
            <pc:sldMk cId="1650502170" sldId="295"/>
            <ac:spMk id="15" creationId="{DA64F444-5527-5C4B-30DE-22978C68D3A9}"/>
          </ac:spMkLst>
        </pc:spChg>
        <pc:spChg chg="mod">
          <ac:chgData name="Janelle Clendenon" userId="da17313139568148" providerId="LiveId" clId="{D3F2A46A-8EBF-458E-899F-660952C9DE47}" dt="2022-12-10T02:50:03.879" v="1714" actId="14100"/>
          <ac:spMkLst>
            <pc:docMk/>
            <pc:sldMk cId="1650502170" sldId="295"/>
            <ac:spMk id="16" creationId="{CF2CAA8E-D8DE-224C-D4E1-F8C6EF341C6F}"/>
          </ac:spMkLst>
        </pc:spChg>
        <pc:spChg chg="mod">
          <ac:chgData name="Janelle Clendenon" userId="da17313139568148" providerId="LiveId" clId="{D3F2A46A-8EBF-458E-899F-660952C9DE47}" dt="2022-12-10T02:50:03.879" v="1714" actId="14100"/>
          <ac:spMkLst>
            <pc:docMk/>
            <pc:sldMk cId="1650502170" sldId="295"/>
            <ac:spMk id="18" creationId="{E01C8192-9E35-C13D-95EF-1814C926EA87}"/>
          </ac:spMkLst>
        </pc:spChg>
        <pc:spChg chg="mod">
          <ac:chgData name="Janelle Clendenon" userId="da17313139568148" providerId="LiveId" clId="{D3F2A46A-8EBF-458E-899F-660952C9DE47}" dt="2022-12-10T02:50:03.879" v="1714" actId="14100"/>
          <ac:spMkLst>
            <pc:docMk/>
            <pc:sldMk cId="1650502170" sldId="295"/>
            <ac:spMk id="20" creationId="{91951512-341D-DE39-AE2F-12CC5D3DA506}"/>
          </ac:spMkLst>
        </pc:spChg>
        <pc:spChg chg="mod">
          <ac:chgData name="Janelle Clendenon" userId="da17313139568148" providerId="LiveId" clId="{D3F2A46A-8EBF-458E-899F-660952C9DE47}" dt="2022-12-10T02:50:03.879" v="1714" actId="14100"/>
          <ac:spMkLst>
            <pc:docMk/>
            <pc:sldMk cId="1650502170" sldId="295"/>
            <ac:spMk id="21" creationId="{E4732CE0-3579-37C1-01BD-F1EA2FDA1DD7}"/>
          </ac:spMkLst>
        </pc:spChg>
        <pc:spChg chg="mod">
          <ac:chgData name="Janelle Clendenon" userId="da17313139568148" providerId="LiveId" clId="{D3F2A46A-8EBF-458E-899F-660952C9DE47}" dt="2022-12-10T02:50:03.879" v="1714" actId="14100"/>
          <ac:spMkLst>
            <pc:docMk/>
            <pc:sldMk cId="1650502170" sldId="295"/>
            <ac:spMk id="24" creationId="{DC670111-0A80-827B-4F3D-044E0C91DCBB}"/>
          </ac:spMkLst>
        </pc:spChg>
        <pc:spChg chg="mod">
          <ac:chgData name="Janelle Clendenon" userId="da17313139568148" providerId="LiveId" clId="{D3F2A46A-8EBF-458E-899F-660952C9DE47}" dt="2022-12-10T02:50:03.879" v="1714" actId="14100"/>
          <ac:spMkLst>
            <pc:docMk/>
            <pc:sldMk cId="1650502170" sldId="295"/>
            <ac:spMk id="25" creationId="{ABAFD85E-60A1-BA01-1507-C495798BE9E8}"/>
          </ac:spMkLst>
        </pc:spChg>
        <pc:spChg chg="mod">
          <ac:chgData name="Janelle Clendenon" userId="da17313139568148" providerId="LiveId" clId="{D3F2A46A-8EBF-458E-899F-660952C9DE47}" dt="2022-12-10T02:50:03.879" v="1714" actId="14100"/>
          <ac:spMkLst>
            <pc:docMk/>
            <pc:sldMk cId="1650502170" sldId="295"/>
            <ac:spMk id="26" creationId="{652ACBDF-4E9A-9F0D-738B-92BF34DF19EA}"/>
          </ac:spMkLst>
        </pc:spChg>
        <pc:spChg chg="mod">
          <ac:chgData name="Janelle Clendenon" userId="da17313139568148" providerId="LiveId" clId="{D3F2A46A-8EBF-458E-899F-660952C9DE47}" dt="2022-12-10T02:50:03.879" v="1714" actId="14100"/>
          <ac:spMkLst>
            <pc:docMk/>
            <pc:sldMk cId="1650502170" sldId="295"/>
            <ac:spMk id="27" creationId="{C8F7E7B1-D3C9-7461-2660-283F0DA17EE1}"/>
          </ac:spMkLst>
        </pc:spChg>
        <pc:spChg chg="mod">
          <ac:chgData name="Janelle Clendenon" userId="da17313139568148" providerId="LiveId" clId="{D3F2A46A-8EBF-458E-899F-660952C9DE47}" dt="2022-12-10T02:50:03.879" v="1714" actId="14100"/>
          <ac:spMkLst>
            <pc:docMk/>
            <pc:sldMk cId="1650502170" sldId="295"/>
            <ac:spMk id="28" creationId="{767DAAFB-DD05-C1ED-E5F9-8E79A6AFEA7E}"/>
          </ac:spMkLst>
        </pc:spChg>
        <pc:spChg chg="mod">
          <ac:chgData name="Janelle Clendenon" userId="da17313139568148" providerId="LiveId" clId="{D3F2A46A-8EBF-458E-899F-660952C9DE47}" dt="2022-12-10T02:50:03.879" v="1714" actId="14100"/>
          <ac:spMkLst>
            <pc:docMk/>
            <pc:sldMk cId="1650502170" sldId="295"/>
            <ac:spMk id="29" creationId="{11254049-2141-2011-E3F6-F0FC39E63C6F}"/>
          </ac:spMkLst>
        </pc:spChg>
        <pc:spChg chg="mod">
          <ac:chgData name="Janelle Clendenon" userId="da17313139568148" providerId="LiveId" clId="{D3F2A46A-8EBF-458E-899F-660952C9DE47}" dt="2022-12-10T02:50:03.879" v="1714" actId="14100"/>
          <ac:spMkLst>
            <pc:docMk/>
            <pc:sldMk cId="1650502170" sldId="295"/>
            <ac:spMk id="30" creationId="{2D2C6FED-35E2-8934-EBF4-ACDC0A496DF8}"/>
          </ac:spMkLst>
        </pc:spChg>
        <pc:spChg chg="mod">
          <ac:chgData name="Janelle Clendenon" userId="da17313139568148" providerId="LiveId" clId="{D3F2A46A-8EBF-458E-899F-660952C9DE47}" dt="2022-12-10T02:50:03.879" v="1714" actId="14100"/>
          <ac:spMkLst>
            <pc:docMk/>
            <pc:sldMk cId="1650502170" sldId="295"/>
            <ac:spMk id="31" creationId="{B78686A7-1F7C-E611-806C-689363A91F2E}"/>
          </ac:spMkLst>
        </pc:spChg>
        <pc:spChg chg="mod">
          <ac:chgData name="Janelle Clendenon" userId="da17313139568148" providerId="LiveId" clId="{D3F2A46A-8EBF-458E-899F-660952C9DE47}" dt="2022-12-10T02:50:03.879" v="1714" actId="14100"/>
          <ac:spMkLst>
            <pc:docMk/>
            <pc:sldMk cId="1650502170" sldId="295"/>
            <ac:spMk id="32" creationId="{714ED0DA-B02C-9F7A-161E-E6773D0AF243}"/>
          </ac:spMkLst>
        </pc:spChg>
        <pc:spChg chg="add del mod">
          <ac:chgData name="Janelle Clendenon" userId="da17313139568148" providerId="LiveId" clId="{D3F2A46A-8EBF-458E-899F-660952C9DE47}" dt="2022-12-10T02:50:25.276" v="1715"/>
          <ac:spMkLst>
            <pc:docMk/>
            <pc:sldMk cId="1650502170" sldId="295"/>
            <ac:spMk id="33" creationId="{A3E5A7A0-4A59-1B0C-6F0F-633FB752FFEA}"/>
          </ac:spMkLst>
        </pc:spChg>
        <pc:spChg chg="add del mod">
          <ac:chgData name="Janelle Clendenon" userId="da17313139568148" providerId="LiveId" clId="{D3F2A46A-8EBF-458E-899F-660952C9DE47}" dt="2022-12-10T02:49:32.806" v="1711" actId="478"/>
          <ac:spMkLst>
            <pc:docMk/>
            <pc:sldMk cId="1650502170" sldId="295"/>
            <ac:spMk id="35" creationId="{2D8F48F2-6CCA-62C6-60E4-37779E048D67}"/>
          </ac:spMkLst>
        </pc:spChg>
        <pc:grpChg chg="mod">
          <ac:chgData name="Janelle Clendenon" userId="da17313139568148" providerId="LiveId" clId="{D3F2A46A-8EBF-458E-899F-660952C9DE47}" dt="2022-12-10T02:49:02.078" v="1708"/>
          <ac:grpSpMkLst>
            <pc:docMk/>
            <pc:sldMk cId="1650502170" sldId="295"/>
            <ac:grpSpMk id="1" creationId="{00000000-0000-0000-0000-000000000000}"/>
          </ac:grpSpMkLst>
        </pc:grpChg>
        <pc:grpChg chg="add mod">
          <ac:chgData name="Janelle Clendenon" userId="da17313139568148" providerId="LiveId" clId="{D3F2A46A-8EBF-458E-899F-660952C9DE47}" dt="2022-12-10T02:49:02.078" v="1708"/>
          <ac:grpSpMkLst>
            <pc:docMk/>
            <pc:sldMk cId="1650502170" sldId="295"/>
            <ac:grpSpMk id="12" creationId="{6C151A66-9EFA-E00D-015B-9C84330EC7A4}"/>
          </ac:grpSpMkLst>
        </pc:grpChg>
        <pc:grpChg chg="add del mod">
          <ac:chgData name="Janelle Clendenon" userId="da17313139568148" providerId="LiveId" clId="{D3F2A46A-8EBF-458E-899F-660952C9DE47}" dt="2022-12-10T02:50:25.276" v="1715"/>
          <ac:grpSpMkLst>
            <pc:docMk/>
            <pc:sldMk cId="1650502170" sldId="295"/>
            <ac:grpSpMk id="13" creationId="{27C88A4D-26BA-D9FC-FD24-901E91506394}"/>
          </ac:grpSpMkLst>
        </pc:grpChg>
        <pc:grpChg chg="add del mod">
          <ac:chgData name="Janelle Clendenon" userId="da17313139568148" providerId="LiveId" clId="{D3F2A46A-8EBF-458E-899F-660952C9DE47}" dt="2022-12-10T02:50:25.276" v="1715"/>
          <ac:grpSpMkLst>
            <pc:docMk/>
            <pc:sldMk cId="1650502170" sldId="295"/>
            <ac:grpSpMk id="17" creationId="{FB167C86-6223-EBA2-153C-3CDC74C3FF18}"/>
          </ac:grpSpMkLst>
        </pc:grpChg>
        <pc:grpChg chg="mod">
          <ac:chgData name="Janelle Clendenon" userId="da17313139568148" providerId="LiveId" clId="{D3F2A46A-8EBF-458E-899F-660952C9DE47}" dt="2022-12-10T02:50:03.879" v="1714" actId="14100"/>
          <ac:grpSpMkLst>
            <pc:docMk/>
            <pc:sldMk cId="1650502170" sldId="295"/>
            <ac:grpSpMk id="19" creationId="{8A327AE5-599F-76A6-B0AE-88A2CADC76FD}"/>
          </ac:grpSpMkLst>
        </pc:grpChg>
        <pc:grpChg chg="mod">
          <ac:chgData name="Janelle Clendenon" userId="da17313139568148" providerId="LiveId" clId="{D3F2A46A-8EBF-458E-899F-660952C9DE47}" dt="2022-12-10T02:50:03.879" v="1714" actId="14100"/>
          <ac:grpSpMkLst>
            <pc:docMk/>
            <pc:sldMk cId="1650502170" sldId="295"/>
            <ac:grpSpMk id="22" creationId="{255EB21D-B4B1-A877-0984-4745911CE1B4}"/>
          </ac:grpSpMkLst>
        </pc:grpChg>
        <pc:grpChg chg="mod">
          <ac:chgData name="Janelle Clendenon" userId="da17313139568148" providerId="LiveId" clId="{D3F2A46A-8EBF-458E-899F-660952C9DE47}" dt="2022-12-10T02:50:03.879" v="1714" actId="14100"/>
          <ac:grpSpMkLst>
            <pc:docMk/>
            <pc:sldMk cId="1650502170" sldId="295"/>
            <ac:grpSpMk id="23" creationId="{7F57EAF4-0DD8-1B90-E5FB-20CC5D94E935}"/>
          </ac:grpSpMkLst>
        </pc:grpChg>
        <pc:picChg chg="add mod ord">
          <ac:chgData name="Janelle Clendenon" userId="da17313139568148" providerId="LiveId" clId="{D3F2A46A-8EBF-458E-899F-660952C9DE47}" dt="2022-12-10T02:49:02.078" v="1708"/>
          <ac:picMkLst>
            <pc:docMk/>
            <pc:sldMk cId="1650502170" sldId="295"/>
            <ac:picMk id="5" creationId="{392717E8-7783-9531-DDE6-AD13434F36C1}"/>
          </ac:picMkLst>
        </pc:picChg>
        <pc:picChg chg="add mod modCrop">
          <ac:chgData name="Janelle Clendenon" userId="da17313139568148" providerId="LiveId" clId="{D3F2A46A-8EBF-458E-899F-660952C9DE47}" dt="2022-12-10T02:49:02.078" v="1708"/>
          <ac:picMkLst>
            <pc:docMk/>
            <pc:sldMk cId="1650502170" sldId="295"/>
            <ac:picMk id="6" creationId="{67876993-B4E8-E4C7-8888-846730D01107}"/>
          </ac:picMkLst>
        </pc:picChg>
        <pc:picChg chg="del mod ord">
          <ac:chgData name="Janelle Clendenon" userId="da17313139568148" providerId="LiveId" clId="{D3F2A46A-8EBF-458E-899F-660952C9DE47}" dt="2022-12-10T02:59:57.981" v="1782" actId="478"/>
          <ac:picMkLst>
            <pc:docMk/>
            <pc:sldMk cId="1650502170" sldId="295"/>
            <ac:picMk id="7" creationId="{F6BA8804-D85E-98FB-8954-96331D338471}"/>
          </ac:picMkLst>
        </pc:picChg>
        <pc:picChg chg="add mod ord">
          <ac:chgData name="Janelle Clendenon" userId="da17313139568148" providerId="LiveId" clId="{D3F2A46A-8EBF-458E-899F-660952C9DE47}" dt="2022-12-10T02:49:02.078" v="1708"/>
          <ac:picMkLst>
            <pc:docMk/>
            <pc:sldMk cId="1650502170" sldId="295"/>
            <ac:picMk id="9" creationId="{B00BD50F-2A7F-2F14-1192-7A78946AAF00}"/>
          </ac:picMkLst>
        </pc:picChg>
        <pc:picChg chg="del">
          <ac:chgData name="Janelle Clendenon" userId="da17313139568148" providerId="LiveId" clId="{D3F2A46A-8EBF-458E-899F-660952C9DE47}" dt="2022-12-10T02:12:30.263" v="1679" actId="478"/>
          <ac:picMkLst>
            <pc:docMk/>
            <pc:sldMk cId="1650502170" sldId="295"/>
            <ac:picMk id="11" creationId="{4C775116-034D-06C6-8A95-EE1609DC5467}"/>
          </ac:picMkLst>
        </pc:picChg>
        <pc:picChg chg="add mod">
          <ac:chgData name="Janelle Clendenon" userId="da17313139568148" providerId="LiveId" clId="{D3F2A46A-8EBF-458E-899F-660952C9DE47}" dt="2022-12-10T02:57:04.905" v="1771" actId="1076"/>
          <ac:picMkLst>
            <pc:docMk/>
            <pc:sldMk cId="1650502170" sldId="295"/>
            <ac:picMk id="36" creationId="{B0069F19-F4A7-2B32-D80A-95EF562D0413}"/>
          </ac:picMkLst>
        </pc:picChg>
        <pc:picChg chg="add mod">
          <ac:chgData name="Janelle Clendenon" userId="da17313139568148" providerId="LiveId" clId="{D3F2A46A-8EBF-458E-899F-660952C9DE47}" dt="2022-12-10T03:03:24.122" v="1813" actId="1076"/>
          <ac:picMkLst>
            <pc:docMk/>
            <pc:sldMk cId="1650502170" sldId="295"/>
            <ac:picMk id="37" creationId="{81AFA93E-7903-5DB9-43B1-F66E9D243132}"/>
          </ac:picMkLst>
        </pc:picChg>
        <pc:picChg chg="add mod">
          <ac:chgData name="Janelle Clendenon" userId="da17313139568148" providerId="LiveId" clId="{D3F2A46A-8EBF-458E-899F-660952C9DE47}" dt="2022-12-10T03:00:51.364" v="1797" actId="1076"/>
          <ac:picMkLst>
            <pc:docMk/>
            <pc:sldMk cId="1650502170" sldId="295"/>
            <ac:picMk id="38" creationId="{C54760A9-1279-36C1-4EFF-025D180C28E3}"/>
          </ac:picMkLst>
        </pc:picChg>
        <pc:picChg chg="add mod">
          <ac:chgData name="Janelle Clendenon" userId="da17313139568148" providerId="LiveId" clId="{D3F2A46A-8EBF-458E-899F-660952C9DE47}" dt="2022-12-10T03:02:11.195" v="1805" actId="1076"/>
          <ac:picMkLst>
            <pc:docMk/>
            <pc:sldMk cId="1650502170" sldId="295"/>
            <ac:picMk id="39" creationId="{CBD58F8D-588D-B86C-3CDE-A5D9A2D7AB73}"/>
          </ac:picMkLst>
        </pc:picChg>
        <pc:picChg chg="add mod">
          <ac:chgData name="Janelle Clendenon" userId="da17313139568148" providerId="LiveId" clId="{D3F2A46A-8EBF-458E-899F-660952C9DE47}" dt="2022-12-10T03:03:27.627" v="1814" actId="1076"/>
          <ac:picMkLst>
            <pc:docMk/>
            <pc:sldMk cId="1650502170" sldId="295"/>
            <ac:picMk id="40" creationId="{07089C77-93F9-F054-F07D-273D8B842D69}"/>
          </ac:picMkLst>
        </pc:picChg>
        <pc:picChg chg="add mod">
          <ac:chgData name="Janelle Clendenon" userId="da17313139568148" providerId="LiveId" clId="{D3F2A46A-8EBF-458E-899F-660952C9DE47}" dt="2022-12-10T02:57:20.852" v="1772" actId="1076"/>
          <ac:picMkLst>
            <pc:docMk/>
            <pc:sldMk cId="1650502170" sldId="295"/>
            <ac:picMk id="41" creationId="{3BDD20F2-98E4-1AFB-ED75-4417946659D1}"/>
          </ac:picMkLst>
        </pc:picChg>
        <pc:picChg chg="add mod">
          <ac:chgData name="Janelle Clendenon" userId="da17313139568148" providerId="LiveId" clId="{D3F2A46A-8EBF-458E-899F-660952C9DE47}" dt="2022-12-10T02:57:04.905" v="1771" actId="1076"/>
          <ac:picMkLst>
            <pc:docMk/>
            <pc:sldMk cId="1650502170" sldId="295"/>
            <ac:picMk id="42" creationId="{0BBEC075-ED8B-3C13-845F-8C8E971D00B4}"/>
          </ac:picMkLst>
        </pc:picChg>
        <pc:picChg chg="add mod">
          <ac:chgData name="Janelle Clendenon" userId="da17313139568148" providerId="LiveId" clId="{D3F2A46A-8EBF-458E-899F-660952C9DE47}" dt="2022-12-10T02:57:04.905" v="1771" actId="1076"/>
          <ac:picMkLst>
            <pc:docMk/>
            <pc:sldMk cId="1650502170" sldId="295"/>
            <ac:picMk id="43" creationId="{E08B4376-DC24-5504-DB75-43A787EB131F}"/>
          </ac:picMkLst>
        </pc:picChg>
        <pc:picChg chg="add mod">
          <ac:chgData name="Janelle Clendenon" userId="da17313139568148" providerId="LiveId" clId="{D3F2A46A-8EBF-458E-899F-660952C9DE47}" dt="2022-12-10T02:57:04.905" v="1771" actId="1076"/>
          <ac:picMkLst>
            <pc:docMk/>
            <pc:sldMk cId="1650502170" sldId="295"/>
            <ac:picMk id="44" creationId="{AE268A20-0A13-2760-D03A-D3F8E657CDB0}"/>
          </ac:picMkLst>
        </pc:picChg>
        <pc:picChg chg="add mod">
          <ac:chgData name="Janelle Clendenon" userId="da17313139568148" providerId="LiveId" clId="{D3F2A46A-8EBF-458E-899F-660952C9DE47}" dt="2022-12-10T02:58:36.819" v="1776" actId="1076"/>
          <ac:picMkLst>
            <pc:docMk/>
            <pc:sldMk cId="1650502170" sldId="295"/>
            <ac:picMk id="45" creationId="{A5B7C1BB-7BE3-82DB-E9F0-32F95CCA0247}"/>
          </ac:picMkLst>
        </pc:picChg>
        <pc:picChg chg="add mod">
          <ac:chgData name="Janelle Clendenon" userId="da17313139568148" providerId="LiveId" clId="{D3F2A46A-8EBF-458E-899F-660952C9DE47}" dt="2022-12-10T02:59:26.265" v="1779" actId="1076"/>
          <ac:picMkLst>
            <pc:docMk/>
            <pc:sldMk cId="1650502170" sldId="295"/>
            <ac:picMk id="46" creationId="{634C302B-1EC0-C7D7-B801-50B198014406}"/>
          </ac:picMkLst>
        </pc:picChg>
        <pc:picChg chg="add mod">
          <ac:chgData name="Janelle Clendenon" userId="da17313139568148" providerId="LiveId" clId="{D3F2A46A-8EBF-458E-899F-660952C9DE47}" dt="2022-12-10T03:01:37.585" v="1800" actId="1076"/>
          <ac:picMkLst>
            <pc:docMk/>
            <pc:sldMk cId="1650502170" sldId="295"/>
            <ac:picMk id="47" creationId="{7D7F3559-6F5E-0D7D-AEFE-331AD6DF22A5}"/>
          </ac:picMkLst>
        </pc:picChg>
        <pc:picChg chg="add mod">
          <ac:chgData name="Janelle Clendenon" userId="da17313139568148" providerId="LiveId" clId="{D3F2A46A-8EBF-458E-899F-660952C9DE47}" dt="2022-12-10T03:03:16.029" v="1810" actId="1076"/>
          <ac:picMkLst>
            <pc:docMk/>
            <pc:sldMk cId="1650502170" sldId="295"/>
            <ac:picMk id="48" creationId="{ADC66C12-A8EB-2D94-77F8-7B2FF55FC372}"/>
          </ac:picMkLst>
        </pc:picChg>
        <pc:picChg chg="add mod">
          <ac:chgData name="Janelle Clendenon" userId="da17313139568148" providerId="LiveId" clId="{D3F2A46A-8EBF-458E-899F-660952C9DE47}" dt="2022-12-10T03:03:44.801" v="1816" actId="1076"/>
          <ac:picMkLst>
            <pc:docMk/>
            <pc:sldMk cId="1650502170" sldId="295"/>
            <ac:picMk id="49" creationId="{A6025877-7A3A-49C6-91AA-46CDB8F2045A}"/>
          </ac:picMkLst>
        </pc:picChg>
        <pc:picChg chg="add mod">
          <ac:chgData name="Janelle Clendenon" userId="da17313139568148" providerId="LiveId" clId="{D3F2A46A-8EBF-458E-899F-660952C9DE47}" dt="2022-12-10T03:04:42.977" v="1819" actId="1076"/>
          <ac:picMkLst>
            <pc:docMk/>
            <pc:sldMk cId="1650502170" sldId="295"/>
            <ac:picMk id="50" creationId="{BE20A0CA-8199-21AE-C731-AD4A7B993601}"/>
          </ac:picMkLst>
        </pc:picChg>
        <pc:picChg chg="add mod">
          <ac:chgData name="Janelle Clendenon" userId="da17313139568148" providerId="LiveId" clId="{D3F2A46A-8EBF-458E-899F-660952C9DE47}" dt="2022-12-10T03:05:04.394" v="1822" actId="1076"/>
          <ac:picMkLst>
            <pc:docMk/>
            <pc:sldMk cId="1650502170" sldId="295"/>
            <ac:picMk id="51" creationId="{02DA81A0-939F-238E-7059-72F4977F071C}"/>
          </ac:picMkLst>
        </pc:picChg>
        <pc:picChg chg="add mod">
          <ac:chgData name="Janelle Clendenon" userId="da17313139568148" providerId="LiveId" clId="{D3F2A46A-8EBF-458E-899F-660952C9DE47}" dt="2022-12-10T03:06:12.535" v="1828" actId="1076"/>
          <ac:picMkLst>
            <pc:docMk/>
            <pc:sldMk cId="1650502170" sldId="295"/>
            <ac:picMk id="52" creationId="{152FACBA-D93A-7D2E-492F-31E64A3BD066}"/>
          </ac:picMkLst>
        </pc:picChg>
        <pc:picChg chg="add mod">
          <ac:chgData name="Janelle Clendenon" userId="da17313139568148" providerId="LiveId" clId="{D3F2A46A-8EBF-458E-899F-660952C9DE47}" dt="2022-12-10T03:06:39.084" v="1831" actId="1076"/>
          <ac:picMkLst>
            <pc:docMk/>
            <pc:sldMk cId="1650502170" sldId="295"/>
            <ac:picMk id="53" creationId="{5DC6938F-472D-DF35-A752-11951E5CB5FE}"/>
          </ac:picMkLst>
        </pc:picChg>
        <pc:picChg chg="add mod ord">
          <ac:chgData name="Janelle Clendenon" userId="da17313139568148" providerId="LiveId" clId="{D3F2A46A-8EBF-458E-899F-660952C9DE47}" dt="2022-12-10T03:00:17.259" v="1793" actId="171"/>
          <ac:picMkLst>
            <pc:docMk/>
            <pc:sldMk cId="1650502170" sldId="295"/>
            <ac:picMk id="55" creationId="{55C44B0A-6D70-3FA0-EECF-379D80FCFE1B}"/>
          </ac:picMkLst>
        </pc:picChg>
        <pc:picChg chg="add del mod">
          <ac:chgData name="Janelle Clendenon" userId="da17313139568148" providerId="LiveId" clId="{D3F2A46A-8EBF-458E-899F-660952C9DE47}" dt="2022-12-10T02:50:25.276" v="1715"/>
          <ac:picMkLst>
            <pc:docMk/>
            <pc:sldMk cId="1650502170" sldId="295"/>
            <ac:picMk id="1026" creationId="{32465424-D2CC-A50E-6E7F-C6A420683314}"/>
          </ac:picMkLst>
        </pc:picChg>
        <pc:picChg chg="add del mod">
          <ac:chgData name="Janelle Clendenon" userId="da17313139568148" providerId="LiveId" clId="{D3F2A46A-8EBF-458E-899F-660952C9DE47}" dt="2022-12-10T02:50:25.276" v="1715"/>
          <ac:picMkLst>
            <pc:docMk/>
            <pc:sldMk cId="1650502170" sldId="295"/>
            <ac:picMk id="1027" creationId="{DB5CBB2B-F915-F1BE-14F4-9848D635F56D}"/>
          </ac:picMkLst>
        </pc:picChg>
        <pc:picChg chg="mod">
          <ac:chgData name="Janelle Clendenon" userId="da17313139568148" providerId="LiveId" clId="{D3F2A46A-8EBF-458E-899F-660952C9DE47}" dt="2022-12-10T02:50:03.879" v="1714" actId="14100"/>
          <ac:picMkLst>
            <pc:docMk/>
            <pc:sldMk cId="1650502170" sldId="295"/>
            <ac:picMk id="1029" creationId="{38E29D65-6D3E-39C6-4ED8-5B214DA26343}"/>
          </ac:picMkLst>
        </pc:picChg>
        <pc:picChg chg="add del mod">
          <ac:chgData name="Janelle Clendenon" userId="da17313139568148" providerId="LiveId" clId="{D3F2A46A-8EBF-458E-899F-660952C9DE47}" dt="2022-12-10T02:50:25.276" v="1715"/>
          <ac:picMkLst>
            <pc:docMk/>
            <pc:sldMk cId="1650502170" sldId="295"/>
            <ac:picMk id="1033" creationId="{039CED63-0EC0-E9CC-D6D2-5D01883B026A}"/>
          </ac:picMkLst>
        </pc:picChg>
        <pc:picChg chg="add del mod">
          <ac:chgData name="Janelle Clendenon" userId="da17313139568148" providerId="LiveId" clId="{D3F2A46A-8EBF-458E-899F-660952C9DE47}" dt="2022-12-10T02:50:25.276" v="1715"/>
          <ac:picMkLst>
            <pc:docMk/>
            <pc:sldMk cId="1650502170" sldId="295"/>
            <ac:picMk id="1034" creationId="{FF52FFEF-17B6-4D5D-D924-73A61AE309A0}"/>
          </ac:picMkLst>
        </pc:picChg>
        <pc:picChg chg="add del mod">
          <ac:chgData name="Janelle Clendenon" userId="da17313139568148" providerId="LiveId" clId="{D3F2A46A-8EBF-458E-899F-660952C9DE47}" dt="2022-12-10T02:50:25.276" v="1715"/>
          <ac:picMkLst>
            <pc:docMk/>
            <pc:sldMk cId="1650502170" sldId="295"/>
            <ac:picMk id="1035" creationId="{FFC53341-31CC-57EE-19B2-8F82F1463B92}"/>
          </ac:picMkLst>
        </pc:picChg>
        <pc:picChg chg="mod">
          <ac:chgData name="Janelle Clendenon" userId="da17313139568148" providerId="LiveId" clId="{D3F2A46A-8EBF-458E-899F-660952C9DE47}" dt="2022-12-10T02:50:03.879" v="1714" actId="14100"/>
          <ac:picMkLst>
            <pc:docMk/>
            <pc:sldMk cId="1650502170" sldId="295"/>
            <ac:picMk id="1041" creationId="{25B0BD48-9BCF-5005-A0D8-5512EFE589AA}"/>
          </ac:picMkLst>
        </pc:picChg>
        <pc:picChg chg="mod">
          <ac:chgData name="Janelle Clendenon" userId="da17313139568148" providerId="LiveId" clId="{D3F2A46A-8EBF-458E-899F-660952C9DE47}" dt="2022-12-10T02:50:03.879" v="1714" actId="14100"/>
          <ac:picMkLst>
            <pc:docMk/>
            <pc:sldMk cId="1650502170" sldId="295"/>
            <ac:picMk id="1042" creationId="{E582EEE3-C14C-9EA3-A393-4684DDC5A17E}"/>
          </ac:picMkLst>
        </pc:picChg>
        <pc:picChg chg="mod">
          <ac:chgData name="Janelle Clendenon" userId="da17313139568148" providerId="LiveId" clId="{D3F2A46A-8EBF-458E-899F-660952C9DE47}" dt="2022-12-10T02:50:03.879" v="1714" actId="14100"/>
          <ac:picMkLst>
            <pc:docMk/>
            <pc:sldMk cId="1650502170" sldId="295"/>
            <ac:picMk id="1047" creationId="{2824192C-1C1D-F9F4-E794-6E44C2400359}"/>
          </ac:picMkLst>
        </pc:picChg>
        <pc:picChg chg="mod">
          <ac:chgData name="Janelle Clendenon" userId="da17313139568148" providerId="LiveId" clId="{D3F2A46A-8EBF-458E-899F-660952C9DE47}" dt="2022-12-10T02:50:03.879" v="1714" actId="14100"/>
          <ac:picMkLst>
            <pc:docMk/>
            <pc:sldMk cId="1650502170" sldId="295"/>
            <ac:picMk id="1050" creationId="{05A09C73-BF59-8237-3B7F-09E37BE06ABD}"/>
          </ac:picMkLst>
        </pc:picChg>
        <pc:picChg chg="mod">
          <ac:chgData name="Janelle Clendenon" userId="da17313139568148" providerId="LiveId" clId="{D3F2A46A-8EBF-458E-899F-660952C9DE47}" dt="2022-12-10T02:50:03.879" v="1714" actId="14100"/>
          <ac:picMkLst>
            <pc:docMk/>
            <pc:sldMk cId="1650502170" sldId="295"/>
            <ac:picMk id="1051" creationId="{8B6E1BED-F26B-C9A5-DDE0-0F78ADCF9419}"/>
          </ac:picMkLst>
        </pc:picChg>
        <pc:picChg chg="mod">
          <ac:chgData name="Janelle Clendenon" userId="da17313139568148" providerId="LiveId" clId="{D3F2A46A-8EBF-458E-899F-660952C9DE47}" dt="2022-12-10T02:50:03.879" v="1714" actId="14100"/>
          <ac:picMkLst>
            <pc:docMk/>
            <pc:sldMk cId="1650502170" sldId="295"/>
            <ac:picMk id="1054" creationId="{006BF3EE-B99A-2816-56DF-2C8425BDC5FE}"/>
          </ac:picMkLst>
        </pc:picChg>
      </pc:sldChg>
      <pc:sldChg chg="add del">
        <pc:chgData name="Janelle Clendenon" userId="da17313139568148" providerId="LiveId" clId="{D3F2A46A-8EBF-458E-899F-660952C9DE47}" dt="2022-12-10T01:59:19.972" v="961" actId="2696"/>
        <pc:sldMkLst>
          <pc:docMk/>
          <pc:sldMk cId="2101532927" sldId="295"/>
        </pc:sldMkLst>
      </pc:sldChg>
      <pc:sldChg chg="del">
        <pc:chgData name="Janelle Clendenon" userId="da17313139568148" providerId="LiveId" clId="{D3F2A46A-8EBF-458E-899F-660952C9DE47}" dt="2022-12-09T16:53:03.041" v="85" actId="47"/>
        <pc:sldMkLst>
          <pc:docMk/>
          <pc:sldMk cId="2660875855" sldId="296"/>
        </pc:sldMkLst>
      </pc:sldChg>
      <pc:sldChg chg="setBg">
        <pc:chgData name="Janelle Clendenon" userId="da17313139568148" providerId="LiveId" clId="{D3F2A46A-8EBF-458E-899F-660952C9DE47}" dt="2022-12-09T17:15:06.676" v="356"/>
        <pc:sldMkLst>
          <pc:docMk/>
          <pc:sldMk cId="2947855502" sldId="297"/>
        </pc:sldMkLst>
      </pc:sldChg>
      <pc:sldChg chg="del">
        <pc:chgData name="Janelle Clendenon" userId="da17313139568148" providerId="LiveId" clId="{D3F2A46A-8EBF-458E-899F-660952C9DE47}" dt="2022-12-09T16:52:55.039" v="83" actId="47"/>
        <pc:sldMkLst>
          <pc:docMk/>
          <pc:sldMk cId="3765608325" sldId="302"/>
        </pc:sldMkLst>
      </pc:sldChg>
      <pc:sldChg chg="del">
        <pc:chgData name="Janelle Clendenon" userId="da17313139568148" providerId="LiveId" clId="{D3F2A46A-8EBF-458E-899F-660952C9DE47}" dt="2022-12-09T17:46:57.318" v="706" actId="47"/>
        <pc:sldMkLst>
          <pc:docMk/>
          <pc:sldMk cId="193768483" sldId="303"/>
        </pc:sldMkLst>
      </pc:sldChg>
      <pc:sldChg chg="modSp del mod">
        <pc:chgData name="Janelle Clendenon" userId="da17313139568148" providerId="LiveId" clId="{D3F2A46A-8EBF-458E-899F-660952C9DE47}" dt="2022-12-09T17:46:55.682" v="705" actId="47"/>
        <pc:sldMkLst>
          <pc:docMk/>
          <pc:sldMk cId="3542979144" sldId="304"/>
        </pc:sldMkLst>
        <pc:spChg chg="mod">
          <ac:chgData name="Janelle Clendenon" userId="da17313139568148" providerId="LiveId" clId="{D3F2A46A-8EBF-458E-899F-660952C9DE47}" dt="2022-12-09T16:33:57.541" v="1" actId="20577"/>
          <ac:spMkLst>
            <pc:docMk/>
            <pc:sldMk cId="3542979144" sldId="304"/>
            <ac:spMk id="13" creationId="{497C5CD6-62DE-4128-B57F-4289090EDB00}"/>
          </ac:spMkLst>
        </pc:spChg>
      </pc:sldChg>
      <pc:sldChg chg="del">
        <pc:chgData name="Janelle Clendenon" userId="da17313139568148" providerId="LiveId" clId="{D3F2A46A-8EBF-458E-899F-660952C9DE47}" dt="2022-12-09T16:52:58.346" v="84" actId="47"/>
        <pc:sldMkLst>
          <pc:docMk/>
          <pc:sldMk cId="478113489" sldId="311"/>
        </pc:sldMkLst>
      </pc:sldChg>
      <pc:sldChg chg="del setBg">
        <pc:chgData name="Janelle Clendenon" userId="da17313139568148" providerId="LiveId" clId="{D3F2A46A-8EBF-458E-899F-660952C9DE47}" dt="2022-12-10T15:25:59.237" v="2649" actId="47"/>
        <pc:sldMkLst>
          <pc:docMk/>
          <pc:sldMk cId="4238751398" sldId="312"/>
        </pc:sldMkLst>
      </pc:sldChg>
      <pc:sldChg chg="ord">
        <pc:chgData name="Janelle Clendenon" userId="da17313139568148" providerId="LiveId" clId="{D3F2A46A-8EBF-458E-899F-660952C9DE47}" dt="2022-12-10T15:34:58.213" v="2667"/>
        <pc:sldMkLst>
          <pc:docMk/>
          <pc:sldMk cId="3926750923" sldId="314"/>
        </pc:sldMkLst>
      </pc:sldChg>
      <pc:sldChg chg="ord">
        <pc:chgData name="Janelle Clendenon" userId="da17313139568148" providerId="LiveId" clId="{D3F2A46A-8EBF-458E-899F-660952C9DE47}" dt="2022-12-10T15:34:03.896" v="2664"/>
        <pc:sldMkLst>
          <pc:docMk/>
          <pc:sldMk cId="726728240" sldId="315"/>
        </pc:sldMkLst>
      </pc:sldChg>
      <pc:sldChg chg="addSp delSp modSp mod setBg">
        <pc:chgData name="Janelle Clendenon" userId="da17313139568148" providerId="LiveId" clId="{D3F2A46A-8EBF-458E-899F-660952C9DE47}" dt="2022-12-09T17:17:19.409" v="385" actId="14100"/>
        <pc:sldMkLst>
          <pc:docMk/>
          <pc:sldMk cId="3232168372" sldId="317"/>
        </pc:sldMkLst>
        <pc:spChg chg="mod">
          <ac:chgData name="Janelle Clendenon" userId="da17313139568148" providerId="LiveId" clId="{D3F2A46A-8EBF-458E-899F-660952C9DE47}" dt="2022-12-09T16:59:37.163" v="342" actId="1076"/>
          <ac:spMkLst>
            <pc:docMk/>
            <pc:sldMk cId="3232168372" sldId="317"/>
            <ac:spMk id="2" creationId="{F7C5A4C1-4C2E-41AA-93CE-6A3C77997FF4}"/>
          </ac:spMkLst>
        </pc:spChg>
        <pc:spChg chg="mod">
          <ac:chgData name="Janelle Clendenon" userId="da17313139568148" providerId="LiveId" clId="{D3F2A46A-8EBF-458E-899F-660952C9DE47}" dt="2022-12-09T16:59:19.246" v="337" actId="1076"/>
          <ac:spMkLst>
            <pc:docMk/>
            <pc:sldMk cId="3232168372" sldId="317"/>
            <ac:spMk id="4" creationId="{F22ACD74-6125-44DE-9093-3A810ADA6915}"/>
          </ac:spMkLst>
        </pc:spChg>
        <pc:spChg chg="add del mod">
          <ac:chgData name="Janelle Clendenon" userId="da17313139568148" providerId="LiveId" clId="{D3F2A46A-8EBF-458E-899F-660952C9DE47}" dt="2022-12-09T16:56:32.731" v="262"/>
          <ac:spMkLst>
            <pc:docMk/>
            <pc:sldMk cId="3232168372" sldId="317"/>
            <ac:spMk id="5" creationId="{563E0BD7-7F19-D11F-B63A-E6FA1F8B8A60}"/>
          </ac:spMkLst>
        </pc:spChg>
        <pc:spChg chg="add mod">
          <ac:chgData name="Janelle Clendenon" userId="da17313139568148" providerId="LiveId" clId="{D3F2A46A-8EBF-458E-899F-660952C9DE47}" dt="2022-12-09T16:59:41.530" v="343" actId="14100"/>
          <ac:spMkLst>
            <pc:docMk/>
            <pc:sldMk cId="3232168372" sldId="317"/>
            <ac:spMk id="8" creationId="{3C8A64B4-537F-EAB5-4AB0-842A36372193}"/>
          </ac:spMkLst>
        </pc:spChg>
        <pc:spChg chg="add mod">
          <ac:chgData name="Janelle Clendenon" userId="da17313139568148" providerId="LiveId" clId="{D3F2A46A-8EBF-458E-899F-660952C9DE47}" dt="2022-12-09T16:59:26.104" v="339" actId="1076"/>
          <ac:spMkLst>
            <pc:docMk/>
            <pc:sldMk cId="3232168372" sldId="317"/>
            <ac:spMk id="9" creationId="{F469956E-8E40-080F-8B77-55F79E09BFBA}"/>
          </ac:spMkLst>
        </pc:spChg>
        <pc:spChg chg="add mod">
          <ac:chgData name="Janelle Clendenon" userId="da17313139568148" providerId="LiveId" clId="{D3F2A46A-8EBF-458E-899F-660952C9DE47}" dt="2022-12-09T17:17:19.409" v="385" actId="14100"/>
          <ac:spMkLst>
            <pc:docMk/>
            <pc:sldMk cId="3232168372" sldId="317"/>
            <ac:spMk id="12" creationId="{80E9E943-7A68-C7AC-ECC9-AC7C177375AA}"/>
          </ac:spMkLst>
        </pc:spChg>
        <pc:spChg chg="add mod">
          <ac:chgData name="Janelle Clendenon" userId="da17313139568148" providerId="LiveId" clId="{D3F2A46A-8EBF-458E-899F-660952C9DE47}" dt="2022-12-09T16:59:30.171" v="340" actId="1076"/>
          <ac:spMkLst>
            <pc:docMk/>
            <pc:sldMk cId="3232168372" sldId="317"/>
            <ac:spMk id="14" creationId="{07B1CCD3-B29B-5C9B-179F-B128BE945AD7}"/>
          </ac:spMkLst>
        </pc:spChg>
        <pc:picChg chg="add mod">
          <ac:chgData name="Janelle Clendenon" userId="da17313139568148" providerId="LiveId" clId="{D3F2A46A-8EBF-458E-899F-660952C9DE47}" dt="2022-12-09T16:59:12.742" v="335" actId="1076"/>
          <ac:picMkLst>
            <pc:docMk/>
            <pc:sldMk cId="3232168372" sldId="317"/>
            <ac:picMk id="7" creationId="{FE4E24AF-A806-9D93-034A-03D7548C2954}"/>
          </ac:picMkLst>
        </pc:picChg>
        <pc:picChg chg="del">
          <ac:chgData name="Janelle Clendenon" userId="da17313139568148" providerId="LiveId" clId="{D3F2A46A-8EBF-458E-899F-660952C9DE47}" dt="2022-12-09T16:54:20.145" v="241" actId="478"/>
          <ac:picMkLst>
            <pc:docMk/>
            <pc:sldMk cId="3232168372" sldId="317"/>
            <ac:picMk id="10" creationId="{671AAD61-24BE-48EC-ACAB-B223E2CA379B}"/>
          </ac:picMkLst>
        </pc:picChg>
        <pc:picChg chg="del">
          <ac:chgData name="Janelle Clendenon" userId="da17313139568148" providerId="LiveId" clId="{D3F2A46A-8EBF-458E-899F-660952C9DE47}" dt="2022-12-09T16:56:38.126" v="264" actId="478"/>
          <ac:picMkLst>
            <pc:docMk/>
            <pc:sldMk cId="3232168372" sldId="317"/>
            <ac:picMk id="11" creationId="{218AE411-43D0-4B5E-AF31-231B31A20465}"/>
          </ac:picMkLst>
        </pc:picChg>
        <pc:picChg chg="del">
          <ac:chgData name="Janelle Clendenon" userId="da17313139568148" providerId="LiveId" clId="{D3F2A46A-8EBF-458E-899F-660952C9DE47}" dt="2022-12-09T16:56:39.660" v="266" actId="478"/>
          <ac:picMkLst>
            <pc:docMk/>
            <pc:sldMk cId="3232168372" sldId="317"/>
            <ac:picMk id="13" creationId="{DB37118E-A5B4-4CFF-9FF7-E0D281B24096}"/>
          </ac:picMkLst>
        </pc:picChg>
        <pc:picChg chg="del">
          <ac:chgData name="Janelle Clendenon" userId="da17313139568148" providerId="LiveId" clId="{D3F2A46A-8EBF-458E-899F-660952C9DE47}" dt="2022-12-09T16:56:38.970" v="265" actId="478"/>
          <ac:picMkLst>
            <pc:docMk/>
            <pc:sldMk cId="3232168372" sldId="317"/>
            <ac:picMk id="15" creationId="{2D9814D5-E997-482C-BF03-4BAA1849E09B}"/>
          </ac:picMkLst>
        </pc:picChg>
        <pc:picChg chg="add mod modCrop">
          <ac:chgData name="Janelle Clendenon" userId="da17313139568148" providerId="LiveId" clId="{D3F2A46A-8EBF-458E-899F-660952C9DE47}" dt="2022-12-09T17:17:10.731" v="383" actId="1076"/>
          <ac:picMkLst>
            <pc:docMk/>
            <pc:sldMk cId="3232168372" sldId="317"/>
            <ac:picMk id="16" creationId="{4711426A-1D65-D081-E552-220BAC72E080}"/>
          </ac:picMkLst>
        </pc:picChg>
      </pc:sldChg>
      <pc:sldChg chg="del">
        <pc:chgData name="Janelle Clendenon" userId="da17313139568148" providerId="LiveId" clId="{D3F2A46A-8EBF-458E-899F-660952C9DE47}" dt="2022-12-10T15:27:51.047" v="2662" actId="47"/>
        <pc:sldMkLst>
          <pc:docMk/>
          <pc:sldMk cId="3185007382" sldId="318"/>
        </pc:sldMkLst>
      </pc:sldChg>
      <pc:sldChg chg="addSp modSp new mod ord">
        <pc:chgData name="Janelle Clendenon" userId="da17313139568148" providerId="LiveId" clId="{D3F2A46A-8EBF-458E-899F-660952C9DE47}" dt="2022-12-10T02:02:29.867" v="1156" actId="14100"/>
        <pc:sldMkLst>
          <pc:docMk/>
          <pc:sldMk cId="1080195922" sldId="319"/>
        </pc:sldMkLst>
        <pc:spChg chg="mod">
          <ac:chgData name="Janelle Clendenon" userId="da17313139568148" providerId="LiveId" clId="{D3F2A46A-8EBF-458E-899F-660952C9DE47}" dt="2022-12-09T17:49:30.393" v="763" actId="20577"/>
          <ac:spMkLst>
            <pc:docMk/>
            <pc:sldMk cId="1080195922" sldId="319"/>
            <ac:spMk id="2" creationId="{D068B62E-0D57-89F0-5155-C70D08047A7F}"/>
          </ac:spMkLst>
        </pc:spChg>
        <pc:spChg chg="add mod">
          <ac:chgData name="Janelle Clendenon" userId="da17313139568148" providerId="LiveId" clId="{D3F2A46A-8EBF-458E-899F-660952C9DE47}" dt="2022-12-10T02:02:29.867" v="1156" actId="14100"/>
          <ac:spMkLst>
            <pc:docMk/>
            <pc:sldMk cId="1080195922" sldId="319"/>
            <ac:spMk id="5" creationId="{A3487D32-8C2A-C38A-E611-857D8E44D127}"/>
          </ac:spMkLst>
        </pc:spChg>
        <pc:spChg chg="add mod">
          <ac:chgData name="Janelle Clendenon" userId="da17313139568148" providerId="LiveId" clId="{D3F2A46A-8EBF-458E-899F-660952C9DE47}" dt="2022-12-10T02:01:16.607" v="1024" actId="14100"/>
          <ac:spMkLst>
            <pc:docMk/>
            <pc:sldMk cId="1080195922" sldId="319"/>
            <ac:spMk id="6" creationId="{EB2B8BF2-0B49-41D1-667D-4C7F16623FAA}"/>
          </ac:spMkLst>
        </pc:spChg>
        <pc:spChg chg="add mod">
          <ac:chgData name="Janelle Clendenon" userId="da17313139568148" providerId="LiveId" clId="{D3F2A46A-8EBF-458E-899F-660952C9DE47}" dt="2022-12-10T02:02:26.654" v="1155" actId="14100"/>
          <ac:spMkLst>
            <pc:docMk/>
            <pc:sldMk cId="1080195922" sldId="319"/>
            <ac:spMk id="7" creationId="{7E6EEC89-45B7-D40E-824B-B301248D7245}"/>
          </ac:spMkLst>
        </pc:spChg>
        <pc:picChg chg="add mod">
          <ac:chgData name="Janelle Clendenon" userId="da17313139568148" providerId="LiveId" clId="{D3F2A46A-8EBF-458E-899F-660952C9DE47}" dt="2022-12-10T02:00:13.188" v="964" actId="1076"/>
          <ac:picMkLst>
            <pc:docMk/>
            <pc:sldMk cId="1080195922" sldId="319"/>
            <ac:picMk id="4" creationId="{11403E71-3A09-736C-0952-0D1AF1C96579}"/>
          </ac:picMkLst>
        </pc:picChg>
      </pc:sldChg>
      <pc:sldChg chg="addSp delSp modSp new mod">
        <pc:chgData name="Janelle Clendenon" userId="da17313139568148" providerId="LiveId" clId="{D3F2A46A-8EBF-458E-899F-660952C9DE47}" dt="2022-12-10T15:21:44.009" v="2597" actId="20577"/>
        <pc:sldMkLst>
          <pc:docMk/>
          <pc:sldMk cId="4276945002" sldId="320"/>
        </pc:sldMkLst>
        <pc:spChg chg="mod">
          <ac:chgData name="Janelle Clendenon" userId="da17313139568148" providerId="LiveId" clId="{D3F2A46A-8EBF-458E-899F-660952C9DE47}" dt="2022-12-10T15:10:49.809" v="2022" actId="113"/>
          <ac:spMkLst>
            <pc:docMk/>
            <pc:sldMk cId="4276945002" sldId="320"/>
            <ac:spMk id="2" creationId="{3408C831-F550-96D2-AABB-C7680C95F248}"/>
          </ac:spMkLst>
        </pc:spChg>
        <pc:spChg chg="add mod">
          <ac:chgData name="Janelle Clendenon" userId="da17313139568148" providerId="LiveId" clId="{D3F2A46A-8EBF-458E-899F-660952C9DE47}" dt="2022-12-10T15:21:44.009" v="2597" actId="20577"/>
          <ac:spMkLst>
            <pc:docMk/>
            <pc:sldMk cId="4276945002" sldId="320"/>
            <ac:spMk id="3" creationId="{0ED3E36E-623C-E312-2F42-39D2F25CEFB8}"/>
          </ac:spMkLst>
        </pc:spChg>
        <pc:spChg chg="del">
          <ac:chgData name="Janelle Clendenon" userId="da17313139568148" providerId="LiveId" clId="{D3F2A46A-8EBF-458E-899F-660952C9DE47}" dt="2022-12-09T17:28:52.393" v="629"/>
          <ac:spMkLst>
            <pc:docMk/>
            <pc:sldMk cId="4276945002" sldId="320"/>
            <ac:spMk id="3" creationId="{D4986E65-443B-72FA-EB77-A1FD8C6349C9}"/>
          </ac:spMkLst>
        </pc:spChg>
        <pc:spChg chg="mod">
          <ac:chgData name="Janelle Clendenon" userId="da17313139568148" providerId="LiveId" clId="{D3F2A46A-8EBF-458E-899F-660952C9DE47}" dt="2022-12-10T15:17:50.770" v="2362" actId="14100"/>
          <ac:spMkLst>
            <pc:docMk/>
            <pc:sldMk cId="4276945002" sldId="320"/>
            <ac:spMk id="4" creationId="{0620383C-89EC-5B80-10A0-E6952125C240}"/>
          </ac:spMkLst>
        </pc:spChg>
        <pc:spChg chg="add mod">
          <ac:chgData name="Janelle Clendenon" userId="da17313139568148" providerId="LiveId" clId="{D3F2A46A-8EBF-458E-899F-660952C9DE47}" dt="2022-12-10T15:17:23.910" v="2358" actId="1076"/>
          <ac:spMkLst>
            <pc:docMk/>
            <pc:sldMk cId="4276945002" sldId="320"/>
            <ac:spMk id="5" creationId="{2554BC11-6F54-4458-6A62-1F91928DA9C2}"/>
          </ac:spMkLst>
        </pc:spChg>
        <pc:spChg chg="add mod">
          <ac:chgData name="Janelle Clendenon" userId="da17313139568148" providerId="LiveId" clId="{D3F2A46A-8EBF-458E-899F-660952C9DE47}" dt="2022-12-10T15:20:53.731" v="2588" actId="20577"/>
          <ac:spMkLst>
            <pc:docMk/>
            <pc:sldMk cId="4276945002" sldId="320"/>
            <ac:spMk id="6" creationId="{B934922C-2A0C-24CC-0106-B1AD8BA225B1}"/>
          </ac:spMkLst>
        </pc:spChg>
        <pc:spChg chg="add del mod">
          <ac:chgData name="Janelle Clendenon" userId="da17313139568148" providerId="LiveId" clId="{D3F2A46A-8EBF-458E-899F-660952C9DE47}" dt="2022-12-09T17:29:54.512" v="631"/>
          <ac:spMkLst>
            <pc:docMk/>
            <pc:sldMk cId="4276945002" sldId="320"/>
            <ac:spMk id="9" creationId="{92ABCF28-A4AB-AA5B-5DD5-F21A5BD44392}"/>
          </ac:spMkLst>
        </pc:spChg>
        <pc:picChg chg="add del mod">
          <ac:chgData name="Janelle Clendenon" userId="da17313139568148" providerId="LiveId" clId="{D3F2A46A-8EBF-458E-899F-660952C9DE47}" dt="2022-12-09T17:29:51.927" v="630" actId="478"/>
          <ac:picMkLst>
            <pc:docMk/>
            <pc:sldMk cId="4276945002" sldId="320"/>
            <ac:picMk id="7" creationId="{BD8A316B-867E-B15A-28EA-49D9CA38C175}"/>
          </ac:picMkLst>
        </pc:picChg>
        <pc:picChg chg="add mod">
          <ac:chgData name="Janelle Clendenon" userId="da17313139568148" providerId="LiveId" clId="{D3F2A46A-8EBF-458E-899F-660952C9DE47}" dt="2022-12-10T15:19:39.480" v="2492" actId="1076"/>
          <ac:picMkLst>
            <pc:docMk/>
            <pc:sldMk cId="4276945002" sldId="320"/>
            <ac:picMk id="11" creationId="{CDD16CF9-8C51-E939-E99B-8FB68BD24EC8}"/>
          </ac:picMkLst>
        </pc:picChg>
        <pc:picChg chg="add mod modCrop">
          <ac:chgData name="Janelle Clendenon" userId="da17313139568148" providerId="LiveId" clId="{D3F2A46A-8EBF-458E-899F-660952C9DE47}" dt="2022-12-10T15:10:20.329" v="2019" actId="1076"/>
          <ac:picMkLst>
            <pc:docMk/>
            <pc:sldMk cId="4276945002" sldId="320"/>
            <ac:picMk id="13" creationId="{2A7DE126-9347-D46A-8C49-B2AD3B1494DB}"/>
          </ac:picMkLst>
        </pc:picChg>
        <pc:picChg chg="add mod">
          <ac:chgData name="Janelle Clendenon" userId="da17313139568148" providerId="LiveId" clId="{D3F2A46A-8EBF-458E-899F-660952C9DE47}" dt="2022-12-10T15:10:13.107" v="2018" actId="1076"/>
          <ac:picMkLst>
            <pc:docMk/>
            <pc:sldMk cId="4276945002" sldId="320"/>
            <ac:picMk id="15" creationId="{0D2A7CBE-C65B-6434-59C3-C04384CE9CDE}"/>
          </ac:picMkLst>
        </pc:picChg>
        <pc:picChg chg="add del mod modCrop">
          <ac:chgData name="Janelle Clendenon" userId="da17313139568148" providerId="LiveId" clId="{D3F2A46A-8EBF-458E-899F-660952C9DE47}" dt="2022-12-09T17:38:51.551" v="660" actId="478"/>
          <ac:picMkLst>
            <pc:docMk/>
            <pc:sldMk cId="4276945002" sldId="320"/>
            <ac:picMk id="17" creationId="{812A2843-CA9F-4F18-A23D-7C55EBF6B1AD}"/>
          </ac:picMkLst>
        </pc:picChg>
      </pc:sldChg>
      <pc:sldChg chg="modSp add mod">
        <pc:chgData name="Janelle Clendenon" userId="da17313139568148" providerId="LiveId" clId="{D3F2A46A-8EBF-458E-899F-660952C9DE47}" dt="2022-12-09T17:46:29.125" v="704" actId="27636"/>
        <pc:sldMkLst>
          <pc:docMk/>
          <pc:sldMk cId="2352785334" sldId="321"/>
        </pc:sldMkLst>
        <pc:spChg chg="mod">
          <ac:chgData name="Janelle Clendenon" userId="da17313139568148" providerId="LiveId" clId="{D3F2A46A-8EBF-458E-899F-660952C9DE47}" dt="2022-12-09T17:46:29.125" v="704" actId="27636"/>
          <ac:spMkLst>
            <pc:docMk/>
            <pc:sldMk cId="2352785334" sldId="321"/>
            <ac:spMk id="4" creationId="{F22ACD74-6125-44DE-9093-3A810ADA6915}"/>
          </ac:spMkLst>
        </pc:spChg>
      </pc:sldChg>
      <pc:sldChg chg="addSp delSp modSp add del mod modAnim">
        <pc:chgData name="Janelle Clendenon" userId="da17313139568148" providerId="LiveId" clId="{D3F2A46A-8EBF-458E-899F-660952C9DE47}" dt="2022-12-10T01:59:33.551" v="963" actId="47"/>
        <pc:sldMkLst>
          <pc:docMk/>
          <pc:sldMk cId="987520206" sldId="322"/>
        </pc:sldMkLst>
        <pc:spChg chg="mod">
          <ac:chgData name="Janelle Clendenon" userId="da17313139568148" providerId="LiveId" clId="{D3F2A46A-8EBF-458E-899F-660952C9DE47}" dt="2022-12-10T01:54:47.668" v="784" actId="20577"/>
          <ac:spMkLst>
            <pc:docMk/>
            <pc:sldMk cId="987520206" sldId="322"/>
            <ac:spMk id="2" creationId="{C1CAED78-7389-44B5-A28E-1418F8DF25E8}"/>
          </ac:spMkLst>
        </pc:spChg>
        <pc:spChg chg="mod">
          <ac:chgData name="Janelle Clendenon" userId="da17313139568148" providerId="LiveId" clId="{D3F2A46A-8EBF-458E-899F-660952C9DE47}" dt="2022-12-10T01:56:36.873" v="952" actId="14100"/>
          <ac:spMkLst>
            <pc:docMk/>
            <pc:sldMk cId="987520206" sldId="322"/>
            <ac:spMk id="3" creationId="{3B8DCBD1-3395-448A-8298-F7291C18D4BF}"/>
          </ac:spMkLst>
        </pc:spChg>
        <pc:picChg chg="add mod modCrop">
          <ac:chgData name="Janelle Clendenon" userId="da17313139568148" providerId="LiveId" clId="{D3F2A46A-8EBF-458E-899F-660952C9DE47}" dt="2022-12-10T01:58:26.173" v="958" actId="1076"/>
          <ac:picMkLst>
            <pc:docMk/>
            <pc:sldMk cId="987520206" sldId="322"/>
            <ac:picMk id="5" creationId="{8E678142-C150-2F5A-AD19-63CEF77A8189}"/>
          </ac:picMkLst>
        </pc:picChg>
        <pc:picChg chg="del">
          <ac:chgData name="Janelle Clendenon" userId="da17313139568148" providerId="LiveId" clId="{D3F2A46A-8EBF-458E-899F-660952C9DE47}" dt="2022-12-10T01:54:12.538" v="769" actId="478"/>
          <ac:picMkLst>
            <pc:docMk/>
            <pc:sldMk cId="987520206" sldId="322"/>
            <ac:picMk id="7" creationId="{F6BA8804-D85E-98FB-8954-96331D338471}"/>
          </ac:picMkLst>
        </pc:picChg>
        <pc:picChg chg="mod">
          <ac:chgData name="Janelle Clendenon" userId="da17313139568148" providerId="LiveId" clId="{D3F2A46A-8EBF-458E-899F-660952C9DE47}" dt="2022-12-10T01:54:54.408" v="786" actId="14100"/>
          <ac:picMkLst>
            <pc:docMk/>
            <pc:sldMk cId="987520206" sldId="322"/>
            <ac:picMk id="11" creationId="{4C775116-034D-06C6-8A95-EE1609DC5467}"/>
          </ac:picMkLst>
        </pc:picChg>
        <pc:cxnChg chg="add">
          <ac:chgData name="Janelle Clendenon" userId="da17313139568148" providerId="LiveId" clId="{D3F2A46A-8EBF-458E-899F-660952C9DE47}" dt="2022-12-10T01:58:42.683" v="959" actId="11529"/>
          <ac:cxnSpMkLst>
            <pc:docMk/>
            <pc:sldMk cId="987520206" sldId="322"/>
            <ac:cxnSpMk id="8" creationId="{20664EA5-9301-2154-36CE-3F7FCE91045B}"/>
          </ac:cxnSpMkLst>
        </pc:cxnChg>
      </pc:sldChg>
      <pc:sldChg chg="modSp add mod modAnim">
        <pc:chgData name="Janelle Clendenon" userId="da17313139568148" providerId="LiveId" clId="{D3F2A46A-8EBF-458E-899F-660952C9DE47}" dt="2022-12-10T03:10:19.550" v="1896" actId="6549"/>
        <pc:sldMkLst>
          <pc:docMk/>
          <pc:sldMk cId="104290617" sldId="323"/>
        </pc:sldMkLst>
        <pc:spChg chg="mod">
          <ac:chgData name="Janelle Clendenon" userId="da17313139568148" providerId="LiveId" clId="{D3F2A46A-8EBF-458E-899F-660952C9DE47}" dt="2022-12-10T02:07:34.697" v="1597" actId="20577"/>
          <ac:spMkLst>
            <pc:docMk/>
            <pc:sldMk cId="104290617" sldId="323"/>
            <ac:spMk id="2" creationId="{C1CAED78-7389-44B5-A28E-1418F8DF25E8}"/>
          </ac:spMkLst>
        </pc:spChg>
        <pc:spChg chg="mod">
          <ac:chgData name="Janelle Clendenon" userId="da17313139568148" providerId="LiveId" clId="{D3F2A46A-8EBF-458E-899F-660952C9DE47}" dt="2022-12-10T03:10:19.550" v="1896" actId="6549"/>
          <ac:spMkLst>
            <pc:docMk/>
            <pc:sldMk cId="104290617" sldId="323"/>
            <ac:spMk id="3" creationId="{3B8DCBD1-3395-448A-8298-F7291C18D4BF}"/>
          </ac:spMkLst>
        </pc:spChg>
      </pc:sldChg>
      <pc:sldChg chg="addSp delSp modSp add mod ord modAnim">
        <pc:chgData name="Janelle Clendenon" userId="da17313139568148" providerId="LiveId" clId="{D3F2A46A-8EBF-458E-899F-660952C9DE47}" dt="2022-12-10T02:11:03.563" v="1634" actId="478"/>
        <pc:sldMkLst>
          <pc:docMk/>
          <pc:sldMk cId="2112613624" sldId="324"/>
        </pc:sldMkLst>
        <pc:spChg chg="mod">
          <ac:chgData name="Janelle Clendenon" userId="da17313139568148" providerId="LiveId" clId="{D3F2A46A-8EBF-458E-899F-660952C9DE47}" dt="2022-12-10T02:07:43.416" v="1601" actId="20577"/>
          <ac:spMkLst>
            <pc:docMk/>
            <pc:sldMk cId="2112613624" sldId="324"/>
            <ac:spMk id="2" creationId="{C1CAED78-7389-44B5-A28E-1418F8DF25E8}"/>
          </ac:spMkLst>
        </pc:spChg>
        <pc:spChg chg="mod">
          <ac:chgData name="Janelle Clendenon" userId="da17313139568148" providerId="LiveId" clId="{D3F2A46A-8EBF-458E-899F-660952C9DE47}" dt="2022-12-10T02:07:57.731" v="1615" actId="20577"/>
          <ac:spMkLst>
            <pc:docMk/>
            <pc:sldMk cId="2112613624" sldId="324"/>
            <ac:spMk id="3" creationId="{3B8DCBD1-3395-448A-8298-F7291C18D4BF}"/>
          </ac:spMkLst>
        </pc:spChg>
        <pc:spChg chg="add mod">
          <ac:chgData name="Janelle Clendenon" userId="da17313139568148" providerId="LiveId" clId="{D3F2A46A-8EBF-458E-899F-660952C9DE47}" dt="2022-12-10T02:08:27.669" v="1618" actId="1076"/>
          <ac:spMkLst>
            <pc:docMk/>
            <pc:sldMk cId="2112613624" sldId="324"/>
            <ac:spMk id="4" creationId="{1477F488-46D5-6344-AE7A-7D9D126D4FAD}"/>
          </ac:spMkLst>
        </pc:spChg>
        <pc:spChg chg="add mod">
          <ac:chgData name="Janelle Clendenon" userId="da17313139568148" providerId="LiveId" clId="{D3F2A46A-8EBF-458E-899F-660952C9DE47}" dt="2022-12-10T02:08:38.714" v="1620" actId="1076"/>
          <ac:spMkLst>
            <pc:docMk/>
            <pc:sldMk cId="2112613624" sldId="324"/>
            <ac:spMk id="6" creationId="{E9E000A5-5CF8-B693-E998-208EB45228D6}"/>
          </ac:spMkLst>
        </pc:spChg>
        <pc:spChg chg="add mod">
          <ac:chgData name="Janelle Clendenon" userId="da17313139568148" providerId="LiveId" clId="{D3F2A46A-8EBF-458E-899F-660952C9DE47}" dt="2022-12-10T02:08:54.799" v="1622" actId="1076"/>
          <ac:spMkLst>
            <pc:docMk/>
            <pc:sldMk cId="2112613624" sldId="324"/>
            <ac:spMk id="7" creationId="{6E4B4CD1-BD7E-90E8-9C13-BE083A520C60}"/>
          </ac:spMkLst>
        </pc:spChg>
        <pc:spChg chg="add mod">
          <ac:chgData name="Janelle Clendenon" userId="da17313139568148" providerId="LiveId" clId="{D3F2A46A-8EBF-458E-899F-660952C9DE47}" dt="2022-12-10T02:09:24.016" v="1625" actId="1076"/>
          <ac:spMkLst>
            <pc:docMk/>
            <pc:sldMk cId="2112613624" sldId="324"/>
            <ac:spMk id="9" creationId="{4ADE1A67-741A-3F94-B986-953F565D7DA7}"/>
          </ac:spMkLst>
        </pc:spChg>
        <pc:spChg chg="add mod">
          <ac:chgData name="Janelle Clendenon" userId="da17313139568148" providerId="LiveId" clId="{D3F2A46A-8EBF-458E-899F-660952C9DE47}" dt="2022-12-10T02:09:09.429" v="1624" actId="1076"/>
          <ac:spMkLst>
            <pc:docMk/>
            <pc:sldMk cId="2112613624" sldId="324"/>
            <ac:spMk id="10" creationId="{3A728994-2A52-10BF-EA4F-F2498EB85AA2}"/>
          </ac:spMkLst>
        </pc:spChg>
        <pc:spChg chg="add mod">
          <ac:chgData name="Janelle Clendenon" userId="da17313139568148" providerId="LiveId" clId="{D3F2A46A-8EBF-458E-899F-660952C9DE47}" dt="2022-12-10T02:09:26.581" v="1626" actId="1076"/>
          <ac:spMkLst>
            <pc:docMk/>
            <pc:sldMk cId="2112613624" sldId="324"/>
            <ac:spMk id="12" creationId="{2B3D3B09-36A8-FBA5-80F4-538FF667E25E}"/>
          </ac:spMkLst>
        </pc:spChg>
        <pc:spChg chg="add mod">
          <ac:chgData name="Janelle Clendenon" userId="da17313139568148" providerId="LiveId" clId="{D3F2A46A-8EBF-458E-899F-660952C9DE47}" dt="2022-12-10T02:10:23.555" v="1629" actId="688"/>
          <ac:spMkLst>
            <pc:docMk/>
            <pc:sldMk cId="2112613624" sldId="324"/>
            <ac:spMk id="13" creationId="{017D5E79-8292-F8C4-67D2-CDF034FC7B12}"/>
          </ac:spMkLst>
        </pc:spChg>
        <pc:spChg chg="add mod">
          <ac:chgData name="Janelle Clendenon" userId="da17313139568148" providerId="LiveId" clId="{D3F2A46A-8EBF-458E-899F-660952C9DE47}" dt="2022-12-10T02:10:42.614" v="1633" actId="688"/>
          <ac:spMkLst>
            <pc:docMk/>
            <pc:sldMk cId="2112613624" sldId="324"/>
            <ac:spMk id="14" creationId="{662887F3-BCD2-380A-3C6A-32460FC3F6C5}"/>
          </ac:spMkLst>
        </pc:spChg>
        <pc:cxnChg chg="del">
          <ac:chgData name="Janelle Clendenon" userId="da17313139568148" providerId="LiveId" clId="{D3F2A46A-8EBF-458E-899F-660952C9DE47}" dt="2022-12-10T02:11:03.563" v="1634" actId="478"/>
          <ac:cxnSpMkLst>
            <pc:docMk/>
            <pc:sldMk cId="2112613624" sldId="324"/>
            <ac:cxnSpMk id="8" creationId="{20664EA5-9301-2154-36CE-3F7FCE91045B}"/>
          </ac:cxnSpMkLst>
        </pc:cxnChg>
      </pc:sldChg>
      <pc:sldChg chg="addSp delSp modSp new del mod">
        <pc:chgData name="Janelle Clendenon" userId="da17313139568148" providerId="LiveId" clId="{D3F2A46A-8EBF-458E-899F-660952C9DE47}" dt="2022-12-10T03:07:52.495" v="1833" actId="47"/>
        <pc:sldMkLst>
          <pc:docMk/>
          <pc:sldMk cId="466824138" sldId="325"/>
        </pc:sldMkLst>
        <pc:spChg chg="mod">
          <ac:chgData name="Janelle Clendenon" userId="da17313139568148" providerId="LiveId" clId="{D3F2A46A-8EBF-458E-899F-660952C9DE47}" dt="2022-12-10T02:51:32.075" v="1723" actId="1076"/>
          <ac:spMkLst>
            <pc:docMk/>
            <pc:sldMk cId="466824138" sldId="325"/>
            <ac:spMk id="3" creationId="{BA2C7F4D-8D10-AB56-BAF9-05F7A2A43CF9}"/>
          </ac:spMkLst>
        </pc:spChg>
        <pc:spChg chg="mod">
          <ac:chgData name="Janelle Clendenon" userId="da17313139568148" providerId="LiveId" clId="{D3F2A46A-8EBF-458E-899F-660952C9DE47}" dt="2022-12-10T02:51:32.075" v="1723" actId="1076"/>
          <ac:spMkLst>
            <pc:docMk/>
            <pc:sldMk cId="466824138" sldId="325"/>
            <ac:spMk id="4" creationId="{81477129-8447-E698-39ED-3E8F2AFCEACF}"/>
          </ac:spMkLst>
        </pc:spChg>
        <pc:spChg chg="mod">
          <ac:chgData name="Janelle Clendenon" userId="da17313139568148" providerId="LiveId" clId="{D3F2A46A-8EBF-458E-899F-660952C9DE47}" dt="2022-12-10T02:51:32.075" v="1723" actId="1076"/>
          <ac:spMkLst>
            <pc:docMk/>
            <pc:sldMk cId="466824138" sldId="325"/>
            <ac:spMk id="5" creationId="{BF67FFD4-59E5-7574-5F55-8D0013F53DA6}"/>
          </ac:spMkLst>
        </pc:spChg>
        <pc:spChg chg="mod">
          <ac:chgData name="Janelle Clendenon" userId="da17313139568148" providerId="LiveId" clId="{D3F2A46A-8EBF-458E-899F-660952C9DE47}" dt="2022-12-10T02:51:32.075" v="1723" actId="1076"/>
          <ac:spMkLst>
            <pc:docMk/>
            <pc:sldMk cId="466824138" sldId="325"/>
            <ac:spMk id="7" creationId="{D5DD2D28-8630-B8D0-DBB9-CCD59EF38F48}"/>
          </ac:spMkLst>
        </pc:spChg>
        <pc:spChg chg="mod">
          <ac:chgData name="Janelle Clendenon" userId="da17313139568148" providerId="LiveId" clId="{D3F2A46A-8EBF-458E-899F-660952C9DE47}" dt="2022-12-10T02:51:32.075" v="1723" actId="1076"/>
          <ac:spMkLst>
            <pc:docMk/>
            <pc:sldMk cId="466824138" sldId="325"/>
            <ac:spMk id="9" creationId="{E69F9B56-0036-38AE-BC26-89C242D52FB1}"/>
          </ac:spMkLst>
        </pc:spChg>
        <pc:spChg chg="mod">
          <ac:chgData name="Janelle Clendenon" userId="da17313139568148" providerId="LiveId" clId="{D3F2A46A-8EBF-458E-899F-660952C9DE47}" dt="2022-12-10T02:51:32.075" v="1723" actId="1076"/>
          <ac:spMkLst>
            <pc:docMk/>
            <pc:sldMk cId="466824138" sldId="325"/>
            <ac:spMk id="10" creationId="{A24EB124-23FF-6A93-EE52-B199C0E506E4}"/>
          </ac:spMkLst>
        </pc:spChg>
        <pc:spChg chg="mod">
          <ac:chgData name="Janelle Clendenon" userId="da17313139568148" providerId="LiveId" clId="{D3F2A46A-8EBF-458E-899F-660952C9DE47}" dt="2022-12-10T02:51:32.075" v="1723" actId="1076"/>
          <ac:spMkLst>
            <pc:docMk/>
            <pc:sldMk cId="466824138" sldId="325"/>
            <ac:spMk id="13" creationId="{65C84869-D141-A3F1-501C-02A1BB4CD769}"/>
          </ac:spMkLst>
        </pc:spChg>
        <pc:spChg chg="mod">
          <ac:chgData name="Janelle Clendenon" userId="da17313139568148" providerId="LiveId" clId="{D3F2A46A-8EBF-458E-899F-660952C9DE47}" dt="2022-12-10T02:51:32.075" v="1723" actId="1076"/>
          <ac:spMkLst>
            <pc:docMk/>
            <pc:sldMk cId="466824138" sldId="325"/>
            <ac:spMk id="14" creationId="{EA051131-EBBE-7644-6560-52051007F4B9}"/>
          </ac:spMkLst>
        </pc:spChg>
        <pc:spChg chg="mod">
          <ac:chgData name="Janelle Clendenon" userId="da17313139568148" providerId="LiveId" clId="{D3F2A46A-8EBF-458E-899F-660952C9DE47}" dt="2022-12-10T02:51:32.075" v="1723" actId="1076"/>
          <ac:spMkLst>
            <pc:docMk/>
            <pc:sldMk cId="466824138" sldId="325"/>
            <ac:spMk id="15" creationId="{634C2E65-2D8B-9EFD-8727-A8DD575EF13E}"/>
          </ac:spMkLst>
        </pc:spChg>
        <pc:spChg chg="mod">
          <ac:chgData name="Janelle Clendenon" userId="da17313139568148" providerId="LiveId" clId="{D3F2A46A-8EBF-458E-899F-660952C9DE47}" dt="2022-12-10T02:51:32.075" v="1723" actId="1076"/>
          <ac:spMkLst>
            <pc:docMk/>
            <pc:sldMk cId="466824138" sldId="325"/>
            <ac:spMk id="16" creationId="{D444E29E-CAA0-BA54-51D8-BFEC50315143}"/>
          </ac:spMkLst>
        </pc:spChg>
        <pc:spChg chg="mod">
          <ac:chgData name="Janelle Clendenon" userId="da17313139568148" providerId="LiveId" clId="{D3F2A46A-8EBF-458E-899F-660952C9DE47}" dt="2022-12-10T02:51:32.075" v="1723" actId="1076"/>
          <ac:spMkLst>
            <pc:docMk/>
            <pc:sldMk cId="466824138" sldId="325"/>
            <ac:spMk id="17" creationId="{9B0AEDB5-CC69-82F2-5F42-3B0A85D2B7F4}"/>
          </ac:spMkLst>
        </pc:spChg>
        <pc:spChg chg="mod">
          <ac:chgData name="Janelle Clendenon" userId="da17313139568148" providerId="LiveId" clId="{D3F2A46A-8EBF-458E-899F-660952C9DE47}" dt="2022-12-10T02:51:32.075" v="1723" actId="1076"/>
          <ac:spMkLst>
            <pc:docMk/>
            <pc:sldMk cId="466824138" sldId="325"/>
            <ac:spMk id="18" creationId="{C1D66B9A-247E-6786-2715-FE092A70CBD8}"/>
          </ac:spMkLst>
        </pc:spChg>
        <pc:spChg chg="mod">
          <ac:chgData name="Janelle Clendenon" userId="da17313139568148" providerId="LiveId" clId="{D3F2A46A-8EBF-458E-899F-660952C9DE47}" dt="2022-12-10T02:51:32.075" v="1723" actId="1076"/>
          <ac:spMkLst>
            <pc:docMk/>
            <pc:sldMk cId="466824138" sldId="325"/>
            <ac:spMk id="19" creationId="{40D20C6E-791F-705C-8EE7-6B4881516365}"/>
          </ac:spMkLst>
        </pc:spChg>
        <pc:spChg chg="mod">
          <ac:chgData name="Janelle Clendenon" userId="da17313139568148" providerId="LiveId" clId="{D3F2A46A-8EBF-458E-899F-660952C9DE47}" dt="2022-12-10T02:51:32.075" v="1723" actId="1076"/>
          <ac:spMkLst>
            <pc:docMk/>
            <pc:sldMk cId="466824138" sldId="325"/>
            <ac:spMk id="20" creationId="{0913B6C1-3486-57D8-445E-2747CD6E2C06}"/>
          </ac:spMkLst>
        </pc:spChg>
        <pc:spChg chg="mod">
          <ac:chgData name="Janelle Clendenon" userId="da17313139568148" providerId="LiveId" clId="{D3F2A46A-8EBF-458E-899F-660952C9DE47}" dt="2022-12-10T02:51:32.075" v="1723" actId="1076"/>
          <ac:spMkLst>
            <pc:docMk/>
            <pc:sldMk cId="466824138" sldId="325"/>
            <ac:spMk id="21" creationId="{9AD8CBE8-E8E3-6EB3-5E4D-7F5CF4FA8788}"/>
          </ac:spMkLst>
        </pc:spChg>
        <pc:spChg chg="add mod">
          <ac:chgData name="Janelle Clendenon" userId="da17313139568148" providerId="LiveId" clId="{D3F2A46A-8EBF-458E-899F-660952C9DE47}" dt="2022-12-10T02:51:32.075" v="1723" actId="1076"/>
          <ac:spMkLst>
            <pc:docMk/>
            <pc:sldMk cId="466824138" sldId="325"/>
            <ac:spMk id="22" creationId="{CCC076C1-B2C4-4EC2-9802-A76F68C9A0F5}"/>
          </ac:spMkLst>
        </pc:spChg>
        <pc:spChg chg="add del mod ord topLvl">
          <ac:chgData name="Janelle Clendenon" userId="da17313139568148" providerId="LiveId" clId="{D3F2A46A-8EBF-458E-899F-660952C9DE47}" dt="2022-12-10T02:52:01.697" v="1725" actId="478"/>
          <ac:spMkLst>
            <pc:docMk/>
            <pc:sldMk cId="466824138" sldId="325"/>
            <ac:spMk id="24" creationId="{26ADF343-3C59-F1B8-0BFE-57D8A125B45A}"/>
          </ac:spMkLst>
        </pc:spChg>
        <pc:grpChg chg="mod">
          <ac:chgData name="Janelle Clendenon" userId="da17313139568148" providerId="LiveId" clId="{D3F2A46A-8EBF-458E-899F-660952C9DE47}" dt="2022-12-10T02:50:37.400" v="1717"/>
          <ac:grpSpMkLst>
            <pc:docMk/>
            <pc:sldMk cId="466824138" sldId="325"/>
            <ac:grpSpMk id="1" creationId="{00000000-0000-0000-0000-000000000000}"/>
          </ac:grpSpMkLst>
        </pc:grpChg>
        <pc:grpChg chg="add mod">
          <ac:chgData name="Janelle Clendenon" userId="da17313139568148" providerId="LiveId" clId="{D3F2A46A-8EBF-458E-899F-660952C9DE47}" dt="2022-12-10T02:51:32.075" v="1723" actId="1076"/>
          <ac:grpSpMkLst>
            <pc:docMk/>
            <pc:sldMk cId="466824138" sldId="325"/>
            <ac:grpSpMk id="2" creationId="{5640106D-33E0-9665-6557-57EA42183DFE}"/>
          </ac:grpSpMkLst>
        </pc:grpChg>
        <pc:grpChg chg="add mod">
          <ac:chgData name="Janelle Clendenon" userId="da17313139568148" providerId="LiveId" clId="{D3F2A46A-8EBF-458E-899F-660952C9DE47}" dt="2022-12-10T02:51:32.075" v="1723" actId="1076"/>
          <ac:grpSpMkLst>
            <pc:docMk/>
            <pc:sldMk cId="466824138" sldId="325"/>
            <ac:grpSpMk id="6" creationId="{BD04C428-108A-2593-1FE3-0BC5D781A5C2}"/>
          </ac:grpSpMkLst>
        </pc:grpChg>
        <pc:grpChg chg="mod">
          <ac:chgData name="Janelle Clendenon" userId="da17313139568148" providerId="LiveId" clId="{D3F2A46A-8EBF-458E-899F-660952C9DE47}" dt="2022-12-10T02:51:32.075" v="1723" actId="1076"/>
          <ac:grpSpMkLst>
            <pc:docMk/>
            <pc:sldMk cId="466824138" sldId="325"/>
            <ac:grpSpMk id="8" creationId="{70EC72F9-8782-3C2F-02F5-ED6B3BB4159A}"/>
          </ac:grpSpMkLst>
        </pc:grpChg>
        <pc:grpChg chg="mod">
          <ac:chgData name="Janelle Clendenon" userId="da17313139568148" providerId="LiveId" clId="{D3F2A46A-8EBF-458E-899F-660952C9DE47}" dt="2022-12-10T02:51:32.075" v="1723" actId="1076"/>
          <ac:grpSpMkLst>
            <pc:docMk/>
            <pc:sldMk cId="466824138" sldId="325"/>
            <ac:grpSpMk id="11" creationId="{8B231D72-761A-E5CF-E54F-C414B18F3645}"/>
          </ac:grpSpMkLst>
        </pc:grpChg>
        <pc:grpChg chg="mod">
          <ac:chgData name="Janelle Clendenon" userId="da17313139568148" providerId="LiveId" clId="{D3F2A46A-8EBF-458E-899F-660952C9DE47}" dt="2022-12-10T02:51:32.075" v="1723" actId="1076"/>
          <ac:grpSpMkLst>
            <pc:docMk/>
            <pc:sldMk cId="466824138" sldId="325"/>
            <ac:grpSpMk id="12" creationId="{3EDF867B-7B54-199B-A786-8E82CE6D6433}"/>
          </ac:grpSpMkLst>
        </pc:grpChg>
        <pc:grpChg chg="add del mod topLvl">
          <ac:chgData name="Janelle Clendenon" userId="da17313139568148" providerId="LiveId" clId="{D3F2A46A-8EBF-458E-899F-660952C9DE47}" dt="2022-12-10T02:52:09.897" v="1726" actId="478"/>
          <ac:grpSpMkLst>
            <pc:docMk/>
            <pc:sldMk cId="466824138" sldId="325"/>
            <ac:grpSpMk id="23" creationId="{AAF8F337-76C1-B635-FB1D-560CCF4398E2}"/>
          </ac:grpSpMkLst>
        </pc:grpChg>
        <pc:grpChg chg="add del mod">
          <ac:chgData name="Janelle Clendenon" userId="da17313139568148" providerId="LiveId" clId="{D3F2A46A-8EBF-458E-899F-660952C9DE47}" dt="2022-12-10T02:52:01.697" v="1725" actId="478"/>
          <ac:grpSpMkLst>
            <pc:docMk/>
            <pc:sldMk cId="466824138" sldId="325"/>
            <ac:grpSpMk id="25" creationId="{AAC32D64-737B-5EF3-76CF-7C3EF4351F73}"/>
          </ac:grpSpMkLst>
        </pc:grpChg>
        <pc:picChg chg="add mod">
          <ac:chgData name="Janelle Clendenon" userId="da17313139568148" providerId="LiveId" clId="{D3F2A46A-8EBF-458E-899F-660952C9DE47}" dt="2022-12-10T02:53:20.532" v="1745" actId="18131"/>
          <ac:picMkLst>
            <pc:docMk/>
            <pc:sldMk cId="466824138" sldId="325"/>
            <ac:picMk id="26" creationId="{05C9FFCB-BE9B-16A2-B920-3DC836E71545}"/>
          </ac:picMkLst>
        </pc:picChg>
        <pc:picChg chg="add mod">
          <ac:chgData name="Janelle Clendenon" userId="da17313139568148" providerId="LiveId" clId="{D3F2A46A-8EBF-458E-899F-660952C9DE47}" dt="2022-12-10T02:53:33.765" v="1746" actId="18131"/>
          <ac:picMkLst>
            <pc:docMk/>
            <pc:sldMk cId="466824138" sldId="325"/>
            <ac:picMk id="27" creationId="{E95EE29F-5EC6-3F38-F354-44B2E356278B}"/>
          </ac:picMkLst>
        </pc:picChg>
        <pc:picChg chg="add mod">
          <ac:chgData name="Janelle Clendenon" userId="da17313139568148" providerId="LiveId" clId="{D3F2A46A-8EBF-458E-899F-660952C9DE47}" dt="2022-12-10T02:53:45" v="1747" actId="18131"/>
          <ac:picMkLst>
            <pc:docMk/>
            <pc:sldMk cId="466824138" sldId="325"/>
            <ac:picMk id="28" creationId="{4DCDD1EF-14E3-EB67-69CD-6F014F2652B0}"/>
          </ac:picMkLst>
        </pc:picChg>
        <pc:picChg chg="add mod">
          <ac:chgData name="Janelle Clendenon" userId="da17313139568148" providerId="LiveId" clId="{D3F2A46A-8EBF-458E-899F-660952C9DE47}" dt="2022-12-10T02:53:58.358" v="1748" actId="18131"/>
          <ac:picMkLst>
            <pc:docMk/>
            <pc:sldMk cId="466824138" sldId="325"/>
            <ac:picMk id="29" creationId="{083D952B-6B21-C980-35DE-530A92F07C91}"/>
          </ac:picMkLst>
        </pc:picChg>
        <pc:picChg chg="add mod">
          <ac:chgData name="Janelle Clendenon" userId="da17313139568148" providerId="LiveId" clId="{D3F2A46A-8EBF-458E-899F-660952C9DE47}" dt="2022-12-10T02:54:06.653" v="1749" actId="18131"/>
          <ac:picMkLst>
            <pc:docMk/>
            <pc:sldMk cId="466824138" sldId="325"/>
            <ac:picMk id="30" creationId="{18B5DF57-F611-8618-931D-C86C47A5D486}"/>
          </ac:picMkLst>
        </pc:picChg>
        <pc:picChg chg="add mod">
          <ac:chgData name="Janelle Clendenon" userId="da17313139568148" providerId="LiveId" clId="{D3F2A46A-8EBF-458E-899F-660952C9DE47}" dt="2022-12-10T02:54:18.176" v="1750" actId="18131"/>
          <ac:picMkLst>
            <pc:docMk/>
            <pc:sldMk cId="466824138" sldId="325"/>
            <ac:picMk id="31" creationId="{AEDEC298-6A6D-5A3B-9C27-C036A746EF32}"/>
          </ac:picMkLst>
        </pc:picChg>
        <pc:picChg chg="add mod">
          <ac:chgData name="Janelle Clendenon" userId="da17313139568148" providerId="LiveId" clId="{D3F2A46A-8EBF-458E-899F-660952C9DE47}" dt="2022-12-10T02:54:26.560" v="1751" actId="18131"/>
          <ac:picMkLst>
            <pc:docMk/>
            <pc:sldMk cId="466824138" sldId="325"/>
            <ac:picMk id="32" creationId="{8FEE6956-CAB1-1535-26A1-071A8F9C4E24}"/>
          </ac:picMkLst>
        </pc:picChg>
        <pc:picChg chg="add mod">
          <ac:chgData name="Janelle Clendenon" userId="da17313139568148" providerId="LiveId" clId="{D3F2A46A-8EBF-458E-899F-660952C9DE47}" dt="2022-12-10T02:54:37.041" v="1752" actId="18131"/>
          <ac:picMkLst>
            <pc:docMk/>
            <pc:sldMk cId="466824138" sldId="325"/>
            <ac:picMk id="33" creationId="{0AF631E5-54D8-E796-549A-2A656C367C77}"/>
          </ac:picMkLst>
        </pc:picChg>
        <pc:picChg chg="add mod">
          <ac:chgData name="Janelle Clendenon" userId="da17313139568148" providerId="LiveId" clId="{D3F2A46A-8EBF-458E-899F-660952C9DE47}" dt="2022-12-10T02:51:32.075" v="1723" actId="1076"/>
          <ac:picMkLst>
            <pc:docMk/>
            <pc:sldMk cId="466824138" sldId="325"/>
            <ac:picMk id="2050" creationId="{E2727844-D80A-005B-8DA3-F0F404EB94C3}"/>
          </ac:picMkLst>
        </pc:picChg>
        <pc:picChg chg="add mod">
          <ac:chgData name="Janelle Clendenon" userId="da17313139568148" providerId="LiveId" clId="{D3F2A46A-8EBF-458E-899F-660952C9DE47}" dt="2022-12-10T02:51:32.075" v="1723" actId="1076"/>
          <ac:picMkLst>
            <pc:docMk/>
            <pc:sldMk cId="466824138" sldId="325"/>
            <ac:picMk id="2051" creationId="{48F51D1A-B1C4-B8B1-7268-6915CF05D2AE}"/>
          </ac:picMkLst>
        </pc:picChg>
        <pc:picChg chg="mod">
          <ac:chgData name="Janelle Clendenon" userId="da17313139568148" providerId="LiveId" clId="{D3F2A46A-8EBF-458E-899F-660952C9DE47}" dt="2022-12-10T02:51:32.075" v="1723" actId="1076"/>
          <ac:picMkLst>
            <pc:docMk/>
            <pc:sldMk cId="466824138" sldId="325"/>
            <ac:picMk id="2053" creationId="{36BE3003-64B9-7858-84C5-1619A93459AF}"/>
          </ac:picMkLst>
        </pc:picChg>
        <pc:picChg chg="add mod">
          <ac:chgData name="Janelle Clendenon" userId="da17313139568148" providerId="LiveId" clId="{D3F2A46A-8EBF-458E-899F-660952C9DE47}" dt="2022-12-10T02:51:32.075" v="1723" actId="1076"/>
          <ac:picMkLst>
            <pc:docMk/>
            <pc:sldMk cId="466824138" sldId="325"/>
            <ac:picMk id="2057" creationId="{02432101-D4AB-D499-BA63-8F32EB3DCE5A}"/>
          </ac:picMkLst>
        </pc:picChg>
        <pc:picChg chg="add mod">
          <ac:chgData name="Janelle Clendenon" userId="da17313139568148" providerId="LiveId" clId="{D3F2A46A-8EBF-458E-899F-660952C9DE47}" dt="2022-12-10T02:51:32.075" v="1723" actId="1076"/>
          <ac:picMkLst>
            <pc:docMk/>
            <pc:sldMk cId="466824138" sldId="325"/>
            <ac:picMk id="2058" creationId="{97B4991D-A1C8-782C-345F-08A0EBDF5635}"/>
          </ac:picMkLst>
        </pc:picChg>
        <pc:picChg chg="add mod">
          <ac:chgData name="Janelle Clendenon" userId="da17313139568148" providerId="LiveId" clId="{D3F2A46A-8EBF-458E-899F-660952C9DE47}" dt="2022-12-10T02:51:32.075" v="1723" actId="1076"/>
          <ac:picMkLst>
            <pc:docMk/>
            <pc:sldMk cId="466824138" sldId="325"/>
            <ac:picMk id="2059" creationId="{64FF34D0-44B6-08A9-F4F1-C89223CE5F2E}"/>
          </ac:picMkLst>
        </pc:picChg>
        <pc:picChg chg="mod">
          <ac:chgData name="Janelle Clendenon" userId="da17313139568148" providerId="LiveId" clId="{D3F2A46A-8EBF-458E-899F-660952C9DE47}" dt="2022-12-10T02:51:32.075" v="1723" actId="1076"/>
          <ac:picMkLst>
            <pc:docMk/>
            <pc:sldMk cId="466824138" sldId="325"/>
            <ac:picMk id="2065" creationId="{033D7B40-2164-CEE4-6F4C-0965CD0EF26E}"/>
          </ac:picMkLst>
        </pc:picChg>
        <pc:picChg chg="mod">
          <ac:chgData name="Janelle Clendenon" userId="da17313139568148" providerId="LiveId" clId="{D3F2A46A-8EBF-458E-899F-660952C9DE47}" dt="2022-12-10T02:51:32.075" v="1723" actId="1076"/>
          <ac:picMkLst>
            <pc:docMk/>
            <pc:sldMk cId="466824138" sldId="325"/>
            <ac:picMk id="2066" creationId="{A44425CE-2139-F0F9-FA9B-825A0554DE98}"/>
          </ac:picMkLst>
        </pc:picChg>
        <pc:picChg chg="mod">
          <ac:chgData name="Janelle Clendenon" userId="da17313139568148" providerId="LiveId" clId="{D3F2A46A-8EBF-458E-899F-660952C9DE47}" dt="2022-12-10T02:51:32.075" v="1723" actId="1076"/>
          <ac:picMkLst>
            <pc:docMk/>
            <pc:sldMk cId="466824138" sldId="325"/>
            <ac:picMk id="2071" creationId="{A19AF26A-5514-56F3-B2FD-8D89EF31B492}"/>
          </ac:picMkLst>
        </pc:picChg>
        <pc:picChg chg="mod">
          <ac:chgData name="Janelle Clendenon" userId="da17313139568148" providerId="LiveId" clId="{D3F2A46A-8EBF-458E-899F-660952C9DE47}" dt="2022-12-10T02:51:32.075" v="1723" actId="1076"/>
          <ac:picMkLst>
            <pc:docMk/>
            <pc:sldMk cId="466824138" sldId="325"/>
            <ac:picMk id="2074" creationId="{342583A0-D50D-66C0-2D2D-3AF20D42F4C8}"/>
          </ac:picMkLst>
        </pc:picChg>
        <pc:picChg chg="mod">
          <ac:chgData name="Janelle Clendenon" userId="da17313139568148" providerId="LiveId" clId="{D3F2A46A-8EBF-458E-899F-660952C9DE47}" dt="2022-12-10T02:51:32.075" v="1723" actId="1076"/>
          <ac:picMkLst>
            <pc:docMk/>
            <pc:sldMk cId="466824138" sldId="325"/>
            <ac:picMk id="2075" creationId="{4DB4D0EC-A6A1-20DB-CE63-9788A1825624}"/>
          </ac:picMkLst>
        </pc:picChg>
        <pc:picChg chg="mod">
          <ac:chgData name="Janelle Clendenon" userId="da17313139568148" providerId="LiveId" clId="{D3F2A46A-8EBF-458E-899F-660952C9DE47}" dt="2022-12-10T02:51:32.075" v="1723" actId="1076"/>
          <ac:picMkLst>
            <pc:docMk/>
            <pc:sldMk cId="466824138" sldId="325"/>
            <ac:picMk id="2078" creationId="{3DC1C399-2B6A-85F1-F4D7-23B28997E29D}"/>
          </ac:picMkLst>
        </pc:picChg>
        <pc:picChg chg="add mod">
          <ac:chgData name="Janelle Clendenon" userId="da17313139568148" providerId="LiveId" clId="{D3F2A46A-8EBF-458E-899F-660952C9DE47}" dt="2022-12-10T02:52:25.743" v="1728" actId="732"/>
          <ac:picMkLst>
            <pc:docMk/>
            <pc:sldMk cId="466824138" sldId="325"/>
            <ac:picMk id="2083" creationId="{7D67C379-36CD-6207-DBD5-4E4ED407C998}"/>
          </ac:picMkLst>
        </pc:picChg>
      </pc:sldChg>
      <pc:sldChg chg="addSp delSp modSp add mod ord modAnim">
        <pc:chgData name="Janelle Clendenon" userId="da17313139568148" providerId="LiveId" clId="{D3F2A46A-8EBF-458E-899F-660952C9DE47}" dt="2022-12-10T15:27:24.738" v="2661" actId="1076"/>
        <pc:sldMkLst>
          <pc:docMk/>
          <pc:sldMk cId="3169749094" sldId="325"/>
        </pc:sldMkLst>
        <pc:spChg chg="mod">
          <ac:chgData name="Janelle Clendenon" userId="da17313139568148" providerId="LiveId" clId="{D3F2A46A-8EBF-458E-899F-660952C9DE47}" dt="2022-12-10T03:15:35.967" v="2006"/>
          <ac:spMkLst>
            <pc:docMk/>
            <pc:sldMk cId="3169749094" sldId="325"/>
            <ac:spMk id="2" creationId="{C1CAED78-7389-44B5-A28E-1418F8DF25E8}"/>
          </ac:spMkLst>
        </pc:spChg>
        <pc:spChg chg="mod">
          <ac:chgData name="Janelle Clendenon" userId="da17313139568148" providerId="LiveId" clId="{D3F2A46A-8EBF-458E-899F-660952C9DE47}" dt="2022-12-10T03:15:35.967" v="2006"/>
          <ac:spMkLst>
            <pc:docMk/>
            <pc:sldMk cId="3169749094" sldId="325"/>
            <ac:spMk id="3" creationId="{3B8DCBD1-3395-448A-8298-F7291C18D4BF}"/>
          </ac:spMkLst>
        </pc:spChg>
        <pc:spChg chg="del">
          <ac:chgData name="Janelle Clendenon" userId="da17313139568148" providerId="LiveId" clId="{D3F2A46A-8EBF-458E-899F-660952C9DE47}" dt="2022-12-10T03:11:40.570" v="1971" actId="478"/>
          <ac:spMkLst>
            <pc:docMk/>
            <pc:sldMk cId="3169749094" sldId="325"/>
            <ac:spMk id="4" creationId="{1477F488-46D5-6344-AE7A-7D9D126D4FAD}"/>
          </ac:spMkLst>
        </pc:spChg>
        <pc:spChg chg="del">
          <ac:chgData name="Janelle Clendenon" userId="da17313139568148" providerId="LiveId" clId="{D3F2A46A-8EBF-458E-899F-660952C9DE47}" dt="2022-12-10T03:11:40.570" v="1971" actId="478"/>
          <ac:spMkLst>
            <pc:docMk/>
            <pc:sldMk cId="3169749094" sldId="325"/>
            <ac:spMk id="6" creationId="{E9E000A5-5CF8-B693-E998-208EB45228D6}"/>
          </ac:spMkLst>
        </pc:spChg>
        <pc:spChg chg="del">
          <ac:chgData name="Janelle Clendenon" userId="da17313139568148" providerId="LiveId" clId="{D3F2A46A-8EBF-458E-899F-660952C9DE47}" dt="2022-12-10T03:11:40.570" v="1971" actId="478"/>
          <ac:spMkLst>
            <pc:docMk/>
            <pc:sldMk cId="3169749094" sldId="325"/>
            <ac:spMk id="7" creationId="{6E4B4CD1-BD7E-90E8-9C13-BE083A520C60}"/>
          </ac:spMkLst>
        </pc:spChg>
        <pc:spChg chg="del">
          <ac:chgData name="Janelle Clendenon" userId="da17313139568148" providerId="LiveId" clId="{D3F2A46A-8EBF-458E-899F-660952C9DE47}" dt="2022-12-10T03:11:40.570" v="1971" actId="478"/>
          <ac:spMkLst>
            <pc:docMk/>
            <pc:sldMk cId="3169749094" sldId="325"/>
            <ac:spMk id="9" creationId="{4ADE1A67-741A-3F94-B986-953F565D7DA7}"/>
          </ac:spMkLst>
        </pc:spChg>
        <pc:spChg chg="del">
          <ac:chgData name="Janelle Clendenon" userId="da17313139568148" providerId="LiveId" clId="{D3F2A46A-8EBF-458E-899F-660952C9DE47}" dt="2022-12-10T03:11:40.570" v="1971" actId="478"/>
          <ac:spMkLst>
            <pc:docMk/>
            <pc:sldMk cId="3169749094" sldId="325"/>
            <ac:spMk id="10" creationId="{3A728994-2A52-10BF-EA4F-F2498EB85AA2}"/>
          </ac:spMkLst>
        </pc:spChg>
        <pc:spChg chg="del">
          <ac:chgData name="Janelle Clendenon" userId="da17313139568148" providerId="LiveId" clId="{D3F2A46A-8EBF-458E-899F-660952C9DE47}" dt="2022-12-10T03:11:40.570" v="1971" actId="478"/>
          <ac:spMkLst>
            <pc:docMk/>
            <pc:sldMk cId="3169749094" sldId="325"/>
            <ac:spMk id="12" creationId="{2B3D3B09-36A8-FBA5-80F4-538FF667E25E}"/>
          </ac:spMkLst>
        </pc:spChg>
        <pc:spChg chg="del">
          <ac:chgData name="Janelle Clendenon" userId="da17313139568148" providerId="LiveId" clId="{D3F2A46A-8EBF-458E-899F-660952C9DE47}" dt="2022-12-10T03:11:40.570" v="1971" actId="478"/>
          <ac:spMkLst>
            <pc:docMk/>
            <pc:sldMk cId="3169749094" sldId="325"/>
            <ac:spMk id="13" creationId="{017D5E79-8292-F8C4-67D2-CDF034FC7B12}"/>
          </ac:spMkLst>
        </pc:spChg>
        <pc:spChg chg="del">
          <ac:chgData name="Janelle Clendenon" userId="da17313139568148" providerId="LiveId" clId="{D3F2A46A-8EBF-458E-899F-660952C9DE47}" dt="2022-12-10T03:11:40.570" v="1971" actId="478"/>
          <ac:spMkLst>
            <pc:docMk/>
            <pc:sldMk cId="3169749094" sldId="325"/>
            <ac:spMk id="14" creationId="{662887F3-BCD2-380A-3C6A-32460FC3F6C5}"/>
          </ac:spMkLst>
        </pc:spChg>
        <pc:spChg chg="add mod">
          <ac:chgData name="Janelle Clendenon" userId="da17313139568148" providerId="LiveId" clId="{D3F2A46A-8EBF-458E-899F-660952C9DE47}" dt="2022-12-10T03:15:35.967" v="2006"/>
          <ac:spMkLst>
            <pc:docMk/>
            <pc:sldMk cId="3169749094" sldId="325"/>
            <ac:spMk id="15" creationId="{23D74718-1C4B-A603-DCAE-75865225F4D1}"/>
          </ac:spMkLst>
        </pc:spChg>
        <pc:spChg chg="add mod ord">
          <ac:chgData name="Janelle Clendenon" userId="da17313139568148" providerId="LiveId" clId="{D3F2A46A-8EBF-458E-899F-660952C9DE47}" dt="2022-12-10T03:15:35.967" v="2006"/>
          <ac:spMkLst>
            <pc:docMk/>
            <pc:sldMk cId="3169749094" sldId="325"/>
            <ac:spMk id="16" creationId="{0D485362-2D38-9A7C-1AB5-561367C14B4D}"/>
          </ac:spMkLst>
        </pc:spChg>
        <pc:spChg chg="mod">
          <ac:chgData name="Janelle Clendenon" userId="da17313139568148" providerId="LiveId" clId="{D3F2A46A-8EBF-458E-899F-660952C9DE47}" dt="2022-12-10T03:15:56.066" v="2008" actId="14100"/>
          <ac:spMkLst>
            <pc:docMk/>
            <pc:sldMk cId="3169749094" sldId="325"/>
            <ac:spMk id="18" creationId="{11119E75-1C8E-FEF3-BD14-E9BF2549030E}"/>
          </ac:spMkLst>
        </pc:spChg>
        <pc:spChg chg="mod">
          <ac:chgData name="Janelle Clendenon" userId="da17313139568148" providerId="LiveId" clId="{D3F2A46A-8EBF-458E-899F-660952C9DE47}" dt="2022-12-10T03:15:56.066" v="2008" actId="14100"/>
          <ac:spMkLst>
            <pc:docMk/>
            <pc:sldMk cId="3169749094" sldId="325"/>
            <ac:spMk id="19" creationId="{1C66D55D-6ABC-21FA-00FA-BBA47C5612CC}"/>
          </ac:spMkLst>
        </pc:spChg>
        <pc:spChg chg="mod">
          <ac:chgData name="Janelle Clendenon" userId="da17313139568148" providerId="LiveId" clId="{D3F2A46A-8EBF-458E-899F-660952C9DE47}" dt="2022-12-10T03:15:56.066" v="2008" actId="14100"/>
          <ac:spMkLst>
            <pc:docMk/>
            <pc:sldMk cId="3169749094" sldId="325"/>
            <ac:spMk id="29" creationId="{A1E19873-2A33-4C68-F64D-CD1683C890C6}"/>
          </ac:spMkLst>
        </pc:spChg>
        <pc:spChg chg="mod">
          <ac:chgData name="Janelle Clendenon" userId="da17313139568148" providerId="LiveId" clId="{D3F2A46A-8EBF-458E-899F-660952C9DE47}" dt="2022-12-10T03:15:56.066" v="2008" actId="14100"/>
          <ac:spMkLst>
            <pc:docMk/>
            <pc:sldMk cId="3169749094" sldId="325"/>
            <ac:spMk id="30" creationId="{2EE75C14-0CC9-4406-033B-CF6152283508}"/>
          </ac:spMkLst>
        </pc:spChg>
        <pc:spChg chg="mod">
          <ac:chgData name="Janelle Clendenon" userId="da17313139568148" providerId="LiveId" clId="{D3F2A46A-8EBF-458E-899F-660952C9DE47}" dt="2022-12-10T03:15:56.066" v="2008" actId="14100"/>
          <ac:spMkLst>
            <pc:docMk/>
            <pc:sldMk cId="3169749094" sldId="325"/>
            <ac:spMk id="31" creationId="{8D1D2C4D-5B43-23ED-33EE-770601D793FE}"/>
          </ac:spMkLst>
        </pc:spChg>
        <pc:spChg chg="mod">
          <ac:chgData name="Janelle Clendenon" userId="da17313139568148" providerId="LiveId" clId="{D3F2A46A-8EBF-458E-899F-660952C9DE47}" dt="2022-12-10T03:15:56.066" v="2008" actId="14100"/>
          <ac:spMkLst>
            <pc:docMk/>
            <pc:sldMk cId="3169749094" sldId="325"/>
            <ac:spMk id="32" creationId="{EF3A9B67-5242-1870-E632-8B364D560D23}"/>
          </ac:spMkLst>
        </pc:spChg>
        <pc:spChg chg="mod">
          <ac:chgData name="Janelle Clendenon" userId="da17313139568148" providerId="LiveId" clId="{D3F2A46A-8EBF-458E-899F-660952C9DE47}" dt="2022-12-10T03:15:56.066" v="2008" actId="14100"/>
          <ac:spMkLst>
            <pc:docMk/>
            <pc:sldMk cId="3169749094" sldId="325"/>
            <ac:spMk id="33" creationId="{949781AF-2A6C-5C1F-92D2-A4912962290C}"/>
          </ac:spMkLst>
        </pc:spChg>
        <pc:spChg chg="mod">
          <ac:chgData name="Janelle Clendenon" userId="da17313139568148" providerId="LiveId" clId="{D3F2A46A-8EBF-458E-899F-660952C9DE47}" dt="2022-12-10T03:15:56.066" v="2008" actId="14100"/>
          <ac:spMkLst>
            <pc:docMk/>
            <pc:sldMk cId="3169749094" sldId="325"/>
            <ac:spMk id="34" creationId="{DAD608A4-7998-C6A9-9241-A7EF890D8DC8}"/>
          </ac:spMkLst>
        </pc:spChg>
        <pc:spChg chg="mod">
          <ac:chgData name="Janelle Clendenon" userId="da17313139568148" providerId="LiveId" clId="{D3F2A46A-8EBF-458E-899F-660952C9DE47}" dt="2022-12-10T03:15:56.066" v="2008" actId="14100"/>
          <ac:spMkLst>
            <pc:docMk/>
            <pc:sldMk cId="3169749094" sldId="325"/>
            <ac:spMk id="35" creationId="{3C473D26-12F4-BB83-BB78-F8F8328C5A74}"/>
          </ac:spMkLst>
        </pc:spChg>
        <pc:spChg chg="mod">
          <ac:chgData name="Janelle Clendenon" userId="da17313139568148" providerId="LiveId" clId="{D3F2A46A-8EBF-458E-899F-660952C9DE47}" dt="2022-12-10T03:15:56.066" v="2008" actId="14100"/>
          <ac:spMkLst>
            <pc:docMk/>
            <pc:sldMk cId="3169749094" sldId="325"/>
            <ac:spMk id="36" creationId="{870BBDEF-2219-4673-5117-D9A9B71848A0}"/>
          </ac:spMkLst>
        </pc:spChg>
        <pc:spChg chg="mod">
          <ac:chgData name="Janelle Clendenon" userId="da17313139568148" providerId="LiveId" clId="{D3F2A46A-8EBF-458E-899F-660952C9DE47}" dt="2022-12-10T03:15:56.066" v="2008" actId="14100"/>
          <ac:spMkLst>
            <pc:docMk/>
            <pc:sldMk cId="3169749094" sldId="325"/>
            <ac:spMk id="41" creationId="{AA54B125-86C3-C531-7A0F-31042C7D947B}"/>
          </ac:spMkLst>
        </pc:spChg>
        <pc:spChg chg="mod">
          <ac:chgData name="Janelle Clendenon" userId="da17313139568148" providerId="LiveId" clId="{D3F2A46A-8EBF-458E-899F-660952C9DE47}" dt="2022-12-10T03:15:56.066" v="2008" actId="14100"/>
          <ac:spMkLst>
            <pc:docMk/>
            <pc:sldMk cId="3169749094" sldId="325"/>
            <ac:spMk id="42" creationId="{C806C512-35E6-C454-D0C6-9EE6564B5872}"/>
          </ac:spMkLst>
        </pc:spChg>
        <pc:spChg chg="mod">
          <ac:chgData name="Janelle Clendenon" userId="da17313139568148" providerId="LiveId" clId="{D3F2A46A-8EBF-458E-899F-660952C9DE47}" dt="2022-12-10T03:15:56.066" v="2008" actId="14100"/>
          <ac:spMkLst>
            <pc:docMk/>
            <pc:sldMk cId="3169749094" sldId="325"/>
            <ac:spMk id="43" creationId="{324B7D06-6CF9-57EE-8657-D2631E3F93EB}"/>
          </ac:spMkLst>
        </pc:spChg>
        <pc:spChg chg="mod">
          <ac:chgData name="Janelle Clendenon" userId="da17313139568148" providerId="LiveId" clId="{D3F2A46A-8EBF-458E-899F-660952C9DE47}" dt="2022-12-10T03:15:56.066" v="2008" actId="14100"/>
          <ac:spMkLst>
            <pc:docMk/>
            <pc:sldMk cId="3169749094" sldId="325"/>
            <ac:spMk id="44" creationId="{E7BA39EB-6AC3-C9E8-3993-85FBA359FAF1}"/>
          </ac:spMkLst>
        </pc:spChg>
        <pc:grpChg chg="mod">
          <ac:chgData name="Janelle Clendenon" userId="da17313139568148" providerId="LiveId" clId="{D3F2A46A-8EBF-458E-899F-660952C9DE47}" dt="2022-12-10T03:15:35.967" v="2006"/>
          <ac:grpSpMkLst>
            <pc:docMk/>
            <pc:sldMk cId="3169749094" sldId="325"/>
            <ac:grpSpMk id="1" creationId="{00000000-0000-0000-0000-000000000000}"/>
          </ac:grpSpMkLst>
        </pc:grpChg>
        <pc:grpChg chg="add del mod">
          <ac:chgData name="Janelle Clendenon" userId="da17313139568148" providerId="LiveId" clId="{D3F2A46A-8EBF-458E-899F-660952C9DE47}" dt="2022-12-10T03:16:29.369" v="2009" actId="478"/>
          <ac:grpSpMkLst>
            <pc:docMk/>
            <pc:sldMk cId="3169749094" sldId="325"/>
            <ac:grpSpMk id="17" creationId="{12ED535B-448C-C244-3A57-8E95CB8C7725}"/>
          </ac:grpSpMkLst>
        </pc:grpChg>
        <pc:grpChg chg="mod">
          <ac:chgData name="Janelle Clendenon" userId="da17313139568148" providerId="LiveId" clId="{D3F2A46A-8EBF-458E-899F-660952C9DE47}" dt="2022-12-10T03:15:56.066" v="2008" actId="14100"/>
          <ac:grpSpMkLst>
            <pc:docMk/>
            <pc:sldMk cId="3169749094" sldId="325"/>
            <ac:grpSpMk id="20" creationId="{99AADE61-D811-B160-66DE-FB10BA66A451}"/>
          </ac:grpSpMkLst>
        </pc:grpChg>
        <pc:grpChg chg="mod">
          <ac:chgData name="Janelle Clendenon" userId="da17313139568148" providerId="LiveId" clId="{D3F2A46A-8EBF-458E-899F-660952C9DE47}" dt="2022-12-10T03:15:56.066" v="2008" actId="14100"/>
          <ac:grpSpMkLst>
            <pc:docMk/>
            <pc:sldMk cId="3169749094" sldId="325"/>
            <ac:grpSpMk id="21" creationId="{08D9184C-1C0E-BD20-17B3-698EB4C79A9B}"/>
          </ac:grpSpMkLst>
        </pc:grpChg>
        <pc:grpChg chg="mod">
          <ac:chgData name="Janelle Clendenon" userId="da17313139568148" providerId="LiveId" clId="{D3F2A46A-8EBF-458E-899F-660952C9DE47}" dt="2022-12-10T03:15:56.066" v="2008" actId="14100"/>
          <ac:grpSpMkLst>
            <pc:docMk/>
            <pc:sldMk cId="3169749094" sldId="325"/>
            <ac:grpSpMk id="22" creationId="{9A398A95-6DF5-2050-5B90-0A6785EB76E0}"/>
          </ac:grpSpMkLst>
        </pc:grpChg>
        <pc:grpChg chg="mod">
          <ac:chgData name="Janelle Clendenon" userId="da17313139568148" providerId="LiveId" clId="{D3F2A46A-8EBF-458E-899F-660952C9DE47}" dt="2022-12-10T03:15:56.066" v="2008" actId="14100"/>
          <ac:grpSpMkLst>
            <pc:docMk/>
            <pc:sldMk cId="3169749094" sldId="325"/>
            <ac:grpSpMk id="23" creationId="{7AC841E7-AFD0-61F7-F717-391CF0605826}"/>
          </ac:grpSpMkLst>
        </pc:grpChg>
        <pc:grpChg chg="mod">
          <ac:chgData name="Janelle Clendenon" userId="da17313139568148" providerId="LiveId" clId="{D3F2A46A-8EBF-458E-899F-660952C9DE47}" dt="2022-12-10T03:15:56.066" v="2008" actId="14100"/>
          <ac:grpSpMkLst>
            <pc:docMk/>
            <pc:sldMk cId="3169749094" sldId="325"/>
            <ac:grpSpMk id="24" creationId="{955D134E-FC66-6F20-15BC-A402D7A57AD4}"/>
          </ac:grpSpMkLst>
        </pc:grpChg>
        <pc:grpChg chg="mod">
          <ac:chgData name="Janelle Clendenon" userId="da17313139568148" providerId="LiveId" clId="{D3F2A46A-8EBF-458E-899F-660952C9DE47}" dt="2022-12-10T03:15:56.066" v="2008" actId="14100"/>
          <ac:grpSpMkLst>
            <pc:docMk/>
            <pc:sldMk cId="3169749094" sldId="325"/>
            <ac:grpSpMk id="25" creationId="{6B934540-8B68-34F3-3F94-D5AC15A643BB}"/>
          </ac:grpSpMkLst>
        </pc:grpChg>
        <pc:grpChg chg="mod">
          <ac:chgData name="Janelle Clendenon" userId="da17313139568148" providerId="LiveId" clId="{D3F2A46A-8EBF-458E-899F-660952C9DE47}" dt="2022-12-10T03:15:56.066" v="2008" actId="14100"/>
          <ac:grpSpMkLst>
            <pc:docMk/>
            <pc:sldMk cId="3169749094" sldId="325"/>
            <ac:grpSpMk id="26" creationId="{9FA92FF4-FFEC-9857-47F9-343FB9DFDC69}"/>
          </ac:grpSpMkLst>
        </pc:grpChg>
        <pc:grpChg chg="mod">
          <ac:chgData name="Janelle Clendenon" userId="da17313139568148" providerId="LiveId" clId="{D3F2A46A-8EBF-458E-899F-660952C9DE47}" dt="2022-12-10T03:15:56.066" v="2008" actId="14100"/>
          <ac:grpSpMkLst>
            <pc:docMk/>
            <pc:sldMk cId="3169749094" sldId="325"/>
            <ac:grpSpMk id="27" creationId="{31C2F44E-1854-17FA-A17B-75013151822D}"/>
          </ac:grpSpMkLst>
        </pc:grpChg>
        <pc:grpChg chg="mod">
          <ac:chgData name="Janelle Clendenon" userId="da17313139568148" providerId="LiveId" clId="{D3F2A46A-8EBF-458E-899F-660952C9DE47}" dt="2022-12-10T03:15:56.066" v="2008" actId="14100"/>
          <ac:grpSpMkLst>
            <pc:docMk/>
            <pc:sldMk cId="3169749094" sldId="325"/>
            <ac:grpSpMk id="28" creationId="{8DF0A7A1-6504-4678-6A05-EEB6B04E1B1C}"/>
          </ac:grpSpMkLst>
        </pc:grpChg>
        <pc:grpChg chg="mod">
          <ac:chgData name="Janelle Clendenon" userId="da17313139568148" providerId="LiveId" clId="{D3F2A46A-8EBF-458E-899F-660952C9DE47}" dt="2022-12-10T03:15:56.066" v="2008" actId="14100"/>
          <ac:grpSpMkLst>
            <pc:docMk/>
            <pc:sldMk cId="3169749094" sldId="325"/>
            <ac:grpSpMk id="37" creationId="{D1AC8643-114C-F1E5-BDBD-8841951BBACA}"/>
          </ac:grpSpMkLst>
        </pc:grpChg>
        <pc:grpChg chg="mod">
          <ac:chgData name="Janelle Clendenon" userId="da17313139568148" providerId="LiveId" clId="{D3F2A46A-8EBF-458E-899F-660952C9DE47}" dt="2022-12-10T03:15:56.066" v="2008" actId="14100"/>
          <ac:grpSpMkLst>
            <pc:docMk/>
            <pc:sldMk cId="3169749094" sldId="325"/>
            <ac:grpSpMk id="38" creationId="{9E6B7CE7-C1CA-8AA3-5B43-53540B9236EF}"/>
          </ac:grpSpMkLst>
        </pc:grpChg>
        <pc:grpChg chg="mod">
          <ac:chgData name="Janelle Clendenon" userId="da17313139568148" providerId="LiveId" clId="{D3F2A46A-8EBF-458E-899F-660952C9DE47}" dt="2022-12-10T03:15:56.066" v="2008" actId="14100"/>
          <ac:grpSpMkLst>
            <pc:docMk/>
            <pc:sldMk cId="3169749094" sldId="325"/>
            <ac:grpSpMk id="39" creationId="{05734C4E-9887-5A2C-2E19-4A55E2869DB1}"/>
          </ac:grpSpMkLst>
        </pc:grpChg>
        <pc:grpChg chg="mod">
          <ac:chgData name="Janelle Clendenon" userId="da17313139568148" providerId="LiveId" clId="{D3F2A46A-8EBF-458E-899F-660952C9DE47}" dt="2022-12-10T03:15:56.066" v="2008" actId="14100"/>
          <ac:grpSpMkLst>
            <pc:docMk/>
            <pc:sldMk cId="3169749094" sldId="325"/>
            <ac:grpSpMk id="40" creationId="{B1B9D539-27C1-E847-4063-17283957ACC1}"/>
          </ac:grpSpMkLst>
        </pc:grpChg>
        <pc:graphicFrameChg chg="add mod">
          <ac:chgData name="Janelle Clendenon" userId="da17313139568148" providerId="LiveId" clId="{D3F2A46A-8EBF-458E-899F-660952C9DE47}" dt="2022-12-10T03:15:35.967" v="2006"/>
          <ac:graphicFrameMkLst>
            <pc:docMk/>
            <pc:sldMk cId="3169749094" sldId="325"/>
            <ac:graphicFrameMk id="8" creationId="{BA7A8DEC-44BF-BB00-7236-797D528C1B56}"/>
          </ac:graphicFrameMkLst>
        </pc:graphicFrameChg>
        <pc:picChg chg="del">
          <ac:chgData name="Janelle Clendenon" userId="da17313139568148" providerId="LiveId" clId="{D3F2A46A-8EBF-458E-899F-660952C9DE47}" dt="2022-12-10T03:11:41.934" v="1972" actId="478"/>
          <ac:picMkLst>
            <pc:docMk/>
            <pc:sldMk cId="3169749094" sldId="325"/>
            <ac:picMk id="5" creationId="{8E678142-C150-2F5A-AD19-63CEF77A8189}"/>
          </ac:picMkLst>
        </pc:picChg>
        <pc:picChg chg="add mod">
          <ac:chgData name="Janelle Clendenon" userId="da17313139568148" providerId="LiveId" clId="{D3F2A46A-8EBF-458E-899F-660952C9DE47}" dt="2022-12-10T15:27:24.738" v="2661" actId="1076"/>
          <ac:picMkLst>
            <pc:docMk/>
            <pc:sldMk cId="3169749094" sldId="325"/>
            <ac:picMk id="5" creationId="{DE0A4790-6BF3-CC41-0442-85A66229B68F}"/>
          </ac:picMkLst>
        </pc:picChg>
        <pc:picChg chg="del">
          <ac:chgData name="Janelle Clendenon" userId="da17313139568148" providerId="LiveId" clId="{D3F2A46A-8EBF-458E-899F-660952C9DE47}" dt="2022-12-10T03:11:37.658" v="1970" actId="478"/>
          <ac:picMkLst>
            <pc:docMk/>
            <pc:sldMk cId="3169749094" sldId="325"/>
            <ac:picMk id="11" creationId="{4C775116-034D-06C6-8A95-EE1609DC5467}"/>
          </ac:picMkLst>
        </pc:picChg>
        <pc:picChg chg="mod">
          <ac:chgData name="Janelle Clendenon" userId="da17313139568148" providerId="LiveId" clId="{D3F2A46A-8EBF-458E-899F-660952C9DE47}" dt="2022-12-10T03:15:56.066" v="2008" actId="14100"/>
          <ac:picMkLst>
            <pc:docMk/>
            <pc:sldMk cId="3169749094" sldId="325"/>
            <ac:picMk id="3080" creationId="{35CD97DF-38AC-BF69-A1DD-3B67E6D98B41}"/>
          </ac:picMkLst>
        </pc:picChg>
        <pc:picChg chg="mod">
          <ac:chgData name="Janelle Clendenon" userId="da17313139568148" providerId="LiveId" clId="{D3F2A46A-8EBF-458E-899F-660952C9DE47}" dt="2022-12-10T03:15:56.066" v="2008" actId="14100"/>
          <ac:picMkLst>
            <pc:docMk/>
            <pc:sldMk cId="3169749094" sldId="325"/>
            <ac:picMk id="3081" creationId="{FF6F83DC-C955-4A01-25A4-BEAB56B41220}"/>
          </ac:picMkLst>
        </pc:picChg>
        <pc:picChg chg="mod">
          <ac:chgData name="Janelle Clendenon" userId="da17313139568148" providerId="LiveId" clId="{D3F2A46A-8EBF-458E-899F-660952C9DE47}" dt="2022-12-10T03:15:56.066" v="2008" actId="14100"/>
          <ac:picMkLst>
            <pc:docMk/>
            <pc:sldMk cId="3169749094" sldId="325"/>
            <ac:picMk id="3084" creationId="{8ECB6E81-D54E-3A02-B654-F3F0671E8C3E}"/>
          </ac:picMkLst>
        </pc:picChg>
        <pc:picChg chg="mod">
          <ac:chgData name="Janelle Clendenon" userId="da17313139568148" providerId="LiveId" clId="{D3F2A46A-8EBF-458E-899F-660952C9DE47}" dt="2022-12-10T03:15:56.066" v="2008" actId="14100"/>
          <ac:picMkLst>
            <pc:docMk/>
            <pc:sldMk cId="3169749094" sldId="325"/>
            <ac:picMk id="3085" creationId="{96C1E41B-0AF9-0484-41AB-1E8E437DA541}"/>
          </ac:picMkLst>
        </pc:picChg>
        <pc:picChg chg="mod">
          <ac:chgData name="Janelle Clendenon" userId="da17313139568148" providerId="LiveId" clId="{D3F2A46A-8EBF-458E-899F-660952C9DE47}" dt="2022-12-10T03:15:56.066" v="2008" actId="14100"/>
          <ac:picMkLst>
            <pc:docMk/>
            <pc:sldMk cId="3169749094" sldId="325"/>
            <ac:picMk id="3088" creationId="{D6F8C577-E609-BC3C-49E5-46FBD289C281}"/>
          </ac:picMkLst>
        </pc:picChg>
        <pc:picChg chg="mod">
          <ac:chgData name="Janelle Clendenon" userId="da17313139568148" providerId="LiveId" clId="{D3F2A46A-8EBF-458E-899F-660952C9DE47}" dt="2022-12-10T03:15:56.066" v="2008" actId="14100"/>
          <ac:picMkLst>
            <pc:docMk/>
            <pc:sldMk cId="3169749094" sldId="325"/>
            <ac:picMk id="3089" creationId="{4C6AB1CD-AEF0-B5CE-1AB0-79F024DE73DC}"/>
          </ac:picMkLst>
        </pc:picChg>
        <pc:picChg chg="mod">
          <ac:chgData name="Janelle Clendenon" userId="da17313139568148" providerId="LiveId" clId="{D3F2A46A-8EBF-458E-899F-660952C9DE47}" dt="2022-12-10T03:15:56.066" v="2008" actId="14100"/>
          <ac:picMkLst>
            <pc:docMk/>
            <pc:sldMk cId="3169749094" sldId="325"/>
            <ac:picMk id="3092" creationId="{90E2EED0-DE52-CD13-C2CB-0415630E470D}"/>
          </ac:picMkLst>
        </pc:picChg>
        <pc:picChg chg="mod">
          <ac:chgData name="Janelle Clendenon" userId="da17313139568148" providerId="LiveId" clId="{D3F2A46A-8EBF-458E-899F-660952C9DE47}" dt="2022-12-10T03:15:56.066" v="2008" actId="14100"/>
          <ac:picMkLst>
            <pc:docMk/>
            <pc:sldMk cId="3169749094" sldId="325"/>
            <ac:picMk id="3093" creationId="{A886FFDB-A35A-ABD0-9286-AA64F3A7B06E}"/>
          </ac:picMkLst>
        </pc:picChg>
        <pc:picChg chg="mod">
          <ac:chgData name="Janelle Clendenon" userId="da17313139568148" providerId="LiveId" clId="{D3F2A46A-8EBF-458E-899F-660952C9DE47}" dt="2022-12-10T03:15:56.066" v="2008" actId="14100"/>
          <ac:picMkLst>
            <pc:docMk/>
            <pc:sldMk cId="3169749094" sldId="325"/>
            <ac:picMk id="3096" creationId="{9BEAFDCD-E0B8-B49F-7479-ED8D97B7BB92}"/>
          </ac:picMkLst>
        </pc:picChg>
        <pc:picChg chg="mod">
          <ac:chgData name="Janelle Clendenon" userId="da17313139568148" providerId="LiveId" clId="{D3F2A46A-8EBF-458E-899F-660952C9DE47}" dt="2022-12-10T03:15:56.066" v="2008" actId="14100"/>
          <ac:picMkLst>
            <pc:docMk/>
            <pc:sldMk cId="3169749094" sldId="325"/>
            <ac:picMk id="3097" creationId="{1A3428FC-CFA8-D74E-EC0B-A427B1C18108}"/>
          </ac:picMkLst>
        </pc:picChg>
        <pc:picChg chg="mod">
          <ac:chgData name="Janelle Clendenon" userId="da17313139568148" providerId="LiveId" clId="{D3F2A46A-8EBF-458E-899F-660952C9DE47}" dt="2022-12-10T03:15:56.066" v="2008" actId="14100"/>
          <ac:picMkLst>
            <pc:docMk/>
            <pc:sldMk cId="3169749094" sldId="325"/>
            <ac:picMk id="3100" creationId="{9ECA7781-FD40-E7FA-99F9-8EC17BE58B00}"/>
          </ac:picMkLst>
        </pc:picChg>
        <pc:picChg chg="mod">
          <ac:chgData name="Janelle Clendenon" userId="da17313139568148" providerId="LiveId" clId="{D3F2A46A-8EBF-458E-899F-660952C9DE47}" dt="2022-12-10T03:15:56.066" v="2008" actId="14100"/>
          <ac:picMkLst>
            <pc:docMk/>
            <pc:sldMk cId="3169749094" sldId="325"/>
            <ac:picMk id="3101" creationId="{5A55EC08-532D-FEC9-3CE0-50815FBA6F6F}"/>
          </ac:picMkLst>
        </pc:picChg>
        <pc:picChg chg="mod">
          <ac:chgData name="Janelle Clendenon" userId="da17313139568148" providerId="LiveId" clId="{D3F2A46A-8EBF-458E-899F-660952C9DE47}" dt="2022-12-10T03:15:56.066" v="2008" actId="14100"/>
          <ac:picMkLst>
            <pc:docMk/>
            <pc:sldMk cId="3169749094" sldId="325"/>
            <ac:picMk id="3104" creationId="{0A13E8A4-6551-C45E-960F-4E2AB798BCB3}"/>
          </ac:picMkLst>
        </pc:picChg>
        <pc:picChg chg="mod">
          <ac:chgData name="Janelle Clendenon" userId="da17313139568148" providerId="LiveId" clId="{D3F2A46A-8EBF-458E-899F-660952C9DE47}" dt="2022-12-10T03:15:56.066" v="2008" actId="14100"/>
          <ac:picMkLst>
            <pc:docMk/>
            <pc:sldMk cId="3169749094" sldId="325"/>
            <ac:picMk id="3105" creationId="{95919F0E-0B49-1C22-5CBF-41F49C359626}"/>
          </ac:picMkLst>
        </pc:picChg>
        <pc:picChg chg="mod">
          <ac:chgData name="Janelle Clendenon" userId="da17313139568148" providerId="LiveId" clId="{D3F2A46A-8EBF-458E-899F-660952C9DE47}" dt="2022-12-10T03:15:56.066" v="2008" actId="14100"/>
          <ac:picMkLst>
            <pc:docMk/>
            <pc:sldMk cId="3169749094" sldId="325"/>
            <ac:picMk id="3108" creationId="{F445240D-A1C3-E3BD-AFA7-68D305E75E34}"/>
          </ac:picMkLst>
        </pc:picChg>
        <pc:picChg chg="mod">
          <ac:chgData name="Janelle Clendenon" userId="da17313139568148" providerId="LiveId" clId="{D3F2A46A-8EBF-458E-899F-660952C9DE47}" dt="2022-12-10T03:15:56.066" v="2008" actId="14100"/>
          <ac:picMkLst>
            <pc:docMk/>
            <pc:sldMk cId="3169749094" sldId="325"/>
            <ac:picMk id="3109" creationId="{956C20C3-0DFB-C66D-A6C0-B70198A57619}"/>
          </ac:picMkLst>
        </pc:picChg>
        <pc:picChg chg="mod">
          <ac:chgData name="Janelle Clendenon" userId="da17313139568148" providerId="LiveId" clId="{D3F2A46A-8EBF-458E-899F-660952C9DE47}" dt="2022-12-10T03:15:56.066" v="2008" actId="14100"/>
          <ac:picMkLst>
            <pc:docMk/>
            <pc:sldMk cId="3169749094" sldId="325"/>
            <ac:picMk id="3112" creationId="{919E5EE0-4361-BC8A-9294-7D4981B7480C}"/>
          </ac:picMkLst>
        </pc:picChg>
        <pc:picChg chg="mod">
          <ac:chgData name="Janelle Clendenon" userId="da17313139568148" providerId="LiveId" clId="{D3F2A46A-8EBF-458E-899F-660952C9DE47}" dt="2022-12-10T03:15:56.066" v="2008" actId="14100"/>
          <ac:picMkLst>
            <pc:docMk/>
            <pc:sldMk cId="3169749094" sldId="325"/>
            <ac:picMk id="3113" creationId="{4BBC0EF1-78B6-EB47-55D8-7AB963215A7E}"/>
          </ac:picMkLst>
        </pc:picChg>
        <pc:picChg chg="mod">
          <ac:chgData name="Janelle Clendenon" userId="da17313139568148" providerId="LiveId" clId="{D3F2A46A-8EBF-458E-899F-660952C9DE47}" dt="2022-12-10T03:15:56.066" v="2008" actId="14100"/>
          <ac:picMkLst>
            <pc:docMk/>
            <pc:sldMk cId="3169749094" sldId="325"/>
            <ac:picMk id="3116" creationId="{4C3C209F-FE6B-3D4B-11CB-6344A0E24B2D}"/>
          </ac:picMkLst>
        </pc:picChg>
        <pc:picChg chg="mod">
          <ac:chgData name="Janelle Clendenon" userId="da17313139568148" providerId="LiveId" clId="{D3F2A46A-8EBF-458E-899F-660952C9DE47}" dt="2022-12-10T03:15:56.066" v="2008" actId="14100"/>
          <ac:picMkLst>
            <pc:docMk/>
            <pc:sldMk cId="3169749094" sldId="325"/>
            <ac:picMk id="3117" creationId="{BE65938F-B8D8-136F-ED58-5AA1238C845A}"/>
          </ac:picMkLst>
        </pc:picChg>
        <pc:picChg chg="mod">
          <ac:chgData name="Janelle Clendenon" userId="da17313139568148" providerId="LiveId" clId="{D3F2A46A-8EBF-458E-899F-660952C9DE47}" dt="2022-12-10T03:15:56.066" v="2008" actId="14100"/>
          <ac:picMkLst>
            <pc:docMk/>
            <pc:sldMk cId="3169749094" sldId="325"/>
            <ac:picMk id="3120" creationId="{F92171FF-C048-0C4B-DBD0-00E9FE0D20D8}"/>
          </ac:picMkLst>
        </pc:picChg>
        <pc:picChg chg="mod">
          <ac:chgData name="Janelle Clendenon" userId="da17313139568148" providerId="LiveId" clId="{D3F2A46A-8EBF-458E-899F-660952C9DE47}" dt="2022-12-10T03:15:56.066" v="2008" actId="14100"/>
          <ac:picMkLst>
            <pc:docMk/>
            <pc:sldMk cId="3169749094" sldId="325"/>
            <ac:picMk id="3121" creationId="{6B79FE6B-4DF6-54FE-0F36-4954242F620B}"/>
          </ac:picMkLst>
        </pc:picChg>
        <pc:picChg chg="mod">
          <ac:chgData name="Janelle Clendenon" userId="da17313139568148" providerId="LiveId" clId="{D3F2A46A-8EBF-458E-899F-660952C9DE47}" dt="2022-12-10T03:15:56.066" v="2008" actId="14100"/>
          <ac:picMkLst>
            <pc:docMk/>
            <pc:sldMk cId="3169749094" sldId="325"/>
            <ac:picMk id="3124" creationId="{7B30BAC3-E051-FCF1-3258-624C7F10A148}"/>
          </ac:picMkLst>
        </pc:picChg>
        <pc:picChg chg="mod">
          <ac:chgData name="Janelle Clendenon" userId="da17313139568148" providerId="LiveId" clId="{D3F2A46A-8EBF-458E-899F-660952C9DE47}" dt="2022-12-10T03:15:56.066" v="2008" actId="14100"/>
          <ac:picMkLst>
            <pc:docMk/>
            <pc:sldMk cId="3169749094" sldId="325"/>
            <ac:picMk id="3125" creationId="{486961D2-A1EC-48F0-3222-C5CE752F4162}"/>
          </ac:picMkLst>
        </pc:picChg>
        <pc:picChg chg="add mod">
          <ac:chgData name="Janelle Clendenon" userId="da17313139568148" providerId="LiveId" clId="{D3F2A46A-8EBF-458E-899F-660952C9DE47}" dt="2022-12-10T03:16:50.499" v="2015" actId="167"/>
          <ac:picMkLst>
            <pc:docMk/>
            <pc:sldMk cId="3169749094" sldId="325"/>
            <ac:picMk id="3126" creationId="{ADC702F4-106C-7610-E36C-E1E0593AB827}"/>
          </ac:picMkLst>
        </pc:picChg>
      </pc:sldChg>
      <pc:sldChg chg="add">
        <pc:chgData name="Janelle Clendenon" userId="da17313139568148" providerId="LiveId" clId="{D3F2A46A-8EBF-458E-899F-660952C9DE47}" dt="2022-12-10T15:09:24.184" v="2016"/>
        <pc:sldMkLst>
          <pc:docMk/>
          <pc:sldMk cId="4061720567" sldId="335"/>
        </pc:sldMkLst>
      </pc:sldChg>
      <pc:sldChg chg="new del">
        <pc:chgData name="Janelle Clendenon" userId="da17313139568148" providerId="LiveId" clId="{D3F2A46A-8EBF-458E-899F-660952C9DE47}" dt="2022-12-10T15:34:26.185" v="2665" actId="47"/>
        <pc:sldMkLst>
          <pc:docMk/>
          <pc:sldMk cId="1635188051" sldId="336"/>
        </pc:sldMkLst>
      </pc:sldChg>
      <pc:sldChg chg="modSp add mod">
        <pc:chgData name="Janelle Clendenon" userId="da17313139568148" providerId="LiveId" clId="{D3F2A46A-8EBF-458E-899F-660952C9DE47}" dt="2022-12-10T15:26:18.248" v="2653" actId="20577"/>
        <pc:sldMkLst>
          <pc:docMk/>
          <pc:sldMk cId="1729810629" sldId="337"/>
        </pc:sldMkLst>
        <pc:spChg chg="mod">
          <ac:chgData name="Janelle Clendenon" userId="da17313139568148" providerId="LiveId" clId="{D3F2A46A-8EBF-458E-899F-660952C9DE47}" dt="2022-12-10T15:26:18.248" v="2653" actId="20577"/>
          <ac:spMkLst>
            <pc:docMk/>
            <pc:sldMk cId="1729810629" sldId="337"/>
            <ac:spMk id="2" creationId="{EF9774AC-871E-3325-CB1F-CDF141A1437D}"/>
          </ac:spMkLst>
        </pc:spChg>
        <pc:spChg chg="mod">
          <ac:chgData name="Janelle Clendenon" userId="da17313139568148" providerId="LiveId" clId="{D3F2A46A-8EBF-458E-899F-660952C9DE47}" dt="2022-12-10T15:25:05.938" v="2619" actId="20577"/>
          <ac:spMkLst>
            <pc:docMk/>
            <pc:sldMk cId="1729810629" sldId="337"/>
            <ac:spMk id="3" creationId="{5588D517-6E87-01D6-B092-C9C999E8210A}"/>
          </ac:spMkLst>
        </pc:spChg>
        <pc:spChg chg="mod">
          <ac:chgData name="Janelle Clendenon" userId="da17313139568148" providerId="LiveId" clId="{D3F2A46A-8EBF-458E-899F-660952C9DE47}" dt="2022-12-10T15:25:41.734" v="2648" actId="3062"/>
          <ac:spMkLst>
            <pc:docMk/>
            <pc:sldMk cId="1729810629" sldId="337"/>
            <ac:spMk id="4" creationId="{1199C3B0-3D22-F17F-8F2C-17F04C92F2DC}"/>
          </ac:spMkLst>
        </pc:spChg>
      </pc:sldChg>
    </pc:docChg>
  </pc:docChgLst>
  <pc:docChgLst>
    <pc:chgData name="Janelle Clendenon" userId="da17313139568148" providerId="LiveId" clId="{2154FDAB-8364-4CCA-B3F2-0CF379F66D9F}"/>
    <pc:docChg chg="addSld modSld sldOrd">
      <pc:chgData name="Janelle Clendenon" userId="da17313139568148" providerId="LiveId" clId="{2154FDAB-8364-4CCA-B3F2-0CF379F66D9F}" dt="2024-11-15T23:55:27.998" v="6"/>
      <pc:docMkLst>
        <pc:docMk/>
      </pc:docMkLst>
      <pc:sldChg chg="setBg">
        <pc:chgData name="Janelle Clendenon" userId="da17313139568148" providerId="LiveId" clId="{2154FDAB-8364-4CCA-B3F2-0CF379F66D9F}" dt="2024-11-15T23:54:20.996" v="2"/>
        <pc:sldMkLst>
          <pc:docMk/>
          <pc:sldMk cId="581527545" sldId="259"/>
        </pc:sldMkLst>
      </pc:sldChg>
      <pc:sldChg chg="ord">
        <pc:chgData name="Janelle Clendenon" userId="da17313139568148" providerId="LiveId" clId="{2154FDAB-8364-4CCA-B3F2-0CF379F66D9F}" dt="2024-11-15T23:55:27.998" v="6"/>
        <pc:sldMkLst>
          <pc:docMk/>
          <pc:sldMk cId="2428633727" sldId="300"/>
        </pc:sldMkLst>
      </pc:sldChg>
      <pc:sldChg chg="setBg">
        <pc:chgData name="Janelle Clendenon" userId="da17313139568148" providerId="LiveId" clId="{2154FDAB-8364-4CCA-B3F2-0CF379F66D9F}" dt="2024-11-15T23:54:20.996" v="2"/>
        <pc:sldMkLst>
          <pc:docMk/>
          <pc:sldMk cId="716259303" sldId="316"/>
        </pc:sldMkLst>
      </pc:sldChg>
      <pc:sldChg chg="addSp modSp new ord">
        <pc:chgData name="Janelle Clendenon" userId="da17313139568148" providerId="LiveId" clId="{2154FDAB-8364-4CCA-B3F2-0CF379F66D9F}" dt="2024-11-15T23:54:27.727" v="4"/>
        <pc:sldMkLst>
          <pc:docMk/>
          <pc:sldMk cId="1241906560" sldId="338"/>
        </pc:sldMkLst>
        <pc:spChg chg="add mod">
          <ac:chgData name="Janelle Clendenon" userId="da17313139568148" providerId="LiveId" clId="{2154FDAB-8364-4CCA-B3F2-0CF379F66D9F}" dt="2024-11-15T23:53:47.196" v="1"/>
          <ac:spMkLst>
            <pc:docMk/>
            <pc:sldMk cId="1241906560" sldId="338"/>
            <ac:spMk id="3" creationId="{1E1F3A09-66DC-007D-6811-AA8C9DE5928A}"/>
          </ac:spMkLst>
        </pc:spChg>
        <pc:picChg chg="add mod">
          <ac:chgData name="Janelle Clendenon" userId="da17313139568148" providerId="LiveId" clId="{2154FDAB-8364-4CCA-B3F2-0CF379F66D9F}" dt="2024-11-15T23:53:47.196" v="1"/>
          <ac:picMkLst>
            <pc:docMk/>
            <pc:sldMk cId="1241906560" sldId="338"/>
            <ac:picMk id="2" creationId="{18FEE874-08F5-743A-3185-51B3B1F472F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3527-9127-4220-8470-6B1E018BB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16A109-5811-4654-883F-470908632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E575D6-B239-421F-A16C-7AA4E1FA0878}"/>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C73BE7B7-08C6-4E82-A9DD-681C422F9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A223-EA6E-43E5-9920-412D12E677F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879510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95FC3-D922-4D8D-B41B-C05DFF302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0BAC73-30E1-4868-9FEF-EEA58F1276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12B84-BA85-44E9-A7BF-4E09E155D3D2}"/>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3789F426-A381-4769-B482-A6BC9C9BD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B7888-9C96-4176-842A-07C1F9CC3633}"/>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3881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B24F-73A5-40A0-BFDC-659225FFF7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AFB470-EDDD-4EF2-8D5C-2BE7F4C612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6EED36-0B9F-40E2-9A3F-AE623C9C9495}"/>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EE1CD971-7276-423B-ABCD-7784435D3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8B503-6EE9-4770-A392-CCAECF1CC61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63536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D0B1-FF93-4889-97CE-6D01F7BE6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ECD6ED-3897-4A6C-AA42-AC0B1825B2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CCFF94-6370-45D3-A8E6-BB12857214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DD160A-1AA7-4B46-B890-D66987D49EAA}"/>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6" name="Footer Placeholder 5">
            <a:extLst>
              <a:ext uri="{FF2B5EF4-FFF2-40B4-BE49-F238E27FC236}">
                <a16:creationId xmlns:a16="http://schemas.microsoft.com/office/drawing/2014/main" id="{3939FEEA-CCB0-4A5C-B044-D2B77AFA7F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D1C810-7F20-48F0-8C7F-E3F6468A5B7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277687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DF10-E0E6-47A4-9A50-9BB59ADB0D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EFEE5E-B82A-4D0B-A564-9EAA449D56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8D79C0-6FC2-4A42-8D61-EB57C1F1A5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5B5DD3-F9CC-48D1-A023-C8F6498BAA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2267FF-FA73-410B-A1B8-B144BF0670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12A4B2-38E1-4132-82FC-D263AC6DDDEA}"/>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8" name="Footer Placeholder 7">
            <a:extLst>
              <a:ext uri="{FF2B5EF4-FFF2-40B4-BE49-F238E27FC236}">
                <a16:creationId xmlns:a16="http://schemas.microsoft.com/office/drawing/2014/main" id="{CF257B02-1E8A-4D47-BE8C-FE8A5C5D15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1359B4-D51E-47F7-9ED7-84D86CE67E1B}"/>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50314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D68-9AA9-4D9B-9517-3873A049CD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DAFD06-B578-47D9-879E-281B7AA7F2D5}"/>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4" name="Footer Placeholder 3">
            <a:extLst>
              <a:ext uri="{FF2B5EF4-FFF2-40B4-BE49-F238E27FC236}">
                <a16:creationId xmlns:a16="http://schemas.microsoft.com/office/drawing/2014/main" id="{155F9851-A251-4BD3-BB78-D59D72AC65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3E5F5C-7FDC-4F42-AA18-E946840CEDAA}"/>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364951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A74C79-D901-49A0-9DCC-5A07C79CE1B6}"/>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3" name="Footer Placeholder 2">
            <a:extLst>
              <a:ext uri="{FF2B5EF4-FFF2-40B4-BE49-F238E27FC236}">
                <a16:creationId xmlns:a16="http://schemas.microsoft.com/office/drawing/2014/main" id="{AF7EF164-EFF3-4410-9025-B22055F902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A18DFA-92F7-46F8-A44F-AB9EFEB5427C}"/>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497146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E233-024C-463F-A111-78B16C2A9F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B70D4F-921D-40D6-87F1-C7DFE44557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C36CC3-766B-4F9D-914D-82900F89B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BEF84A-2A10-4BFD-9983-C70901C5C571}"/>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6" name="Footer Placeholder 5">
            <a:extLst>
              <a:ext uri="{FF2B5EF4-FFF2-40B4-BE49-F238E27FC236}">
                <a16:creationId xmlns:a16="http://schemas.microsoft.com/office/drawing/2014/main" id="{12D767D8-8744-4C11-9538-F3FA345C7F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63475-E5FC-4DBC-88EF-0D8F8824AF1A}"/>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258850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6796-BD2B-4643-81D0-446012B1A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EBB684-364B-47E3-9114-F3EF2C9FF2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B8A607-2B1C-43FF-8E5A-0C3EF192E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C736E9-1D71-47C7-B337-C6FB10BEAAE8}"/>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6" name="Footer Placeholder 5">
            <a:extLst>
              <a:ext uri="{FF2B5EF4-FFF2-40B4-BE49-F238E27FC236}">
                <a16:creationId xmlns:a16="http://schemas.microsoft.com/office/drawing/2014/main" id="{4292DBB4-5C09-4C54-AA88-7C387E0D64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F3AAA3-5509-4910-82C6-B8B46B955E4C}"/>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48252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9D96-9BC4-4B8B-9EB8-552A4DA883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6BA704-32FE-4695-9711-2A1201ACF4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0F026-6ABA-4192-ACDE-A0E6D4FA7C0D}"/>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7CAE7815-A6CE-4816-A7D8-EA95B18BE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EF63A-C94E-47D0-9112-18C537FE2F9D}"/>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97516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FB1F8B-FC5E-406F-81D8-462C085BF0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969ECA-FBF1-4CDA-B74B-2698ACB8AD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C978D2-DB8F-47F5-8F28-30970F6AE7C5}"/>
              </a:ext>
            </a:extLst>
          </p:cNvPr>
          <p:cNvSpPr>
            <a:spLocks noGrp="1"/>
          </p:cNvSpPr>
          <p:nvPr>
            <p:ph type="dt" sz="half" idx="10"/>
          </p:nvPr>
        </p:nvSpPr>
        <p:spPr/>
        <p:txBody>
          <a:body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84489E4D-9809-44FA-A248-3224EA972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0CED3-2F25-44BD-9F90-3071EA4F2AAD}"/>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941845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6565-0AB4-4B6E-897D-2298974264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421860-BEF3-4733-A6F9-1BF9405E5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E52F6-E14C-4E8E-908E-D58F2E83D7C0}"/>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F42218C9-44CE-403C-A5E3-CE1B28404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B3FBA-4D45-477C-8C61-50CDE2C2AC20}"/>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688932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7F5C-8EAB-4C32-B998-27820F03E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3570C3-165E-4C7B-B1BC-C4FFF7871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19EC5-813A-4A70-9E60-1CE1D9CACD56}"/>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8E0C9DC4-EDDD-46F7-AB91-038ABF241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83D27F-6ECA-4BFC-8669-F6092436997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4294024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9E12-327E-461B-9250-8404402A12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0D1F5-7E48-46D8-AD6B-1599E8AE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96F3C1-55A2-4A31-9E57-58EF32709577}"/>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E7BC9281-0547-4EA2-B28C-3763AFC4F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11E1B-382F-4F29-A63F-C5179976766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928657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1B082-61F1-4263-9B60-69B1D1BD5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35B7E1-3939-4AF4-8A85-3DE76124C4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5C4CAE-DCBC-4C8E-BA15-B7EFBF5ED8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FF7303-DDC7-413F-9963-B8614E79FD9D}"/>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6" name="Footer Placeholder 5">
            <a:extLst>
              <a:ext uri="{FF2B5EF4-FFF2-40B4-BE49-F238E27FC236}">
                <a16:creationId xmlns:a16="http://schemas.microsoft.com/office/drawing/2014/main" id="{BEA34DC1-6C38-409B-83EC-7BC90B3CC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813A4-4E2E-46D1-8E12-4108C0063DBA}"/>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153202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DA67-EB85-4EBC-AB76-C8C152715F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4923F7-197D-41AC-83F1-C46829351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B60E91-FA3A-460D-940F-249C9DFC12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73BB3-0978-4A1E-B8EB-BA87FD8BD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5E4755-5179-4FFA-B34A-DF0AE14A32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DF627-48A9-48B5-9A00-F23F70C20EB6}"/>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8" name="Footer Placeholder 7">
            <a:extLst>
              <a:ext uri="{FF2B5EF4-FFF2-40B4-BE49-F238E27FC236}">
                <a16:creationId xmlns:a16="http://schemas.microsoft.com/office/drawing/2014/main" id="{F9772822-ED80-45FD-80C0-554D7DD16C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EC4CEC-DE9F-4EA4-9A9F-6E8631A3A7ED}"/>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654096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2501-6E25-4FA2-A48C-62A10980B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1A6D6A-5AB7-43F9-9FA4-1E3306D81D11}"/>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4" name="Footer Placeholder 3">
            <a:extLst>
              <a:ext uri="{FF2B5EF4-FFF2-40B4-BE49-F238E27FC236}">
                <a16:creationId xmlns:a16="http://schemas.microsoft.com/office/drawing/2014/main" id="{67D435BA-B6F2-4ED1-B1C3-FE966C2D59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D68C6A-93DA-4724-9E1B-60B8970E4352}"/>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532646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9C93-836F-49E8-97FA-1F14EEDCA70D}"/>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3" name="Footer Placeholder 2">
            <a:extLst>
              <a:ext uri="{FF2B5EF4-FFF2-40B4-BE49-F238E27FC236}">
                <a16:creationId xmlns:a16="http://schemas.microsoft.com/office/drawing/2014/main" id="{65008503-CF11-48E7-9EAE-663BD24E89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B2A9CA-20F6-41BE-BDE5-E1FD81319FF1}"/>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696472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BA15-7572-4AA2-A34A-322C49C88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098059-6E5C-4C78-8D73-93B486191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577D3C-37B1-4185-9060-ED22E72822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C98E94-CB99-4A55-8D7D-9860E61AEC63}"/>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6" name="Footer Placeholder 5">
            <a:extLst>
              <a:ext uri="{FF2B5EF4-FFF2-40B4-BE49-F238E27FC236}">
                <a16:creationId xmlns:a16="http://schemas.microsoft.com/office/drawing/2014/main" id="{7E228313-244C-4C18-AF92-DD4EDC7D2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BF6AB-017C-4AB2-A612-AF483F3993CF}"/>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856209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7101-11E9-48EB-AAFC-3D499ED350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748F40-A6FE-4570-ADAF-94D5E57001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DB0F4-6F82-4DD2-90B5-11091B5C3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0C2346-4802-410C-8B94-C51A6201E698}"/>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6" name="Footer Placeholder 5">
            <a:extLst>
              <a:ext uri="{FF2B5EF4-FFF2-40B4-BE49-F238E27FC236}">
                <a16:creationId xmlns:a16="http://schemas.microsoft.com/office/drawing/2014/main" id="{F3BDB5CF-CF37-40D9-A41D-85502630D5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7401CF-647A-4D1C-972A-03D4EE009B4C}"/>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934578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4566-FFB9-4AF3-A3CA-B238ADC4E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3B3226-8045-4DE3-B0C5-FBAEAAC076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FF172-8B91-43C7-BCF4-1EF21A81F52D}"/>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1B403E69-24B4-4B36-80FB-8DBCA7D96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CC4CB-E723-46D5-8A59-41DE5544E5F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715065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A048FF-29BF-449A-ADC9-32FEE63338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50CC07-604C-45C2-BB80-E4D24B3B47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04CDF-C464-4EBF-B731-513F80FBC756}"/>
              </a:ext>
            </a:extLst>
          </p:cNvPr>
          <p:cNvSpPr>
            <a:spLocks noGrp="1"/>
          </p:cNvSpPr>
          <p:nvPr>
            <p:ph type="dt" sz="half" idx="10"/>
          </p:nvPr>
        </p:nvSpPr>
        <p:spPr/>
        <p:txBody>
          <a:body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0F6860BA-3A29-42CF-A1AE-F1C9EF108F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83F0-C872-4F63-915E-8CAA640A0D37}"/>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59392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8CFD62-1DCA-46D4-B8AC-334E5D3CA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A604DD-782C-4F07-86C9-8818143FD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95FB81-CA15-4507-9CAB-A910CB39F6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A6A712-E956-4A16-9CE2-A86CF30C4E8A}" type="datetimeFigureOut">
              <a:rPr lang="en-US" smtClean="0"/>
              <a:t>11/15/2024</a:t>
            </a:fld>
            <a:endParaRPr lang="en-US"/>
          </a:p>
        </p:txBody>
      </p:sp>
      <p:sp>
        <p:nvSpPr>
          <p:cNvPr id="5" name="Footer Placeholder 4">
            <a:extLst>
              <a:ext uri="{FF2B5EF4-FFF2-40B4-BE49-F238E27FC236}">
                <a16:creationId xmlns:a16="http://schemas.microsoft.com/office/drawing/2014/main" id="{486D3AD8-C288-4FC6-99C9-187E94EC11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037A08-7E5E-477E-B02E-5E1567AE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982EF-C19A-48DC-A159-8ED707136F58}" type="slidenum">
              <a:rPr lang="en-US" smtClean="0"/>
              <a:t>‹#›</a:t>
            </a:fld>
            <a:endParaRPr lang="en-US"/>
          </a:p>
        </p:txBody>
      </p:sp>
    </p:spTree>
    <p:extLst>
      <p:ext uri="{BB962C8B-B14F-4D97-AF65-F5344CB8AC3E}">
        <p14:creationId xmlns:p14="http://schemas.microsoft.com/office/powerpoint/2010/main" val="3545945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F5B5A-7525-4711-9BA8-6B62712CE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60212D-5FA7-4475-A5B3-11B57BDE0D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31CF6-38B1-47CC-8278-9092ABC912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D9F419-6491-431A-9B31-79364C97DEAE}" type="datetimeFigureOut">
              <a:rPr lang="en-US" smtClean="0"/>
              <a:t>11/15/2024</a:t>
            </a:fld>
            <a:endParaRPr lang="en-US"/>
          </a:p>
        </p:txBody>
      </p:sp>
      <p:sp>
        <p:nvSpPr>
          <p:cNvPr id="5" name="Footer Placeholder 4">
            <a:extLst>
              <a:ext uri="{FF2B5EF4-FFF2-40B4-BE49-F238E27FC236}">
                <a16:creationId xmlns:a16="http://schemas.microsoft.com/office/drawing/2014/main" id="{852FDA11-AE62-4917-811A-83559598F7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3287B9-CB62-477B-B290-9764E51D8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E7F11-BB42-4745-8063-42F5222425FE}" type="slidenum">
              <a:rPr lang="en-US" smtClean="0"/>
              <a:t>‹#›</a:t>
            </a:fld>
            <a:endParaRPr lang="en-US"/>
          </a:p>
        </p:txBody>
      </p:sp>
    </p:spTree>
    <p:extLst>
      <p:ext uri="{BB962C8B-B14F-4D97-AF65-F5344CB8AC3E}">
        <p14:creationId xmlns:p14="http://schemas.microsoft.com/office/powerpoint/2010/main" val="2213924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https://www.youtube.com/embed/aIb8szs0mzA?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video" Target="https://www.youtube.com/embed/Mcl1HpbUfwQ?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biblegateway.com/passage/?search=Isa.7.14&amp;version=NIRV" TargetMode="External"/><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39.gif"/></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nSq_T3lVOOk?feature=oembed" TargetMode="Externa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y4B1I3QK7-4?feature=oembed" TargetMode="External"/><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9BrAAB8dTfE?feature=oembed" TargetMode="Externa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dtBK6m21Ml8?feature=oembed" TargetMode="External"/><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NVCcYugGRsg?feature=oembed" TargetMode="External"/><Relationship Id="rId4"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Rjinc8ctg5c?feature=oembed" TargetMode="External"/><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3JjSUZ5-_Xs?feature=oembed" TargetMode="External"/><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ideo" Target="https://www.youtube.com/embed/5eNQr6SL90M?feature=oembed" TargetMode="Externa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video" Target="https://www.youtube.com/embed/zPA0EhS-iPE?feature=oembed" TargetMode="External"/><Relationship Id="rId5" Type="http://schemas.openxmlformats.org/officeDocument/2006/relationships/image" Target="../media/image57.jpeg"/><Relationship Id="rId4" Type="http://schemas.openxmlformats.org/officeDocument/2006/relationships/image" Target="../media/image56.jp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video" Target="https://www.youtube.com/embed/vOUfFWaDJnE?feature=oembed" TargetMode="External"/><Relationship Id="rId4" Type="http://schemas.openxmlformats.org/officeDocument/2006/relationships/image" Target="../media/image58.jpeg"/></Relationships>
</file>

<file path=ppt/slides/_rels/slide39.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5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118A-8F75-4C98-ABDE-F1E37013E4CA}"/>
              </a:ext>
            </a:extLst>
          </p:cNvPr>
          <p:cNvSpPr>
            <a:spLocks noGrp="1"/>
          </p:cNvSpPr>
          <p:nvPr>
            <p:ph type="ctrTitle"/>
          </p:nvPr>
        </p:nvSpPr>
        <p:spPr>
          <a:xfrm>
            <a:off x="5142524" y="2494724"/>
            <a:ext cx="6614506" cy="238760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Mary visits Elizabeth</a:t>
            </a:r>
            <a:br>
              <a:rPr lang="en-US" dirty="0"/>
            </a:br>
            <a:r>
              <a:rPr lang="en-US" dirty="0"/>
              <a:t>John is born</a:t>
            </a:r>
            <a:br>
              <a:rPr lang="en-US" dirty="0"/>
            </a:br>
            <a:r>
              <a:rPr lang="en-US" dirty="0"/>
              <a:t>Joseph’s dream</a:t>
            </a:r>
          </a:p>
        </p:txBody>
      </p:sp>
      <p:sp>
        <p:nvSpPr>
          <p:cNvPr id="3" name="Subtitle 2">
            <a:extLst>
              <a:ext uri="{FF2B5EF4-FFF2-40B4-BE49-F238E27FC236}">
                <a16:creationId xmlns:a16="http://schemas.microsoft.com/office/drawing/2014/main" id="{DCD4DD5A-05E4-48A3-9534-4DCEDDD55E97}"/>
              </a:ext>
            </a:extLst>
          </p:cNvPr>
          <p:cNvSpPr>
            <a:spLocks noGrp="1"/>
          </p:cNvSpPr>
          <p:nvPr>
            <p:ph type="subTitle" idx="1"/>
          </p:nvPr>
        </p:nvSpPr>
        <p:spPr>
          <a:xfrm>
            <a:off x="504497" y="492369"/>
            <a:ext cx="5591503" cy="1617786"/>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4400" b="1" i="1" dirty="0">
                <a:ln w="22225">
                  <a:solidFill>
                    <a:schemeClr val="accent2"/>
                  </a:solidFill>
                  <a:prstDash val="solid"/>
                </a:ln>
                <a:solidFill>
                  <a:schemeClr val="accent2">
                    <a:lumMod val="40000"/>
                    <a:lumOff val="60000"/>
                  </a:schemeClr>
                </a:solidFill>
                <a:latin typeface="Berlin Sans FB Demi" panose="020E0802020502020306" pitchFamily="34" charset="0"/>
              </a:rPr>
              <a:t>You are chosen</a:t>
            </a:r>
          </a:p>
          <a:p>
            <a:r>
              <a:rPr lang="en-US" sz="4400" b="1" i="1" dirty="0">
                <a:ln w="22225">
                  <a:solidFill>
                    <a:schemeClr val="accent2"/>
                  </a:solidFill>
                  <a:prstDash val="solid"/>
                </a:ln>
                <a:solidFill>
                  <a:schemeClr val="accent2">
                    <a:lumMod val="40000"/>
                    <a:lumOff val="60000"/>
                  </a:schemeClr>
                </a:solidFill>
                <a:latin typeface="Berlin Sans FB Demi" panose="020E0802020502020306" pitchFamily="34" charset="0"/>
              </a:rPr>
              <a:t>You are blessed</a:t>
            </a:r>
          </a:p>
        </p:txBody>
      </p:sp>
      <p:sp>
        <p:nvSpPr>
          <p:cNvPr id="5" name="TextBox 4">
            <a:extLst>
              <a:ext uri="{FF2B5EF4-FFF2-40B4-BE49-F238E27FC236}">
                <a16:creationId xmlns:a16="http://schemas.microsoft.com/office/drawing/2014/main" id="{611D04F1-7407-FC8A-A2F1-EACBE60B223C}"/>
              </a:ext>
            </a:extLst>
          </p:cNvPr>
          <p:cNvSpPr txBox="1"/>
          <p:nvPr/>
        </p:nvSpPr>
        <p:spPr>
          <a:xfrm rot="20746617">
            <a:off x="458914" y="3326445"/>
            <a:ext cx="4530827" cy="1107996"/>
          </a:xfrm>
          <a:prstGeom prst="rect">
            <a:avLst/>
          </a:prstGeom>
          <a:noFill/>
        </p:spPr>
        <p:txBody>
          <a:bodyPr wrap="square">
            <a:spAutoFit/>
          </a:bodyPr>
          <a:lstStyle/>
          <a:p>
            <a:r>
              <a:rPr lang="en-US" sz="6600" b="1" i="1" dirty="0">
                <a:ln w="22225">
                  <a:solidFill>
                    <a:schemeClr val="accent2"/>
                  </a:solidFill>
                  <a:prstDash val="solid"/>
                </a:ln>
                <a:solidFill>
                  <a:schemeClr val="accent2">
                    <a:lumMod val="40000"/>
                    <a:lumOff val="60000"/>
                  </a:schemeClr>
                </a:solidFill>
                <a:latin typeface="Berlin Sans FB Demi" panose="020E0802020502020306" pitchFamily="34" charset="0"/>
              </a:rPr>
              <a:t>Praise God</a:t>
            </a:r>
          </a:p>
        </p:txBody>
      </p:sp>
    </p:spTree>
    <p:extLst>
      <p:ext uri="{BB962C8B-B14F-4D97-AF65-F5344CB8AC3E}">
        <p14:creationId xmlns:p14="http://schemas.microsoft.com/office/powerpoint/2010/main" val="3449290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Short version of Story</a:t>
            </a:r>
          </a:p>
        </p:txBody>
      </p:sp>
      <p:pic>
        <p:nvPicPr>
          <p:cNvPr id="3" name="Online Media 2" title="An Angel Visits Mary (Luke 1:26-38)">
            <a:hlinkClick r:id="" action="ppaction://media"/>
            <a:extLst>
              <a:ext uri="{FF2B5EF4-FFF2-40B4-BE49-F238E27FC236}">
                <a16:creationId xmlns:a16="http://schemas.microsoft.com/office/drawing/2014/main" id="{EF76AB48-C56D-4E6B-990C-9AD0A6C0F944}"/>
              </a:ext>
            </a:extLst>
          </p:cNvPr>
          <p:cNvPicPr>
            <a:picLocks noRot="1" noChangeAspect="1"/>
          </p:cNvPicPr>
          <p:nvPr>
            <a:videoFile r:link="rId1"/>
          </p:nvPr>
        </p:nvPicPr>
        <p:blipFill>
          <a:blip r:embed="rId4"/>
          <a:stretch>
            <a:fillRect/>
          </a:stretch>
        </p:blipFill>
        <p:spPr>
          <a:xfrm>
            <a:off x="1752413" y="407066"/>
            <a:ext cx="10177943" cy="5750538"/>
          </a:xfrm>
          <a:prstGeom prst="rect">
            <a:avLst/>
          </a:prstGeom>
        </p:spPr>
      </p:pic>
    </p:spTree>
    <p:extLst>
      <p:ext uri="{BB962C8B-B14F-4D97-AF65-F5344CB8AC3E}">
        <p14:creationId xmlns:p14="http://schemas.microsoft.com/office/powerpoint/2010/main" val="72672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329184"/>
            <a:ext cx="4883095" cy="88476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Luke continued </a:t>
            </a:r>
            <a:br>
              <a:rPr lang="en-US" dirty="0"/>
            </a:br>
            <a:r>
              <a:rPr lang="en-US" dirty="0"/>
              <a:t>with the story of Jesus.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1" dirty="0">
                <a:solidFill>
                  <a:schemeClr val="tx1"/>
                </a:solidFill>
              </a:rPr>
              <a:t>Last week we read how the angel Gabriel came to Zechariah and announced that he and Elizabeth would have a son!  They were to name him “John.”  He would help people get ready for Jesus.</a:t>
            </a:r>
          </a:p>
          <a:p>
            <a:endParaRPr lang="en-US" sz="2000" b="1" dirty="0">
              <a:solidFill>
                <a:schemeClr val="tx1"/>
              </a:solidFill>
            </a:endParaRPr>
          </a:p>
          <a:p>
            <a:r>
              <a:rPr lang="en-US" sz="2000" b="1" dirty="0">
                <a:solidFill>
                  <a:schemeClr val="tx1"/>
                </a:solidFill>
              </a:rPr>
              <a:t>Six months later, the angel went to Mary.  She would be the mother of Jesus, the Son of God.</a:t>
            </a:r>
          </a:p>
          <a:p>
            <a:r>
              <a:rPr lang="en-US" sz="2000" b="1" dirty="0">
                <a:solidFill>
                  <a:schemeClr val="tx1"/>
                </a:solidFill>
              </a:rPr>
              <a:t>	What happens next?</a:t>
            </a:r>
          </a:p>
          <a:p>
            <a:endParaRPr lang="en-US" sz="2000" b="1" dirty="0">
              <a:solidFill>
                <a:schemeClr val="tx1"/>
              </a:solidFill>
            </a:endParaRPr>
          </a:p>
          <a:p>
            <a:endParaRPr lang="en-US" dirty="0">
              <a:effectLst>
                <a:outerShdw blurRad="38100" dist="38100" dir="2700000" algn="tl">
                  <a:srgbClr val="000000">
                    <a:alpha val="43137"/>
                  </a:srgbClr>
                </a:outerShdw>
              </a:effectLst>
            </a:endParaRPr>
          </a:p>
        </p:txBody>
      </p:sp>
      <p:pic>
        <p:nvPicPr>
          <p:cNvPr id="7" name="Picture 6" descr="A picture containing indoor&#10;&#10;Description automatically generated">
            <a:extLst>
              <a:ext uri="{FF2B5EF4-FFF2-40B4-BE49-F238E27FC236}">
                <a16:creationId xmlns:a16="http://schemas.microsoft.com/office/drawing/2014/main" id="{E254647B-88CB-4259-AF64-1D2BB6882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965" y="2257523"/>
            <a:ext cx="6337947" cy="3565095"/>
          </a:xfrm>
          <a:prstGeom prst="rect">
            <a:avLst/>
          </a:prstGeom>
        </p:spPr>
      </p:pic>
      <p:pic>
        <p:nvPicPr>
          <p:cNvPr id="8" name="Content Placeholder 7" descr="A picture containing text, yellow&#10;&#10;Description automatically generated">
            <a:extLst>
              <a:ext uri="{FF2B5EF4-FFF2-40B4-BE49-F238E27FC236}">
                <a16:creationId xmlns:a16="http://schemas.microsoft.com/office/drawing/2014/main" id="{5F8598FF-81A3-4073-9D0E-22F50C9553E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74080" y="205433"/>
            <a:ext cx="3456496" cy="2592372"/>
          </a:xfrm>
          <a:prstGeom prst="cloudCallout">
            <a:avLst>
              <a:gd name="adj1" fmla="val 36309"/>
              <a:gd name="adj2" fmla="val 54975"/>
            </a:avLst>
          </a:prstGeom>
        </p:spPr>
      </p:pic>
      <p:sp>
        <p:nvSpPr>
          <p:cNvPr id="9" name="Rectangle 8">
            <a:extLst>
              <a:ext uri="{FF2B5EF4-FFF2-40B4-BE49-F238E27FC236}">
                <a16:creationId xmlns:a16="http://schemas.microsoft.com/office/drawing/2014/main" id="{AFE187EE-E079-429E-992E-69939457F00B}"/>
              </a:ext>
            </a:extLst>
          </p:cNvPr>
          <p:cNvSpPr/>
          <p:nvPr/>
        </p:nvSpPr>
        <p:spPr>
          <a:xfrm>
            <a:off x="1120929" y="4578836"/>
            <a:ext cx="4299895"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Find Luke 1:39</a:t>
            </a:r>
          </a:p>
        </p:txBody>
      </p:sp>
    </p:spTree>
    <p:extLst>
      <p:ext uri="{BB962C8B-B14F-4D97-AF65-F5344CB8AC3E}">
        <p14:creationId xmlns:p14="http://schemas.microsoft.com/office/powerpoint/2010/main" val="280419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74AC-871E-3325-CB1F-CDF141A1437D}"/>
              </a:ext>
            </a:extLst>
          </p:cNvPr>
          <p:cNvSpPr>
            <a:spLocks noGrp="1"/>
          </p:cNvSpPr>
          <p:nvPr>
            <p:ph type="title"/>
          </p:nvPr>
        </p:nvSpPr>
        <p:spPr>
          <a:xfrm>
            <a:off x="831850" y="768350"/>
            <a:ext cx="11039302" cy="3587750"/>
          </a:xfrm>
        </p:spPr>
        <p:txBody>
          <a:bodyPr>
            <a:normAutofit fontScale="90000"/>
          </a:bodyPr>
          <a:lstStyle/>
          <a:p>
            <a:r>
              <a:rPr lang="en-US" dirty="0">
                <a:solidFill>
                  <a:schemeClr val="accent4">
                    <a:lumMod val="40000"/>
                    <a:lumOff val="60000"/>
                  </a:schemeClr>
                </a:solidFill>
              </a:rPr>
              <a:t>Then Jesus told him, </a:t>
            </a:r>
            <a:br>
              <a:rPr lang="en-US" dirty="0">
                <a:solidFill>
                  <a:schemeClr val="accent4">
                    <a:lumMod val="40000"/>
                    <a:lumOff val="60000"/>
                  </a:schemeClr>
                </a:solidFill>
              </a:rPr>
            </a:br>
            <a:r>
              <a:rPr lang="en-US" dirty="0">
                <a:solidFill>
                  <a:schemeClr val="accent4">
                    <a:lumMod val="40000"/>
                    <a:lumOff val="60000"/>
                  </a:schemeClr>
                </a:solidFill>
              </a:rPr>
              <a:t>“Because you have seen me, </a:t>
            </a:r>
            <a:br>
              <a:rPr lang="en-US" dirty="0">
                <a:solidFill>
                  <a:schemeClr val="accent4">
                    <a:lumMod val="40000"/>
                    <a:lumOff val="60000"/>
                  </a:schemeClr>
                </a:solidFill>
              </a:rPr>
            </a:br>
            <a:r>
              <a:rPr lang="en-US" dirty="0">
                <a:solidFill>
                  <a:schemeClr val="accent4">
                    <a:lumMod val="40000"/>
                    <a:lumOff val="60000"/>
                  </a:schemeClr>
                </a:solidFill>
              </a:rPr>
              <a:t>	you have believed; </a:t>
            </a:r>
            <a:br>
              <a:rPr lang="en-US" dirty="0">
                <a:solidFill>
                  <a:schemeClr val="accent4">
                    <a:lumMod val="40000"/>
                    <a:lumOff val="60000"/>
                  </a:schemeClr>
                </a:solidFill>
              </a:rPr>
            </a:br>
            <a:r>
              <a:rPr lang="en-US" dirty="0">
                <a:solidFill>
                  <a:schemeClr val="accent4">
                    <a:lumMod val="40000"/>
                    <a:lumOff val="60000"/>
                  </a:schemeClr>
                </a:solidFill>
              </a:rPr>
              <a:t>blessed are those who have not seen 	and yet have believed.”</a:t>
            </a:r>
          </a:p>
        </p:txBody>
      </p:sp>
      <p:sp>
        <p:nvSpPr>
          <p:cNvPr id="3" name="Text Placeholder 2">
            <a:extLst>
              <a:ext uri="{FF2B5EF4-FFF2-40B4-BE49-F238E27FC236}">
                <a16:creationId xmlns:a16="http://schemas.microsoft.com/office/drawing/2014/main" id="{5588D517-6E87-01D6-B092-C9C999E8210A}"/>
              </a:ext>
            </a:extLst>
          </p:cNvPr>
          <p:cNvSpPr>
            <a:spLocks noGrp="1"/>
          </p:cNvSpPr>
          <p:nvPr>
            <p:ph type="body" idx="1"/>
          </p:nvPr>
        </p:nvSpPr>
        <p:spPr>
          <a:xfrm>
            <a:off x="831850" y="4589463"/>
            <a:ext cx="3308350" cy="1500187"/>
          </a:xfrm>
        </p:spPr>
        <p:txBody>
          <a:bodyPr>
            <a:normAutofit/>
          </a:bodyPr>
          <a:lstStyle/>
          <a:p>
            <a:r>
              <a:rPr lang="en-US" sz="3600" dirty="0"/>
              <a:t>John 20:29</a:t>
            </a:r>
          </a:p>
        </p:txBody>
      </p:sp>
      <p:pic>
        <p:nvPicPr>
          <p:cNvPr id="5" name="Picture 4" descr="Logo&#10;&#10;Description automatically generated">
            <a:extLst>
              <a:ext uri="{FF2B5EF4-FFF2-40B4-BE49-F238E27FC236}">
                <a16:creationId xmlns:a16="http://schemas.microsoft.com/office/drawing/2014/main" id="{0547DD7C-1897-4497-3C95-D7DF4680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0422" y="4013993"/>
            <a:ext cx="3080730" cy="2268537"/>
          </a:xfrm>
          <a:prstGeom prst="rect">
            <a:avLst/>
          </a:prstGeom>
        </p:spPr>
      </p:pic>
      <p:sp>
        <p:nvSpPr>
          <p:cNvPr id="4" name="Rectangle 3">
            <a:extLst>
              <a:ext uri="{FF2B5EF4-FFF2-40B4-BE49-F238E27FC236}">
                <a16:creationId xmlns:a16="http://schemas.microsoft.com/office/drawing/2014/main" id="{1199C3B0-3D22-F17F-8F2C-17F04C92F2DC}"/>
              </a:ext>
            </a:extLst>
          </p:cNvPr>
          <p:cNvSpPr/>
          <p:nvPr/>
        </p:nvSpPr>
        <p:spPr>
          <a:xfrm rot="21059835">
            <a:off x="2830045" y="4470529"/>
            <a:ext cx="5973110"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C00000"/>
                </a:solidFill>
                <a:effectLst>
                  <a:outerShdw blurRad="50800" dist="38100" dir="5400000" algn="t" rotWithShape="0">
                    <a:prstClr val="black">
                      <a:alpha val="40000"/>
                    </a:prstClr>
                  </a:outerShdw>
                </a:effectLst>
                <a:uLnTx/>
                <a:uFillTx/>
                <a:latin typeface="Calibri" panose="020F0502020204030204"/>
                <a:ea typeface="+mn-ea"/>
                <a:cs typeface="+mn-cs"/>
              </a:rPr>
              <a:t>We too are blessed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C00000"/>
                </a:solidFill>
                <a:effectLst>
                  <a:outerShdw blurRad="50800" dist="38100" dir="5400000" algn="t" rotWithShape="0">
                    <a:prstClr val="black">
                      <a:alpha val="40000"/>
                    </a:prstClr>
                  </a:outerShdw>
                </a:effectLst>
                <a:uLnTx/>
                <a:uFillTx/>
                <a:latin typeface="Calibri" panose="020F0502020204030204"/>
                <a:ea typeface="+mn-ea"/>
                <a:cs typeface="+mn-cs"/>
              </a:rPr>
              <a:t>Because we believe.</a:t>
            </a:r>
          </a:p>
        </p:txBody>
      </p:sp>
    </p:spTree>
    <p:extLst>
      <p:ext uri="{BB962C8B-B14F-4D97-AF65-F5344CB8AC3E}">
        <p14:creationId xmlns:p14="http://schemas.microsoft.com/office/powerpoint/2010/main" val="4061720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709481" y="425363"/>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1 - Spinner</a:t>
            </a:r>
          </a:p>
        </p:txBody>
      </p:sp>
      <p:sp>
        <p:nvSpPr>
          <p:cNvPr id="3" name="Rectangle 2">
            <a:extLst>
              <a:ext uri="{FF2B5EF4-FFF2-40B4-BE49-F238E27FC236}">
                <a16:creationId xmlns:a16="http://schemas.microsoft.com/office/drawing/2014/main" id="{3B8DCBD1-3395-448A-8298-F7291C18D4BF}"/>
              </a:ext>
            </a:extLst>
          </p:cNvPr>
          <p:cNvSpPr/>
          <p:nvPr/>
        </p:nvSpPr>
        <p:spPr>
          <a:xfrm>
            <a:off x="456405" y="2391508"/>
            <a:ext cx="4030578" cy="404112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Color each spinner section a different color.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Cut out the game pieces and follow the directions on the page.</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Spinner</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Arrow</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Attach the arrow onto the center of the spinner with a brad through the little blue circles.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descr="Diagram&#10;&#10;Description automatically generated">
            <a:extLst>
              <a:ext uri="{FF2B5EF4-FFF2-40B4-BE49-F238E27FC236}">
                <a16:creationId xmlns:a16="http://schemas.microsoft.com/office/drawing/2014/main" id="{4C775116-034D-06C6-8A95-EE1609DC5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75735">
            <a:off x="5687146" y="451745"/>
            <a:ext cx="4564641" cy="5870341"/>
          </a:xfrm>
          <a:prstGeom prst="rect">
            <a:avLst/>
          </a:prstGeom>
        </p:spPr>
      </p:pic>
      <p:pic>
        <p:nvPicPr>
          <p:cNvPr id="5" name="Picture 4">
            <a:extLst>
              <a:ext uri="{FF2B5EF4-FFF2-40B4-BE49-F238E27FC236}">
                <a16:creationId xmlns:a16="http://schemas.microsoft.com/office/drawing/2014/main" id="{8E678142-C150-2F5A-AD19-63CEF77A8189}"/>
              </a:ext>
            </a:extLst>
          </p:cNvPr>
          <p:cNvPicPr>
            <a:picLocks noChangeAspect="1"/>
          </p:cNvPicPr>
          <p:nvPr/>
        </p:nvPicPr>
        <p:blipFill rotWithShape="1">
          <a:blip r:embed="rId3">
            <a:extLst>
              <a:ext uri="{28A0092B-C50C-407E-A947-70E740481C1C}">
                <a14:useLocalDpi xmlns:a14="http://schemas.microsoft.com/office/drawing/2010/main" val="0"/>
              </a:ext>
            </a:extLst>
          </a:blip>
          <a:srcRect l="7768" t="50000" b="18154"/>
          <a:stretch/>
        </p:blipFill>
        <p:spPr>
          <a:xfrm rot="5400000">
            <a:off x="9520847" y="1373607"/>
            <a:ext cx="3514017" cy="1213338"/>
          </a:xfrm>
          <a:prstGeom prst="rect">
            <a:avLst/>
          </a:prstGeom>
        </p:spPr>
      </p:pic>
      <p:cxnSp>
        <p:nvCxnSpPr>
          <p:cNvPr id="8" name="Straight Arrow Connector 7">
            <a:extLst>
              <a:ext uri="{FF2B5EF4-FFF2-40B4-BE49-F238E27FC236}">
                <a16:creationId xmlns:a16="http://schemas.microsoft.com/office/drawing/2014/main" id="{20664EA5-9301-2154-36CE-3F7FCE91045B}"/>
              </a:ext>
            </a:extLst>
          </p:cNvPr>
          <p:cNvCxnSpPr/>
          <p:nvPr/>
        </p:nvCxnSpPr>
        <p:spPr>
          <a:xfrm flipH="1">
            <a:off x="8598877" y="633046"/>
            <a:ext cx="2233246" cy="1117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9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6491290" y="326576"/>
            <a:ext cx="3576569" cy="88476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I need 4 volunteers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6560574" y="1664074"/>
            <a:ext cx="3576569"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2000" b="1" dirty="0">
              <a:solidFill>
                <a:schemeClr val="tx1"/>
              </a:solidFill>
            </a:endParaRPr>
          </a:p>
          <a:p>
            <a:r>
              <a:rPr lang="en-US" sz="2000" b="1" dirty="0">
                <a:solidFill>
                  <a:schemeClr val="tx1"/>
                </a:solidFill>
                <a:effectLst>
                  <a:outerShdw blurRad="38100" dist="38100" dir="2700000" algn="tl">
                    <a:srgbClr val="000000">
                      <a:alpha val="43137"/>
                    </a:srgbClr>
                  </a:outerShdw>
                </a:effectLst>
              </a:rPr>
              <a:t>Are you willing to be characters in our story and act it out?  </a:t>
            </a:r>
          </a:p>
          <a:p>
            <a:r>
              <a:rPr lang="en-US" sz="2000" b="1" dirty="0">
                <a:solidFill>
                  <a:schemeClr val="tx1"/>
                </a:solidFill>
                <a:effectLst>
                  <a:outerShdw blurRad="38100" dist="38100" dir="2700000" algn="tl">
                    <a:srgbClr val="000000">
                      <a:alpha val="43137"/>
                    </a:srgbClr>
                  </a:outerShdw>
                </a:effectLst>
              </a:rPr>
              <a:t>We need:  </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Mary</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Elizabeth</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Zechariah</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Joseph</a:t>
            </a:r>
          </a:p>
          <a:p>
            <a:r>
              <a:rPr lang="en-US" sz="2000" b="1" dirty="0">
                <a:solidFill>
                  <a:schemeClr val="tx1"/>
                </a:solidFill>
                <a:effectLst>
                  <a:outerShdw blurRad="38100" dist="38100" dir="2700000" algn="tl">
                    <a:srgbClr val="000000">
                      <a:alpha val="43137"/>
                    </a:srgbClr>
                  </a:outerShdw>
                </a:effectLst>
              </a:rPr>
              <a:t>Who will you be?</a:t>
            </a:r>
          </a:p>
          <a:p>
            <a:endParaRPr lang="en-US" sz="2000" b="1" dirty="0">
              <a:solidFill>
                <a:schemeClr val="tx1"/>
              </a:solidFill>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pic>
        <p:nvPicPr>
          <p:cNvPr id="7" name="Content Placeholder 6">
            <a:extLst>
              <a:ext uri="{FF2B5EF4-FFF2-40B4-BE49-F238E27FC236}">
                <a16:creationId xmlns:a16="http://schemas.microsoft.com/office/drawing/2014/main" id="{FE4E24AF-A806-9D93-034A-03D7548C295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822" y="1618609"/>
            <a:ext cx="6172200" cy="4629150"/>
          </a:xfrm>
        </p:spPr>
      </p:pic>
      <p:sp>
        <p:nvSpPr>
          <p:cNvPr id="8" name="Speech Bubble: Rectangle with Corners Rounded 7">
            <a:extLst>
              <a:ext uri="{FF2B5EF4-FFF2-40B4-BE49-F238E27FC236}">
                <a16:creationId xmlns:a16="http://schemas.microsoft.com/office/drawing/2014/main" id="{3C8A64B4-537F-EAB5-4AB0-842A36372193}"/>
              </a:ext>
            </a:extLst>
          </p:cNvPr>
          <p:cNvSpPr/>
          <p:nvPr/>
        </p:nvSpPr>
        <p:spPr>
          <a:xfrm>
            <a:off x="2493474" y="716463"/>
            <a:ext cx="2066525" cy="641547"/>
          </a:xfrm>
          <a:prstGeom prst="wedgeRoundRectCallout">
            <a:avLst>
              <a:gd name="adj1" fmla="val -13535"/>
              <a:gd name="adj2" fmla="val 1639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I’m Elizabeth</a:t>
            </a:r>
          </a:p>
        </p:txBody>
      </p:sp>
      <p:sp>
        <p:nvSpPr>
          <p:cNvPr id="9" name="Speech Bubble: Rectangle with Corners Rounded 8">
            <a:extLst>
              <a:ext uri="{FF2B5EF4-FFF2-40B4-BE49-F238E27FC236}">
                <a16:creationId xmlns:a16="http://schemas.microsoft.com/office/drawing/2014/main" id="{F469956E-8E40-080F-8B77-55F79E09BFBA}"/>
              </a:ext>
            </a:extLst>
          </p:cNvPr>
          <p:cNvSpPr/>
          <p:nvPr/>
        </p:nvSpPr>
        <p:spPr>
          <a:xfrm>
            <a:off x="4559999" y="1030169"/>
            <a:ext cx="1931291" cy="641548"/>
          </a:xfrm>
          <a:prstGeom prst="wedgeRoundRectCallout">
            <a:avLst>
              <a:gd name="adj1" fmla="val -20829"/>
              <a:gd name="adj2" fmla="val 9132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I’m Mary</a:t>
            </a:r>
          </a:p>
        </p:txBody>
      </p:sp>
      <p:sp>
        <p:nvSpPr>
          <p:cNvPr id="12" name="Speech Bubble: Rectangle with Corners Rounded 11">
            <a:extLst>
              <a:ext uri="{FF2B5EF4-FFF2-40B4-BE49-F238E27FC236}">
                <a16:creationId xmlns:a16="http://schemas.microsoft.com/office/drawing/2014/main" id="{80E9E943-7A68-C7AC-ECC9-AC7C177375AA}"/>
              </a:ext>
            </a:extLst>
          </p:cNvPr>
          <p:cNvSpPr/>
          <p:nvPr/>
        </p:nvSpPr>
        <p:spPr>
          <a:xfrm>
            <a:off x="9902653" y="1386526"/>
            <a:ext cx="2066525" cy="641547"/>
          </a:xfrm>
          <a:prstGeom prst="wedgeRoundRectCallout">
            <a:avLst>
              <a:gd name="adj1" fmla="val -8587"/>
              <a:gd name="adj2" fmla="val 12866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I’m Joseph</a:t>
            </a:r>
          </a:p>
        </p:txBody>
      </p:sp>
      <p:sp>
        <p:nvSpPr>
          <p:cNvPr id="14" name="Speech Bubble: Rectangle with Corners Rounded 13">
            <a:extLst>
              <a:ext uri="{FF2B5EF4-FFF2-40B4-BE49-F238E27FC236}">
                <a16:creationId xmlns:a16="http://schemas.microsoft.com/office/drawing/2014/main" id="{07B1CCD3-B29B-5C9B-179F-B128BE945AD7}"/>
              </a:ext>
            </a:extLst>
          </p:cNvPr>
          <p:cNvSpPr/>
          <p:nvPr/>
        </p:nvSpPr>
        <p:spPr>
          <a:xfrm>
            <a:off x="436414" y="1030169"/>
            <a:ext cx="1738755" cy="573864"/>
          </a:xfrm>
          <a:prstGeom prst="wedgeRoundRectCallout">
            <a:avLst>
              <a:gd name="adj1" fmla="val -10308"/>
              <a:gd name="adj2" fmla="val 78130"/>
              <a:gd name="adj3" fmla="val 16667"/>
            </a:avLst>
          </a:prstGeom>
          <a:solidFill>
            <a:srgbClr val="C00000"/>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solidFill>
                  <a:schemeClr val="bg1"/>
                </a:solidFill>
              </a:rPr>
              <a:t>I’m Zechariah.</a:t>
            </a:r>
          </a:p>
        </p:txBody>
      </p:sp>
      <p:pic>
        <p:nvPicPr>
          <p:cNvPr id="16" name="Content Placeholder 5" descr="Graphical user interface&#10;&#10;Description automatically generated">
            <a:extLst>
              <a:ext uri="{FF2B5EF4-FFF2-40B4-BE49-F238E27FC236}">
                <a16:creationId xmlns:a16="http://schemas.microsoft.com/office/drawing/2014/main" id="{4711426A-1D65-D081-E552-220BAC72E080}"/>
              </a:ext>
            </a:extLst>
          </p:cNvPr>
          <p:cNvPicPr>
            <a:picLocks noChangeAspect="1"/>
          </p:cNvPicPr>
          <p:nvPr/>
        </p:nvPicPr>
        <p:blipFill rotWithShape="1">
          <a:blip r:embed="rId4">
            <a:extLst>
              <a:ext uri="{28A0092B-C50C-407E-A947-70E740481C1C}">
                <a14:useLocalDpi xmlns:a14="http://schemas.microsoft.com/office/drawing/2010/main" val="0"/>
              </a:ext>
            </a:extLst>
          </a:blip>
          <a:srcRect l="19415" t="10310" r="43257" b="16007"/>
          <a:stretch/>
        </p:blipFill>
        <p:spPr>
          <a:xfrm flipH="1">
            <a:off x="9626005" y="2718927"/>
            <a:ext cx="2343173" cy="3569283"/>
          </a:xfrm>
          <a:prstGeom prst="rect">
            <a:avLst/>
          </a:prstGeom>
        </p:spPr>
      </p:pic>
    </p:spTree>
    <p:extLst>
      <p:ext uri="{BB962C8B-B14F-4D97-AF65-F5344CB8AC3E}">
        <p14:creationId xmlns:p14="http://schemas.microsoft.com/office/powerpoint/2010/main" val="323216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8C831-F550-96D2-AABB-C7680C95F248}"/>
              </a:ext>
            </a:extLst>
          </p:cNvPr>
          <p:cNvSpPr>
            <a:spLocks noGrp="1"/>
          </p:cNvSpPr>
          <p:nvPr>
            <p:ph type="title"/>
          </p:nvPr>
        </p:nvSpPr>
        <p:spPr>
          <a:xfrm>
            <a:off x="5041105" y="469074"/>
            <a:ext cx="3932237" cy="808892"/>
          </a:xfrm>
        </p:spPr>
        <p:txBody>
          <a:bodyPr>
            <a:normAutofit/>
          </a:bodyPr>
          <a:lstStyle/>
          <a:p>
            <a:r>
              <a:rPr lang="en-US" sz="4800" b="1" dirty="0">
                <a:solidFill>
                  <a:schemeClr val="accent2">
                    <a:lumMod val="20000"/>
                    <a:lumOff val="80000"/>
                  </a:schemeClr>
                </a:solidFill>
              </a:rPr>
              <a:t>Pack your bags</a:t>
            </a:r>
          </a:p>
        </p:txBody>
      </p:sp>
      <p:sp>
        <p:nvSpPr>
          <p:cNvPr id="4" name="Text Placeholder 3">
            <a:extLst>
              <a:ext uri="{FF2B5EF4-FFF2-40B4-BE49-F238E27FC236}">
                <a16:creationId xmlns:a16="http://schemas.microsoft.com/office/drawing/2014/main" id="{0620383C-89EC-5B80-10A0-E6952125C240}"/>
              </a:ext>
            </a:extLst>
          </p:cNvPr>
          <p:cNvSpPr>
            <a:spLocks noGrp="1"/>
          </p:cNvSpPr>
          <p:nvPr>
            <p:ph type="body" sz="half" idx="2"/>
          </p:nvPr>
        </p:nvSpPr>
        <p:spPr>
          <a:xfrm>
            <a:off x="5041105" y="1958262"/>
            <a:ext cx="3932237" cy="2554801"/>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400" dirty="0">
                <a:solidFill>
                  <a:schemeClr val="accent2">
                    <a:lumMod val="20000"/>
                    <a:lumOff val="80000"/>
                  </a:schemeClr>
                </a:solidFill>
              </a:rPr>
              <a:t>Mary packed her bags and went to visit Elizabeth.</a:t>
            </a:r>
          </a:p>
          <a:p>
            <a:r>
              <a:rPr lang="en-US" sz="2400" b="1" dirty="0">
                <a:solidFill>
                  <a:schemeClr val="tx1"/>
                </a:solidFill>
              </a:rPr>
              <a:t>Luke 1:39-</a:t>
            </a:r>
          </a:p>
          <a:p>
            <a:r>
              <a:rPr lang="en-US" sz="2400" b="1" baseline="30000" dirty="0">
                <a:solidFill>
                  <a:schemeClr val="tx1"/>
                </a:solidFill>
              </a:rPr>
              <a:t>39 </a:t>
            </a:r>
            <a:r>
              <a:rPr lang="en-US" sz="2400" b="1" dirty="0">
                <a:solidFill>
                  <a:schemeClr val="tx1"/>
                </a:solidFill>
              </a:rPr>
              <a:t>At that time Mary got ready and hurried to a town in Judea’s hill country.</a:t>
            </a:r>
          </a:p>
          <a:p>
            <a:endParaRPr lang="en-US" dirty="0">
              <a:solidFill>
                <a:schemeClr val="accent2">
                  <a:lumMod val="20000"/>
                  <a:lumOff val="80000"/>
                </a:schemeClr>
              </a:solidFill>
            </a:endParaRPr>
          </a:p>
        </p:txBody>
      </p:sp>
      <p:sp>
        <p:nvSpPr>
          <p:cNvPr id="5" name="Title 1">
            <a:extLst>
              <a:ext uri="{FF2B5EF4-FFF2-40B4-BE49-F238E27FC236}">
                <a16:creationId xmlns:a16="http://schemas.microsoft.com/office/drawing/2014/main" id="{2554BC11-6F54-4458-6A62-1F91928DA9C2}"/>
              </a:ext>
            </a:extLst>
          </p:cNvPr>
          <p:cNvSpPr txBox="1">
            <a:spLocks/>
          </p:cNvSpPr>
          <p:nvPr/>
        </p:nvSpPr>
        <p:spPr>
          <a:xfrm rot="20406741">
            <a:off x="7944193" y="480505"/>
            <a:ext cx="3932237" cy="80889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solidFill>
                  <a:schemeClr val="accent2">
                    <a:lumMod val="20000"/>
                    <a:lumOff val="80000"/>
                  </a:schemeClr>
                </a:solidFill>
              </a:rPr>
              <a:t>What would you pack?</a:t>
            </a:r>
          </a:p>
        </p:txBody>
      </p:sp>
      <p:pic>
        <p:nvPicPr>
          <p:cNvPr id="11" name="Content Placeholder 10">
            <a:extLst>
              <a:ext uri="{FF2B5EF4-FFF2-40B4-BE49-F238E27FC236}">
                <a16:creationId xmlns:a16="http://schemas.microsoft.com/office/drawing/2014/main" id="{CDD16CF9-8C51-E939-E99B-8FB68BD24EC8}"/>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513443" y="703129"/>
            <a:ext cx="4513578" cy="4513578"/>
          </a:xfrm>
        </p:spPr>
      </p:pic>
      <p:pic>
        <p:nvPicPr>
          <p:cNvPr id="13" name="Picture 12">
            <a:extLst>
              <a:ext uri="{FF2B5EF4-FFF2-40B4-BE49-F238E27FC236}">
                <a16:creationId xmlns:a16="http://schemas.microsoft.com/office/drawing/2014/main" id="{2A7DE126-9347-D46A-8C49-B2AD3B1494DB}"/>
              </a:ext>
            </a:extLst>
          </p:cNvPr>
          <p:cNvPicPr>
            <a:picLocks noChangeAspect="1"/>
          </p:cNvPicPr>
          <p:nvPr/>
        </p:nvPicPr>
        <p:blipFill rotWithShape="1">
          <a:blip r:embed="rId3">
            <a:extLst>
              <a:ext uri="{28A0092B-C50C-407E-A947-70E740481C1C}">
                <a14:useLocalDpi xmlns:a14="http://schemas.microsoft.com/office/drawing/2010/main" val="0"/>
              </a:ext>
            </a:extLst>
          </a:blip>
          <a:srcRect l="12214" r="14650"/>
          <a:stretch/>
        </p:blipFill>
        <p:spPr>
          <a:xfrm>
            <a:off x="1310421" y="289346"/>
            <a:ext cx="3369529" cy="3289519"/>
          </a:xfrm>
          <a:prstGeom prst="rect">
            <a:avLst/>
          </a:prstGeom>
        </p:spPr>
      </p:pic>
      <p:pic>
        <p:nvPicPr>
          <p:cNvPr id="15" name="Picture 14">
            <a:extLst>
              <a:ext uri="{FF2B5EF4-FFF2-40B4-BE49-F238E27FC236}">
                <a16:creationId xmlns:a16="http://schemas.microsoft.com/office/drawing/2014/main" id="{0D2A7CBE-C65B-6434-59C3-C04384CE9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962" y="76115"/>
            <a:ext cx="2188651" cy="3535165"/>
          </a:xfrm>
          <a:prstGeom prst="rect">
            <a:avLst/>
          </a:prstGeom>
        </p:spPr>
      </p:pic>
      <p:sp>
        <p:nvSpPr>
          <p:cNvPr id="3" name="TextBox 2">
            <a:extLst>
              <a:ext uri="{FF2B5EF4-FFF2-40B4-BE49-F238E27FC236}">
                <a16:creationId xmlns:a16="http://schemas.microsoft.com/office/drawing/2014/main" id="{0ED3E36E-623C-E312-2F42-39D2F25CEFB8}"/>
              </a:ext>
            </a:extLst>
          </p:cNvPr>
          <p:cNvSpPr txBox="1"/>
          <p:nvPr/>
        </p:nvSpPr>
        <p:spPr>
          <a:xfrm>
            <a:off x="270455" y="3876541"/>
            <a:ext cx="4770647" cy="2585323"/>
          </a:xfrm>
          <a:prstGeom prst="rect">
            <a:avLst/>
          </a:prstGeom>
          <a:noFill/>
        </p:spPr>
        <p:txBody>
          <a:bodyPr wrap="square" rtlCol="0">
            <a:spAutoFit/>
          </a:bodyPr>
          <a:lstStyle/>
          <a:p>
            <a:r>
              <a:rPr lang="en-US" dirty="0">
                <a:solidFill>
                  <a:schemeClr val="bg1"/>
                </a:solidFill>
              </a:rPr>
              <a:t>Let’s answer the question and play a game.</a:t>
            </a:r>
          </a:p>
          <a:p>
            <a:r>
              <a:rPr lang="en-US" dirty="0">
                <a:solidFill>
                  <a:schemeClr val="bg1"/>
                </a:solidFill>
              </a:rPr>
              <a:t>First, we’ll make a rhythm: Slap legs, clap, clap</a:t>
            </a:r>
          </a:p>
          <a:p>
            <a:r>
              <a:rPr lang="en-US" dirty="0">
                <a:solidFill>
                  <a:schemeClr val="bg1"/>
                </a:solidFill>
              </a:rPr>
              <a:t>Then we’ll say a chant while we do the rhythm.</a:t>
            </a:r>
          </a:p>
          <a:p>
            <a:endParaRPr lang="en-US" dirty="0">
              <a:solidFill>
                <a:schemeClr val="bg1"/>
              </a:solidFill>
            </a:endParaRPr>
          </a:p>
          <a:p>
            <a:r>
              <a:rPr lang="en-US" dirty="0">
                <a:solidFill>
                  <a:schemeClr val="bg1"/>
                </a:solidFill>
              </a:rPr>
              <a:t>Slap legs, clap, clap, slap legs, clap, clap</a:t>
            </a:r>
          </a:p>
          <a:p>
            <a:r>
              <a:rPr lang="en-US" dirty="0">
                <a:solidFill>
                  <a:schemeClr val="bg1"/>
                </a:solidFill>
              </a:rPr>
              <a:t>I’m	going to        my         cousins</a:t>
            </a:r>
          </a:p>
          <a:p>
            <a:r>
              <a:rPr lang="en-US" dirty="0">
                <a:solidFill>
                  <a:schemeClr val="bg1"/>
                </a:solidFill>
              </a:rPr>
              <a:t>Slap legs, clap, clap, slap legs, clap, clap (repeat)</a:t>
            </a:r>
          </a:p>
          <a:p>
            <a:r>
              <a:rPr lang="en-US" dirty="0">
                <a:solidFill>
                  <a:schemeClr val="bg1"/>
                </a:solidFill>
              </a:rPr>
              <a:t>       I           will  take _______________</a:t>
            </a:r>
          </a:p>
          <a:p>
            <a:endParaRPr lang="en-US" dirty="0">
              <a:solidFill>
                <a:schemeClr val="bg1"/>
              </a:solidFill>
            </a:endParaRPr>
          </a:p>
        </p:txBody>
      </p:sp>
      <p:sp>
        <p:nvSpPr>
          <p:cNvPr id="6" name="TextBox 5">
            <a:extLst>
              <a:ext uri="{FF2B5EF4-FFF2-40B4-BE49-F238E27FC236}">
                <a16:creationId xmlns:a16="http://schemas.microsoft.com/office/drawing/2014/main" id="{B934922C-2A0C-24CC-0106-B1AD8BA225B1}"/>
              </a:ext>
            </a:extLst>
          </p:cNvPr>
          <p:cNvSpPr txBox="1"/>
          <p:nvPr/>
        </p:nvSpPr>
        <p:spPr>
          <a:xfrm>
            <a:off x="4925192" y="5024047"/>
            <a:ext cx="5223360" cy="1477328"/>
          </a:xfrm>
          <a:prstGeom prst="rect">
            <a:avLst/>
          </a:prstGeom>
          <a:noFill/>
        </p:spPr>
        <p:txBody>
          <a:bodyPr wrap="square" rtlCol="0">
            <a:spAutoFit/>
          </a:bodyPr>
          <a:lstStyle/>
          <a:p>
            <a:r>
              <a:rPr lang="en-US" dirty="0">
                <a:solidFill>
                  <a:schemeClr val="bg1"/>
                </a:solidFill>
              </a:rPr>
              <a:t>We will all do the rhythm together and say the chant.   Everyone will have a turn to finish the  sentence. </a:t>
            </a:r>
          </a:p>
          <a:p>
            <a:endParaRPr lang="en-US" dirty="0">
              <a:solidFill>
                <a:schemeClr val="bg1"/>
              </a:solidFill>
            </a:endParaRPr>
          </a:p>
          <a:p>
            <a:r>
              <a:rPr lang="en-US" dirty="0">
                <a:solidFill>
                  <a:schemeClr val="bg1"/>
                </a:solidFill>
              </a:rPr>
              <a:t>	Extra Challenge:  Repeat what everyone has 	said, in order, and then finish the sentence. </a:t>
            </a:r>
          </a:p>
        </p:txBody>
      </p:sp>
    </p:spTree>
    <p:extLst>
      <p:ext uri="{BB962C8B-B14F-4D97-AF65-F5344CB8AC3E}">
        <p14:creationId xmlns:p14="http://schemas.microsoft.com/office/powerpoint/2010/main" val="427694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visits Elizabeth</a:t>
            </a:r>
          </a:p>
        </p:txBody>
      </p:sp>
      <p:pic>
        <p:nvPicPr>
          <p:cNvPr id="6" name="Content Placeholder 5" descr="A picture containing text&#10;&#10;Description automatically generated">
            <a:extLst>
              <a:ext uri="{FF2B5EF4-FFF2-40B4-BE49-F238E27FC236}">
                <a16:creationId xmlns:a16="http://schemas.microsoft.com/office/drawing/2014/main" id="{1286AB85-A5C6-4684-B5D8-80D6567329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6243008" y="1156482"/>
            <a:ext cx="4883094" cy="488309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75235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sz="2000" b="1" dirty="0">
                <a:solidFill>
                  <a:schemeClr val="tx1"/>
                </a:solidFill>
              </a:rPr>
              <a:t>Luke 1:39-</a:t>
            </a:r>
          </a:p>
          <a:p>
            <a:r>
              <a:rPr lang="en-US" sz="2400" b="1" baseline="30000" dirty="0">
                <a:solidFill>
                  <a:schemeClr val="tx1"/>
                </a:solidFill>
              </a:rPr>
              <a:t>39 </a:t>
            </a:r>
            <a:r>
              <a:rPr lang="en-US" sz="2400" b="1" dirty="0">
                <a:solidFill>
                  <a:schemeClr val="tx1"/>
                </a:solidFill>
              </a:rPr>
              <a:t>At that time Mary got ready and hurried to a town in Judea’s hill country.</a:t>
            </a:r>
          </a:p>
          <a:p>
            <a:r>
              <a:rPr lang="en-US" sz="2400" b="1" dirty="0">
                <a:solidFill>
                  <a:schemeClr val="tx1"/>
                </a:solidFill>
              </a:rPr>
              <a:t> </a:t>
            </a:r>
            <a:r>
              <a:rPr lang="en-US" sz="2400" b="1" baseline="30000" dirty="0">
                <a:solidFill>
                  <a:schemeClr val="tx1"/>
                </a:solidFill>
              </a:rPr>
              <a:t>40 </a:t>
            </a:r>
            <a:r>
              <a:rPr lang="en-US" sz="2400" b="1" dirty="0">
                <a:solidFill>
                  <a:schemeClr val="tx1"/>
                </a:solidFill>
              </a:rPr>
              <a:t>There she entered Zechariah’s home and greeted Elizabeth. </a:t>
            </a:r>
            <a:r>
              <a:rPr lang="en-US" sz="2400" b="1" baseline="30000" dirty="0">
                <a:solidFill>
                  <a:schemeClr val="tx1"/>
                </a:solidFill>
              </a:rPr>
              <a:t>41 </a:t>
            </a:r>
            <a:r>
              <a:rPr lang="en-US" sz="2400" b="1" dirty="0">
                <a:solidFill>
                  <a:schemeClr val="tx1"/>
                </a:solidFill>
              </a:rPr>
              <a:t>When Elizabeth heard Mary’s greeting, the baby inside her jumped. </a:t>
            </a:r>
          </a:p>
          <a:p>
            <a:r>
              <a:rPr lang="en-US" sz="2400" b="1" dirty="0">
                <a:solidFill>
                  <a:schemeClr val="tx1"/>
                </a:solidFill>
              </a:rPr>
              <a:t>And Elizabeth was filled with the Holy Spirit. </a:t>
            </a:r>
            <a:r>
              <a:rPr lang="en-US" sz="2400" b="1" baseline="30000" dirty="0">
                <a:solidFill>
                  <a:schemeClr val="tx1"/>
                </a:solidFill>
              </a:rPr>
              <a:t>42 </a:t>
            </a:r>
            <a:r>
              <a:rPr lang="en-US" sz="2400" b="1" dirty="0">
                <a:solidFill>
                  <a:schemeClr val="tx1"/>
                </a:solidFill>
              </a:rPr>
              <a:t>In a loud voice she called out, “God has blessed you more than other women. And blessed is the child you will have! </a:t>
            </a:r>
            <a:r>
              <a:rPr lang="en-US" sz="2400" b="1" baseline="30000" dirty="0">
                <a:solidFill>
                  <a:schemeClr val="tx1"/>
                </a:solidFill>
              </a:rPr>
              <a:t>43 </a:t>
            </a:r>
            <a:r>
              <a:rPr lang="en-US" sz="2400" b="1" dirty="0">
                <a:solidFill>
                  <a:schemeClr val="tx1"/>
                </a:solidFill>
              </a:rPr>
              <a:t>But why is God so kind to me? Why has the mother of my Lord come to me? </a:t>
            </a:r>
            <a:r>
              <a:rPr lang="en-US" sz="2400" b="1" baseline="30000" dirty="0">
                <a:solidFill>
                  <a:schemeClr val="tx1"/>
                </a:solidFill>
              </a:rPr>
              <a:t>44 </a:t>
            </a:r>
            <a:r>
              <a:rPr lang="en-US" sz="2400" b="1" dirty="0">
                <a:solidFill>
                  <a:schemeClr val="tx1"/>
                </a:solidFill>
              </a:rPr>
              <a:t>As soon as I heard the sound of your voice, the baby inside me jumped for joy. </a:t>
            </a:r>
          </a:p>
          <a:p>
            <a:r>
              <a:rPr lang="en-US" sz="2400" b="1" baseline="30000" dirty="0">
                <a:solidFill>
                  <a:schemeClr val="tx1"/>
                </a:solidFill>
              </a:rPr>
              <a:t>45 </a:t>
            </a:r>
            <a:r>
              <a:rPr lang="en-US" sz="2400" b="1" dirty="0">
                <a:solidFill>
                  <a:schemeClr val="tx1"/>
                </a:solidFill>
              </a:rPr>
              <a:t>You are a woman God has blessed. You have believed that the Lord would keep his promises to you!”</a:t>
            </a:r>
            <a:endParaRPr lang="en-US" sz="2000" b="1" dirty="0">
              <a:solidFill>
                <a:schemeClr val="tx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0148371F-F4DF-4021-8B20-A377A122888F}"/>
              </a:ext>
            </a:extLst>
          </p:cNvPr>
          <p:cNvSpPr/>
          <p:nvPr/>
        </p:nvSpPr>
        <p:spPr>
          <a:xfrm>
            <a:off x="8839200" y="369106"/>
            <a:ext cx="3014571" cy="1118317"/>
          </a:xfrm>
          <a:prstGeom prst="wedgeRoundRectCallout">
            <a:avLst>
              <a:gd name="adj1" fmla="val 6778"/>
              <a:gd name="adj2" fmla="val 893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Mary!  God has blessed you!  Blessed is the child you will have!  As soon as I heard you my baby jumped for joy!</a:t>
            </a:r>
          </a:p>
        </p:txBody>
      </p:sp>
      <p:sp>
        <p:nvSpPr>
          <p:cNvPr id="8" name="Speech Bubble: Rectangle with Corners Rounded 7">
            <a:extLst>
              <a:ext uri="{FF2B5EF4-FFF2-40B4-BE49-F238E27FC236}">
                <a16:creationId xmlns:a16="http://schemas.microsoft.com/office/drawing/2014/main" id="{F56A6BFC-F486-4B57-AF77-533B4A8705FA}"/>
              </a:ext>
            </a:extLst>
          </p:cNvPr>
          <p:cNvSpPr/>
          <p:nvPr/>
        </p:nvSpPr>
        <p:spPr>
          <a:xfrm>
            <a:off x="6450552" y="315504"/>
            <a:ext cx="2234003" cy="623280"/>
          </a:xfrm>
          <a:prstGeom prst="wedgeRoundRectCallout">
            <a:avLst>
              <a:gd name="adj1" fmla="val -20287"/>
              <a:gd name="adj2" fmla="val 134876"/>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Hello Elizabeth!</a:t>
            </a:r>
          </a:p>
        </p:txBody>
      </p:sp>
    </p:spTree>
    <p:extLst>
      <p:ext uri="{BB962C8B-B14F-4D97-AF65-F5344CB8AC3E}">
        <p14:creationId xmlns:p14="http://schemas.microsoft.com/office/powerpoint/2010/main" val="110646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sings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95962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r>
              <a:rPr lang="en-US" sz="2000" b="1" dirty="0">
                <a:solidFill>
                  <a:schemeClr val="tx1"/>
                </a:solidFill>
              </a:rPr>
              <a:t>Luke 1:46</a:t>
            </a:r>
          </a:p>
          <a:p>
            <a:r>
              <a:rPr lang="en-US" sz="2900" b="1" baseline="30000" dirty="0">
                <a:solidFill>
                  <a:schemeClr val="tx1"/>
                </a:solidFill>
              </a:rPr>
              <a:t>46 </a:t>
            </a:r>
            <a:r>
              <a:rPr lang="en-US" sz="2900" b="1" dirty="0">
                <a:solidFill>
                  <a:schemeClr val="tx1"/>
                </a:solidFill>
              </a:rPr>
              <a:t>Mary said,</a:t>
            </a:r>
          </a:p>
          <a:p>
            <a:r>
              <a:rPr lang="en-US" sz="2900" b="1" dirty="0">
                <a:solidFill>
                  <a:schemeClr val="tx1"/>
                </a:solidFill>
              </a:rPr>
              <a:t>“My soul gives glory to the Lord.</a:t>
            </a:r>
            <a:br>
              <a:rPr lang="en-US" sz="2900" b="1" dirty="0">
                <a:solidFill>
                  <a:schemeClr val="tx1"/>
                </a:solidFill>
              </a:rPr>
            </a:br>
            <a:r>
              <a:rPr lang="en-US" sz="2900" b="1" baseline="30000" dirty="0">
                <a:solidFill>
                  <a:schemeClr val="tx1"/>
                </a:solidFill>
              </a:rPr>
              <a:t>47 </a:t>
            </a:r>
            <a:r>
              <a:rPr lang="en-US" sz="2900" b="1" dirty="0">
                <a:solidFill>
                  <a:schemeClr val="tx1"/>
                </a:solidFill>
              </a:rPr>
              <a:t>    My spirit delights in God my Savior.</a:t>
            </a:r>
            <a:br>
              <a:rPr lang="en-US" sz="2900" b="1" dirty="0">
                <a:solidFill>
                  <a:schemeClr val="tx1"/>
                </a:solidFill>
              </a:rPr>
            </a:br>
            <a:r>
              <a:rPr lang="en-US" sz="2900" b="1" baseline="30000" dirty="0">
                <a:solidFill>
                  <a:schemeClr val="tx1"/>
                </a:solidFill>
              </a:rPr>
              <a:t>48 </a:t>
            </a:r>
            <a:r>
              <a:rPr lang="en-US" sz="2900" b="1" dirty="0">
                <a:solidFill>
                  <a:schemeClr val="tx1"/>
                </a:solidFill>
              </a:rPr>
              <a:t>He has taken note of me</a:t>
            </a:r>
            <a:br>
              <a:rPr lang="en-US" sz="2900" b="1" dirty="0">
                <a:solidFill>
                  <a:schemeClr val="tx1"/>
                </a:solidFill>
              </a:rPr>
            </a:br>
            <a:r>
              <a:rPr lang="en-US" sz="2900" b="1" dirty="0">
                <a:solidFill>
                  <a:schemeClr val="tx1"/>
                </a:solidFill>
              </a:rPr>
              <a:t>    even though I am not considered important.</a:t>
            </a:r>
            <a:br>
              <a:rPr lang="en-US" sz="2900" b="1" dirty="0">
                <a:solidFill>
                  <a:schemeClr val="tx1"/>
                </a:solidFill>
              </a:rPr>
            </a:br>
            <a:r>
              <a:rPr lang="en-US" sz="2900" b="1" dirty="0">
                <a:solidFill>
                  <a:schemeClr val="tx1"/>
                </a:solidFill>
              </a:rPr>
              <a:t>From now on all people will call me blessed.</a:t>
            </a:r>
            <a:br>
              <a:rPr lang="en-US" sz="2900" b="1" dirty="0">
                <a:solidFill>
                  <a:schemeClr val="tx1"/>
                </a:solidFill>
              </a:rPr>
            </a:br>
            <a:r>
              <a:rPr lang="en-US" sz="2900" b="1" baseline="30000" dirty="0">
                <a:solidFill>
                  <a:schemeClr val="tx1"/>
                </a:solidFill>
              </a:rPr>
              <a:t>49 </a:t>
            </a:r>
            <a:r>
              <a:rPr lang="en-US" sz="2900" b="1" dirty="0">
                <a:solidFill>
                  <a:schemeClr val="tx1"/>
                </a:solidFill>
              </a:rPr>
              <a:t>    The Mighty One has done great things for me.</a:t>
            </a:r>
            <a:br>
              <a:rPr lang="en-US" sz="2900" b="1" dirty="0">
                <a:solidFill>
                  <a:schemeClr val="tx1"/>
                </a:solidFill>
              </a:rPr>
            </a:br>
            <a:r>
              <a:rPr lang="en-US" sz="2900" b="1" dirty="0">
                <a:solidFill>
                  <a:schemeClr val="tx1"/>
                </a:solidFill>
              </a:rPr>
              <a:t>    His name is holy.</a:t>
            </a:r>
            <a:br>
              <a:rPr lang="en-US" sz="2900" b="1" dirty="0">
                <a:solidFill>
                  <a:schemeClr val="tx1"/>
                </a:solidFill>
              </a:rPr>
            </a:br>
            <a:r>
              <a:rPr lang="en-US" sz="2900" b="1" baseline="30000" dirty="0">
                <a:solidFill>
                  <a:schemeClr val="tx1"/>
                </a:solidFill>
              </a:rPr>
              <a:t>50 </a:t>
            </a:r>
            <a:r>
              <a:rPr lang="en-US" sz="2900" b="1" dirty="0">
                <a:solidFill>
                  <a:schemeClr val="tx1"/>
                </a:solidFill>
              </a:rPr>
              <a:t>He shows his mercy to those who have respect for him,</a:t>
            </a:r>
            <a:br>
              <a:rPr lang="en-US" sz="2900" b="1" dirty="0">
                <a:solidFill>
                  <a:schemeClr val="tx1"/>
                </a:solidFill>
              </a:rPr>
            </a:br>
            <a:r>
              <a:rPr lang="en-US" sz="2900" b="1" dirty="0">
                <a:solidFill>
                  <a:schemeClr val="tx1"/>
                </a:solidFill>
              </a:rPr>
              <a:t>    from parent to child down through the years.</a:t>
            </a:r>
            <a:br>
              <a:rPr lang="en-US" sz="2900" b="1" dirty="0">
                <a:solidFill>
                  <a:schemeClr val="tx1"/>
                </a:solidFill>
              </a:rPr>
            </a:br>
            <a:r>
              <a:rPr lang="en-US" sz="2900" b="1" baseline="30000" dirty="0">
                <a:solidFill>
                  <a:schemeClr val="tx1"/>
                </a:solidFill>
              </a:rPr>
              <a:t>51 </a:t>
            </a:r>
            <a:r>
              <a:rPr lang="en-US" sz="2900" b="1" dirty="0">
                <a:solidFill>
                  <a:schemeClr val="tx1"/>
                </a:solidFill>
              </a:rPr>
              <a:t>He has done mighty things with his powerful arm.</a:t>
            </a:r>
            <a:br>
              <a:rPr lang="en-US" sz="2900" b="1" dirty="0">
                <a:solidFill>
                  <a:schemeClr val="tx1"/>
                </a:solidFill>
              </a:rPr>
            </a:br>
            <a:r>
              <a:rPr lang="en-US" sz="2900" b="1" dirty="0">
                <a:solidFill>
                  <a:schemeClr val="tx1"/>
                </a:solidFill>
              </a:rPr>
              <a:t>    He has scattered those who are proud in their deepest thoughts.</a:t>
            </a:r>
            <a:br>
              <a:rPr lang="en-US" sz="2900" b="1" dirty="0">
                <a:solidFill>
                  <a:schemeClr val="tx1"/>
                </a:solidFill>
              </a:rPr>
            </a:br>
            <a:r>
              <a:rPr lang="en-US" sz="2900" b="1" baseline="30000" dirty="0">
                <a:solidFill>
                  <a:schemeClr val="tx1"/>
                </a:solidFill>
              </a:rPr>
              <a:t>52 </a:t>
            </a:r>
            <a:r>
              <a:rPr lang="en-US" sz="2900" b="1" dirty="0">
                <a:solidFill>
                  <a:schemeClr val="tx1"/>
                </a:solidFill>
              </a:rPr>
              <a:t>He has brought down rulers from their thrones.</a:t>
            </a:r>
            <a:br>
              <a:rPr lang="en-US" sz="2900" b="1" dirty="0">
                <a:solidFill>
                  <a:schemeClr val="tx1"/>
                </a:solidFill>
              </a:rPr>
            </a:br>
            <a:r>
              <a:rPr lang="en-US" sz="2900" b="1" dirty="0">
                <a:solidFill>
                  <a:schemeClr val="tx1"/>
                </a:solidFill>
              </a:rPr>
              <a:t>    But he has lifted up people who are not considered important.</a:t>
            </a:r>
            <a:br>
              <a:rPr lang="en-US" sz="2900" b="1" dirty="0">
                <a:solidFill>
                  <a:schemeClr val="tx1"/>
                </a:solidFill>
              </a:rPr>
            </a:br>
            <a:r>
              <a:rPr lang="en-US" sz="2900" b="1" baseline="30000" dirty="0">
                <a:solidFill>
                  <a:schemeClr val="tx1"/>
                </a:solidFill>
              </a:rPr>
              <a:t>53 </a:t>
            </a:r>
            <a:r>
              <a:rPr lang="en-US" sz="2900" b="1" dirty="0">
                <a:solidFill>
                  <a:schemeClr val="tx1"/>
                </a:solidFill>
              </a:rPr>
              <a:t>He has filled with good things those who are hungry.</a:t>
            </a:r>
            <a:br>
              <a:rPr lang="en-US" sz="2900" b="1" dirty="0">
                <a:solidFill>
                  <a:schemeClr val="tx1"/>
                </a:solidFill>
              </a:rPr>
            </a:br>
            <a:r>
              <a:rPr lang="en-US" sz="2900" b="1" dirty="0">
                <a:solidFill>
                  <a:schemeClr val="tx1"/>
                </a:solidFill>
              </a:rPr>
              <a:t>    But he has sent away empty those who are rich.</a:t>
            </a:r>
            <a:br>
              <a:rPr lang="en-US" sz="2900" b="1" dirty="0">
                <a:solidFill>
                  <a:schemeClr val="tx1"/>
                </a:solidFill>
              </a:rPr>
            </a:br>
            <a:r>
              <a:rPr lang="en-US" sz="2900" b="1" baseline="30000" dirty="0">
                <a:solidFill>
                  <a:schemeClr val="tx1"/>
                </a:solidFill>
              </a:rPr>
              <a:t>54 </a:t>
            </a:r>
            <a:r>
              <a:rPr lang="en-US" sz="2900" b="1" dirty="0">
                <a:solidFill>
                  <a:schemeClr val="tx1"/>
                </a:solidFill>
              </a:rPr>
              <a:t>He has helped the people of Israel, who serve him.</a:t>
            </a:r>
            <a:br>
              <a:rPr lang="en-US" sz="2900" b="1" dirty="0">
                <a:solidFill>
                  <a:schemeClr val="tx1"/>
                </a:solidFill>
              </a:rPr>
            </a:br>
            <a:r>
              <a:rPr lang="en-US" sz="2900" b="1" dirty="0">
                <a:solidFill>
                  <a:schemeClr val="tx1"/>
                </a:solidFill>
              </a:rPr>
              <a:t>    He has always remembered to be kind</a:t>
            </a:r>
            <a:br>
              <a:rPr lang="en-US" sz="2900" b="1" dirty="0">
                <a:solidFill>
                  <a:schemeClr val="tx1"/>
                </a:solidFill>
              </a:rPr>
            </a:br>
            <a:r>
              <a:rPr lang="en-US" sz="2900" b="1" baseline="30000" dirty="0">
                <a:solidFill>
                  <a:schemeClr val="tx1"/>
                </a:solidFill>
              </a:rPr>
              <a:t>55 </a:t>
            </a:r>
            <a:r>
              <a:rPr lang="en-US" sz="2900" b="1" dirty="0">
                <a:solidFill>
                  <a:schemeClr val="tx1"/>
                </a:solidFill>
              </a:rPr>
              <a:t>to Abraham and his children down through the years.</a:t>
            </a:r>
            <a:br>
              <a:rPr lang="en-US" sz="2900" b="1" dirty="0">
                <a:solidFill>
                  <a:schemeClr val="tx1"/>
                </a:solidFill>
              </a:rPr>
            </a:br>
            <a:r>
              <a:rPr lang="en-US" sz="2900" b="1" dirty="0">
                <a:solidFill>
                  <a:schemeClr val="tx1"/>
                </a:solidFill>
              </a:rPr>
              <a:t>    He has done it just as he promised to our people of long ago.”</a:t>
            </a:r>
          </a:p>
        </p:txBody>
      </p:sp>
      <p:pic>
        <p:nvPicPr>
          <p:cNvPr id="5" name="Content Placeholder 5" descr="A picture containing text&#10;&#10;Description automatically generated">
            <a:extLst>
              <a:ext uri="{FF2B5EF4-FFF2-40B4-BE49-F238E27FC236}">
                <a16:creationId xmlns:a16="http://schemas.microsoft.com/office/drawing/2014/main" id="{72E9516C-1A89-41FE-B9EB-BEB1DF018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243008" y="1156482"/>
            <a:ext cx="4883094" cy="4883094"/>
          </a:xfrm>
          <a:prstGeom prst="rect">
            <a:avLst/>
          </a:prstGeom>
        </p:spPr>
      </p:pic>
      <p:sp>
        <p:nvSpPr>
          <p:cNvPr id="6" name="Speech Bubble: Rectangle with Corners Rounded 5">
            <a:extLst>
              <a:ext uri="{FF2B5EF4-FFF2-40B4-BE49-F238E27FC236}">
                <a16:creationId xmlns:a16="http://schemas.microsoft.com/office/drawing/2014/main" id="{28D6B0B3-3ACC-455B-A767-10243F4A0858}"/>
              </a:ext>
            </a:extLst>
          </p:cNvPr>
          <p:cNvSpPr/>
          <p:nvPr/>
        </p:nvSpPr>
        <p:spPr>
          <a:xfrm>
            <a:off x="10643616" y="369106"/>
            <a:ext cx="1210155" cy="1118317"/>
          </a:xfrm>
          <a:prstGeom prst="wedgeRoundRectCallout">
            <a:avLst>
              <a:gd name="adj1" fmla="val 6778"/>
              <a:gd name="adj2" fmla="val 893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11" name="Picture 10" descr="A picture containing shape&#10;&#10;Description automatically generated">
            <a:extLst>
              <a:ext uri="{FF2B5EF4-FFF2-40B4-BE49-F238E27FC236}">
                <a16:creationId xmlns:a16="http://schemas.microsoft.com/office/drawing/2014/main" id="{08D24BC8-B68F-4DC7-B534-CE643D1647B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23109" y="971499"/>
            <a:ext cx="1460585" cy="1113859"/>
          </a:xfrm>
          <a:prstGeom prst="rect">
            <a:avLst/>
          </a:prstGeom>
        </p:spPr>
      </p:pic>
      <p:sp>
        <p:nvSpPr>
          <p:cNvPr id="7" name="Speech Bubble: Rectangle with Corners Rounded 6">
            <a:extLst>
              <a:ext uri="{FF2B5EF4-FFF2-40B4-BE49-F238E27FC236}">
                <a16:creationId xmlns:a16="http://schemas.microsoft.com/office/drawing/2014/main" id="{692C3E8E-0233-45FA-A6C3-11B4577B71DA}"/>
              </a:ext>
            </a:extLst>
          </p:cNvPr>
          <p:cNvSpPr/>
          <p:nvPr/>
        </p:nvSpPr>
        <p:spPr>
          <a:xfrm>
            <a:off x="4989968" y="542544"/>
            <a:ext cx="2681256" cy="1040330"/>
          </a:xfrm>
          <a:prstGeom prst="wedgeRoundRectCallout">
            <a:avLst>
              <a:gd name="adj1" fmla="val -735"/>
              <a:gd name="adj2" fmla="val 9971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Praise God!</a:t>
            </a:r>
          </a:p>
          <a:p>
            <a:pPr algn="ctr"/>
            <a:r>
              <a:rPr lang="en-US" dirty="0"/>
              <a:t>He is holy!</a:t>
            </a:r>
          </a:p>
          <a:p>
            <a:pPr algn="ctr"/>
            <a:r>
              <a:rPr lang="en-US" dirty="0"/>
              <a:t>He has done great things!</a:t>
            </a:r>
          </a:p>
        </p:txBody>
      </p:sp>
      <p:pic>
        <p:nvPicPr>
          <p:cNvPr id="9" name="Picture 8" descr="Icon&#10;&#10;Description automatically generated with medium confidence">
            <a:extLst>
              <a:ext uri="{FF2B5EF4-FFF2-40B4-BE49-F238E27FC236}">
                <a16:creationId xmlns:a16="http://schemas.microsoft.com/office/drawing/2014/main" id="{154959CE-BA71-4F6C-AC7E-165FB0D2E5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47387" y="426958"/>
            <a:ext cx="1002611" cy="1002611"/>
          </a:xfrm>
          <a:prstGeom prst="rect">
            <a:avLst/>
          </a:prstGeom>
        </p:spPr>
      </p:pic>
    </p:spTree>
    <p:extLst>
      <p:ext uri="{BB962C8B-B14F-4D97-AF65-F5344CB8AC3E}">
        <p14:creationId xmlns:p14="http://schemas.microsoft.com/office/powerpoint/2010/main" val="1721699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a:t>
            </a:r>
            <a:br>
              <a:rPr lang="en-US" dirty="0"/>
            </a:br>
            <a:r>
              <a:rPr lang="en-US" dirty="0"/>
              <a:t>Praise the Lord</a:t>
            </a:r>
          </a:p>
        </p:txBody>
      </p:sp>
      <p:pic>
        <p:nvPicPr>
          <p:cNvPr id="3" name="Online Media 2" title="Bless The Lord Oh My Soul ( 10,000 Reasons )•|• Sophia A Siban">
            <a:hlinkClick r:id="" action="ppaction://media"/>
            <a:extLst>
              <a:ext uri="{FF2B5EF4-FFF2-40B4-BE49-F238E27FC236}">
                <a16:creationId xmlns:a16="http://schemas.microsoft.com/office/drawing/2014/main" id="{5514A3A0-D188-4589-85F0-BEB134684DD6}"/>
              </a:ext>
            </a:extLst>
          </p:cNvPr>
          <p:cNvPicPr>
            <a:picLocks noRot="1" noChangeAspect="1"/>
          </p:cNvPicPr>
          <p:nvPr>
            <a:videoFile r:link="rId1"/>
          </p:nvPr>
        </p:nvPicPr>
        <p:blipFill>
          <a:blip r:embed="rId4"/>
          <a:stretch>
            <a:fillRect/>
          </a:stretch>
        </p:blipFill>
        <p:spPr>
          <a:xfrm>
            <a:off x="1657404" y="407066"/>
            <a:ext cx="9891648" cy="5588781"/>
          </a:xfrm>
          <a:prstGeom prst="rect">
            <a:avLst/>
          </a:prstGeom>
        </p:spPr>
      </p:pic>
    </p:spTree>
    <p:extLst>
      <p:ext uri="{BB962C8B-B14F-4D97-AF65-F5344CB8AC3E}">
        <p14:creationId xmlns:p14="http://schemas.microsoft.com/office/powerpoint/2010/main" val="294785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B62E-0D57-89F0-5155-C70D08047A7F}"/>
              </a:ext>
            </a:extLst>
          </p:cNvPr>
          <p:cNvSpPr>
            <a:spLocks noGrp="1"/>
          </p:cNvSpPr>
          <p:nvPr>
            <p:ph type="title"/>
          </p:nvPr>
        </p:nvSpPr>
        <p:spPr>
          <a:xfrm>
            <a:off x="838200" y="773723"/>
            <a:ext cx="4683076" cy="4677508"/>
          </a:xfrm>
        </p:spPr>
        <p:txBody>
          <a:bodyPr>
            <a:normAutofit/>
          </a:bodyPr>
          <a:lstStyle/>
          <a:p>
            <a:r>
              <a:rPr lang="en-US" dirty="0">
                <a:solidFill>
                  <a:schemeClr val="accent2">
                    <a:lumMod val="20000"/>
                    <a:lumOff val="80000"/>
                  </a:schemeClr>
                </a:solidFill>
              </a:rPr>
              <a:t>Mary stayed</a:t>
            </a:r>
            <a:br>
              <a:rPr lang="en-US" dirty="0">
                <a:solidFill>
                  <a:schemeClr val="accent2">
                    <a:lumMod val="20000"/>
                    <a:lumOff val="80000"/>
                  </a:schemeClr>
                </a:solidFill>
              </a:rPr>
            </a:br>
            <a:r>
              <a:rPr lang="en-US" dirty="0">
                <a:solidFill>
                  <a:schemeClr val="accent2">
                    <a:lumMod val="20000"/>
                    <a:lumOff val="80000"/>
                  </a:schemeClr>
                </a:solidFill>
              </a:rPr>
              <a:t> with Elizabeth </a:t>
            </a:r>
            <a:br>
              <a:rPr lang="en-US" dirty="0">
                <a:solidFill>
                  <a:schemeClr val="accent2">
                    <a:lumMod val="20000"/>
                    <a:lumOff val="80000"/>
                  </a:schemeClr>
                </a:solidFill>
              </a:rPr>
            </a:br>
            <a:r>
              <a:rPr lang="en-US" dirty="0">
                <a:solidFill>
                  <a:schemeClr val="accent2">
                    <a:lumMod val="20000"/>
                    <a:lumOff val="80000"/>
                  </a:schemeClr>
                </a:solidFill>
              </a:rPr>
              <a:t>for 3 months.</a:t>
            </a:r>
            <a:br>
              <a:rPr lang="en-US" dirty="0">
                <a:solidFill>
                  <a:schemeClr val="accent2">
                    <a:lumMod val="20000"/>
                    <a:lumOff val="80000"/>
                  </a:schemeClr>
                </a:solidFill>
              </a:rPr>
            </a:br>
            <a:br>
              <a:rPr lang="en-US" dirty="0">
                <a:solidFill>
                  <a:schemeClr val="accent2">
                    <a:lumMod val="20000"/>
                    <a:lumOff val="80000"/>
                  </a:schemeClr>
                </a:solidFill>
              </a:rPr>
            </a:br>
            <a:br>
              <a:rPr lang="en-US" dirty="0">
                <a:solidFill>
                  <a:schemeClr val="accent2">
                    <a:lumMod val="20000"/>
                    <a:lumOff val="80000"/>
                  </a:schemeClr>
                </a:solidFill>
              </a:rPr>
            </a:br>
            <a:r>
              <a:rPr lang="en-US" dirty="0">
                <a:solidFill>
                  <a:schemeClr val="accent2">
                    <a:lumMod val="20000"/>
                    <a:lumOff val="80000"/>
                  </a:schemeClr>
                </a:solidFill>
              </a:rPr>
              <a:t>At the end </a:t>
            </a:r>
            <a:br>
              <a:rPr lang="en-US" dirty="0">
                <a:solidFill>
                  <a:schemeClr val="accent2">
                    <a:lumMod val="20000"/>
                    <a:lumOff val="80000"/>
                  </a:schemeClr>
                </a:solidFill>
              </a:rPr>
            </a:br>
            <a:r>
              <a:rPr lang="en-US" dirty="0">
                <a:solidFill>
                  <a:schemeClr val="accent2">
                    <a:lumMod val="20000"/>
                    <a:lumOff val="80000"/>
                  </a:schemeClr>
                </a:solidFill>
              </a:rPr>
              <a:t>of the 3 months……</a:t>
            </a:r>
          </a:p>
        </p:txBody>
      </p:sp>
      <p:pic>
        <p:nvPicPr>
          <p:cNvPr id="4" name="Picture 3">
            <a:extLst>
              <a:ext uri="{FF2B5EF4-FFF2-40B4-BE49-F238E27FC236}">
                <a16:creationId xmlns:a16="http://schemas.microsoft.com/office/drawing/2014/main" id="{11403E71-3A09-736C-0952-0D1AF1C96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493" y="514222"/>
            <a:ext cx="4683076" cy="5829555"/>
          </a:xfrm>
          <a:prstGeom prst="rect">
            <a:avLst/>
          </a:prstGeom>
        </p:spPr>
      </p:pic>
      <p:sp>
        <p:nvSpPr>
          <p:cNvPr id="5" name="Speech Bubble: Rectangle with Corners Rounded 4">
            <a:extLst>
              <a:ext uri="{FF2B5EF4-FFF2-40B4-BE49-F238E27FC236}">
                <a16:creationId xmlns:a16="http://schemas.microsoft.com/office/drawing/2014/main" id="{A3487D32-8C2A-C38A-E611-857D8E44D127}"/>
              </a:ext>
            </a:extLst>
          </p:cNvPr>
          <p:cNvSpPr/>
          <p:nvPr/>
        </p:nvSpPr>
        <p:spPr>
          <a:xfrm>
            <a:off x="8967283" y="234850"/>
            <a:ext cx="3014571" cy="1118317"/>
          </a:xfrm>
          <a:prstGeom prst="wedgeRoundRectCallout">
            <a:avLst>
              <a:gd name="adj1" fmla="val -36971"/>
              <a:gd name="adj2" fmla="val 7838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angel Gabriel, came to Zechariah when he served at the temple.  </a:t>
            </a:r>
          </a:p>
        </p:txBody>
      </p:sp>
      <p:sp>
        <p:nvSpPr>
          <p:cNvPr id="6" name="Speech Bubble: Rectangle with Corners Rounded 5">
            <a:extLst>
              <a:ext uri="{FF2B5EF4-FFF2-40B4-BE49-F238E27FC236}">
                <a16:creationId xmlns:a16="http://schemas.microsoft.com/office/drawing/2014/main" id="{EB2B8BF2-0B49-41D1-667D-4C7F16623FAA}"/>
              </a:ext>
            </a:extLst>
          </p:cNvPr>
          <p:cNvSpPr/>
          <p:nvPr/>
        </p:nvSpPr>
        <p:spPr>
          <a:xfrm>
            <a:off x="4436723" y="234850"/>
            <a:ext cx="2234003" cy="908150"/>
          </a:xfrm>
          <a:prstGeom prst="wedgeRoundRectCallout">
            <a:avLst>
              <a:gd name="adj1" fmla="val 36387"/>
              <a:gd name="adj2" fmla="val 9227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An angel came to me and said I would have baby Jesus</a:t>
            </a:r>
          </a:p>
        </p:txBody>
      </p:sp>
      <p:sp>
        <p:nvSpPr>
          <p:cNvPr id="7" name="Speech Bubble: Rectangle with Corners Rounded 6">
            <a:extLst>
              <a:ext uri="{FF2B5EF4-FFF2-40B4-BE49-F238E27FC236}">
                <a16:creationId xmlns:a16="http://schemas.microsoft.com/office/drawing/2014/main" id="{7E6EEC89-45B7-D40E-824B-B301248D7245}"/>
              </a:ext>
            </a:extLst>
          </p:cNvPr>
          <p:cNvSpPr/>
          <p:nvPr/>
        </p:nvSpPr>
        <p:spPr>
          <a:xfrm>
            <a:off x="10295709" y="2090398"/>
            <a:ext cx="1865005" cy="1758073"/>
          </a:xfrm>
          <a:prstGeom prst="wedgeRoundRectCallout">
            <a:avLst>
              <a:gd name="adj1" fmla="val -86566"/>
              <a:gd name="adj2" fmla="val -5564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Sadly, he didn’t believe the angel, so now he can’t talk.</a:t>
            </a:r>
          </a:p>
        </p:txBody>
      </p:sp>
    </p:spTree>
    <p:extLst>
      <p:ext uri="{BB962C8B-B14F-4D97-AF65-F5344CB8AC3E}">
        <p14:creationId xmlns:p14="http://schemas.microsoft.com/office/powerpoint/2010/main" val="1080195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709481" y="425363"/>
            <a:ext cx="3204411" cy="1325563"/>
          </a:xfrm>
        </p:spPr>
        <p:txBody>
          <a:bodyPr/>
          <a:lstStyle/>
          <a:p>
            <a:pPr algn="ctr"/>
            <a:r>
              <a:rPr lang="en-US" dirty="0">
                <a:solidFill>
                  <a:schemeClr val="bg1"/>
                </a:solidFill>
              </a:rPr>
              <a:t>CRAFT TIME</a:t>
            </a:r>
            <a:br>
              <a:rPr lang="en-US" dirty="0">
                <a:solidFill>
                  <a:schemeClr val="bg1"/>
                </a:solidFill>
              </a:rPr>
            </a:br>
            <a:r>
              <a:rPr lang="en-US" dirty="0">
                <a:solidFill>
                  <a:schemeClr val="bg1"/>
                </a:solidFill>
              </a:rPr>
              <a:t>2 - </a:t>
            </a:r>
            <a:r>
              <a:rPr lang="en-US" sz="3200" dirty="0">
                <a:solidFill>
                  <a:schemeClr val="bg1"/>
                </a:solidFill>
              </a:rPr>
              <a:t>Game Pieces</a:t>
            </a:r>
          </a:p>
        </p:txBody>
      </p:sp>
      <p:sp>
        <p:nvSpPr>
          <p:cNvPr id="3" name="Rectangle 2">
            <a:extLst>
              <a:ext uri="{FF2B5EF4-FFF2-40B4-BE49-F238E27FC236}">
                <a16:creationId xmlns:a16="http://schemas.microsoft.com/office/drawing/2014/main" id="{3B8DCBD1-3395-448A-8298-F7291C18D4BF}"/>
              </a:ext>
            </a:extLst>
          </p:cNvPr>
          <p:cNvSpPr/>
          <p:nvPr/>
        </p:nvSpPr>
        <p:spPr>
          <a:xfrm>
            <a:off x="456405" y="1750926"/>
            <a:ext cx="4030578" cy="468171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Look at the sample play</a:t>
            </a:r>
            <a:r>
              <a:rPr kumimoji="0" lang="en-US" sz="1800" b="0" i="0" u="none" strike="noStrike" kern="1200" cap="none" spc="0" normalizeH="0" noProof="0" dirty="0">
                <a:ln>
                  <a:noFill/>
                </a:ln>
                <a:solidFill>
                  <a:prstClr val="black"/>
                </a:solidFill>
                <a:effectLst/>
                <a:uLnTx/>
                <a:uFillTx/>
                <a:latin typeface="Calibri" panose="020F0502020204030204"/>
                <a:ea typeface="+mn-ea"/>
                <a:cs typeface="+mn-cs"/>
              </a:rPr>
              <a:t> piece.  See the lady is right side up on the  bottom and upside down on the top.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dirty="0">
                <a:solidFill>
                  <a:prstClr val="black"/>
                </a:solidFill>
                <a:latin typeface="Calibri" panose="020F0502020204030204"/>
              </a:rPr>
              <a:t>When you cut it out and fold it, she’ll be right side up on both sides.</a:t>
            </a:r>
            <a:r>
              <a:rPr kumimoji="0" lang="en-US" sz="1800" b="0" i="0" u="none" strike="noStrike" kern="1200" cap="none" spc="0" normalizeH="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dirty="0">
                <a:solidFill>
                  <a:prstClr val="black"/>
                </a:solidFill>
                <a:latin typeface="Calibri" panose="020F0502020204030204"/>
              </a:rPr>
              <a:t>See the head is on either side of the dotted line.  Draw a circle on either side of the dotted line of the other pieces.  These will be the heads.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dirty="0">
                <a:solidFill>
                  <a:prstClr val="black"/>
                </a:solidFill>
                <a:latin typeface="Calibri" panose="020F0502020204030204"/>
              </a:rPr>
              <a:t>Draw other people as more game pieces.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Angel</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lang="en-US" dirty="0">
                <a:solidFill>
                  <a:prstClr val="black"/>
                </a:solidFill>
                <a:latin typeface="Calibri" panose="020F0502020204030204"/>
              </a:rPr>
              <a:t>Man</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Baby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descr="Diagram&#10;&#10;Description automatically generated">
            <a:extLst>
              <a:ext uri="{FF2B5EF4-FFF2-40B4-BE49-F238E27FC236}">
                <a16:creationId xmlns:a16="http://schemas.microsoft.com/office/drawing/2014/main" id="{4C775116-034D-06C6-8A95-EE1609DC5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75735">
            <a:off x="5687146" y="451745"/>
            <a:ext cx="4564641" cy="5870341"/>
          </a:xfrm>
          <a:prstGeom prst="rect">
            <a:avLst/>
          </a:prstGeom>
        </p:spPr>
      </p:pic>
      <p:pic>
        <p:nvPicPr>
          <p:cNvPr id="5" name="Picture 4">
            <a:extLst>
              <a:ext uri="{FF2B5EF4-FFF2-40B4-BE49-F238E27FC236}">
                <a16:creationId xmlns:a16="http://schemas.microsoft.com/office/drawing/2014/main" id="{8E678142-C150-2F5A-AD19-63CEF77A8189}"/>
              </a:ext>
            </a:extLst>
          </p:cNvPr>
          <p:cNvPicPr>
            <a:picLocks noChangeAspect="1"/>
          </p:cNvPicPr>
          <p:nvPr/>
        </p:nvPicPr>
        <p:blipFill rotWithShape="1">
          <a:blip r:embed="rId3">
            <a:extLst>
              <a:ext uri="{28A0092B-C50C-407E-A947-70E740481C1C}">
                <a14:useLocalDpi xmlns:a14="http://schemas.microsoft.com/office/drawing/2010/main" val="0"/>
              </a:ext>
            </a:extLst>
          </a:blip>
          <a:srcRect l="7768" t="50000" b="18154"/>
          <a:stretch/>
        </p:blipFill>
        <p:spPr>
          <a:xfrm rot="5400000">
            <a:off x="9520847" y="1373607"/>
            <a:ext cx="3514017" cy="1213338"/>
          </a:xfrm>
          <a:prstGeom prst="rect">
            <a:avLst/>
          </a:prstGeom>
        </p:spPr>
      </p:pic>
      <p:sp>
        <p:nvSpPr>
          <p:cNvPr id="4" name="Oval 3">
            <a:extLst>
              <a:ext uri="{FF2B5EF4-FFF2-40B4-BE49-F238E27FC236}">
                <a16:creationId xmlns:a16="http://schemas.microsoft.com/office/drawing/2014/main" id="{1477F488-46D5-6344-AE7A-7D9D126D4FAD}"/>
              </a:ext>
            </a:extLst>
          </p:cNvPr>
          <p:cNvSpPr/>
          <p:nvPr/>
        </p:nvSpPr>
        <p:spPr>
          <a:xfrm>
            <a:off x="7860323" y="4519246"/>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E9E000A5-5CF8-B693-E998-208EB45228D6}"/>
              </a:ext>
            </a:extLst>
          </p:cNvPr>
          <p:cNvSpPr/>
          <p:nvPr/>
        </p:nvSpPr>
        <p:spPr>
          <a:xfrm>
            <a:off x="7969466" y="5058508"/>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6E4B4CD1-BD7E-90E8-9C13-BE083A520C60}"/>
              </a:ext>
            </a:extLst>
          </p:cNvPr>
          <p:cNvSpPr/>
          <p:nvPr/>
        </p:nvSpPr>
        <p:spPr>
          <a:xfrm>
            <a:off x="8641086" y="4495800"/>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4ADE1A67-741A-3F94-B986-953F565D7DA7}"/>
              </a:ext>
            </a:extLst>
          </p:cNvPr>
          <p:cNvSpPr/>
          <p:nvPr/>
        </p:nvSpPr>
        <p:spPr>
          <a:xfrm>
            <a:off x="8750229" y="4948813"/>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3A728994-2A52-10BF-EA4F-F2498EB85AA2}"/>
              </a:ext>
            </a:extLst>
          </p:cNvPr>
          <p:cNvSpPr/>
          <p:nvPr/>
        </p:nvSpPr>
        <p:spPr>
          <a:xfrm>
            <a:off x="9437850" y="4360984"/>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2B3D3B09-36A8-FBA5-80F4-538FF667E25E}"/>
              </a:ext>
            </a:extLst>
          </p:cNvPr>
          <p:cNvSpPr/>
          <p:nvPr/>
        </p:nvSpPr>
        <p:spPr>
          <a:xfrm>
            <a:off x="9552446" y="4835769"/>
            <a:ext cx="316523" cy="31652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Trapezoid 12">
            <a:extLst>
              <a:ext uri="{FF2B5EF4-FFF2-40B4-BE49-F238E27FC236}">
                <a16:creationId xmlns:a16="http://schemas.microsoft.com/office/drawing/2014/main" id="{017D5E79-8292-F8C4-67D2-CDF034FC7B12}"/>
              </a:ext>
            </a:extLst>
          </p:cNvPr>
          <p:cNvSpPr/>
          <p:nvPr/>
        </p:nvSpPr>
        <p:spPr>
          <a:xfrm rot="20816766">
            <a:off x="8018584" y="5375031"/>
            <a:ext cx="433085" cy="516318"/>
          </a:xfrm>
          <a:prstGeom prst="trapezoid">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Trapezoid 13">
            <a:extLst>
              <a:ext uri="{FF2B5EF4-FFF2-40B4-BE49-F238E27FC236}">
                <a16:creationId xmlns:a16="http://schemas.microsoft.com/office/drawing/2014/main" id="{662887F3-BCD2-380A-3C6A-32460FC3F6C5}"/>
              </a:ext>
            </a:extLst>
          </p:cNvPr>
          <p:cNvSpPr/>
          <p:nvPr/>
        </p:nvSpPr>
        <p:spPr>
          <a:xfrm rot="10095339">
            <a:off x="7725376" y="4012577"/>
            <a:ext cx="433085" cy="516318"/>
          </a:xfrm>
          <a:prstGeom prst="trapezoid">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1261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A picture containing person, outdoor, people, group&#10;&#10;Description automatically generated">
            <a:extLst>
              <a:ext uri="{FF2B5EF4-FFF2-40B4-BE49-F238E27FC236}">
                <a16:creationId xmlns:a16="http://schemas.microsoft.com/office/drawing/2014/main" id="{328F4DEA-7777-9C48-0EF5-8D78179458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700897" y="1520024"/>
            <a:ext cx="6096000" cy="4572000"/>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395103" y="653453"/>
            <a:ext cx="4932557" cy="324703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algn="l"/>
            <a:r>
              <a:rPr lang="en-US" sz="2400" baseline="30000" dirty="0"/>
              <a:t>57 </a:t>
            </a:r>
            <a:r>
              <a:rPr lang="en-US" sz="2400" dirty="0"/>
              <a:t>The time came for Elizabeth to have her baby. She gave birth to a son.</a:t>
            </a:r>
          </a:p>
          <a:p>
            <a:pPr algn="l"/>
            <a:r>
              <a:rPr lang="en-US" sz="2400" dirty="0"/>
              <a:t> </a:t>
            </a:r>
            <a:r>
              <a:rPr lang="en-US" sz="2400" baseline="30000" dirty="0"/>
              <a:t>58 </a:t>
            </a:r>
            <a:r>
              <a:rPr lang="en-US" sz="2400" dirty="0"/>
              <a:t>Her neighbors and relatives heard that the Lord had been very kind to her. They shared her joy.</a:t>
            </a:r>
          </a:p>
          <a:p>
            <a:pPr algn="l"/>
            <a:endParaRPr lang="en-US" sz="2400" dirty="0"/>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5700897" y="248984"/>
            <a:ext cx="2812846" cy="1033983"/>
          </a:xfrm>
          <a:prstGeom prst="wedgeRectCallout">
            <a:avLst>
              <a:gd name="adj1" fmla="val 21334"/>
              <a:gd name="adj2" fmla="val 128435"/>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so happy!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 have a baby boy!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God is good</a:t>
            </a:r>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9249058" y="325314"/>
            <a:ext cx="2812846" cy="1033983"/>
          </a:xfrm>
          <a:prstGeom prst="wedgeRectCallout">
            <a:avLst>
              <a:gd name="adj1" fmla="val 4080"/>
              <a:gd name="adj2" fmla="val 117937"/>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so happy for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God is good!</a:t>
            </a:r>
          </a:p>
        </p:txBody>
      </p:sp>
      <p:pic>
        <p:nvPicPr>
          <p:cNvPr id="4" name="Picture 3" descr="Diagram&#10;&#10;Description automatically generated with low confidence">
            <a:extLst>
              <a:ext uri="{FF2B5EF4-FFF2-40B4-BE49-F238E27FC236}">
                <a16:creationId xmlns:a16="http://schemas.microsoft.com/office/drawing/2014/main" id="{1126D4C8-B3C3-427E-8113-7FE421EA2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2597" y="3037668"/>
            <a:ext cx="2770230" cy="30543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392588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6" name="Picture 5" descr="A picture containing person, people&#10;&#10;Description automatically generated">
            <a:extLst>
              <a:ext uri="{FF2B5EF4-FFF2-40B4-BE49-F238E27FC236}">
                <a16:creationId xmlns:a16="http://schemas.microsoft.com/office/drawing/2014/main" id="{1B4816D4-9FA8-4760-AB3F-1CC8700D7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4718" y="1478510"/>
            <a:ext cx="5977988" cy="448349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399" y="1838816"/>
            <a:ext cx="5296738" cy="324879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t>59 </a:t>
            </a:r>
            <a:r>
              <a:rPr lang="en-US" sz="2400" dirty="0"/>
              <a:t>On the eighth day, they came to have the child circumcised. They were going to name him Zechariah, like his father.</a:t>
            </a:r>
          </a:p>
          <a:p>
            <a:pPr marL="0" indent="0">
              <a:buNone/>
            </a:pPr>
            <a:r>
              <a:rPr lang="en-US" sz="2400" dirty="0"/>
              <a:t> </a:t>
            </a:r>
            <a:r>
              <a:rPr lang="en-US" sz="2400" baseline="30000" dirty="0"/>
              <a:t>60 </a:t>
            </a:r>
            <a:r>
              <a:rPr lang="en-US" sz="2400" dirty="0"/>
              <a:t>But his mother spoke up. “No!” she said. “He must be called John.”</a:t>
            </a:r>
          </a:p>
          <a:p>
            <a:pPr marL="0" indent="0">
              <a:buNone/>
            </a:pPr>
            <a:r>
              <a:rPr lang="en-US" sz="2400" baseline="30000" dirty="0"/>
              <a:t>61 </a:t>
            </a:r>
            <a:r>
              <a:rPr lang="en-US" sz="2400" dirty="0"/>
              <a:t>They said to her, “No one among your relatives has that name.”</a:t>
            </a:r>
          </a:p>
          <a:p>
            <a:pPr algn="l"/>
            <a:endParaRPr lang="en-US" sz="2400" dirty="0"/>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6461724" y="361795"/>
            <a:ext cx="2812846" cy="757322"/>
          </a:xfrm>
          <a:prstGeom prst="wedgeRectCallout">
            <a:avLst>
              <a:gd name="adj1" fmla="val 38042"/>
              <a:gd name="adj2" fmla="val 138827"/>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He must be called John.</a:t>
            </a:r>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3544295" y="303727"/>
            <a:ext cx="2812846" cy="1033983"/>
          </a:xfrm>
          <a:prstGeom prst="wedgeRectCallout">
            <a:avLst>
              <a:gd name="adj1" fmla="val 45321"/>
              <a:gd name="adj2" fmla="val 92859"/>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We’ll name him Zechariah, like his father.</a:t>
            </a:r>
          </a:p>
        </p:txBody>
      </p:sp>
      <p:sp>
        <p:nvSpPr>
          <p:cNvPr id="7" name="Speech Bubble: Rectangle 6">
            <a:extLst>
              <a:ext uri="{FF2B5EF4-FFF2-40B4-BE49-F238E27FC236}">
                <a16:creationId xmlns:a16="http://schemas.microsoft.com/office/drawing/2014/main" id="{9E8B90F3-DFF8-4044-AF98-BDC01FF014E8}"/>
              </a:ext>
            </a:extLst>
          </p:cNvPr>
          <p:cNvSpPr/>
          <p:nvPr/>
        </p:nvSpPr>
        <p:spPr>
          <a:xfrm>
            <a:off x="9379154" y="444527"/>
            <a:ext cx="2812846" cy="1033983"/>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But no one in your family has that name.</a:t>
            </a:r>
          </a:p>
        </p:txBody>
      </p:sp>
    </p:spTree>
    <p:extLst>
      <p:ext uri="{BB962C8B-B14F-4D97-AF65-F5344CB8AC3E}">
        <p14:creationId xmlns:p14="http://schemas.microsoft.com/office/powerpoint/2010/main" val="1621315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8" name="Picture 7" descr="A picture containing person, people, group, posing&#10;&#10;Description automatically generated">
            <a:extLst>
              <a:ext uri="{FF2B5EF4-FFF2-40B4-BE49-F238E27FC236}">
                <a16:creationId xmlns:a16="http://schemas.microsoft.com/office/drawing/2014/main" id="{7E73E21A-8CBC-4F6C-9FB5-0708A46F21BC}"/>
              </a:ext>
            </a:extLst>
          </p:cNvPr>
          <p:cNvPicPr>
            <a:picLocks noChangeAspect="1"/>
          </p:cNvPicPr>
          <p:nvPr/>
        </p:nvPicPr>
        <p:blipFill rotWithShape="1">
          <a:blip r:embed="rId3">
            <a:extLst>
              <a:ext uri="{28A0092B-C50C-407E-A947-70E740481C1C}">
                <a14:useLocalDpi xmlns:a14="http://schemas.microsoft.com/office/drawing/2010/main" val="0"/>
              </a:ext>
            </a:extLst>
          </a:blip>
          <a:srcRect b="18469"/>
          <a:stretch/>
        </p:blipFill>
        <p:spPr>
          <a:xfrm flipH="1">
            <a:off x="8080379" y="1497311"/>
            <a:ext cx="3768059" cy="4611096"/>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399" y="655093"/>
            <a:ext cx="4748977" cy="517250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solidFill>
                  <a:schemeClr val="bg1"/>
                </a:solidFill>
              </a:rPr>
              <a:t>62 </a:t>
            </a:r>
            <a:r>
              <a:rPr lang="en-US" sz="2400" dirty="0">
                <a:solidFill>
                  <a:schemeClr val="bg1"/>
                </a:solidFill>
              </a:rPr>
              <a:t>Then they motioned to his father.</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2400" dirty="0">
                <a:solidFill>
                  <a:schemeClr val="bg1"/>
                </a:solidFill>
              </a:rPr>
              <a:t> They wanted to find out what he would like to name the child. </a:t>
            </a:r>
          </a:p>
          <a:p>
            <a:pPr marL="0" indent="0">
              <a:buNone/>
            </a:pPr>
            <a:endParaRPr lang="en-US" baseline="30000" dirty="0">
              <a:solidFill>
                <a:schemeClr val="bg1"/>
              </a:solidFill>
            </a:endParaRPr>
          </a:p>
          <a:p>
            <a:pPr marL="0" indent="0">
              <a:buNone/>
            </a:pPr>
            <a:endParaRPr lang="en-US" sz="2400" baseline="30000" dirty="0">
              <a:solidFill>
                <a:schemeClr val="bg1"/>
              </a:solidFill>
            </a:endParaRPr>
          </a:p>
          <a:p>
            <a:pPr marL="0" indent="0">
              <a:buNone/>
            </a:pPr>
            <a:endParaRPr lang="en-US" baseline="30000" dirty="0">
              <a:solidFill>
                <a:schemeClr val="bg1"/>
              </a:solidFill>
            </a:endParaRPr>
          </a:p>
          <a:p>
            <a:pPr marL="0" indent="0">
              <a:buNone/>
            </a:pPr>
            <a:endParaRPr lang="en-US" sz="2400" baseline="30000" dirty="0">
              <a:solidFill>
                <a:schemeClr val="bg1"/>
              </a:solidFill>
            </a:endParaRPr>
          </a:p>
          <a:p>
            <a:pPr marL="0" indent="0">
              <a:buNone/>
            </a:pPr>
            <a:r>
              <a:rPr lang="en-US" sz="2400" baseline="30000" dirty="0">
                <a:solidFill>
                  <a:schemeClr val="bg1"/>
                </a:solidFill>
              </a:rPr>
              <a:t>63 </a:t>
            </a:r>
            <a:r>
              <a:rPr lang="en-US" sz="2400" dirty="0">
                <a:solidFill>
                  <a:schemeClr val="bg1"/>
                </a:solidFill>
              </a:rPr>
              <a:t>He asked for something </a:t>
            </a:r>
          </a:p>
          <a:p>
            <a:pPr marL="0" indent="0">
              <a:buNone/>
            </a:pPr>
            <a:r>
              <a:rPr lang="en-US" sz="2400" dirty="0">
                <a:solidFill>
                  <a:schemeClr val="bg1"/>
                </a:solidFill>
              </a:rPr>
              <a:t>to write on. </a:t>
            </a:r>
            <a:endParaRPr lang="en-US" sz="2400" dirty="0"/>
          </a:p>
        </p:txBody>
      </p:sp>
      <p:sp>
        <p:nvSpPr>
          <p:cNvPr id="4" name="Flowchart: Sequential Access Storage 3">
            <a:extLst>
              <a:ext uri="{FF2B5EF4-FFF2-40B4-BE49-F238E27FC236}">
                <a16:creationId xmlns:a16="http://schemas.microsoft.com/office/drawing/2014/main" id="{A10659C0-0B89-43B1-9231-9586D9A0209C}"/>
              </a:ext>
            </a:extLst>
          </p:cNvPr>
          <p:cNvSpPr/>
          <p:nvPr/>
        </p:nvSpPr>
        <p:spPr>
          <a:xfrm>
            <a:off x="1009934" y="1301089"/>
            <a:ext cx="3084394"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would you motion for someone to come?</a:t>
            </a:r>
          </a:p>
        </p:txBody>
      </p:sp>
      <p:sp>
        <p:nvSpPr>
          <p:cNvPr id="10" name="Flowchart: Sequential Access Storage 9">
            <a:extLst>
              <a:ext uri="{FF2B5EF4-FFF2-40B4-BE49-F238E27FC236}">
                <a16:creationId xmlns:a16="http://schemas.microsoft.com/office/drawing/2014/main" id="{4A9CAE93-8247-42A0-9988-F9A13645FC69}"/>
              </a:ext>
            </a:extLst>
          </p:cNvPr>
          <p:cNvSpPr/>
          <p:nvPr/>
        </p:nvSpPr>
        <p:spPr>
          <a:xfrm>
            <a:off x="1009934" y="3285868"/>
            <a:ext cx="3084394"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would you motion for someone to name a baby?</a:t>
            </a:r>
          </a:p>
        </p:txBody>
      </p:sp>
      <p:sp>
        <p:nvSpPr>
          <p:cNvPr id="11" name="Flowchart: Sequential Access Storage 10">
            <a:extLst>
              <a:ext uri="{FF2B5EF4-FFF2-40B4-BE49-F238E27FC236}">
                <a16:creationId xmlns:a16="http://schemas.microsoft.com/office/drawing/2014/main" id="{7F5686B5-C3A3-4A30-9A28-406AA4FBA86C}"/>
              </a:ext>
            </a:extLst>
          </p:cNvPr>
          <p:cNvSpPr/>
          <p:nvPr/>
        </p:nvSpPr>
        <p:spPr>
          <a:xfrm>
            <a:off x="273398" y="5563734"/>
            <a:ext cx="3507031"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would you motion for someone to bring paper and pencil?</a:t>
            </a:r>
          </a:p>
        </p:txBody>
      </p:sp>
      <p:grpSp>
        <p:nvGrpSpPr>
          <p:cNvPr id="12" name="Group 11">
            <a:extLst>
              <a:ext uri="{FF2B5EF4-FFF2-40B4-BE49-F238E27FC236}">
                <a16:creationId xmlns:a16="http://schemas.microsoft.com/office/drawing/2014/main" id="{C18A111B-213F-4799-9135-C592D0322245}"/>
              </a:ext>
            </a:extLst>
          </p:cNvPr>
          <p:cNvGrpSpPr/>
          <p:nvPr/>
        </p:nvGrpSpPr>
        <p:grpSpPr>
          <a:xfrm>
            <a:off x="5115756" y="213837"/>
            <a:ext cx="2736734" cy="1797439"/>
            <a:chOff x="5248550" y="186344"/>
            <a:chExt cx="2285370" cy="1642456"/>
          </a:xfrm>
        </p:grpSpPr>
        <p:sp>
          <p:nvSpPr>
            <p:cNvPr id="7" name="Speech Bubble: Rectangle 6">
              <a:extLst>
                <a:ext uri="{FF2B5EF4-FFF2-40B4-BE49-F238E27FC236}">
                  <a16:creationId xmlns:a16="http://schemas.microsoft.com/office/drawing/2014/main" id="{9E8B90F3-DFF8-4044-AF98-BDC01FF014E8}"/>
                </a:ext>
              </a:extLst>
            </p:cNvPr>
            <p:cNvSpPr/>
            <p:nvPr/>
          </p:nvSpPr>
          <p:spPr>
            <a:xfrm>
              <a:off x="5248550" y="186344"/>
              <a:ext cx="2285370" cy="1642456"/>
            </a:xfrm>
            <a:prstGeom prst="wedgeRectCallout">
              <a:avLst>
                <a:gd name="adj1" fmla="val 76458"/>
                <a:gd name="adj2" fmla="val 21414"/>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(Motion for come)</a:t>
              </a:r>
            </a:p>
          </p:txBody>
        </p:sp>
        <p:pic>
          <p:nvPicPr>
            <p:cNvPr id="6" name="Picture 5" descr="A picture containing text, clipart&#10;&#10;Description automatically generated">
              <a:extLst>
                <a:ext uri="{FF2B5EF4-FFF2-40B4-BE49-F238E27FC236}">
                  <a16:creationId xmlns:a16="http://schemas.microsoft.com/office/drawing/2014/main" id="{5F0B6FE0-9E65-4AD8-81AE-32335D11CB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0875" y="268194"/>
              <a:ext cx="2060719" cy="1382508"/>
            </a:xfrm>
            <a:prstGeom prst="rect">
              <a:avLst/>
            </a:prstGeom>
          </p:spPr>
        </p:pic>
      </p:grpSp>
      <p:grpSp>
        <p:nvGrpSpPr>
          <p:cNvPr id="15" name="Group 14">
            <a:extLst>
              <a:ext uri="{FF2B5EF4-FFF2-40B4-BE49-F238E27FC236}">
                <a16:creationId xmlns:a16="http://schemas.microsoft.com/office/drawing/2014/main" id="{E5BBE522-1FF9-47A2-A184-BC42D933573C}"/>
              </a:ext>
            </a:extLst>
          </p:cNvPr>
          <p:cNvGrpSpPr/>
          <p:nvPr/>
        </p:nvGrpSpPr>
        <p:grpSpPr>
          <a:xfrm>
            <a:off x="5250265" y="2855112"/>
            <a:ext cx="2465241" cy="2336820"/>
            <a:chOff x="5250265" y="2855112"/>
            <a:chExt cx="2465241" cy="2336820"/>
          </a:xfrm>
        </p:grpSpPr>
        <p:sp>
          <p:nvSpPr>
            <p:cNvPr id="9" name="Speech Bubble: Rectangle 8">
              <a:extLst>
                <a:ext uri="{FF2B5EF4-FFF2-40B4-BE49-F238E27FC236}">
                  <a16:creationId xmlns:a16="http://schemas.microsoft.com/office/drawing/2014/main" id="{16445D52-8A92-4FE2-B7BC-BBB1F8902CEA}"/>
                </a:ext>
              </a:extLst>
            </p:cNvPr>
            <p:cNvSpPr/>
            <p:nvPr/>
          </p:nvSpPr>
          <p:spPr>
            <a:xfrm>
              <a:off x="5250265" y="2855112"/>
              <a:ext cx="2465241" cy="2336820"/>
            </a:xfrm>
            <a:prstGeom prst="wedgeRectCallout">
              <a:avLst>
                <a:gd name="adj1" fmla="val 56055"/>
                <a:gd name="adj2" fmla="val -72131"/>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(motion for name &amp; baby_</a:t>
              </a:r>
            </a:p>
          </p:txBody>
        </p:sp>
        <p:pic>
          <p:nvPicPr>
            <p:cNvPr id="14" name="Picture 13">
              <a:extLst>
                <a:ext uri="{FF2B5EF4-FFF2-40B4-BE49-F238E27FC236}">
                  <a16:creationId xmlns:a16="http://schemas.microsoft.com/office/drawing/2014/main" id="{5BE5CD21-27F0-400C-84E5-FD05530F7862}"/>
                </a:ext>
              </a:extLst>
            </p:cNvPr>
            <p:cNvPicPr>
              <a:picLocks noChangeAspect="1"/>
            </p:cNvPicPr>
            <p:nvPr/>
          </p:nvPicPr>
          <p:blipFill rotWithShape="1">
            <a:blip r:embed="rId5">
              <a:extLst>
                <a:ext uri="{28A0092B-C50C-407E-A947-70E740481C1C}">
                  <a14:useLocalDpi xmlns:a14="http://schemas.microsoft.com/office/drawing/2010/main" val="0"/>
                </a:ext>
              </a:extLst>
            </a:blip>
            <a:srcRect t="15141" r="53338" b="12790"/>
            <a:stretch/>
          </p:blipFill>
          <p:spPr>
            <a:xfrm>
              <a:off x="5525077" y="3020584"/>
              <a:ext cx="1918090" cy="1991613"/>
            </a:xfrm>
            <a:prstGeom prst="rect">
              <a:avLst/>
            </a:prstGeom>
          </p:spPr>
        </p:pic>
      </p:grpSp>
      <p:grpSp>
        <p:nvGrpSpPr>
          <p:cNvPr id="18" name="Group 17">
            <a:extLst>
              <a:ext uri="{FF2B5EF4-FFF2-40B4-BE49-F238E27FC236}">
                <a16:creationId xmlns:a16="http://schemas.microsoft.com/office/drawing/2014/main" id="{1F5CA268-5E10-49E3-AB44-BF0AFEACB314}"/>
              </a:ext>
            </a:extLst>
          </p:cNvPr>
          <p:cNvGrpSpPr/>
          <p:nvPr/>
        </p:nvGrpSpPr>
        <p:grpSpPr>
          <a:xfrm>
            <a:off x="9227232" y="213837"/>
            <a:ext cx="2658905" cy="1797439"/>
            <a:chOff x="9227232" y="213837"/>
            <a:chExt cx="2658905" cy="1797439"/>
          </a:xfrm>
        </p:grpSpPr>
        <p:sp>
          <p:nvSpPr>
            <p:cNvPr id="2" name="Speech Bubble: Rectangle 1">
              <a:extLst>
                <a:ext uri="{FF2B5EF4-FFF2-40B4-BE49-F238E27FC236}">
                  <a16:creationId xmlns:a16="http://schemas.microsoft.com/office/drawing/2014/main" id="{361816A2-5B34-4A99-B097-05CB188F79F3}"/>
                </a:ext>
              </a:extLst>
            </p:cNvPr>
            <p:cNvSpPr/>
            <p:nvPr/>
          </p:nvSpPr>
          <p:spPr>
            <a:xfrm>
              <a:off x="9227232" y="213837"/>
              <a:ext cx="2658905" cy="1797439"/>
            </a:xfrm>
            <a:prstGeom prst="wedgeRectCallout">
              <a:avLst>
                <a:gd name="adj1" fmla="val -19084"/>
                <a:gd name="adj2" fmla="val 64224"/>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(motion for paper and pencil)</a:t>
              </a:r>
            </a:p>
          </p:txBody>
        </p:sp>
        <p:pic>
          <p:nvPicPr>
            <p:cNvPr id="17" name="Picture 16" descr="A picture containing text&#10;&#10;Description automatically generated">
              <a:extLst>
                <a:ext uri="{FF2B5EF4-FFF2-40B4-BE49-F238E27FC236}">
                  <a16:creationId xmlns:a16="http://schemas.microsoft.com/office/drawing/2014/main" id="{702CFD77-45B6-4493-960F-2B6E8979D19F}"/>
                </a:ext>
              </a:extLst>
            </p:cNvPr>
            <p:cNvPicPr>
              <a:picLocks noChangeAspect="1"/>
            </p:cNvPicPr>
            <p:nvPr/>
          </p:nvPicPr>
          <p:blipFill rotWithShape="1">
            <a:blip r:embed="rId6">
              <a:extLst>
                <a:ext uri="{28A0092B-C50C-407E-A947-70E740481C1C}">
                  <a14:useLocalDpi xmlns:a14="http://schemas.microsoft.com/office/drawing/2010/main" val="0"/>
                </a:ext>
              </a:extLst>
            </a:blip>
            <a:srcRect l="9142" t="12789" r="14680"/>
            <a:stretch/>
          </p:blipFill>
          <p:spPr>
            <a:xfrm>
              <a:off x="9505366" y="303410"/>
              <a:ext cx="2117751" cy="1629905"/>
            </a:xfrm>
            <a:prstGeom prst="rect">
              <a:avLst/>
            </a:prstGeom>
          </p:spPr>
        </p:pic>
      </p:grpSp>
    </p:spTree>
    <p:extLst>
      <p:ext uri="{BB962C8B-B14F-4D97-AF65-F5344CB8AC3E}">
        <p14:creationId xmlns:p14="http://schemas.microsoft.com/office/powerpoint/2010/main" val="17623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6" presetClass="emph" presetSubtype="0" fill="hold" nodeType="afterEffect">
                                  <p:stCondLst>
                                    <p:cond delay="500"/>
                                  </p:stCondLst>
                                  <p:childTnLst>
                                    <p:animScale>
                                      <p:cBhvr>
                                        <p:cTn id="13" dur="2000" fill="hold"/>
                                        <p:tgtEl>
                                          <p:spTgt spid="12"/>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par>
                          <p:cTn id="28" fill="hold">
                            <p:stCondLst>
                              <p:cond delay="1000"/>
                            </p:stCondLst>
                            <p:childTnLst>
                              <p:par>
                                <p:cTn id="29" presetID="6" presetClass="emph" presetSubtype="0" fill="hold" nodeType="afterEffect">
                                  <p:stCondLst>
                                    <p:cond delay="750"/>
                                  </p:stCondLst>
                                  <p:childTnLst>
                                    <p:animScale>
                                      <p:cBhvr>
                                        <p:cTn id="30" dur="2000" fill="hold"/>
                                        <p:tgtEl>
                                          <p:spTgt spid="15"/>
                                        </p:tgtEl>
                                      </p:cBhvr>
                                      <p:by x="150000" y="15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childTnLst>
                          </p:cTn>
                        </p:par>
                        <p:par>
                          <p:cTn id="47" fill="hold">
                            <p:stCondLst>
                              <p:cond delay="1000"/>
                            </p:stCondLst>
                            <p:childTnLst>
                              <p:par>
                                <p:cTn id="48" presetID="6" presetClass="emph" presetSubtype="0" fill="hold" nodeType="afterEffect">
                                  <p:stCondLst>
                                    <p:cond delay="500"/>
                                  </p:stCondLst>
                                  <p:childTnLst>
                                    <p:animScale>
                                      <p:cBhvr>
                                        <p:cTn id="49" dur="2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8" name="Picture 7" descr="A picture containing person, people, group, posing&#10;&#10;Description automatically generated">
            <a:extLst>
              <a:ext uri="{FF2B5EF4-FFF2-40B4-BE49-F238E27FC236}">
                <a16:creationId xmlns:a16="http://schemas.microsoft.com/office/drawing/2014/main" id="{7E73E21A-8CBC-4F6C-9FB5-0708A46F2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724" y="1119117"/>
            <a:ext cx="3768059" cy="565562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400" y="655093"/>
            <a:ext cx="4472005" cy="565562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dirty="0">
                <a:solidFill>
                  <a:schemeClr val="bg1"/>
                </a:solidFill>
              </a:rPr>
              <a:t>Then he wrote, </a:t>
            </a:r>
          </a:p>
          <a:p>
            <a:pPr marL="0" indent="0">
              <a:buNone/>
            </a:pPr>
            <a:r>
              <a:rPr lang="en-US" sz="2400" dirty="0">
                <a:solidFill>
                  <a:schemeClr val="bg1"/>
                </a:solidFill>
              </a:rPr>
              <a:t>“His name is John.”</a:t>
            </a:r>
          </a:p>
          <a:p>
            <a:pPr marL="0" indent="0">
              <a:buNone/>
            </a:pPr>
            <a:r>
              <a:rPr lang="en-US" sz="2400" dirty="0">
                <a:solidFill>
                  <a:schemeClr val="bg1"/>
                </a:solidFill>
              </a:rPr>
              <a:t> Everyone was amazed.</a:t>
            </a:r>
          </a:p>
          <a:p>
            <a:pPr marL="0" indent="0">
              <a:lnSpc>
                <a:spcPct val="100000"/>
              </a:lnSpc>
              <a:buNone/>
            </a:pPr>
            <a:r>
              <a:rPr lang="en-US" sz="2400" dirty="0">
                <a:solidFill>
                  <a:schemeClr val="bg1"/>
                </a:solidFill>
              </a:rPr>
              <a:t> </a:t>
            </a:r>
            <a:r>
              <a:rPr lang="en-US" sz="2400" baseline="30000" dirty="0">
                <a:solidFill>
                  <a:schemeClr val="bg1"/>
                </a:solidFill>
              </a:rPr>
              <a:t>64 </a:t>
            </a:r>
            <a:r>
              <a:rPr lang="en-US" sz="2400" dirty="0">
                <a:solidFill>
                  <a:schemeClr val="bg1"/>
                </a:solidFill>
              </a:rPr>
              <a:t>Right away                                                       Zechariah could speak again. </a:t>
            </a:r>
          </a:p>
          <a:p>
            <a:pPr marL="0" indent="0">
              <a:buNone/>
            </a:pPr>
            <a:r>
              <a:rPr lang="en-US" sz="2400" dirty="0">
                <a:solidFill>
                  <a:schemeClr val="bg1"/>
                </a:solidFill>
              </a:rPr>
              <a:t>Right away he praised God.</a:t>
            </a:r>
          </a:p>
          <a:p>
            <a:pPr marL="0" indent="0">
              <a:buNone/>
            </a:pPr>
            <a:r>
              <a:rPr lang="en-US" sz="2400" dirty="0">
                <a:solidFill>
                  <a:schemeClr val="bg1"/>
                </a:solidFill>
              </a:rPr>
              <a:t> </a:t>
            </a:r>
            <a:r>
              <a:rPr lang="en-US" sz="2400" baseline="30000" dirty="0">
                <a:solidFill>
                  <a:schemeClr val="bg1"/>
                </a:solidFill>
              </a:rPr>
              <a:t>65 </a:t>
            </a:r>
            <a:r>
              <a:rPr lang="en-US" sz="2400" dirty="0">
                <a:solidFill>
                  <a:schemeClr val="bg1"/>
                </a:solidFill>
              </a:rPr>
              <a:t>All his neighbors were filled with fear and wonder. </a:t>
            </a:r>
          </a:p>
          <a:p>
            <a:pPr marL="0" indent="0">
              <a:buNone/>
            </a:pPr>
            <a:r>
              <a:rPr lang="en-US" sz="2400" dirty="0">
                <a:solidFill>
                  <a:schemeClr val="bg1"/>
                </a:solidFill>
              </a:rPr>
              <a:t>Throughout Judea’s hill country, people were talking about all these things. </a:t>
            </a:r>
          </a:p>
          <a:p>
            <a:pPr marL="0" indent="0">
              <a:buNone/>
            </a:pPr>
            <a:r>
              <a:rPr lang="en-US" sz="2400" baseline="30000" dirty="0">
                <a:solidFill>
                  <a:schemeClr val="bg1"/>
                </a:solidFill>
              </a:rPr>
              <a:t>66 </a:t>
            </a:r>
            <a:r>
              <a:rPr lang="en-US" sz="2400" dirty="0">
                <a:solidFill>
                  <a:schemeClr val="bg1"/>
                </a:solidFill>
              </a:rPr>
              <a:t>Everyone who heard this wondered about it. And because the Lord was with John, they asked, “What is this child going to be?”</a:t>
            </a:r>
          </a:p>
          <a:p>
            <a:pPr algn="l"/>
            <a:endParaRPr lang="en-US" sz="2400" dirty="0"/>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10374346" y="2395017"/>
            <a:ext cx="1688818" cy="1033983"/>
          </a:xfrm>
          <a:prstGeom prst="wedgeRectCallout">
            <a:avLst>
              <a:gd name="adj1" fmla="val -83558"/>
              <a:gd name="adj2" fmla="val 10652"/>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What 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child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going to be?</a:t>
            </a:r>
          </a:p>
        </p:txBody>
      </p:sp>
      <p:sp>
        <p:nvSpPr>
          <p:cNvPr id="7" name="Speech Bubble: Rectangle 6">
            <a:extLst>
              <a:ext uri="{FF2B5EF4-FFF2-40B4-BE49-F238E27FC236}">
                <a16:creationId xmlns:a16="http://schemas.microsoft.com/office/drawing/2014/main" id="{9E8B90F3-DFF8-4044-AF98-BDC01FF014E8}"/>
              </a:ext>
            </a:extLst>
          </p:cNvPr>
          <p:cNvSpPr/>
          <p:nvPr/>
        </p:nvSpPr>
        <p:spPr>
          <a:xfrm>
            <a:off x="9432885" y="323457"/>
            <a:ext cx="1785870" cy="1033983"/>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Praise God!</a:t>
            </a:r>
          </a:p>
        </p:txBody>
      </p:sp>
      <p:sp>
        <p:nvSpPr>
          <p:cNvPr id="2" name="Speech Bubble: Rectangle 1">
            <a:extLst>
              <a:ext uri="{FF2B5EF4-FFF2-40B4-BE49-F238E27FC236}">
                <a16:creationId xmlns:a16="http://schemas.microsoft.com/office/drawing/2014/main" id="{361816A2-5B34-4A99-B097-05CB188F79F3}"/>
              </a:ext>
            </a:extLst>
          </p:cNvPr>
          <p:cNvSpPr/>
          <p:nvPr/>
        </p:nvSpPr>
        <p:spPr>
          <a:xfrm>
            <a:off x="5472752" y="323457"/>
            <a:ext cx="1944185" cy="912915"/>
          </a:xfrm>
          <a:prstGeom prst="wedgeRectCallout">
            <a:avLst>
              <a:gd name="adj1" fmla="val -4272"/>
              <a:gd name="adj2" fmla="val 92137"/>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endParaRPr>
          </a:p>
        </p:txBody>
      </p:sp>
      <p:sp>
        <p:nvSpPr>
          <p:cNvPr id="10" name="Speech Bubble: Rectangle 9">
            <a:extLst>
              <a:ext uri="{FF2B5EF4-FFF2-40B4-BE49-F238E27FC236}">
                <a16:creationId xmlns:a16="http://schemas.microsoft.com/office/drawing/2014/main" id="{72D4DBE6-58B5-4732-945D-A5FB96D62802}"/>
              </a:ext>
            </a:extLst>
          </p:cNvPr>
          <p:cNvSpPr/>
          <p:nvPr/>
        </p:nvSpPr>
        <p:spPr>
          <a:xfrm>
            <a:off x="4995146" y="1636108"/>
            <a:ext cx="1944185" cy="791845"/>
          </a:xfrm>
          <a:prstGeom prst="wedgeRectCallout">
            <a:avLst>
              <a:gd name="adj1" fmla="val -4272"/>
              <a:gd name="adj2" fmla="val 92137"/>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His name is JOHN</a:t>
            </a:r>
          </a:p>
        </p:txBody>
      </p:sp>
      <p:sp>
        <p:nvSpPr>
          <p:cNvPr id="11" name="Speech Bubble: Rectangle 10">
            <a:extLst>
              <a:ext uri="{FF2B5EF4-FFF2-40B4-BE49-F238E27FC236}">
                <a16:creationId xmlns:a16="http://schemas.microsoft.com/office/drawing/2014/main" id="{773930E8-58EF-43A7-B071-30EB99CA0CAF}"/>
              </a:ext>
            </a:extLst>
          </p:cNvPr>
          <p:cNvSpPr/>
          <p:nvPr/>
        </p:nvSpPr>
        <p:spPr>
          <a:xfrm>
            <a:off x="4889968" y="3213710"/>
            <a:ext cx="1944185" cy="1216338"/>
          </a:xfrm>
          <a:prstGeom prst="wedgeRectCallout">
            <a:avLst>
              <a:gd name="adj1" fmla="val 48722"/>
              <a:gd name="adj2" fmla="val -78639"/>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Praise God!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He has answered our prayer!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We are blessed!</a:t>
            </a:r>
          </a:p>
        </p:txBody>
      </p:sp>
      <p:pic>
        <p:nvPicPr>
          <p:cNvPr id="12" name="Picture 11" descr="A close-up of a pencil&#10;&#10;Description automatically generated with medium confidence">
            <a:extLst>
              <a:ext uri="{FF2B5EF4-FFF2-40B4-BE49-F238E27FC236}">
                <a16:creationId xmlns:a16="http://schemas.microsoft.com/office/drawing/2014/main" id="{15255EAE-1E5A-41A6-954A-DB83AB32E1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2060" y="383758"/>
            <a:ext cx="1785870" cy="888546"/>
          </a:xfrm>
          <a:prstGeom prst="rect">
            <a:avLst/>
          </a:prstGeom>
        </p:spPr>
      </p:pic>
      <p:sp>
        <p:nvSpPr>
          <p:cNvPr id="14" name="TextBox 13">
            <a:extLst>
              <a:ext uri="{FF2B5EF4-FFF2-40B4-BE49-F238E27FC236}">
                <a16:creationId xmlns:a16="http://schemas.microsoft.com/office/drawing/2014/main" id="{93DB77E4-CBEC-45C1-811A-CB51CF8CF3C2}"/>
              </a:ext>
            </a:extLst>
          </p:cNvPr>
          <p:cNvSpPr txBox="1"/>
          <p:nvPr/>
        </p:nvSpPr>
        <p:spPr>
          <a:xfrm>
            <a:off x="5732074" y="442635"/>
            <a:ext cx="159657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His name is JOHN</a:t>
            </a:r>
          </a:p>
        </p:txBody>
      </p:sp>
    </p:spTree>
    <p:extLst>
      <p:ext uri="{BB962C8B-B14F-4D97-AF65-F5344CB8AC3E}">
        <p14:creationId xmlns:p14="http://schemas.microsoft.com/office/powerpoint/2010/main" val="198122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4" name="Picture 13" descr="A group of people wearing white robes and holding a baby&#10;&#10;Description automatically generated with medium confidence">
            <a:extLst>
              <a:ext uri="{FF2B5EF4-FFF2-40B4-BE49-F238E27FC236}">
                <a16:creationId xmlns:a16="http://schemas.microsoft.com/office/drawing/2014/main" id="{A866A1A1-A05D-465C-8D06-658BFD16F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357" y="733885"/>
            <a:ext cx="4389243" cy="5588426"/>
          </a:xfrm>
          <a:prstGeom prst="rect">
            <a:avLst/>
          </a:prstGeom>
        </p:spPr>
      </p:pic>
      <p:sp>
        <p:nvSpPr>
          <p:cNvPr id="13" name="Speech Bubble: Rectangle 12">
            <a:extLst>
              <a:ext uri="{FF2B5EF4-FFF2-40B4-BE49-F238E27FC236}">
                <a16:creationId xmlns:a16="http://schemas.microsoft.com/office/drawing/2014/main" id="{AA3E5B94-ACED-45DB-AFC7-252FFA9ABF26}"/>
              </a:ext>
            </a:extLst>
          </p:cNvPr>
          <p:cNvSpPr/>
          <p:nvPr/>
        </p:nvSpPr>
        <p:spPr>
          <a:xfrm>
            <a:off x="5123907" y="5361662"/>
            <a:ext cx="2212649" cy="960649"/>
          </a:xfrm>
          <a:prstGeom prst="wedgeRectCallout">
            <a:avLst>
              <a:gd name="adj1" fmla="val 64157"/>
              <a:gd name="adj2" fmla="val -176118"/>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You will tell them how their sins will be forgiven.</a:t>
            </a:r>
          </a:p>
        </p:txBody>
      </p:sp>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400" y="341523"/>
            <a:ext cx="4472005" cy="596919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scene3d>
              <a:camera prst="orthographicFront"/>
              <a:lightRig rig="harsh" dir="t"/>
            </a:scene3d>
            <a:sp3d extrusionH="57150" prstMaterial="matte">
              <a:bevelT w="63500" h="12700" prst="angle"/>
              <a:contourClr>
                <a:schemeClr val="bg1">
                  <a:lumMod val="65000"/>
                </a:schemeClr>
              </a:contourClr>
            </a:sp3d>
          </a:bodyPr>
          <a:lstStyle/>
          <a:p>
            <a:pPr marL="0" indent="0">
              <a:buNone/>
            </a:pPr>
            <a:endParaRPr lang="en-US" sz="2400" b="1" baseline="30000" dirty="0">
              <a:solidFill>
                <a:schemeClr val="bg1"/>
              </a:solidFill>
            </a:endParaRPr>
          </a:p>
          <a:p>
            <a:pPr marL="0" indent="0">
              <a:buNone/>
            </a:pPr>
            <a:r>
              <a:rPr lang="en-US" sz="2400" b="1" baseline="30000" dirty="0">
                <a:solidFill>
                  <a:schemeClr val="bg1"/>
                </a:solidFill>
              </a:rPr>
              <a:t>67 </a:t>
            </a:r>
            <a:r>
              <a:rPr lang="en-US" sz="2400" b="1" dirty="0">
                <a:solidFill>
                  <a:schemeClr val="bg1"/>
                </a:solidFill>
              </a:rPr>
              <a:t>John’s father Zechariah was filled with the Holy Spirit. He prophesied,</a:t>
            </a:r>
          </a:p>
          <a:p>
            <a:pPr marL="0" indent="0">
              <a:buNone/>
            </a:pPr>
            <a:r>
              <a:rPr lang="en-US" sz="2400" b="1" baseline="30000" dirty="0">
                <a:solidFill>
                  <a:schemeClr val="bg1"/>
                </a:solidFill>
              </a:rPr>
              <a:t>68 </a:t>
            </a:r>
            <a:r>
              <a:rPr lang="en-US" sz="2400" b="1" dirty="0">
                <a:solidFill>
                  <a:schemeClr val="bg1"/>
                </a:solidFill>
              </a:rPr>
              <a:t>“Give praise to the Lord, the God of Israel!</a:t>
            </a:r>
            <a:br>
              <a:rPr lang="en-US" sz="2400" b="1" dirty="0">
                <a:solidFill>
                  <a:schemeClr val="bg1"/>
                </a:solidFill>
              </a:rPr>
            </a:br>
            <a:r>
              <a:rPr lang="en-US" sz="2400" b="1" dirty="0">
                <a:solidFill>
                  <a:schemeClr val="bg1"/>
                </a:solidFill>
              </a:rPr>
              <a:t>    He has come to his people and purchased their freedom.</a:t>
            </a:r>
            <a:br>
              <a:rPr lang="en-US" sz="2400" b="1" dirty="0">
                <a:solidFill>
                  <a:schemeClr val="bg1"/>
                </a:solidFill>
              </a:rPr>
            </a:br>
            <a:r>
              <a:rPr lang="en-US" sz="2400" b="1" baseline="30000" dirty="0">
                <a:solidFill>
                  <a:schemeClr val="bg1"/>
                </a:solidFill>
              </a:rPr>
              <a:t>69 </a:t>
            </a:r>
            <a:r>
              <a:rPr lang="en-US" sz="2400" b="1" dirty="0">
                <a:solidFill>
                  <a:schemeClr val="bg1"/>
                </a:solidFill>
              </a:rPr>
              <a:t>He has acted with great power and has saved us.</a:t>
            </a:r>
            <a:br>
              <a:rPr lang="en-US" sz="2400" b="1" dirty="0">
                <a:solidFill>
                  <a:schemeClr val="bg1"/>
                </a:solidFill>
              </a:rPr>
            </a:br>
            <a:r>
              <a:rPr lang="en-US" sz="2400" b="1" dirty="0">
                <a:solidFill>
                  <a:schemeClr val="bg1"/>
                </a:solidFill>
              </a:rPr>
              <a:t>    He did it for those who are from the family line of his servant David.</a:t>
            </a:r>
            <a:br>
              <a:rPr lang="en-US" sz="2400" b="1" dirty="0">
                <a:solidFill>
                  <a:schemeClr val="bg1"/>
                </a:solidFill>
              </a:rPr>
            </a:br>
            <a:r>
              <a:rPr lang="en-US" sz="2400" b="1" baseline="30000" dirty="0">
                <a:solidFill>
                  <a:schemeClr val="bg1"/>
                </a:solidFill>
              </a:rPr>
              <a:t>70 </a:t>
            </a:r>
            <a:r>
              <a:rPr lang="en-US" sz="2400" b="1" dirty="0">
                <a:solidFill>
                  <a:schemeClr val="bg1"/>
                </a:solidFill>
              </a:rPr>
              <a:t>Long ago holy prophets said he would do it.</a:t>
            </a:r>
            <a:br>
              <a:rPr lang="en-US" sz="2400" b="1" dirty="0">
                <a:solidFill>
                  <a:schemeClr val="bg1"/>
                </a:solidFill>
              </a:rPr>
            </a:br>
            <a:r>
              <a:rPr lang="en-US" sz="2400" b="1" baseline="30000" dirty="0">
                <a:solidFill>
                  <a:schemeClr val="bg1"/>
                </a:solidFill>
              </a:rPr>
              <a:t>71 </a:t>
            </a:r>
            <a:r>
              <a:rPr lang="en-US" sz="2400" b="1" dirty="0">
                <a:solidFill>
                  <a:schemeClr val="bg1"/>
                </a:solidFill>
              </a:rPr>
              <a:t>He has saved us from our enemies.</a:t>
            </a:r>
            <a:br>
              <a:rPr lang="en-US" sz="2400" b="1" dirty="0">
                <a:solidFill>
                  <a:schemeClr val="bg1"/>
                </a:solidFill>
              </a:rPr>
            </a:br>
            <a:r>
              <a:rPr lang="en-US" sz="2400" b="1" dirty="0">
                <a:solidFill>
                  <a:schemeClr val="bg1"/>
                </a:solidFill>
              </a:rPr>
              <a:t>    We are rescued from all who hate us.</a:t>
            </a:r>
            <a:br>
              <a:rPr lang="en-US" sz="2400" b="1" dirty="0">
                <a:solidFill>
                  <a:schemeClr val="bg1"/>
                </a:solidFill>
              </a:rPr>
            </a:br>
            <a:r>
              <a:rPr lang="en-US" sz="2400" b="1" baseline="30000" dirty="0">
                <a:solidFill>
                  <a:schemeClr val="bg1"/>
                </a:solidFill>
              </a:rPr>
              <a:t>72 </a:t>
            </a:r>
            <a:r>
              <a:rPr lang="en-US" sz="2400" b="1" dirty="0">
                <a:solidFill>
                  <a:schemeClr val="bg1"/>
                </a:solidFill>
              </a:rPr>
              <a:t>He has been kind to our people of long ago.</a:t>
            </a:r>
            <a:br>
              <a:rPr lang="en-US" sz="2400" b="1" dirty="0">
                <a:solidFill>
                  <a:schemeClr val="bg1"/>
                </a:solidFill>
              </a:rPr>
            </a:br>
            <a:r>
              <a:rPr lang="en-US" sz="2400" b="1" dirty="0">
                <a:solidFill>
                  <a:schemeClr val="bg1"/>
                </a:solidFill>
              </a:rPr>
              <a:t>    He has remembered his holy covenant.</a:t>
            </a:r>
            <a:br>
              <a:rPr lang="en-US" sz="2400" b="1" dirty="0">
                <a:solidFill>
                  <a:schemeClr val="bg1"/>
                </a:solidFill>
              </a:rPr>
            </a:br>
            <a:r>
              <a:rPr lang="en-US" sz="2400" b="1" baseline="30000" dirty="0">
                <a:solidFill>
                  <a:schemeClr val="bg1"/>
                </a:solidFill>
              </a:rPr>
              <a:t>73 </a:t>
            </a:r>
            <a:r>
              <a:rPr lang="en-US" sz="2400" b="1" dirty="0">
                <a:solidFill>
                  <a:schemeClr val="bg1"/>
                </a:solidFill>
              </a:rPr>
              <a:t>    He made a promise to our father Abraham.</a:t>
            </a:r>
            <a:br>
              <a:rPr lang="en-US" sz="2400" b="1" dirty="0">
                <a:solidFill>
                  <a:schemeClr val="bg1"/>
                </a:solidFill>
              </a:rPr>
            </a:br>
            <a:r>
              <a:rPr lang="en-US" sz="2400" b="1" baseline="30000" dirty="0">
                <a:solidFill>
                  <a:schemeClr val="bg1"/>
                </a:solidFill>
              </a:rPr>
              <a:t>74 </a:t>
            </a:r>
            <a:r>
              <a:rPr lang="en-US" sz="2400" b="1" dirty="0">
                <a:solidFill>
                  <a:schemeClr val="bg1"/>
                </a:solidFill>
              </a:rPr>
              <a:t>He promised to save us from our enemies.</a:t>
            </a:r>
            <a:br>
              <a:rPr lang="en-US" sz="2400" b="1" dirty="0">
                <a:solidFill>
                  <a:schemeClr val="bg1"/>
                </a:solidFill>
              </a:rPr>
            </a:br>
            <a:r>
              <a:rPr lang="en-US" sz="2400" b="1" dirty="0">
                <a:solidFill>
                  <a:schemeClr val="bg1"/>
                </a:solidFill>
              </a:rPr>
              <a:t>    Then we could serve him without fear.</a:t>
            </a:r>
            <a:br>
              <a:rPr lang="en-US" sz="2400" b="1" dirty="0">
                <a:solidFill>
                  <a:schemeClr val="bg1"/>
                </a:solidFill>
              </a:rPr>
            </a:br>
            <a:r>
              <a:rPr lang="en-US" sz="2400" b="1" baseline="30000" dirty="0">
                <a:solidFill>
                  <a:schemeClr val="bg1"/>
                </a:solidFill>
              </a:rPr>
              <a:t>75 </a:t>
            </a:r>
            <a:r>
              <a:rPr lang="en-US" sz="2400" b="1" dirty="0">
                <a:solidFill>
                  <a:schemeClr val="bg1"/>
                </a:solidFill>
              </a:rPr>
              <a:t>    He wants us to be holy and godly as long as we live.</a:t>
            </a:r>
          </a:p>
          <a:p>
            <a:pPr marL="0" indent="0">
              <a:buNone/>
            </a:pPr>
            <a:r>
              <a:rPr lang="en-US" sz="2400" b="1" baseline="30000" dirty="0">
                <a:solidFill>
                  <a:schemeClr val="bg1"/>
                </a:solidFill>
              </a:rPr>
              <a:t>76 </a:t>
            </a:r>
            <a:r>
              <a:rPr lang="en-US" sz="2400" b="1" dirty="0">
                <a:solidFill>
                  <a:schemeClr val="bg1"/>
                </a:solidFill>
              </a:rPr>
              <a:t>“And you, my child, will be called a prophet of the Most High God.</a:t>
            </a:r>
            <a:br>
              <a:rPr lang="en-US" sz="2400" b="1" dirty="0">
                <a:solidFill>
                  <a:schemeClr val="bg1"/>
                </a:solidFill>
              </a:rPr>
            </a:br>
            <a:r>
              <a:rPr lang="en-US" sz="2400" b="1" dirty="0">
                <a:solidFill>
                  <a:schemeClr val="bg1"/>
                </a:solidFill>
              </a:rPr>
              <a:t>    You will go ahead of the Lord to prepare the way for him.</a:t>
            </a:r>
            <a:br>
              <a:rPr lang="en-US" sz="2400" b="1" dirty="0">
                <a:solidFill>
                  <a:schemeClr val="bg1"/>
                </a:solidFill>
              </a:rPr>
            </a:br>
            <a:r>
              <a:rPr lang="en-US" sz="2400" b="1" baseline="30000" dirty="0">
                <a:solidFill>
                  <a:schemeClr val="bg1"/>
                </a:solidFill>
              </a:rPr>
              <a:t>77 </a:t>
            </a:r>
            <a:r>
              <a:rPr lang="en-US" sz="2400" b="1" dirty="0">
                <a:solidFill>
                  <a:schemeClr val="bg1"/>
                </a:solidFill>
              </a:rPr>
              <a:t>You will tell his people how they can be saved.</a:t>
            </a:r>
            <a:br>
              <a:rPr lang="en-US" sz="2400" b="1" dirty="0">
                <a:solidFill>
                  <a:schemeClr val="bg1"/>
                </a:solidFill>
              </a:rPr>
            </a:br>
            <a:r>
              <a:rPr lang="en-US" sz="2400" b="1" dirty="0">
                <a:solidFill>
                  <a:schemeClr val="bg1"/>
                </a:solidFill>
              </a:rPr>
              <a:t>    You will tell them that their sins can be forgiven.</a:t>
            </a:r>
            <a:br>
              <a:rPr lang="en-US" sz="2400" b="1" dirty="0">
                <a:solidFill>
                  <a:schemeClr val="bg1"/>
                </a:solidFill>
              </a:rPr>
            </a:br>
            <a:r>
              <a:rPr lang="en-US" sz="2400" b="1" baseline="30000" dirty="0">
                <a:solidFill>
                  <a:schemeClr val="bg1"/>
                </a:solidFill>
              </a:rPr>
              <a:t>78 </a:t>
            </a:r>
            <a:r>
              <a:rPr lang="en-US" sz="2400" b="1" dirty="0">
                <a:solidFill>
                  <a:schemeClr val="bg1"/>
                </a:solidFill>
              </a:rPr>
              <a:t>All of that will happen because our God is tender and caring.</a:t>
            </a:r>
            <a:br>
              <a:rPr lang="en-US" sz="2400" b="1" dirty="0">
                <a:solidFill>
                  <a:schemeClr val="bg1"/>
                </a:solidFill>
              </a:rPr>
            </a:br>
            <a:r>
              <a:rPr lang="en-US" sz="2400" b="1" dirty="0">
                <a:solidFill>
                  <a:schemeClr val="bg1"/>
                </a:solidFill>
              </a:rPr>
              <a:t>    His kindness will bring the rising sun to us from heaven.</a:t>
            </a:r>
            <a:br>
              <a:rPr lang="en-US" sz="2400" b="1" dirty="0">
                <a:solidFill>
                  <a:schemeClr val="bg1"/>
                </a:solidFill>
              </a:rPr>
            </a:br>
            <a:r>
              <a:rPr lang="en-US" sz="2400" b="1" baseline="30000" dirty="0">
                <a:solidFill>
                  <a:schemeClr val="bg1"/>
                </a:solidFill>
              </a:rPr>
              <a:t>79 </a:t>
            </a:r>
            <a:r>
              <a:rPr lang="en-US" sz="2400" b="1" dirty="0">
                <a:solidFill>
                  <a:schemeClr val="bg1"/>
                </a:solidFill>
              </a:rPr>
              <a:t>It will shine on those living in darkness</a:t>
            </a:r>
            <a:br>
              <a:rPr lang="en-US" sz="2400" b="1" dirty="0">
                <a:solidFill>
                  <a:schemeClr val="bg1"/>
                </a:solidFill>
              </a:rPr>
            </a:br>
            <a:r>
              <a:rPr lang="en-US" sz="2400" b="1" dirty="0">
                <a:solidFill>
                  <a:schemeClr val="bg1"/>
                </a:solidFill>
              </a:rPr>
              <a:t>    and in the shadow of death.</a:t>
            </a:r>
          </a:p>
        </p:txBody>
      </p:sp>
      <p:sp>
        <p:nvSpPr>
          <p:cNvPr id="2" name="Speech Bubble: Rectangle 1">
            <a:extLst>
              <a:ext uri="{FF2B5EF4-FFF2-40B4-BE49-F238E27FC236}">
                <a16:creationId xmlns:a16="http://schemas.microsoft.com/office/drawing/2014/main" id="{361816A2-5B34-4A99-B097-05CB188F79F3}"/>
              </a:ext>
            </a:extLst>
          </p:cNvPr>
          <p:cNvSpPr/>
          <p:nvPr/>
        </p:nvSpPr>
        <p:spPr>
          <a:xfrm>
            <a:off x="5472752" y="444527"/>
            <a:ext cx="1944185" cy="791845"/>
          </a:xfrm>
          <a:prstGeom prst="wedgeRectCallout">
            <a:avLst>
              <a:gd name="adj1" fmla="val 77327"/>
              <a:gd name="adj2" fmla="val 47616"/>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God has kept his promises.</a:t>
            </a:r>
          </a:p>
        </p:txBody>
      </p:sp>
      <p:sp>
        <p:nvSpPr>
          <p:cNvPr id="10" name="Speech Bubble: Rectangle 9">
            <a:extLst>
              <a:ext uri="{FF2B5EF4-FFF2-40B4-BE49-F238E27FC236}">
                <a16:creationId xmlns:a16="http://schemas.microsoft.com/office/drawing/2014/main" id="{72D4DBE6-58B5-4732-945D-A5FB96D62802}"/>
              </a:ext>
            </a:extLst>
          </p:cNvPr>
          <p:cNvSpPr/>
          <p:nvPr/>
        </p:nvSpPr>
        <p:spPr>
          <a:xfrm>
            <a:off x="4995146" y="1636108"/>
            <a:ext cx="2421791" cy="1052008"/>
          </a:xfrm>
          <a:prstGeom prst="wedgeRectCallout">
            <a:avLst>
              <a:gd name="adj1" fmla="val 64874"/>
              <a:gd name="adj2" fmla="val -18868"/>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He promised our Savior would come from the family of David.</a:t>
            </a:r>
          </a:p>
        </p:txBody>
      </p:sp>
      <p:sp>
        <p:nvSpPr>
          <p:cNvPr id="11" name="Speech Bubble: Rectangle 10">
            <a:extLst>
              <a:ext uri="{FF2B5EF4-FFF2-40B4-BE49-F238E27FC236}">
                <a16:creationId xmlns:a16="http://schemas.microsoft.com/office/drawing/2014/main" id="{773930E8-58EF-43A7-B071-30EB99CA0CAF}"/>
              </a:ext>
            </a:extLst>
          </p:cNvPr>
          <p:cNvSpPr/>
          <p:nvPr/>
        </p:nvSpPr>
        <p:spPr>
          <a:xfrm>
            <a:off x="4812593" y="2953547"/>
            <a:ext cx="1944185" cy="1216338"/>
          </a:xfrm>
          <a:prstGeom prst="wedgeRectCallout">
            <a:avLst>
              <a:gd name="adj1" fmla="val 99154"/>
              <a:gd name="adj2" fmla="val -71393"/>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You my child will be called a prophet of the Most High God.</a:t>
            </a:r>
          </a:p>
        </p:txBody>
      </p:sp>
      <p:sp>
        <p:nvSpPr>
          <p:cNvPr id="12" name="Speech Bubble: Rectangle 11">
            <a:extLst>
              <a:ext uri="{FF2B5EF4-FFF2-40B4-BE49-F238E27FC236}">
                <a16:creationId xmlns:a16="http://schemas.microsoft.com/office/drawing/2014/main" id="{F26547DF-30EC-48F8-9403-5578B973D318}"/>
              </a:ext>
            </a:extLst>
          </p:cNvPr>
          <p:cNvSpPr/>
          <p:nvPr/>
        </p:nvSpPr>
        <p:spPr>
          <a:xfrm>
            <a:off x="5204288" y="4326409"/>
            <a:ext cx="2212649" cy="791845"/>
          </a:xfrm>
          <a:prstGeom prst="wedgeRectCallout">
            <a:avLst>
              <a:gd name="adj1" fmla="val 62663"/>
              <a:gd name="adj2" fmla="val -184377"/>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You will prepare people for the Lord.</a:t>
            </a:r>
          </a:p>
        </p:txBody>
      </p:sp>
      <p:sp>
        <p:nvSpPr>
          <p:cNvPr id="15" name="Speech Bubble: Rectangle 14">
            <a:extLst>
              <a:ext uri="{FF2B5EF4-FFF2-40B4-BE49-F238E27FC236}">
                <a16:creationId xmlns:a16="http://schemas.microsoft.com/office/drawing/2014/main" id="{5CA12840-2C7F-48A3-8BB7-34AA2318EFFF}"/>
              </a:ext>
            </a:extLst>
          </p:cNvPr>
          <p:cNvSpPr/>
          <p:nvPr/>
        </p:nvSpPr>
        <p:spPr>
          <a:xfrm>
            <a:off x="8189516" y="259170"/>
            <a:ext cx="2212649" cy="791845"/>
          </a:xfrm>
          <a:prstGeom prst="wedgeRectCallout">
            <a:avLst>
              <a:gd name="adj1" fmla="val 12873"/>
              <a:gd name="adj2" fmla="val 11475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volini" panose="03000502040302020204" pitchFamily="66" charset="0"/>
              </a:rPr>
              <a:t>Our Savior will be a light in the darkness.</a:t>
            </a:r>
          </a:p>
        </p:txBody>
      </p:sp>
      <p:sp>
        <p:nvSpPr>
          <p:cNvPr id="16" name="Speech Bubble: Rectangle 15">
            <a:extLst>
              <a:ext uri="{FF2B5EF4-FFF2-40B4-BE49-F238E27FC236}">
                <a16:creationId xmlns:a16="http://schemas.microsoft.com/office/drawing/2014/main" id="{BFCB3164-E354-4D76-9D42-6F3B47B74E08}"/>
              </a:ext>
            </a:extLst>
          </p:cNvPr>
          <p:cNvSpPr/>
          <p:nvPr/>
        </p:nvSpPr>
        <p:spPr>
          <a:xfrm>
            <a:off x="10512538" y="968442"/>
            <a:ext cx="1785870" cy="535859"/>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Praise God!</a:t>
            </a:r>
          </a:p>
        </p:txBody>
      </p:sp>
      <p:sp>
        <p:nvSpPr>
          <p:cNvPr id="17" name="Speech Bubble: Rectangle 16">
            <a:extLst>
              <a:ext uri="{FF2B5EF4-FFF2-40B4-BE49-F238E27FC236}">
                <a16:creationId xmlns:a16="http://schemas.microsoft.com/office/drawing/2014/main" id="{453866F2-55B7-48FC-8E2E-90D5439D5D85}"/>
              </a:ext>
            </a:extLst>
          </p:cNvPr>
          <p:cNvSpPr/>
          <p:nvPr/>
        </p:nvSpPr>
        <p:spPr>
          <a:xfrm>
            <a:off x="10402165" y="176597"/>
            <a:ext cx="1785870" cy="535859"/>
          </a:xfrm>
          <a:prstGeom prst="wedgeRectCallout">
            <a:avLst>
              <a:gd name="adj1" fmla="val 3109"/>
              <a:gd name="adj2" fmla="val 90219"/>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Praise God!</a:t>
            </a:r>
          </a:p>
        </p:txBody>
      </p:sp>
    </p:spTree>
    <p:extLst>
      <p:ext uri="{BB962C8B-B14F-4D97-AF65-F5344CB8AC3E}">
        <p14:creationId xmlns:p14="http://schemas.microsoft.com/office/powerpoint/2010/main" val="34205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P spid="12"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went home</a:t>
            </a:r>
          </a:p>
        </p:txBody>
      </p:sp>
      <p:pic>
        <p:nvPicPr>
          <p:cNvPr id="6" name="Content Placeholder 5">
            <a:extLst>
              <a:ext uri="{FF2B5EF4-FFF2-40B4-BE49-F238E27FC236}">
                <a16:creationId xmlns:a16="http://schemas.microsoft.com/office/drawing/2014/main" id="{943B0F90-ACD6-4190-BBE2-4CA325E002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54078" y="1355834"/>
            <a:ext cx="6565207" cy="4812631"/>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9" y="1355834"/>
            <a:ext cx="4261600"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1:56-</a:t>
            </a:r>
          </a:p>
          <a:p>
            <a:r>
              <a:rPr lang="en-US" sz="2800" b="1" baseline="30000" dirty="0">
                <a:solidFill>
                  <a:schemeClr val="tx1"/>
                </a:solidFill>
              </a:rPr>
              <a:t>56 </a:t>
            </a:r>
            <a:r>
              <a:rPr lang="en-US" sz="2800" b="1" dirty="0">
                <a:solidFill>
                  <a:schemeClr val="tx1"/>
                </a:solidFill>
              </a:rPr>
              <a:t>Mary stayed with Elizabeth about three months. Then she returned home.</a:t>
            </a:r>
          </a:p>
          <a:p>
            <a:endParaRPr lang="en-US" sz="2800" b="1" dirty="0">
              <a:solidFill>
                <a:schemeClr val="tx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EAA981BC-1AE3-4A28-BE52-4B75B5EED51D}"/>
              </a:ext>
            </a:extLst>
          </p:cNvPr>
          <p:cNvSpPr/>
          <p:nvPr/>
        </p:nvSpPr>
        <p:spPr>
          <a:xfrm>
            <a:off x="8459590" y="835572"/>
            <a:ext cx="2066525" cy="641547"/>
          </a:xfrm>
          <a:prstGeom prst="wedgeRoundRectCallout">
            <a:avLst>
              <a:gd name="adj1" fmla="val -55325"/>
              <a:gd name="adj2" fmla="val 17191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Good-bye Mary</a:t>
            </a:r>
          </a:p>
        </p:txBody>
      </p:sp>
      <p:sp>
        <p:nvSpPr>
          <p:cNvPr id="8" name="Speech Bubble: Rectangle with Corners Rounded 7">
            <a:extLst>
              <a:ext uri="{FF2B5EF4-FFF2-40B4-BE49-F238E27FC236}">
                <a16:creationId xmlns:a16="http://schemas.microsoft.com/office/drawing/2014/main" id="{FFFEE119-7EA9-4D75-8EBA-611311F889A7}"/>
              </a:ext>
            </a:extLst>
          </p:cNvPr>
          <p:cNvSpPr/>
          <p:nvPr/>
        </p:nvSpPr>
        <p:spPr>
          <a:xfrm>
            <a:off x="5525645" y="369106"/>
            <a:ext cx="2681256" cy="1040330"/>
          </a:xfrm>
          <a:prstGeom prst="wedgeRoundRectCallout">
            <a:avLst>
              <a:gd name="adj1" fmla="val -10308"/>
              <a:gd name="adj2" fmla="val 7813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Good-bye Elizabeth.</a:t>
            </a:r>
          </a:p>
          <a:p>
            <a:pPr algn="ctr"/>
            <a:r>
              <a:rPr lang="en-US" dirty="0"/>
              <a:t>It was nice visiting you.</a:t>
            </a:r>
          </a:p>
        </p:txBody>
      </p:sp>
    </p:spTree>
    <p:extLst>
      <p:ext uri="{BB962C8B-B14F-4D97-AF65-F5344CB8AC3E}">
        <p14:creationId xmlns:p14="http://schemas.microsoft.com/office/powerpoint/2010/main" val="3452991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FBB0DF-7B7D-B896-3F86-C4C9D4DCCB7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82887" y="142893"/>
            <a:ext cx="7312901" cy="547696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164025" y="4725635"/>
            <a:ext cx="3648606" cy="189957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sz="2400" baseline="30000" dirty="0">
                <a:ln w="0"/>
                <a:solidFill>
                  <a:schemeClr val="tx1"/>
                </a:solidFill>
                <a:effectLst>
                  <a:outerShdw blurRad="38100" dist="19050" dir="2700000" algn="tl" rotWithShape="0">
                    <a:schemeClr val="dk1">
                      <a:alpha val="40000"/>
                    </a:schemeClr>
                  </a:outerShdw>
                </a:effectLst>
              </a:rPr>
              <a:t>80 </a:t>
            </a:r>
            <a:r>
              <a:rPr lang="en-US" sz="2400" dirty="0">
                <a:ln w="0"/>
                <a:solidFill>
                  <a:schemeClr val="tx1"/>
                </a:solidFill>
                <a:effectLst>
                  <a:outerShdw blurRad="38100" dist="19050" dir="2700000" algn="tl" rotWithShape="0">
                    <a:schemeClr val="dk1">
                      <a:alpha val="40000"/>
                    </a:schemeClr>
                  </a:outerShdw>
                </a:effectLst>
              </a:rPr>
              <a:t>The child grew up, and his spirit became strong. </a:t>
            </a:r>
          </a:p>
          <a:p>
            <a:pPr marL="0" indent="0">
              <a:buNone/>
            </a:pPr>
            <a:r>
              <a:rPr lang="en-US" sz="2400" dirty="0">
                <a:ln w="0"/>
                <a:solidFill>
                  <a:schemeClr val="tx1"/>
                </a:solidFill>
                <a:effectLst>
                  <a:outerShdw blurRad="38100" dist="19050" dir="2700000" algn="tl" rotWithShape="0">
                    <a:schemeClr val="dk1">
                      <a:alpha val="40000"/>
                    </a:schemeClr>
                  </a:outerShdw>
                </a:effectLst>
              </a:rPr>
              <a:t>He lived in the desert until he appeared openly to Israel.</a:t>
            </a:r>
          </a:p>
          <a:p>
            <a:pPr algn="l"/>
            <a:endParaRPr lang="en-US" sz="2400" dirty="0">
              <a:ln w="0"/>
              <a:solidFill>
                <a:schemeClr val="tx1"/>
              </a:solidFill>
              <a:effectLst>
                <a:outerShdw blurRad="38100" dist="19050" dir="2700000" algn="tl" rotWithShape="0">
                  <a:schemeClr val="dk1">
                    <a:alpha val="40000"/>
                  </a:schemeClr>
                </a:outerShdw>
              </a:effectLst>
            </a:endParaRPr>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6096000" y="627994"/>
            <a:ext cx="3178570" cy="949213"/>
          </a:xfrm>
          <a:prstGeom prst="wedgeRectCallout">
            <a:avLst>
              <a:gd name="adj1" fmla="val -13642"/>
              <a:gd name="adj2" fmla="val 138827"/>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John, you are such a delight!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You are obedient and kind.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You are an answer to prayer.</a:t>
            </a:r>
          </a:p>
        </p:txBody>
      </p:sp>
      <p:sp>
        <p:nvSpPr>
          <p:cNvPr id="10" name="Speech Bubble: Rectangle 9">
            <a:extLst>
              <a:ext uri="{FF2B5EF4-FFF2-40B4-BE49-F238E27FC236}">
                <a16:creationId xmlns:a16="http://schemas.microsoft.com/office/drawing/2014/main" id="{C40B9FED-27E5-4DA1-9DFF-115B6A9047BB}"/>
              </a:ext>
            </a:extLst>
          </p:cNvPr>
          <p:cNvSpPr/>
          <p:nvPr/>
        </p:nvSpPr>
        <p:spPr>
          <a:xfrm>
            <a:off x="1208175" y="367833"/>
            <a:ext cx="3178570" cy="949213"/>
          </a:xfrm>
          <a:prstGeom prst="wedgeRectCallout">
            <a:avLst>
              <a:gd name="adj1" fmla="val 45914"/>
              <a:gd name="adj2" fmla="val 155921"/>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You are a blessing indeed!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You love God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 faithfully follow Him</a:t>
            </a:r>
          </a:p>
        </p:txBody>
      </p:sp>
      <p:sp>
        <p:nvSpPr>
          <p:cNvPr id="11" name="Speech Bubble: Rectangle 10">
            <a:extLst>
              <a:ext uri="{FF2B5EF4-FFF2-40B4-BE49-F238E27FC236}">
                <a16:creationId xmlns:a16="http://schemas.microsoft.com/office/drawing/2014/main" id="{F72CA55C-767A-4E69-809A-77547C707AE4}"/>
              </a:ext>
            </a:extLst>
          </p:cNvPr>
          <p:cNvSpPr/>
          <p:nvPr/>
        </p:nvSpPr>
        <p:spPr>
          <a:xfrm>
            <a:off x="8500773" y="5090960"/>
            <a:ext cx="2277023" cy="949213"/>
          </a:xfrm>
          <a:prstGeom prst="wedgeRectCallout">
            <a:avLst>
              <a:gd name="adj1" fmla="val -68991"/>
              <a:gd name="adj2" fmla="val -104768"/>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love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God loves you too!</a:t>
            </a:r>
          </a:p>
        </p:txBody>
      </p:sp>
      <p:sp>
        <p:nvSpPr>
          <p:cNvPr id="12" name="Speech Bubble: Rectangle 11">
            <a:extLst>
              <a:ext uri="{FF2B5EF4-FFF2-40B4-BE49-F238E27FC236}">
                <a16:creationId xmlns:a16="http://schemas.microsoft.com/office/drawing/2014/main" id="{2E718FC1-8881-4C1B-992B-A4C25916DE84}"/>
              </a:ext>
            </a:extLst>
          </p:cNvPr>
          <p:cNvSpPr/>
          <p:nvPr/>
        </p:nvSpPr>
        <p:spPr>
          <a:xfrm>
            <a:off x="1615000" y="3608564"/>
            <a:ext cx="1977732" cy="949213"/>
          </a:xfrm>
          <a:prstGeom prst="wedgeRectCallout">
            <a:avLst>
              <a:gd name="adj1" fmla="val 74061"/>
              <a:gd name="adj2" fmla="val -50356"/>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love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God loves you too!</a:t>
            </a:r>
          </a:p>
        </p:txBody>
      </p:sp>
      <p:grpSp>
        <p:nvGrpSpPr>
          <p:cNvPr id="20" name="Group 19">
            <a:extLst>
              <a:ext uri="{FF2B5EF4-FFF2-40B4-BE49-F238E27FC236}">
                <a16:creationId xmlns:a16="http://schemas.microsoft.com/office/drawing/2014/main" id="{D116E1D9-F450-44C5-9187-1002A0BA8604}"/>
              </a:ext>
            </a:extLst>
          </p:cNvPr>
          <p:cNvGrpSpPr/>
          <p:nvPr/>
        </p:nvGrpSpPr>
        <p:grpSpPr>
          <a:xfrm>
            <a:off x="3763143" y="2710930"/>
            <a:ext cx="2277024" cy="3693695"/>
            <a:chOff x="2164255" y="668967"/>
            <a:chExt cx="2333625" cy="4981575"/>
          </a:xfrm>
        </p:grpSpPr>
        <p:sp>
          <p:nvSpPr>
            <p:cNvPr id="15" name="Freeform: Shape 14">
              <a:extLst>
                <a:ext uri="{FF2B5EF4-FFF2-40B4-BE49-F238E27FC236}">
                  <a16:creationId xmlns:a16="http://schemas.microsoft.com/office/drawing/2014/main" id="{0E824246-5729-404A-831C-47F54D37C52A}"/>
                </a:ext>
              </a:extLst>
            </p:cNvPr>
            <p:cNvSpPr/>
            <p:nvPr/>
          </p:nvSpPr>
          <p:spPr>
            <a:xfrm>
              <a:off x="2803358" y="782053"/>
              <a:ext cx="421105" cy="663300"/>
            </a:xfrm>
            <a:custGeom>
              <a:avLst/>
              <a:gdLst>
                <a:gd name="connsiteX0" fmla="*/ 276726 w 421105"/>
                <a:gd name="connsiteY0" fmla="*/ 0 h 663300"/>
                <a:gd name="connsiteX1" fmla="*/ 276726 w 421105"/>
                <a:gd name="connsiteY1" fmla="*/ 0 h 663300"/>
                <a:gd name="connsiteX2" fmla="*/ 180474 w 421105"/>
                <a:gd name="connsiteY2" fmla="*/ 36094 h 663300"/>
                <a:gd name="connsiteX3" fmla="*/ 144379 w 421105"/>
                <a:gd name="connsiteY3" fmla="*/ 48126 h 663300"/>
                <a:gd name="connsiteX4" fmla="*/ 48126 w 421105"/>
                <a:gd name="connsiteY4" fmla="*/ 156410 h 663300"/>
                <a:gd name="connsiteX5" fmla="*/ 36095 w 421105"/>
                <a:gd name="connsiteY5" fmla="*/ 457200 h 663300"/>
                <a:gd name="connsiteX6" fmla="*/ 24063 w 421105"/>
                <a:gd name="connsiteY6" fmla="*/ 565484 h 663300"/>
                <a:gd name="connsiteX7" fmla="*/ 0 w 421105"/>
                <a:gd name="connsiteY7" fmla="*/ 637673 h 663300"/>
                <a:gd name="connsiteX8" fmla="*/ 108284 w 421105"/>
                <a:gd name="connsiteY8" fmla="*/ 637673 h 663300"/>
                <a:gd name="connsiteX9" fmla="*/ 156410 w 421105"/>
                <a:gd name="connsiteY9" fmla="*/ 613610 h 663300"/>
                <a:gd name="connsiteX10" fmla="*/ 192505 w 421105"/>
                <a:gd name="connsiteY10" fmla="*/ 577515 h 663300"/>
                <a:gd name="connsiteX11" fmla="*/ 324853 w 421105"/>
                <a:gd name="connsiteY11" fmla="*/ 553452 h 663300"/>
                <a:gd name="connsiteX12" fmla="*/ 360947 w 421105"/>
                <a:gd name="connsiteY12" fmla="*/ 529389 h 663300"/>
                <a:gd name="connsiteX13" fmla="*/ 372979 w 421105"/>
                <a:gd name="connsiteY13" fmla="*/ 493294 h 663300"/>
                <a:gd name="connsiteX14" fmla="*/ 397042 w 421105"/>
                <a:gd name="connsiteY14" fmla="*/ 397042 h 663300"/>
                <a:gd name="connsiteX15" fmla="*/ 421105 w 421105"/>
                <a:gd name="connsiteY15" fmla="*/ 288758 h 663300"/>
                <a:gd name="connsiteX16" fmla="*/ 409074 w 421105"/>
                <a:gd name="connsiteY16" fmla="*/ 168442 h 663300"/>
                <a:gd name="connsiteX17" fmla="*/ 372979 w 421105"/>
                <a:gd name="connsiteY17" fmla="*/ 120315 h 663300"/>
                <a:gd name="connsiteX18" fmla="*/ 360947 w 421105"/>
                <a:gd name="connsiteY18" fmla="*/ 84221 h 663300"/>
                <a:gd name="connsiteX19" fmla="*/ 324853 w 421105"/>
                <a:gd name="connsiteY19" fmla="*/ 36094 h 663300"/>
                <a:gd name="connsiteX20" fmla="*/ 276726 w 421105"/>
                <a:gd name="connsiteY20" fmla="*/ 0 h 66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1105" h="663300">
                  <a:moveTo>
                    <a:pt x="276726" y="0"/>
                  </a:moveTo>
                  <a:lnTo>
                    <a:pt x="276726" y="0"/>
                  </a:lnTo>
                  <a:lnTo>
                    <a:pt x="180474" y="36094"/>
                  </a:lnTo>
                  <a:cubicBezTo>
                    <a:pt x="168555" y="40428"/>
                    <a:pt x="154390" y="40340"/>
                    <a:pt x="144379" y="48126"/>
                  </a:cubicBezTo>
                  <a:cubicBezTo>
                    <a:pt x="87321" y="92504"/>
                    <a:pt x="80291" y="108162"/>
                    <a:pt x="48126" y="156410"/>
                  </a:cubicBezTo>
                  <a:cubicBezTo>
                    <a:pt x="44116" y="256673"/>
                    <a:pt x="41987" y="357030"/>
                    <a:pt x="36095" y="457200"/>
                  </a:cubicBezTo>
                  <a:cubicBezTo>
                    <a:pt x="33962" y="493454"/>
                    <a:pt x="31185" y="529872"/>
                    <a:pt x="24063" y="565484"/>
                  </a:cubicBezTo>
                  <a:cubicBezTo>
                    <a:pt x="19089" y="590356"/>
                    <a:pt x="0" y="637673"/>
                    <a:pt x="0" y="637673"/>
                  </a:cubicBezTo>
                  <a:cubicBezTo>
                    <a:pt x="96468" y="669829"/>
                    <a:pt x="45064" y="673799"/>
                    <a:pt x="108284" y="637673"/>
                  </a:cubicBezTo>
                  <a:cubicBezTo>
                    <a:pt x="123856" y="628775"/>
                    <a:pt x="141815" y="624035"/>
                    <a:pt x="156410" y="613610"/>
                  </a:cubicBezTo>
                  <a:cubicBezTo>
                    <a:pt x="170256" y="603720"/>
                    <a:pt x="177732" y="585957"/>
                    <a:pt x="192505" y="577515"/>
                  </a:cubicBezTo>
                  <a:cubicBezTo>
                    <a:pt x="211412" y="566711"/>
                    <a:pt x="321556" y="553923"/>
                    <a:pt x="324853" y="553452"/>
                  </a:cubicBezTo>
                  <a:cubicBezTo>
                    <a:pt x="336884" y="545431"/>
                    <a:pt x="351914" y="540680"/>
                    <a:pt x="360947" y="529389"/>
                  </a:cubicBezTo>
                  <a:cubicBezTo>
                    <a:pt x="368870" y="519486"/>
                    <a:pt x="369642" y="505530"/>
                    <a:pt x="372979" y="493294"/>
                  </a:cubicBezTo>
                  <a:cubicBezTo>
                    <a:pt x="381681" y="461388"/>
                    <a:pt x="390556" y="429471"/>
                    <a:pt x="397042" y="397042"/>
                  </a:cubicBezTo>
                  <a:cubicBezTo>
                    <a:pt x="412317" y="320669"/>
                    <a:pt x="404114" y="356723"/>
                    <a:pt x="421105" y="288758"/>
                  </a:cubicBezTo>
                  <a:cubicBezTo>
                    <a:pt x="417095" y="248653"/>
                    <a:pt x="420147" y="207197"/>
                    <a:pt x="409074" y="168442"/>
                  </a:cubicBezTo>
                  <a:cubicBezTo>
                    <a:pt x="403565" y="149161"/>
                    <a:pt x="382928" y="137726"/>
                    <a:pt x="372979" y="120315"/>
                  </a:cubicBezTo>
                  <a:cubicBezTo>
                    <a:pt x="366687" y="109304"/>
                    <a:pt x="367239" y="95232"/>
                    <a:pt x="360947" y="84221"/>
                  </a:cubicBezTo>
                  <a:cubicBezTo>
                    <a:pt x="350998" y="66810"/>
                    <a:pt x="337690" y="51499"/>
                    <a:pt x="324853" y="36094"/>
                  </a:cubicBezTo>
                  <a:cubicBezTo>
                    <a:pt x="317591" y="27380"/>
                    <a:pt x="300789" y="12031"/>
                    <a:pt x="276726" y="0"/>
                  </a:cubicBezTo>
                  <a:close/>
                </a:path>
              </a:pathLst>
            </a:cu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picture containing text, clipart&#10;&#10;Description automatically generated">
              <a:extLst>
                <a:ext uri="{FF2B5EF4-FFF2-40B4-BE49-F238E27FC236}">
                  <a16:creationId xmlns:a16="http://schemas.microsoft.com/office/drawing/2014/main" id="{21F98CCC-D81A-49A7-8D8C-168C88F8934A}"/>
                </a:ext>
              </a:extLst>
            </p:cNvPr>
            <p:cNvPicPr>
              <a:picLocks noChangeAspect="1"/>
            </p:cNvPicPr>
            <p:nvPr/>
          </p:nvPicPr>
          <p:blipFill>
            <a:blip r:embed="rId4">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2164255" y="668967"/>
              <a:ext cx="2333625" cy="4981575"/>
            </a:xfrm>
            <a:prstGeom prst="rect">
              <a:avLst/>
            </a:prstGeom>
          </p:spPr>
        </p:pic>
        <p:sp>
          <p:nvSpPr>
            <p:cNvPr id="19" name="Freeform: Shape 18">
              <a:extLst>
                <a:ext uri="{FF2B5EF4-FFF2-40B4-BE49-F238E27FC236}">
                  <a16:creationId xmlns:a16="http://schemas.microsoft.com/office/drawing/2014/main" id="{032F72F3-F40A-45BA-9377-5C277D073DC1}"/>
                </a:ext>
              </a:extLst>
            </p:cNvPr>
            <p:cNvSpPr/>
            <p:nvPr/>
          </p:nvSpPr>
          <p:spPr>
            <a:xfrm>
              <a:off x="3224342" y="1046747"/>
              <a:ext cx="400718" cy="565485"/>
            </a:xfrm>
            <a:custGeom>
              <a:avLst/>
              <a:gdLst>
                <a:gd name="connsiteX0" fmla="*/ 121 w 400718"/>
                <a:gd name="connsiteY0" fmla="*/ 0 h 565485"/>
                <a:gd name="connsiteX1" fmla="*/ 48247 w 400718"/>
                <a:gd name="connsiteY1" fmla="*/ 108285 h 565485"/>
                <a:gd name="connsiteX2" fmla="*/ 60279 w 400718"/>
                <a:gd name="connsiteY2" fmla="*/ 144379 h 565485"/>
                <a:gd name="connsiteX3" fmla="*/ 24184 w 400718"/>
                <a:gd name="connsiteY3" fmla="*/ 120316 h 565485"/>
                <a:gd name="connsiteX4" fmla="*/ 12153 w 400718"/>
                <a:gd name="connsiteY4" fmla="*/ 216569 h 565485"/>
                <a:gd name="connsiteX5" fmla="*/ 121 w 400718"/>
                <a:gd name="connsiteY5" fmla="*/ 252664 h 565485"/>
                <a:gd name="connsiteX6" fmla="*/ 48247 w 400718"/>
                <a:gd name="connsiteY6" fmla="*/ 360948 h 565485"/>
                <a:gd name="connsiteX7" fmla="*/ 84342 w 400718"/>
                <a:gd name="connsiteY7" fmla="*/ 457200 h 565485"/>
                <a:gd name="connsiteX8" fmla="*/ 96374 w 400718"/>
                <a:gd name="connsiteY8" fmla="*/ 505327 h 565485"/>
                <a:gd name="connsiteX9" fmla="*/ 144500 w 400718"/>
                <a:gd name="connsiteY9" fmla="*/ 517358 h 565485"/>
                <a:gd name="connsiteX10" fmla="*/ 252784 w 400718"/>
                <a:gd name="connsiteY10" fmla="*/ 565485 h 565485"/>
                <a:gd name="connsiteX11" fmla="*/ 397163 w 400718"/>
                <a:gd name="connsiteY11" fmla="*/ 553453 h 565485"/>
                <a:gd name="connsiteX12" fmla="*/ 385132 w 400718"/>
                <a:gd name="connsiteY12" fmla="*/ 517358 h 565485"/>
                <a:gd name="connsiteX13" fmla="*/ 373100 w 400718"/>
                <a:gd name="connsiteY13" fmla="*/ 421106 h 565485"/>
                <a:gd name="connsiteX14" fmla="*/ 349037 w 400718"/>
                <a:gd name="connsiteY14" fmla="*/ 300790 h 565485"/>
                <a:gd name="connsiteX15" fmla="*/ 337005 w 400718"/>
                <a:gd name="connsiteY15" fmla="*/ 240632 h 565485"/>
                <a:gd name="connsiteX16" fmla="*/ 264816 w 400718"/>
                <a:gd name="connsiteY16" fmla="*/ 192506 h 565485"/>
                <a:gd name="connsiteX17" fmla="*/ 240753 w 400718"/>
                <a:gd name="connsiteY17" fmla="*/ 168442 h 565485"/>
                <a:gd name="connsiteX18" fmla="*/ 204658 w 400718"/>
                <a:gd name="connsiteY18" fmla="*/ 144379 h 565485"/>
                <a:gd name="connsiteX19" fmla="*/ 156532 w 400718"/>
                <a:gd name="connsiteY19" fmla="*/ 108285 h 565485"/>
                <a:gd name="connsiteX20" fmla="*/ 132469 w 400718"/>
                <a:gd name="connsiteY20" fmla="*/ 72190 h 565485"/>
                <a:gd name="connsiteX21" fmla="*/ 96374 w 400718"/>
                <a:gd name="connsiteY21" fmla="*/ 60158 h 565485"/>
                <a:gd name="connsiteX22" fmla="*/ 48247 w 400718"/>
                <a:gd name="connsiteY22" fmla="*/ 36095 h 565485"/>
                <a:gd name="connsiteX23" fmla="*/ 121 w 400718"/>
                <a:gd name="connsiteY23" fmla="*/ 0 h 56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0718" h="565485">
                  <a:moveTo>
                    <a:pt x="121" y="0"/>
                  </a:moveTo>
                  <a:cubicBezTo>
                    <a:pt x="51554" y="85722"/>
                    <a:pt x="25715" y="29421"/>
                    <a:pt x="48247" y="108285"/>
                  </a:cubicBezTo>
                  <a:cubicBezTo>
                    <a:pt x="51731" y="120479"/>
                    <a:pt x="71622" y="138708"/>
                    <a:pt x="60279" y="144379"/>
                  </a:cubicBezTo>
                  <a:cubicBezTo>
                    <a:pt x="47345" y="150846"/>
                    <a:pt x="36216" y="128337"/>
                    <a:pt x="24184" y="120316"/>
                  </a:cubicBezTo>
                  <a:cubicBezTo>
                    <a:pt x="20174" y="152400"/>
                    <a:pt x="17937" y="184757"/>
                    <a:pt x="12153" y="216569"/>
                  </a:cubicBezTo>
                  <a:cubicBezTo>
                    <a:pt x="9884" y="229047"/>
                    <a:pt x="-1279" y="240059"/>
                    <a:pt x="121" y="252664"/>
                  </a:cubicBezTo>
                  <a:cubicBezTo>
                    <a:pt x="5848" y="304207"/>
                    <a:pt x="23175" y="323339"/>
                    <a:pt x="48247" y="360948"/>
                  </a:cubicBezTo>
                  <a:cubicBezTo>
                    <a:pt x="79132" y="484483"/>
                    <a:pt x="37153" y="331364"/>
                    <a:pt x="84342" y="457200"/>
                  </a:cubicBezTo>
                  <a:cubicBezTo>
                    <a:pt x="90148" y="472683"/>
                    <a:pt x="84681" y="493634"/>
                    <a:pt x="96374" y="505327"/>
                  </a:cubicBezTo>
                  <a:cubicBezTo>
                    <a:pt x="108066" y="517019"/>
                    <a:pt x="128813" y="512129"/>
                    <a:pt x="144500" y="517358"/>
                  </a:cubicBezTo>
                  <a:cubicBezTo>
                    <a:pt x="190590" y="532721"/>
                    <a:pt x="210853" y="544519"/>
                    <a:pt x="252784" y="565485"/>
                  </a:cubicBezTo>
                  <a:cubicBezTo>
                    <a:pt x="300910" y="561474"/>
                    <a:pt x="351777" y="569957"/>
                    <a:pt x="397163" y="553453"/>
                  </a:cubicBezTo>
                  <a:cubicBezTo>
                    <a:pt x="409082" y="549119"/>
                    <a:pt x="387401" y="529836"/>
                    <a:pt x="385132" y="517358"/>
                  </a:cubicBezTo>
                  <a:cubicBezTo>
                    <a:pt x="379348" y="485546"/>
                    <a:pt x="378416" y="453000"/>
                    <a:pt x="373100" y="421106"/>
                  </a:cubicBezTo>
                  <a:cubicBezTo>
                    <a:pt x="366376" y="380763"/>
                    <a:pt x="357058" y="340895"/>
                    <a:pt x="349037" y="300790"/>
                  </a:cubicBezTo>
                  <a:cubicBezTo>
                    <a:pt x="345026" y="280737"/>
                    <a:pt x="354020" y="251976"/>
                    <a:pt x="337005" y="240632"/>
                  </a:cubicBezTo>
                  <a:cubicBezTo>
                    <a:pt x="312942" y="224590"/>
                    <a:pt x="285265" y="212956"/>
                    <a:pt x="264816" y="192506"/>
                  </a:cubicBezTo>
                  <a:cubicBezTo>
                    <a:pt x="256795" y="184485"/>
                    <a:pt x="249611" y="175528"/>
                    <a:pt x="240753" y="168442"/>
                  </a:cubicBezTo>
                  <a:cubicBezTo>
                    <a:pt x="229462" y="159409"/>
                    <a:pt x="216425" y="152784"/>
                    <a:pt x="204658" y="144379"/>
                  </a:cubicBezTo>
                  <a:cubicBezTo>
                    <a:pt x="188341" y="132724"/>
                    <a:pt x="172574" y="120316"/>
                    <a:pt x="156532" y="108285"/>
                  </a:cubicBezTo>
                  <a:cubicBezTo>
                    <a:pt x="148511" y="96253"/>
                    <a:pt x="143760" y="81223"/>
                    <a:pt x="132469" y="72190"/>
                  </a:cubicBezTo>
                  <a:cubicBezTo>
                    <a:pt x="122566" y="64267"/>
                    <a:pt x="108031" y="65154"/>
                    <a:pt x="96374" y="60158"/>
                  </a:cubicBezTo>
                  <a:cubicBezTo>
                    <a:pt x="79888" y="53093"/>
                    <a:pt x="64289" y="44116"/>
                    <a:pt x="48247" y="36095"/>
                  </a:cubicBezTo>
                  <a:lnTo>
                    <a:pt x="121"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7CBA611-80B3-485C-849C-C8B13359F180}"/>
                </a:ext>
              </a:extLst>
            </p:cNvPr>
            <p:cNvSpPr/>
            <p:nvPr/>
          </p:nvSpPr>
          <p:spPr>
            <a:xfrm>
              <a:off x="3188271" y="986589"/>
              <a:ext cx="421272" cy="601579"/>
            </a:xfrm>
            <a:custGeom>
              <a:avLst/>
              <a:gdLst>
                <a:gd name="connsiteX0" fmla="*/ 24161 w 421272"/>
                <a:gd name="connsiteY0" fmla="*/ 0 h 601579"/>
                <a:gd name="connsiteX1" fmla="*/ 24161 w 421272"/>
                <a:gd name="connsiteY1" fmla="*/ 0 h 601579"/>
                <a:gd name="connsiteX2" fmla="*/ 97 w 421272"/>
                <a:gd name="connsiteY2" fmla="*/ 120316 h 601579"/>
                <a:gd name="connsiteX3" fmla="*/ 24161 w 421272"/>
                <a:gd name="connsiteY3" fmla="*/ 192506 h 601579"/>
                <a:gd name="connsiteX4" fmla="*/ 48224 w 421272"/>
                <a:gd name="connsiteY4" fmla="*/ 312822 h 601579"/>
                <a:gd name="connsiteX5" fmla="*/ 84318 w 421272"/>
                <a:gd name="connsiteY5" fmla="*/ 348916 h 601579"/>
                <a:gd name="connsiteX6" fmla="*/ 108382 w 421272"/>
                <a:gd name="connsiteY6" fmla="*/ 397043 h 601579"/>
                <a:gd name="connsiteX7" fmla="*/ 168540 w 421272"/>
                <a:gd name="connsiteY7" fmla="*/ 457200 h 601579"/>
                <a:gd name="connsiteX8" fmla="*/ 180571 w 421272"/>
                <a:gd name="connsiteY8" fmla="*/ 493295 h 601579"/>
                <a:gd name="connsiteX9" fmla="*/ 300887 w 421272"/>
                <a:gd name="connsiteY9" fmla="*/ 589548 h 601579"/>
                <a:gd name="connsiteX10" fmla="*/ 361045 w 421272"/>
                <a:gd name="connsiteY10" fmla="*/ 601579 h 601579"/>
                <a:gd name="connsiteX11" fmla="*/ 409171 w 421272"/>
                <a:gd name="connsiteY11" fmla="*/ 577516 h 601579"/>
                <a:gd name="connsiteX12" fmla="*/ 421203 w 421272"/>
                <a:gd name="connsiteY12" fmla="*/ 541422 h 601579"/>
                <a:gd name="connsiteX13" fmla="*/ 397140 w 421272"/>
                <a:gd name="connsiteY13" fmla="*/ 336885 h 601579"/>
                <a:gd name="connsiteX14" fmla="*/ 349013 w 421272"/>
                <a:gd name="connsiteY14" fmla="*/ 288758 h 601579"/>
                <a:gd name="connsiteX15" fmla="*/ 312918 w 421272"/>
                <a:gd name="connsiteY15" fmla="*/ 240632 h 601579"/>
                <a:gd name="connsiteX16" fmla="*/ 204634 w 421272"/>
                <a:gd name="connsiteY16" fmla="*/ 168443 h 601579"/>
                <a:gd name="connsiteX17" fmla="*/ 132445 w 421272"/>
                <a:gd name="connsiteY17" fmla="*/ 120316 h 601579"/>
                <a:gd name="connsiteX18" fmla="*/ 36192 w 421272"/>
                <a:gd name="connsiteY18" fmla="*/ 60158 h 601579"/>
                <a:gd name="connsiteX19" fmla="*/ 97 w 421272"/>
                <a:gd name="connsiteY19" fmla="*/ 84222 h 6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1272" h="601579">
                  <a:moveTo>
                    <a:pt x="24161" y="0"/>
                  </a:moveTo>
                  <a:lnTo>
                    <a:pt x="24161" y="0"/>
                  </a:lnTo>
                  <a:cubicBezTo>
                    <a:pt x="16140" y="40105"/>
                    <a:pt x="97" y="79416"/>
                    <a:pt x="97" y="120316"/>
                  </a:cubicBezTo>
                  <a:cubicBezTo>
                    <a:pt x="97" y="145681"/>
                    <a:pt x="24161" y="192506"/>
                    <a:pt x="24161" y="192506"/>
                  </a:cubicBezTo>
                  <a:cubicBezTo>
                    <a:pt x="24894" y="196901"/>
                    <a:pt x="39777" y="298039"/>
                    <a:pt x="48224" y="312822"/>
                  </a:cubicBezTo>
                  <a:cubicBezTo>
                    <a:pt x="56666" y="327595"/>
                    <a:pt x="74428" y="335070"/>
                    <a:pt x="84318" y="348916"/>
                  </a:cubicBezTo>
                  <a:cubicBezTo>
                    <a:pt x="94743" y="363511"/>
                    <a:pt x="97370" y="382885"/>
                    <a:pt x="108382" y="397043"/>
                  </a:cubicBezTo>
                  <a:cubicBezTo>
                    <a:pt x="125793" y="419428"/>
                    <a:pt x="168540" y="457200"/>
                    <a:pt x="168540" y="457200"/>
                  </a:cubicBezTo>
                  <a:cubicBezTo>
                    <a:pt x="172550" y="469232"/>
                    <a:pt x="173200" y="482975"/>
                    <a:pt x="180571" y="493295"/>
                  </a:cubicBezTo>
                  <a:cubicBezTo>
                    <a:pt x="204107" y="526246"/>
                    <a:pt x="267235" y="574252"/>
                    <a:pt x="300887" y="589548"/>
                  </a:cubicBezTo>
                  <a:cubicBezTo>
                    <a:pt x="319504" y="598010"/>
                    <a:pt x="340992" y="597569"/>
                    <a:pt x="361045" y="601579"/>
                  </a:cubicBezTo>
                  <a:cubicBezTo>
                    <a:pt x="377087" y="593558"/>
                    <a:pt x="396489" y="590198"/>
                    <a:pt x="409171" y="577516"/>
                  </a:cubicBezTo>
                  <a:cubicBezTo>
                    <a:pt x="418139" y="568548"/>
                    <a:pt x="421836" y="554088"/>
                    <a:pt x="421203" y="541422"/>
                  </a:cubicBezTo>
                  <a:cubicBezTo>
                    <a:pt x="417775" y="472858"/>
                    <a:pt x="415999" y="402893"/>
                    <a:pt x="397140" y="336885"/>
                  </a:cubicBezTo>
                  <a:cubicBezTo>
                    <a:pt x="390907" y="315071"/>
                    <a:pt x="362625" y="306908"/>
                    <a:pt x="349013" y="288758"/>
                  </a:cubicBezTo>
                  <a:cubicBezTo>
                    <a:pt x="336981" y="272716"/>
                    <a:pt x="327097" y="254811"/>
                    <a:pt x="312918" y="240632"/>
                  </a:cubicBezTo>
                  <a:cubicBezTo>
                    <a:pt x="285395" y="213109"/>
                    <a:pt x="236143" y="188494"/>
                    <a:pt x="204634" y="168443"/>
                  </a:cubicBezTo>
                  <a:cubicBezTo>
                    <a:pt x="180235" y="152916"/>
                    <a:pt x="156844" y="135843"/>
                    <a:pt x="132445" y="120316"/>
                  </a:cubicBezTo>
                  <a:cubicBezTo>
                    <a:pt x="-27168" y="18744"/>
                    <a:pt x="145576" y="133083"/>
                    <a:pt x="36192" y="60158"/>
                  </a:cubicBezTo>
                  <a:cubicBezTo>
                    <a:pt x="-3708" y="73458"/>
                    <a:pt x="97" y="59507"/>
                    <a:pt x="97" y="8422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7B681A37-E1E4-4822-979B-DE92B22B27AF}"/>
              </a:ext>
            </a:extLst>
          </p:cNvPr>
          <p:cNvGrpSpPr/>
          <p:nvPr/>
        </p:nvGrpSpPr>
        <p:grpSpPr>
          <a:xfrm>
            <a:off x="6147824" y="2540369"/>
            <a:ext cx="1853436" cy="3564587"/>
            <a:chOff x="7251747" y="880129"/>
            <a:chExt cx="1925339" cy="3693695"/>
          </a:xfrm>
        </p:grpSpPr>
        <p:sp>
          <p:nvSpPr>
            <p:cNvPr id="29" name="Oval 28">
              <a:extLst>
                <a:ext uri="{FF2B5EF4-FFF2-40B4-BE49-F238E27FC236}">
                  <a16:creationId xmlns:a16="http://schemas.microsoft.com/office/drawing/2014/main" id="{F523FA86-ACDB-49CD-914C-003E76AB69A4}"/>
                </a:ext>
              </a:extLst>
            </p:cNvPr>
            <p:cNvSpPr/>
            <p:nvPr/>
          </p:nvSpPr>
          <p:spPr>
            <a:xfrm>
              <a:off x="7738170" y="1041742"/>
              <a:ext cx="1080117" cy="14851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 name="Picture 27" descr="A cartoon of a child&#10;&#10;Description automatically generated with low confidence">
              <a:extLst>
                <a:ext uri="{FF2B5EF4-FFF2-40B4-BE49-F238E27FC236}">
                  <a16:creationId xmlns:a16="http://schemas.microsoft.com/office/drawing/2014/main" id="{F047FD73-5904-48C2-AF1B-E66DFFCEB85E}"/>
                </a:ext>
              </a:extLst>
            </p:cNvPr>
            <p:cNvPicPr>
              <a:picLocks noChangeAspect="1"/>
            </p:cNvPicPr>
            <p:nvPr/>
          </p:nvPicPr>
          <p:blipFill>
            <a:blip r:embed="rId5">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7251747" y="880129"/>
              <a:ext cx="1925339" cy="3693695"/>
            </a:xfrm>
            <a:prstGeom prst="rect">
              <a:avLst/>
            </a:prstGeom>
          </p:spPr>
        </p:pic>
      </p:grpSp>
      <p:pic>
        <p:nvPicPr>
          <p:cNvPr id="6" name="Picture 5" descr="A picture containing clipart&#10;&#10;Description automatically generated">
            <a:extLst>
              <a:ext uri="{FF2B5EF4-FFF2-40B4-BE49-F238E27FC236}">
                <a16:creationId xmlns:a16="http://schemas.microsoft.com/office/drawing/2014/main" id="{3676E04F-04BB-4F1E-AF4F-2B4AE989CB8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19759" y="4257880"/>
            <a:ext cx="1588665" cy="2382253"/>
          </a:xfrm>
          <a:prstGeom prst="rect">
            <a:avLst/>
          </a:prstGeom>
        </p:spPr>
      </p:pic>
    </p:spTree>
    <p:extLst>
      <p:ext uri="{BB962C8B-B14F-4D97-AF65-F5344CB8AC3E}">
        <p14:creationId xmlns:p14="http://schemas.microsoft.com/office/powerpoint/2010/main" val="34556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304800"/>
            <a:ext cx="4883095" cy="9091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Matthew tells Joseph’s </a:t>
            </a:r>
            <a:br>
              <a:rPr lang="en-US" dirty="0"/>
            </a:br>
            <a:r>
              <a:rPr lang="en-US" dirty="0"/>
              <a:t>part of the story.</a:t>
            </a:r>
          </a:p>
        </p:txBody>
      </p:sp>
      <p:pic>
        <p:nvPicPr>
          <p:cNvPr id="6" name="Content Placeholder 5" descr="A picture containing calendar&#10;&#10;Description automatically generated">
            <a:extLst>
              <a:ext uri="{FF2B5EF4-FFF2-40B4-BE49-F238E27FC236}">
                <a16:creationId xmlns:a16="http://schemas.microsoft.com/office/drawing/2014/main" id="{48F6835E-2A99-4F76-8570-F39CEB6A11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2320850"/>
            <a:ext cx="5602288" cy="3283837"/>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Joseph, who married Mary,  was the great, great (28 greats) grandson of King David and a great</a:t>
            </a:r>
            <a:r>
              <a:rPr lang="en-US" sz="2000" b="1" baseline="30000" dirty="0">
                <a:solidFill>
                  <a:schemeClr val="tx1"/>
                </a:solidFill>
              </a:rPr>
              <a:t>42</a:t>
            </a:r>
            <a:r>
              <a:rPr lang="en-US" sz="2000" b="1" dirty="0">
                <a:solidFill>
                  <a:schemeClr val="tx1"/>
                </a:solidFill>
              </a:rPr>
              <a:t> grandson of Abraham</a:t>
            </a:r>
          </a:p>
          <a:p>
            <a:endParaRPr lang="en-US" sz="2000" b="1" dirty="0">
              <a:solidFill>
                <a:schemeClr val="tx1"/>
              </a:solidFill>
              <a:effectLst>
                <a:outerShdw blurRad="38100" dist="38100" dir="2700000" algn="tl">
                  <a:srgbClr val="000000">
                    <a:alpha val="43137"/>
                  </a:srgbClr>
                </a:outerShdw>
              </a:effectLst>
            </a:endParaRPr>
          </a:p>
          <a:p>
            <a:r>
              <a:rPr lang="en-US" sz="3200" b="1" dirty="0">
                <a:solidFill>
                  <a:schemeClr val="tx1"/>
                </a:solidFill>
                <a:effectLst>
                  <a:outerShdw blurRad="38100" dist="38100" dir="2700000" algn="tl">
                    <a:srgbClr val="000000">
                      <a:alpha val="43137"/>
                    </a:srgbClr>
                  </a:outerShdw>
                </a:effectLst>
              </a:rPr>
              <a:t>Read about it in Matthew 1</a:t>
            </a:r>
          </a:p>
          <a:p>
            <a:endParaRPr lang="en-US" sz="2000" b="1" dirty="0">
              <a:solidFill>
                <a:schemeClr val="tx1"/>
              </a:solidFill>
              <a:effectLst>
                <a:outerShdw blurRad="38100" dist="38100" dir="2700000" algn="tl">
                  <a:srgbClr val="000000">
                    <a:alpha val="43137"/>
                  </a:srgbClr>
                </a:outerShdw>
              </a:effectLst>
            </a:endParaRPr>
          </a:p>
          <a:p>
            <a:r>
              <a:rPr lang="en-US" sz="2400" baseline="30000" dirty="0">
                <a:solidFill>
                  <a:schemeClr val="tx1"/>
                </a:solidFill>
              </a:rPr>
              <a:t>7 </a:t>
            </a:r>
            <a:r>
              <a:rPr lang="en-US" sz="2400" dirty="0">
                <a:solidFill>
                  <a:schemeClr val="tx1"/>
                </a:solidFill>
              </a:rPr>
              <a:t>So there were 14 generations from Abraham to David. There were 14 from David until the Jewish people were forced to go away to Babylon. And there were 14 from that time to the Messiah.</a:t>
            </a:r>
            <a:endParaRPr lang="en-US" sz="2000" b="1" dirty="0">
              <a:solidFill>
                <a:schemeClr val="tx1"/>
              </a:solidFill>
              <a:effectLst>
                <a:outerShdw blurRad="38100" dist="38100" dir="2700000" algn="tl">
                  <a:srgbClr val="000000">
                    <a:alpha val="43137"/>
                  </a:srgbClr>
                </a:outerShdw>
              </a:effectLst>
            </a:endParaRPr>
          </a:p>
        </p:txBody>
      </p:sp>
      <p:pic>
        <p:nvPicPr>
          <p:cNvPr id="8" name="Picture 7" descr="A picture containing text, outdoor&#10;&#10;Description automatically generated">
            <a:extLst>
              <a:ext uri="{FF2B5EF4-FFF2-40B4-BE49-F238E27FC236}">
                <a16:creationId xmlns:a16="http://schemas.microsoft.com/office/drawing/2014/main" id="{A551DCCC-FF49-4067-808F-A7CD0B553A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3225" y="282595"/>
            <a:ext cx="1925694" cy="1441317"/>
          </a:xfrm>
          <a:prstGeom prst="ellipse">
            <a:avLst/>
          </a:prstGeom>
        </p:spPr>
      </p:pic>
      <p:pic>
        <p:nvPicPr>
          <p:cNvPr id="10" name="Picture 9" descr="A painting of a person sitting in a chair&#10;&#10;Description automatically generated with medium confidence">
            <a:extLst>
              <a:ext uri="{FF2B5EF4-FFF2-40B4-BE49-F238E27FC236}">
                <a16:creationId xmlns:a16="http://schemas.microsoft.com/office/drawing/2014/main" id="{62EA7329-0C57-4771-B099-F96062077D81}"/>
              </a:ext>
            </a:extLst>
          </p:cNvPr>
          <p:cNvPicPr>
            <a:picLocks noChangeAspect="1"/>
          </p:cNvPicPr>
          <p:nvPr/>
        </p:nvPicPr>
        <p:blipFill rotWithShape="1">
          <a:blip r:embed="rId5">
            <a:extLst>
              <a:ext uri="{28A0092B-C50C-407E-A947-70E740481C1C}">
                <a14:useLocalDpi xmlns:a14="http://schemas.microsoft.com/office/drawing/2010/main" val="0"/>
              </a:ext>
            </a:extLst>
          </a:blip>
          <a:srcRect l="17501" r="23874"/>
          <a:stretch/>
        </p:blipFill>
        <p:spPr>
          <a:xfrm>
            <a:off x="8151843" y="282595"/>
            <a:ext cx="1705884" cy="1636776"/>
          </a:xfrm>
          <a:prstGeom prst="ellipse">
            <a:avLst/>
          </a:prstGeom>
        </p:spPr>
      </p:pic>
      <p:pic>
        <p:nvPicPr>
          <p:cNvPr id="12" name="Picture 11" descr="A picture containing text, book&#10;&#10;Description automatically generated">
            <a:extLst>
              <a:ext uri="{FF2B5EF4-FFF2-40B4-BE49-F238E27FC236}">
                <a16:creationId xmlns:a16="http://schemas.microsoft.com/office/drawing/2014/main" id="{80ED0B94-F366-4D9A-9D61-8B8BFBCEEC37}"/>
              </a:ext>
            </a:extLst>
          </p:cNvPr>
          <p:cNvPicPr>
            <a:picLocks noChangeAspect="1"/>
          </p:cNvPicPr>
          <p:nvPr/>
        </p:nvPicPr>
        <p:blipFill rotWithShape="1">
          <a:blip r:embed="rId6">
            <a:extLst>
              <a:ext uri="{28A0092B-C50C-407E-A947-70E740481C1C}">
                <a14:useLocalDpi xmlns:a14="http://schemas.microsoft.com/office/drawing/2010/main" val="0"/>
              </a:ext>
            </a:extLst>
          </a:blip>
          <a:srcRect l="11739" t="2488" r="22910" b="16800"/>
          <a:stretch/>
        </p:blipFill>
        <p:spPr>
          <a:xfrm>
            <a:off x="10180652" y="345009"/>
            <a:ext cx="1705885" cy="1616851"/>
          </a:xfrm>
          <a:prstGeom prst="ellipse">
            <a:avLst/>
          </a:prstGeom>
        </p:spPr>
      </p:pic>
      <p:sp>
        <p:nvSpPr>
          <p:cNvPr id="3" name="Speech Bubble: Rectangle 2">
            <a:extLst>
              <a:ext uri="{FF2B5EF4-FFF2-40B4-BE49-F238E27FC236}">
                <a16:creationId xmlns:a16="http://schemas.microsoft.com/office/drawing/2014/main" id="{EFB25E36-AF96-9FFB-A737-ECFAB85AE260}"/>
              </a:ext>
            </a:extLst>
          </p:cNvPr>
          <p:cNvSpPr/>
          <p:nvPr/>
        </p:nvSpPr>
        <p:spPr>
          <a:xfrm>
            <a:off x="9620518" y="3429000"/>
            <a:ext cx="2077770" cy="1233152"/>
          </a:xfrm>
          <a:prstGeom prst="wedgeRectCallout">
            <a:avLst>
              <a:gd name="adj1" fmla="val -67438"/>
              <a:gd name="adj2" fmla="val -49249"/>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I’ll write a book about Jesus.</a:t>
            </a:r>
          </a:p>
        </p:txBody>
      </p:sp>
    </p:spTree>
    <p:extLst>
      <p:ext uri="{BB962C8B-B14F-4D97-AF65-F5344CB8AC3E}">
        <p14:creationId xmlns:p14="http://schemas.microsoft.com/office/powerpoint/2010/main" val="3639562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Joseph thinks about what to do</a:t>
            </a:r>
          </a:p>
        </p:txBody>
      </p:sp>
      <p:pic>
        <p:nvPicPr>
          <p:cNvPr id="6" name="Content Placeholder 5" descr="A picture containing text&#10;&#10;Description automatically generated">
            <a:extLst>
              <a:ext uri="{FF2B5EF4-FFF2-40B4-BE49-F238E27FC236}">
                <a16:creationId xmlns:a16="http://schemas.microsoft.com/office/drawing/2014/main" id="{62DD2179-9203-421C-9C12-D511AEC915F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37714"/>
          <a:stretch/>
        </p:blipFill>
        <p:spPr>
          <a:xfrm>
            <a:off x="6751319" y="1355834"/>
            <a:ext cx="4971220" cy="4489479"/>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r>
              <a:rPr lang="en-US" sz="2000" b="1" dirty="0">
                <a:solidFill>
                  <a:schemeClr val="tx1"/>
                </a:solidFill>
              </a:rPr>
              <a:t>Matthew 1:</a:t>
            </a:r>
          </a:p>
          <a:p>
            <a:r>
              <a:rPr lang="en-US" sz="2800" b="1" baseline="30000" dirty="0">
                <a:solidFill>
                  <a:schemeClr val="tx1"/>
                </a:solidFill>
              </a:rPr>
              <a:t>18 </a:t>
            </a:r>
            <a:r>
              <a:rPr lang="en-US" sz="2800" b="1" dirty="0">
                <a:solidFill>
                  <a:schemeClr val="tx1"/>
                </a:solidFill>
              </a:rPr>
              <a:t>This is how the birth of Jesus the Messiah came about. His mother Mary and Joseph had promised to get married. </a:t>
            </a:r>
          </a:p>
          <a:p>
            <a:r>
              <a:rPr lang="en-US" sz="2800" b="1" dirty="0">
                <a:solidFill>
                  <a:schemeClr val="tx1"/>
                </a:solidFill>
              </a:rPr>
              <a:t>But before they started to live together, it became clear that she was going to have a baby. She became pregnant by the power of the Holy Spirit. </a:t>
            </a:r>
          </a:p>
          <a:p>
            <a:r>
              <a:rPr lang="en-US" sz="2800" b="1" baseline="30000" dirty="0">
                <a:solidFill>
                  <a:schemeClr val="tx1"/>
                </a:solidFill>
              </a:rPr>
              <a:t>19 </a:t>
            </a:r>
            <a:r>
              <a:rPr lang="en-US" sz="2800" b="1" dirty="0">
                <a:solidFill>
                  <a:schemeClr val="tx1"/>
                </a:solidFill>
              </a:rPr>
              <a:t>Her husband Joseph was faithful to the law. But he did not want to put her to shame in public. So he planned to divorce her quietly.</a:t>
            </a:r>
          </a:p>
          <a:p>
            <a:r>
              <a:rPr lang="en-US" sz="2800" b="1" baseline="30000" dirty="0">
                <a:solidFill>
                  <a:schemeClr val="tx1"/>
                </a:solidFill>
              </a:rPr>
              <a:t>20 </a:t>
            </a:r>
            <a:r>
              <a:rPr lang="en-US" sz="2800" b="1" dirty="0">
                <a:solidFill>
                  <a:schemeClr val="tx1"/>
                </a:solidFill>
              </a:rPr>
              <a:t>But as Joseph was thinking about this,</a:t>
            </a:r>
          </a:p>
        </p:txBody>
      </p:sp>
      <p:sp>
        <p:nvSpPr>
          <p:cNvPr id="7" name="Speech Bubble: Rectangle with Corners Rounded 6">
            <a:extLst>
              <a:ext uri="{FF2B5EF4-FFF2-40B4-BE49-F238E27FC236}">
                <a16:creationId xmlns:a16="http://schemas.microsoft.com/office/drawing/2014/main" id="{79178A93-CFF2-4E6C-8D02-03D9791536C1}"/>
              </a:ext>
            </a:extLst>
          </p:cNvPr>
          <p:cNvSpPr/>
          <p:nvPr/>
        </p:nvSpPr>
        <p:spPr>
          <a:xfrm>
            <a:off x="6010655" y="315311"/>
            <a:ext cx="3499105" cy="898634"/>
          </a:xfrm>
          <a:prstGeom prst="wedgeRoundRectCallout">
            <a:avLst>
              <a:gd name="adj1" fmla="val -673"/>
              <a:gd name="adj2" fmla="val 9506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Mary is pregnant.</a:t>
            </a:r>
          </a:p>
          <a:p>
            <a:pPr algn="ctr"/>
            <a:r>
              <a:rPr lang="en-US" dirty="0"/>
              <a:t>I’m not the father.</a:t>
            </a:r>
          </a:p>
          <a:p>
            <a:pPr algn="ctr"/>
            <a:r>
              <a:rPr lang="en-US" dirty="0"/>
              <a:t>Who is? What will people think?</a:t>
            </a:r>
          </a:p>
        </p:txBody>
      </p:sp>
      <p:sp>
        <p:nvSpPr>
          <p:cNvPr id="8" name="Speech Bubble: Rectangle with Corners Rounded 7">
            <a:extLst>
              <a:ext uri="{FF2B5EF4-FFF2-40B4-BE49-F238E27FC236}">
                <a16:creationId xmlns:a16="http://schemas.microsoft.com/office/drawing/2014/main" id="{EC8412E9-3F17-4B5C-B7FA-2B988D893304}"/>
              </a:ext>
            </a:extLst>
          </p:cNvPr>
          <p:cNvSpPr/>
          <p:nvPr/>
        </p:nvSpPr>
        <p:spPr>
          <a:xfrm>
            <a:off x="5858255" y="2077054"/>
            <a:ext cx="2761489" cy="1180495"/>
          </a:xfrm>
          <a:prstGeom prst="wedgeRoundRectCallout">
            <a:avLst>
              <a:gd name="adj1" fmla="val 53233"/>
              <a:gd name="adj2" fmla="val 7199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What shall I do?</a:t>
            </a:r>
          </a:p>
          <a:p>
            <a:pPr algn="ctr"/>
            <a:r>
              <a:rPr lang="en-US" dirty="0"/>
              <a:t>I don’t want to shame her.</a:t>
            </a:r>
          </a:p>
          <a:p>
            <a:pPr algn="ctr"/>
            <a:r>
              <a:rPr lang="en-US" dirty="0"/>
              <a:t>I want to keep the law.</a:t>
            </a:r>
          </a:p>
          <a:p>
            <a:pPr algn="ctr"/>
            <a:r>
              <a:rPr lang="en-US" dirty="0"/>
              <a:t>I will divorce her quietly.</a:t>
            </a:r>
          </a:p>
        </p:txBody>
      </p:sp>
    </p:spTree>
    <p:extLst>
      <p:ext uri="{BB962C8B-B14F-4D97-AF65-F5344CB8AC3E}">
        <p14:creationId xmlns:p14="http://schemas.microsoft.com/office/powerpoint/2010/main" val="239615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 has a dream</a:t>
            </a:r>
          </a:p>
        </p:txBody>
      </p:sp>
      <p:pic>
        <p:nvPicPr>
          <p:cNvPr id="6" name="Content Placeholder 5">
            <a:extLst>
              <a:ext uri="{FF2B5EF4-FFF2-40B4-BE49-F238E27FC236}">
                <a16:creationId xmlns:a16="http://schemas.microsoft.com/office/drawing/2014/main" id="{23F160CA-C55D-4743-89C4-D5F049C673D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54110" y="1355835"/>
            <a:ext cx="5842271" cy="451315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sz="2000" b="1" dirty="0">
                <a:solidFill>
                  <a:schemeClr val="tx1"/>
                </a:solidFill>
              </a:rPr>
              <a:t>Matthew 1</a:t>
            </a:r>
          </a:p>
          <a:p>
            <a:r>
              <a:rPr lang="en-US" sz="2800" b="1" baseline="30000" dirty="0">
                <a:solidFill>
                  <a:schemeClr val="tx1"/>
                </a:solidFill>
              </a:rPr>
              <a:t>20 </a:t>
            </a:r>
            <a:r>
              <a:rPr lang="en-US" sz="2800" b="1" dirty="0">
                <a:solidFill>
                  <a:schemeClr val="tx1"/>
                </a:solidFill>
              </a:rPr>
              <a:t>But as Joseph was thinking about this, an angel of the Lord appeared to him in a dream. </a:t>
            </a:r>
          </a:p>
          <a:p>
            <a:r>
              <a:rPr lang="en-US" sz="2800" b="1" dirty="0">
                <a:solidFill>
                  <a:schemeClr val="tx1"/>
                </a:solidFill>
              </a:rPr>
              <a:t>The angel said, “Joseph, son of David, don’t be afraid to take Mary home as your wife. The baby inside her is from the Holy Spirit. </a:t>
            </a:r>
            <a:r>
              <a:rPr lang="en-US" sz="2800" b="1" baseline="30000" dirty="0">
                <a:solidFill>
                  <a:schemeClr val="tx1"/>
                </a:solidFill>
              </a:rPr>
              <a:t>21 </a:t>
            </a:r>
            <a:r>
              <a:rPr lang="en-US" sz="2800" b="1" dirty="0">
                <a:solidFill>
                  <a:schemeClr val="tx1"/>
                </a:solidFill>
              </a:rPr>
              <a:t>She is going to have a son. You must give him the name Jesus. That’s because he will save his people from their sins.”</a:t>
            </a:r>
          </a:p>
        </p:txBody>
      </p:sp>
      <p:sp>
        <p:nvSpPr>
          <p:cNvPr id="7" name="Speech Bubble: Rectangle with Corners Rounded 6">
            <a:extLst>
              <a:ext uri="{FF2B5EF4-FFF2-40B4-BE49-F238E27FC236}">
                <a16:creationId xmlns:a16="http://schemas.microsoft.com/office/drawing/2014/main" id="{9293E0DE-30F8-4E29-AAF2-14DD0784DACF}"/>
              </a:ext>
            </a:extLst>
          </p:cNvPr>
          <p:cNvSpPr/>
          <p:nvPr/>
        </p:nvSpPr>
        <p:spPr>
          <a:xfrm>
            <a:off x="6095999" y="353568"/>
            <a:ext cx="4883095" cy="860377"/>
          </a:xfrm>
          <a:prstGeom prst="wedgeRoundRectCallout">
            <a:avLst>
              <a:gd name="adj1" fmla="val -17837"/>
              <a:gd name="adj2" fmla="val 8517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Joseph, Son of David, </a:t>
            </a:r>
          </a:p>
          <a:p>
            <a:pPr algn="ctr"/>
            <a:r>
              <a:rPr lang="en-US" dirty="0"/>
              <a:t>Don’t be afraid to take Mary home as your wife.</a:t>
            </a:r>
          </a:p>
          <a:p>
            <a:pPr algn="ctr"/>
            <a:r>
              <a:rPr lang="en-US" dirty="0"/>
              <a:t>The baby is from the Holy Spirit.    </a:t>
            </a:r>
          </a:p>
        </p:txBody>
      </p:sp>
      <p:sp>
        <p:nvSpPr>
          <p:cNvPr id="8" name="Speech Bubble: Rectangle with Corners Rounded 7">
            <a:extLst>
              <a:ext uri="{FF2B5EF4-FFF2-40B4-BE49-F238E27FC236}">
                <a16:creationId xmlns:a16="http://schemas.microsoft.com/office/drawing/2014/main" id="{8DD9C50D-5E08-42EB-93C4-5B820928420F}"/>
              </a:ext>
            </a:extLst>
          </p:cNvPr>
          <p:cNvSpPr/>
          <p:nvPr/>
        </p:nvSpPr>
        <p:spPr>
          <a:xfrm>
            <a:off x="8449056" y="3956304"/>
            <a:ext cx="3578552" cy="860377"/>
          </a:xfrm>
          <a:prstGeom prst="wedgeRoundRectCallout">
            <a:avLst>
              <a:gd name="adj1" fmla="val -62128"/>
              <a:gd name="adj2" fmla="val -19823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Name the baby “Jesus”</a:t>
            </a:r>
          </a:p>
          <a:p>
            <a:pPr algn="ctr"/>
            <a:r>
              <a:rPr lang="en-US" dirty="0"/>
              <a:t>He will save people from their sins.</a:t>
            </a:r>
          </a:p>
        </p:txBody>
      </p:sp>
    </p:spTree>
    <p:extLst>
      <p:ext uri="{BB962C8B-B14F-4D97-AF65-F5344CB8AC3E}">
        <p14:creationId xmlns:p14="http://schemas.microsoft.com/office/powerpoint/2010/main" val="1330106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 married Mary</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Matthew 1</a:t>
            </a:r>
          </a:p>
          <a:p>
            <a:r>
              <a:rPr lang="en-US" sz="2800" b="1" baseline="30000" dirty="0">
                <a:solidFill>
                  <a:schemeClr val="tx1"/>
                </a:solidFill>
              </a:rPr>
              <a:t>22 </a:t>
            </a:r>
            <a:r>
              <a:rPr lang="en-US" sz="2800" b="1" dirty="0">
                <a:solidFill>
                  <a:schemeClr val="tx1"/>
                </a:solidFill>
              </a:rPr>
              <a:t>All this took place to bring about what the Lord had said would happen. He had said through the prophet, </a:t>
            </a:r>
            <a:r>
              <a:rPr lang="en-US" sz="2800" b="1" baseline="30000" dirty="0">
                <a:solidFill>
                  <a:schemeClr val="tx1"/>
                </a:solidFill>
              </a:rPr>
              <a:t>23 </a:t>
            </a:r>
            <a:r>
              <a:rPr lang="en-US" sz="2800" b="1" dirty="0">
                <a:solidFill>
                  <a:schemeClr val="tx1"/>
                </a:solidFill>
              </a:rPr>
              <a:t>“The virgin is going to have a baby. She will give birth to a son. And he will be called Immanuel.” (</a:t>
            </a:r>
            <a:r>
              <a:rPr lang="en-US" sz="2800" b="1" dirty="0">
                <a:solidFill>
                  <a:schemeClr val="tx1"/>
                </a:solidFill>
                <a:hlinkClick r:id="rId3">
                  <a:extLst>
                    <a:ext uri="{A12FA001-AC4F-418D-AE19-62706E023703}">
                      <ahyp:hlinkClr xmlns:ahyp="http://schemas.microsoft.com/office/drawing/2018/hyperlinkcolor" val="tx"/>
                    </a:ext>
                  </a:extLst>
                </a:hlinkClick>
              </a:rPr>
              <a:t>Isaiah 7:14</a:t>
            </a:r>
            <a:r>
              <a:rPr lang="en-US" sz="2800" b="1" dirty="0">
                <a:solidFill>
                  <a:schemeClr val="tx1"/>
                </a:solidFill>
              </a:rPr>
              <a:t>) The name Immanuel means “God with us.”</a:t>
            </a:r>
          </a:p>
        </p:txBody>
      </p:sp>
      <p:pic>
        <p:nvPicPr>
          <p:cNvPr id="13" name="Content Placeholder 12">
            <a:extLst>
              <a:ext uri="{FF2B5EF4-FFF2-40B4-BE49-F238E27FC236}">
                <a16:creationId xmlns:a16="http://schemas.microsoft.com/office/drawing/2014/main" id="{B7FBA572-6396-C602-46AA-FE898EA89E8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852868" y="2110154"/>
            <a:ext cx="3328915" cy="3700217"/>
          </a:xfrm>
        </p:spPr>
      </p:pic>
      <p:sp>
        <p:nvSpPr>
          <p:cNvPr id="11" name="Scroll: Vertical 10">
            <a:extLst>
              <a:ext uri="{FF2B5EF4-FFF2-40B4-BE49-F238E27FC236}">
                <a16:creationId xmlns:a16="http://schemas.microsoft.com/office/drawing/2014/main" id="{18376A46-2336-B522-06A4-967DFC04BA42}"/>
              </a:ext>
            </a:extLst>
          </p:cNvPr>
          <p:cNvSpPr/>
          <p:nvPr/>
        </p:nvSpPr>
        <p:spPr>
          <a:xfrm rot="20780075">
            <a:off x="8043063" y="560586"/>
            <a:ext cx="4431323" cy="4873625"/>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solidFill>
                  <a:schemeClr val="tx1"/>
                </a:solidFill>
                <a:latin typeface="Bahnschrift" panose="020B0502040204020203" pitchFamily="34" charset="0"/>
              </a:rPr>
              <a:t>“The virgin is going to have a baby. She will give birth to a son. And he will be called Immanuel.” (</a:t>
            </a:r>
            <a:r>
              <a:rPr lang="en-US" sz="2800" b="1" dirty="0">
                <a:solidFill>
                  <a:schemeClr val="tx1"/>
                </a:solidFill>
                <a:latin typeface="Bahnschrift" panose="020B0502040204020203" pitchFamily="34" charset="0"/>
                <a:hlinkClick r:id="rId3">
                  <a:extLst>
                    <a:ext uri="{A12FA001-AC4F-418D-AE19-62706E023703}">
                      <ahyp:hlinkClr xmlns:ahyp="http://schemas.microsoft.com/office/drawing/2018/hyperlinkcolor" val="tx"/>
                    </a:ext>
                  </a:extLst>
                </a:hlinkClick>
              </a:rPr>
              <a:t>Isaiah 7:14</a:t>
            </a:r>
            <a:r>
              <a:rPr lang="en-US" sz="2800" b="1" dirty="0">
                <a:solidFill>
                  <a:schemeClr val="tx1"/>
                </a:solidFill>
                <a:latin typeface="Bahnschrift" panose="020B0502040204020203" pitchFamily="34" charset="0"/>
              </a:rPr>
              <a:t>)</a:t>
            </a:r>
            <a:endParaRPr lang="en-US" sz="2800" dirty="0">
              <a:latin typeface="Bahnschrift" panose="020B0502040204020203" pitchFamily="34" charset="0"/>
            </a:endParaRPr>
          </a:p>
        </p:txBody>
      </p:sp>
    </p:spTree>
    <p:extLst>
      <p:ext uri="{BB962C8B-B14F-4D97-AF65-F5344CB8AC3E}">
        <p14:creationId xmlns:p14="http://schemas.microsoft.com/office/powerpoint/2010/main" val="4243023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 married Mary</a:t>
            </a:r>
          </a:p>
        </p:txBody>
      </p:sp>
      <p:pic>
        <p:nvPicPr>
          <p:cNvPr id="6" name="Content Placeholder 5" descr="Graphical user interface&#10;&#10;Description automatically generated">
            <a:extLst>
              <a:ext uri="{FF2B5EF4-FFF2-40B4-BE49-F238E27FC236}">
                <a16:creationId xmlns:a16="http://schemas.microsoft.com/office/drawing/2014/main" id="{1D533B41-4847-40A1-A04C-B040DE52D8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1651954"/>
            <a:ext cx="5464573" cy="421703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Matthew 1</a:t>
            </a:r>
          </a:p>
          <a:p>
            <a:r>
              <a:rPr lang="en-US" sz="2800" b="1" baseline="30000" dirty="0">
                <a:solidFill>
                  <a:schemeClr val="tx1"/>
                </a:solidFill>
              </a:rPr>
              <a:t>24 </a:t>
            </a:r>
            <a:r>
              <a:rPr lang="en-US" sz="2800" b="1" dirty="0">
                <a:solidFill>
                  <a:schemeClr val="tx1"/>
                </a:solidFill>
              </a:rPr>
              <a:t>Joseph woke up. He did what the angel of the Lord commanded him to do. He took Mary home as his wife. </a:t>
            </a:r>
            <a:r>
              <a:rPr lang="en-US" sz="2800" b="1" baseline="30000" dirty="0">
                <a:solidFill>
                  <a:schemeClr val="tx1"/>
                </a:solidFill>
              </a:rPr>
              <a:t>25 </a:t>
            </a:r>
            <a:r>
              <a:rPr lang="en-US" sz="2800" b="1" dirty="0">
                <a:solidFill>
                  <a:schemeClr val="tx1"/>
                </a:solidFill>
              </a:rPr>
              <a:t>But he did not sleep with her until she gave birth to a son. And Joseph gave him the name Jesus.</a:t>
            </a:r>
          </a:p>
        </p:txBody>
      </p:sp>
      <p:sp>
        <p:nvSpPr>
          <p:cNvPr id="7" name="Speech Bubble: Rectangle with Corners Rounded 6">
            <a:extLst>
              <a:ext uri="{FF2B5EF4-FFF2-40B4-BE49-F238E27FC236}">
                <a16:creationId xmlns:a16="http://schemas.microsoft.com/office/drawing/2014/main" id="{33685AE1-0205-4EC9-994D-B4D144DE1591}"/>
              </a:ext>
            </a:extLst>
          </p:cNvPr>
          <p:cNvSpPr/>
          <p:nvPr/>
        </p:nvSpPr>
        <p:spPr>
          <a:xfrm>
            <a:off x="6096000" y="386255"/>
            <a:ext cx="2761489" cy="898634"/>
          </a:xfrm>
          <a:prstGeom prst="wedgeRoundRectCallout">
            <a:avLst>
              <a:gd name="adj1" fmla="val -6067"/>
              <a:gd name="adj2" fmla="val 192388"/>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Come, be my wife.</a:t>
            </a:r>
          </a:p>
          <a:p>
            <a:pPr algn="ctr"/>
            <a:r>
              <a:rPr lang="en-US" dirty="0"/>
              <a:t>I will take care of you.</a:t>
            </a:r>
          </a:p>
        </p:txBody>
      </p:sp>
      <p:sp>
        <p:nvSpPr>
          <p:cNvPr id="8" name="Speech Bubble: Rectangle with Corners Rounded 7">
            <a:extLst>
              <a:ext uri="{FF2B5EF4-FFF2-40B4-BE49-F238E27FC236}">
                <a16:creationId xmlns:a16="http://schemas.microsoft.com/office/drawing/2014/main" id="{1BA8EFD3-EAD6-497E-9657-A76DB1F713BD}"/>
              </a:ext>
            </a:extLst>
          </p:cNvPr>
          <p:cNvSpPr/>
          <p:nvPr/>
        </p:nvSpPr>
        <p:spPr>
          <a:xfrm>
            <a:off x="9230606" y="835669"/>
            <a:ext cx="2681256" cy="1040330"/>
          </a:xfrm>
          <a:prstGeom prst="wedgeRoundRectCallout">
            <a:avLst>
              <a:gd name="adj1" fmla="val 3547"/>
              <a:gd name="adj2" fmla="val 10559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I’m so happy Joseph!</a:t>
            </a:r>
          </a:p>
          <a:p>
            <a:pPr algn="ctr"/>
            <a:r>
              <a:rPr lang="en-US" dirty="0"/>
              <a:t>Our baby is Immanuel,</a:t>
            </a:r>
          </a:p>
          <a:p>
            <a:pPr algn="ctr"/>
            <a:r>
              <a:rPr lang="en-US" dirty="0"/>
              <a:t>God is with us!</a:t>
            </a:r>
          </a:p>
        </p:txBody>
      </p:sp>
      <p:sp>
        <p:nvSpPr>
          <p:cNvPr id="9" name="Speech Bubble: Rectangle with Corners Rounded 8">
            <a:extLst>
              <a:ext uri="{FF2B5EF4-FFF2-40B4-BE49-F238E27FC236}">
                <a16:creationId xmlns:a16="http://schemas.microsoft.com/office/drawing/2014/main" id="{02F2001C-D1E2-471E-A5CC-0D68F685AF00}"/>
              </a:ext>
            </a:extLst>
          </p:cNvPr>
          <p:cNvSpPr/>
          <p:nvPr/>
        </p:nvSpPr>
        <p:spPr>
          <a:xfrm>
            <a:off x="5915677" y="4441181"/>
            <a:ext cx="2761489" cy="1365228"/>
          </a:xfrm>
          <a:prstGeom prst="wedgeRoundRectCallout">
            <a:avLst>
              <a:gd name="adj1" fmla="val -11807"/>
              <a:gd name="adj2" fmla="val -9055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That is amazing!</a:t>
            </a:r>
          </a:p>
          <a:p>
            <a:pPr algn="ctr"/>
            <a:r>
              <a:rPr lang="en-US" dirty="0"/>
              <a:t>God is willing to come be with us, as our baby!</a:t>
            </a:r>
          </a:p>
          <a:p>
            <a:pPr algn="ctr"/>
            <a:r>
              <a:rPr lang="en-US" dirty="0"/>
              <a:t>I want to be a good daddy to him!</a:t>
            </a:r>
          </a:p>
        </p:txBody>
      </p:sp>
      <p:sp>
        <p:nvSpPr>
          <p:cNvPr id="10" name="Speech Bubble: Rectangle with Corners Rounded 9">
            <a:extLst>
              <a:ext uri="{FF2B5EF4-FFF2-40B4-BE49-F238E27FC236}">
                <a16:creationId xmlns:a16="http://schemas.microsoft.com/office/drawing/2014/main" id="{86454206-591A-496A-BE53-E8E6A9D1A2FE}"/>
              </a:ext>
            </a:extLst>
          </p:cNvPr>
          <p:cNvSpPr/>
          <p:nvPr/>
        </p:nvSpPr>
        <p:spPr>
          <a:xfrm>
            <a:off x="8778241" y="4800058"/>
            <a:ext cx="2681256" cy="1150264"/>
          </a:xfrm>
          <a:prstGeom prst="wedgeRoundRectCallout">
            <a:avLst>
              <a:gd name="adj1" fmla="val 8094"/>
              <a:gd name="adj2" fmla="val -102149"/>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His name will be Jesus and He will save us from our sins.  What a honor to be his parents!</a:t>
            </a:r>
          </a:p>
        </p:txBody>
      </p:sp>
    </p:spTree>
    <p:extLst>
      <p:ext uri="{BB962C8B-B14F-4D97-AF65-F5344CB8AC3E}">
        <p14:creationId xmlns:p14="http://schemas.microsoft.com/office/powerpoint/2010/main" val="235278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74AC-871E-3325-CB1F-CDF141A1437D}"/>
              </a:ext>
            </a:extLst>
          </p:cNvPr>
          <p:cNvSpPr>
            <a:spLocks noGrp="1"/>
          </p:cNvSpPr>
          <p:nvPr>
            <p:ph type="title"/>
          </p:nvPr>
        </p:nvSpPr>
        <p:spPr>
          <a:xfrm>
            <a:off x="419726" y="392711"/>
            <a:ext cx="11039302" cy="3587750"/>
          </a:xfrm>
        </p:spPr>
        <p:txBody>
          <a:bodyPr>
            <a:normAutofit/>
          </a:bodyPr>
          <a:lstStyle/>
          <a:p>
            <a:r>
              <a:rPr lang="en-US" dirty="0">
                <a:solidFill>
                  <a:schemeClr val="accent4">
                    <a:lumMod val="40000"/>
                    <a:lumOff val="60000"/>
                  </a:schemeClr>
                </a:solidFill>
              </a:rPr>
              <a:t>“Praise be to the Lord, </a:t>
            </a:r>
            <a:br>
              <a:rPr lang="en-US" dirty="0">
                <a:solidFill>
                  <a:schemeClr val="accent4">
                    <a:lumMod val="40000"/>
                    <a:lumOff val="60000"/>
                  </a:schemeClr>
                </a:solidFill>
              </a:rPr>
            </a:br>
            <a:r>
              <a:rPr lang="en-US" dirty="0">
                <a:solidFill>
                  <a:schemeClr val="accent4">
                    <a:lumMod val="40000"/>
                    <a:lumOff val="60000"/>
                  </a:schemeClr>
                </a:solidFill>
              </a:rPr>
              <a:t>		the God of Israel,</a:t>
            </a:r>
            <a:br>
              <a:rPr lang="en-US" dirty="0">
                <a:solidFill>
                  <a:schemeClr val="accent4">
                    <a:lumMod val="40000"/>
                    <a:lumOff val="60000"/>
                  </a:schemeClr>
                </a:solidFill>
              </a:rPr>
            </a:br>
            <a:r>
              <a:rPr lang="en-US" dirty="0">
                <a:solidFill>
                  <a:schemeClr val="accent4">
                    <a:lumMod val="40000"/>
                    <a:lumOff val="60000"/>
                  </a:schemeClr>
                </a:solidFill>
              </a:rPr>
              <a:t>    because He has come to His 			people and redeemed them.</a:t>
            </a:r>
          </a:p>
        </p:txBody>
      </p:sp>
      <p:sp>
        <p:nvSpPr>
          <p:cNvPr id="3" name="Text Placeholder 2">
            <a:extLst>
              <a:ext uri="{FF2B5EF4-FFF2-40B4-BE49-F238E27FC236}">
                <a16:creationId xmlns:a16="http://schemas.microsoft.com/office/drawing/2014/main" id="{5588D517-6E87-01D6-B092-C9C999E8210A}"/>
              </a:ext>
            </a:extLst>
          </p:cNvPr>
          <p:cNvSpPr>
            <a:spLocks noGrp="1"/>
          </p:cNvSpPr>
          <p:nvPr>
            <p:ph type="body" idx="1"/>
          </p:nvPr>
        </p:nvSpPr>
        <p:spPr>
          <a:xfrm>
            <a:off x="831850" y="4589463"/>
            <a:ext cx="3308350" cy="1500187"/>
          </a:xfrm>
        </p:spPr>
        <p:txBody>
          <a:bodyPr>
            <a:normAutofit/>
          </a:bodyPr>
          <a:lstStyle/>
          <a:p>
            <a:r>
              <a:rPr lang="en-US" sz="3600" dirty="0"/>
              <a:t>Luke 1:68</a:t>
            </a:r>
          </a:p>
        </p:txBody>
      </p:sp>
      <p:pic>
        <p:nvPicPr>
          <p:cNvPr id="5" name="Picture 4" descr="Logo&#10;&#10;Description automatically generated">
            <a:extLst>
              <a:ext uri="{FF2B5EF4-FFF2-40B4-BE49-F238E27FC236}">
                <a16:creationId xmlns:a16="http://schemas.microsoft.com/office/drawing/2014/main" id="{0547DD7C-1897-4497-3C95-D7DF4680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0422" y="4013993"/>
            <a:ext cx="3080730" cy="2268537"/>
          </a:xfrm>
          <a:prstGeom prst="rect">
            <a:avLst/>
          </a:prstGeom>
        </p:spPr>
      </p:pic>
      <p:sp>
        <p:nvSpPr>
          <p:cNvPr id="4" name="Rectangle 3">
            <a:extLst>
              <a:ext uri="{FF2B5EF4-FFF2-40B4-BE49-F238E27FC236}">
                <a16:creationId xmlns:a16="http://schemas.microsoft.com/office/drawing/2014/main" id="{1199C3B0-3D22-F17F-8F2C-17F04C92F2DC}"/>
              </a:ext>
            </a:extLst>
          </p:cNvPr>
          <p:cNvSpPr/>
          <p:nvPr/>
        </p:nvSpPr>
        <p:spPr>
          <a:xfrm rot="21059835">
            <a:off x="3581664" y="4470529"/>
            <a:ext cx="446987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normalizeH="0" baseline="0" noProof="0" dirty="0">
                <a:ln/>
                <a:solidFill>
                  <a:schemeClr val="accent4"/>
                </a:solidFill>
                <a:uLnTx/>
                <a:uFillTx/>
                <a:latin typeface="Calibri" panose="020F0502020204030204"/>
                <a:ea typeface="+mn-ea"/>
                <a:cs typeface="+mn-cs"/>
              </a:rPr>
              <a:t>Praise the Lord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dirty="0">
                <a:ln/>
                <a:solidFill>
                  <a:schemeClr val="accent4"/>
                </a:solidFill>
                <a:latin typeface="Calibri" panose="020F0502020204030204"/>
              </a:rPr>
              <a:t>He has come!</a:t>
            </a:r>
            <a:endParaRPr kumimoji="0" lang="en-US" sz="5400" b="1" i="0" u="none" strike="noStrike" kern="1200" normalizeH="0" baseline="0" noProof="0" dirty="0">
              <a:ln/>
              <a:solidFill>
                <a:schemeClr val="accent4"/>
              </a:solidFill>
              <a:uLnTx/>
              <a:uFillTx/>
              <a:latin typeface="Calibri" panose="020F0502020204030204"/>
              <a:ea typeface="+mn-ea"/>
              <a:cs typeface="+mn-cs"/>
            </a:endParaRPr>
          </a:p>
        </p:txBody>
      </p:sp>
    </p:spTree>
    <p:extLst>
      <p:ext uri="{BB962C8B-B14F-4D97-AF65-F5344CB8AC3E}">
        <p14:creationId xmlns:p14="http://schemas.microsoft.com/office/powerpoint/2010/main" val="1729810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774795" y="195503"/>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3 – Game Board</a:t>
            </a:r>
          </a:p>
        </p:txBody>
      </p:sp>
      <p:sp>
        <p:nvSpPr>
          <p:cNvPr id="3" name="Rectangle 2">
            <a:extLst>
              <a:ext uri="{FF2B5EF4-FFF2-40B4-BE49-F238E27FC236}">
                <a16:creationId xmlns:a16="http://schemas.microsoft.com/office/drawing/2014/main" id="{3B8DCBD1-3395-448A-8298-F7291C18D4BF}"/>
              </a:ext>
            </a:extLst>
          </p:cNvPr>
          <p:cNvSpPr/>
          <p:nvPr/>
        </p:nvSpPr>
        <p:spPr>
          <a:xfrm>
            <a:off x="509159" y="1521066"/>
            <a:ext cx="4030578" cy="50689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Prepare the playing board part 1:</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Put on the Announcement card  and Activity Challenge stickers.</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Write in your own directions on 2 squares if you wish.</a:t>
            </a:r>
          </a:p>
          <a:p>
            <a:pPr marL="800100" marR="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Glue this page on the left side of a manila folder so that the bottom right corner is near the bottom right corner of the left side of the folder.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Put on the activity stickers like this: (click to see where)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We will be adding pages of the game each week.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92717E8-7783-9531-DDE6-AD13434F36C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44842" y="0"/>
            <a:ext cx="6058804" cy="3806612"/>
          </a:xfrm>
          <a:prstGeom prst="rect">
            <a:avLst/>
          </a:prstGeom>
        </p:spPr>
      </p:pic>
      <p:pic>
        <p:nvPicPr>
          <p:cNvPr id="6" name="Picture 5">
            <a:extLst>
              <a:ext uri="{FF2B5EF4-FFF2-40B4-BE49-F238E27FC236}">
                <a16:creationId xmlns:a16="http://schemas.microsoft.com/office/drawing/2014/main" id="{67876993-B4E8-E4C7-8888-846730D0110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4241"/>
          <a:stretch/>
        </p:blipFill>
        <p:spPr>
          <a:xfrm>
            <a:off x="4244842" y="2822788"/>
            <a:ext cx="6058804" cy="3264503"/>
          </a:xfrm>
          <a:prstGeom prst="rect">
            <a:avLst/>
          </a:prstGeom>
        </p:spPr>
      </p:pic>
      <p:grpSp>
        <p:nvGrpSpPr>
          <p:cNvPr id="12" name="Group 11">
            <a:extLst>
              <a:ext uri="{FF2B5EF4-FFF2-40B4-BE49-F238E27FC236}">
                <a16:creationId xmlns:a16="http://schemas.microsoft.com/office/drawing/2014/main" id="{6C151A66-9EFA-E00D-015B-9C84330EC7A4}"/>
              </a:ext>
            </a:extLst>
          </p:cNvPr>
          <p:cNvGrpSpPr/>
          <p:nvPr/>
        </p:nvGrpSpPr>
        <p:grpSpPr>
          <a:xfrm>
            <a:off x="5225472" y="3182094"/>
            <a:ext cx="2048771" cy="2591689"/>
            <a:chOff x="5225472" y="3182094"/>
            <a:chExt cx="2048771" cy="2591689"/>
          </a:xfrm>
        </p:grpSpPr>
        <p:sp>
          <p:nvSpPr>
            <p:cNvPr id="10" name="Rectangle 9">
              <a:extLst>
                <a:ext uri="{FF2B5EF4-FFF2-40B4-BE49-F238E27FC236}">
                  <a16:creationId xmlns:a16="http://schemas.microsoft.com/office/drawing/2014/main" id="{8F909BFB-3C49-F6ED-2B50-E5F0836E4E08}"/>
                </a:ext>
              </a:extLst>
            </p:cNvPr>
            <p:cNvSpPr/>
            <p:nvPr/>
          </p:nvSpPr>
          <p:spPr>
            <a:xfrm>
              <a:off x="5225472" y="3182094"/>
              <a:ext cx="2048771" cy="2591689"/>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B00BD50F-2A7F-2F14-1192-7A78946AA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9633" y="3200401"/>
              <a:ext cx="1760448" cy="2405599"/>
            </a:xfrm>
            <a:prstGeom prst="rect">
              <a:avLst/>
            </a:prstGeom>
          </p:spPr>
        </p:pic>
      </p:grpSp>
      <p:pic>
        <p:nvPicPr>
          <p:cNvPr id="36" name="Picture 35">
            <a:extLst>
              <a:ext uri="{FF2B5EF4-FFF2-40B4-BE49-F238E27FC236}">
                <a16:creationId xmlns:a16="http://schemas.microsoft.com/office/drawing/2014/main" id="{B0069F19-F4A7-2B32-D80A-95EF562D04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7466" b="68697"/>
          <a:stretch/>
        </p:blipFill>
        <p:spPr bwMode="auto">
          <a:xfrm>
            <a:off x="7488926" y="1038534"/>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7" name="Picture 35">
            <a:extLst>
              <a:ext uri="{FF2B5EF4-FFF2-40B4-BE49-F238E27FC236}">
                <a16:creationId xmlns:a16="http://schemas.microsoft.com/office/drawing/2014/main" id="{81AFA93E-7903-5DB9-43B1-F66E9D2431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46" r="33920" b="68697"/>
          <a:stretch/>
        </p:blipFill>
        <p:spPr bwMode="auto">
          <a:xfrm>
            <a:off x="7391075" y="5266222"/>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8" name="Picture 35">
            <a:extLst>
              <a:ext uri="{FF2B5EF4-FFF2-40B4-BE49-F238E27FC236}">
                <a16:creationId xmlns:a16="http://schemas.microsoft.com/office/drawing/2014/main" id="{C54760A9-1279-36C1-4EFF-025D180C28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164" r="2302" b="68697"/>
          <a:stretch/>
        </p:blipFill>
        <p:spPr bwMode="auto">
          <a:xfrm>
            <a:off x="7464531" y="2039304"/>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9" name="Picture 35">
            <a:extLst>
              <a:ext uri="{FF2B5EF4-FFF2-40B4-BE49-F238E27FC236}">
                <a16:creationId xmlns:a16="http://schemas.microsoft.com/office/drawing/2014/main" id="{CBD58F8D-588D-B86C-3CDE-A5D9A2D7AB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4" t="30589" r="67840" b="38108"/>
          <a:stretch/>
        </p:blipFill>
        <p:spPr bwMode="auto">
          <a:xfrm>
            <a:off x="7408397" y="3236221"/>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0" name="Picture 35">
            <a:extLst>
              <a:ext uri="{FF2B5EF4-FFF2-40B4-BE49-F238E27FC236}">
                <a16:creationId xmlns:a16="http://schemas.microsoft.com/office/drawing/2014/main" id="{07089C77-93F9-F054-F07D-273D8B842D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46" t="32399" r="33920" b="36298"/>
          <a:stretch/>
        </p:blipFill>
        <p:spPr bwMode="auto">
          <a:xfrm>
            <a:off x="7408397" y="4282974"/>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1" name="Picture 35">
            <a:extLst>
              <a:ext uri="{FF2B5EF4-FFF2-40B4-BE49-F238E27FC236}">
                <a16:creationId xmlns:a16="http://schemas.microsoft.com/office/drawing/2014/main" id="{3BDD20F2-98E4-1AFB-ED75-4417946659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164" t="34798" r="2302" b="33899"/>
          <a:stretch/>
        </p:blipFill>
        <p:spPr bwMode="auto">
          <a:xfrm>
            <a:off x="9851325" y="928863"/>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2" name="Picture 35">
            <a:extLst>
              <a:ext uri="{FF2B5EF4-FFF2-40B4-BE49-F238E27FC236}">
                <a16:creationId xmlns:a16="http://schemas.microsoft.com/office/drawing/2014/main" id="{0BBEC075-ED8B-3C13-845F-8C8E971D00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286" r="67466" b="6411"/>
          <a:stretch/>
        </p:blipFill>
        <p:spPr bwMode="auto">
          <a:xfrm>
            <a:off x="9765038" y="2008044"/>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3" name="Picture 35">
            <a:extLst>
              <a:ext uri="{FF2B5EF4-FFF2-40B4-BE49-F238E27FC236}">
                <a16:creationId xmlns:a16="http://schemas.microsoft.com/office/drawing/2014/main" id="{E08B4376-DC24-5504-DB75-43A787EB13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733" t="63556" r="33733" b="5141"/>
          <a:stretch/>
        </p:blipFill>
        <p:spPr bwMode="auto">
          <a:xfrm>
            <a:off x="9784020" y="3099882"/>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5" name="Picture 54">
            <a:extLst>
              <a:ext uri="{FF2B5EF4-FFF2-40B4-BE49-F238E27FC236}">
                <a16:creationId xmlns:a16="http://schemas.microsoft.com/office/drawing/2014/main" id="{55C44B0A-6D70-3FA0-EECF-379D80FCFE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1216" y="575367"/>
            <a:ext cx="1970049" cy="2591689"/>
          </a:xfrm>
          <a:prstGeom prst="rect">
            <a:avLst/>
          </a:prstGeom>
        </p:spPr>
      </p:pic>
      <p:pic>
        <p:nvPicPr>
          <p:cNvPr id="44" name="Picture 35">
            <a:extLst>
              <a:ext uri="{FF2B5EF4-FFF2-40B4-BE49-F238E27FC236}">
                <a16:creationId xmlns:a16="http://schemas.microsoft.com/office/drawing/2014/main" id="{AE268A20-0A13-2760-D03A-D3F8E657CD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044" t="63133" r="3422" b="5564"/>
          <a:stretch/>
        </p:blipFill>
        <p:spPr bwMode="auto">
          <a:xfrm>
            <a:off x="9784020" y="4201284"/>
            <a:ext cx="2276112" cy="9650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5" name="Picture 44">
            <a:extLst>
              <a:ext uri="{FF2B5EF4-FFF2-40B4-BE49-F238E27FC236}">
                <a16:creationId xmlns:a16="http://schemas.microsoft.com/office/drawing/2014/main" id="{A5B7C1BB-7BE3-82DB-E9F0-32F95CCA02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7466" b="68697"/>
          <a:stretch/>
        </p:blipFill>
        <p:spPr bwMode="auto">
          <a:xfrm>
            <a:off x="5369633" y="1028206"/>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6" name="Picture 35">
            <a:extLst>
              <a:ext uri="{FF2B5EF4-FFF2-40B4-BE49-F238E27FC236}">
                <a16:creationId xmlns:a16="http://schemas.microsoft.com/office/drawing/2014/main" id="{634C302B-1EC0-C7D7-B801-50B1980144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46" r="33920" b="68697"/>
          <a:stretch/>
        </p:blipFill>
        <p:spPr bwMode="auto">
          <a:xfrm>
            <a:off x="5316264" y="3202661"/>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7" name="Picture 35">
            <a:extLst>
              <a:ext uri="{FF2B5EF4-FFF2-40B4-BE49-F238E27FC236}">
                <a16:creationId xmlns:a16="http://schemas.microsoft.com/office/drawing/2014/main" id="{7D7F3559-6F5E-0D7D-AEFE-331AD6DF22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164" r="2302" b="68697"/>
          <a:stretch/>
        </p:blipFill>
        <p:spPr bwMode="auto">
          <a:xfrm>
            <a:off x="6344716" y="1721232"/>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8" name="Picture 35">
            <a:extLst>
              <a:ext uri="{FF2B5EF4-FFF2-40B4-BE49-F238E27FC236}">
                <a16:creationId xmlns:a16="http://schemas.microsoft.com/office/drawing/2014/main" id="{ADC66C12-A8EB-2D94-77F8-7B2FF55FC3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4" t="30589" r="67840" b="38108"/>
          <a:stretch/>
        </p:blipFill>
        <p:spPr bwMode="auto">
          <a:xfrm>
            <a:off x="6337978" y="2068546"/>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9" name="Picture 35">
            <a:extLst>
              <a:ext uri="{FF2B5EF4-FFF2-40B4-BE49-F238E27FC236}">
                <a16:creationId xmlns:a16="http://schemas.microsoft.com/office/drawing/2014/main" id="{A6025877-7A3A-49C6-91AA-46CDB8F204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46" t="32399" r="33920" b="36298"/>
          <a:stretch/>
        </p:blipFill>
        <p:spPr bwMode="auto">
          <a:xfrm>
            <a:off x="5369633" y="2770238"/>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0" name="Picture 35">
            <a:extLst>
              <a:ext uri="{FF2B5EF4-FFF2-40B4-BE49-F238E27FC236}">
                <a16:creationId xmlns:a16="http://schemas.microsoft.com/office/drawing/2014/main" id="{BE20A0CA-8199-21AE-C731-AD4A7B9936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164" t="34798" r="2302" b="33899"/>
          <a:stretch/>
        </p:blipFill>
        <p:spPr bwMode="auto">
          <a:xfrm>
            <a:off x="6276240" y="3914708"/>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1" name="Picture 35">
            <a:extLst>
              <a:ext uri="{FF2B5EF4-FFF2-40B4-BE49-F238E27FC236}">
                <a16:creationId xmlns:a16="http://schemas.microsoft.com/office/drawing/2014/main" id="{02DA81A0-939F-238E-7059-72F4977F07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286" r="67466" b="6411"/>
          <a:stretch/>
        </p:blipFill>
        <p:spPr bwMode="auto">
          <a:xfrm>
            <a:off x="6280144" y="4268610"/>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2" name="Picture 35">
            <a:extLst>
              <a:ext uri="{FF2B5EF4-FFF2-40B4-BE49-F238E27FC236}">
                <a16:creationId xmlns:a16="http://schemas.microsoft.com/office/drawing/2014/main" id="{152FACBA-D93A-7D2E-492F-31E64A3BD0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733" t="63556" r="33733" b="5141"/>
          <a:stretch/>
        </p:blipFill>
        <p:spPr bwMode="auto">
          <a:xfrm rot="5400000">
            <a:off x="5632278" y="4575664"/>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3" name="Picture 35">
            <a:extLst>
              <a:ext uri="{FF2B5EF4-FFF2-40B4-BE49-F238E27FC236}">
                <a16:creationId xmlns:a16="http://schemas.microsoft.com/office/drawing/2014/main" id="{5DC6938F-472D-DF35-A752-11951E5CB5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044" t="63133" r="3422" b="5564"/>
          <a:stretch/>
        </p:blipFill>
        <p:spPr bwMode="auto">
          <a:xfrm rot="5400000">
            <a:off x="5632278" y="5281819"/>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6505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0"/>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43"/>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The Angel Gabriel</a:t>
            </a:r>
          </a:p>
        </p:txBody>
      </p:sp>
      <p:pic>
        <p:nvPicPr>
          <p:cNvPr id="4" name="Online Media 3" title="The Angel Gabriel">
            <a:hlinkClick r:id="" action="ppaction://media"/>
            <a:extLst>
              <a:ext uri="{FF2B5EF4-FFF2-40B4-BE49-F238E27FC236}">
                <a16:creationId xmlns:a16="http://schemas.microsoft.com/office/drawing/2014/main" id="{BC24BEAC-AEAD-4211-ACE0-D62A989C184D}"/>
              </a:ext>
            </a:extLst>
          </p:cNvPr>
          <p:cNvPicPr>
            <a:picLocks noRot="1" noChangeAspect="1"/>
          </p:cNvPicPr>
          <p:nvPr>
            <a:videoFile r:link="rId1"/>
          </p:nvPr>
        </p:nvPicPr>
        <p:blipFill>
          <a:blip r:embed="rId4"/>
          <a:stretch>
            <a:fillRect/>
          </a:stretch>
        </p:blipFill>
        <p:spPr>
          <a:xfrm>
            <a:off x="1648507" y="407066"/>
            <a:ext cx="9983078" cy="5640439"/>
          </a:xfrm>
          <a:prstGeom prst="rect">
            <a:avLst/>
          </a:prstGeom>
        </p:spPr>
      </p:pic>
    </p:spTree>
    <p:extLst>
      <p:ext uri="{BB962C8B-B14F-4D97-AF65-F5344CB8AC3E}">
        <p14:creationId xmlns:p14="http://schemas.microsoft.com/office/powerpoint/2010/main" val="242863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6" name="Picture 54">
            <a:extLst>
              <a:ext uri="{FF2B5EF4-FFF2-40B4-BE49-F238E27FC236}">
                <a16:creationId xmlns:a16="http://schemas.microsoft.com/office/drawing/2014/main" id="{ADC702F4-106C-7610-E36C-E1E0593AB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81784">
            <a:off x="6829838" y="517623"/>
            <a:ext cx="4512057" cy="587928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6" name="Rectangle 15">
            <a:extLst>
              <a:ext uri="{FF2B5EF4-FFF2-40B4-BE49-F238E27FC236}">
                <a16:creationId xmlns:a16="http://schemas.microsoft.com/office/drawing/2014/main" id="{0D485362-2D38-9A7C-1AB5-561367C14B4D}"/>
              </a:ext>
            </a:extLst>
          </p:cNvPr>
          <p:cNvSpPr/>
          <p:nvPr/>
        </p:nvSpPr>
        <p:spPr>
          <a:xfrm>
            <a:off x="4939548" y="1750926"/>
            <a:ext cx="5674023" cy="44865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456405" y="154430"/>
            <a:ext cx="6018697" cy="1325563"/>
          </a:xfrm>
        </p:spPr>
        <p:txBody>
          <a:bodyPr>
            <a:normAutofit/>
          </a:bodyPr>
          <a:lstStyle/>
          <a:p>
            <a:pPr algn="ctr"/>
            <a:r>
              <a:rPr lang="en-US" dirty="0">
                <a:solidFill>
                  <a:schemeClr val="bg1"/>
                </a:solidFill>
              </a:rPr>
              <a:t>CRAFT TIME</a:t>
            </a:r>
            <a:br>
              <a:rPr lang="en-US" dirty="0">
                <a:solidFill>
                  <a:schemeClr val="bg1"/>
                </a:solidFill>
              </a:rPr>
            </a:br>
            <a:r>
              <a:rPr lang="en-US" dirty="0">
                <a:solidFill>
                  <a:schemeClr val="bg1"/>
                </a:solidFill>
              </a:rPr>
              <a:t>4 – Announcement Cards</a:t>
            </a:r>
            <a:endParaRPr lang="en-US" sz="3200" dirty="0">
              <a:solidFill>
                <a:schemeClr val="bg1"/>
              </a:solidFill>
            </a:endParaRPr>
          </a:p>
        </p:txBody>
      </p:sp>
      <p:sp>
        <p:nvSpPr>
          <p:cNvPr id="3" name="Rectangle 2">
            <a:extLst>
              <a:ext uri="{FF2B5EF4-FFF2-40B4-BE49-F238E27FC236}">
                <a16:creationId xmlns:a16="http://schemas.microsoft.com/office/drawing/2014/main" id="{3B8DCBD1-3395-448A-8298-F7291C18D4BF}"/>
              </a:ext>
            </a:extLst>
          </p:cNvPr>
          <p:cNvSpPr/>
          <p:nvPr/>
        </p:nvSpPr>
        <p:spPr>
          <a:xfrm>
            <a:off x="456405" y="1750926"/>
            <a:ext cx="4030578" cy="283236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Cut out the Announcement Cards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dirty="0">
              <a:solidFill>
                <a:prstClr val="black"/>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 will be adding new cards each week.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BA7A8DEC-44BF-BB00-7236-797D528C1B56}"/>
              </a:ext>
            </a:extLst>
          </p:cNvPr>
          <p:cNvGraphicFramePr>
            <a:graphicFrameLocks noGrp="1"/>
          </p:cNvGraphicFramePr>
          <p:nvPr>
            <p:extLst>
              <p:ext uri="{D42A27DB-BD31-4B8C-83A1-F6EECF244321}">
                <p14:modId xmlns:p14="http://schemas.microsoft.com/office/powerpoint/2010/main" val="2460279956"/>
              </p:ext>
            </p:extLst>
          </p:nvPr>
        </p:nvGraphicFramePr>
        <p:xfrm>
          <a:off x="4939548" y="1825625"/>
          <a:ext cx="5650536" cy="4351338"/>
        </p:xfrm>
        <a:graphic>
          <a:graphicData uri="http://schemas.openxmlformats.org/drawingml/2006/table">
            <a:tbl>
              <a:tblPr/>
              <a:tblGrid>
                <a:gridCol w="1412634">
                  <a:extLst>
                    <a:ext uri="{9D8B030D-6E8A-4147-A177-3AD203B41FA5}">
                      <a16:colId xmlns:a16="http://schemas.microsoft.com/office/drawing/2014/main" val="2719513873"/>
                    </a:ext>
                  </a:extLst>
                </a:gridCol>
                <a:gridCol w="1412634">
                  <a:extLst>
                    <a:ext uri="{9D8B030D-6E8A-4147-A177-3AD203B41FA5}">
                      <a16:colId xmlns:a16="http://schemas.microsoft.com/office/drawing/2014/main" val="1956013895"/>
                    </a:ext>
                  </a:extLst>
                </a:gridCol>
                <a:gridCol w="1412634">
                  <a:extLst>
                    <a:ext uri="{9D8B030D-6E8A-4147-A177-3AD203B41FA5}">
                      <a16:colId xmlns:a16="http://schemas.microsoft.com/office/drawing/2014/main" val="990593203"/>
                    </a:ext>
                  </a:extLst>
                </a:gridCol>
                <a:gridCol w="1412634">
                  <a:extLst>
                    <a:ext uri="{9D8B030D-6E8A-4147-A177-3AD203B41FA5}">
                      <a16:colId xmlns:a16="http://schemas.microsoft.com/office/drawing/2014/main" val="3791896268"/>
                    </a:ext>
                  </a:extLst>
                </a:gridCol>
              </a:tblGrid>
              <a:tr h="1450446">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Who Jesus is.</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What your name means</a:t>
                      </a:r>
                      <a:r>
                        <a:rPr lang="en-US" sz="600" kern="1400">
                          <a:ln>
                            <a:noFill/>
                          </a:ln>
                          <a:solidFill>
                            <a:srgbClr val="000000"/>
                          </a:solidFill>
                          <a:effectLst/>
                          <a:latin typeface="Century Gothic" panose="020B0502020202020204" pitchFamily="34" charset="0"/>
                        </a:rPr>
                        <a:t>.</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(Look it up online.)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Zechariah and Elizabeth   </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Are going to have a baby!</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Jesus is coming!</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2195267379"/>
                  </a:ext>
                </a:extLst>
              </a:tr>
              <a:tr h="1450446">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 </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Your mom’s name.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 </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What you would pack</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For a long trip.</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 </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the name of the person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to your left.</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 </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kern="1400">
                          <a:ln>
                            <a:noFill/>
                          </a:ln>
                          <a:solidFill>
                            <a:srgbClr val="000000"/>
                          </a:solidFill>
                          <a:effectLst/>
                          <a:latin typeface="Century Gothic" panose="020B0502020202020204" pitchFamily="34" charset="0"/>
                        </a:rPr>
                        <a:t>what you wish you had</a:t>
                      </a:r>
                      <a:r>
                        <a:rPr lang="en-US" sz="600" kern="1400">
                          <a:ln>
                            <a:noFill/>
                          </a:ln>
                          <a:solidFill>
                            <a:srgbClr val="000000"/>
                          </a:solidFill>
                          <a:effectLst/>
                          <a:latin typeface="Century Gothic" panose="020B0502020202020204" pitchFamily="34" charset="0"/>
                        </a:rPr>
                        <a:t>.</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4089219053"/>
                  </a:ext>
                </a:extLst>
              </a:tr>
              <a:tr h="1450446">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I am chosen, so are you!</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I am blessed, so are you!</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Tell everyone: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God is awesome!</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b="1" i="1" kern="1400">
                          <a:ln>
                            <a:noFill/>
                          </a:ln>
                          <a:solidFill>
                            <a:srgbClr val="000000"/>
                          </a:solidFill>
                          <a:effectLst/>
                          <a:latin typeface="Century Gothic" panose="020B0502020202020204" pitchFamily="34" charset="0"/>
                        </a:rPr>
                        <a:t>Why do you think so?</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Then</a:t>
                      </a:r>
                      <a:endParaRPr lang="en-US" sz="6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600"/>
                        </a:spcAft>
                      </a:pPr>
                      <a:r>
                        <a:rPr lang="en-US" sz="600" kern="1400">
                          <a:ln>
                            <a:noFill/>
                          </a:ln>
                          <a:solidFill>
                            <a:srgbClr val="000000"/>
                          </a:solidFill>
                          <a:effectLst/>
                          <a:latin typeface="Century Gothic" panose="020B0502020202020204" pitchFamily="34" charset="0"/>
                        </a:rPr>
                        <a:t>go forward ____  spaces</a:t>
                      </a:r>
                      <a:endParaRPr lang="en-US" sz="600" kern="1400">
                        <a:ln>
                          <a:noFill/>
                        </a:ln>
                        <a:solidFill>
                          <a:srgbClr val="000000"/>
                        </a:solidFill>
                        <a:effectLst/>
                        <a:latin typeface="Calibri" panose="020F0502020204030204" pitchFamily="34" charset="0"/>
                      </a:endParaRP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600" kern="1400">
                          <a:ln>
                            <a:noFill/>
                          </a:ln>
                          <a:solidFill>
                            <a:srgbClr val="000000"/>
                          </a:solidFill>
                          <a:effectLst/>
                          <a:latin typeface="Calibri" panose="020F0502020204030204" pitchFamily="34" charset="0"/>
                        </a:rPr>
                        <a:t>PRINT THESE CARDS ON HEAVY PAPER</a:t>
                      </a:r>
                    </a:p>
                    <a:p>
                      <a:pPr marR="0" indent="0" algn="ctr" rtl="0">
                        <a:lnSpc>
                          <a:spcPct val="119000"/>
                        </a:lnSpc>
                        <a:spcBef>
                          <a:spcPts val="0"/>
                        </a:spcBef>
                        <a:spcAft>
                          <a:spcPts val="600"/>
                        </a:spcAft>
                      </a:pPr>
                      <a:r>
                        <a:rPr lang="en-US" sz="600" kern="1400">
                          <a:ln>
                            <a:noFill/>
                          </a:ln>
                          <a:solidFill>
                            <a:srgbClr val="000000"/>
                          </a:solidFill>
                          <a:effectLst/>
                          <a:latin typeface="Calibri" panose="020F0502020204030204" pitchFamily="34" charset="0"/>
                        </a:rPr>
                        <a:t>CUT THEM OUT </a:t>
                      </a:r>
                    </a:p>
                    <a:p>
                      <a:pPr marR="0" indent="0" algn="ctr" rtl="0">
                        <a:lnSpc>
                          <a:spcPct val="119000"/>
                        </a:lnSpc>
                        <a:spcBef>
                          <a:spcPts val="0"/>
                        </a:spcBef>
                        <a:spcAft>
                          <a:spcPts val="600"/>
                        </a:spcAft>
                      </a:pPr>
                      <a:r>
                        <a:rPr lang="en-US" sz="600" kern="1400">
                          <a:ln>
                            <a:noFill/>
                          </a:ln>
                          <a:solidFill>
                            <a:srgbClr val="000000"/>
                          </a:solidFill>
                          <a:effectLst/>
                          <a:latin typeface="Calibri" panose="020F0502020204030204" pitchFamily="34" charset="0"/>
                        </a:rPr>
                        <a:t>USE THEM FOR YOUR GAME</a:t>
                      </a:r>
                    </a:p>
                    <a:p>
                      <a:pPr marR="0" indent="0" algn="ctr" rtl="0">
                        <a:lnSpc>
                          <a:spcPct val="119000"/>
                        </a:lnSpc>
                        <a:spcBef>
                          <a:spcPts val="0"/>
                        </a:spcBef>
                        <a:spcAft>
                          <a:spcPts val="600"/>
                        </a:spcAft>
                      </a:pPr>
                      <a:r>
                        <a:rPr lang="en-US" sz="600" kern="1400">
                          <a:ln>
                            <a:noFill/>
                          </a:ln>
                          <a:solidFill>
                            <a:srgbClr val="000000"/>
                          </a:solidFill>
                          <a:effectLst/>
                          <a:latin typeface="Calibri" panose="020F0502020204030204" pitchFamily="34" charset="0"/>
                        </a:rPr>
                        <a:t>YOU WILL DRAW ONE WHEN YOU LAND ON THE DRAW AN ANNOUNCEMENT CARD SPACE.</a:t>
                      </a:r>
                    </a:p>
                  </a:txBody>
                  <a:tcPr marL="20472" marR="20472" marT="20472" marB="20472" anchor="ctr">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600" kern="1400" dirty="0">
                          <a:ln>
                            <a:noFill/>
                          </a:ln>
                          <a:solidFill>
                            <a:srgbClr val="000000"/>
                          </a:solidFill>
                          <a:effectLst/>
                          <a:latin typeface="Calibri" panose="020F0502020204030204" pitchFamily="34" charset="0"/>
                        </a:rPr>
                        <a:t> </a:t>
                      </a:r>
                    </a:p>
                  </a:txBody>
                  <a:tcPr marL="20472" marR="20472" marT="20472" marB="20472">
                    <a:lnL w="6350" cap="flat" cmpd="sng" algn="ctr">
                      <a:solidFill>
                        <a:srgbClr val="5B9BD5"/>
                      </a:solidFill>
                      <a:prstDash val="solid"/>
                      <a:round/>
                      <a:headEnd type="none" w="med" len="med"/>
                      <a:tailEnd type="none" w="med" len="med"/>
                    </a:lnL>
                    <a:lnR w="6350" cap="flat" cmpd="sng" algn="ctr">
                      <a:solidFill>
                        <a:srgbClr val="5B9BD5"/>
                      </a:solidFill>
                      <a:prstDash val="solid"/>
                      <a:round/>
                      <a:headEnd type="none" w="med" len="med"/>
                      <a:tailEnd type="none" w="med" len="med"/>
                    </a:lnR>
                    <a:lnT w="6350" cap="flat" cmpd="sng" algn="ctr">
                      <a:solidFill>
                        <a:srgbClr val="5B9BD5"/>
                      </a:solidFill>
                      <a:prstDash val="solid"/>
                      <a:round/>
                      <a:headEnd type="none" w="med" len="med"/>
                      <a:tailEnd type="none" w="med" len="med"/>
                    </a:lnT>
                    <a:lnB w="635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3981895488"/>
                  </a:ext>
                </a:extLst>
              </a:tr>
            </a:tbl>
          </a:graphicData>
        </a:graphic>
      </p:graphicFrame>
      <p:sp>
        <p:nvSpPr>
          <p:cNvPr id="15" name="Control 1">
            <a:extLst>
              <a:ext uri="{FF2B5EF4-FFF2-40B4-BE49-F238E27FC236}">
                <a16:creationId xmlns:a16="http://schemas.microsoft.com/office/drawing/2014/main" id="{23D74718-1C4B-A603-DCAE-75865225F4D1}"/>
              </a:ext>
            </a:extLst>
          </p:cNvPr>
          <p:cNvSpPr>
            <a:spLocks noChangeArrowheads="1" noChangeShapeType="1"/>
          </p:cNvSpPr>
          <p:nvPr/>
        </p:nvSpPr>
        <p:spPr bwMode="auto">
          <a:xfrm rot="5400000">
            <a:off x="2108200" y="2986088"/>
            <a:ext cx="10094913" cy="777398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pic>
        <p:nvPicPr>
          <p:cNvPr id="5" name="Picture 4" descr="Shape&#10;&#10;Description automatically generated">
            <a:extLst>
              <a:ext uri="{FF2B5EF4-FFF2-40B4-BE49-F238E27FC236}">
                <a16:creationId xmlns:a16="http://schemas.microsoft.com/office/drawing/2014/main" id="{DE0A4790-6BF3-CC41-0442-85A66229B68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239433">
            <a:off x="1281933" y="3405517"/>
            <a:ext cx="3054806" cy="2504941"/>
          </a:xfrm>
          <a:prstGeom prst="rect">
            <a:avLst/>
          </a:prstGeom>
        </p:spPr>
      </p:pic>
    </p:spTree>
    <p:extLst>
      <p:ext uri="{BB962C8B-B14F-4D97-AF65-F5344CB8AC3E}">
        <p14:creationId xmlns:p14="http://schemas.microsoft.com/office/powerpoint/2010/main" val="316974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i="1" dirty="0"/>
              <a:t>NEW </a:t>
            </a:r>
            <a:r>
              <a:rPr lang="en-US" dirty="0"/>
              <a:t>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5D7F792F-E953-46F0-986C-B1A16CEF6D26}"/>
              </a:ext>
            </a:extLst>
          </p:cNvPr>
          <p:cNvPicPr>
            <a:picLocks noRot="1" noChangeAspect="1"/>
          </p:cNvPicPr>
          <p:nvPr>
            <a:videoFile r:link="rId1"/>
          </p:nvPr>
        </p:nvPicPr>
        <p:blipFill>
          <a:blip r:embed="rId4"/>
          <a:stretch>
            <a:fillRect/>
          </a:stretch>
        </p:blipFill>
        <p:spPr>
          <a:xfrm>
            <a:off x="1507644" y="407066"/>
            <a:ext cx="9936905" cy="5614351"/>
          </a:xfrm>
          <a:prstGeom prst="rect">
            <a:avLst/>
          </a:prstGeom>
        </p:spPr>
      </p:pic>
    </p:spTree>
    <p:extLst>
      <p:ext uri="{BB962C8B-B14F-4D97-AF65-F5344CB8AC3E}">
        <p14:creationId xmlns:p14="http://schemas.microsoft.com/office/powerpoint/2010/main" val="185601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15242" y="2832529"/>
            <a:ext cx="6295287"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An Angel Came From Heaven</a:t>
            </a:r>
          </a:p>
        </p:txBody>
      </p:sp>
      <p:pic>
        <p:nvPicPr>
          <p:cNvPr id="3" name="Online Media 2" title="an angel came from heaven sing along">
            <a:hlinkClick r:id="" action="ppaction://media"/>
            <a:extLst>
              <a:ext uri="{FF2B5EF4-FFF2-40B4-BE49-F238E27FC236}">
                <a16:creationId xmlns:a16="http://schemas.microsoft.com/office/drawing/2014/main" id="{502C83FC-F28E-47AB-AC97-0FD8FCB2CEAE}"/>
              </a:ext>
            </a:extLst>
          </p:cNvPr>
          <p:cNvPicPr>
            <a:picLocks noRot="1" noChangeAspect="1"/>
          </p:cNvPicPr>
          <p:nvPr>
            <a:videoFile r:link="rId1"/>
          </p:nvPr>
        </p:nvPicPr>
        <p:blipFill>
          <a:blip r:embed="rId4"/>
          <a:stretch>
            <a:fillRect/>
          </a:stretch>
        </p:blipFill>
        <p:spPr>
          <a:xfrm>
            <a:off x="2094690" y="610410"/>
            <a:ext cx="7516238" cy="5637179"/>
          </a:xfrm>
          <a:prstGeom prst="rect">
            <a:avLst/>
          </a:prstGeom>
        </p:spPr>
      </p:pic>
    </p:spTree>
    <p:extLst>
      <p:ext uri="{BB962C8B-B14F-4D97-AF65-F5344CB8AC3E}">
        <p14:creationId xmlns:p14="http://schemas.microsoft.com/office/powerpoint/2010/main" val="392675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God is with Us All Year Long</a:t>
            </a:r>
          </a:p>
        </p:txBody>
      </p:sp>
      <p:pic>
        <p:nvPicPr>
          <p:cNvPr id="4" name="Online Media 3" title="&quot;Emmanuel, God is with Us&quot; from Cokesbury's Knights of North Castle VBS">
            <a:hlinkClick r:id="" action="ppaction://media"/>
            <a:extLst>
              <a:ext uri="{FF2B5EF4-FFF2-40B4-BE49-F238E27FC236}">
                <a16:creationId xmlns:a16="http://schemas.microsoft.com/office/drawing/2014/main" id="{24E5453E-2A8E-47DC-B3A6-0FAE0C7FF657}"/>
              </a:ext>
            </a:extLst>
          </p:cNvPr>
          <p:cNvPicPr>
            <a:picLocks noRot="1" noChangeAspect="1"/>
          </p:cNvPicPr>
          <p:nvPr>
            <a:videoFile r:link="rId1"/>
          </p:nvPr>
        </p:nvPicPr>
        <p:blipFill>
          <a:blip r:embed="rId4"/>
          <a:stretch>
            <a:fillRect/>
          </a:stretch>
        </p:blipFill>
        <p:spPr>
          <a:xfrm>
            <a:off x="1672239" y="214312"/>
            <a:ext cx="9631301" cy="5441685"/>
          </a:xfrm>
          <a:prstGeom prst="rect">
            <a:avLst/>
          </a:prstGeom>
        </p:spPr>
      </p:pic>
    </p:spTree>
    <p:extLst>
      <p:ext uri="{BB962C8B-B14F-4D97-AF65-F5344CB8AC3E}">
        <p14:creationId xmlns:p14="http://schemas.microsoft.com/office/powerpoint/2010/main" val="38155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Angels We Have Heard on High</a:t>
            </a:r>
          </a:p>
        </p:txBody>
      </p:sp>
      <p:pic>
        <p:nvPicPr>
          <p:cNvPr id="5" name="Online Media 4" title="Angels We Have Heard On High">
            <a:hlinkClick r:id="" action="ppaction://media"/>
            <a:extLst>
              <a:ext uri="{FF2B5EF4-FFF2-40B4-BE49-F238E27FC236}">
                <a16:creationId xmlns:a16="http://schemas.microsoft.com/office/drawing/2014/main" id="{D7991CCB-076F-481E-9297-6A4CCA12FC6C}"/>
              </a:ext>
            </a:extLst>
          </p:cNvPr>
          <p:cNvPicPr>
            <a:picLocks noRot="1" noChangeAspect="1"/>
          </p:cNvPicPr>
          <p:nvPr>
            <a:videoFile r:link="rId1"/>
          </p:nvPr>
        </p:nvPicPr>
        <p:blipFill>
          <a:blip r:embed="rId4"/>
          <a:stretch>
            <a:fillRect/>
          </a:stretch>
        </p:blipFill>
        <p:spPr>
          <a:xfrm>
            <a:off x="1509471" y="407066"/>
            <a:ext cx="10401774" cy="5877002"/>
          </a:xfrm>
          <a:prstGeom prst="rect">
            <a:avLst/>
          </a:prstGeom>
        </p:spPr>
      </p:pic>
    </p:spTree>
    <p:extLst>
      <p:ext uri="{BB962C8B-B14F-4D97-AF65-F5344CB8AC3E}">
        <p14:creationId xmlns:p14="http://schemas.microsoft.com/office/powerpoint/2010/main" val="84189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 Advent Song for kids</a:t>
            </a:r>
          </a:p>
        </p:txBody>
      </p:sp>
      <p:pic>
        <p:nvPicPr>
          <p:cNvPr id="3" name="Online Media 2" title="Emmanuel - Advent Song for kids #christmas #sundayschool #advent #kids">
            <a:hlinkClick r:id="" action="ppaction://media"/>
            <a:extLst>
              <a:ext uri="{FF2B5EF4-FFF2-40B4-BE49-F238E27FC236}">
                <a16:creationId xmlns:a16="http://schemas.microsoft.com/office/drawing/2014/main" id="{E3C53339-50D8-4CC6-AD01-8AD9A51C8E83}"/>
              </a:ext>
            </a:extLst>
          </p:cNvPr>
          <p:cNvPicPr>
            <a:picLocks noRot="1" noChangeAspect="1"/>
          </p:cNvPicPr>
          <p:nvPr>
            <a:videoFile r:link="rId1"/>
          </p:nvPr>
        </p:nvPicPr>
        <p:blipFill>
          <a:blip r:embed="rId4"/>
          <a:stretch>
            <a:fillRect/>
          </a:stretch>
        </p:blipFill>
        <p:spPr>
          <a:xfrm>
            <a:off x="1828800" y="228600"/>
            <a:ext cx="8229600" cy="6172200"/>
          </a:xfrm>
          <a:prstGeom prst="rect">
            <a:avLst/>
          </a:prstGeom>
        </p:spPr>
      </p:pic>
    </p:spTree>
    <p:extLst>
      <p:ext uri="{BB962C8B-B14F-4D97-AF65-F5344CB8AC3E}">
        <p14:creationId xmlns:p14="http://schemas.microsoft.com/office/powerpoint/2010/main" val="275503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Joy to the World</a:t>
            </a:r>
          </a:p>
        </p:txBody>
      </p:sp>
      <p:pic>
        <p:nvPicPr>
          <p:cNvPr id="4" name="Online Media 3" title="Joy to the World - Kid's Version w/ Lyrics">
            <a:hlinkClick r:id="" action="ppaction://media"/>
            <a:extLst>
              <a:ext uri="{FF2B5EF4-FFF2-40B4-BE49-F238E27FC236}">
                <a16:creationId xmlns:a16="http://schemas.microsoft.com/office/drawing/2014/main" id="{FE6390F2-02A2-4DBF-A5ED-E4C8C90DC533}"/>
              </a:ext>
            </a:extLst>
          </p:cNvPr>
          <p:cNvPicPr>
            <a:picLocks noRot="1" noChangeAspect="1"/>
          </p:cNvPicPr>
          <p:nvPr>
            <a:videoFile r:link="rId1"/>
          </p:nvPr>
        </p:nvPicPr>
        <p:blipFill>
          <a:blip r:embed="rId4"/>
          <a:stretch>
            <a:fillRect/>
          </a:stretch>
        </p:blipFill>
        <p:spPr>
          <a:xfrm>
            <a:off x="1721190" y="407066"/>
            <a:ext cx="10022998" cy="5662994"/>
          </a:xfrm>
          <a:prstGeom prst="rect">
            <a:avLst/>
          </a:prstGeom>
        </p:spPr>
      </p:pic>
    </p:spTree>
    <p:extLst>
      <p:ext uri="{BB962C8B-B14F-4D97-AF65-F5344CB8AC3E}">
        <p14:creationId xmlns:p14="http://schemas.microsoft.com/office/powerpoint/2010/main" val="32620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God is with Us All Year Long</a:t>
            </a:r>
          </a:p>
        </p:txBody>
      </p:sp>
      <p:pic>
        <p:nvPicPr>
          <p:cNvPr id="3" name="Online Media 2" title="O Come O Come Emmanuel with Lyrics | Christmas Carol">
            <a:hlinkClick r:id="" action="ppaction://media"/>
            <a:extLst>
              <a:ext uri="{FF2B5EF4-FFF2-40B4-BE49-F238E27FC236}">
                <a16:creationId xmlns:a16="http://schemas.microsoft.com/office/drawing/2014/main" id="{F5A50669-2B81-4425-B18D-CEFA7CA065F5}"/>
              </a:ext>
            </a:extLst>
          </p:cNvPr>
          <p:cNvPicPr>
            <a:picLocks noRot="1" noChangeAspect="1"/>
          </p:cNvPicPr>
          <p:nvPr>
            <a:videoFile r:link="rId1"/>
          </p:nvPr>
        </p:nvPicPr>
        <p:blipFill>
          <a:blip r:embed="rId4"/>
          <a:stretch>
            <a:fillRect/>
          </a:stretch>
        </p:blipFill>
        <p:spPr>
          <a:xfrm>
            <a:off x="1542078" y="291154"/>
            <a:ext cx="10228151" cy="5778906"/>
          </a:xfrm>
          <a:prstGeom prst="rect">
            <a:avLst/>
          </a:prstGeom>
        </p:spPr>
      </p:pic>
    </p:spTree>
    <p:extLst>
      <p:ext uri="{BB962C8B-B14F-4D97-AF65-F5344CB8AC3E}">
        <p14:creationId xmlns:p14="http://schemas.microsoft.com/office/powerpoint/2010/main" val="16871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Go Tell It On the Mountain</a:t>
            </a:r>
          </a:p>
        </p:txBody>
      </p:sp>
      <p:pic>
        <p:nvPicPr>
          <p:cNvPr id="4" name="Online Media 3" title="Go Tell It On The Mountain Upbeat Kids Worship Motions">
            <a:hlinkClick r:id="" action="ppaction://media"/>
            <a:extLst>
              <a:ext uri="{FF2B5EF4-FFF2-40B4-BE49-F238E27FC236}">
                <a16:creationId xmlns:a16="http://schemas.microsoft.com/office/drawing/2014/main" id="{07520581-A4BC-46E8-916F-3BBF08E38FFE}"/>
              </a:ext>
            </a:extLst>
          </p:cNvPr>
          <p:cNvPicPr>
            <a:picLocks noRot="1" noChangeAspect="1"/>
          </p:cNvPicPr>
          <p:nvPr>
            <a:videoFile r:link="rId1"/>
          </p:nvPr>
        </p:nvPicPr>
        <p:blipFill>
          <a:blip r:embed="rId4"/>
          <a:stretch>
            <a:fillRect/>
          </a:stretch>
        </p:blipFill>
        <p:spPr>
          <a:xfrm>
            <a:off x="1462536" y="389410"/>
            <a:ext cx="10019813" cy="5661194"/>
          </a:xfrm>
          <a:prstGeom prst="rect">
            <a:avLst/>
          </a:prstGeom>
        </p:spPr>
      </p:pic>
    </p:spTree>
    <p:extLst>
      <p:ext uri="{BB962C8B-B14F-4D97-AF65-F5344CB8AC3E}">
        <p14:creationId xmlns:p14="http://schemas.microsoft.com/office/powerpoint/2010/main" val="142503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227175" y="3551689"/>
            <a:ext cx="3855256" cy="805949"/>
          </a:xfrm>
        </p:spPr>
        <p:txBody>
          <a:bodyPr/>
          <a:lstStyle/>
          <a:p>
            <a:endParaRPr lang="en-US" dirty="0"/>
          </a:p>
        </p:txBody>
      </p:sp>
      <p:grpSp>
        <p:nvGrpSpPr>
          <p:cNvPr id="4" name="Group 3">
            <a:extLst>
              <a:ext uri="{FF2B5EF4-FFF2-40B4-BE49-F238E27FC236}">
                <a16:creationId xmlns:a16="http://schemas.microsoft.com/office/drawing/2014/main" id="{F0A53BFA-3CA9-41F3-95FF-715CA39D0591}"/>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D324C224-4A51-42A1-8A69-1DF2F2D74581}"/>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F73B812-C5BF-454C-963C-7E09BE4F081F}"/>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6F070A1-B204-43F2-8924-E53441ED7960}"/>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42DFF8-42F8-460E-A482-1CF2F3DB5CB7}"/>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A58DC2DF-0893-4619-B1B0-026AFAA48933}"/>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DE7A5EAB-9323-4C93-86AD-7173A8DDB669}"/>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8EDD5B54-E4E9-48C1-91A5-5FEFCA5C0479}"/>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6B894842-D7E8-4298-98AA-EE9A07E39DE3}"/>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5CAA0D14-7286-4F04-83E1-957891C20C18}"/>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FCCB3CD6-735F-4DD9-A852-3760A990ECF9}"/>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91582E28-25F5-42BF-BD6C-2CF61DC0B6A2}"/>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82C10736-7DE6-42D3-ADCC-9B6CD84BAEAD}"/>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5857E1A-2481-4E63-BA6A-C192B4A98D1B}"/>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0199DE7E-27A5-448A-AAFC-2BCE83F8814D}"/>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22C17DE4-EE83-4C2A-9941-F675BC13B6E1}"/>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Bible story &quot;His Name Is John&quot; | Primary Year B Quarter 4 Episode 8 | Gracelink">
            <a:hlinkClick r:id="" action="ppaction://media"/>
            <a:extLst>
              <a:ext uri="{FF2B5EF4-FFF2-40B4-BE49-F238E27FC236}">
                <a16:creationId xmlns:a16="http://schemas.microsoft.com/office/drawing/2014/main" id="{55A7BFDA-BE0D-4156-984F-2012B0BE0FB1}"/>
              </a:ext>
            </a:extLst>
          </p:cNvPr>
          <p:cNvPicPr>
            <a:picLocks noRot="1" noChangeAspect="1"/>
          </p:cNvPicPr>
          <p:nvPr>
            <a:videoFile r:link="rId1"/>
          </p:nvPr>
        </p:nvPicPr>
        <p:blipFill>
          <a:blip r:embed="rId5"/>
          <a:stretch>
            <a:fillRect/>
          </a:stretch>
        </p:blipFill>
        <p:spPr>
          <a:xfrm>
            <a:off x="2109747" y="854880"/>
            <a:ext cx="8801472" cy="4972832"/>
          </a:xfrm>
          <a:prstGeom prst="rect">
            <a:avLst/>
          </a:prstGeom>
        </p:spPr>
      </p:pic>
    </p:spTree>
    <p:extLst>
      <p:ext uri="{BB962C8B-B14F-4D97-AF65-F5344CB8AC3E}">
        <p14:creationId xmlns:p14="http://schemas.microsoft.com/office/powerpoint/2010/main" val="58152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The rest of the story</a:t>
            </a:r>
          </a:p>
        </p:txBody>
      </p:sp>
      <p:pic>
        <p:nvPicPr>
          <p:cNvPr id="6" name="Online Media 5" title="Kids' Telling of the Christmas Story - Ephrata Community Church">
            <a:hlinkClick r:id="" action="ppaction://media"/>
            <a:extLst>
              <a:ext uri="{FF2B5EF4-FFF2-40B4-BE49-F238E27FC236}">
                <a16:creationId xmlns:a16="http://schemas.microsoft.com/office/drawing/2014/main" id="{FF9E898A-13D2-431B-9871-42B249015A53}"/>
              </a:ext>
            </a:extLst>
          </p:cNvPr>
          <p:cNvPicPr>
            <a:picLocks noRot="1" noChangeAspect="1"/>
          </p:cNvPicPr>
          <p:nvPr>
            <a:videoFile r:link="rId1"/>
          </p:nvPr>
        </p:nvPicPr>
        <p:blipFill>
          <a:blip r:embed="rId4"/>
          <a:stretch>
            <a:fillRect/>
          </a:stretch>
        </p:blipFill>
        <p:spPr>
          <a:xfrm>
            <a:off x="1571816" y="407066"/>
            <a:ext cx="9541702" cy="5391061"/>
          </a:xfrm>
          <a:prstGeom prst="rect">
            <a:avLst/>
          </a:prstGeom>
        </p:spPr>
      </p:pic>
    </p:spTree>
    <p:extLst>
      <p:ext uri="{BB962C8B-B14F-4D97-AF65-F5344CB8AC3E}">
        <p14:creationId xmlns:p14="http://schemas.microsoft.com/office/powerpoint/2010/main" val="71625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text&#10;&#10;Description automatically generated">
            <a:extLst>
              <a:ext uri="{FF2B5EF4-FFF2-40B4-BE49-F238E27FC236}">
                <a16:creationId xmlns:a16="http://schemas.microsoft.com/office/drawing/2014/main" id="{18FEE874-08F5-743A-3185-51B3B1F47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3" name="Rectangle: Rounded Corners 2">
            <a:extLst>
              <a:ext uri="{FF2B5EF4-FFF2-40B4-BE49-F238E27FC236}">
                <a16:creationId xmlns:a16="http://schemas.microsoft.com/office/drawing/2014/main" id="{1E1F3A09-66DC-007D-6811-AA8C9DE5928A}"/>
              </a:ext>
            </a:extLst>
          </p:cNvPr>
          <p:cNvSpPr/>
          <p:nvPr/>
        </p:nvSpPr>
        <p:spPr>
          <a:xfrm>
            <a:off x="2844800" y="5506720"/>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1241906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6611</TotalTime>
  <Words>2805</Words>
  <Application>Microsoft Office PowerPoint</Application>
  <PresentationFormat>Widescreen</PresentationFormat>
  <Paragraphs>286</Paragraphs>
  <Slides>39</Slides>
  <Notes>0</Notes>
  <HiddenSlides>0</HiddenSlides>
  <MMClips>13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39</vt:i4>
      </vt:variant>
    </vt:vector>
  </HeadingPairs>
  <TitlesOfParts>
    <vt:vector size="48" baseType="lpstr">
      <vt:lpstr>Arial</vt:lpstr>
      <vt:lpstr>Bahnschrift</vt:lpstr>
      <vt:lpstr>Berlin Sans FB Demi</vt:lpstr>
      <vt:lpstr>Calibri</vt:lpstr>
      <vt:lpstr>Calibri Light</vt:lpstr>
      <vt:lpstr>Cavolini</vt:lpstr>
      <vt:lpstr>Century Gothic</vt:lpstr>
      <vt:lpstr>Office Theme</vt:lpstr>
      <vt:lpstr>1_Office Theme</vt:lpstr>
      <vt:lpstr>Mary visits Elizabeth John is born Joseph’s dream</vt:lpstr>
      <vt:lpstr>Short version of Story</vt:lpstr>
      <vt:lpstr>Luke continued  with the story of Jesus.</vt:lpstr>
      <vt:lpstr>Then Jesus told him,  “Because you have seen me,   you have believed;  blessed are those who have not seen  and yet have believed.”</vt:lpstr>
      <vt:lpstr>CRAFT TIME 1 - Spinner</vt:lpstr>
      <vt:lpstr>I need 4 volunteers</vt:lpstr>
      <vt:lpstr>Pack your bags</vt:lpstr>
      <vt:lpstr>Mary visits Elizabeth</vt:lpstr>
      <vt:lpstr>Mary sings</vt:lpstr>
      <vt:lpstr>SING    Praise the Lord</vt:lpstr>
      <vt:lpstr>Mary stayed  with Elizabeth  for 3 months.   At the end  of the 3 months……</vt:lpstr>
      <vt:lpstr>CRAFT TIME 2 - Game Pieces</vt:lpstr>
      <vt:lpstr>PowerPoint Presentation</vt:lpstr>
      <vt:lpstr>PowerPoint Presentation</vt:lpstr>
      <vt:lpstr>PowerPoint Presentation</vt:lpstr>
      <vt:lpstr>PowerPoint Presentation</vt:lpstr>
      <vt:lpstr>PowerPoint Presentation</vt:lpstr>
      <vt:lpstr>Mary went home</vt:lpstr>
      <vt:lpstr>PowerPoint Presentation</vt:lpstr>
      <vt:lpstr>Matthew tells Joseph’s  part of the story.</vt:lpstr>
      <vt:lpstr>Joseph thinks about what to do</vt:lpstr>
      <vt:lpstr>Joseph has a dream</vt:lpstr>
      <vt:lpstr>Joseph married Mary</vt:lpstr>
      <vt:lpstr>Joseph married Mary</vt:lpstr>
      <vt:lpstr>“Praise be to the Lord,    the God of Israel,     because He has come to His    people and redeemed them.</vt:lpstr>
      <vt:lpstr>CRAFT TIME 3 – Game Board</vt:lpstr>
      <vt:lpstr>SING  Christmas Carols  The Angel Gabriel</vt:lpstr>
      <vt:lpstr>CRAFT TIME 4 – Announcement Cards</vt:lpstr>
      <vt:lpstr>SING  Christmas Carols  NEW Joy to the World</vt:lpstr>
      <vt:lpstr>SING  Christmas Carols  An Angel Came From Heaven</vt:lpstr>
      <vt:lpstr>SING  Christmas Carols  Emanuel God is with Us All Year Long</vt:lpstr>
      <vt:lpstr>SING  Christmas Carols  Angels We Have Heard on High</vt:lpstr>
      <vt:lpstr>SING  Christmas Carols  Emanuel – Advent Song for kids</vt:lpstr>
      <vt:lpstr>SING  Christmas Carols  Joy to the World</vt:lpstr>
      <vt:lpstr>SING  Christmas Carols  Emanuel God is with Us All Year Long</vt:lpstr>
      <vt:lpstr>SING  Christmas Carols  Go Tell It On the Mountain</vt:lpstr>
      <vt:lpstr>PowerPoint Presentation</vt:lpstr>
      <vt:lpstr>The rest of the story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Gabriel visits  Mary and Joseph</dc:title>
  <dc:creator>Janelle Clendenon</dc:creator>
  <cp:lastModifiedBy>Janelle Clendenon</cp:lastModifiedBy>
  <cp:revision>18</cp:revision>
  <dcterms:created xsi:type="dcterms:W3CDTF">2021-12-01T03:24:07Z</dcterms:created>
  <dcterms:modified xsi:type="dcterms:W3CDTF">2024-11-15T23:55:38Z</dcterms:modified>
</cp:coreProperties>
</file>