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6" r:id="rId3"/>
    <p:sldId id="297" r:id="rId4"/>
    <p:sldId id="273" r:id="rId5"/>
    <p:sldId id="298" r:id="rId6"/>
    <p:sldId id="274" r:id="rId7"/>
    <p:sldId id="263" r:id="rId8"/>
    <p:sldId id="257" r:id="rId9"/>
    <p:sldId id="294" r:id="rId10"/>
    <p:sldId id="264" r:id="rId11"/>
    <p:sldId id="285" r:id="rId12"/>
    <p:sldId id="260" r:id="rId13"/>
    <p:sldId id="286" r:id="rId14"/>
    <p:sldId id="276" r:id="rId15"/>
    <p:sldId id="283" r:id="rId16"/>
    <p:sldId id="299" r:id="rId17"/>
    <p:sldId id="261" r:id="rId18"/>
    <p:sldId id="271" r:id="rId19"/>
    <p:sldId id="268" r:id="rId20"/>
    <p:sldId id="267" r:id="rId21"/>
    <p:sldId id="269" r:id="rId22"/>
    <p:sldId id="272" r:id="rId23"/>
    <p:sldId id="270" r:id="rId24"/>
    <p:sldId id="265" r:id="rId25"/>
    <p:sldId id="266" r:id="rId26"/>
    <p:sldId id="280" r:id="rId27"/>
    <p:sldId id="258" r:id="rId28"/>
    <p:sldId id="284" r:id="rId29"/>
    <p:sldId id="281" r:id="rId30"/>
    <p:sldId id="259" r:id="rId31"/>
    <p:sldId id="287" r:id="rId32"/>
    <p:sldId id="288" r:id="rId33"/>
    <p:sldId id="278" r:id="rId34"/>
    <p:sldId id="295" r:id="rId35"/>
    <p:sldId id="289" r:id="rId36"/>
    <p:sldId id="290" r:id="rId37"/>
    <p:sldId id="291" r:id="rId38"/>
    <p:sldId id="292" r:id="rId39"/>
    <p:sldId id="293" r:id="rId40"/>
    <p:sldId id="279" r:id="rId41"/>
    <p:sldId id="30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4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D76772-91FA-4D48-89E9-ED589588D4BD}" v="2" dt="2024-11-16T00:01:48.4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1" autoAdjust="0"/>
    <p:restoredTop sz="94660"/>
  </p:normalViewPr>
  <p:slideViewPr>
    <p:cSldViewPr snapToGrid="0">
      <p:cViewPr varScale="1">
        <p:scale>
          <a:sx n="70" d="100"/>
          <a:sy n="70" d="100"/>
        </p:scale>
        <p:origin x="78"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E1D76772-91FA-4D48-89E9-ED589588D4BD}"/>
    <pc:docChg chg="custSel addSld modSld">
      <pc:chgData name="Janelle Clendenon" userId="da17313139568148" providerId="LiveId" clId="{E1D76772-91FA-4D48-89E9-ED589588D4BD}" dt="2024-11-16T00:01:48.407" v="4"/>
      <pc:docMkLst>
        <pc:docMk/>
      </pc:docMkLst>
      <pc:sldChg chg="addSp delSp modSp add mod delAnim">
        <pc:chgData name="Janelle Clendenon" userId="da17313139568148" providerId="LiveId" clId="{E1D76772-91FA-4D48-89E9-ED589588D4BD}" dt="2024-11-16T00:01:48.407" v="4"/>
        <pc:sldMkLst>
          <pc:docMk/>
          <pc:sldMk cId="1723759660" sldId="300"/>
        </pc:sldMkLst>
        <pc:spChg chg="del">
          <ac:chgData name="Janelle Clendenon" userId="da17313139568148" providerId="LiveId" clId="{E1D76772-91FA-4D48-89E9-ED589588D4BD}" dt="2024-11-16T00:01:44.282" v="2" actId="478"/>
          <ac:spMkLst>
            <pc:docMk/>
            <pc:sldMk cId="1723759660" sldId="300"/>
            <ac:spMk id="2" creationId="{384DDA08-A0AD-4B27-A93D-F8AD51650B8F}"/>
          </ac:spMkLst>
        </pc:spChg>
        <pc:spChg chg="add del mod">
          <ac:chgData name="Janelle Clendenon" userId="da17313139568148" providerId="LiveId" clId="{E1D76772-91FA-4D48-89E9-ED589588D4BD}" dt="2024-11-16T00:01:47.196" v="3" actId="478"/>
          <ac:spMkLst>
            <pc:docMk/>
            <pc:sldMk cId="1723759660" sldId="300"/>
            <ac:spMk id="5" creationId="{A56A060F-C16E-C006-AA75-B2C4BE7F43E4}"/>
          </ac:spMkLst>
        </pc:spChg>
        <pc:spChg chg="add mod">
          <ac:chgData name="Janelle Clendenon" userId="da17313139568148" providerId="LiveId" clId="{E1D76772-91FA-4D48-89E9-ED589588D4BD}" dt="2024-11-16T00:01:48.407" v="4"/>
          <ac:spMkLst>
            <pc:docMk/>
            <pc:sldMk cId="1723759660" sldId="300"/>
            <ac:spMk id="7" creationId="{BE75EB35-E306-0DAE-FB59-6529CFB74C91}"/>
          </ac:spMkLst>
        </pc:spChg>
        <pc:picChg chg="del">
          <ac:chgData name="Janelle Clendenon" userId="da17313139568148" providerId="LiveId" clId="{E1D76772-91FA-4D48-89E9-ED589588D4BD}" dt="2024-11-16T00:01:42.557" v="1" actId="478"/>
          <ac:picMkLst>
            <pc:docMk/>
            <pc:sldMk cId="1723759660" sldId="300"/>
            <ac:picMk id="3" creationId="{A49CDB5F-2CEA-4C36-B6FD-A9C6C9886CD8}"/>
          </ac:picMkLst>
        </pc:picChg>
        <pc:picChg chg="add mod">
          <ac:chgData name="Janelle Clendenon" userId="da17313139568148" providerId="LiveId" clId="{E1D76772-91FA-4D48-89E9-ED589588D4BD}" dt="2024-11-16T00:01:48.407" v="4"/>
          <ac:picMkLst>
            <pc:docMk/>
            <pc:sldMk cId="1723759660" sldId="300"/>
            <ac:picMk id="6" creationId="{2630C121-B5B8-848C-C7C3-D4951A83BD57}"/>
          </ac:picMkLst>
        </pc:picChg>
      </pc:sldChg>
    </pc:docChg>
  </pc:docChgLst>
  <pc:docChgLst>
    <pc:chgData name="Janelle Clendenon" userId="da17313139568148" providerId="LiveId" clId="{DE334B1B-4949-4EED-8C7B-FA10E4BF7B96}"/>
    <pc:docChg chg="custSel addSld modSld sldOrd">
      <pc:chgData name="Janelle Clendenon" userId="da17313139568148" providerId="LiveId" clId="{DE334B1B-4949-4EED-8C7B-FA10E4BF7B96}" dt="2023-12-16T06:19:26.546" v="282"/>
      <pc:docMkLst>
        <pc:docMk/>
      </pc:docMkLst>
      <pc:sldChg chg="addSp delSp modSp mod">
        <pc:chgData name="Janelle Clendenon" userId="da17313139568148" providerId="LiveId" clId="{DE334B1B-4949-4EED-8C7B-FA10E4BF7B96}" dt="2023-12-12T20:26:50.799" v="171" actId="478"/>
        <pc:sldMkLst>
          <pc:docMk/>
          <pc:sldMk cId="1055532223" sldId="261"/>
        </pc:sldMkLst>
        <pc:spChg chg="add del mod">
          <ac:chgData name="Janelle Clendenon" userId="da17313139568148" providerId="LiveId" clId="{DE334B1B-4949-4EED-8C7B-FA10E4BF7B96}" dt="2023-12-12T20:26:50.799" v="171" actId="478"/>
          <ac:spMkLst>
            <pc:docMk/>
            <pc:sldMk cId="1055532223" sldId="261"/>
            <ac:spMk id="3" creationId="{0D53C727-E2CB-B53B-E922-8909800A319E}"/>
          </ac:spMkLst>
        </pc:spChg>
      </pc:sldChg>
      <pc:sldChg chg="addSp modSp mod modAnim">
        <pc:chgData name="Janelle Clendenon" userId="da17313139568148" providerId="LiveId" clId="{DE334B1B-4949-4EED-8C7B-FA10E4BF7B96}" dt="2023-12-12T20:16:01.043" v="164"/>
        <pc:sldMkLst>
          <pc:docMk/>
          <pc:sldMk cId="1978697225" sldId="263"/>
        </pc:sldMkLst>
        <pc:spChg chg="add mod">
          <ac:chgData name="Janelle Clendenon" userId="da17313139568148" providerId="LiveId" clId="{DE334B1B-4949-4EED-8C7B-FA10E4BF7B96}" dt="2023-12-12T20:13:00.758" v="137" actId="1076"/>
          <ac:spMkLst>
            <pc:docMk/>
            <pc:sldMk cId="1978697225" sldId="263"/>
            <ac:spMk id="3" creationId="{0C6E59C5-E827-703A-105E-7EE52899A64C}"/>
          </ac:spMkLst>
        </pc:spChg>
        <pc:spChg chg="mod">
          <ac:chgData name="Janelle Clendenon" userId="da17313139568148" providerId="LiveId" clId="{DE334B1B-4949-4EED-8C7B-FA10E4BF7B96}" dt="2023-12-12T20:11:53.611" v="38" actId="20577"/>
          <ac:spMkLst>
            <pc:docMk/>
            <pc:sldMk cId="1978697225" sldId="263"/>
            <ac:spMk id="11" creationId="{41AE0E0C-4B52-4C0A-93C2-9799A83FFAD2}"/>
          </ac:spMkLst>
        </pc:spChg>
        <pc:picChg chg="add mod modCrop">
          <ac:chgData name="Janelle Clendenon" userId="da17313139568148" providerId="LiveId" clId="{DE334B1B-4949-4EED-8C7B-FA10E4BF7B96}" dt="2023-12-12T20:13:45.157" v="142" actId="732"/>
          <ac:picMkLst>
            <pc:docMk/>
            <pc:sldMk cId="1978697225" sldId="263"/>
            <ac:picMk id="5" creationId="{F4EE2A29-CD8F-DBFC-E467-EC3C22DCCE57}"/>
          </ac:picMkLst>
        </pc:picChg>
      </pc:sldChg>
      <pc:sldChg chg="ord">
        <pc:chgData name="Janelle Clendenon" userId="da17313139568148" providerId="LiveId" clId="{DE334B1B-4949-4EED-8C7B-FA10E4BF7B96}" dt="2023-12-16T06:19:26.546" v="282"/>
        <pc:sldMkLst>
          <pc:docMk/>
          <pc:sldMk cId="2644647896" sldId="280"/>
        </pc:sldMkLst>
      </pc:sldChg>
      <pc:sldChg chg="modSp mod">
        <pc:chgData name="Janelle Clendenon" userId="da17313139568148" providerId="LiveId" clId="{DE334B1B-4949-4EED-8C7B-FA10E4BF7B96}" dt="2023-12-12T20:34:51.919" v="196" actId="20577"/>
        <pc:sldMkLst>
          <pc:docMk/>
          <pc:sldMk cId="1830737496" sldId="281"/>
        </pc:sldMkLst>
        <pc:spChg chg="mod">
          <ac:chgData name="Janelle Clendenon" userId="da17313139568148" providerId="LiveId" clId="{DE334B1B-4949-4EED-8C7B-FA10E4BF7B96}" dt="2023-12-12T20:34:51.919" v="196" actId="20577"/>
          <ac:spMkLst>
            <pc:docMk/>
            <pc:sldMk cId="1830737496" sldId="281"/>
            <ac:spMk id="2" creationId="{384DDA08-A0AD-4B27-A93D-F8AD51650B8F}"/>
          </ac:spMkLst>
        </pc:spChg>
      </pc:sldChg>
      <pc:sldChg chg="ord">
        <pc:chgData name="Janelle Clendenon" userId="da17313139568148" providerId="LiveId" clId="{DE334B1B-4949-4EED-8C7B-FA10E4BF7B96}" dt="2023-12-16T06:18:38.250" v="278"/>
        <pc:sldMkLst>
          <pc:docMk/>
          <pc:sldMk cId="2523857984" sldId="283"/>
        </pc:sldMkLst>
      </pc:sldChg>
      <pc:sldChg chg="modSp mod">
        <pc:chgData name="Janelle Clendenon" userId="da17313139568148" providerId="LiveId" clId="{DE334B1B-4949-4EED-8C7B-FA10E4BF7B96}" dt="2023-12-12T20:30:30.467" v="179" actId="14100"/>
        <pc:sldMkLst>
          <pc:docMk/>
          <pc:sldMk cId="1385584764" sldId="284"/>
        </pc:sldMkLst>
        <pc:spChg chg="mod">
          <ac:chgData name="Janelle Clendenon" userId="da17313139568148" providerId="LiveId" clId="{DE334B1B-4949-4EED-8C7B-FA10E4BF7B96}" dt="2023-12-12T20:30:30.467" v="179" actId="14100"/>
          <ac:spMkLst>
            <pc:docMk/>
            <pc:sldMk cId="1385584764" sldId="284"/>
            <ac:spMk id="2" creationId="{00363E89-9FB5-46B8-9931-DA7B197E26F9}"/>
          </ac:spMkLst>
        </pc:spChg>
      </pc:sldChg>
      <pc:sldChg chg="addSp delSp modSp add mod modAnim">
        <pc:chgData name="Janelle Clendenon" userId="da17313139568148" providerId="LiveId" clId="{DE334B1B-4949-4EED-8C7B-FA10E4BF7B96}" dt="2023-12-16T06:17:52.685" v="276" actId="1076"/>
        <pc:sldMkLst>
          <pc:docMk/>
          <pc:sldMk cId="4053746801" sldId="299"/>
        </pc:sldMkLst>
        <pc:spChg chg="add mod">
          <ac:chgData name="Janelle Clendenon" userId="da17313139568148" providerId="LiveId" clId="{DE334B1B-4949-4EED-8C7B-FA10E4BF7B96}" dt="2023-12-16T06:17:14.086" v="257" actId="1076"/>
          <ac:spMkLst>
            <pc:docMk/>
            <pc:sldMk cId="4053746801" sldId="299"/>
            <ac:spMk id="2" creationId="{8FAE7FCB-910E-D993-AA9D-8B606A81E00F}"/>
          </ac:spMkLst>
        </pc:spChg>
        <pc:spChg chg="add mod">
          <ac:chgData name="Janelle Clendenon" userId="da17313139568148" providerId="LiveId" clId="{DE334B1B-4949-4EED-8C7B-FA10E4BF7B96}" dt="2023-12-16T06:17:52.685" v="276" actId="1076"/>
          <ac:spMkLst>
            <pc:docMk/>
            <pc:sldMk cId="4053746801" sldId="299"/>
            <ac:spMk id="4" creationId="{A2D2A6C0-73F0-1FAE-7CE2-8AECEC6CE1B2}"/>
          </ac:spMkLst>
        </pc:spChg>
        <pc:spChg chg="del">
          <ac:chgData name="Janelle Clendenon" userId="da17313139568148" providerId="LiveId" clId="{DE334B1B-4949-4EED-8C7B-FA10E4BF7B96}" dt="2023-12-16T06:14:28.714" v="208" actId="478"/>
          <ac:spMkLst>
            <pc:docMk/>
            <pc:sldMk cId="4053746801" sldId="299"/>
            <ac:spMk id="9" creationId="{68F58BC7-1735-4913-BA1A-F7D486136543}"/>
          </ac:spMkLst>
        </pc:spChg>
        <pc:picChg chg="add mod">
          <ac:chgData name="Janelle Clendenon" userId="da17313139568148" providerId="LiveId" clId="{DE334B1B-4949-4EED-8C7B-FA10E4BF7B96}" dt="2023-12-16T06:17:26.254" v="260" actId="1076"/>
          <ac:picMkLst>
            <pc:docMk/>
            <pc:sldMk cId="4053746801" sldId="299"/>
            <ac:picMk id="3" creationId="{6BBA5474-B531-5E82-FC96-7C9A0FE72C43}"/>
          </ac:picMkLst>
        </pc:picChg>
        <pc:picChg chg="mod">
          <ac:chgData name="Janelle Clendenon" userId="da17313139568148" providerId="LiveId" clId="{DE334B1B-4949-4EED-8C7B-FA10E4BF7B96}" dt="2023-12-16T06:13:50.006" v="198" actId="14100"/>
          <ac:picMkLst>
            <pc:docMk/>
            <pc:sldMk cId="4053746801" sldId="299"/>
            <ac:picMk id="6" creationId="{52DD3C46-E48E-48A3-8170-14F16F52B950}"/>
          </ac:picMkLst>
        </pc:picChg>
        <pc:picChg chg="mod">
          <ac:chgData name="Janelle Clendenon" userId="da17313139568148" providerId="LiveId" clId="{DE334B1B-4949-4EED-8C7B-FA10E4BF7B96}" dt="2023-12-16T06:17:29.308" v="261" actId="1076"/>
          <ac:picMkLst>
            <pc:docMk/>
            <pc:sldMk cId="4053746801" sldId="299"/>
            <ac:picMk id="11" creationId="{4AEE394A-259C-4EF8-87DB-4BB754FDE363}"/>
          </ac:picMkLst>
        </pc:picChg>
        <pc:picChg chg="mod">
          <ac:chgData name="Janelle Clendenon" userId="da17313139568148" providerId="LiveId" clId="{DE334B1B-4949-4EED-8C7B-FA10E4BF7B96}" dt="2023-12-16T06:14:10.052" v="204" actId="14100"/>
          <ac:picMkLst>
            <pc:docMk/>
            <pc:sldMk cId="4053746801" sldId="299"/>
            <ac:picMk id="13" creationId="{E21E60AB-19EF-4B61-B87F-A1CE6D867D78}"/>
          </ac:picMkLst>
        </pc:picChg>
        <pc:picChg chg="mod">
          <ac:chgData name="Janelle Clendenon" userId="da17313139568148" providerId="LiveId" clId="{DE334B1B-4949-4EED-8C7B-FA10E4BF7B96}" dt="2023-12-16T06:14:00.244" v="200" actId="14100"/>
          <ac:picMkLst>
            <pc:docMk/>
            <pc:sldMk cId="4053746801" sldId="299"/>
            <ac:picMk id="14" creationId="{CFAB92AB-8147-4A39-9E64-F3A62ECFDAFE}"/>
          </ac:picMkLst>
        </pc:picChg>
      </pc:sldChg>
    </pc:docChg>
  </pc:docChgLst>
  <pc:docChgLst>
    <pc:chgData name="Janelle Clendenon" userId="da17313139568148" providerId="LiveId" clId="{36AB1BEB-1864-4C4E-88E9-D459FA9D2818}"/>
    <pc:docChg chg="undo custSel addSld delSld modSld sldOrd">
      <pc:chgData name="Janelle Clendenon" userId="da17313139568148" providerId="LiveId" clId="{36AB1BEB-1864-4C4E-88E9-D459FA9D2818}" dt="2022-12-17T16:19:34.972" v="2209" actId="1076"/>
      <pc:docMkLst>
        <pc:docMk/>
      </pc:docMkLst>
      <pc:sldChg chg="addSp modSp mod">
        <pc:chgData name="Janelle Clendenon" userId="da17313139568148" providerId="LiveId" clId="{36AB1BEB-1864-4C4E-88E9-D459FA9D2818}" dt="2022-12-13T19:16:18.424" v="295" actId="20577"/>
        <pc:sldMkLst>
          <pc:docMk/>
          <pc:sldMk cId="2879515265" sldId="257"/>
        </pc:sldMkLst>
        <pc:spChg chg="add mod">
          <ac:chgData name="Janelle Clendenon" userId="da17313139568148" providerId="LiveId" clId="{36AB1BEB-1864-4C4E-88E9-D459FA9D2818}" dt="2022-12-13T19:16:18.424" v="295" actId="20577"/>
          <ac:spMkLst>
            <pc:docMk/>
            <pc:sldMk cId="2879515265" sldId="257"/>
            <ac:spMk id="3" creationId="{B47824FE-9636-E934-E986-840CDEA6A9C4}"/>
          </ac:spMkLst>
        </pc:spChg>
      </pc:sldChg>
      <pc:sldChg chg="addSp delSp modSp mod ord delAnim modAnim">
        <pc:chgData name="Janelle Clendenon" userId="da17313139568148" providerId="LiveId" clId="{36AB1BEB-1864-4C4E-88E9-D459FA9D2818}" dt="2022-12-13T19:29:34.325" v="320"/>
        <pc:sldMkLst>
          <pc:docMk/>
          <pc:sldMk cId="1597020785" sldId="258"/>
        </pc:sldMkLst>
        <pc:picChg chg="del mod">
          <ac:chgData name="Janelle Clendenon" userId="da17313139568148" providerId="LiveId" clId="{36AB1BEB-1864-4C4E-88E9-D459FA9D2818}" dt="2022-12-13T19:24:54.607" v="311" actId="478"/>
          <ac:picMkLst>
            <pc:docMk/>
            <pc:sldMk cId="1597020785" sldId="258"/>
            <ac:picMk id="3" creationId="{A49CDB5F-2CEA-4C36-B6FD-A9C6C9886CD8}"/>
          </ac:picMkLst>
        </pc:picChg>
        <pc:picChg chg="add del mod">
          <ac:chgData name="Janelle Clendenon" userId="da17313139568148" providerId="LiveId" clId="{36AB1BEB-1864-4C4E-88E9-D459FA9D2818}" dt="2022-12-13T19:24:53.429" v="310" actId="478"/>
          <ac:picMkLst>
            <pc:docMk/>
            <pc:sldMk cId="1597020785" sldId="258"/>
            <ac:picMk id="4" creationId="{CF0B58C1-0D26-927A-699E-44F90BC1DFEB}"/>
          </ac:picMkLst>
        </pc:picChg>
        <pc:picChg chg="add mod">
          <ac:chgData name="Janelle Clendenon" userId="da17313139568148" providerId="LiveId" clId="{36AB1BEB-1864-4C4E-88E9-D459FA9D2818}" dt="2022-12-13T19:25:16.810" v="314" actId="14100"/>
          <ac:picMkLst>
            <pc:docMk/>
            <pc:sldMk cId="1597020785" sldId="258"/>
            <ac:picMk id="5" creationId="{D33FC5F3-6F57-E668-E2C9-3552A4E31C93}"/>
          </ac:picMkLst>
        </pc:picChg>
      </pc:sldChg>
      <pc:sldChg chg="ord">
        <pc:chgData name="Janelle Clendenon" userId="da17313139568148" providerId="LiveId" clId="{36AB1BEB-1864-4C4E-88E9-D459FA9D2818}" dt="2022-12-10T05:13:26.574" v="185"/>
        <pc:sldMkLst>
          <pc:docMk/>
          <pc:sldMk cId="3439517736" sldId="259"/>
        </pc:sldMkLst>
      </pc:sldChg>
      <pc:sldChg chg="modSp mod">
        <pc:chgData name="Janelle Clendenon" userId="da17313139568148" providerId="LiveId" clId="{36AB1BEB-1864-4C4E-88E9-D459FA9D2818}" dt="2022-12-13T20:54:57.476" v="1563" actId="27636"/>
        <pc:sldMkLst>
          <pc:docMk/>
          <pc:sldMk cId="207645888" sldId="260"/>
        </pc:sldMkLst>
        <pc:spChg chg="mod">
          <ac:chgData name="Janelle Clendenon" userId="da17313139568148" providerId="LiveId" clId="{36AB1BEB-1864-4C4E-88E9-D459FA9D2818}" dt="2022-12-13T20:54:57.476" v="1563" actId="27636"/>
          <ac:spMkLst>
            <pc:docMk/>
            <pc:sldMk cId="207645888" sldId="260"/>
            <ac:spMk id="2" creationId="{0A817062-3CDC-4A9C-AD1E-0104EFFF4CC0}"/>
          </ac:spMkLst>
        </pc:spChg>
      </pc:sldChg>
      <pc:sldChg chg="modSp mod">
        <pc:chgData name="Janelle Clendenon" userId="da17313139568148" providerId="LiveId" clId="{36AB1BEB-1864-4C4E-88E9-D459FA9D2818}" dt="2022-12-13T19:18:17.656" v="305" actId="1076"/>
        <pc:sldMkLst>
          <pc:docMk/>
          <pc:sldMk cId="1055532223" sldId="261"/>
        </pc:sldMkLst>
        <pc:picChg chg="mod">
          <ac:chgData name="Janelle Clendenon" userId="da17313139568148" providerId="LiveId" clId="{36AB1BEB-1864-4C4E-88E9-D459FA9D2818}" dt="2022-12-13T19:18:12.931" v="303" actId="1076"/>
          <ac:picMkLst>
            <pc:docMk/>
            <pc:sldMk cId="1055532223" sldId="261"/>
            <ac:picMk id="12" creationId="{4D5CF1C4-CBE1-4653-8FC4-5E2E92B47C7B}"/>
          </ac:picMkLst>
        </pc:picChg>
        <pc:picChg chg="mod">
          <ac:chgData name="Janelle Clendenon" userId="da17313139568148" providerId="LiveId" clId="{36AB1BEB-1864-4C4E-88E9-D459FA9D2818}" dt="2022-12-13T19:18:17.656" v="305" actId="1076"/>
          <ac:picMkLst>
            <pc:docMk/>
            <pc:sldMk cId="1055532223" sldId="261"/>
            <ac:picMk id="13" creationId="{3B9251B4-B9BB-43FA-BD4D-F6D2069AA950}"/>
          </ac:picMkLst>
        </pc:picChg>
      </pc:sldChg>
      <pc:sldChg chg="modSp mod">
        <pc:chgData name="Janelle Clendenon" userId="da17313139568148" providerId="LiveId" clId="{36AB1BEB-1864-4C4E-88E9-D459FA9D2818}" dt="2022-12-13T20:49:10.011" v="1384" actId="14100"/>
        <pc:sldMkLst>
          <pc:docMk/>
          <pc:sldMk cId="1978697225" sldId="263"/>
        </pc:sldMkLst>
        <pc:spChg chg="mod">
          <ac:chgData name="Janelle Clendenon" userId="da17313139568148" providerId="LiveId" clId="{36AB1BEB-1864-4C4E-88E9-D459FA9D2818}" dt="2022-12-13T20:49:10.011" v="1384" actId="14100"/>
          <ac:spMkLst>
            <pc:docMk/>
            <pc:sldMk cId="1978697225" sldId="263"/>
            <ac:spMk id="11" creationId="{41AE0E0C-4B52-4C0A-93C2-9799A83FFAD2}"/>
          </ac:spMkLst>
        </pc:spChg>
      </pc:sldChg>
      <pc:sldChg chg="modSp mod">
        <pc:chgData name="Janelle Clendenon" userId="da17313139568148" providerId="LiveId" clId="{36AB1BEB-1864-4C4E-88E9-D459FA9D2818}" dt="2022-12-13T20:54:10.626" v="1503" actId="20577"/>
        <pc:sldMkLst>
          <pc:docMk/>
          <pc:sldMk cId="1769698160" sldId="264"/>
        </pc:sldMkLst>
        <pc:spChg chg="mod">
          <ac:chgData name="Janelle Clendenon" userId="da17313139568148" providerId="LiveId" clId="{36AB1BEB-1864-4C4E-88E9-D459FA9D2818}" dt="2022-12-13T20:54:10.626" v="1503" actId="20577"/>
          <ac:spMkLst>
            <pc:docMk/>
            <pc:sldMk cId="1769698160" sldId="264"/>
            <ac:spMk id="2" creationId="{0A817062-3CDC-4A9C-AD1E-0104EFFF4CC0}"/>
          </ac:spMkLst>
        </pc:spChg>
      </pc:sldChg>
      <pc:sldChg chg="modSp mod">
        <pc:chgData name="Janelle Clendenon" userId="da17313139568148" providerId="LiveId" clId="{36AB1BEB-1864-4C4E-88E9-D459FA9D2818}" dt="2022-12-13T19:30:18.794" v="321" actId="13822"/>
        <pc:sldMkLst>
          <pc:docMk/>
          <pc:sldMk cId="4063948847" sldId="265"/>
        </pc:sldMkLst>
        <pc:spChg chg="mod">
          <ac:chgData name="Janelle Clendenon" userId="da17313139568148" providerId="LiveId" clId="{36AB1BEB-1864-4C4E-88E9-D459FA9D2818}" dt="2022-12-13T19:30:18.794" v="321" actId="13822"/>
          <ac:spMkLst>
            <pc:docMk/>
            <pc:sldMk cId="4063948847" sldId="265"/>
            <ac:spMk id="9" creationId="{BFADC1FE-4716-405A-8AE9-D19EAE4B4BDA}"/>
          </ac:spMkLst>
        </pc:spChg>
        <pc:spChg chg="mod">
          <ac:chgData name="Janelle Clendenon" userId="da17313139568148" providerId="LiveId" clId="{36AB1BEB-1864-4C4E-88E9-D459FA9D2818}" dt="2022-12-13T19:30:18.794" v="321" actId="13822"/>
          <ac:spMkLst>
            <pc:docMk/>
            <pc:sldMk cId="4063948847" sldId="265"/>
            <ac:spMk id="10" creationId="{445ACE24-2895-4BE8-8974-C4DDB6B3516A}"/>
          </ac:spMkLst>
        </pc:spChg>
        <pc:spChg chg="mod">
          <ac:chgData name="Janelle Clendenon" userId="da17313139568148" providerId="LiveId" clId="{36AB1BEB-1864-4C4E-88E9-D459FA9D2818}" dt="2022-12-13T19:30:18.794" v="321" actId="13822"/>
          <ac:spMkLst>
            <pc:docMk/>
            <pc:sldMk cId="4063948847" sldId="265"/>
            <ac:spMk id="11" creationId="{B92846E2-F80B-468F-99AD-4C0DA467577D}"/>
          </ac:spMkLst>
        </pc:spChg>
      </pc:sldChg>
      <pc:sldChg chg="modSp mod">
        <pc:chgData name="Janelle Clendenon" userId="da17313139568148" providerId="LiveId" clId="{36AB1BEB-1864-4C4E-88E9-D459FA9D2818}" dt="2022-12-13T21:07:15.179" v="1761" actId="20577"/>
        <pc:sldMkLst>
          <pc:docMk/>
          <pc:sldMk cId="4206506514" sldId="268"/>
        </pc:sldMkLst>
        <pc:spChg chg="mod">
          <ac:chgData name="Janelle Clendenon" userId="da17313139568148" providerId="LiveId" clId="{36AB1BEB-1864-4C4E-88E9-D459FA9D2818}" dt="2022-12-13T21:07:15.179" v="1761" actId="20577"/>
          <ac:spMkLst>
            <pc:docMk/>
            <pc:sldMk cId="4206506514" sldId="268"/>
            <ac:spMk id="2" creationId="{0A817062-3CDC-4A9C-AD1E-0104EFFF4CC0}"/>
          </ac:spMkLst>
        </pc:spChg>
        <pc:spChg chg="mod">
          <ac:chgData name="Janelle Clendenon" userId="da17313139568148" providerId="LiveId" clId="{36AB1BEB-1864-4C4E-88E9-D459FA9D2818}" dt="2022-12-13T19:30:41.240" v="323" actId="13822"/>
          <ac:spMkLst>
            <pc:docMk/>
            <pc:sldMk cId="4206506514" sldId="268"/>
            <ac:spMk id="5" creationId="{F4339D0E-B01E-4140-8B2F-C95AEE8F0692}"/>
          </ac:spMkLst>
        </pc:spChg>
        <pc:spChg chg="mod">
          <ac:chgData name="Janelle Clendenon" userId="da17313139568148" providerId="LiveId" clId="{36AB1BEB-1864-4C4E-88E9-D459FA9D2818}" dt="2022-12-13T19:30:41.240" v="323" actId="13822"/>
          <ac:spMkLst>
            <pc:docMk/>
            <pc:sldMk cId="4206506514" sldId="268"/>
            <ac:spMk id="6" creationId="{4E8D3BC0-A1E9-48EB-AD85-AB7849DE113A}"/>
          </ac:spMkLst>
        </pc:spChg>
        <pc:spChg chg="mod">
          <ac:chgData name="Janelle Clendenon" userId="da17313139568148" providerId="LiveId" clId="{36AB1BEB-1864-4C4E-88E9-D459FA9D2818}" dt="2022-12-13T19:30:41.240" v="323" actId="13822"/>
          <ac:spMkLst>
            <pc:docMk/>
            <pc:sldMk cId="4206506514" sldId="268"/>
            <ac:spMk id="15" creationId="{773A6FC6-0D58-45E5-A6AC-0EA0D56E2942}"/>
          </ac:spMkLst>
        </pc:spChg>
      </pc:sldChg>
      <pc:sldChg chg="modSp mod">
        <pc:chgData name="Janelle Clendenon" userId="da17313139568148" providerId="LiveId" clId="{36AB1BEB-1864-4C4E-88E9-D459FA9D2818}" dt="2022-12-10T05:11:22.875" v="179" actId="207"/>
        <pc:sldMkLst>
          <pc:docMk/>
          <pc:sldMk cId="372992046" sldId="269"/>
        </pc:sldMkLst>
        <pc:spChg chg="mod">
          <ac:chgData name="Janelle Clendenon" userId="da17313139568148" providerId="LiveId" clId="{36AB1BEB-1864-4C4E-88E9-D459FA9D2818}" dt="2022-12-10T05:11:22.875" v="179" actId="207"/>
          <ac:spMkLst>
            <pc:docMk/>
            <pc:sldMk cId="372992046" sldId="269"/>
            <ac:spMk id="4" creationId="{73C51D96-3AA6-40E9-BA3A-270B3E096FAE}"/>
          </ac:spMkLst>
        </pc:spChg>
      </pc:sldChg>
      <pc:sldChg chg="modSp mod ord">
        <pc:chgData name="Janelle Clendenon" userId="da17313139568148" providerId="LiveId" clId="{36AB1BEB-1864-4C4E-88E9-D459FA9D2818}" dt="2022-12-13T19:30:27.821" v="322" actId="13822"/>
        <pc:sldMkLst>
          <pc:docMk/>
          <pc:sldMk cId="1508645310" sldId="270"/>
        </pc:sldMkLst>
        <pc:spChg chg="mod">
          <ac:chgData name="Janelle Clendenon" userId="da17313139568148" providerId="LiveId" clId="{36AB1BEB-1864-4C4E-88E9-D459FA9D2818}" dt="2022-12-13T19:30:27.821" v="322" actId="13822"/>
          <ac:spMkLst>
            <pc:docMk/>
            <pc:sldMk cId="1508645310" sldId="270"/>
            <ac:spMk id="5" creationId="{F4339D0E-B01E-4140-8B2F-C95AEE8F0692}"/>
          </ac:spMkLst>
        </pc:spChg>
        <pc:spChg chg="mod">
          <ac:chgData name="Janelle Clendenon" userId="da17313139568148" providerId="LiveId" clId="{36AB1BEB-1864-4C4E-88E9-D459FA9D2818}" dt="2022-12-13T19:30:27.821" v="322" actId="13822"/>
          <ac:spMkLst>
            <pc:docMk/>
            <pc:sldMk cId="1508645310" sldId="270"/>
            <ac:spMk id="6" creationId="{4E8D3BC0-A1E9-48EB-AD85-AB7849DE113A}"/>
          </ac:spMkLst>
        </pc:spChg>
        <pc:spChg chg="mod">
          <ac:chgData name="Janelle Clendenon" userId="da17313139568148" providerId="LiveId" clId="{36AB1BEB-1864-4C4E-88E9-D459FA9D2818}" dt="2022-12-13T19:30:27.821" v="322" actId="13822"/>
          <ac:spMkLst>
            <pc:docMk/>
            <pc:sldMk cId="1508645310" sldId="270"/>
            <ac:spMk id="15" creationId="{773A6FC6-0D58-45E5-A6AC-0EA0D56E2942}"/>
          </ac:spMkLst>
        </pc:spChg>
      </pc:sldChg>
      <pc:sldChg chg="ord">
        <pc:chgData name="Janelle Clendenon" userId="da17313139568148" providerId="LiveId" clId="{36AB1BEB-1864-4C4E-88E9-D459FA9D2818}" dt="2022-12-13T19:25:28.947" v="316"/>
        <pc:sldMkLst>
          <pc:docMk/>
          <pc:sldMk cId="983523550" sldId="272"/>
        </pc:sldMkLst>
      </pc:sldChg>
      <pc:sldChg chg="addSp delSp modSp mod modAnim">
        <pc:chgData name="Janelle Clendenon" userId="da17313139568148" providerId="LiveId" clId="{36AB1BEB-1864-4C4E-88E9-D459FA9D2818}" dt="2022-12-17T16:19:34.972" v="2209" actId="1076"/>
        <pc:sldMkLst>
          <pc:docMk/>
          <pc:sldMk cId="4262244037" sldId="273"/>
        </pc:sldMkLst>
        <pc:spChg chg="del">
          <ac:chgData name="Janelle Clendenon" userId="da17313139568148" providerId="LiveId" clId="{36AB1BEB-1864-4C4E-88E9-D459FA9D2818}" dt="2022-12-17T16:13:18.331" v="2118" actId="478"/>
          <ac:spMkLst>
            <pc:docMk/>
            <pc:sldMk cId="4262244037" sldId="273"/>
            <ac:spMk id="2" creationId="{7C75DC3D-090A-47DA-A8BE-9ED3A09426F3}"/>
          </ac:spMkLst>
        </pc:spChg>
        <pc:spChg chg="del mod">
          <ac:chgData name="Janelle Clendenon" userId="da17313139568148" providerId="LiveId" clId="{36AB1BEB-1864-4C4E-88E9-D459FA9D2818}" dt="2022-12-17T16:11:58.071" v="2085" actId="478"/>
          <ac:spMkLst>
            <pc:docMk/>
            <pc:sldMk cId="4262244037" sldId="273"/>
            <ac:spMk id="3" creationId="{5B828257-13A3-4577-A0CB-0B5C06AA5A4D}"/>
          </ac:spMkLst>
        </pc:spChg>
        <pc:spChg chg="add mod ord">
          <ac:chgData name="Janelle Clendenon" userId="da17313139568148" providerId="LiveId" clId="{36AB1BEB-1864-4C4E-88E9-D459FA9D2818}" dt="2022-12-17T16:19:19.647" v="2207" actId="14100"/>
          <ac:spMkLst>
            <pc:docMk/>
            <pc:sldMk cId="4262244037" sldId="273"/>
            <ac:spMk id="7" creationId="{259CE347-02AC-BC8F-9564-F5E8326D4600}"/>
          </ac:spMkLst>
        </pc:spChg>
        <pc:spChg chg="add del mod">
          <ac:chgData name="Janelle Clendenon" userId="da17313139568148" providerId="LiveId" clId="{36AB1BEB-1864-4C4E-88E9-D459FA9D2818}" dt="2022-12-17T16:13:21.458" v="2119" actId="478"/>
          <ac:spMkLst>
            <pc:docMk/>
            <pc:sldMk cId="4262244037" sldId="273"/>
            <ac:spMk id="13" creationId="{BA05BA92-2DB3-3383-7631-885626EB7481}"/>
          </ac:spMkLst>
        </pc:spChg>
        <pc:spChg chg="add mod ord">
          <ac:chgData name="Janelle Clendenon" userId="da17313139568148" providerId="LiveId" clId="{36AB1BEB-1864-4C4E-88E9-D459FA9D2818}" dt="2022-12-17T16:19:08.892" v="2205" actId="1076"/>
          <ac:spMkLst>
            <pc:docMk/>
            <pc:sldMk cId="4262244037" sldId="273"/>
            <ac:spMk id="14" creationId="{D8624BBA-A161-9D60-96A4-B262431DCCEF}"/>
          </ac:spMkLst>
        </pc:spChg>
        <pc:spChg chg="add mod">
          <ac:chgData name="Janelle Clendenon" userId="da17313139568148" providerId="LiveId" clId="{36AB1BEB-1864-4C4E-88E9-D459FA9D2818}" dt="2022-12-17T16:19:34.972" v="2209" actId="1076"/>
          <ac:spMkLst>
            <pc:docMk/>
            <pc:sldMk cId="4262244037" sldId="273"/>
            <ac:spMk id="15" creationId="{EFE26213-5E02-E129-D537-2BA169249983}"/>
          </ac:spMkLst>
        </pc:spChg>
        <pc:spChg chg="add mod">
          <ac:chgData name="Janelle Clendenon" userId="da17313139568148" providerId="LiveId" clId="{36AB1BEB-1864-4C4E-88E9-D459FA9D2818}" dt="2022-12-17T16:19:27.167" v="2208" actId="1076"/>
          <ac:spMkLst>
            <pc:docMk/>
            <pc:sldMk cId="4262244037" sldId="273"/>
            <ac:spMk id="16" creationId="{C5B71D0F-DC13-5DA7-12EA-2921DFDFA79E}"/>
          </ac:spMkLst>
        </pc:spChg>
        <pc:picChg chg="del">
          <ac:chgData name="Janelle Clendenon" userId="da17313139568148" providerId="LiveId" clId="{36AB1BEB-1864-4C4E-88E9-D459FA9D2818}" dt="2022-12-17T16:10:46.158" v="2082" actId="478"/>
          <ac:picMkLst>
            <pc:docMk/>
            <pc:sldMk cId="4262244037" sldId="273"/>
            <ac:picMk id="5" creationId="{68D3E157-57E7-49A9-9E5D-0E59E3864503}"/>
          </ac:picMkLst>
        </pc:picChg>
        <pc:picChg chg="del">
          <ac:chgData name="Janelle Clendenon" userId="da17313139568148" providerId="LiveId" clId="{36AB1BEB-1864-4C4E-88E9-D459FA9D2818}" dt="2022-12-17T16:10:44.668" v="2081" actId="478"/>
          <ac:picMkLst>
            <pc:docMk/>
            <pc:sldMk cId="4262244037" sldId="273"/>
            <ac:picMk id="6" creationId="{8158B531-C98B-4196-A9B6-EBF93B66E115}"/>
          </ac:picMkLst>
        </pc:picChg>
        <pc:picChg chg="del">
          <ac:chgData name="Janelle Clendenon" userId="da17313139568148" providerId="LiveId" clId="{36AB1BEB-1864-4C4E-88E9-D459FA9D2818}" dt="2022-12-17T16:10:43.209" v="2080" actId="478"/>
          <ac:picMkLst>
            <pc:docMk/>
            <pc:sldMk cId="4262244037" sldId="273"/>
            <ac:picMk id="8" creationId="{B24D9D44-F8F8-457E-B234-388B6322A4E3}"/>
          </ac:picMkLst>
        </pc:picChg>
        <pc:picChg chg="del">
          <ac:chgData name="Janelle Clendenon" userId="da17313139568148" providerId="LiveId" clId="{36AB1BEB-1864-4C4E-88E9-D459FA9D2818}" dt="2022-12-17T16:10:42.153" v="2079" actId="478"/>
          <ac:picMkLst>
            <pc:docMk/>
            <pc:sldMk cId="4262244037" sldId="273"/>
            <ac:picMk id="10" creationId="{714C9AE3-6D70-4E65-BA95-6C952788745D}"/>
          </ac:picMkLst>
        </pc:picChg>
        <pc:picChg chg="add mod">
          <ac:chgData name="Janelle Clendenon" userId="da17313139568148" providerId="LiveId" clId="{36AB1BEB-1864-4C4E-88E9-D459FA9D2818}" dt="2022-12-17T16:19:15.025" v="2206" actId="1076"/>
          <ac:picMkLst>
            <pc:docMk/>
            <pc:sldMk cId="4262244037" sldId="273"/>
            <ac:picMk id="11" creationId="{A098B8B0-2584-5490-8224-81A1B01CAEF3}"/>
          </ac:picMkLst>
        </pc:picChg>
      </pc:sldChg>
      <pc:sldChg chg="del">
        <pc:chgData name="Janelle Clendenon" userId="da17313139568148" providerId="LiveId" clId="{36AB1BEB-1864-4C4E-88E9-D459FA9D2818}" dt="2022-12-10T05:02:34.124" v="0" actId="47"/>
        <pc:sldMkLst>
          <pc:docMk/>
          <pc:sldMk cId="1978903460" sldId="275"/>
        </pc:sldMkLst>
      </pc:sldChg>
      <pc:sldChg chg="modSp mod">
        <pc:chgData name="Janelle Clendenon" userId="da17313139568148" providerId="LiveId" clId="{36AB1BEB-1864-4C4E-88E9-D459FA9D2818}" dt="2022-12-10T05:07:17.279" v="123" actId="20577"/>
        <pc:sldMkLst>
          <pc:docMk/>
          <pc:sldMk cId="574736815" sldId="276"/>
        </pc:sldMkLst>
        <pc:spChg chg="mod">
          <ac:chgData name="Janelle Clendenon" userId="da17313139568148" providerId="LiveId" clId="{36AB1BEB-1864-4C4E-88E9-D459FA9D2818}" dt="2022-12-10T05:07:17.279" v="123" actId="20577"/>
          <ac:spMkLst>
            <pc:docMk/>
            <pc:sldMk cId="574736815" sldId="276"/>
            <ac:spMk id="9" creationId="{68F58BC7-1735-4913-BA1A-F7D486136543}"/>
          </ac:spMkLst>
        </pc:spChg>
      </pc:sldChg>
      <pc:sldChg chg="del setBg">
        <pc:chgData name="Janelle Clendenon" userId="da17313139568148" providerId="LiveId" clId="{36AB1BEB-1864-4C4E-88E9-D459FA9D2818}" dt="2022-12-13T20:35:48.780" v="965" actId="47"/>
        <pc:sldMkLst>
          <pc:docMk/>
          <pc:sldMk cId="1600189937" sldId="277"/>
        </pc:sldMkLst>
      </pc:sldChg>
      <pc:sldChg chg="ord">
        <pc:chgData name="Janelle Clendenon" userId="da17313139568148" providerId="LiveId" clId="{36AB1BEB-1864-4C4E-88E9-D459FA9D2818}" dt="2022-12-13T20:20:52.641" v="851"/>
        <pc:sldMkLst>
          <pc:docMk/>
          <pc:sldMk cId="1020221388" sldId="279"/>
        </pc:sldMkLst>
      </pc:sldChg>
      <pc:sldChg chg="ord">
        <pc:chgData name="Janelle Clendenon" userId="da17313139568148" providerId="LiveId" clId="{36AB1BEB-1864-4C4E-88E9-D459FA9D2818}" dt="2022-12-13T20:04:54.363" v="484"/>
        <pc:sldMkLst>
          <pc:docMk/>
          <pc:sldMk cId="2644647896" sldId="280"/>
        </pc:sldMkLst>
      </pc:sldChg>
      <pc:sldChg chg="addSp delSp modSp mod ord delAnim modAnim">
        <pc:chgData name="Janelle Clendenon" userId="da17313139568148" providerId="LiveId" clId="{36AB1BEB-1864-4C4E-88E9-D459FA9D2818}" dt="2022-12-13T20:26:01.476" v="872" actId="1076"/>
        <pc:sldMkLst>
          <pc:docMk/>
          <pc:sldMk cId="1830737496" sldId="281"/>
        </pc:sldMkLst>
        <pc:spChg chg="mod">
          <ac:chgData name="Janelle Clendenon" userId="da17313139568148" providerId="LiveId" clId="{36AB1BEB-1864-4C4E-88E9-D459FA9D2818}" dt="2022-12-13T19:31:13.769" v="325" actId="20577"/>
          <ac:spMkLst>
            <pc:docMk/>
            <pc:sldMk cId="1830737496" sldId="281"/>
            <ac:spMk id="2" creationId="{384DDA08-A0AD-4B27-A93D-F8AD51650B8F}"/>
          </ac:spMkLst>
        </pc:spChg>
        <pc:spChg chg="add mod">
          <ac:chgData name="Janelle Clendenon" userId="da17313139568148" providerId="LiveId" clId="{36AB1BEB-1864-4C4E-88E9-D459FA9D2818}" dt="2022-12-13T20:22:56.631" v="855"/>
          <ac:spMkLst>
            <pc:docMk/>
            <pc:sldMk cId="1830737496" sldId="281"/>
            <ac:spMk id="5" creationId="{90730BA6-186A-04F2-D765-B99BC291128F}"/>
          </ac:spMkLst>
        </pc:spChg>
        <pc:spChg chg="del">
          <ac:chgData name="Janelle Clendenon" userId="da17313139568148" providerId="LiveId" clId="{36AB1BEB-1864-4C4E-88E9-D459FA9D2818}" dt="2022-12-10T05:14:21.074" v="186" actId="478"/>
          <ac:spMkLst>
            <pc:docMk/>
            <pc:sldMk cId="1830737496" sldId="281"/>
            <ac:spMk id="6" creationId="{41D7D593-CA1D-4616-A6EE-9311CB143536}"/>
          </ac:spMkLst>
        </pc:spChg>
        <pc:spChg chg="add del mod">
          <ac:chgData name="Janelle Clendenon" userId="da17313139568148" providerId="LiveId" clId="{36AB1BEB-1864-4C4E-88E9-D459FA9D2818}" dt="2022-12-13T20:25:26.797" v="868" actId="478"/>
          <ac:spMkLst>
            <pc:docMk/>
            <pc:sldMk cId="1830737496" sldId="281"/>
            <ac:spMk id="6" creationId="{DD729237-C9A4-1809-14E1-E74D03FECDB8}"/>
          </ac:spMkLst>
        </pc:spChg>
        <pc:spChg chg="mod">
          <ac:chgData name="Janelle Clendenon" userId="da17313139568148" providerId="LiveId" clId="{36AB1BEB-1864-4C4E-88E9-D459FA9D2818}" dt="2022-12-10T05:15:28.475" v="189" actId="14100"/>
          <ac:spMkLst>
            <pc:docMk/>
            <pc:sldMk cId="1830737496" sldId="281"/>
            <ac:spMk id="10" creationId="{0B124089-5590-420A-ACB3-540F184299B1}"/>
          </ac:spMkLst>
        </pc:spChg>
        <pc:spChg chg="del">
          <ac:chgData name="Janelle Clendenon" userId="da17313139568148" providerId="LiveId" clId="{36AB1BEB-1864-4C4E-88E9-D459FA9D2818}" dt="2022-12-10T05:14:21.074" v="186" actId="478"/>
          <ac:spMkLst>
            <pc:docMk/>
            <pc:sldMk cId="1830737496" sldId="281"/>
            <ac:spMk id="11" creationId="{7BDDE4BB-5C37-4A43-B7DB-86F89D328042}"/>
          </ac:spMkLst>
        </pc:spChg>
        <pc:spChg chg="del">
          <ac:chgData name="Janelle Clendenon" userId="da17313139568148" providerId="LiveId" clId="{36AB1BEB-1864-4C4E-88E9-D459FA9D2818}" dt="2022-12-10T05:14:21.074" v="186" actId="478"/>
          <ac:spMkLst>
            <pc:docMk/>
            <pc:sldMk cId="1830737496" sldId="281"/>
            <ac:spMk id="19" creationId="{B28E38AF-DDA6-4743-BAB8-0B1D2BA582A4}"/>
          </ac:spMkLst>
        </pc:spChg>
        <pc:spChg chg="del">
          <ac:chgData name="Janelle Clendenon" userId="da17313139568148" providerId="LiveId" clId="{36AB1BEB-1864-4C4E-88E9-D459FA9D2818}" dt="2022-12-10T05:14:21.074" v="186" actId="478"/>
          <ac:spMkLst>
            <pc:docMk/>
            <pc:sldMk cId="1830737496" sldId="281"/>
            <ac:spMk id="20" creationId="{F3F51254-96FF-4F93-9C4B-22ABFB563FD5}"/>
          </ac:spMkLst>
        </pc:spChg>
        <pc:spChg chg="del">
          <ac:chgData name="Janelle Clendenon" userId="da17313139568148" providerId="LiveId" clId="{36AB1BEB-1864-4C4E-88E9-D459FA9D2818}" dt="2022-12-10T05:14:21.074" v="186" actId="478"/>
          <ac:spMkLst>
            <pc:docMk/>
            <pc:sldMk cId="1830737496" sldId="281"/>
            <ac:spMk id="21" creationId="{5C082329-6110-4970-A400-50CD01339E9D}"/>
          </ac:spMkLst>
        </pc:spChg>
        <pc:spChg chg="del">
          <ac:chgData name="Janelle Clendenon" userId="da17313139568148" providerId="LiveId" clId="{36AB1BEB-1864-4C4E-88E9-D459FA9D2818}" dt="2022-12-10T05:14:21.074" v="186" actId="478"/>
          <ac:spMkLst>
            <pc:docMk/>
            <pc:sldMk cId="1830737496" sldId="281"/>
            <ac:spMk id="22" creationId="{5798AE0C-15EE-468B-9B37-4221E52411A0}"/>
          </ac:spMkLst>
        </pc:spChg>
        <pc:spChg chg="del">
          <ac:chgData name="Janelle Clendenon" userId="da17313139568148" providerId="LiveId" clId="{36AB1BEB-1864-4C4E-88E9-D459FA9D2818}" dt="2022-12-10T05:14:21.074" v="186" actId="478"/>
          <ac:spMkLst>
            <pc:docMk/>
            <pc:sldMk cId="1830737496" sldId="281"/>
            <ac:spMk id="23" creationId="{98C2F84C-0A81-446B-9A1A-401E95296178}"/>
          </ac:spMkLst>
        </pc:spChg>
        <pc:spChg chg="del">
          <ac:chgData name="Janelle Clendenon" userId="da17313139568148" providerId="LiveId" clId="{36AB1BEB-1864-4C4E-88E9-D459FA9D2818}" dt="2022-12-10T05:14:21.074" v="186" actId="478"/>
          <ac:spMkLst>
            <pc:docMk/>
            <pc:sldMk cId="1830737496" sldId="281"/>
            <ac:spMk id="24" creationId="{85026CDA-E132-4CEB-8C20-FE86AA0EE11C}"/>
          </ac:spMkLst>
        </pc:spChg>
        <pc:spChg chg="del">
          <ac:chgData name="Janelle Clendenon" userId="da17313139568148" providerId="LiveId" clId="{36AB1BEB-1864-4C4E-88E9-D459FA9D2818}" dt="2022-12-10T05:14:21.074" v="186" actId="478"/>
          <ac:spMkLst>
            <pc:docMk/>
            <pc:sldMk cId="1830737496" sldId="281"/>
            <ac:spMk id="25" creationId="{6C2EFA58-6433-48D0-B7C8-A9741D14CF1E}"/>
          </ac:spMkLst>
        </pc:spChg>
        <pc:spChg chg="del">
          <ac:chgData name="Janelle Clendenon" userId="da17313139568148" providerId="LiveId" clId="{36AB1BEB-1864-4C4E-88E9-D459FA9D2818}" dt="2022-12-10T05:14:21.074" v="186" actId="478"/>
          <ac:spMkLst>
            <pc:docMk/>
            <pc:sldMk cId="1830737496" sldId="281"/>
            <ac:spMk id="26" creationId="{FD11BE3D-12E0-4F26-A442-A59D160C6554}"/>
          </ac:spMkLst>
        </pc:spChg>
        <pc:spChg chg="del">
          <ac:chgData name="Janelle Clendenon" userId="da17313139568148" providerId="LiveId" clId="{36AB1BEB-1864-4C4E-88E9-D459FA9D2818}" dt="2022-12-10T05:14:21.074" v="186" actId="478"/>
          <ac:spMkLst>
            <pc:docMk/>
            <pc:sldMk cId="1830737496" sldId="281"/>
            <ac:spMk id="27" creationId="{5655A0B2-DD12-4192-A45F-63F7BE376744}"/>
          </ac:spMkLst>
        </pc:spChg>
        <pc:spChg chg="del">
          <ac:chgData name="Janelle Clendenon" userId="da17313139568148" providerId="LiveId" clId="{36AB1BEB-1864-4C4E-88E9-D459FA9D2818}" dt="2022-12-10T05:14:21.074" v="186" actId="478"/>
          <ac:spMkLst>
            <pc:docMk/>
            <pc:sldMk cId="1830737496" sldId="281"/>
            <ac:spMk id="28" creationId="{58DD12ED-BF37-46AF-8CB8-18FF088888FC}"/>
          </ac:spMkLst>
        </pc:spChg>
        <pc:graphicFrameChg chg="add del mod ord">
          <ac:chgData name="Janelle Clendenon" userId="da17313139568148" providerId="LiveId" clId="{36AB1BEB-1864-4C4E-88E9-D459FA9D2818}" dt="2022-12-13T20:25:26.797" v="868" actId="478"/>
          <ac:graphicFrameMkLst>
            <pc:docMk/>
            <pc:sldMk cId="1830737496" sldId="281"/>
            <ac:graphicFrameMk id="4" creationId="{8317B34A-A56F-622F-E0FD-E4308684AE8A}"/>
          </ac:graphicFrameMkLst>
        </pc:graphicFrameChg>
        <pc:picChg chg="add mod">
          <ac:chgData name="Janelle Clendenon" userId="da17313139568148" providerId="LiveId" clId="{36AB1BEB-1864-4C4E-88E9-D459FA9D2818}" dt="2022-12-10T05:15:59.021" v="191" actId="1076"/>
          <ac:picMkLst>
            <pc:docMk/>
            <pc:sldMk cId="1830737496" sldId="281"/>
            <ac:picMk id="3" creationId="{350C98B2-CDA5-9C20-DD31-CD73EE689574}"/>
          </ac:picMkLst>
        </pc:picChg>
        <pc:picChg chg="del">
          <ac:chgData name="Janelle Clendenon" userId="da17313139568148" providerId="LiveId" clId="{36AB1BEB-1864-4C4E-88E9-D459FA9D2818}" dt="2022-12-10T05:14:21.074" v="186" actId="478"/>
          <ac:picMkLst>
            <pc:docMk/>
            <pc:sldMk cId="1830737496" sldId="281"/>
            <ac:picMk id="4" creationId="{D217738A-97E0-4F80-90E9-A0BBE18B736F}"/>
          </ac:picMkLst>
        </pc:picChg>
        <pc:picChg chg="del">
          <ac:chgData name="Janelle Clendenon" userId="da17313139568148" providerId="LiveId" clId="{36AB1BEB-1864-4C4E-88E9-D459FA9D2818}" dt="2022-12-10T05:14:22.453" v="187" actId="478"/>
          <ac:picMkLst>
            <pc:docMk/>
            <pc:sldMk cId="1830737496" sldId="281"/>
            <ac:picMk id="5" creationId="{85F3C7F1-0A34-4684-9ED5-F5AC6550AF16}"/>
          </ac:picMkLst>
        </pc:picChg>
        <pc:picChg chg="add mod">
          <ac:chgData name="Janelle Clendenon" userId="da17313139568148" providerId="LiveId" clId="{36AB1BEB-1864-4C4E-88E9-D459FA9D2818}" dt="2022-12-13T20:26:01.476" v="872" actId="1076"/>
          <ac:picMkLst>
            <pc:docMk/>
            <pc:sldMk cId="1830737496" sldId="281"/>
            <ac:picMk id="4098" creationId="{89018389-8EA3-2C9C-1758-C8274F177E58}"/>
          </ac:picMkLst>
        </pc:picChg>
      </pc:sldChg>
      <pc:sldChg chg="del">
        <pc:chgData name="Janelle Clendenon" userId="da17313139568148" providerId="LiveId" clId="{36AB1BEB-1864-4C4E-88E9-D459FA9D2818}" dt="2022-12-13T19:18:26.532" v="306" actId="47"/>
        <pc:sldMkLst>
          <pc:docMk/>
          <pc:sldMk cId="204753661" sldId="282"/>
        </pc:sldMkLst>
      </pc:sldChg>
      <pc:sldChg chg="addSp delSp modSp add del mod ord delAnim modAnim">
        <pc:chgData name="Janelle Clendenon" userId="da17313139568148" providerId="LiveId" clId="{36AB1BEB-1864-4C4E-88E9-D459FA9D2818}" dt="2022-12-10T05:12:07.002" v="181"/>
        <pc:sldMkLst>
          <pc:docMk/>
          <pc:sldMk cId="2523857984" sldId="283"/>
        </pc:sldMkLst>
        <pc:picChg chg="add mod">
          <ac:chgData name="Janelle Clendenon" userId="da17313139568148" providerId="LiveId" clId="{36AB1BEB-1864-4C4E-88E9-D459FA9D2818}" dt="2022-12-10T05:10:29.297" v="166" actId="1076"/>
          <ac:picMkLst>
            <pc:docMk/>
            <pc:sldMk cId="2523857984" sldId="283"/>
            <ac:picMk id="3" creationId="{D3747659-54B0-D464-55AD-9471A3437D27}"/>
          </ac:picMkLst>
        </pc:picChg>
        <pc:picChg chg="del">
          <ac:chgData name="Janelle Clendenon" userId="da17313139568148" providerId="LiveId" clId="{36AB1BEB-1864-4C4E-88E9-D459FA9D2818}" dt="2022-12-10T05:09:36.723" v="162" actId="478"/>
          <ac:picMkLst>
            <pc:docMk/>
            <pc:sldMk cId="2523857984" sldId="283"/>
            <ac:picMk id="6" creationId="{E65FE1AD-450C-484B-83D7-E1102C5A8325}"/>
          </ac:picMkLst>
        </pc:picChg>
      </pc:sldChg>
      <pc:sldChg chg="addSp delSp modSp add mod">
        <pc:chgData name="Janelle Clendenon" userId="da17313139568148" providerId="LiveId" clId="{36AB1BEB-1864-4C4E-88E9-D459FA9D2818}" dt="2022-12-10T05:05:00.159" v="11" actId="14100"/>
        <pc:sldMkLst>
          <pc:docMk/>
          <pc:sldMk cId="1836550997" sldId="285"/>
        </pc:sldMkLst>
        <pc:spChg chg="add del mod">
          <ac:chgData name="Janelle Clendenon" userId="da17313139568148" providerId="LiveId" clId="{36AB1BEB-1864-4C4E-88E9-D459FA9D2818}" dt="2022-12-10T05:04:32.234" v="3"/>
          <ac:spMkLst>
            <pc:docMk/>
            <pc:sldMk cId="1836550997" sldId="285"/>
            <ac:spMk id="4" creationId="{832B7A0E-1EB0-F4E8-CC51-9DD00FEF1A5E}"/>
          </ac:spMkLst>
        </pc:spChg>
        <pc:spChg chg="mod">
          <ac:chgData name="Janelle Clendenon" userId="da17313139568148" providerId="LiveId" clId="{36AB1BEB-1864-4C4E-88E9-D459FA9D2818}" dt="2022-12-10T05:05:00.159" v="11" actId="14100"/>
          <ac:spMkLst>
            <pc:docMk/>
            <pc:sldMk cId="1836550997" sldId="285"/>
            <ac:spMk id="7" creationId="{F04F261D-BA97-4C93-B75C-E2CDD523E4B0}"/>
          </ac:spMkLst>
        </pc:spChg>
        <pc:spChg chg="mod">
          <ac:chgData name="Janelle Clendenon" userId="da17313139568148" providerId="LiveId" clId="{36AB1BEB-1864-4C4E-88E9-D459FA9D2818}" dt="2022-12-10T05:04:54.103" v="10" actId="1076"/>
          <ac:spMkLst>
            <pc:docMk/>
            <pc:sldMk cId="1836550997" sldId="285"/>
            <ac:spMk id="9" creationId="{68F58BC7-1735-4913-BA1A-F7D486136543}"/>
          </ac:spMkLst>
        </pc:spChg>
        <pc:picChg chg="del">
          <ac:chgData name="Janelle Clendenon" userId="da17313139568148" providerId="LiveId" clId="{36AB1BEB-1864-4C4E-88E9-D459FA9D2818}" dt="2022-12-10T05:04:29.360" v="2" actId="478"/>
          <ac:picMkLst>
            <pc:docMk/>
            <pc:sldMk cId="1836550997" sldId="285"/>
            <ac:picMk id="6" creationId="{D832290D-3E22-427C-9C69-B7C067797E3C}"/>
          </ac:picMkLst>
        </pc:picChg>
        <pc:picChg chg="add mod ord">
          <ac:chgData name="Janelle Clendenon" userId="da17313139568148" providerId="LiveId" clId="{36AB1BEB-1864-4C4E-88E9-D459FA9D2818}" dt="2022-12-10T05:04:49.088" v="9" actId="167"/>
          <ac:picMkLst>
            <pc:docMk/>
            <pc:sldMk cId="1836550997" sldId="285"/>
            <ac:picMk id="8" creationId="{12AB4D7A-E5D6-64E2-CD1B-61626AE9819A}"/>
          </ac:picMkLst>
        </pc:picChg>
      </pc:sldChg>
      <pc:sldChg chg="addSp delSp modSp add mod ord">
        <pc:chgData name="Janelle Clendenon" userId="da17313139568148" providerId="LiveId" clId="{36AB1BEB-1864-4C4E-88E9-D459FA9D2818}" dt="2022-12-13T20:55:28.703" v="1590" actId="27636"/>
        <pc:sldMkLst>
          <pc:docMk/>
          <pc:sldMk cId="3588640634" sldId="286"/>
        </pc:sldMkLst>
        <pc:spChg chg="mod">
          <ac:chgData name="Janelle Clendenon" userId="da17313139568148" providerId="LiveId" clId="{36AB1BEB-1864-4C4E-88E9-D459FA9D2818}" dt="2022-12-13T20:55:28.703" v="1590" actId="27636"/>
          <ac:spMkLst>
            <pc:docMk/>
            <pc:sldMk cId="3588640634" sldId="286"/>
            <ac:spMk id="2" creationId="{0A817062-3CDC-4A9C-AD1E-0104EFFF4CC0}"/>
          </ac:spMkLst>
        </pc:spChg>
        <pc:spChg chg="add del mod">
          <ac:chgData name="Janelle Clendenon" userId="da17313139568148" providerId="LiveId" clId="{36AB1BEB-1864-4C4E-88E9-D459FA9D2818}" dt="2022-12-10T05:05:46.995" v="16"/>
          <ac:spMkLst>
            <pc:docMk/>
            <pc:sldMk cId="3588640634" sldId="286"/>
            <ac:spMk id="4" creationId="{73D5E89B-AB1B-ABD7-5E23-68E3817355D3}"/>
          </ac:spMkLst>
        </pc:spChg>
        <pc:spChg chg="mod">
          <ac:chgData name="Janelle Clendenon" userId="da17313139568148" providerId="LiveId" clId="{36AB1BEB-1864-4C4E-88E9-D459FA9D2818}" dt="2022-12-10T05:07:51.001" v="126" actId="14100"/>
          <ac:spMkLst>
            <pc:docMk/>
            <pc:sldMk cId="3588640634" sldId="286"/>
            <ac:spMk id="7" creationId="{F04F261D-BA97-4C93-B75C-E2CDD523E4B0}"/>
          </ac:spMkLst>
        </pc:spChg>
        <pc:spChg chg="mod">
          <ac:chgData name="Janelle Clendenon" userId="da17313139568148" providerId="LiveId" clId="{36AB1BEB-1864-4C4E-88E9-D459FA9D2818}" dt="2022-12-10T05:08:01.903" v="129" actId="1076"/>
          <ac:spMkLst>
            <pc:docMk/>
            <pc:sldMk cId="3588640634" sldId="286"/>
            <ac:spMk id="9" creationId="{68F58BC7-1735-4913-BA1A-F7D486136543}"/>
          </ac:spMkLst>
        </pc:spChg>
        <pc:spChg chg="add mod">
          <ac:chgData name="Janelle Clendenon" userId="da17313139568148" providerId="LiveId" clId="{36AB1BEB-1864-4C4E-88E9-D459FA9D2818}" dt="2022-12-10T05:08:35.153" v="158" actId="1076"/>
          <ac:spMkLst>
            <pc:docMk/>
            <pc:sldMk cId="3588640634" sldId="286"/>
            <ac:spMk id="10" creationId="{1C897731-F691-E627-75AF-608A7053109B}"/>
          </ac:spMkLst>
        </pc:spChg>
        <pc:picChg chg="add mod ord">
          <ac:chgData name="Janelle Clendenon" userId="da17313139568148" providerId="LiveId" clId="{36AB1BEB-1864-4C4E-88E9-D459FA9D2818}" dt="2022-12-10T05:07:40.934" v="124" actId="196"/>
          <ac:picMkLst>
            <pc:docMk/>
            <pc:sldMk cId="3588640634" sldId="286"/>
            <ac:picMk id="6" creationId="{500A3F4D-2A76-1D47-ED8B-B33188C894E8}"/>
          </ac:picMkLst>
        </pc:picChg>
        <pc:picChg chg="del">
          <ac:chgData name="Janelle Clendenon" userId="da17313139568148" providerId="LiveId" clId="{36AB1BEB-1864-4C4E-88E9-D459FA9D2818}" dt="2022-12-10T05:05:44.153" v="15" actId="478"/>
          <ac:picMkLst>
            <pc:docMk/>
            <pc:sldMk cId="3588640634" sldId="286"/>
            <ac:picMk id="8" creationId="{12AB4D7A-E5D6-64E2-CD1B-61626AE9819A}"/>
          </ac:picMkLst>
        </pc:picChg>
      </pc:sldChg>
      <pc:sldChg chg="addSp delSp modSp add mod ord modAnim">
        <pc:chgData name="Janelle Clendenon" userId="da17313139568148" providerId="LiveId" clId="{36AB1BEB-1864-4C4E-88E9-D459FA9D2818}" dt="2022-12-13T20:04:13.792" v="479" actId="20577"/>
        <pc:sldMkLst>
          <pc:docMk/>
          <pc:sldMk cId="3420417303" sldId="287"/>
        </pc:sldMkLst>
        <pc:spChg chg="mod">
          <ac:chgData name="Janelle Clendenon" userId="da17313139568148" providerId="LiveId" clId="{36AB1BEB-1864-4C4E-88E9-D459FA9D2818}" dt="2022-12-13T20:02:19.514" v="453" actId="20577"/>
          <ac:spMkLst>
            <pc:docMk/>
            <pc:sldMk cId="3420417303" sldId="287"/>
            <ac:spMk id="2" creationId="{384DDA08-A0AD-4B27-A93D-F8AD51650B8F}"/>
          </ac:spMkLst>
        </pc:spChg>
        <pc:spChg chg="mod">
          <ac:chgData name="Janelle Clendenon" userId="da17313139568148" providerId="LiveId" clId="{36AB1BEB-1864-4C4E-88E9-D459FA9D2818}" dt="2022-12-10T05:19:45.610" v="196"/>
          <ac:spMkLst>
            <pc:docMk/>
            <pc:sldMk cId="3420417303" sldId="287"/>
            <ac:spMk id="5" creationId="{506B005D-37E1-E510-5992-9373CF5BA582}"/>
          </ac:spMkLst>
        </pc:spChg>
        <pc:spChg chg="mod">
          <ac:chgData name="Janelle Clendenon" userId="da17313139568148" providerId="LiveId" clId="{36AB1BEB-1864-4C4E-88E9-D459FA9D2818}" dt="2022-12-13T20:04:13.792" v="479" actId="20577"/>
          <ac:spMkLst>
            <pc:docMk/>
            <pc:sldMk cId="3420417303" sldId="287"/>
            <ac:spMk id="10" creationId="{0B124089-5590-420A-ACB3-540F184299B1}"/>
          </ac:spMkLst>
        </pc:spChg>
        <pc:spChg chg="mod">
          <ac:chgData name="Janelle Clendenon" userId="da17313139568148" providerId="LiveId" clId="{36AB1BEB-1864-4C4E-88E9-D459FA9D2818}" dt="2022-12-13T19:35:59.455" v="356"/>
          <ac:spMkLst>
            <pc:docMk/>
            <pc:sldMk cId="3420417303" sldId="287"/>
            <ac:spMk id="11" creationId="{6A4704D0-41F8-1E3D-BFCD-70774DED3603}"/>
          </ac:spMkLst>
        </pc:spChg>
        <pc:spChg chg="mod">
          <ac:chgData name="Janelle Clendenon" userId="da17313139568148" providerId="LiveId" clId="{36AB1BEB-1864-4C4E-88E9-D459FA9D2818}" dt="2022-12-13T19:35:59.455" v="356"/>
          <ac:spMkLst>
            <pc:docMk/>
            <pc:sldMk cId="3420417303" sldId="287"/>
            <ac:spMk id="12" creationId="{4C330FDB-3D9F-C41E-623C-14D912AF66BD}"/>
          </ac:spMkLst>
        </pc:spChg>
        <pc:spChg chg="mod">
          <ac:chgData name="Janelle Clendenon" userId="da17313139568148" providerId="LiveId" clId="{36AB1BEB-1864-4C4E-88E9-D459FA9D2818}" dt="2022-12-13T19:35:59.455" v="356"/>
          <ac:spMkLst>
            <pc:docMk/>
            <pc:sldMk cId="3420417303" sldId="287"/>
            <ac:spMk id="25" creationId="{C6168275-9E69-8641-1ED6-81BAF475BDEE}"/>
          </ac:spMkLst>
        </pc:spChg>
        <pc:grpChg chg="mod">
          <ac:chgData name="Janelle Clendenon" userId="da17313139568148" providerId="LiveId" clId="{36AB1BEB-1864-4C4E-88E9-D459FA9D2818}" dt="2022-12-13T19:35:59.455" v="356"/>
          <ac:grpSpMkLst>
            <pc:docMk/>
            <pc:sldMk cId="3420417303" sldId="287"/>
            <ac:grpSpMk id="1" creationId="{00000000-0000-0000-0000-000000000000}"/>
          </ac:grpSpMkLst>
        </pc:grpChg>
        <pc:grpChg chg="add mod topLvl">
          <ac:chgData name="Janelle Clendenon" userId="da17313139568148" providerId="LiveId" clId="{36AB1BEB-1864-4C4E-88E9-D459FA9D2818}" dt="2022-12-13T19:49:31.662" v="401" actId="1076"/>
          <ac:grpSpMkLst>
            <pc:docMk/>
            <pc:sldMk cId="3420417303" sldId="287"/>
            <ac:grpSpMk id="3" creationId="{CEC72834-1D7A-CAD0-3558-BB44DABDF2BC}"/>
          </ac:grpSpMkLst>
        </pc:grpChg>
        <pc:grpChg chg="add del mod">
          <ac:chgData name="Janelle Clendenon" userId="da17313139568148" providerId="LiveId" clId="{36AB1BEB-1864-4C4E-88E9-D459FA9D2818}" dt="2022-12-13T19:32:39.719" v="333" actId="478"/>
          <ac:grpSpMkLst>
            <pc:docMk/>
            <pc:sldMk cId="3420417303" sldId="287"/>
            <ac:grpSpMk id="4" creationId="{2C126FC6-F718-1268-84BD-AD92B82B58BE}"/>
          </ac:grpSpMkLst>
        </pc:grpChg>
        <pc:grpChg chg="add del mod">
          <ac:chgData name="Janelle Clendenon" userId="da17313139568148" providerId="LiveId" clId="{36AB1BEB-1864-4C4E-88E9-D459FA9D2818}" dt="2022-12-13T19:34:25.728" v="353" actId="165"/>
          <ac:grpSpMkLst>
            <pc:docMk/>
            <pc:sldMk cId="3420417303" sldId="287"/>
            <ac:grpSpMk id="7" creationId="{6C81B986-21A2-1E74-0ECD-D8690F1F0CA0}"/>
          </ac:grpSpMkLst>
        </pc:grpChg>
        <pc:grpChg chg="add mod">
          <ac:chgData name="Janelle Clendenon" userId="da17313139568148" providerId="LiveId" clId="{36AB1BEB-1864-4C4E-88E9-D459FA9D2818}" dt="2022-12-13T19:49:31.662" v="401" actId="1076"/>
          <ac:grpSpMkLst>
            <pc:docMk/>
            <pc:sldMk cId="3420417303" sldId="287"/>
            <ac:grpSpMk id="8" creationId="{4F55A3A9-3AC3-1E79-9D0F-58E4C433EE59}"/>
          </ac:grpSpMkLst>
        </pc:grpChg>
        <pc:grpChg chg="add del mod">
          <ac:chgData name="Janelle Clendenon" userId="da17313139568148" providerId="LiveId" clId="{36AB1BEB-1864-4C4E-88E9-D459FA9D2818}" dt="2022-12-13T19:39:40.120" v="365" actId="478"/>
          <ac:grpSpMkLst>
            <pc:docMk/>
            <pc:sldMk cId="3420417303" sldId="287"/>
            <ac:grpSpMk id="9" creationId="{99F16077-AA6E-E0F5-5A77-84F7E89C7408}"/>
          </ac:grpSpMkLst>
        </pc:grpChg>
        <pc:picChg chg="del">
          <ac:chgData name="Janelle Clendenon" userId="da17313139568148" providerId="LiveId" clId="{36AB1BEB-1864-4C4E-88E9-D459FA9D2818}" dt="2022-12-10T05:19:43.822" v="195" actId="478"/>
          <ac:picMkLst>
            <pc:docMk/>
            <pc:sldMk cId="3420417303" sldId="287"/>
            <ac:picMk id="3" creationId="{350C98B2-CDA5-9C20-DD31-CD73EE689574}"/>
          </ac:picMkLst>
        </pc:picChg>
        <pc:picChg chg="mod">
          <ac:chgData name="Janelle Clendenon" userId="da17313139568148" providerId="LiveId" clId="{36AB1BEB-1864-4C4E-88E9-D459FA9D2818}" dt="2022-12-10T05:19:45.610" v="196"/>
          <ac:picMkLst>
            <pc:docMk/>
            <pc:sldMk cId="3420417303" sldId="287"/>
            <ac:picMk id="6" creationId="{D6DB07E1-8D32-5F92-11E9-78C35F023755}"/>
          </ac:picMkLst>
        </pc:picChg>
        <pc:picChg chg="add del mod">
          <ac:chgData name="Janelle Clendenon" userId="da17313139568148" providerId="LiveId" clId="{36AB1BEB-1864-4C4E-88E9-D459FA9D2818}" dt="2022-12-10T05:20:24.130" v="199" actId="478"/>
          <ac:picMkLst>
            <pc:docMk/>
            <pc:sldMk cId="3420417303" sldId="287"/>
            <ac:picMk id="7" creationId="{EA5A143E-567E-086B-CA4F-654BCEBD1AED}"/>
          </ac:picMkLst>
        </pc:picChg>
        <pc:picChg chg="add del mod">
          <ac:chgData name="Janelle Clendenon" userId="da17313139568148" providerId="LiveId" clId="{36AB1BEB-1864-4C4E-88E9-D459FA9D2818}" dt="2022-12-10T05:20:27.377" v="204" actId="478"/>
          <ac:picMkLst>
            <pc:docMk/>
            <pc:sldMk cId="3420417303" sldId="287"/>
            <ac:picMk id="8" creationId="{2CC73273-415F-8281-E55F-D990E55E85A7}"/>
          </ac:picMkLst>
        </pc:picChg>
        <pc:picChg chg="add del mod">
          <ac:chgData name="Janelle Clendenon" userId="da17313139568148" providerId="LiveId" clId="{36AB1BEB-1864-4C4E-88E9-D459FA9D2818}" dt="2022-12-10T05:20:25.054" v="201" actId="478"/>
          <ac:picMkLst>
            <pc:docMk/>
            <pc:sldMk cId="3420417303" sldId="287"/>
            <ac:picMk id="9" creationId="{A4E16414-0518-A40B-AD52-9683BF5A1448}"/>
          </ac:picMkLst>
        </pc:picChg>
        <pc:picChg chg="add del mod">
          <ac:chgData name="Janelle Clendenon" userId="da17313139568148" providerId="LiveId" clId="{36AB1BEB-1864-4C4E-88E9-D459FA9D2818}" dt="2022-12-10T05:20:25.823" v="202" actId="478"/>
          <ac:picMkLst>
            <pc:docMk/>
            <pc:sldMk cId="3420417303" sldId="287"/>
            <ac:picMk id="11" creationId="{F57F6109-3F46-D1E0-6A23-FEB252319C1F}"/>
          </ac:picMkLst>
        </pc:picChg>
        <pc:picChg chg="add del mod">
          <ac:chgData name="Janelle Clendenon" userId="da17313139568148" providerId="LiveId" clId="{36AB1BEB-1864-4C4E-88E9-D459FA9D2818}" dt="2022-12-10T05:20:26.577" v="203" actId="478"/>
          <ac:picMkLst>
            <pc:docMk/>
            <pc:sldMk cId="3420417303" sldId="287"/>
            <ac:picMk id="12" creationId="{4B6EBAC5-D309-CE56-E9F8-CA444FD1EE2B}"/>
          </ac:picMkLst>
        </pc:picChg>
        <pc:picChg chg="add del mod">
          <ac:chgData name="Janelle Clendenon" userId="da17313139568148" providerId="LiveId" clId="{36AB1BEB-1864-4C4E-88E9-D459FA9D2818}" dt="2022-12-13T19:32:38.163" v="332" actId="478"/>
          <ac:picMkLst>
            <pc:docMk/>
            <pc:sldMk cId="3420417303" sldId="287"/>
            <ac:picMk id="13" creationId="{48213CD4-0F83-BCB3-2793-52DEB94449EC}"/>
          </ac:picMkLst>
        </pc:picChg>
        <pc:picChg chg="add mod">
          <ac:chgData name="Janelle Clendenon" userId="da17313139568148" providerId="LiveId" clId="{36AB1BEB-1864-4C4E-88E9-D459FA9D2818}" dt="2022-12-13T19:49:31.662" v="401" actId="1076"/>
          <ac:picMkLst>
            <pc:docMk/>
            <pc:sldMk cId="3420417303" sldId="287"/>
            <ac:picMk id="14" creationId="{4D28E99C-DDFF-87DC-D937-8D7F4A3A600B}"/>
          </ac:picMkLst>
        </pc:picChg>
        <pc:picChg chg="add mod">
          <ac:chgData name="Janelle Clendenon" userId="da17313139568148" providerId="LiveId" clId="{36AB1BEB-1864-4C4E-88E9-D459FA9D2818}" dt="2022-12-13T19:49:31.662" v="401" actId="1076"/>
          <ac:picMkLst>
            <pc:docMk/>
            <pc:sldMk cId="3420417303" sldId="287"/>
            <ac:picMk id="15" creationId="{F840EB03-45AD-A498-3CC2-AD7A125ED9C5}"/>
          </ac:picMkLst>
        </pc:picChg>
        <pc:picChg chg="add mod">
          <ac:chgData name="Janelle Clendenon" userId="da17313139568148" providerId="LiveId" clId="{36AB1BEB-1864-4C4E-88E9-D459FA9D2818}" dt="2022-12-13T19:49:31.662" v="401" actId="1076"/>
          <ac:picMkLst>
            <pc:docMk/>
            <pc:sldMk cId="3420417303" sldId="287"/>
            <ac:picMk id="16" creationId="{E67155E9-6B91-5158-464D-1685FF5E2093}"/>
          </ac:picMkLst>
        </pc:picChg>
        <pc:picChg chg="add mod">
          <ac:chgData name="Janelle Clendenon" userId="da17313139568148" providerId="LiveId" clId="{36AB1BEB-1864-4C4E-88E9-D459FA9D2818}" dt="2022-12-13T19:49:31.662" v="401" actId="1076"/>
          <ac:picMkLst>
            <pc:docMk/>
            <pc:sldMk cId="3420417303" sldId="287"/>
            <ac:picMk id="17" creationId="{8BB922AB-73CC-7A9E-C82B-1EDB5F7E81D3}"/>
          </ac:picMkLst>
        </pc:picChg>
        <pc:picChg chg="add mod">
          <ac:chgData name="Janelle Clendenon" userId="da17313139568148" providerId="LiveId" clId="{36AB1BEB-1864-4C4E-88E9-D459FA9D2818}" dt="2022-12-13T19:49:31.662" v="401" actId="1076"/>
          <ac:picMkLst>
            <pc:docMk/>
            <pc:sldMk cId="3420417303" sldId="287"/>
            <ac:picMk id="18" creationId="{5901B9AD-CDA2-8A00-9AB1-B02F44BCD4AB}"/>
          </ac:picMkLst>
        </pc:picChg>
        <pc:picChg chg="add del mod">
          <ac:chgData name="Janelle Clendenon" userId="da17313139568148" providerId="LiveId" clId="{36AB1BEB-1864-4C4E-88E9-D459FA9D2818}" dt="2022-12-13T19:49:31.662" v="401" actId="1076"/>
          <ac:picMkLst>
            <pc:docMk/>
            <pc:sldMk cId="3420417303" sldId="287"/>
            <ac:picMk id="19" creationId="{655063C8-1FAB-B5A0-76F5-543A054CECCC}"/>
          </ac:picMkLst>
        </pc:picChg>
        <pc:picChg chg="add mod">
          <ac:chgData name="Janelle Clendenon" userId="da17313139568148" providerId="LiveId" clId="{36AB1BEB-1864-4C4E-88E9-D459FA9D2818}" dt="2022-12-13T19:49:31.662" v="401" actId="1076"/>
          <ac:picMkLst>
            <pc:docMk/>
            <pc:sldMk cId="3420417303" sldId="287"/>
            <ac:picMk id="20" creationId="{74AE7A58-A051-E1DE-AF0F-FFE0FACC30DC}"/>
          </ac:picMkLst>
        </pc:picChg>
        <pc:picChg chg="add mod">
          <ac:chgData name="Janelle Clendenon" userId="da17313139568148" providerId="LiveId" clId="{36AB1BEB-1864-4C4E-88E9-D459FA9D2818}" dt="2022-12-13T19:49:31.662" v="401" actId="1076"/>
          <ac:picMkLst>
            <pc:docMk/>
            <pc:sldMk cId="3420417303" sldId="287"/>
            <ac:picMk id="21" creationId="{9977BFA0-1679-33E6-785C-43EB39E61BBD}"/>
          </ac:picMkLst>
        </pc:picChg>
        <pc:picChg chg="add mod">
          <ac:chgData name="Janelle Clendenon" userId="da17313139568148" providerId="LiveId" clId="{36AB1BEB-1864-4C4E-88E9-D459FA9D2818}" dt="2022-12-13T19:49:31.662" v="401" actId="1076"/>
          <ac:picMkLst>
            <pc:docMk/>
            <pc:sldMk cId="3420417303" sldId="287"/>
            <ac:picMk id="22" creationId="{6F094080-1D42-91DD-8FCC-4B48846A7411}"/>
          </ac:picMkLst>
        </pc:picChg>
        <pc:picChg chg="add del mod ord">
          <ac:chgData name="Janelle Clendenon" userId="da17313139568148" providerId="LiveId" clId="{36AB1BEB-1864-4C4E-88E9-D459FA9D2818}" dt="2022-12-13T19:32:22.575" v="328" actId="478"/>
          <ac:picMkLst>
            <pc:docMk/>
            <pc:sldMk cId="3420417303" sldId="287"/>
            <ac:picMk id="23" creationId="{3A2EF951-5B7B-1C9E-BEDC-42C87F83C066}"/>
          </ac:picMkLst>
        </pc:picChg>
        <pc:picChg chg="add del mod ord">
          <ac:chgData name="Janelle Clendenon" userId="da17313139568148" providerId="LiveId" clId="{36AB1BEB-1864-4C4E-88E9-D459FA9D2818}" dt="2022-12-13T19:32:23.485" v="329" actId="478"/>
          <ac:picMkLst>
            <pc:docMk/>
            <pc:sldMk cId="3420417303" sldId="287"/>
            <ac:picMk id="24" creationId="{8991E2FA-86D0-2F0B-922D-A3AB7218BC00}"/>
          </ac:picMkLst>
        </pc:picChg>
        <pc:picChg chg="add mod">
          <ac:chgData name="Janelle Clendenon" userId="da17313139568148" providerId="LiveId" clId="{36AB1BEB-1864-4C4E-88E9-D459FA9D2818}" dt="2022-12-13T19:53:14.264" v="415" actId="1076"/>
          <ac:picMkLst>
            <pc:docMk/>
            <pc:sldMk cId="3420417303" sldId="287"/>
            <ac:picMk id="26" creationId="{FDC9F1B2-5395-52CB-096A-75520719472C}"/>
          </ac:picMkLst>
        </pc:picChg>
        <pc:picChg chg="add mod">
          <ac:chgData name="Janelle Clendenon" userId="da17313139568148" providerId="LiveId" clId="{36AB1BEB-1864-4C4E-88E9-D459FA9D2818}" dt="2022-12-13T19:49:40.137" v="402" actId="1076"/>
          <ac:picMkLst>
            <pc:docMk/>
            <pc:sldMk cId="3420417303" sldId="287"/>
            <ac:picMk id="27" creationId="{FFE2384F-674B-40A2-D646-535C753009F5}"/>
          </ac:picMkLst>
        </pc:picChg>
        <pc:picChg chg="add mod modCrop">
          <ac:chgData name="Janelle Clendenon" userId="da17313139568148" providerId="LiveId" clId="{36AB1BEB-1864-4C4E-88E9-D459FA9D2818}" dt="2022-12-13T19:51:20.543" v="410" actId="1076"/>
          <ac:picMkLst>
            <pc:docMk/>
            <pc:sldMk cId="3420417303" sldId="287"/>
            <ac:picMk id="28" creationId="{05D83516-D9FD-F680-2A1E-1F2EA9449323}"/>
          </ac:picMkLst>
        </pc:picChg>
        <pc:picChg chg="add mod modCrop">
          <ac:chgData name="Janelle Clendenon" userId="da17313139568148" providerId="LiveId" clId="{36AB1BEB-1864-4C4E-88E9-D459FA9D2818}" dt="2022-12-13T19:53:06.830" v="414" actId="1076"/>
          <ac:picMkLst>
            <pc:docMk/>
            <pc:sldMk cId="3420417303" sldId="287"/>
            <ac:picMk id="29" creationId="{1557A7F9-CAF3-61BD-F5C0-ACEC116DE60C}"/>
          </ac:picMkLst>
        </pc:picChg>
        <pc:picChg chg="add mod modCrop">
          <ac:chgData name="Janelle Clendenon" userId="da17313139568148" providerId="LiveId" clId="{36AB1BEB-1864-4C4E-88E9-D459FA9D2818}" dt="2022-12-13T19:54:41.523" v="423" actId="1076"/>
          <ac:picMkLst>
            <pc:docMk/>
            <pc:sldMk cId="3420417303" sldId="287"/>
            <ac:picMk id="30" creationId="{154A3BEF-946B-0E03-9D18-934D5676FC24}"/>
          </ac:picMkLst>
        </pc:picChg>
        <pc:picChg chg="add mod modCrop">
          <ac:chgData name="Janelle Clendenon" userId="da17313139568148" providerId="LiveId" clId="{36AB1BEB-1864-4C4E-88E9-D459FA9D2818}" dt="2022-12-13T19:53:59.661" v="421" actId="18131"/>
          <ac:picMkLst>
            <pc:docMk/>
            <pc:sldMk cId="3420417303" sldId="287"/>
            <ac:picMk id="31" creationId="{1223F273-D5D5-623D-4239-1E3639050C08}"/>
          </ac:picMkLst>
        </pc:picChg>
        <pc:picChg chg="add mod modCrop">
          <ac:chgData name="Janelle Clendenon" userId="da17313139568148" providerId="LiveId" clId="{36AB1BEB-1864-4C4E-88E9-D459FA9D2818}" dt="2022-12-13T19:55:12.185" v="426" actId="18131"/>
          <ac:picMkLst>
            <pc:docMk/>
            <pc:sldMk cId="3420417303" sldId="287"/>
            <ac:picMk id="32" creationId="{6D42D505-349E-F551-248C-F32BC10C710E}"/>
          </ac:picMkLst>
        </pc:picChg>
        <pc:picChg chg="add mod modCrop">
          <ac:chgData name="Janelle Clendenon" userId="da17313139568148" providerId="LiveId" clId="{36AB1BEB-1864-4C4E-88E9-D459FA9D2818}" dt="2022-12-13T19:56:06.294" v="431" actId="1076"/>
          <ac:picMkLst>
            <pc:docMk/>
            <pc:sldMk cId="3420417303" sldId="287"/>
            <ac:picMk id="33" creationId="{1C78B5A9-E290-A452-D643-7D701637239A}"/>
          </ac:picMkLst>
        </pc:picChg>
        <pc:picChg chg="add mod modCrop">
          <ac:chgData name="Janelle Clendenon" userId="da17313139568148" providerId="LiveId" clId="{36AB1BEB-1864-4C4E-88E9-D459FA9D2818}" dt="2022-12-13T19:56:33.076" v="434" actId="18131"/>
          <ac:picMkLst>
            <pc:docMk/>
            <pc:sldMk cId="3420417303" sldId="287"/>
            <ac:picMk id="34" creationId="{FA2849EC-2E3F-13BD-AA73-F3596D446975}"/>
          </ac:picMkLst>
        </pc:picChg>
        <pc:picChg chg="add mod modCrop">
          <ac:chgData name="Janelle Clendenon" userId="da17313139568148" providerId="LiveId" clId="{36AB1BEB-1864-4C4E-88E9-D459FA9D2818}" dt="2022-12-13T19:57:11.742" v="438" actId="1076"/>
          <ac:picMkLst>
            <pc:docMk/>
            <pc:sldMk cId="3420417303" sldId="287"/>
            <ac:picMk id="35" creationId="{0C3F0A76-FD0E-DB56-B3FE-EA3F71DBBCBC}"/>
          </ac:picMkLst>
        </pc:picChg>
        <pc:picChg chg="add mod modCrop">
          <ac:chgData name="Janelle Clendenon" userId="da17313139568148" providerId="LiveId" clId="{36AB1BEB-1864-4C4E-88E9-D459FA9D2818}" dt="2022-12-13T19:58:01.354" v="441" actId="18131"/>
          <ac:picMkLst>
            <pc:docMk/>
            <pc:sldMk cId="3420417303" sldId="287"/>
            <ac:picMk id="36" creationId="{17B421AB-CC83-3269-3C3E-F625DCB359CA}"/>
          </ac:picMkLst>
        </pc:picChg>
        <pc:picChg chg="add mod modCrop">
          <ac:chgData name="Janelle Clendenon" userId="da17313139568148" providerId="LiveId" clId="{36AB1BEB-1864-4C4E-88E9-D459FA9D2818}" dt="2022-12-13T19:58:47.377" v="445" actId="1076"/>
          <ac:picMkLst>
            <pc:docMk/>
            <pc:sldMk cId="3420417303" sldId="287"/>
            <ac:picMk id="37" creationId="{C07C5E41-431F-FE16-88E1-B199C485C37A}"/>
          </ac:picMkLst>
        </pc:picChg>
        <pc:picChg chg="mod">
          <ac:chgData name="Janelle Clendenon" userId="da17313139568148" providerId="LiveId" clId="{36AB1BEB-1864-4C4E-88E9-D459FA9D2818}" dt="2022-12-13T19:49:31.662" v="401" actId="1076"/>
          <ac:picMkLst>
            <pc:docMk/>
            <pc:sldMk cId="3420417303" sldId="287"/>
            <ac:picMk id="1027" creationId="{35113D40-8972-E182-D94D-F55FAB8AD0B6}"/>
          </ac:picMkLst>
        </pc:picChg>
        <pc:picChg chg="mod">
          <ac:chgData name="Janelle Clendenon" userId="da17313139568148" providerId="LiveId" clId="{36AB1BEB-1864-4C4E-88E9-D459FA9D2818}" dt="2022-12-13T19:49:31.662" v="401" actId="1076"/>
          <ac:picMkLst>
            <pc:docMk/>
            <pc:sldMk cId="3420417303" sldId="287"/>
            <ac:picMk id="1028" creationId="{9BBA34C4-5671-739D-46C9-67CA1222C029}"/>
          </ac:picMkLst>
        </pc:picChg>
        <pc:picChg chg="add del mod topLvl">
          <ac:chgData name="Janelle Clendenon" userId="da17313139568148" providerId="LiveId" clId="{36AB1BEB-1864-4C4E-88E9-D459FA9D2818}" dt="2022-12-13T19:34:28.459" v="354" actId="478"/>
          <ac:picMkLst>
            <pc:docMk/>
            <pc:sldMk cId="3420417303" sldId="287"/>
            <ac:picMk id="1029" creationId="{25F5B232-E21A-C5FA-B18B-BE3204F74680}"/>
          </ac:picMkLst>
        </pc:picChg>
        <pc:picChg chg="add mod topLvl">
          <ac:chgData name="Janelle Clendenon" userId="da17313139568148" providerId="LiveId" clId="{36AB1BEB-1864-4C4E-88E9-D459FA9D2818}" dt="2022-12-13T19:49:31.662" v="401" actId="1076"/>
          <ac:picMkLst>
            <pc:docMk/>
            <pc:sldMk cId="3420417303" sldId="287"/>
            <ac:picMk id="1030" creationId="{F94E9A29-7F9E-D086-0B16-B60CAB9751DB}"/>
          </ac:picMkLst>
        </pc:picChg>
        <pc:picChg chg="add mod topLvl">
          <ac:chgData name="Janelle Clendenon" userId="da17313139568148" providerId="LiveId" clId="{36AB1BEB-1864-4C4E-88E9-D459FA9D2818}" dt="2022-12-13T19:49:31.662" v="401" actId="1076"/>
          <ac:picMkLst>
            <pc:docMk/>
            <pc:sldMk cId="3420417303" sldId="287"/>
            <ac:picMk id="1031" creationId="{7D0A4672-3875-BF60-B7C7-7A5CAB0A40A6}"/>
          </ac:picMkLst>
        </pc:picChg>
        <pc:picChg chg="add mod topLvl">
          <ac:chgData name="Janelle Clendenon" userId="da17313139568148" providerId="LiveId" clId="{36AB1BEB-1864-4C4E-88E9-D459FA9D2818}" dt="2022-12-13T19:49:31.662" v="401" actId="1076"/>
          <ac:picMkLst>
            <pc:docMk/>
            <pc:sldMk cId="3420417303" sldId="287"/>
            <ac:picMk id="1032" creationId="{5620B60E-25BA-4493-7082-6505CCD4AFDE}"/>
          </ac:picMkLst>
        </pc:picChg>
        <pc:picChg chg="mod">
          <ac:chgData name="Janelle Clendenon" userId="da17313139568148" providerId="LiveId" clId="{36AB1BEB-1864-4C4E-88E9-D459FA9D2818}" dt="2022-12-13T19:35:59.455" v="356"/>
          <ac:picMkLst>
            <pc:docMk/>
            <pc:sldMk cId="3420417303" sldId="287"/>
            <ac:picMk id="1036" creationId="{5C9595AD-4D5B-E5E8-C033-C5E498614656}"/>
          </ac:picMkLst>
        </pc:picChg>
        <pc:picChg chg="mod">
          <ac:chgData name="Janelle Clendenon" userId="da17313139568148" providerId="LiveId" clId="{36AB1BEB-1864-4C4E-88E9-D459FA9D2818}" dt="2022-12-13T19:35:59.455" v="356"/>
          <ac:picMkLst>
            <pc:docMk/>
            <pc:sldMk cId="3420417303" sldId="287"/>
            <ac:picMk id="1037" creationId="{F07BE423-364A-25FF-2B2B-85691A07E1CF}"/>
          </ac:picMkLst>
        </pc:picChg>
      </pc:sldChg>
      <pc:sldChg chg="addSp delSp modSp add mod delAnim modAnim">
        <pc:chgData name="Janelle Clendenon" userId="da17313139568148" providerId="LiveId" clId="{36AB1BEB-1864-4C4E-88E9-D459FA9D2818}" dt="2022-12-17T01:40:45.957" v="2029" actId="1076"/>
        <pc:sldMkLst>
          <pc:docMk/>
          <pc:sldMk cId="1240407575" sldId="288"/>
        </pc:sldMkLst>
        <pc:spChg chg="mod">
          <ac:chgData name="Janelle Clendenon" userId="da17313139568148" providerId="LiveId" clId="{36AB1BEB-1864-4C4E-88E9-D459FA9D2818}" dt="2022-12-13T20:17:50.303" v="833"/>
          <ac:spMkLst>
            <pc:docMk/>
            <pc:sldMk cId="1240407575" sldId="288"/>
            <ac:spMk id="2" creationId="{384DDA08-A0AD-4B27-A93D-F8AD51650B8F}"/>
          </ac:spMkLst>
        </pc:spChg>
        <pc:spChg chg="add del mod">
          <ac:chgData name="Janelle Clendenon" userId="da17313139568148" providerId="LiveId" clId="{36AB1BEB-1864-4C4E-88E9-D459FA9D2818}" dt="2022-12-13T20:10:42.253" v="800" actId="478"/>
          <ac:spMkLst>
            <pc:docMk/>
            <pc:sldMk cId="1240407575" sldId="288"/>
            <ac:spMk id="4" creationId="{6C719D4A-FF4D-09F9-231F-9261366ED168}"/>
          </ac:spMkLst>
        </pc:spChg>
        <pc:spChg chg="add mod">
          <ac:chgData name="Janelle Clendenon" userId="da17313139568148" providerId="LiveId" clId="{36AB1BEB-1864-4C4E-88E9-D459FA9D2818}" dt="2022-12-17T01:40:24.199" v="2026" actId="2085"/>
          <ac:spMkLst>
            <pc:docMk/>
            <pc:sldMk cId="1240407575" sldId="288"/>
            <ac:spMk id="4" creationId="{A74A553C-5567-A799-7A7B-CE79834F8620}"/>
          </ac:spMkLst>
        </pc:spChg>
        <pc:spChg chg="add del mod">
          <ac:chgData name="Janelle Clendenon" userId="da17313139568148" providerId="LiveId" clId="{36AB1BEB-1864-4C4E-88E9-D459FA9D2818}" dt="2022-12-17T01:40:39.411" v="2028" actId="478"/>
          <ac:spMkLst>
            <pc:docMk/>
            <pc:sldMk cId="1240407575" sldId="288"/>
            <ac:spMk id="5" creationId="{52777A27-95E4-9519-7244-151B714D917D}"/>
          </ac:spMkLst>
        </pc:spChg>
        <pc:spChg chg="add mod">
          <ac:chgData name="Janelle Clendenon" userId="da17313139568148" providerId="LiveId" clId="{36AB1BEB-1864-4C4E-88E9-D459FA9D2818}" dt="2022-12-17T01:40:15.550" v="2025" actId="164"/>
          <ac:spMkLst>
            <pc:docMk/>
            <pc:sldMk cId="1240407575" sldId="288"/>
            <ac:spMk id="6" creationId="{94786157-BB57-7E3F-40FE-C634EC7C76B0}"/>
          </ac:spMkLst>
        </pc:spChg>
        <pc:spChg chg="mod">
          <ac:chgData name="Janelle Clendenon" userId="da17313139568148" providerId="LiveId" clId="{36AB1BEB-1864-4C4E-88E9-D459FA9D2818}" dt="2022-12-13T20:18:57.050" v="835" actId="1076"/>
          <ac:spMkLst>
            <pc:docMk/>
            <pc:sldMk cId="1240407575" sldId="288"/>
            <ac:spMk id="7" creationId="{70212E74-2AB1-AE9D-9809-EC4BDC650173}"/>
          </ac:spMkLst>
        </pc:spChg>
        <pc:spChg chg="mod">
          <ac:chgData name="Janelle Clendenon" userId="da17313139568148" providerId="LiveId" clId="{36AB1BEB-1864-4C4E-88E9-D459FA9D2818}" dt="2022-12-13T20:17:50.303" v="833"/>
          <ac:spMkLst>
            <pc:docMk/>
            <pc:sldMk cId="1240407575" sldId="288"/>
            <ac:spMk id="10" creationId="{0B124089-5590-420A-ACB3-540F184299B1}"/>
          </ac:spMkLst>
        </pc:spChg>
        <pc:spChg chg="mod">
          <ac:chgData name="Janelle Clendenon" userId="da17313139568148" providerId="LiveId" clId="{36AB1BEB-1864-4C4E-88E9-D459FA9D2818}" dt="2022-12-13T20:18:57.050" v="835" actId="1076"/>
          <ac:spMkLst>
            <pc:docMk/>
            <pc:sldMk cId="1240407575" sldId="288"/>
            <ac:spMk id="11" creationId="{1BB5B62B-EB5C-5A78-706C-6E00B2B47B83}"/>
          </ac:spMkLst>
        </pc:spChg>
        <pc:grpChg chg="mod">
          <ac:chgData name="Janelle Clendenon" userId="da17313139568148" providerId="LiveId" clId="{36AB1BEB-1864-4C4E-88E9-D459FA9D2818}" dt="2022-12-13T20:17:50.303" v="833"/>
          <ac:grpSpMkLst>
            <pc:docMk/>
            <pc:sldMk cId="1240407575" sldId="288"/>
            <ac:grpSpMk id="1" creationId="{00000000-0000-0000-0000-000000000000}"/>
          </ac:grpSpMkLst>
        </pc:grpChg>
        <pc:grpChg chg="mod">
          <ac:chgData name="Janelle Clendenon" userId="da17313139568148" providerId="LiveId" clId="{36AB1BEB-1864-4C4E-88E9-D459FA9D2818}" dt="2022-12-13T20:17:50.303" v="833"/>
          <ac:grpSpMkLst>
            <pc:docMk/>
            <pc:sldMk cId="1240407575" sldId="288"/>
            <ac:grpSpMk id="3" creationId="{CEC72834-1D7A-CAD0-3558-BB44DABDF2BC}"/>
          </ac:grpSpMkLst>
        </pc:grpChg>
        <pc:grpChg chg="add del mod">
          <ac:chgData name="Janelle Clendenon" userId="da17313139568148" providerId="LiveId" clId="{36AB1BEB-1864-4C4E-88E9-D459FA9D2818}" dt="2022-12-13T20:18:59.543" v="836" actId="478"/>
          <ac:grpSpMkLst>
            <pc:docMk/>
            <pc:sldMk cId="1240407575" sldId="288"/>
            <ac:grpSpMk id="6" creationId="{8EBF68DC-ED55-DCE3-CAF6-76623E282B27}"/>
          </ac:grpSpMkLst>
        </pc:grpChg>
        <pc:grpChg chg="add mod">
          <ac:chgData name="Janelle Clendenon" userId="da17313139568148" providerId="LiveId" clId="{36AB1BEB-1864-4C4E-88E9-D459FA9D2818}" dt="2022-12-17T01:40:45.957" v="2029" actId="1076"/>
          <ac:grpSpMkLst>
            <pc:docMk/>
            <pc:sldMk cId="1240407575" sldId="288"/>
            <ac:grpSpMk id="7" creationId="{4D5F403F-C68B-8F29-BBEB-466EFA76856D}"/>
          </ac:grpSpMkLst>
        </pc:grpChg>
        <pc:grpChg chg="mod">
          <ac:chgData name="Janelle Clendenon" userId="da17313139568148" providerId="LiveId" clId="{36AB1BEB-1864-4C4E-88E9-D459FA9D2818}" dt="2022-12-13T20:17:50.303" v="833"/>
          <ac:grpSpMkLst>
            <pc:docMk/>
            <pc:sldMk cId="1240407575" sldId="288"/>
            <ac:grpSpMk id="8" creationId="{4F55A3A9-3AC3-1E79-9D0F-58E4C433EE59}"/>
          </ac:grpSpMkLst>
        </pc:grpChg>
        <pc:grpChg chg="mod">
          <ac:chgData name="Janelle Clendenon" userId="da17313139568148" providerId="LiveId" clId="{36AB1BEB-1864-4C4E-88E9-D459FA9D2818}" dt="2022-12-13T20:18:57.050" v="835" actId="1076"/>
          <ac:grpSpMkLst>
            <pc:docMk/>
            <pc:sldMk cId="1240407575" sldId="288"/>
            <ac:grpSpMk id="9" creationId="{9B799720-67D8-50FE-9281-800D950EB466}"/>
          </ac:grpSpMkLst>
        </pc:grpChg>
        <pc:grpChg chg="add mod">
          <ac:chgData name="Janelle Clendenon" userId="da17313139568148" providerId="LiveId" clId="{36AB1BEB-1864-4C4E-88E9-D459FA9D2818}" dt="2022-12-13T20:20:01.144" v="846" actId="1076"/>
          <ac:grpSpMkLst>
            <pc:docMk/>
            <pc:sldMk cId="1240407575" sldId="288"/>
            <ac:grpSpMk id="23" creationId="{C7536BC0-3A93-5C6C-28FD-BAB8C128F93B}"/>
          </ac:grpSpMkLst>
        </pc:grpChg>
        <pc:picChg chg="add mod">
          <ac:chgData name="Janelle Clendenon" userId="da17313139568148" providerId="LiveId" clId="{36AB1BEB-1864-4C4E-88E9-D459FA9D2818}" dt="2022-12-13T20:20:01.144" v="846" actId="1076"/>
          <ac:picMkLst>
            <pc:docMk/>
            <pc:sldMk cId="1240407575" sldId="288"/>
            <ac:picMk id="12" creationId="{42F015DC-8748-93BE-9B79-C0727037D939}"/>
          </ac:picMkLst>
        </pc:picChg>
        <pc:picChg chg="add mod">
          <ac:chgData name="Janelle Clendenon" userId="da17313139568148" providerId="LiveId" clId="{36AB1BEB-1864-4C4E-88E9-D459FA9D2818}" dt="2022-12-13T20:20:01.144" v="846" actId="1076"/>
          <ac:picMkLst>
            <pc:docMk/>
            <pc:sldMk cId="1240407575" sldId="288"/>
            <ac:picMk id="13" creationId="{28B26D94-8581-98B8-8304-74E6D645ACEF}"/>
          </ac:picMkLst>
        </pc:picChg>
        <pc:picChg chg="mod">
          <ac:chgData name="Janelle Clendenon" userId="da17313139568148" providerId="LiveId" clId="{36AB1BEB-1864-4C4E-88E9-D459FA9D2818}" dt="2022-12-13T20:17:50.303" v="833"/>
          <ac:picMkLst>
            <pc:docMk/>
            <pc:sldMk cId="1240407575" sldId="288"/>
            <ac:picMk id="14" creationId="{4D28E99C-DDFF-87DC-D937-8D7F4A3A600B}"/>
          </ac:picMkLst>
        </pc:picChg>
        <pc:picChg chg="mod">
          <ac:chgData name="Janelle Clendenon" userId="da17313139568148" providerId="LiveId" clId="{36AB1BEB-1864-4C4E-88E9-D459FA9D2818}" dt="2022-12-13T20:17:50.303" v="833"/>
          <ac:picMkLst>
            <pc:docMk/>
            <pc:sldMk cId="1240407575" sldId="288"/>
            <ac:picMk id="15" creationId="{F840EB03-45AD-A498-3CC2-AD7A125ED9C5}"/>
          </ac:picMkLst>
        </pc:picChg>
        <pc:picChg chg="mod">
          <ac:chgData name="Janelle Clendenon" userId="da17313139568148" providerId="LiveId" clId="{36AB1BEB-1864-4C4E-88E9-D459FA9D2818}" dt="2022-12-13T20:17:50.303" v="833"/>
          <ac:picMkLst>
            <pc:docMk/>
            <pc:sldMk cId="1240407575" sldId="288"/>
            <ac:picMk id="16" creationId="{E67155E9-6B91-5158-464D-1685FF5E2093}"/>
          </ac:picMkLst>
        </pc:picChg>
        <pc:picChg chg="mod">
          <ac:chgData name="Janelle Clendenon" userId="da17313139568148" providerId="LiveId" clId="{36AB1BEB-1864-4C4E-88E9-D459FA9D2818}" dt="2022-12-13T20:17:50.303" v="833"/>
          <ac:picMkLst>
            <pc:docMk/>
            <pc:sldMk cId="1240407575" sldId="288"/>
            <ac:picMk id="17" creationId="{8BB922AB-73CC-7A9E-C82B-1EDB5F7E81D3}"/>
          </ac:picMkLst>
        </pc:picChg>
        <pc:picChg chg="mod">
          <ac:chgData name="Janelle Clendenon" userId="da17313139568148" providerId="LiveId" clId="{36AB1BEB-1864-4C4E-88E9-D459FA9D2818}" dt="2022-12-13T20:17:50.303" v="833"/>
          <ac:picMkLst>
            <pc:docMk/>
            <pc:sldMk cId="1240407575" sldId="288"/>
            <ac:picMk id="18" creationId="{5901B9AD-CDA2-8A00-9AB1-B02F44BCD4AB}"/>
          </ac:picMkLst>
        </pc:picChg>
        <pc:picChg chg="mod">
          <ac:chgData name="Janelle Clendenon" userId="da17313139568148" providerId="LiveId" clId="{36AB1BEB-1864-4C4E-88E9-D459FA9D2818}" dt="2022-12-13T20:17:50.303" v="833"/>
          <ac:picMkLst>
            <pc:docMk/>
            <pc:sldMk cId="1240407575" sldId="288"/>
            <ac:picMk id="19" creationId="{655063C8-1FAB-B5A0-76F5-543A054CECCC}"/>
          </ac:picMkLst>
        </pc:picChg>
        <pc:picChg chg="mod">
          <ac:chgData name="Janelle Clendenon" userId="da17313139568148" providerId="LiveId" clId="{36AB1BEB-1864-4C4E-88E9-D459FA9D2818}" dt="2022-12-13T20:17:50.303" v="833"/>
          <ac:picMkLst>
            <pc:docMk/>
            <pc:sldMk cId="1240407575" sldId="288"/>
            <ac:picMk id="20" creationId="{74AE7A58-A051-E1DE-AF0F-FFE0FACC30DC}"/>
          </ac:picMkLst>
        </pc:picChg>
        <pc:picChg chg="mod">
          <ac:chgData name="Janelle Clendenon" userId="da17313139568148" providerId="LiveId" clId="{36AB1BEB-1864-4C4E-88E9-D459FA9D2818}" dt="2022-12-13T20:17:50.303" v="833"/>
          <ac:picMkLst>
            <pc:docMk/>
            <pc:sldMk cId="1240407575" sldId="288"/>
            <ac:picMk id="21" creationId="{9977BFA0-1679-33E6-785C-43EB39E61BBD}"/>
          </ac:picMkLst>
        </pc:picChg>
        <pc:picChg chg="mod">
          <ac:chgData name="Janelle Clendenon" userId="da17313139568148" providerId="LiveId" clId="{36AB1BEB-1864-4C4E-88E9-D459FA9D2818}" dt="2022-12-13T20:17:50.303" v="833"/>
          <ac:picMkLst>
            <pc:docMk/>
            <pc:sldMk cId="1240407575" sldId="288"/>
            <ac:picMk id="22" creationId="{6F094080-1D42-91DD-8FCC-4B48846A7411}"/>
          </ac:picMkLst>
        </pc:picChg>
        <pc:picChg chg="mod">
          <ac:chgData name="Janelle Clendenon" userId="da17313139568148" providerId="LiveId" clId="{36AB1BEB-1864-4C4E-88E9-D459FA9D2818}" dt="2022-12-13T20:17:50.303" v="833"/>
          <ac:picMkLst>
            <pc:docMk/>
            <pc:sldMk cId="1240407575" sldId="288"/>
            <ac:picMk id="26" creationId="{FDC9F1B2-5395-52CB-096A-75520719472C}"/>
          </ac:picMkLst>
        </pc:picChg>
        <pc:picChg chg="del">
          <ac:chgData name="Janelle Clendenon" userId="da17313139568148" providerId="LiveId" clId="{36AB1BEB-1864-4C4E-88E9-D459FA9D2818}" dt="2022-12-13T20:05:38.515" v="486" actId="478"/>
          <ac:picMkLst>
            <pc:docMk/>
            <pc:sldMk cId="1240407575" sldId="288"/>
            <ac:picMk id="27" creationId="{FFE2384F-674B-40A2-D646-535C753009F5}"/>
          </ac:picMkLst>
        </pc:picChg>
        <pc:picChg chg="del">
          <ac:chgData name="Janelle Clendenon" userId="da17313139568148" providerId="LiveId" clId="{36AB1BEB-1864-4C4E-88E9-D459FA9D2818}" dt="2022-12-13T20:05:39.344" v="487" actId="478"/>
          <ac:picMkLst>
            <pc:docMk/>
            <pc:sldMk cId="1240407575" sldId="288"/>
            <ac:picMk id="28" creationId="{05D83516-D9FD-F680-2A1E-1F2EA9449323}"/>
          </ac:picMkLst>
        </pc:picChg>
        <pc:picChg chg="mod">
          <ac:chgData name="Janelle Clendenon" userId="da17313139568148" providerId="LiveId" clId="{36AB1BEB-1864-4C4E-88E9-D459FA9D2818}" dt="2022-12-13T20:17:50.303" v="833"/>
          <ac:picMkLst>
            <pc:docMk/>
            <pc:sldMk cId="1240407575" sldId="288"/>
            <ac:picMk id="29" creationId="{1557A7F9-CAF3-61BD-F5C0-ACEC116DE60C}"/>
          </ac:picMkLst>
        </pc:picChg>
        <pc:picChg chg="mod">
          <ac:chgData name="Janelle Clendenon" userId="da17313139568148" providerId="LiveId" clId="{36AB1BEB-1864-4C4E-88E9-D459FA9D2818}" dt="2022-12-13T20:17:50.303" v="833"/>
          <ac:picMkLst>
            <pc:docMk/>
            <pc:sldMk cId="1240407575" sldId="288"/>
            <ac:picMk id="30" creationId="{154A3BEF-946B-0E03-9D18-934D5676FC24}"/>
          </ac:picMkLst>
        </pc:picChg>
        <pc:picChg chg="del">
          <ac:chgData name="Janelle Clendenon" userId="da17313139568148" providerId="LiveId" clId="{36AB1BEB-1864-4C4E-88E9-D459FA9D2818}" dt="2022-12-13T20:05:40.239" v="488" actId="478"/>
          <ac:picMkLst>
            <pc:docMk/>
            <pc:sldMk cId="1240407575" sldId="288"/>
            <ac:picMk id="31" creationId="{1223F273-D5D5-623D-4239-1E3639050C08}"/>
          </ac:picMkLst>
        </pc:picChg>
        <pc:picChg chg="del">
          <ac:chgData name="Janelle Clendenon" userId="da17313139568148" providerId="LiveId" clId="{36AB1BEB-1864-4C4E-88E9-D459FA9D2818}" dt="2022-12-13T20:05:41.148" v="489" actId="478"/>
          <ac:picMkLst>
            <pc:docMk/>
            <pc:sldMk cId="1240407575" sldId="288"/>
            <ac:picMk id="32" creationId="{6D42D505-349E-F551-248C-F32BC10C710E}"/>
          </ac:picMkLst>
        </pc:picChg>
        <pc:picChg chg="mod">
          <ac:chgData name="Janelle Clendenon" userId="da17313139568148" providerId="LiveId" clId="{36AB1BEB-1864-4C4E-88E9-D459FA9D2818}" dt="2022-12-13T20:17:50.303" v="833"/>
          <ac:picMkLst>
            <pc:docMk/>
            <pc:sldMk cId="1240407575" sldId="288"/>
            <ac:picMk id="33" creationId="{1C78B5A9-E290-A452-D643-7D701637239A}"/>
          </ac:picMkLst>
        </pc:picChg>
        <pc:picChg chg="del">
          <ac:chgData name="Janelle Clendenon" userId="da17313139568148" providerId="LiveId" clId="{36AB1BEB-1864-4C4E-88E9-D459FA9D2818}" dt="2022-12-13T20:05:41.977" v="490" actId="478"/>
          <ac:picMkLst>
            <pc:docMk/>
            <pc:sldMk cId="1240407575" sldId="288"/>
            <ac:picMk id="34" creationId="{FA2849EC-2E3F-13BD-AA73-F3596D446975}"/>
          </ac:picMkLst>
        </pc:picChg>
        <pc:picChg chg="mod">
          <ac:chgData name="Janelle Clendenon" userId="da17313139568148" providerId="LiveId" clId="{36AB1BEB-1864-4C4E-88E9-D459FA9D2818}" dt="2022-12-13T20:17:50.303" v="833"/>
          <ac:picMkLst>
            <pc:docMk/>
            <pc:sldMk cId="1240407575" sldId="288"/>
            <ac:picMk id="35" creationId="{0C3F0A76-FD0E-DB56-B3FE-EA3F71DBBCBC}"/>
          </ac:picMkLst>
        </pc:picChg>
        <pc:picChg chg="del">
          <ac:chgData name="Janelle Clendenon" userId="da17313139568148" providerId="LiveId" clId="{36AB1BEB-1864-4C4E-88E9-D459FA9D2818}" dt="2022-12-13T20:05:43.163" v="491" actId="478"/>
          <ac:picMkLst>
            <pc:docMk/>
            <pc:sldMk cId="1240407575" sldId="288"/>
            <ac:picMk id="36" creationId="{17B421AB-CC83-3269-3C3E-F625DCB359CA}"/>
          </ac:picMkLst>
        </pc:picChg>
        <pc:picChg chg="mod">
          <ac:chgData name="Janelle Clendenon" userId="da17313139568148" providerId="LiveId" clId="{36AB1BEB-1864-4C4E-88E9-D459FA9D2818}" dt="2022-12-13T20:17:50.303" v="833"/>
          <ac:picMkLst>
            <pc:docMk/>
            <pc:sldMk cId="1240407575" sldId="288"/>
            <ac:picMk id="37" creationId="{C07C5E41-431F-FE16-88E1-B199C485C37A}"/>
          </ac:picMkLst>
        </pc:picChg>
        <pc:picChg chg="mod">
          <ac:chgData name="Janelle Clendenon" userId="da17313139568148" providerId="LiveId" clId="{36AB1BEB-1864-4C4E-88E9-D459FA9D2818}" dt="2022-12-13T20:17:50.303" v="833"/>
          <ac:picMkLst>
            <pc:docMk/>
            <pc:sldMk cId="1240407575" sldId="288"/>
            <ac:picMk id="1027" creationId="{35113D40-8972-E182-D94D-F55FAB8AD0B6}"/>
          </ac:picMkLst>
        </pc:picChg>
        <pc:picChg chg="mod">
          <ac:chgData name="Janelle Clendenon" userId="da17313139568148" providerId="LiveId" clId="{36AB1BEB-1864-4C4E-88E9-D459FA9D2818}" dt="2022-12-13T20:17:50.303" v="833"/>
          <ac:picMkLst>
            <pc:docMk/>
            <pc:sldMk cId="1240407575" sldId="288"/>
            <ac:picMk id="1028" creationId="{9BBA34C4-5671-739D-46C9-67CA1222C029}"/>
          </ac:picMkLst>
        </pc:picChg>
        <pc:picChg chg="mod">
          <ac:chgData name="Janelle Clendenon" userId="da17313139568148" providerId="LiveId" clId="{36AB1BEB-1864-4C4E-88E9-D459FA9D2818}" dt="2022-12-13T20:17:50.303" v="833"/>
          <ac:picMkLst>
            <pc:docMk/>
            <pc:sldMk cId="1240407575" sldId="288"/>
            <ac:picMk id="1030" creationId="{F94E9A29-7F9E-D086-0B16-B60CAB9751DB}"/>
          </ac:picMkLst>
        </pc:picChg>
        <pc:picChg chg="mod">
          <ac:chgData name="Janelle Clendenon" userId="da17313139568148" providerId="LiveId" clId="{36AB1BEB-1864-4C4E-88E9-D459FA9D2818}" dt="2022-12-13T20:17:50.303" v="833"/>
          <ac:picMkLst>
            <pc:docMk/>
            <pc:sldMk cId="1240407575" sldId="288"/>
            <ac:picMk id="1031" creationId="{7D0A4672-3875-BF60-B7C7-7A5CAB0A40A6}"/>
          </ac:picMkLst>
        </pc:picChg>
        <pc:picChg chg="mod">
          <ac:chgData name="Janelle Clendenon" userId="da17313139568148" providerId="LiveId" clId="{36AB1BEB-1864-4C4E-88E9-D459FA9D2818}" dt="2022-12-13T20:17:50.303" v="833"/>
          <ac:picMkLst>
            <pc:docMk/>
            <pc:sldMk cId="1240407575" sldId="288"/>
            <ac:picMk id="1032" creationId="{5620B60E-25BA-4493-7082-6505CCD4AFDE}"/>
          </ac:picMkLst>
        </pc:picChg>
        <pc:picChg chg="add mod">
          <ac:chgData name="Janelle Clendenon" userId="da17313139568148" providerId="LiveId" clId="{36AB1BEB-1864-4C4E-88E9-D459FA9D2818}" dt="2022-12-13T20:17:50.303" v="833"/>
          <ac:picMkLst>
            <pc:docMk/>
            <pc:sldMk cId="1240407575" sldId="288"/>
            <ac:picMk id="3074" creationId="{6B18A84E-9D90-C0A4-DA87-2AD8FD6F84BB}"/>
          </ac:picMkLst>
        </pc:picChg>
        <pc:picChg chg="add mod">
          <ac:chgData name="Janelle Clendenon" userId="da17313139568148" providerId="LiveId" clId="{36AB1BEB-1864-4C4E-88E9-D459FA9D2818}" dt="2022-12-13T20:17:50.303" v="833"/>
          <ac:picMkLst>
            <pc:docMk/>
            <pc:sldMk cId="1240407575" sldId="288"/>
            <ac:picMk id="3075" creationId="{257FCCAB-D7A2-8E39-C363-1D2539649053}"/>
          </ac:picMkLst>
        </pc:picChg>
        <pc:picChg chg="mod">
          <ac:chgData name="Janelle Clendenon" userId="da17313139568148" providerId="LiveId" clId="{36AB1BEB-1864-4C4E-88E9-D459FA9D2818}" dt="2022-12-13T20:18:57.050" v="835" actId="1076"/>
          <ac:picMkLst>
            <pc:docMk/>
            <pc:sldMk cId="1240407575" sldId="288"/>
            <ac:picMk id="3080" creationId="{EFA6E538-3B68-1B5E-4E8C-F5B2693ED5FF}"/>
          </ac:picMkLst>
        </pc:picChg>
        <pc:picChg chg="mod">
          <ac:chgData name="Janelle Clendenon" userId="da17313139568148" providerId="LiveId" clId="{36AB1BEB-1864-4C4E-88E9-D459FA9D2818}" dt="2022-12-13T20:18:57.050" v="835" actId="1076"/>
          <ac:picMkLst>
            <pc:docMk/>
            <pc:sldMk cId="1240407575" sldId="288"/>
            <ac:picMk id="3081" creationId="{1803CBF6-5C10-8244-BE1A-498CDDC38A1E}"/>
          </ac:picMkLst>
        </pc:picChg>
        <pc:picChg chg="add mod">
          <ac:chgData name="Janelle Clendenon" userId="da17313139568148" providerId="LiveId" clId="{36AB1BEB-1864-4C4E-88E9-D459FA9D2818}" dt="2022-12-13T20:20:01.144" v="846" actId="1076"/>
          <ac:picMkLst>
            <pc:docMk/>
            <pc:sldMk cId="1240407575" sldId="288"/>
            <ac:picMk id="3082" creationId="{F0FF3CF7-7D2A-8455-5172-90EE4F2A1671}"/>
          </ac:picMkLst>
        </pc:picChg>
      </pc:sldChg>
      <pc:sldChg chg="addSp delSp modSp new del mod setBg setClrOvrMap">
        <pc:chgData name="Janelle Clendenon" userId="da17313139568148" providerId="LiveId" clId="{36AB1BEB-1864-4C4E-88E9-D459FA9D2818}" dt="2022-12-13T20:04:27.337" v="480" actId="47"/>
        <pc:sldMkLst>
          <pc:docMk/>
          <pc:sldMk cId="4223196355" sldId="288"/>
        </pc:sldMkLst>
        <pc:spChg chg="mod">
          <ac:chgData name="Janelle Clendenon" userId="da17313139568148" providerId="LiveId" clId="{36AB1BEB-1864-4C4E-88E9-D459FA9D2818}" dt="2022-12-13T19:42:09.145" v="382"/>
          <ac:spMkLst>
            <pc:docMk/>
            <pc:sldMk cId="4223196355" sldId="288"/>
            <ac:spMk id="2" creationId="{B5D190B5-4559-1288-1FFE-98969B22F68F}"/>
          </ac:spMkLst>
        </pc:spChg>
        <pc:spChg chg="mod">
          <ac:chgData name="Janelle Clendenon" userId="da17313139568148" providerId="LiveId" clId="{36AB1BEB-1864-4C4E-88E9-D459FA9D2818}" dt="2022-12-13T19:36:58.965" v="362" actId="1076"/>
          <ac:spMkLst>
            <pc:docMk/>
            <pc:sldMk cId="4223196355" sldId="288"/>
            <ac:spMk id="5" creationId="{5454E9F4-7BDB-2C57-56A8-E4EECFC7A5A5}"/>
          </ac:spMkLst>
        </pc:spChg>
        <pc:spChg chg="mod">
          <ac:chgData name="Janelle Clendenon" userId="da17313139568148" providerId="LiveId" clId="{36AB1BEB-1864-4C4E-88E9-D459FA9D2818}" dt="2022-12-13T19:36:58.965" v="362" actId="1076"/>
          <ac:spMkLst>
            <pc:docMk/>
            <pc:sldMk cId="4223196355" sldId="288"/>
            <ac:spMk id="6" creationId="{8F650E83-2EEB-1D6C-A987-17341708C11F}"/>
          </ac:spMkLst>
        </pc:spChg>
        <pc:spChg chg="mod">
          <ac:chgData name="Janelle Clendenon" userId="da17313139568148" providerId="LiveId" clId="{36AB1BEB-1864-4C4E-88E9-D459FA9D2818}" dt="2022-12-13T19:36:58.965" v="362" actId="1076"/>
          <ac:spMkLst>
            <pc:docMk/>
            <pc:sldMk cId="4223196355" sldId="288"/>
            <ac:spMk id="7" creationId="{C8EB5D89-AEA5-9371-E3AB-C9FFC715F6FA}"/>
          </ac:spMkLst>
        </pc:spChg>
        <pc:spChg chg="add mod">
          <ac:chgData name="Janelle Clendenon" userId="da17313139568148" providerId="LiveId" clId="{36AB1BEB-1864-4C4E-88E9-D459FA9D2818}" dt="2022-12-13T19:42:09.145" v="382"/>
          <ac:spMkLst>
            <pc:docMk/>
            <pc:sldMk cId="4223196355" sldId="288"/>
            <ac:spMk id="8" creationId="{71B2258F-86CA-4D4D-8270-BC05FCDEBFB3}"/>
          </ac:spMkLst>
        </pc:spChg>
        <pc:spChg chg="mod">
          <ac:chgData name="Janelle Clendenon" userId="da17313139568148" providerId="LiveId" clId="{36AB1BEB-1864-4C4E-88E9-D459FA9D2818}" dt="2022-12-13T19:42:09.145" v="382"/>
          <ac:spMkLst>
            <pc:docMk/>
            <pc:sldMk cId="4223196355" sldId="288"/>
            <ac:spMk id="10" creationId="{E1A98745-50C3-E85D-E515-18A0E7058EBB}"/>
          </ac:spMkLst>
        </pc:spChg>
        <pc:spChg chg="mod">
          <ac:chgData name="Janelle Clendenon" userId="da17313139568148" providerId="LiveId" clId="{36AB1BEB-1864-4C4E-88E9-D459FA9D2818}" dt="2022-12-13T19:42:09.145" v="382"/>
          <ac:spMkLst>
            <pc:docMk/>
            <pc:sldMk cId="4223196355" sldId="288"/>
            <ac:spMk id="12" creationId="{8043A74E-717B-497F-9B82-5A0E51962B8F}"/>
          </ac:spMkLst>
        </pc:spChg>
        <pc:spChg chg="mod">
          <ac:chgData name="Janelle Clendenon" userId="da17313139568148" providerId="LiveId" clId="{36AB1BEB-1864-4C4E-88E9-D459FA9D2818}" dt="2022-12-13T19:42:09.145" v="382"/>
          <ac:spMkLst>
            <pc:docMk/>
            <pc:sldMk cId="4223196355" sldId="288"/>
            <ac:spMk id="13" creationId="{ECF9F4B6-9129-18C4-53B3-648F59BB24B3}"/>
          </ac:spMkLst>
        </pc:spChg>
        <pc:spChg chg="mod">
          <ac:chgData name="Janelle Clendenon" userId="da17313139568148" providerId="LiveId" clId="{36AB1BEB-1864-4C4E-88E9-D459FA9D2818}" dt="2022-12-13T19:42:09.145" v="382"/>
          <ac:spMkLst>
            <pc:docMk/>
            <pc:sldMk cId="4223196355" sldId="288"/>
            <ac:spMk id="14" creationId="{C260569E-BFAD-9D73-47F3-4B9A1D53E542}"/>
          </ac:spMkLst>
        </pc:spChg>
        <pc:spChg chg="mod">
          <ac:chgData name="Janelle Clendenon" userId="da17313139568148" providerId="LiveId" clId="{36AB1BEB-1864-4C4E-88E9-D459FA9D2818}" dt="2022-12-13T19:40:12.215" v="370" actId="1076"/>
          <ac:spMkLst>
            <pc:docMk/>
            <pc:sldMk cId="4223196355" sldId="288"/>
            <ac:spMk id="16" creationId="{78DADC7A-9982-11F6-4598-3188F754D155}"/>
          </ac:spMkLst>
        </pc:spChg>
        <pc:spChg chg="mod">
          <ac:chgData name="Janelle Clendenon" userId="da17313139568148" providerId="LiveId" clId="{36AB1BEB-1864-4C4E-88E9-D459FA9D2818}" dt="2022-12-13T19:40:12.215" v="370" actId="1076"/>
          <ac:spMkLst>
            <pc:docMk/>
            <pc:sldMk cId="4223196355" sldId="288"/>
            <ac:spMk id="18" creationId="{A50F4EBF-27A4-2A01-7390-086FCBB21418}"/>
          </ac:spMkLst>
        </pc:spChg>
        <pc:spChg chg="mod">
          <ac:chgData name="Janelle Clendenon" userId="da17313139568148" providerId="LiveId" clId="{36AB1BEB-1864-4C4E-88E9-D459FA9D2818}" dt="2022-12-13T19:40:12.215" v="370" actId="1076"/>
          <ac:spMkLst>
            <pc:docMk/>
            <pc:sldMk cId="4223196355" sldId="288"/>
            <ac:spMk id="19" creationId="{2262F7F3-C995-39A2-3EBB-10140DB87E1D}"/>
          </ac:spMkLst>
        </pc:spChg>
        <pc:spChg chg="mod">
          <ac:chgData name="Janelle Clendenon" userId="da17313139568148" providerId="LiveId" clId="{36AB1BEB-1864-4C4E-88E9-D459FA9D2818}" dt="2022-12-13T19:40:12.215" v="370" actId="1076"/>
          <ac:spMkLst>
            <pc:docMk/>
            <pc:sldMk cId="4223196355" sldId="288"/>
            <ac:spMk id="20" creationId="{79A3450C-3B8D-3273-2B30-AF91D2278205}"/>
          </ac:spMkLst>
        </pc:spChg>
        <pc:spChg chg="mod">
          <ac:chgData name="Janelle Clendenon" userId="da17313139568148" providerId="LiveId" clId="{36AB1BEB-1864-4C4E-88E9-D459FA9D2818}" dt="2022-12-13T19:42:09.145" v="382"/>
          <ac:spMkLst>
            <pc:docMk/>
            <pc:sldMk cId="4223196355" sldId="288"/>
            <ac:spMk id="22" creationId="{2BB1CE26-010B-316D-725D-C35D7FF56053}"/>
          </ac:spMkLst>
        </pc:spChg>
        <pc:spChg chg="mod">
          <ac:chgData name="Janelle Clendenon" userId="da17313139568148" providerId="LiveId" clId="{36AB1BEB-1864-4C4E-88E9-D459FA9D2818}" dt="2022-12-13T19:42:09.145" v="382"/>
          <ac:spMkLst>
            <pc:docMk/>
            <pc:sldMk cId="4223196355" sldId="288"/>
            <ac:spMk id="24" creationId="{30693444-68BE-D8C4-E02E-56148ECF49DF}"/>
          </ac:spMkLst>
        </pc:spChg>
        <pc:spChg chg="mod">
          <ac:chgData name="Janelle Clendenon" userId="da17313139568148" providerId="LiveId" clId="{36AB1BEB-1864-4C4E-88E9-D459FA9D2818}" dt="2022-12-13T19:42:09.145" v="382"/>
          <ac:spMkLst>
            <pc:docMk/>
            <pc:sldMk cId="4223196355" sldId="288"/>
            <ac:spMk id="25" creationId="{618ABECA-0784-959C-84F1-831AD5D1DE15}"/>
          </ac:spMkLst>
        </pc:spChg>
        <pc:spChg chg="mod">
          <ac:chgData name="Janelle Clendenon" userId="da17313139568148" providerId="LiveId" clId="{36AB1BEB-1864-4C4E-88E9-D459FA9D2818}" dt="2022-12-13T19:42:09.145" v="382"/>
          <ac:spMkLst>
            <pc:docMk/>
            <pc:sldMk cId="4223196355" sldId="288"/>
            <ac:spMk id="26" creationId="{B14D469E-5201-6D5D-2289-84FE35DBFF61}"/>
          </ac:spMkLst>
        </pc:spChg>
        <pc:spChg chg="mod">
          <ac:chgData name="Janelle Clendenon" userId="da17313139568148" providerId="LiveId" clId="{36AB1BEB-1864-4C4E-88E9-D459FA9D2818}" dt="2022-12-13T19:42:09.145" v="382"/>
          <ac:spMkLst>
            <pc:docMk/>
            <pc:sldMk cId="4223196355" sldId="288"/>
            <ac:spMk id="28" creationId="{8479F617-9D0B-6B2B-C9C4-02E526B9897E}"/>
          </ac:spMkLst>
        </pc:spChg>
        <pc:spChg chg="mod">
          <ac:chgData name="Janelle Clendenon" userId="da17313139568148" providerId="LiveId" clId="{36AB1BEB-1864-4C4E-88E9-D459FA9D2818}" dt="2022-12-13T19:42:09.145" v="382"/>
          <ac:spMkLst>
            <pc:docMk/>
            <pc:sldMk cId="4223196355" sldId="288"/>
            <ac:spMk id="30" creationId="{0F082843-0D84-BC7F-2F20-17814F2F969F}"/>
          </ac:spMkLst>
        </pc:spChg>
        <pc:spChg chg="mod">
          <ac:chgData name="Janelle Clendenon" userId="da17313139568148" providerId="LiveId" clId="{36AB1BEB-1864-4C4E-88E9-D459FA9D2818}" dt="2022-12-13T19:42:09.145" v="382"/>
          <ac:spMkLst>
            <pc:docMk/>
            <pc:sldMk cId="4223196355" sldId="288"/>
            <ac:spMk id="31" creationId="{6AA9507E-98A2-3EDB-1F9F-5A4B5FCAC5C5}"/>
          </ac:spMkLst>
        </pc:spChg>
        <pc:spChg chg="mod">
          <ac:chgData name="Janelle Clendenon" userId="da17313139568148" providerId="LiveId" clId="{36AB1BEB-1864-4C4E-88E9-D459FA9D2818}" dt="2022-12-13T19:42:09.145" v="382"/>
          <ac:spMkLst>
            <pc:docMk/>
            <pc:sldMk cId="4223196355" sldId="288"/>
            <ac:spMk id="32" creationId="{8D8CCB8D-8265-7070-FF92-DAA4A1292D52}"/>
          </ac:spMkLst>
        </pc:spChg>
        <pc:spChg chg="mod">
          <ac:chgData name="Janelle Clendenon" userId="da17313139568148" providerId="LiveId" clId="{36AB1BEB-1864-4C4E-88E9-D459FA9D2818}" dt="2022-12-13T19:42:09.145" v="382"/>
          <ac:spMkLst>
            <pc:docMk/>
            <pc:sldMk cId="4223196355" sldId="288"/>
            <ac:spMk id="34" creationId="{4F01EF5B-3974-A9B1-C704-C227C5F4C162}"/>
          </ac:spMkLst>
        </pc:spChg>
        <pc:spChg chg="mod">
          <ac:chgData name="Janelle Clendenon" userId="da17313139568148" providerId="LiveId" clId="{36AB1BEB-1864-4C4E-88E9-D459FA9D2818}" dt="2022-12-13T19:42:09.145" v="382"/>
          <ac:spMkLst>
            <pc:docMk/>
            <pc:sldMk cId="4223196355" sldId="288"/>
            <ac:spMk id="36" creationId="{3BFF9512-97EC-EB64-62D9-4C91CA362889}"/>
          </ac:spMkLst>
        </pc:spChg>
        <pc:spChg chg="mod">
          <ac:chgData name="Janelle Clendenon" userId="da17313139568148" providerId="LiveId" clId="{36AB1BEB-1864-4C4E-88E9-D459FA9D2818}" dt="2022-12-13T19:42:09.145" v="382"/>
          <ac:spMkLst>
            <pc:docMk/>
            <pc:sldMk cId="4223196355" sldId="288"/>
            <ac:spMk id="37" creationId="{10475696-5687-73FE-D610-E356A997F33A}"/>
          </ac:spMkLst>
        </pc:spChg>
        <pc:spChg chg="mod">
          <ac:chgData name="Janelle Clendenon" userId="da17313139568148" providerId="LiveId" clId="{36AB1BEB-1864-4C4E-88E9-D459FA9D2818}" dt="2022-12-13T19:42:09.145" v="382"/>
          <ac:spMkLst>
            <pc:docMk/>
            <pc:sldMk cId="4223196355" sldId="288"/>
            <ac:spMk id="38" creationId="{B30F53D0-761C-108C-9CCF-43BC3CC526DB}"/>
          </ac:spMkLst>
        </pc:spChg>
        <pc:spChg chg="mod">
          <ac:chgData name="Janelle Clendenon" userId="da17313139568148" providerId="LiveId" clId="{36AB1BEB-1864-4C4E-88E9-D459FA9D2818}" dt="2022-12-13T19:42:09.145" v="382"/>
          <ac:spMkLst>
            <pc:docMk/>
            <pc:sldMk cId="4223196355" sldId="288"/>
            <ac:spMk id="40" creationId="{96CECBDF-34D8-DB02-5880-5D1A3CE4ED5F}"/>
          </ac:spMkLst>
        </pc:spChg>
        <pc:spChg chg="mod">
          <ac:chgData name="Janelle Clendenon" userId="da17313139568148" providerId="LiveId" clId="{36AB1BEB-1864-4C4E-88E9-D459FA9D2818}" dt="2022-12-13T19:42:09.145" v="382"/>
          <ac:spMkLst>
            <pc:docMk/>
            <pc:sldMk cId="4223196355" sldId="288"/>
            <ac:spMk id="42" creationId="{5967BA05-D3C2-4044-C79B-BB0F765C9212}"/>
          </ac:spMkLst>
        </pc:spChg>
        <pc:spChg chg="mod">
          <ac:chgData name="Janelle Clendenon" userId="da17313139568148" providerId="LiveId" clId="{36AB1BEB-1864-4C4E-88E9-D459FA9D2818}" dt="2022-12-13T19:42:09.145" v="382"/>
          <ac:spMkLst>
            <pc:docMk/>
            <pc:sldMk cId="4223196355" sldId="288"/>
            <ac:spMk id="43" creationId="{77D9D444-106D-ABAF-D9FA-13EB5C872A93}"/>
          </ac:spMkLst>
        </pc:spChg>
        <pc:spChg chg="mod">
          <ac:chgData name="Janelle Clendenon" userId="da17313139568148" providerId="LiveId" clId="{36AB1BEB-1864-4C4E-88E9-D459FA9D2818}" dt="2022-12-13T19:42:09.145" v="382"/>
          <ac:spMkLst>
            <pc:docMk/>
            <pc:sldMk cId="4223196355" sldId="288"/>
            <ac:spMk id="44" creationId="{5455E328-9E67-4940-CB2D-173404C57F0B}"/>
          </ac:spMkLst>
        </pc:spChg>
        <pc:spChg chg="mod">
          <ac:chgData name="Janelle Clendenon" userId="da17313139568148" providerId="LiveId" clId="{36AB1BEB-1864-4C4E-88E9-D459FA9D2818}" dt="2022-12-13T19:42:14.507" v="383" actId="1076"/>
          <ac:spMkLst>
            <pc:docMk/>
            <pc:sldMk cId="4223196355" sldId="288"/>
            <ac:spMk id="46" creationId="{A63CAC9C-B6D1-CD5D-4F13-0ECD2CB2065B}"/>
          </ac:spMkLst>
        </pc:spChg>
        <pc:spChg chg="mod">
          <ac:chgData name="Janelle Clendenon" userId="da17313139568148" providerId="LiveId" clId="{36AB1BEB-1864-4C4E-88E9-D459FA9D2818}" dt="2022-12-13T19:42:14.507" v="383" actId="1076"/>
          <ac:spMkLst>
            <pc:docMk/>
            <pc:sldMk cId="4223196355" sldId="288"/>
            <ac:spMk id="48" creationId="{67976E43-1D5C-36DB-440B-0613FD37483D}"/>
          </ac:spMkLst>
        </pc:spChg>
        <pc:spChg chg="mod">
          <ac:chgData name="Janelle Clendenon" userId="da17313139568148" providerId="LiveId" clId="{36AB1BEB-1864-4C4E-88E9-D459FA9D2818}" dt="2022-12-13T19:42:14.507" v="383" actId="1076"/>
          <ac:spMkLst>
            <pc:docMk/>
            <pc:sldMk cId="4223196355" sldId="288"/>
            <ac:spMk id="49" creationId="{A9CA84C2-19EA-3A04-809C-EAA4ACF7D483}"/>
          </ac:spMkLst>
        </pc:spChg>
        <pc:spChg chg="mod">
          <ac:chgData name="Janelle Clendenon" userId="da17313139568148" providerId="LiveId" clId="{36AB1BEB-1864-4C4E-88E9-D459FA9D2818}" dt="2022-12-13T19:42:14.507" v="383" actId="1076"/>
          <ac:spMkLst>
            <pc:docMk/>
            <pc:sldMk cId="4223196355" sldId="288"/>
            <ac:spMk id="50" creationId="{617C0677-A257-8DF4-074F-2D95BBA3F6BD}"/>
          </ac:spMkLst>
        </pc:spChg>
        <pc:spChg chg="mod">
          <ac:chgData name="Janelle Clendenon" userId="da17313139568148" providerId="LiveId" clId="{36AB1BEB-1864-4C4E-88E9-D459FA9D2818}" dt="2022-12-13T19:44:55.102" v="387" actId="1076"/>
          <ac:spMkLst>
            <pc:docMk/>
            <pc:sldMk cId="4223196355" sldId="288"/>
            <ac:spMk id="59" creationId="{9E8BB466-2ACD-BACB-62C4-96010753D58C}"/>
          </ac:spMkLst>
        </pc:spChg>
        <pc:spChg chg="mod">
          <ac:chgData name="Janelle Clendenon" userId="da17313139568148" providerId="LiveId" clId="{36AB1BEB-1864-4C4E-88E9-D459FA9D2818}" dt="2022-12-13T19:44:55.102" v="387" actId="1076"/>
          <ac:spMkLst>
            <pc:docMk/>
            <pc:sldMk cId="4223196355" sldId="288"/>
            <ac:spMk id="61" creationId="{35B98989-46B6-1A61-D476-59512E869046}"/>
          </ac:spMkLst>
        </pc:spChg>
        <pc:spChg chg="mod">
          <ac:chgData name="Janelle Clendenon" userId="da17313139568148" providerId="LiveId" clId="{36AB1BEB-1864-4C4E-88E9-D459FA9D2818}" dt="2022-12-13T19:44:55.102" v="387" actId="1076"/>
          <ac:spMkLst>
            <pc:docMk/>
            <pc:sldMk cId="4223196355" sldId="288"/>
            <ac:spMk id="62" creationId="{761DF352-C8DA-7C31-6C56-B14255AA6339}"/>
          </ac:spMkLst>
        </pc:spChg>
        <pc:spChg chg="mod">
          <ac:chgData name="Janelle Clendenon" userId="da17313139568148" providerId="LiveId" clId="{36AB1BEB-1864-4C4E-88E9-D459FA9D2818}" dt="2022-12-13T19:44:55.102" v="387" actId="1076"/>
          <ac:spMkLst>
            <pc:docMk/>
            <pc:sldMk cId="4223196355" sldId="288"/>
            <ac:spMk id="2049" creationId="{3DEA83A5-FE18-FD1A-FB54-09ADE08D21FE}"/>
          </ac:spMkLst>
        </pc:spChg>
        <pc:spChg chg="mod">
          <ac:chgData name="Janelle Clendenon" userId="da17313139568148" providerId="LiveId" clId="{36AB1BEB-1864-4C4E-88E9-D459FA9D2818}" dt="2022-12-13T19:44:55.102" v="387" actId="1076"/>
          <ac:spMkLst>
            <pc:docMk/>
            <pc:sldMk cId="4223196355" sldId="288"/>
            <ac:spMk id="2050" creationId="{8DFE0415-34D8-0E8F-C301-DD99AF828682}"/>
          </ac:spMkLst>
        </pc:spChg>
        <pc:spChg chg="mod">
          <ac:chgData name="Janelle Clendenon" userId="da17313139568148" providerId="LiveId" clId="{36AB1BEB-1864-4C4E-88E9-D459FA9D2818}" dt="2022-12-13T19:44:55.102" v="387" actId="1076"/>
          <ac:spMkLst>
            <pc:docMk/>
            <pc:sldMk cId="4223196355" sldId="288"/>
            <ac:spMk id="2055" creationId="{A14C1794-4538-C724-AFC9-A346CEB7FAEB}"/>
          </ac:spMkLst>
        </pc:spChg>
        <pc:spChg chg="mod">
          <ac:chgData name="Janelle Clendenon" userId="da17313139568148" providerId="LiveId" clId="{36AB1BEB-1864-4C4E-88E9-D459FA9D2818}" dt="2022-12-13T19:44:55.102" v="387" actId="1076"/>
          <ac:spMkLst>
            <pc:docMk/>
            <pc:sldMk cId="4223196355" sldId="288"/>
            <ac:spMk id="2056" creationId="{13256A38-877A-102F-AE4D-74BF2DFDAC10}"/>
          </ac:spMkLst>
        </pc:spChg>
        <pc:spChg chg="mod">
          <ac:chgData name="Janelle Clendenon" userId="da17313139568148" providerId="LiveId" clId="{36AB1BEB-1864-4C4E-88E9-D459FA9D2818}" dt="2022-12-13T19:44:55.102" v="387" actId="1076"/>
          <ac:spMkLst>
            <pc:docMk/>
            <pc:sldMk cId="4223196355" sldId="288"/>
            <ac:spMk id="2057" creationId="{CB2EFA98-98E7-52B3-4C7C-85E75EB6018D}"/>
          </ac:spMkLst>
        </pc:spChg>
        <pc:spChg chg="mod">
          <ac:chgData name="Janelle Clendenon" userId="da17313139568148" providerId="LiveId" clId="{36AB1BEB-1864-4C4E-88E9-D459FA9D2818}" dt="2022-12-13T19:44:55.102" v="387" actId="1076"/>
          <ac:spMkLst>
            <pc:docMk/>
            <pc:sldMk cId="4223196355" sldId="288"/>
            <ac:spMk id="2058" creationId="{8F34358C-8139-A8BC-F5B9-171C750E0D2F}"/>
          </ac:spMkLst>
        </pc:spChg>
        <pc:spChg chg="mod">
          <ac:chgData name="Janelle Clendenon" userId="da17313139568148" providerId="LiveId" clId="{36AB1BEB-1864-4C4E-88E9-D459FA9D2818}" dt="2022-12-13T19:44:55.102" v="387" actId="1076"/>
          <ac:spMkLst>
            <pc:docMk/>
            <pc:sldMk cId="4223196355" sldId="288"/>
            <ac:spMk id="2060" creationId="{4DF4B9FE-9A2B-E2D6-4D5C-911EDBB9041F}"/>
          </ac:spMkLst>
        </pc:spChg>
        <pc:spChg chg="mod">
          <ac:chgData name="Janelle Clendenon" userId="da17313139568148" providerId="LiveId" clId="{36AB1BEB-1864-4C4E-88E9-D459FA9D2818}" dt="2022-12-13T19:44:55.102" v="387" actId="1076"/>
          <ac:spMkLst>
            <pc:docMk/>
            <pc:sldMk cId="4223196355" sldId="288"/>
            <ac:spMk id="2063" creationId="{81F0648C-83AC-85D6-3AF7-BAF65E581C0B}"/>
          </ac:spMkLst>
        </pc:spChg>
        <pc:spChg chg="mod">
          <ac:chgData name="Janelle Clendenon" userId="da17313139568148" providerId="LiveId" clId="{36AB1BEB-1864-4C4E-88E9-D459FA9D2818}" dt="2022-12-13T19:44:55.102" v="387" actId="1076"/>
          <ac:spMkLst>
            <pc:docMk/>
            <pc:sldMk cId="4223196355" sldId="288"/>
            <ac:spMk id="2066" creationId="{8E57CAA1-BBE7-D6EA-9C1B-46EC39BC4454}"/>
          </ac:spMkLst>
        </pc:spChg>
        <pc:spChg chg="mod">
          <ac:chgData name="Janelle Clendenon" userId="da17313139568148" providerId="LiveId" clId="{36AB1BEB-1864-4C4E-88E9-D459FA9D2818}" dt="2022-12-13T19:44:55.102" v="387" actId="1076"/>
          <ac:spMkLst>
            <pc:docMk/>
            <pc:sldMk cId="4223196355" sldId="288"/>
            <ac:spMk id="2067" creationId="{0A65E1F9-9BA1-8A66-D29E-49E02E254D50}"/>
          </ac:spMkLst>
        </pc:spChg>
        <pc:spChg chg="mod">
          <ac:chgData name="Janelle Clendenon" userId="da17313139568148" providerId="LiveId" clId="{36AB1BEB-1864-4C4E-88E9-D459FA9D2818}" dt="2022-12-13T19:44:55.102" v="387" actId="1076"/>
          <ac:spMkLst>
            <pc:docMk/>
            <pc:sldMk cId="4223196355" sldId="288"/>
            <ac:spMk id="2072" creationId="{7F3485D6-A0E4-0E30-8F97-FF827DBD09F6}"/>
          </ac:spMkLst>
        </pc:spChg>
        <pc:spChg chg="mod">
          <ac:chgData name="Janelle Clendenon" userId="da17313139568148" providerId="LiveId" clId="{36AB1BEB-1864-4C4E-88E9-D459FA9D2818}" dt="2022-12-13T19:44:55.102" v="387" actId="1076"/>
          <ac:spMkLst>
            <pc:docMk/>
            <pc:sldMk cId="4223196355" sldId="288"/>
            <ac:spMk id="2073" creationId="{F18F8A05-F8FF-1B24-769A-244129EDCBDB}"/>
          </ac:spMkLst>
        </pc:spChg>
        <pc:spChg chg="mod">
          <ac:chgData name="Janelle Clendenon" userId="da17313139568148" providerId="LiveId" clId="{36AB1BEB-1864-4C4E-88E9-D459FA9D2818}" dt="2022-12-13T19:44:55.102" v="387" actId="1076"/>
          <ac:spMkLst>
            <pc:docMk/>
            <pc:sldMk cId="4223196355" sldId="288"/>
            <ac:spMk id="2074" creationId="{7188C2B9-B828-0364-A7E2-67F60E789752}"/>
          </ac:spMkLst>
        </pc:spChg>
        <pc:spChg chg="mod">
          <ac:chgData name="Janelle Clendenon" userId="da17313139568148" providerId="LiveId" clId="{36AB1BEB-1864-4C4E-88E9-D459FA9D2818}" dt="2022-12-13T19:44:55.102" v="387" actId="1076"/>
          <ac:spMkLst>
            <pc:docMk/>
            <pc:sldMk cId="4223196355" sldId="288"/>
            <ac:spMk id="2076" creationId="{74D5E6DD-1A5A-F0A5-9E4A-21E461E39A57}"/>
          </ac:spMkLst>
        </pc:spChg>
        <pc:spChg chg="mod">
          <ac:chgData name="Janelle Clendenon" userId="da17313139568148" providerId="LiveId" clId="{36AB1BEB-1864-4C4E-88E9-D459FA9D2818}" dt="2022-12-13T19:44:55.102" v="387" actId="1076"/>
          <ac:spMkLst>
            <pc:docMk/>
            <pc:sldMk cId="4223196355" sldId="288"/>
            <ac:spMk id="2079" creationId="{5498472C-DCAC-F352-0F26-247C1B6FE3A6}"/>
          </ac:spMkLst>
        </pc:spChg>
        <pc:spChg chg="mod">
          <ac:chgData name="Janelle Clendenon" userId="da17313139568148" providerId="LiveId" clId="{36AB1BEB-1864-4C4E-88E9-D459FA9D2818}" dt="2022-12-13T19:44:55.102" v="387" actId="1076"/>
          <ac:spMkLst>
            <pc:docMk/>
            <pc:sldMk cId="4223196355" sldId="288"/>
            <ac:spMk id="2080" creationId="{086CFE80-96ED-BDF0-9DBD-07AA8934EE76}"/>
          </ac:spMkLst>
        </pc:spChg>
        <pc:spChg chg="mod">
          <ac:chgData name="Janelle Clendenon" userId="da17313139568148" providerId="LiveId" clId="{36AB1BEB-1864-4C4E-88E9-D459FA9D2818}" dt="2022-12-13T19:44:55.102" v="387" actId="1076"/>
          <ac:spMkLst>
            <pc:docMk/>
            <pc:sldMk cId="4223196355" sldId="288"/>
            <ac:spMk id="2081" creationId="{F6295654-9344-DF8B-3ECA-F0E639228838}"/>
          </ac:spMkLst>
        </pc:spChg>
        <pc:spChg chg="mod">
          <ac:chgData name="Janelle Clendenon" userId="da17313139568148" providerId="LiveId" clId="{36AB1BEB-1864-4C4E-88E9-D459FA9D2818}" dt="2022-12-13T19:44:55.102" v="387" actId="1076"/>
          <ac:spMkLst>
            <pc:docMk/>
            <pc:sldMk cId="4223196355" sldId="288"/>
            <ac:spMk id="2083" creationId="{E5E5EB35-E7CC-3EA2-4A17-D8FB094A4793}"/>
          </ac:spMkLst>
        </pc:spChg>
        <pc:spChg chg="mod">
          <ac:chgData name="Janelle Clendenon" userId="da17313139568148" providerId="LiveId" clId="{36AB1BEB-1864-4C4E-88E9-D459FA9D2818}" dt="2022-12-13T19:44:55.102" v="387" actId="1076"/>
          <ac:spMkLst>
            <pc:docMk/>
            <pc:sldMk cId="4223196355" sldId="288"/>
            <ac:spMk id="2085" creationId="{6D6A9AE5-D020-1009-CDF2-D1623EF51790}"/>
          </ac:spMkLst>
        </pc:spChg>
        <pc:spChg chg="mod">
          <ac:chgData name="Janelle Clendenon" userId="da17313139568148" providerId="LiveId" clId="{36AB1BEB-1864-4C4E-88E9-D459FA9D2818}" dt="2022-12-13T19:44:55.102" v="387" actId="1076"/>
          <ac:spMkLst>
            <pc:docMk/>
            <pc:sldMk cId="4223196355" sldId="288"/>
            <ac:spMk id="2086" creationId="{673537E2-E702-F7E3-6F95-B0FEE9ECA343}"/>
          </ac:spMkLst>
        </pc:spChg>
        <pc:spChg chg="mod">
          <ac:chgData name="Janelle Clendenon" userId="da17313139568148" providerId="LiveId" clId="{36AB1BEB-1864-4C4E-88E9-D459FA9D2818}" dt="2022-12-13T19:44:55.102" v="387" actId="1076"/>
          <ac:spMkLst>
            <pc:docMk/>
            <pc:sldMk cId="4223196355" sldId="288"/>
            <ac:spMk id="2089" creationId="{B04E70A1-982B-3F6D-B1FD-A18D6E5B77A2}"/>
          </ac:spMkLst>
        </pc:spChg>
        <pc:spChg chg="mod">
          <ac:chgData name="Janelle Clendenon" userId="da17313139568148" providerId="LiveId" clId="{36AB1BEB-1864-4C4E-88E9-D459FA9D2818}" dt="2022-12-13T19:44:57.512" v="388"/>
          <ac:spMkLst>
            <pc:docMk/>
            <pc:sldMk cId="4223196355" sldId="288"/>
            <ac:spMk id="2100" creationId="{427330B3-5E2F-7ACE-268A-17948A867286}"/>
          </ac:spMkLst>
        </pc:spChg>
        <pc:spChg chg="mod">
          <ac:chgData name="Janelle Clendenon" userId="da17313139568148" providerId="LiveId" clId="{36AB1BEB-1864-4C4E-88E9-D459FA9D2818}" dt="2022-12-13T19:44:57.512" v="388"/>
          <ac:spMkLst>
            <pc:docMk/>
            <pc:sldMk cId="4223196355" sldId="288"/>
            <ac:spMk id="2102" creationId="{F7B0A49A-0B3F-5A47-D0C1-E98CE7B594AA}"/>
          </ac:spMkLst>
        </pc:spChg>
        <pc:spChg chg="mod">
          <ac:chgData name="Janelle Clendenon" userId="da17313139568148" providerId="LiveId" clId="{36AB1BEB-1864-4C4E-88E9-D459FA9D2818}" dt="2022-12-13T19:44:57.512" v="388"/>
          <ac:spMkLst>
            <pc:docMk/>
            <pc:sldMk cId="4223196355" sldId="288"/>
            <ac:spMk id="2103" creationId="{EE221726-1D8E-E192-DFC9-246AFB538008}"/>
          </ac:spMkLst>
        </pc:spChg>
        <pc:spChg chg="mod">
          <ac:chgData name="Janelle Clendenon" userId="da17313139568148" providerId="LiveId" clId="{36AB1BEB-1864-4C4E-88E9-D459FA9D2818}" dt="2022-12-13T19:44:57.512" v="388"/>
          <ac:spMkLst>
            <pc:docMk/>
            <pc:sldMk cId="4223196355" sldId="288"/>
            <ac:spMk id="2108" creationId="{189F17B0-B068-B78D-B3CB-F1A92A52C249}"/>
          </ac:spMkLst>
        </pc:spChg>
        <pc:spChg chg="mod">
          <ac:chgData name="Janelle Clendenon" userId="da17313139568148" providerId="LiveId" clId="{36AB1BEB-1864-4C4E-88E9-D459FA9D2818}" dt="2022-12-13T19:44:57.512" v="388"/>
          <ac:spMkLst>
            <pc:docMk/>
            <pc:sldMk cId="4223196355" sldId="288"/>
            <ac:spMk id="2109" creationId="{69A8364C-0759-A4FF-0A2E-EF4E4441ECBA}"/>
          </ac:spMkLst>
        </pc:spChg>
        <pc:spChg chg="mod">
          <ac:chgData name="Janelle Clendenon" userId="da17313139568148" providerId="LiveId" clId="{36AB1BEB-1864-4C4E-88E9-D459FA9D2818}" dt="2022-12-13T19:44:57.512" v="388"/>
          <ac:spMkLst>
            <pc:docMk/>
            <pc:sldMk cId="4223196355" sldId="288"/>
            <ac:spMk id="2112" creationId="{01EBC580-F835-7E09-8F49-7731911F08D7}"/>
          </ac:spMkLst>
        </pc:spChg>
        <pc:spChg chg="mod">
          <ac:chgData name="Janelle Clendenon" userId="da17313139568148" providerId="LiveId" clId="{36AB1BEB-1864-4C4E-88E9-D459FA9D2818}" dt="2022-12-13T19:44:57.512" v="388"/>
          <ac:spMkLst>
            <pc:docMk/>
            <pc:sldMk cId="4223196355" sldId="288"/>
            <ac:spMk id="2113" creationId="{5E24333E-A00C-BE26-B69C-30E51E45B17F}"/>
          </ac:spMkLst>
        </pc:spChg>
        <pc:spChg chg="mod">
          <ac:chgData name="Janelle Clendenon" userId="da17313139568148" providerId="LiveId" clId="{36AB1BEB-1864-4C4E-88E9-D459FA9D2818}" dt="2022-12-13T19:44:57.512" v="388"/>
          <ac:spMkLst>
            <pc:docMk/>
            <pc:sldMk cId="4223196355" sldId="288"/>
            <ac:spMk id="2114" creationId="{9C5A8C93-6393-9EC0-8B85-BFB11FCEC52D}"/>
          </ac:spMkLst>
        </pc:spChg>
        <pc:spChg chg="mod">
          <ac:chgData name="Janelle Clendenon" userId="da17313139568148" providerId="LiveId" clId="{36AB1BEB-1864-4C4E-88E9-D459FA9D2818}" dt="2022-12-13T19:44:57.512" v="388"/>
          <ac:spMkLst>
            <pc:docMk/>
            <pc:sldMk cId="4223196355" sldId="288"/>
            <ac:spMk id="2115" creationId="{995172A7-04D4-4927-3EA2-48E662EBB670}"/>
          </ac:spMkLst>
        </pc:spChg>
        <pc:spChg chg="mod">
          <ac:chgData name="Janelle Clendenon" userId="da17313139568148" providerId="LiveId" clId="{36AB1BEB-1864-4C4E-88E9-D459FA9D2818}" dt="2022-12-13T19:44:57.512" v="388"/>
          <ac:spMkLst>
            <pc:docMk/>
            <pc:sldMk cId="4223196355" sldId="288"/>
            <ac:spMk id="2117" creationId="{8E2A6323-D852-7DAD-FA3C-1B924E590C39}"/>
          </ac:spMkLst>
        </pc:spChg>
        <pc:spChg chg="mod">
          <ac:chgData name="Janelle Clendenon" userId="da17313139568148" providerId="LiveId" clId="{36AB1BEB-1864-4C4E-88E9-D459FA9D2818}" dt="2022-12-13T19:44:57.512" v="388"/>
          <ac:spMkLst>
            <pc:docMk/>
            <pc:sldMk cId="4223196355" sldId="288"/>
            <ac:spMk id="2118" creationId="{C7EABA46-4F04-27E5-BAC1-53B271AECA89}"/>
          </ac:spMkLst>
        </pc:spChg>
        <pc:spChg chg="mod">
          <ac:chgData name="Janelle Clendenon" userId="da17313139568148" providerId="LiveId" clId="{36AB1BEB-1864-4C4E-88E9-D459FA9D2818}" dt="2022-12-13T19:44:57.512" v="388"/>
          <ac:spMkLst>
            <pc:docMk/>
            <pc:sldMk cId="4223196355" sldId="288"/>
            <ac:spMk id="2121" creationId="{CE3F3747-3AFC-C837-916F-467E6CADA315}"/>
          </ac:spMkLst>
        </pc:spChg>
        <pc:spChg chg="mod">
          <ac:chgData name="Janelle Clendenon" userId="da17313139568148" providerId="LiveId" clId="{36AB1BEB-1864-4C4E-88E9-D459FA9D2818}" dt="2022-12-13T19:44:57.512" v="388"/>
          <ac:spMkLst>
            <pc:docMk/>
            <pc:sldMk cId="4223196355" sldId="288"/>
            <ac:spMk id="2122" creationId="{A3ADB8EA-C9D8-CA59-5594-C1FEFF505F07}"/>
          </ac:spMkLst>
        </pc:spChg>
        <pc:spChg chg="mod">
          <ac:chgData name="Janelle Clendenon" userId="da17313139568148" providerId="LiveId" clId="{36AB1BEB-1864-4C4E-88E9-D459FA9D2818}" dt="2022-12-13T19:44:57.512" v="388"/>
          <ac:spMkLst>
            <pc:docMk/>
            <pc:sldMk cId="4223196355" sldId="288"/>
            <ac:spMk id="2125" creationId="{0BB87274-84FA-AFC6-94A8-7E292E1CA169}"/>
          </ac:spMkLst>
        </pc:spChg>
        <pc:spChg chg="mod">
          <ac:chgData name="Janelle Clendenon" userId="da17313139568148" providerId="LiveId" clId="{36AB1BEB-1864-4C4E-88E9-D459FA9D2818}" dt="2022-12-13T19:44:57.512" v="388"/>
          <ac:spMkLst>
            <pc:docMk/>
            <pc:sldMk cId="4223196355" sldId="288"/>
            <ac:spMk id="2126" creationId="{7D16DB00-A122-AD24-711A-DA00F6A1D25B}"/>
          </ac:spMkLst>
        </pc:spChg>
        <pc:spChg chg="mod">
          <ac:chgData name="Janelle Clendenon" userId="da17313139568148" providerId="LiveId" clId="{36AB1BEB-1864-4C4E-88E9-D459FA9D2818}" dt="2022-12-13T19:44:57.512" v="388"/>
          <ac:spMkLst>
            <pc:docMk/>
            <pc:sldMk cId="4223196355" sldId="288"/>
            <ac:spMk id="2127" creationId="{E2C7DD65-5714-1A68-18B5-BEC2F1568985}"/>
          </ac:spMkLst>
        </pc:spChg>
        <pc:spChg chg="mod">
          <ac:chgData name="Janelle Clendenon" userId="da17313139568148" providerId="LiveId" clId="{36AB1BEB-1864-4C4E-88E9-D459FA9D2818}" dt="2022-12-13T19:44:57.512" v="388"/>
          <ac:spMkLst>
            <pc:docMk/>
            <pc:sldMk cId="4223196355" sldId="288"/>
            <ac:spMk id="2128" creationId="{ACC00E32-5D8D-BC84-AB31-CA61DA3BF569}"/>
          </ac:spMkLst>
        </pc:spChg>
        <pc:spChg chg="mod">
          <ac:chgData name="Janelle Clendenon" userId="da17313139568148" providerId="LiveId" clId="{36AB1BEB-1864-4C4E-88E9-D459FA9D2818}" dt="2022-12-13T19:44:57.512" v="388"/>
          <ac:spMkLst>
            <pc:docMk/>
            <pc:sldMk cId="4223196355" sldId="288"/>
            <ac:spMk id="2131" creationId="{E2891367-8915-9A17-F977-1F87796073EC}"/>
          </ac:spMkLst>
        </pc:spChg>
        <pc:spChg chg="mod">
          <ac:chgData name="Janelle Clendenon" userId="da17313139568148" providerId="LiveId" clId="{36AB1BEB-1864-4C4E-88E9-D459FA9D2818}" dt="2022-12-13T19:44:57.512" v="388"/>
          <ac:spMkLst>
            <pc:docMk/>
            <pc:sldMk cId="4223196355" sldId="288"/>
            <ac:spMk id="2132" creationId="{17DDDF8C-BC94-A89A-6DF5-30B6D52C8085}"/>
          </ac:spMkLst>
        </pc:spChg>
        <pc:spChg chg="mod">
          <ac:chgData name="Janelle Clendenon" userId="da17313139568148" providerId="LiveId" clId="{36AB1BEB-1864-4C4E-88E9-D459FA9D2818}" dt="2022-12-13T19:44:57.512" v="388"/>
          <ac:spMkLst>
            <pc:docMk/>
            <pc:sldMk cId="4223196355" sldId="288"/>
            <ac:spMk id="2133" creationId="{8ED532D6-9CC5-0495-A487-AEC3EA18C664}"/>
          </ac:spMkLst>
        </pc:spChg>
        <pc:spChg chg="mod">
          <ac:chgData name="Janelle Clendenon" userId="da17313139568148" providerId="LiveId" clId="{36AB1BEB-1864-4C4E-88E9-D459FA9D2818}" dt="2022-12-13T19:44:57.512" v="388"/>
          <ac:spMkLst>
            <pc:docMk/>
            <pc:sldMk cId="4223196355" sldId="288"/>
            <ac:spMk id="2134" creationId="{9AD6CC6D-05F0-4FA8-3959-4E8852F5AC1A}"/>
          </ac:spMkLst>
        </pc:spChg>
        <pc:spChg chg="mod">
          <ac:chgData name="Janelle Clendenon" userId="da17313139568148" providerId="LiveId" clId="{36AB1BEB-1864-4C4E-88E9-D459FA9D2818}" dt="2022-12-13T19:44:57.512" v="388"/>
          <ac:spMkLst>
            <pc:docMk/>
            <pc:sldMk cId="4223196355" sldId="288"/>
            <ac:spMk id="2136" creationId="{948BD7EB-CF23-8CD6-8EB2-7E18208A0C14}"/>
          </ac:spMkLst>
        </pc:spChg>
        <pc:spChg chg="mod">
          <ac:chgData name="Janelle Clendenon" userId="da17313139568148" providerId="LiveId" clId="{36AB1BEB-1864-4C4E-88E9-D459FA9D2818}" dt="2022-12-13T19:44:57.512" v="388"/>
          <ac:spMkLst>
            <pc:docMk/>
            <pc:sldMk cId="4223196355" sldId="288"/>
            <ac:spMk id="2137" creationId="{51BBFEC8-4125-13E1-2E29-AD2EA8195164}"/>
          </ac:spMkLst>
        </pc:spChg>
        <pc:spChg chg="mod">
          <ac:chgData name="Janelle Clendenon" userId="da17313139568148" providerId="LiveId" clId="{36AB1BEB-1864-4C4E-88E9-D459FA9D2818}" dt="2022-12-13T19:44:57.512" v="388"/>
          <ac:spMkLst>
            <pc:docMk/>
            <pc:sldMk cId="4223196355" sldId="288"/>
            <ac:spMk id="2140" creationId="{85E7ECCC-D84A-808E-FAB3-70D5E2EE3438}"/>
          </ac:spMkLst>
        </pc:spChg>
        <pc:grpChg chg="mod">
          <ac:chgData name="Janelle Clendenon" userId="da17313139568148" providerId="LiveId" clId="{36AB1BEB-1864-4C4E-88E9-D459FA9D2818}" dt="2022-12-13T19:42:09.145" v="382"/>
          <ac:grpSpMkLst>
            <pc:docMk/>
            <pc:sldMk cId="4223196355" sldId="288"/>
            <ac:grpSpMk id="1" creationId="{00000000-0000-0000-0000-000000000000}"/>
          </ac:grpSpMkLst>
        </pc:grpChg>
        <pc:grpChg chg="add del mod">
          <ac:chgData name="Janelle Clendenon" userId="da17313139568148" providerId="LiveId" clId="{36AB1BEB-1864-4C4E-88E9-D459FA9D2818}" dt="2022-12-13T19:39:35.629" v="364" actId="478"/>
          <ac:grpSpMkLst>
            <pc:docMk/>
            <pc:sldMk cId="4223196355" sldId="288"/>
            <ac:grpSpMk id="3" creationId="{37C5CF9F-A0E0-08C3-637D-F9442619EEEA}"/>
          </ac:grpSpMkLst>
        </pc:grpChg>
        <pc:grpChg chg="add mod">
          <ac:chgData name="Janelle Clendenon" userId="da17313139568148" providerId="LiveId" clId="{36AB1BEB-1864-4C4E-88E9-D459FA9D2818}" dt="2022-12-13T19:42:36.867" v="384" actId="164"/>
          <ac:grpSpMkLst>
            <pc:docMk/>
            <pc:sldMk cId="4223196355" sldId="288"/>
            <ac:grpSpMk id="9" creationId="{9BFAD18F-CD25-1406-7CE4-FBB86F93D1E8}"/>
          </ac:grpSpMkLst>
        </pc:grpChg>
        <pc:grpChg chg="mod">
          <ac:chgData name="Janelle Clendenon" userId="da17313139568148" providerId="LiveId" clId="{36AB1BEB-1864-4C4E-88E9-D459FA9D2818}" dt="2022-12-13T19:42:09.145" v="382"/>
          <ac:grpSpMkLst>
            <pc:docMk/>
            <pc:sldMk cId="4223196355" sldId="288"/>
            <ac:grpSpMk id="11" creationId="{A535ED8B-0AD9-0D8A-93C6-B6C65B30FB3C}"/>
          </ac:grpSpMkLst>
        </pc:grpChg>
        <pc:grpChg chg="add del mod">
          <ac:chgData name="Janelle Clendenon" userId="da17313139568148" providerId="LiveId" clId="{36AB1BEB-1864-4C4E-88E9-D459FA9D2818}" dt="2022-12-13T19:40:28.221" v="371" actId="478"/>
          <ac:grpSpMkLst>
            <pc:docMk/>
            <pc:sldMk cId="4223196355" sldId="288"/>
            <ac:grpSpMk id="15" creationId="{BF52E4BA-F2E1-0188-39AF-320BAF849BD8}"/>
          </ac:grpSpMkLst>
        </pc:grpChg>
        <pc:grpChg chg="mod">
          <ac:chgData name="Janelle Clendenon" userId="da17313139568148" providerId="LiveId" clId="{36AB1BEB-1864-4C4E-88E9-D459FA9D2818}" dt="2022-12-13T19:40:12.215" v="370" actId="1076"/>
          <ac:grpSpMkLst>
            <pc:docMk/>
            <pc:sldMk cId="4223196355" sldId="288"/>
            <ac:grpSpMk id="17" creationId="{1A70E244-E1CB-4E19-3F8C-2BBB7AEA926C}"/>
          </ac:grpSpMkLst>
        </pc:grpChg>
        <pc:grpChg chg="add mod">
          <ac:chgData name="Janelle Clendenon" userId="da17313139568148" providerId="LiveId" clId="{36AB1BEB-1864-4C4E-88E9-D459FA9D2818}" dt="2022-12-13T19:42:36.867" v="384" actId="164"/>
          <ac:grpSpMkLst>
            <pc:docMk/>
            <pc:sldMk cId="4223196355" sldId="288"/>
            <ac:grpSpMk id="21" creationId="{C7A7F430-E3F9-DFF3-9FE4-E73532EE5913}"/>
          </ac:grpSpMkLst>
        </pc:grpChg>
        <pc:grpChg chg="mod">
          <ac:chgData name="Janelle Clendenon" userId="da17313139568148" providerId="LiveId" clId="{36AB1BEB-1864-4C4E-88E9-D459FA9D2818}" dt="2022-12-13T19:42:09.145" v="382"/>
          <ac:grpSpMkLst>
            <pc:docMk/>
            <pc:sldMk cId="4223196355" sldId="288"/>
            <ac:grpSpMk id="23" creationId="{95ED48D0-F1C0-7C6C-0993-36B362C94AA7}"/>
          </ac:grpSpMkLst>
        </pc:grpChg>
        <pc:grpChg chg="add mod">
          <ac:chgData name="Janelle Clendenon" userId="da17313139568148" providerId="LiveId" clId="{36AB1BEB-1864-4C4E-88E9-D459FA9D2818}" dt="2022-12-13T19:42:36.867" v="384" actId="164"/>
          <ac:grpSpMkLst>
            <pc:docMk/>
            <pc:sldMk cId="4223196355" sldId="288"/>
            <ac:grpSpMk id="27" creationId="{94DCB612-BE2C-29A7-8593-F4451948A4A0}"/>
          </ac:grpSpMkLst>
        </pc:grpChg>
        <pc:grpChg chg="mod">
          <ac:chgData name="Janelle Clendenon" userId="da17313139568148" providerId="LiveId" clId="{36AB1BEB-1864-4C4E-88E9-D459FA9D2818}" dt="2022-12-13T19:42:09.145" v="382"/>
          <ac:grpSpMkLst>
            <pc:docMk/>
            <pc:sldMk cId="4223196355" sldId="288"/>
            <ac:grpSpMk id="29" creationId="{FDAD857A-4364-4DA2-9164-597BD4657991}"/>
          </ac:grpSpMkLst>
        </pc:grpChg>
        <pc:grpChg chg="add mod">
          <ac:chgData name="Janelle Clendenon" userId="da17313139568148" providerId="LiveId" clId="{36AB1BEB-1864-4C4E-88E9-D459FA9D2818}" dt="2022-12-13T19:42:36.867" v="384" actId="164"/>
          <ac:grpSpMkLst>
            <pc:docMk/>
            <pc:sldMk cId="4223196355" sldId="288"/>
            <ac:grpSpMk id="33" creationId="{82701349-B7B0-EC0B-CE62-7B3529B557D9}"/>
          </ac:grpSpMkLst>
        </pc:grpChg>
        <pc:grpChg chg="mod">
          <ac:chgData name="Janelle Clendenon" userId="da17313139568148" providerId="LiveId" clId="{36AB1BEB-1864-4C4E-88E9-D459FA9D2818}" dt="2022-12-13T19:42:09.145" v="382"/>
          <ac:grpSpMkLst>
            <pc:docMk/>
            <pc:sldMk cId="4223196355" sldId="288"/>
            <ac:grpSpMk id="35" creationId="{E7476848-3ABD-F94F-08DE-74633EC3534F}"/>
          </ac:grpSpMkLst>
        </pc:grpChg>
        <pc:grpChg chg="add mod">
          <ac:chgData name="Janelle Clendenon" userId="da17313139568148" providerId="LiveId" clId="{36AB1BEB-1864-4C4E-88E9-D459FA9D2818}" dt="2022-12-13T19:42:36.867" v="384" actId="164"/>
          <ac:grpSpMkLst>
            <pc:docMk/>
            <pc:sldMk cId="4223196355" sldId="288"/>
            <ac:grpSpMk id="39" creationId="{45610139-31DD-E2E2-07C2-62E5D7A0F347}"/>
          </ac:grpSpMkLst>
        </pc:grpChg>
        <pc:grpChg chg="mod">
          <ac:chgData name="Janelle Clendenon" userId="da17313139568148" providerId="LiveId" clId="{36AB1BEB-1864-4C4E-88E9-D459FA9D2818}" dt="2022-12-13T19:42:09.145" v="382"/>
          <ac:grpSpMkLst>
            <pc:docMk/>
            <pc:sldMk cId="4223196355" sldId="288"/>
            <ac:grpSpMk id="41" creationId="{9879B544-4BC5-38D3-E532-C66AB25AAC62}"/>
          </ac:grpSpMkLst>
        </pc:grpChg>
        <pc:grpChg chg="add mod">
          <ac:chgData name="Janelle Clendenon" userId="da17313139568148" providerId="LiveId" clId="{36AB1BEB-1864-4C4E-88E9-D459FA9D2818}" dt="2022-12-13T19:42:36.867" v="384" actId="164"/>
          <ac:grpSpMkLst>
            <pc:docMk/>
            <pc:sldMk cId="4223196355" sldId="288"/>
            <ac:grpSpMk id="45" creationId="{803712F5-2970-5902-C09F-26D8AB25A101}"/>
          </ac:grpSpMkLst>
        </pc:grpChg>
        <pc:grpChg chg="mod">
          <ac:chgData name="Janelle Clendenon" userId="da17313139568148" providerId="LiveId" clId="{36AB1BEB-1864-4C4E-88E9-D459FA9D2818}" dt="2022-12-13T19:42:14.507" v="383" actId="1076"/>
          <ac:grpSpMkLst>
            <pc:docMk/>
            <pc:sldMk cId="4223196355" sldId="288"/>
            <ac:grpSpMk id="47" creationId="{4C829620-FC28-6E93-A958-2BF0BDC0580C}"/>
          </ac:grpSpMkLst>
        </pc:grpChg>
        <pc:grpChg chg="add mod">
          <ac:chgData name="Janelle Clendenon" userId="da17313139568148" providerId="LiveId" clId="{36AB1BEB-1864-4C4E-88E9-D459FA9D2818}" dt="2022-12-13T19:42:36.867" v="384" actId="164"/>
          <ac:grpSpMkLst>
            <pc:docMk/>
            <pc:sldMk cId="4223196355" sldId="288"/>
            <ac:grpSpMk id="51" creationId="{3F4DDFB9-E47F-031D-5C0F-5825542BB786}"/>
          </ac:grpSpMkLst>
        </pc:grpChg>
        <pc:grpChg chg="add del mod">
          <ac:chgData name="Janelle Clendenon" userId="da17313139568148" providerId="LiveId" clId="{36AB1BEB-1864-4C4E-88E9-D459FA9D2818}" dt="2022-12-13T19:45:03.035" v="389" actId="478"/>
          <ac:grpSpMkLst>
            <pc:docMk/>
            <pc:sldMk cId="4223196355" sldId="288"/>
            <ac:grpSpMk id="52" creationId="{7ED0E016-21EF-12A3-273A-20865422C893}"/>
          </ac:grpSpMkLst>
        </pc:grpChg>
        <pc:grpChg chg="mod">
          <ac:chgData name="Janelle Clendenon" userId="da17313139568148" providerId="LiveId" clId="{36AB1BEB-1864-4C4E-88E9-D459FA9D2818}" dt="2022-12-13T19:44:55.102" v="387" actId="1076"/>
          <ac:grpSpMkLst>
            <pc:docMk/>
            <pc:sldMk cId="4223196355" sldId="288"/>
            <ac:grpSpMk id="53" creationId="{CB41341F-FA8E-8F16-163D-A4BBBC8A6A88}"/>
          </ac:grpSpMkLst>
        </pc:grpChg>
        <pc:grpChg chg="mod">
          <ac:chgData name="Janelle Clendenon" userId="da17313139568148" providerId="LiveId" clId="{36AB1BEB-1864-4C4E-88E9-D459FA9D2818}" dt="2022-12-13T19:44:55.102" v="387" actId="1076"/>
          <ac:grpSpMkLst>
            <pc:docMk/>
            <pc:sldMk cId="4223196355" sldId="288"/>
            <ac:grpSpMk id="54" creationId="{62823BD2-0B76-B321-E153-C268816D26E2}"/>
          </ac:grpSpMkLst>
        </pc:grpChg>
        <pc:grpChg chg="mod">
          <ac:chgData name="Janelle Clendenon" userId="da17313139568148" providerId="LiveId" clId="{36AB1BEB-1864-4C4E-88E9-D459FA9D2818}" dt="2022-12-13T19:44:55.102" v="387" actId="1076"/>
          <ac:grpSpMkLst>
            <pc:docMk/>
            <pc:sldMk cId="4223196355" sldId="288"/>
            <ac:grpSpMk id="55" creationId="{78660065-06E0-5159-1975-C9759B8C8964}"/>
          </ac:grpSpMkLst>
        </pc:grpChg>
        <pc:grpChg chg="mod">
          <ac:chgData name="Janelle Clendenon" userId="da17313139568148" providerId="LiveId" clId="{36AB1BEB-1864-4C4E-88E9-D459FA9D2818}" dt="2022-12-13T19:44:55.102" v="387" actId="1076"/>
          <ac:grpSpMkLst>
            <pc:docMk/>
            <pc:sldMk cId="4223196355" sldId="288"/>
            <ac:grpSpMk id="56" creationId="{8FF94206-D3DE-45C4-C852-0DA1BCB79F62}"/>
          </ac:grpSpMkLst>
        </pc:grpChg>
        <pc:grpChg chg="mod">
          <ac:chgData name="Janelle Clendenon" userId="da17313139568148" providerId="LiveId" clId="{36AB1BEB-1864-4C4E-88E9-D459FA9D2818}" dt="2022-12-13T19:44:55.102" v="387" actId="1076"/>
          <ac:grpSpMkLst>
            <pc:docMk/>
            <pc:sldMk cId="4223196355" sldId="288"/>
            <ac:grpSpMk id="57" creationId="{084E74F7-281D-D834-33DA-7CC2706C10D5}"/>
          </ac:grpSpMkLst>
        </pc:grpChg>
        <pc:grpChg chg="mod">
          <ac:chgData name="Janelle Clendenon" userId="da17313139568148" providerId="LiveId" clId="{36AB1BEB-1864-4C4E-88E9-D459FA9D2818}" dt="2022-12-13T19:44:55.102" v="387" actId="1076"/>
          <ac:grpSpMkLst>
            <pc:docMk/>
            <pc:sldMk cId="4223196355" sldId="288"/>
            <ac:grpSpMk id="58" creationId="{845186DC-8A44-32FD-E488-00F62C3F9C81}"/>
          </ac:grpSpMkLst>
        </pc:grpChg>
        <pc:grpChg chg="mod">
          <ac:chgData name="Janelle Clendenon" userId="da17313139568148" providerId="LiveId" clId="{36AB1BEB-1864-4C4E-88E9-D459FA9D2818}" dt="2022-12-13T19:44:55.102" v="387" actId="1076"/>
          <ac:grpSpMkLst>
            <pc:docMk/>
            <pc:sldMk cId="4223196355" sldId="288"/>
            <ac:grpSpMk id="60" creationId="{43DCCEA1-8427-8F60-8A72-40483DF7D20D}"/>
          </ac:grpSpMkLst>
        </pc:grpChg>
        <pc:grpChg chg="mod">
          <ac:chgData name="Janelle Clendenon" userId="da17313139568148" providerId="LiveId" clId="{36AB1BEB-1864-4C4E-88E9-D459FA9D2818}" dt="2022-12-13T19:44:55.102" v="387" actId="1076"/>
          <ac:grpSpMkLst>
            <pc:docMk/>
            <pc:sldMk cId="4223196355" sldId="288"/>
            <ac:grpSpMk id="2051" creationId="{732549F9-A629-B7C8-4925-23352A2BCDE1}"/>
          </ac:grpSpMkLst>
        </pc:grpChg>
        <pc:grpChg chg="mod">
          <ac:chgData name="Janelle Clendenon" userId="da17313139568148" providerId="LiveId" clId="{36AB1BEB-1864-4C4E-88E9-D459FA9D2818}" dt="2022-12-13T19:44:55.102" v="387" actId="1076"/>
          <ac:grpSpMkLst>
            <pc:docMk/>
            <pc:sldMk cId="4223196355" sldId="288"/>
            <ac:grpSpMk id="2059" creationId="{76EA0889-0605-EEA1-7B66-2B1B2527916C}"/>
          </ac:grpSpMkLst>
        </pc:grpChg>
        <pc:grpChg chg="mod">
          <ac:chgData name="Janelle Clendenon" userId="da17313139568148" providerId="LiveId" clId="{36AB1BEB-1864-4C4E-88E9-D459FA9D2818}" dt="2022-12-13T19:44:55.102" v="387" actId="1076"/>
          <ac:grpSpMkLst>
            <pc:docMk/>
            <pc:sldMk cId="4223196355" sldId="288"/>
            <ac:grpSpMk id="2068" creationId="{4A1DD19A-C0BB-9530-1F48-B42BA425C08F}"/>
          </ac:grpSpMkLst>
        </pc:grpChg>
        <pc:grpChg chg="mod">
          <ac:chgData name="Janelle Clendenon" userId="da17313139568148" providerId="LiveId" clId="{36AB1BEB-1864-4C4E-88E9-D459FA9D2818}" dt="2022-12-13T19:44:55.102" v="387" actId="1076"/>
          <ac:grpSpMkLst>
            <pc:docMk/>
            <pc:sldMk cId="4223196355" sldId="288"/>
            <ac:grpSpMk id="2077" creationId="{F29F6E20-34A1-0C50-695B-84A6E67165D2}"/>
          </ac:grpSpMkLst>
        </pc:grpChg>
        <pc:grpChg chg="mod">
          <ac:chgData name="Janelle Clendenon" userId="da17313139568148" providerId="LiveId" clId="{36AB1BEB-1864-4C4E-88E9-D459FA9D2818}" dt="2022-12-13T19:44:55.102" v="387" actId="1076"/>
          <ac:grpSpMkLst>
            <pc:docMk/>
            <pc:sldMk cId="4223196355" sldId="288"/>
            <ac:grpSpMk id="2084" creationId="{B11DA0EA-D368-D814-BADC-3A6F53453588}"/>
          </ac:grpSpMkLst>
        </pc:grpChg>
        <pc:grpChg chg="add del mod">
          <ac:chgData name="Janelle Clendenon" userId="da17313139568148" providerId="LiveId" clId="{36AB1BEB-1864-4C4E-88E9-D459FA9D2818}" dt="2022-12-13T19:48:05.256" v="390" actId="478"/>
          <ac:grpSpMkLst>
            <pc:docMk/>
            <pc:sldMk cId="4223196355" sldId="288"/>
            <ac:grpSpMk id="2090" creationId="{71CB9034-4F28-7049-C073-E6C45CA4753C}"/>
          </ac:grpSpMkLst>
        </pc:grpChg>
        <pc:grpChg chg="mod">
          <ac:chgData name="Janelle Clendenon" userId="da17313139568148" providerId="LiveId" clId="{36AB1BEB-1864-4C4E-88E9-D459FA9D2818}" dt="2022-12-13T19:44:57.512" v="388"/>
          <ac:grpSpMkLst>
            <pc:docMk/>
            <pc:sldMk cId="4223196355" sldId="288"/>
            <ac:grpSpMk id="2093" creationId="{94459F71-DCD5-67DF-9A7F-F55C4E031B71}"/>
          </ac:grpSpMkLst>
        </pc:grpChg>
        <pc:grpChg chg="mod">
          <ac:chgData name="Janelle Clendenon" userId="da17313139568148" providerId="LiveId" clId="{36AB1BEB-1864-4C4E-88E9-D459FA9D2818}" dt="2022-12-13T19:44:57.512" v="388"/>
          <ac:grpSpMkLst>
            <pc:docMk/>
            <pc:sldMk cId="4223196355" sldId="288"/>
            <ac:grpSpMk id="2094" creationId="{EF571CD1-705B-46B7-A263-7E3B279722D9}"/>
          </ac:grpSpMkLst>
        </pc:grpChg>
        <pc:grpChg chg="mod">
          <ac:chgData name="Janelle Clendenon" userId="da17313139568148" providerId="LiveId" clId="{36AB1BEB-1864-4C4E-88E9-D459FA9D2818}" dt="2022-12-13T19:44:57.512" v="388"/>
          <ac:grpSpMkLst>
            <pc:docMk/>
            <pc:sldMk cId="4223196355" sldId="288"/>
            <ac:grpSpMk id="2095" creationId="{18B5EBD7-464F-A344-7D25-2DBEC5E10B53}"/>
          </ac:grpSpMkLst>
        </pc:grpChg>
        <pc:grpChg chg="mod">
          <ac:chgData name="Janelle Clendenon" userId="da17313139568148" providerId="LiveId" clId="{36AB1BEB-1864-4C4E-88E9-D459FA9D2818}" dt="2022-12-13T19:44:57.512" v="388"/>
          <ac:grpSpMkLst>
            <pc:docMk/>
            <pc:sldMk cId="4223196355" sldId="288"/>
            <ac:grpSpMk id="2096" creationId="{39A76AFC-6D2E-C00C-69E9-62DB4543B5E5}"/>
          </ac:grpSpMkLst>
        </pc:grpChg>
        <pc:grpChg chg="mod">
          <ac:chgData name="Janelle Clendenon" userId="da17313139568148" providerId="LiveId" clId="{36AB1BEB-1864-4C4E-88E9-D459FA9D2818}" dt="2022-12-13T19:44:57.512" v="388"/>
          <ac:grpSpMkLst>
            <pc:docMk/>
            <pc:sldMk cId="4223196355" sldId="288"/>
            <ac:grpSpMk id="2098" creationId="{7F585B42-6948-5A76-B0D0-E0661376E6CA}"/>
          </ac:grpSpMkLst>
        </pc:grpChg>
        <pc:grpChg chg="mod">
          <ac:chgData name="Janelle Clendenon" userId="da17313139568148" providerId="LiveId" clId="{36AB1BEB-1864-4C4E-88E9-D459FA9D2818}" dt="2022-12-13T19:44:57.512" v="388"/>
          <ac:grpSpMkLst>
            <pc:docMk/>
            <pc:sldMk cId="4223196355" sldId="288"/>
            <ac:grpSpMk id="2099" creationId="{EC99BB88-85B9-8D2F-FCAB-E71EF9948577}"/>
          </ac:grpSpMkLst>
        </pc:grpChg>
        <pc:grpChg chg="mod">
          <ac:chgData name="Janelle Clendenon" userId="da17313139568148" providerId="LiveId" clId="{36AB1BEB-1864-4C4E-88E9-D459FA9D2818}" dt="2022-12-13T19:44:57.512" v="388"/>
          <ac:grpSpMkLst>
            <pc:docMk/>
            <pc:sldMk cId="4223196355" sldId="288"/>
            <ac:grpSpMk id="2101" creationId="{20F658AA-0FD0-1772-7552-150F73ADED72}"/>
          </ac:grpSpMkLst>
        </pc:grpChg>
        <pc:grpChg chg="mod">
          <ac:chgData name="Janelle Clendenon" userId="da17313139568148" providerId="LiveId" clId="{36AB1BEB-1864-4C4E-88E9-D459FA9D2818}" dt="2022-12-13T19:44:57.512" v="388"/>
          <ac:grpSpMkLst>
            <pc:docMk/>
            <pc:sldMk cId="4223196355" sldId="288"/>
            <ac:grpSpMk id="2110" creationId="{B04D36B2-3120-982A-AA56-910040B01563}"/>
          </ac:grpSpMkLst>
        </pc:grpChg>
        <pc:grpChg chg="mod">
          <ac:chgData name="Janelle Clendenon" userId="da17313139568148" providerId="LiveId" clId="{36AB1BEB-1864-4C4E-88E9-D459FA9D2818}" dt="2022-12-13T19:44:57.512" v="388"/>
          <ac:grpSpMkLst>
            <pc:docMk/>
            <pc:sldMk cId="4223196355" sldId="288"/>
            <ac:grpSpMk id="2116" creationId="{ADA6CC0A-D187-3156-A61E-62B015023C7D}"/>
          </ac:grpSpMkLst>
        </pc:grpChg>
        <pc:grpChg chg="mod">
          <ac:chgData name="Janelle Clendenon" userId="da17313139568148" providerId="LiveId" clId="{36AB1BEB-1864-4C4E-88E9-D459FA9D2818}" dt="2022-12-13T19:44:57.512" v="388"/>
          <ac:grpSpMkLst>
            <pc:docMk/>
            <pc:sldMk cId="4223196355" sldId="288"/>
            <ac:grpSpMk id="2123" creationId="{5FCC08C2-1459-52D7-F4FB-899F89CCBAB4}"/>
          </ac:grpSpMkLst>
        </pc:grpChg>
        <pc:grpChg chg="mod">
          <ac:chgData name="Janelle Clendenon" userId="da17313139568148" providerId="LiveId" clId="{36AB1BEB-1864-4C4E-88E9-D459FA9D2818}" dt="2022-12-13T19:44:57.512" v="388"/>
          <ac:grpSpMkLst>
            <pc:docMk/>
            <pc:sldMk cId="4223196355" sldId="288"/>
            <ac:grpSpMk id="2129" creationId="{8E4314B7-FA2E-2A4B-AB47-5B4FC2C3A78C}"/>
          </ac:grpSpMkLst>
        </pc:grpChg>
        <pc:grpChg chg="mod">
          <ac:chgData name="Janelle Clendenon" userId="da17313139568148" providerId="LiveId" clId="{36AB1BEB-1864-4C4E-88E9-D459FA9D2818}" dt="2022-12-13T19:44:57.512" v="388"/>
          <ac:grpSpMkLst>
            <pc:docMk/>
            <pc:sldMk cId="4223196355" sldId="288"/>
            <ac:grpSpMk id="2135" creationId="{0A0A0702-0E81-EEFA-C6D2-94D355463BBC}"/>
          </ac:grpSpMkLst>
        </pc:grpChg>
        <pc:picChg chg="add del mod">
          <ac:chgData name="Janelle Clendenon" userId="da17313139568148" providerId="LiveId" clId="{36AB1BEB-1864-4C4E-88E9-D459FA9D2818}" dt="2022-12-13T19:37:06.089" v="363" actId="478"/>
          <ac:picMkLst>
            <pc:docMk/>
            <pc:sldMk cId="4223196355" sldId="288"/>
            <ac:picMk id="4" creationId="{6090FC33-6125-C538-8ABC-A9401C5F66F6}"/>
          </ac:picMkLst>
        </pc:picChg>
        <pc:picChg chg="mod">
          <ac:chgData name="Janelle Clendenon" userId="da17313139568148" providerId="LiveId" clId="{36AB1BEB-1864-4C4E-88E9-D459FA9D2818}" dt="2022-12-13T19:44:55.102" v="387" actId="1076"/>
          <ac:picMkLst>
            <pc:docMk/>
            <pc:sldMk cId="4223196355" sldId="288"/>
            <ac:picMk id="63" creationId="{95C053B6-98D8-98F4-12BA-D14A40852E71}"/>
          </ac:picMkLst>
        </pc:picChg>
        <pc:picChg chg="mod">
          <ac:chgData name="Janelle Clendenon" userId="da17313139568148" providerId="LiveId" clId="{36AB1BEB-1864-4C4E-88E9-D459FA9D2818}" dt="2022-12-13T19:44:55.102" v="387" actId="1076"/>
          <ac:picMkLst>
            <pc:docMk/>
            <pc:sldMk cId="4223196355" sldId="288"/>
            <ac:picMk id="2048" creationId="{7F2BB326-82FF-A014-2CCA-3955549255E8}"/>
          </ac:picMkLst>
        </pc:picChg>
        <pc:picChg chg="mod">
          <ac:chgData name="Janelle Clendenon" userId="da17313139568148" providerId="LiveId" clId="{36AB1BEB-1864-4C4E-88E9-D459FA9D2818}" dt="2022-12-13T19:44:55.102" v="387" actId="1076"/>
          <ac:picMkLst>
            <pc:docMk/>
            <pc:sldMk cId="4223196355" sldId="288"/>
            <ac:picMk id="2052" creationId="{A0DD2F65-8194-E87E-24DC-0800153B86D9}"/>
          </ac:picMkLst>
        </pc:picChg>
        <pc:picChg chg="mod">
          <ac:chgData name="Janelle Clendenon" userId="da17313139568148" providerId="LiveId" clId="{36AB1BEB-1864-4C4E-88E9-D459FA9D2818}" dt="2022-12-13T19:36:58.965" v="362" actId="1076"/>
          <ac:picMkLst>
            <pc:docMk/>
            <pc:sldMk cId="4223196355" sldId="288"/>
            <ac:picMk id="2053" creationId="{591C78AD-90CB-FA92-DE0A-E830B805A65B}"/>
          </ac:picMkLst>
        </pc:picChg>
        <pc:picChg chg="mod">
          <ac:chgData name="Janelle Clendenon" userId="da17313139568148" providerId="LiveId" clId="{36AB1BEB-1864-4C4E-88E9-D459FA9D2818}" dt="2022-12-13T19:36:58.965" v="362" actId="1076"/>
          <ac:picMkLst>
            <pc:docMk/>
            <pc:sldMk cId="4223196355" sldId="288"/>
            <ac:picMk id="2054" creationId="{E7F008EB-1A60-8FFB-AB07-9BE306450EF7}"/>
          </ac:picMkLst>
        </pc:picChg>
        <pc:picChg chg="mod">
          <ac:chgData name="Janelle Clendenon" userId="da17313139568148" providerId="LiveId" clId="{36AB1BEB-1864-4C4E-88E9-D459FA9D2818}" dt="2022-12-13T19:42:09.145" v="382"/>
          <ac:picMkLst>
            <pc:docMk/>
            <pc:sldMk cId="4223196355" sldId="288"/>
            <ac:picMk id="2061" creationId="{45FDED14-5994-D47A-6A52-154C832ABAE2}"/>
          </ac:picMkLst>
        </pc:picChg>
        <pc:picChg chg="mod">
          <ac:chgData name="Janelle Clendenon" userId="da17313139568148" providerId="LiveId" clId="{36AB1BEB-1864-4C4E-88E9-D459FA9D2818}" dt="2022-12-13T19:42:09.145" v="382"/>
          <ac:picMkLst>
            <pc:docMk/>
            <pc:sldMk cId="4223196355" sldId="288"/>
            <ac:picMk id="2062" creationId="{ADB5035B-163C-5F28-9C6B-EF9EAE021940}"/>
          </ac:picMkLst>
        </pc:picChg>
        <pc:picChg chg="mod">
          <ac:chgData name="Janelle Clendenon" userId="da17313139568148" providerId="LiveId" clId="{36AB1BEB-1864-4C4E-88E9-D459FA9D2818}" dt="2022-12-13T19:44:55.102" v="387" actId="1076"/>
          <ac:picMkLst>
            <pc:docMk/>
            <pc:sldMk cId="4223196355" sldId="288"/>
            <ac:picMk id="2064" creationId="{EBFC8046-7B86-E8DB-C35D-2B0DD0BDE36C}"/>
          </ac:picMkLst>
        </pc:picChg>
        <pc:picChg chg="mod">
          <ac:chgData name="Janelle Clendenon" userId="da17313139568148" providerId="LiveId" clId="{36AB1BEB-1864-4C4E-88E9-D459FA9D2818}" dt="2022-12-13T19:44:55.102" v="387" actId="1076"/>
          <ac:picMkLst>
            <pc:docMk/>
            <pc:sldMk cId="4223196355" sldId="288"/>
            <ac:picMk id="2065" creationId="{EF4E219E-D837-2448-45BB-28D43D0ED724}"/>
          </ac:picMkLst>
        </pc:picChg>
        <pc:picChg chg="mod">
          <ac:chgData name="Janelle Clendenon" userId="da17313139568148" providerId="LiveId" clId="{36AB1BEB-1864-4C4E-88E9-D459FA9D2818}" dt="2022-12-13T19:40:12.215" v="370" actId="1076"/>
          <ac:picMkLst>
            <pc:docMk/>
            <pc:sldMk cId="4223196355" sldId="288"/>
            <ac:picMk id="2069" creationId="{90CD95F6-B213-F514-7B1C-3BE81D800233}"/>
          </ac:picMkLst>
        </pc:picChg>
        <pc:picChg chg="mod">
          <ac:chgData name="Janelle Clendenon" userId="da17313139568148" providerId="LiveId" clId="{36AB1BEB-1864-4C4E-88E9-D459FA9D2818}" dt="2022-12-13T19:40:12.215" v="370" actId="1076"/>
          <ac:picMkLst>
            <pc:docMk/>
            <pc:sldMk cId="4223196355" sldId="288"/>
            <ac:picMk id="2070" creationId="{E53F0CB7-FAAB-17C2-0382-4EBBDFBEB4F6}"/>
          </ac:picMkLst>
        </pc:picChg>
        <pc:picChg chg="mod">
          <ac:chgData name="Janelle Clendenon" userId="da17313139568148" providerId="LiveId" clId="{36AB1BEB-1864-4C4E-88E9-D459FA9D2818}" dt="2022-12-13T19:44:55.102" v="387" actId="1076"/>
          <ac:picMkLst>
            <pc:docMk/>
            <pc:sldMk cId="4223196355" sldId="288"/>
            <ac:picMk id="2071" creationId="{D7000C5D-6D17-CFE9-4B89-92FC385D0AD9}"/>
          </ac:picMkLst>
        </pc:picChg>
        <pc:picChg chg="mod">
          <ac:chgData name="Janelle Clendenon" userId="da17313139568148" providerId="LiveId" clId="{36AB1BEB-1864-4C4E-88E9-D459FA9D2818}" dt="2022-12-13T19:42:09.145" v="382"/>
          <ac:picMkLst>
            <pc:docMk/>
            <pc:sldMk cId="4223196355" sldId="288"/>
            <ac:picMk id="2075" creationId="{76C09D46-0EEA-7EB8-132D-9C1626C82EFC}"/>
          </ac:picMkLst>
        </pc:picChg>
        <pc:picChg chg="mod">
          <ac:chgData name="Janelle Clendenon" userId="da17313139568148" providerId="LiveId" clId="{36AB1BEB-1864-4C4E-88E9-D459FA9D2818}" dt="2022-12-13T19:44:55.102" v="387" actId="1076"/>
          <ac:picMkLst>
            <pc:docMk/>
            <pc:sldMk cId="4223196355" sldId="288"/>
            <ac:picMk id="2078" creationId="{A14CACFC-8149-4A4C-141A-CBA50E6D1A6B}"/>
          </ac:picMkLst>
        </pc:picChg>
        <pc:picChg chg="mod">
          <ac:chgData name="Janelle Clendenon" userId="da17313139568148" providerId="LiveId" clId="{36AB1BEB-1864-4C4E-88E9-D459FA9D2818}" dt="2022-12-13T19:42:09.145" v="382"/>
          <ac:picMkLst>
            <pc:docMk/>
            <pc:sldMk cId="4223196355" sldId="288"/>
            <ac:picMk id="2082" creationId="{F1C8E46E-4CBF-3129-D790-D4ABA0027551}"/>
          </ac:picMkLst>
        </pc:picChg>
        <pc:picChg chg="mod">
          <ac:chgData name="Janelle Clendenon" userId="da17313139568148" providerId="LiveId" clId="{36AB1BEB-1864-4C4E-88E9-D459FA9D2818}" dt="2022-12-13T19:44:55.102" v="387" actId="1076"/>
          <ac:picMkLst>
            <pc:docMk/>
            <pc:sldMk cId="4223196355" sldId="288"/>
            <ac:picMk id="2087" creationId="{ABA93FA7-4CCE-FD54-2F84-9FA7D0FEBCD2}"/>
          </ac:picMkLst>
        </pc:picChg>
        <pc:picChg chg="mod">
          <ac:chgData name="Janelle Clendenon" userId="da17313139568148" providerId="LiveId" clId="{36AB1BEB-1864-4C4E-88E9-D459FA9D2818}" dt="2022-12-13T19:44:55.102" v="387" actId="1076"/>
          <ac:picMkLst>
            <pc:docMk/>
            <pc:sldMk cId="4223196355" sldId="288"/>
            <ac:picMk id="2088" creationId="{6ABDAB7C-7F59-F6F9-ED52-7ED571D5F9DD}"/>
          </ac:picMkLst>
        </pc:picChg>
        <pc:picChg chg="mod">
          <ac:chgData name="Janelle Clendenon" userId="da17313139568148" providerId="LiveId" clId="{36AB1BEB-1864-4C4E-88E9-D459FA9D2818}" dt="2022-12-13T19:42:09.145" v="382"/>
          <ac:picMkLst>
            <pc:docMk/>
            <pc:sldMk cId="4223196355" sldId="288"/>
            <ac:picMk id="2091" creationId="{27127EF3-49BF-55C0-496C-A6E7D9C59409}"/>
          </ac:picMkLst>
        </pc:picChg>
        <pc:picChg chg="mod">
          <ac:chgData name="Janelle Clendenon" userId="da17313139568148" providerId="LiveId" clId="{36AB1BEB-1864-4C4E-88E9-D459FA9D2818}" dt="2022-12-13T19:42:09.145" v="382"/>
          <ac:picMkLst>
            <pc:docMk/>
            <pc:sldMk cId="4223196355" sldId="288"/>
            <ac:picMk id="2092" creationId="{44096ACF-4FA2-D7AC-B370-041D74D91296}"/>
          </ac:picMkLst>
        </pc:picChg>
        <pc:picChg chg="mod">
          <ac:chgData name="Janelle Clendenon" userId="da17313139568148" providerId="LiveId" clId="{36AB1BEB-1864-4C4E-88E9-D459FA9D2818}" dt="2022-12-13T19:42:09.145" v="382"/>
          <ac:picMkLst>
            <pc:docMk/>
            <pc:sldMk cId="4223196355" sldId="288"/>
            <ac:picMk id="2097" creationId="{8D4A9736-D988-9944-4CB3-B005CC582B80}"/>
          </ac:picMkLst>
        </pc:picChg>
        <pc:picChg chg="mod">
          <ac:chgData name="Janelle Clendenon" userId="da17313139568148" providerId="LiveId" clId="{36AB1BEB-1864-4C4E-88E9-D459FA9D2818}" dt="2022-12-13T19:44:57.512" v="388"/>
          <ac:picMkLst>
            <pc:docMk/>
            <pc:sldMk cId="4223196355" sldId="288"/>
            <ac:picMk id="2104" creationId="{EBD20815-0224-735F-FC7F-093B3F4F0908}"/>
          </ac:picMkLst>
        </pc:picChg>
        <pc:picChg chg="mod">
          <ac:chgData name="Janelle Clendenon" userId="da17313139568148" providerId="LiveId" clId="{36AB1BEB-1864-4C4E-88E9-D459FA9D2818}" dt="2022-12-13T19:44:57.512" v="388"/>
          <ac:picMkLst>
            <pc:docMk/>
            <pc:sldMk cId="4223196355" sldId="288"/>
            <ac:picMk id="2105" creationId="{CCD5F9A5-FE20-7749-DEB5-3AEC8E4F8BED}"/>
          </ac:picMkLst>
        </pc:picChg>
        <pc:picChg chg="mod">
          <ac:chgData name="Janelle Clendenon" userId="da17313139568148" providerId="LiveId" clId="{36AB1BEB-1864-4C4E-88E9-D459FA9D2818}" dt="2022-12-13T19:42:14.507" v="383" actId="1076"/>
          <ac:picMkLst>
            <pc:docMk/>
            <pc:sldMk cId="4223196355" sldId="288"/>
            <ac:picMk id="2106" creationId="{AAFC3840-1A1C-F0A2-3102-E233FEED7242}"/>
          </ac:picMkLst>
        </pc:picChg>
        <pc:picChg chg="mod">
          <ac:chgData name="Janelle Clendenon" userId="da17313139568148" providerId="LiveId" clId="{36AB1BEB-1864-4C4E-88E9-D459FA9D2818}" dt="2022-12-13T19:42:14.507" v="383" actId="1076"/>
          <ac:picMkLst>
            <pc:docMk/>
            <pc:sldMk cId="4223196355" sldId="288"/>
            <ac:picMk id="2107" creationId="{01B98FD2-6FEA-BBA2-F0D9-75DC899984E6}"/>
          </ac:picMkLst>
        </pc:picChg>
        <pc:picChg chg="mod">
          <ac:chgData name="Janelle Clendenon" userId="da17313139568148" providerId="LiveId" clId="{36AB1BEB-1864-4C4E-88E9-D459FA9D2818}" dt="2022-12-13T19:44:57.512" v="388"/>
          <ac:picMkLst>
            <pc:docMk/>
            <pc:sldMk cId="4223196355" sldId="288"/>
            <ac:picMk id="2111" creationId="{8969D9CA-8032-359E-C34B-7C62A699392A}"/>
          </ac:picMkLst>
        </pc:picChg>
        <pc:picChg chg="mod">
          <ac:chgData name="Janelle Clendenon" userId="da17313139568148" providerId="LiveId" clId="{36AB1BEB-1864-4C4E-88E9-D459FA9D2818}" dt="2022-12-13T19:44:57.512" v="388"/>
          <ac:picMkLst>
            <pc:docMk/>
            <pc:sldMk cId="4223196355" sldId="288"/>
            <ac:picMk id="2119" creationId="{ADC76322-3913-B5AF-690D-73FBC265BFE5}"/>
          </ac:picMkLst>
        </pc:picChg>
        <pc:picChg chg="mod">
          <ac:chgData name="Janelle Clendenon" userId="da17313139568148" providerId="LiveId" clId="{36AB1BEB-1864-4C4E-88E9-D459FA9D2818}" dt="2022-12-13T19:44:57.512" v="388"/>
          <ac:picMkLst>
            <pc:docMk/>
            <pc:sldMk cId="4223196355" sldId="288"/>
            <ac:picMk id="2120" creationId="{6DB6A7DA-C1D9-4E67-46B8-5AD02235B002}"/>
          </ac:picMkLst>
        </pc:picChg>
        <pc:picChg chg="mod">
          <ac:chgData name="Janelle Clendenon" userId="da17313139568148" providerId="LiveId" clId="{36AB1BEB-1864-4C4E-88E9-D459FA9D2818}" dt="2022-12-13T19:44:57.512" v="388"/>
          <ac:picMkLst>
            <pc:docMk/>
            <pc:sldMk cId="4223196355" sldId="288"/>
            <ac:picMk id="2124" creationId="{1DA7D099-8BCB-013B-35EA-958105D0F17D}"/>
          </ac:picMkLst>
        </pc:picChg>
        <pc:picChg chg="mod">
          <ac:chgData name="Janelle Clendenon" userId="da17313139568148" providerId="LiveId" clId="{36AB1BEB-1864-4C4E-88E9-D459FA9D2818}" dt="2022-12-13T19:44:57.512" v="388"/>
          <ac:picMkLst>
            <pc:docMk/>
            <pc:sldMk cId="4223196355" sldId="288"/>
            <ac:picMk id="2130" creationId="{ED3388DC-3CB5-787D-93FC-4027155ACBA0}"/>
          </ac:picMkLst>
        </pc:picChg>
        <pc:picChg chg="mod">
          <ac:chgData name="Janelle Clendenon" userId="da17313139568148" providerId="LiveId" clId="{36AB1BEB-1864-4C4E-88E9-D459FA9D2818}" dt="2022-12-13T19:44:57.512" v="388"/>
          <ac:picMkLst>
            <pc:docMk/>
            <pc:sldMk cId="4223196355" sldId="288"/>
            <ac:picMk id="2138" creationId="{5ACEDBFA-2A15-79F7-045F-B52C5C0F5A7E}"/>
          </ac:picMkLst>
        </pc:picChg>
        <pc:picChg chg="mod">
          <ac:chgData name="Janelle Clendenon" userId="da17313139568148" providerId="LiveId" clId="{36AB1BEB-1864-4C4E-88E9-D459FA9D2818}" dt="2022-12-13T19:44:57.512" v="388"/>
          <ac:picMkLst>
            <pc:docMk/>
            <pc:sldMk cId="4223196355" sldId="288"/>
            <ac:picMk id="2139" creationId="{0C51954E-BA84-A084-9902-302497E53B65}"/>
          </ac:picMkLst>
        </pc:picChg>
        <pc:picChg chg="add mod modCrop">
          <ac:chgData name="Janelle Clendenon" userId="da17313139568148" providerId="LiveId" clId="{36AB1BEB-1864-4C4E-88E9-D459FA9D2818}" dt="2022-12-13T19:48:33.949" v="395" actId="732"/>
          <ac:picMkLst>
            <pc:docMk/>
            <pc:sldMk cId="4223196355" sldId="288"/>
            <ac:picMk id="2142" creationId="{D224A301-51BF-EE0D-A642-C8A7C74DC99C}"/>
          </ac:picMkLst>
        </pc:picChg>
      </pc:sldChg>
      <pc:sldChg chg="add ord">
        <pc:chgData name="Janelle Clendenon" userId="da17313139568148" providerId="LiveId" clId="{36AB1BEB-1864-4C4E-88E9-D459FA9D2818}" dt="2022-12-13T20:20:50.231" v="849"/>
        <pc:sldMkLst>
          <pc:docMk/>
          <pc:sldMk cId="167669435" sldId="289"/>
        </pc:sldMkLst>
      </pc:sldChg>
      <pc:sldChg chg="add ord">
        <pc:chgData name="Janelle Clendenon" userId="da17313139568148" providerId="LiveId" clId="{36AB1BEB-1864-4C4E-88E9-D459FA9D2818}" dt="2022-12-13T20:21:33.823" v="854"/>
        <pc:sldMkLst>
          <pc:docMk/>
          <pc:sldMk cId="990787245" sldId="290"/>
        </pc:sldMkLst>
      </pc:sldChg>
      <pc:sldChg chg="modSp new mod ord setBg">
        <pc:chgData name="Janelle Clendenon" userId="da17313139568148" providerId="LiveId" clId="{36AB1BEB-1864-4C4E-88E9-D459FA9D2818}" dt="2022-12-13T21:08:05.801" v="1763"/>
        <pc:sldMkLst>
          <pc:docMk/>
          <pc:sldMk cId="3136336630" sldId="291"/>
        </pc:sldMkLst>
        <pc:spChg chg="mod">
          <ac:chgData name="Janelle Clendenon" userId="da17313139568148" providerId="LiveId" clId="{36AB1BEB-1864-4C4E-88E9-D459FA9D2818}" dt="2022-12-13T20:36:29.738" v="1016" actId="20577"/>
          <ac:spMkLst>
            <pc:docMk/>
            <pc:sldMk cId="3136336630" sldId="291"/>
            <ac:spMk id="2" creationId="{912BE2BB-E436-93D5-11B9-5FBE850D14B4}"/>
          </ac:spMkLst>
        </pc:spChg>
      </pc:sldChg>
      <pc:sldChg chg="modSp new mod ord setBg">
        <pc:chgData name="Janelle Clendenon" userId="da17313139568148" providerId="LiveId" clId="{36AB1BEB-1864-4C4E-88E9-D459FA9D2818}" dt="2022-12-13T21:08:05.801" v="1763"/>
        <pc:sldMkLst>
          <pc:docMk/>
          <pc:sldMk cId="1127188451" sldId="292"/>
        </pc:sldMkLst>
        <pc:spChg chg="mod">
          <ac:chgData name="Janelle Clendenon" userId="da17313139568148" providerId="LiveId" clId="{36AB1BEB-1864-4C4E-88E9-D459FA9D2818}" dt="2022-12-13T20:39:06.868" v="1140" actId="1076"/>
          <ac:spMkLst>
            <pc:docMk/>
            <pc:sldMk cId="1127188451" sldId="292"/>
            <ac:spMk id="2" creationId="{33851CA1-6D96-82C4-6F6A-322A2A1F43C4}"/>
          </ac:spMkLst>
        </pc:spChg>
      </pc:sldChg>
      <pc:sldChg chg="modSp new mod ord setBg">
        <pc:chgData name="Janelle Clendenon" userId="da17313139568148" providerId="LiveId" clId="{36AB1BEB-1864-4C4E-88E9-D459FA9D2818}" dt="2022-12-13T21:09:02.505" v="1775" actId="20577"/>
        <pc:sldMkLst>
          <pc:docMk/>
          <pc:sldMk cId="4133243815" sldId="293"/>
        </pc:sldMkLst>
        <pc:spChg chg="mod">
          <ac:chgData name="Janelle Clendenon" userId="da17313139568148" providerId="LiveId" clId="{36AB1BEB-1864-4C4E-88E9-D459FA9D2818}" dt="2022-12-13T21:09:02.505" v="1775" actId="20577"/>
          <ac:spMkLst>
            <pc:docMk/>
            <pc:sldMk cId="4133243815" sldId="293"/>
            <ac:spMk id="2" creationId="{B8F18272-BF17-47CB-7D1B-377B9C28781C}"/>
          </ac:spMkLst>
        </pc:spChg>
      </pc:sldChg>
      <pc:sldChg chg="addSp modSp new mod ord setBg">
        <pc:chgData name="Janelle Clendenon" userId="da17313139568148" providerId="LiveId" clId="{36AB1BEB-1864-4C4E-88E9-D459FA9D2818}" dt="2022-12-17T01:45:32.297" v="2076" actId="207"/>
        <pc:sldMkLst>
          <pc:docMk/>
          <pc:sldMk cId="4081112356" sldId="294"/>
        </pc:sldMkLst>
        <pc:spChg chg="mod">
          <ac:chgData name="Janelle Clendenon" userId="da17313139568148" providerId="LiveId" clId="{36AB1BEB-1864-4C4E-88E9-D459FA9D2818}" dt="2022-12-17T01:45:32.297" v="2076" actId="207"/>
          <ac:spMkLst>
            <pc:docMk/>
            <pc:sldMk cId="4081112356" sldId="294"/>
            <ac:spMk id="2" creationId="{AB394990-C50C-A252-E2C1-6ABFF69CC267}"/>
          </ac:spMkLst>
        </pc:spChg>
        <pc:picChg chg="add mod">
          <ac:chgData name="Janelle Clendenon" userId="da17313139568148" providerId="LiveId" clId="{36AB1BEB-1864-4C4E-88E9-D459FA9D2818}" dt="2022-12-17T01:44:39.705" v="2051" actId="1076"/>
          <ac:picMkLst>
            <pc:docMk/>
            <pc:sldMk cId="4081112356" sldId="294"/>
            <ac:picMk id="4" creationId="{071B03C9-428A-618C-9C9A-9B44CE59F65E}"/>
          </ac:picMkLst>
        </pc:picChg>
        <pc:picChg chg="add mod">
          <ac:chgData name="Janelle Clendenon" userId="da17313139568148" providerId="LiveId" clId="{36AB1BEB-1864-4C4E-88E9-D459FA9D2818}" dt="2022-12-13T20:53:39.654" v="1467" actId="14100"/>
          <ac:picMkLst>
            <pc:docMk/>
            <pc:sldMk cId="4081112356" sldId="294"/>
            <ac:picMk id="6" creationId="{F741A0B2-3EA4-738E-54D4-5D7A4F9B14EE}"/>
          </ac:picMkLst>
        </pc:picChg>
      </pc:sldChg>
      <pc:sldChg chg="addSp delSp modSp add mod ord setBg delAnim modAnim">
        <pc:chgData name="Janelle Clendenon" userId="da17313139568148" providerId="LiveId" clId="{36AB1BEB-1864-4C4E-88E9-D459FA9D2818}" dt="2022-12-17T01:38:47.486" v="2019" actId="255"/>
        <pc:sldMkLst>
          <pc:docMk/>
          <pc:sldMk cId="2634082463" sldId="295"/>
        </pc:sldMkLst>
        <pc:spChg chg="del">
          <ac:chgData name="Janelle Clendenon" userId="da17313139568148" providerId="LiveId" clId="{36AB1BEB-1864-4C4E-88E9-D459FA9D2818}" dt="2022-12-13T20:56:19.033" v="1592" actId="478"/>
          <ac:spMkLst>
            <pc:docMk/>
            <pc:sldMk cId="2634082463" sldId="295"/>
            <ac:spMk id="2" creationId="{B8F18272-BF17-47CB-7D1B-377B9C28781C}"/>
          </ac:spMkLst>
        </pc:spChg>
        <pc:spChg chg="add mod">
          <ac:chgData name="Janelle Clendenon" userId="da17313139568148" providerId="LiveId" clId="{36AB1BEB-1864-4C4E-88E9-D459FA9D2818}" dt="2022-12-17T01:38:47.486" v="2019" actId="255"/>
          <ac:spMkLst>
            <pc:docMk/>
            <pc:sldMk cId="2634082463" sldId="295"/>
            <ac:spMk id="2" creationId="{F5AA69DF-18D3-A8FC-A554-599EEC9F234B}"/>
          </ac:spMkLst>
        </pc:spChg>
        <pc:spChg chg="add del mod">
          <ac:chgData name="Janelle Clendenon" userId="da17313139568148" providerId="LiveId" clId="{36AB1BEB-1864-4C4E-88E9-D459FA9D2818}" dt="2022-12-13T20:56:22.107" v="1593" actId="478"/>
          <ac:spMkLst>
            <pc:docMk/>
            <pc:sldMk cId="2634082463" sldId="295"/>
            <ac:spMk id="4" creationId="{EE4060F8-742D-1468-7376-D44C56C8E3FD}"/>
          </ac:spMkLst>
        </pc:spChg>
        <pc:spChg chg="add mod">
          <ac:chgData name="Janelle Clendenon" userId="da17313139568148" providerId="LiveId" clId="{36AB1BEB-1864-4C4E-88E9-D459FA9D2818}" dt="2022-12-13T20:57:30.753" v="1699" actId="207"/>
          <ac:spMkLst>
            <pc:docMk/>
            <pc:sldMk cId="2634082463" sldId="295"/>
            <ac:spMk id="5" creationId="{43AD1CD2-5574-B586-FE74-E75DA1683C08}"/>
          </ac:spMkLst>
        </pc:spChg>
        <pc:picChg chg="add del mod">
          <ac:chgData name="Janelle Clendenon" userId="da17313139568148" providerId="LiveId" clId="{36AB1BEB-1864-4C4E-88E9-D459FA9D2818}" dt="2022-12-13T21:01:53.875" v="1702" actId="478"/>
          <ac:picMkLst>
            <pc:docMk/>
            <pc:sldMk cId="2634082463" sldId="295"/>
            <ac:picMk id="6" creationId="{9C4E3840-29E2-9981-7FE1-8ABED1440910}"/>
          </ac:picMkLst>
        </pc:picChg>
        <pc:picChg chg="add mod">
          <ac:chgData name="Janelle Clendenon" userId="da17313139568148" providerId="LiveId" clId="{36AB1BEB-1864-4C4E-88E9-D459FA9D2818}" dt="2022-12-13T21:02:30.853" v="1707" actId="1076"/>
          <ac:picMkLst>
            <pc:docMk/>
            <pc:sldMk cId="2634082463" sldId="295"/>
            <ac:picMk id="7" creationId="{35542CA9-70D9-B098-F8BF-2608FA489496}"/>
          </ac:picMkLst>
        </pc:picChg>
      </pc:sldChg>
      <pc:sldChg chg="addSp delSp modSp new mod setBg">
        <pc:chgData name="Janelle Clendenon" userId="da17313139568148" providerId="LiveId" clId="{36AB1BEB-1864-4C4E-88E9-D459FA9D2818}" dt="2022-12-17T01:42:47.271" v="2038" actId="1076"/>
        <pc:sldMkLst>
          <pc:docMk/>
          <pc:sldMk cId="1824540665" sldId="296"/>
        </pc:sldMkLst>
        <pc:spChg chg="mod">
          <ac:chgData name="Janelle Clendenon" userId="da17313139568148" providerId="LiveId" clId="{36AB1BEB-1864-4C4E-88E9-D459FA9D2818}" dt="2022-12-17T00:44:20.843" v="1829" actId="1076"/>
          <ac:spMkLst>
            <pc:docMk/>
            <pc:sldMk cId="1824540665" sldId="296"/>
            <ac:spMk id="2" creationId="{2973614C-B1AD-EF71-D499-3D72EA057237}"/>
          </ac:spMkLst>
        </pc:spChg>
        <pc:spChg chg="add mod ord">
          <ac:chgData name="Janelle Clendenon" userId="da17313139568148" providerId="LiveId" clId="{36AB1BEB-1864-4C4E-88E9-D459FA9D2818}" dt="2022-12-17T00:49:23.362" v="1864" actId="164"/>
          <ac:spMkLst>
            <pc:docMk/>
            <pc:sldMk cId="1824540665" sldId="296"/>
            <ac:spMk id="13" creationId="{E7CAA39F-8293-D924-81AB-CDC7D008C1A6}"/>
          </ac:spMkLst>
        </pc:spChg>
        <pc:spChg chg="add mod ord">
          <ac:chgData name="Janelle Clendenon" userId="da17313139568148" providerId="LiveId" clId="{36AB1BEB-1864-4C4E-88E9-D459FA9D2818}" dt="2022-12-17T00:49:23.362" v="1864" actId="164"/>
          <ac:spMkLst>
            <pc:docMk/>
            <pc:sldMk cId="1824540665" sldId="296"/>
            <ac:spMk id="14" creationId="{C0C2026C-9170-8056-D34A-95EA47BF56B3}"/>
          </ac:spMkLst>
        </pc:spChg>
        <pc:grpChg chg="add del mod">
          <ac:chgData name="Janelle Clendenon" userId="da17313139568148" providerId="LiveId" clId="{36AB1BEB-1864-4C4E-88E9-D459FA9D2818}" dt="2022-12-17T01:42:43.641" v="2036" actId="1076"/>
          <ac:grpSpMkLst>
            <pc:docMk/>
            <pc:sldMk cId="1824540665" sldId="296"/>
            <ac:grpSpMk id="15" creationId="{F0CDF788-C79B-7363-B85C-0670EB490858}"/>
          </ac:grpSpMkLst>
        </pc:grpChg>
        <pc:picChg chg="add mod">
          <ac:chgData name="Janelle Clendenon" userId="da17313139568148" providerId="LiveId" clId="{36AB1BEB-1864-4C4E-88E9-D459FA9D2818}" dt="2022-12-17T00:44:14.155" v="1827" actId="1076"/>
          <ac:picMkLst>
            <pc:docMk/>
            <pc:sldMk cId="1824540665" sldId="296"/>
            <ac:picMk id="4" creationId="{BE18C4E6-FEA7-0382-1D5D-34C16E288E6F}"/>
          </ac:picMkLst>
        </pc:picChg>
        <pc:picChg chg="add del mod">
          <ac:chgData name="Janelle Clendenon" userId="da17313139568148" providerId="LiveId" clId="{36AB1BEB-1864-4C4E-88E9-D459FA9D2818}" dt="2022-12-17T00:50:09.941" v="1880" actId="478"/>
          <ac:picMkLst>
            <pc:docMk/>
            <pc:sldMk cId="1824540665" sldId="296"/>
            <ac:picMk id="6" creationId="{E42241A0-B2A5-539F-2CF5-3C99D75D96E9}"/>
          </ac:picMkLst>
        </pc:picChg>
        <pc:picChg chg="add del mod">
          <ac:chgData name="Janelle Clendenon" userId="da17313139568148" providerId="LiveId" clId="{36AB1BEB-1864-4C4E-88E9-D459FA9D2818}" dt="2022-12-17T01:42:47.271" v="2038" actId="1076"/>
          <ac:picMkLst>
            <pc:docMk/>
            <pc:sldMk cId="1824540665" sldId="296"/>
            <ac:picMk id="8" creationId="{71FFFB95-FD46-BB00-A9B8-87B3315A66BC}"/>
          </ac:picMkLst>
        </pc:picChg>
        <pc:picChg chg="add del mod">
          <ac:chgData name="Janelle Clendenon" userId="da17313139568148" providerId="LiveId" clId="{36AB1BEB-1864-4C4E-88E9-D459FA9D2818}" dt="2022-12-17T00:50:09.455" v="1879" actId="478"/>
          <ac:picMkLst>
            <pc:docMk/>
            <pc:sldMk cId="1824540665" sldId="296"/>
            <ac:picMk id="10" creationId="{BDC8EE76-5DBA-8B2C-5A43-E4E14AA65B93}"/>
          </ac:picMkLst>
        </pc:picChg>
        <pc:picChg chg="add mod">
          <ac:chgData name="Janelle Clendenon" userId="da17313139568148" providerId="LiveId" clId="{36AB1BEB-1864-4C4E-88E9-D459FA9D2818}" dt="2022-12-17T00:49:23.362" v="1864" actId="164"/>
          <ac:picMkLst>
            <pc:docMk/>
            <pc:sldMk cId="1824540665" sldId="296"/>
            <ac:picMk id="12" creationId="{4A92629B-4A9B-52BC-3C2B-E27E07277FCE}"/>
          </ac:picMkLst>
        </pc:picChg>
        <pc:picChg chg="add mod">
          <ac:chgData name="Janelle Clendenon" userId="da17313139568148" providerId="LiveId" clId="{36AB1BEB-1864-4C4E-88E9-D459FA9D2818}" dt="2022-12-17T01:36:38.686" v="1945" actId="1076"/>
          <ac:picMkLst>
            <pc:docMk/>
            <pc:sldMk cId="1824540665" sldId="296"/>
            <ac:picMk id="17" creationId="{EBAAEE4F-045E-3A98-4FC7-707853BFA6D8}"/>
          </ac:picMkLst>
        </pc:picChg>
        <pc:picChg chg="add mod">
          <ac:chgData name="Janelle Clendenon" userId="da17313139568148" providerId="LiveId" clId="{36AB1BEB-1864-4C4E-88E9-D459FA9D2818}" dt="2022-12-17T01:42:38.301" v="2035" actId="1076"/>
          <ac:picMkLst>
            <pc:docMk/>
            <pc:sldMk cId="1824540665" sldId="296"/>
            <ac:picMk id="19" creationId="{CBBE6208-D677-6965-8A9E-49F31E778DF3}"/>
          </ac:picMkLst>
        </pc:picChg>
      </pc:sldChg>
      <pc:sldChg chg="addSp delSp modSp add mod">
        <pc:chgData name="Janelle Clendenon" userId="da17313139568148" providerId="LiveId" clId="{36AB1BEB-1864-4C4E-88E9-D459FA9D2818}" dt="2022-12-17T01:35:40.666" v="1939" actId="1076"/>
        <pc:sldMkLst>
          <pc:docMk/>
          <pc:sldMk cId="24356847" sldId="297"/>
        </pc:sldMkLst>
        <pc:spChg chg="mod">
          <ac:chgData name="Janelle Clendenon" userId="da17313139568148" providerId="LiveId" clId="{36AB1BEB-1864-4C4E-88E9-D459FA9D2818}" dt="2022-12-17T01:31:14.283" v="1906" actId="1076"/>
          <ac:spMkLst>
            <pc:docMk/>
            <pc:sldMk cId="24356847" sldId="297"/>
            <ac:spMk id="2" creationId="{2973614C-B1AD-EF71-D499-3D72EA057237}"/>
          </ac:spMkLst>
        </pc:spChg>
        <pc:spChg chg="add mod ord">
          <ac:chgData name="Janelle Clendenon" userId="da17313139568148" providerId="LiveId" clId="{36AB1BEB-1864-4C4E-88E9-D459FA9D2818}" dt="2022-12-17T00:53:31.922" v="1903" actId="164"/>
          <ac:spMkLst>
            <pc:docMk/>
            <pc:sldMk cId="24356847" sldId="297"/>
            <ac:spMk id="17" creationId="{6DC374ED-A92B-B750-F7F9-E7225F33B4BF}"/>
          </ac:spMkLst>
        </pc:spChg>
        <pc:grpChg chg="del">
          <ac:chgData name="Janelle Clendenon" userId="da17313139568148" providerId="LiveId" clId="{36AB1BEB-1864-4C4E-88E9-D459FA9D2818}" dt="2022-12-17T00:50:14.490" v="1882" actId="478"/>
          <ac:grpSpMkLst>
            <pc:docMk/>
            <pc:sldMk cId="24356847" sldId="297"/>
            <ac:grpSpMk id="15" creationId="{F0CDF788-C79B-7363-B85C-0670EB490858}"/>
          </ac:grpSpMkLst>
        </pc:grpChg>
        <pc:grpChg chg="add mod">
          <ac:chgData name="Janelle Clendenon" userId="da17313139568148" providerId="LiveId" clId="{36AB1BEB-1864-4C4E-88E9-D459FA9D2818}" dt="2022-12-17T00:53:36.409" v="1905" actId="1076"/>
          <ac:grpSpMkLst>
            <pc:docMk/>
            <pc:sldMk cId="24356847" sldId="297"/>
            <ac:grpSpMk id="18" creationId="{BA06CEAB-46C5-5092-5A3F-3F155B168703}"/>
          </ac:grpSpMkLst>
        </pc:grpChg>
        <pc:picChg chg="add mod">
          <ac:chgData name="Janelle Clendenon" userId="da17313139568148" providerId="LiveId" clId="{36AB1BEB-1864-4C4E-88E9-D459FA9D2818}" dt="2022-12-17T01:34:07.201" v="1929" actId="1076"/>
          <ac:picMkLst>
            <pc:docMk/>
            <pc:sldMk cId="24356847" sldId="297"/>
            <ac:picMk id="5" creationId="{28673AC4-DCAD-46C8-6E1E-10E9EF47F345}"/>
          </ac:picMkLst>
        </pc:picChg>
        <pc:picChg chg="del">
          <ac:chgData name="Janelle Clendenon" userId="da17313139568148" providerId="LiveId" clId="{36AB1BEB-1864-4C4E-88E9-D459FA9D2818}" dt="2022-12-17T00:50:16.127" v="1884" actId="478"/>
          <ac:picMkLst>
            <pc:docMk/>
            <pc:sldMk cId="24356847" sldId="297"/>
            <ac:picMk id="6" creationId="{E42241A0-B2A5-539F-2CF5-3C99D75D96E9}"/>
          </ac:picMkLst>
        </pc:picChg>
        <pc:picChg chg="del">
          <ac:chgData name="Janelle Clendenon" userId="da17313139568148" providerId="LiveId" clId="{36AB1BEB-1864-4C4E-88E9-D459FA9D2818}" dt="2022-12-17T00:50:15.565" v="1883" actId="478"/>
          <ac:picMkLst>
            <pc:docMk/>
            <pc:sldMk cId="24356847" sldId="297"/>
            <ac:picMk id="8" creationId="{71FFFB95-FD46-BB00-A9B8-87B3315A66BC}"/>
          </ac:picMkLst>
        </pc:picChg>
        <pc:picChg chg="add del mod">
          <ac:chgData name="Janelle Clendenon" userId="da17313139568148" providerId="LiveId" clId="{36AB1BEB-1864-4C4E-88E9-D459FA9D2818}" dt="2022-12-17T00:51:59.421" v="1893" actId="478"/>
          <ac:picMkLst>
            <pc:docMk/>
            <pc:sldMk cId="24356847" sldId="297"/>
            <ac:picMk id="9" creationId="{199D4E2F-DC0A-2B63-DC57-AA08B571E30F}"/>
          </ac:picMkLst>
        </pc:picChg>
        <pc:picChg chg="del">
          <ac:chgData name="Janelle Clendenon" userId="da17313139568148" providerId="LiveId" clId="{36AB1BEB-1864-4C4E-88E9-D459FA9D2818}" dt="2022-12-17T00:50:17.069" v="1885" actId="478"/>
          <ac:picMkLst>
            <pc:docMk/>
            <pc:sldMk cId="24356847" sldId="297"/>
            <ac:picMk id="10" creationId="{BDC8EE76-5DBA-8B2C-5A43-E4E14AA65B93}"/>
          </ac:picMkLst>
        </pc:picChg>
        <pc:picChg chg="add mod">
          <ac:chgData name="Janelle Clendenon" userId="da17313139568148" providerId="LiveId" clId="{36AB1BEB-1864-4C4E-88E9-D459FA9D2818}" dt="2022-12-17T00:53:31.922" v="1903" actId="164"/>
          <ac:picMkLst>
            <pc:docMk/>
            <pc:sldMk cId="24356847" sldId="297"/>
            <ac:picMk id="16" creationId="{9BA5F52E-7985-072F-E6FE-A1082989E8B1}"/>
          </ac:picMkLst>
        </pc:picChg>
        <pc:picChg chg="add mod modCrop">
          <ac:chgData name="Janelle Clendenon" userId="da17313139568148" providerId="LiveId" clId="{36AB1BEB-1864-4C4E-88E9-D459FA9D2818}" dt="2022-12-17T01:35:38.464" v="1938" actId="1076"/>
          <ac:picMkLst>
            <pc:docMk/>
            <pc:sldMk cId="24356847" sldId="297"/>
            <ac:picMk id="20" creationId="{8C06012B-6D37-0ECF-EA6C-180986A90C94}"/>
          </ac:picMkLst>
        </pc:picChg>
        <pc:picChg chg="add mod">
          <ac:chgData name="Janelle Clendenon" userId="da17313139568148" providerId="LiveId" clId="{36AB1BEB-1864-4C4E-88E9-D459FA9D2818}" dt="2022-12-17T01:33:19.837" v="1921" actId="14100"/>
          <ac:picMkLst>
            <pc:docMk/>
            <pc:sldMk cId="24356847" sldId="297"/>
            <ac:picMk id="22" creationId="{E27438FF-CCD4-331B-A405-559334A78B24}"/>
          </ac:picMkLst>
        </pc:picChg>
        <pc:picChg chg="add mod">
          <ac:chgData name="Janelle Clendenon" userId="da17313139568148" providerId="LiveId" clId="{36AB1BEB-1864-4C4E-88E9-D459FA9D2818}" dt="2022-12-17T01:34:02.045" v="1927" actId="1076"/>
          <ac:picMkLst>
            <pc:docMk/>
            <pc:sldMk cId="24356847" sldId="297"/>
            <ac:picMk id="24" creationId="{E0966CD3-596C-D494-AA5C-C6E7E9CA85E3}"/>
          </ac:picMkLst>
        </pc:picChg>
        <pc:picChg chg="add mod">
          <ac:chgData name="Janelle Clendenon" userId="da17313139568148" providerId="LiveId" clId="{36AB1BEB-1864-4C4E-88E9-D459FA9D2818}" dt="2022-12-17T01:35:40.666" v="1939" actId="1076"/>
          <ac:picMkLst>
            <pc:docMk/>
            <pc:sldMk cId="24356847" sldId="297"/>
            <ac:picMk id="26" creationId="{D941012E-B2A7-EE7B-F91C-D0CFA71E3AC8}"/>
          </ac:picMkLst>
        </pc:picChg>
      </pc:sldChg>
      <pc:sldChg chg="add">
        <pc:chgData name="Janelle Clendenon" userId="da17313139568148" providerId="LiveId" clId="{36AB1BEB-1864-4C4E-88E9-D459FA9D2818}" dt="2022-12-17T16:10:33.903" v="2077" actId="2890"/>
        <pc:sldMkLst>
          <pc:docMk/>
          <pc:sldMk cId="1237417201" sldId="298"/>
        </pc:sldMkLst>
      </pc:sldChg>
      <pc:sldChg chg="add del setBg">
        <pc:chgData name="Janelle Clendenon" userId="da17313139568148" providerId="LiveId" clId="{36AB1BEB-1864-4C4E-88E9-D459FA9D2818}" dt="2022-12-10T05:13:22.831" v="183" actId="47"/>
        <pc:sldMkLst>
          <pc:docMk/>
          <pc:sldMk cId="1425032090" sldId="33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3A1AF-893F-4C3F-BE6F-7356ADA61C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34624E-01F2-4EEA-AE9C-19CC1A8F6E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9551C1-3533-4576-BE7F-EFCD53454CD5}"/>
              </a:ext>
            </a:extLst>
          </p:cNvPr>
          <p:cNvSpPr>
            <a:spLocks noGrp="1"/>
          </p:cNvSpPr>
          <p:nvPr>
            <p:ph type="dt" sz="half" idx="10"/>
          </p:nvPr>
        </p:nvSpPr>
        <p:spPr/>
        <p:txBody>
          <a:bodyPr/>
          <a:lstStyle/>
          <a:p>
            <a:fld id="{012E6D3F-5466-4126-80C0-7C3C150FAE47}" type="datetimeFigureOut">
              <a:rPr lang="en-US" smtClean="0"/>
              <a:t>11/15/2024</a:t>
            </a:fld>
            <a:endParaRPr lang="en-US"/>
          </a:p>
        </p:txBody>
      </p:sp>
      <p:sp>
        <p:nvSpPr>
          <p:cNvPr id="5" name="Footer Placeholder 4">
            <a:extLst>
              <a:ext uri="{FF2B5EF4-FFF2-40B4-BE49-F238E27FC236}">
                <a16:creationId xmlns:a16="http://schemas.microsoft.com/office/drawing/2014/main" id="{93655797-355D-4E43-88BF-1A66D7104F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09E0F-3304-46B2-8DEB-31AFC3B8770D}"/>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3478938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2B8FC-7B89-4EE1-9633-0DA88793EF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821FDB-DE99-4E55-B838-E524D0067E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0B439B-76C6-407D-8C57-93EA6EE6402B}"/>
              </a:ext>
            </a:extLst>
          </p:cNvPr>
          <p:cNvSpPr>
            <a:spLocks noGrp="1"/>
          </p:cNvSpPr>
          <p:nvPr>
            <p:ph type="dt" sz="half" idx="10"/>
          </p:nvPr>
        </p:nvSpPr>
        <p:spPr/>
        <p:txBody>
          <a:bodyPr/>
          <a:lstStyle/>
          <a:p>
            <a:fld id="{012E6D3F-5466-4126-80C0-7C3C150FAE47}" type="datetimeFigureOut">
              <a:rPr lang="en-US" smtClean="0"/>
              <a:t>11/15/2024</a:t>
            </a:fld>
            <a:endParaRPr lang="en-US"/>
          </a:p>
        </p:txBody>
      </p:sp>
      <p:sp>
        <p:nvSpPr>
          <p:cNvPr id="5" name="Footer Placeholder 4">
            <a:extLst>
              <a:ext uri="{FF2B5EF4-FFF2-40B4-BE49-F238E27FC236}">
                <a16:creationId xmlns:a16="http://schemas.microsoft.com/office/drawing/2014/main" id="{90D8D704-2BF5-4D59-9929-B3C54F8F00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4ADF2C-0C3A-4697-89E4-EA74770C19EF}"/>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508246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437E2-1F47-4D8F-9D73-6DC4D4EDC9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620B8A-55EE-43AF-9F45-70B7F9E799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2B8A05-D6FB-4111-9198-1CE46E671330}"/>
              </a:ext>
            </a:extLst>
          </p:cNvPr>
          <p:cNvSpPr>
            <a:spLocks noGrp="1"/>
          </p:cNvSpPr>
          <p:nvPr>
            <p:ph type="dt" sz="half" idx="10"/>
          </p:nvPr>
        </p:nvSpPr>
        <p:spPr/>
        <p:txBody>
          <a:bodyPr/>
          <a:lstStyle/>
          <a:p>
            <a:fld id="{012E6D3F-5466-4126-80C0-7C3C150FAE47}" type="datetimeFigureOut">
              <a:rPr lang="en-US" smtClean="0"/>
              <a:t>11/15/2024</a:t>
            </a:fld>
            <a:endParaRPr lang="en-US"/>
          </a:p>
        </p:txBody>
      </p:sp>
      <p:sp>
        <p:nvSpPr>
          <p:cNvPr id="5" name="Footer Placeholder 4">
            <a:extLst>
              <a:ext uri="{FF2B5EF4-FFF2-40B4-BE49-F238E27FC236}">
                <a16:creationId xmlns:a16="http://schemas.microsoft.com/office/drawing/2014/main" id="{F1954229-D0B9-455C-9AC3-ACD1CCB0FF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55DC34-17E9-4855-8915-4C69520F5FC4}"/>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2585993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8A7B7-85D6-4FD2-8177-17B7827CAF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B1A840-7893-4C36-96BB-E733382F1F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12B535-22FF-4DE1-92EB-30F8DAD295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9CA1DC-1455-4B7F-AEF8-4DDBDAC5A44B}"/>
              </a:ext>
            </a:extLst>
          </p:cNvPr>
          <p:cNvSpPr>
            <a:spLocks noGrp="1"/>
          </p:cNvSpPr>
          <p:nvPr>
            <p:ph type="dt" sz="half" idx="10"/>
          </p:nvPr>
        </p:nvSpPr>
        <p:spPr/>
        <p:txBody>
          <a:bodyPr/>
          <a:lstStyle/>
          <a:p>
            <a:fld id="{012E6D3F-5466-4126-80C0-7C3C150FAE47}" type="datetimeFigureOut">
              <a:rPr lang="en-US" smtClean="0"/>
              <a:t>11/15/2024</a:t>
            </a:fld>
            <a:endParaRPr lang="en-US"/>
          </a:p>
        </p:txBody>
      </p:sp>
      <p:sp>
        <p:nvSpPr>
          <p:cNvPr id="6" name="Footer Placeholder 5">
            <a:extLst>
              <a:ext uri="{FF2B5EF4-FFF2-40B4-BE49-F238E27FC236}">
                <a16:creationId xmlns:a16="http://schemas.microsoft.com/office/drawing/2014/main" id="{E8C8056B-B169-4D3E-A972-EE690955D0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FAF68D-CF9D-4163-B725-E8E7147BB3B4}"/>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2859215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65021-42EA-4BB8-86F1-BE9702AD5D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1682C2-C17F-4558-8F05-8513F21B6A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09EFA5-BD27-4FB3-A517-EEC742A2F1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C39ECE-1AB1-41BB-9756-1921067EFB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060E00-2D5D-4C5C-B8D5-DF87A0FCFC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E47FB1-54AB-4E89-B925-70DF8D1DBBFC}"/>
              </a:ext>
            </a:extLst>
          </p:cNvPr>
          <p:cNvSpPr>
            <a:spLocks noGrp="1"/>
          </p:cNvSpPr>
          <p:nvPr>
            <p:ph type="dt" sz="half" idx="10"/>
          </p:nvPr>
        </p:nvSpPr>
        <p:spPr/>
        <p:txBody>
          <a:bodyPr/>
          <a:lstStyle/>
          <a:p>
            <a:fld id="{012E6D3F-5466-4126-80C0-7C3C150FAE47}" type="datetimeFigureOut">
              <a:rPr lang="en-US" smtClean="0"/>
              <a:t>11/15/2024</a:t>
            </a:fld>
            <a:endParaRPr lang="en-US"/>
          </a:p>
        </p:txBody>
      </p:sp>
      <p:sp>
        <p:nvSpPr>
          <p:cNvPr id="8" name="Footer Placeholder 7">
            <a:extLst>
              <a:ext uri="{FF2B5EF4-FFF2-40B4-BE49-F238E27FC236}">
                <a16:creationId xmlns:a16="http://schemas.microsoft.com/office/drawing/2014/main" id="{575F2481-571B-428A-B080-275ABCDFECF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C03BB5-75D7-46CC-9B48-F8D17526BF2F}"/>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1519716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C376-2EEC-45E0-A7EA-EB1292B777A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B2D8B84-4DDB-4786-8D36-3E0F0913CA14}"/>
              </a:ext>
            </a:extLst>
          </p:cNvPr>
          <p:cNvSpPr>
            <a:spLocks noGrp="1"/>
          </p:cNvSpPr>
          <p:nvPr>
            <p:ph type="dt" sz="half" idx="10"/>
          </p:nvPr>
        </p:nvSpPr>
        <p:spPr/>
        <p:txBody>
          <a:bodyPr/>
          <a:lstStyle/>
          <a:p>
            <a:fld id="{012E6D3F-5466-4126-80C0-7C3C150FAE47}" type="datetimeFigureOut">
              <a:rPr lang="en-US" smtClean="0"/>
              <a:t>11/15/2024</a:t>
            </a:fld>
            <a:endParaRPr lang="en-US"/>
          </a:p>
        </p:txBody>
      </p:sp>
      <p:sp>
        <p:nvSpPr>
          <p:cNvPr id="4" name="Footer Placeholder 3">
            <a:extLst>
              <a:ext uri="{FF2B5EF4-FFF2-40B4-BE49-F238E27FC236}">
                <a16:creationId xmlns:a16="http://schemas.microsoft.com/office/drawing/2014/main" id="{703A930C-0A69-452E-810F-4F718C881D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0E7720-9598-472C-9987-7B77178D1C3A}"/>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2504959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A7A388-230F-42CA-87D4-05D26C67FA39}"/>
              </a:ext>
            </a:extLst>
          </p:cNvPr>
          <p:cNvSpPr>
            <a:spLocks noGrp="1"/>
          </p:cNvSpPr>
          <p:nvPr>
            <p:ph type="dt" sz="half" idx="10"/>
          </p:nvPr>
        </p:nvSpPr>
        <p:spPr/>
        <p:txBody>
          <a:bodyPr/>
          <a:lstStyle/>
          <a:p>
            <a:fld id="{012E6D3F-5466-4126-80C0-7C3C150FAE47}" type="datetimeFigureOut">
              <a:rPr lang="en-US" smtClean="0"/>
              <a:t>11/15/2024</a:t>
            </a:fld>
            <a:endParaRPr lang="en-US"/>
          </a:p>
        </p:txBody>
      </p:sp>
      <p:sp>
        <p:nvSpPr>
          <p:cNvPr id="3" name="Footer Placeholder 2">
            <a:extLst>
              <a:ext uri="{FF2B5EF4-FFF2-40B4-BE49-F238E27FC236}">
                <a16:creationId xmlns:a16="http://schemas.microsoft.com/office/drawing/2014/main" id="{28926E19-AFB0-4F0D-9252-4A657CCBD3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D65475-A4ED-411C-8AB1-29BA4A8827A0}"/>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3503134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979AF-9C7C-41C1-B0BE-5C09646825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E0CDEF-F688-4614-9B37-B3C21ACB46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B7B800-4DA6-4493-B65F-6634548123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A23EC0-88AB-4487-9014-A5BF11C0F40A}"/>
              </a:ext>
            </a:extLst>
          </p:cNvPr>
          <p:cNvSpPr>
            <a:spLocks noGrp="1"/>
          </p:cNvSpPr>
          <p:nvPr>
            <p:ph type="dt" sz="half" idx="10"/>
          </p:nvPr>
        </p:nvSpPr>
        <p:spPr/>
        <p:txBody>
          <a:bodyPr/>
          <a:lstStyle/>
          <a:p>
            <a:fld id="{012E6D3F-5466-4126-80C0-7C3C150FAE47}" type="datetimeFigureOut">
              <a:rPr lang="en-US" smtClean="0"/>
              <a:t>11/15/2024</a:t>
            </a:fld>
            <a:endParaRPr lang="en-US"/>
          </a:p>
        </p:txBody>
      </p:sp>
      <p:sp>
        <p:nvSpPr>
          <p:cNvPr id="6" name="Footer Placeholder 5">
            <a:extLst>
              <a:ext uri="{FF2B5EF4-FFF2-40B4-BE49-F238E27FC236}">
                <a16:creationId xmlns:a16="http://schemas.microsoft.com/office/drawing/2014/main" id="{FF955751-5CBE-4C3A-ADA0-C5EAD30C5C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6C39F9-7DE6-4720-BA78-397DD971076B}"/>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429443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C904E-8B5C-4A52-8B71-538095E0B6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26DEBEA-978A-4457-9DED-4061AD6260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18F427-8808-421F-89AE-20C9FB5C9C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B58736-D77B-422B-A03A-182D3F0F7FA1}"/>
              </a:ext>
            </a:extLst>
          </p:cNvPr>
          <p:cNvSpPr>
            <a:spLocks noGrp="1"/>
          </p:cNvSpPr>
          <p:nvPr>
            <p:ph type="dt" sz="half" idx="10"/>
          </p:nvPr>
        </p:nvSpPr>
        <p:spPr/>
        <p:txBody>
          <a:bodyPr/>
          <a:lstStyle/>
          <a:p>
            <a:fld id="{012E6D3F-5466-4126-80C0-7C3C150FAE47}" type="datetimeFigureOut">
              <a:rPr lang="en-US" smtClean="0"/>
              <a:t>11/15/2024</a:t>
            </a:fld>
            <a:endParaRPr lang="en-US"/>
          </a:p>
        </p:txBody>
      </p:sp>
      <p:sp>
        <p:nvSpPr>
          <p:cNvPr id="6" name="Footer Placeholder 5">
            <a:extLst>
              <a:ext uri="{FF2B5EF4-FFF2-40B4-BE49-F238E27FC236}">
                <a16:creationId xmlns:a16="http://schemas.microsoft.com/office/drawing/2014/main" id="{B4CD4571-F832-4C9A-9722-1F39E83F48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2F1B56-401B-40E6-A9B8-BF45C33887B6}"/>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2548908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8F174-9711-4C66-B110-76C685DC43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114D35-B695-45DC-B07F-DA15BFA7D5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4584FA-1884-4DD5-AB21-310F7A9AB8F0}"/>
              </a:ext>
            </a:extLst>
          </p:cNvPr>
          <p:cNvSpPr>
            <a:spLocks noGrp="1"/>
          </p:cNvSpPr>
          <p:nvPr>
            <p:ph type="dt" sz="half" idx="10"/>
          </p:nvPr>
        </p:nvSpPr>
        <p:spPr/>
        <p:txBody>
          <a:bodyPr/>
          <a:lstStyle/>
          <a:p>
            <a:fld id="{012E6D3F-5466-4126-80C0-7C3C150FAE47}" type="datetimeFigureOut">
              <a:rPr lang="en-US" smtClean="0"/>
              <a:t>11/15/2024</a:t>
            </a:fld>
            <a:endParaRPr lang="en-US"/>
          </a:p>
        </p:txBody>
      </p:sp>
      <p:sp>
        <p:nvSpPr>
          <p:cNvPr id="5" name="Footer Placeholder 4">
            <a:extLst>
              <a:ext uri="{FF2B5EF4-FFF2-40B4-BE49-F238E27FC236}">
                <a16:creationId xmlns:a16="http://schemas.microsoft.com/office/drawing/2014/main" id="{7375E451-09EE-42B8-91E5-B8E311061E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F983C5-6650-481E-A43A-569F1D50D268}"/>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492285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07E28D-35BA-41F7-B80C-D8C8B3BBDE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EE64D1-A926-4DBD-BA35-114EE3C1B4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EF6E97-AE04-4CD7-95B4-E608A8651D92}"/>
              </a:ext>
            </a:extLst>
          </p:cNvPr>
          <p:cNvSpPr>
            <a:spLocks noGrp="1"/>
          </p:cNvSpPr>
          <p:nvPr>
            <p:ph type="dt" sz="half" idx="10"/>
          </p:nvPr>
        </p:nvSpPr>
        <p:spPr/>
        <p:txBody>
          <a:bodyPr/>
          <a:lstStyle/>
          <a:p>
            <a:fld id="{012E6D3F-5466-4126-80C0-7C3C150FAE47}" type="datetimeFigureOut">
              <a:rPr lang="en-US" smtClean="0"/>
              <a:t>11/15/2024</a:t>
            </a:fld>
            <a:endParaRPr lang="en-US"/>
          </a:p>
        </p:txBody>
      </p:sp>
      <p:sp>
        <p:nvSpPr>
          <p:cNvPr id="5" name="Footer Placeholder 4">
            <a:extLst>
              <a:ext uri="{FF2B5EF4-FFF2-40B4-BE49-F238E27FC236}">
                <a16:creationId xmlns:a16="http://schemas.microsoft.com/office/drawing/2014/main" id="{89F6B39D-D1E1-4567-9E05-5EF3BB6BA2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1AF08-1C4E-4615-83CF-6091EA2DC883}"/>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3070114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674F1E-0EC3-498A-B398-8526955190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F604B3-FCFB-47B8-AD40-86EFF2EA05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DC2056-7A3D-45C6-8D6F-A83994AE4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2E6D3F-5466-4126-80C0-7C3C150FAE47}" type="datetimeFigureOut">
              <a:rPr lang="en-US" smtClean="0"/>
              <a:t>11/15/2024</a:t>
            </a:fld>
            <a:endParaRPr lang="en-US"/>
          </a:p>
        </p:txBody>
      </p:sp>
      <p:sp>
        <p:nvSpPr>
          <p:cNvPr id="5" name="Footer Placeholder 4">
            <a:extLst>
              <a:ext uri="{FF2B5EF4-FFF2-40B4-BE49-F238E27FC236}">
                <a16:creationId xmlns:a16="http://schemas.microsoft.com/office/drawing/2014/main" id="{E0820F11-B7E6-4755-900A-1ACBDC7A23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8D3DC9-A10F-4119-BE9A-F91647D973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A7A936-2907-4D25-8DC4-E4D3662492CF}" type="slidenum">
              <a:rPr lang="en-US" smtClean="0"/>
              <a:t>‹#›</a:t>
            </a:fld>
            <a:endParaRPr lang="en-US"/>
          </a:p>
        </p:txBody>
      </p:sp>
    </p:spTree>
    <p:extLst>
      <p:ext uri="{BB962C8B-B14F-4D97-AF65-F5344CB8AC3E}">
        <p14:creationId xmlns:p14="http://schemas.microsoft.com/office/powerpoint/2010/main" val="3295149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png"/><Relationship Id="rId7"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png"/><Relationship Id="rId7" Type="http://schemas.openxmlformats.org/officeDocument/2006/relationships/image" Target="../media/image13.jp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3" Type="http://schemas.openxmlformats.org/officeDocument/2006/relationships/hyperlink" Target="https://www.thedatingdivas.com/printable-nativity-masks/"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20.jpg"/></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png"/><Relationship Id="rId1" Type="http://schemas.openxmlformats.org/officeDocument/2006/relationships/slideLayout" Target="../slideLayouts/slideLayout8.xml"/><Relationship Id="rId4" Type="http://schemas.openxmlformats.org/officeDocument/2006/relationships/image" Target="../media/image23.jp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jpg"/></Relationships>
</file>

<file path=ppt/slides/_rels/slide1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ideo" Target="https://www.youtube.com/embed/jKDPcu21N-k?feature=oembed" TargetMode="External"/><Relationship Id="rId5" Type="http://schemas.openxmlformats.org/officeDocument/2006/relationships/image" Target="../media/image36.jpeg"/><Relationship Id="rId4" Type="http://schemas.openxmlformats.org/officeDocument/2006/relationships/image" Target="../media/image35.jpg"/></Relationships>
</file>

<file path=ppt/slides/_rels/slide16.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1.png"/><Relationship Id="rId7" Type="http://schemas.openxmlformats.org/officeDocument/2006/relationships/image" Target="../media/image34.png"/><Relationship Id="rId2" Type="http://schemas.openxmlformats.org/officeDocument/2006/relationships/slideLayout" Target="../slideLayouts/slideLayout8.xml"/><Relationship Id="rId1" Type="http://schemas.openxmlformats.org/officeDocument/2006/relationships/video" Target="https://www.youtube.com/embed/6_N_uvq41Pg?feature=oembed" TargetMode="External"/><Relationship Id="rId6" Type="http://schemas.openxmlformats.org/officeDocument/2006/relationships/image" Target="../media/image33.jpeg"/><Relationship Id="rId5" Type="http://schemas.openxmlformats.org/officeDocument/2006/relationships/image" Target="../media/image23.jpg"/><Relationship Id="rId4" Type="http://schemas.openxmlformats.org/officeDocument/2006/relationships/image" Target="../media/image32.jpg"/></Relationships>
</file>

<file path=ppt/slides/_rels/slide1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1.png"/><Relationship Id="rId1" Type="http://schemas.openxmlformats.org/officeDocument/2006/relationships/slideLayout" Target="../slideLayouts/slideLayout8.xml"/><Relationship Id="rId5" Type="http://schemas.openxmlformats.org/officeDocument/2006/relationships/image" Target="../media/image34.png"/><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ideo" Target="https://www.youtube.com/embed/qoW4oJyUln4?feature=oembed" TargetMode="External"/><Relationship Id="rId5" Type="http://schemas.openxmlformats.org/officeDocument/2006/relationships/image" Target="../media/image35.jpg"/><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40.png"/><Relationship Id="rId1" Type="http://schemas.openxmlformats.org/officeDocument/2006/relationships/slideLayout" Target="../slideLayouts/slideLayout8.xml"/><Relationship Id="rId5" Type="http://schemas.openxmlformats.org/officeDocument/2006/relationships/image" Target="../media/image42.jp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ideo" Target="https://www.youtube.com/embed/DYPuoE0H9NE?feature=oembed" TargetMode="External"/><Relationship Id="rId4" Type="http://schemas.openxmlformats.org/officeDocument/2006/relationships/image" Target="../media/image45.jpeg"/></Relationships>
</file>

<file path=ppt/slides/_rels/slide2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0.png"/><Relationship Id="rId1" Type="http://schemas.openxmlformats.org/officeDocument/2006/relationships/slideLayout" Target="../slideLayouts/slideLayout8.xml"/><Relationship Id="rId5" Type="http://schemas.openxmlformats.org/officeDocument/2006/relationships/image" Target="../media/image41.png"/><Relationship Id="rId4" Type="http://schemas.openxmlformats.org/officeDocument/2006/relationships/image" Target="../media/image17.jpg"/></Relationships>
</file>

<file path=ppt/slides/_rels/slide2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ideo" Target="https://www.youtube.com/embed/fXE6PrQy0_g?feature=oembed" TargetMode="External"/><Relationship Id="rId4" Type="http://schemas.openxmlformats.org/officeDocument/2006/relationships/image" Target="../media/image48.jpe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ideo" Target="https://www.youtube.com/embed/pz2uXdHyWjA?feature=oembed" TargetMode="External"/><Relationship Id="rId4" Type="http://schemas.openxmlformats.org/officeDocument/2006/relationships/image" Target="../media/image49.jpeg"/></Relationships>
</file>

<file path=ppt/slides/_rels/slide2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ideo" Target="https://www.youtube.com/embed/fXE6PrQy0_g?feature=oembed" TargetMode="External"/><Relationship Id="rId4" Type="http://schemas.openxmlformats.org/officeDocument/2006/relationships/image" Target="../media/image48.jpeg"/></Relationships>
</file>

<file path=ppt/slides/_rels/slide3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jpeg"/><Relationship Id="rId7"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jpeg"/><Relationship Id="rId7"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ideo" Target="https://www.youtube.com/embed/qoW4oJyUln4?feature=oembed" TargetMode="External"/><Relationship Id="rId5" Type="http://schemas.openxmlformats.org/officeDocument/2006/relationships/image" Target="../media/image35.jpg"/><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6.xml"/><Relationship Id="rId1" Type="http://schemas.openxmlformats.org/officeDocument/2006/relationships/video" Target="https://www.youtube.com/embed/dYXsN6b3C9A?feature=oembed" TargetMode="External"/><Relationship Id="rId4" Type="http://schemas.openxmlformats.org/officeDocument/2006/relationships/image" Target="../media/image62.jpe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ideo" Target="https://www.youtube.com/embed/DYPuoE0H9NE?feature=oembed" TargetMode="External"/><Relationship Id="rId4" Type="http://schemas.openxmlformats.org/officeDocument/2006/relationships/image" Target="../media/image45.jpe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ideo" Target="https://www.youtube.com/embed/pz2uXdHyWjA?feature=oembed" TargetMode="External"/><Relationship Id="rId4" Type="http://schemas.openxmlformats.org/officeDocument/2006/relationships/image" Target="../media/image49.jpeg"/></Relationships>
</file>

<file path=ppt/slides/_rels/slide3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ideo" Target="https://www.youtube.com/embed/uhJuVHpB8us?feature=oembed" TargetMode="External"/><Relationship Id="rId4" Type="http://schemas.openxmlformats.org/officeDocument/2006/relationships/image" Target="../media/image65.jpeg"/></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hyperlink" Target="https://activity-arra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DC3D-090A-47DA-A8BE-9ED3A09426F3}"/>
              </a:ext>
            </a:extLst>
          </p:cNvPr>
          <p:cNvSpPr>
            <a:spLocks noGrp="1"/>
          </p:cNvSpPr>
          <p:nvPr>
            <p:ph type="ctrTitle"/>
          </p:nvPr>
        </p:nvSpPr>
        <p:spPr>
          <a:xfrm>
            <a:off x="1524000" y="242887"/>
            <a:ext cx="6988233" cy="1171950"/>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Baby born in Bethlehem</a:t>
            </a:r>
          </a:p>
        </p:txBody>
      </p:sp>
      <p:sp>
        <p:nvSpPr>
          <p:cNvPr id="3" name="Subtitle 2">
            <a:extLst>
              <a:ext uri="{FF2B5EF4-FFF2-40B4-BE49-F238E27FC236}">
                <a16:creationId xmlns:a16="http://schemas.microsoft.com/office/drawing/2014/main" id="{5B828257-13A3-4577-A0CB-0B5C06AA5A4D}"/>
              </a:ext>
            </a:extLst>
          </p:cNvPr>
          <p:cNvSpPr>
            <a:spLocks noGrp="1"/>
          </p:cNvSpPr>
          <p:nvPr>
            <p:ph type="subTitle" idx="1"/>
          </p:nvPr>
        </p:nvSpPr>
        <p:spPr>
          <a:xfrm>
            <a:off x="1524000" y="1662879"/>
            <a:ext cx="6988233" cy="2325797"/>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Angels announce</a:t>
            </a:r>
          </a:p>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Baby Jesus is born!</a:t>
            </a:r>
          </a:p>
          <a:p>
            <a:endPar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p>
        </p:txBody>
      </p:sp>
      <p:sp>
        <p:nvSpPr>
          <p:cNvPr id="4" name="Rectangle 3">
            <a:extLst>
              <a:ext uri="{FF2B5EF4-FFF2-40B4-BE49-F238E27FC236}">
                <a16:creationId xmlns:a16="http://schemas.microsoft.com/office/drawing/2014/main" id="{6FED27C3-1225-4FA2-93C5-02040AD7A05D}"/>
              </a:ext>
            </a:extLst>
          </p:cNvPr>
          <p:cNvSpPr/>
          <p:nvPr/>
        </p:nvSpPr>
        <p:spPr>
          <a:xfrm rot="936148">
            <a:off x="6521771" y="2136862"/>
            <a:ext cx="5495480"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Our Savior is here!</a:t>
            </a:r>
          </a:p>
        </p:txBody>
      </p:sp>
    </p:spTree>
    <p:extLst>
      <p:ext uri="{BB962C8B-B14F-4D97-AF65-F5344CB8AC3E}">
        <p14:creationId xmlns:p14="http://schemas.microsoft.com/office/powerpoint/2010/main" val="3417362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3614C-B1AD-EF71-D499-3D72EA057237}"/>
              </a:ext>
            </a:extLst>
          </p:cNvPr>
          <p:cNvSpPr>
            <a:spLocks noGrp="1"/>
          </p:cNvSpPr>
          <p:nvPr>
            <p:ph type="title"/>
          </p:nvPr>
        </p:nvSpPr>
        <p:spPr>
          <a:xfrm>
            <a:off x="256865" y="680243"/>
            <a:ext cx="10134600" cy="1325563"/>
          </a:xfrm>
        </p:spPr>
        <p:txBody>
          <a:bodyPr/>
          <a:lstStyle/>
          <a:p>
            <a:r>
              <a:rPr lang="en-US" b="1" dirty="0">
                <a:solidFill>
                  <a:schemeClr val="accent4"/>
                </a:solidFill>
                <a:latin typeface="Aharoni" panose="02010803020104030203" pitchFamily="2" charset="-79"/>
                <a:cs typeface="Aharoni" panose="02010803020104030203" pitchFamily="2" charset="-79"/>
              </a:rPr>
              <a:t>Have you ever slept in _____________</a:t>
            </a:r>
          </a:p>
        </p:txBody>
      </p:sp>
      <p:pic>
        <p:nvPicPr>
          <p:cNvPr id="4" name="Picture 3" descr="Icon&#10;&#10;Description automatically generated">
            <a:extLst>
              <a:ext uri="{FF2B5EF4-FFF2-40B4-BE49-F238E27FC236}">
                <a16:creationId xmlns:a16="http://schemas.microsoft.com/office/drawing/2014/main" id="{BE18C4E6-FEA7-0382-1D5D-34C16E288E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58101" y="0"/>
            <a:ext cx="1677034" cy="2686050"/>
          </a:xfrm>
          <a:prstGeom prst="rect">
            <a:avLst/>
          </a:prstGeom>
        </p:spPr>
      </p:pic>
      <p:pic>
        <p:nvPicPr>
          <p:cNvPr id="6" name="Picture 5" descr="A picture containing yellow, accessory&#10;&#10;Description automatically generated">
            <a:extLst>
              <a:ext uri="{FF2B5EF4-FFF2-40B4-BE49-F238E27FC236}">
                <a16:creationId xmlns:a16="http://schemas.microsoft.com/office/drawing/2014/main" id="{E42241A0-B2A5-539F-2CF5-3C99D75D96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162" y="1843244"/>
            <a:ext cx="3808556" cy="2514599"/>
          </a:xfrm>
          <a:prstGeom prst="rect">
            <a:avLst/>
          </a:prstGeom>
        </p:spPr>
      </p:pic>
      <p:pic>
        <p:nvPicPr>
          <p:cNvPr id="8" name="Picture 7">
            <a:extLst>
              <a:ext uri="{FF2B5EF4-FFF2-40B4-BE49-F238E27FC236}">
                <a16:creationId xmlns:a16="http://schemas.microsoft.com/office/drawing/2014/main" id="{71FFFB95-FD46-BB00-A9B8-87B3315A66BC}"/>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55687" y="4028750"/>
            <a:ext cx="2547205" cy="2476628"/>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BDC8EE76-5DBA-8B2C-5A43-E4E14AA65B93}"/>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432718" y="3100544"/>
            <a:ext cx="3531626" cy="3024979"/>
          </a:xfrm>
          <a:prstGeom prst="rect">
            <a:avLst/>
          </a:prstGeom>
        </p:spPr>
      </p:pic>
      <p:grpSp>
        <p:nvGrpSpPr>
          <p:cNvPr id="15" name="Group 14">
            <a:extLst>
              <a:ext uri="{FF2B5EF4-FFF2-40B4-BE49-F238E27FC236}">
                <a16:creationId xmlns:a16="http://schemas.microsoft.com/office/drawing/2014/main" id="{F0CDF788-C79B-7363-B85C-0670EB490858}"/>
              </a:ext>
            </a:extLst>
          </p:cNvPr>
          <p:cNvGrpSpPr/>
          <p:nvPr/>
        </p:nvGrpSpPr>
        <p:grpSpPr>
          <a:xfrm>
            <a:off x="489569" y="1729337"/>
            <a:ext cx="3299880" cy="3299880"/>
            <a:chOff x="338670" y="1891098"/>
            <a:chExt cx="3299880" cy="3299880"/>
          </a:xfrm>
        </p:grpSpPr>
        <p:sp>
          <p:nvSpPr>
            <p:cNvPr id="13" name="Rectangle 12">
              <a:extLst>
                <a:ext uri="{FF2B5EF4-FFF2-40B4-BE49-F238E27FC236}">
                  <a16:creationId xmlns:a16="http://schemas.microsoft.com/office/drawing/2014/main" id="{E7CAA39F-8293-D924-81AB-CDC7D008C1A6}"/>
                </a:ext>
              </a:extLst>
            </p:cNvPr>
            <p:cNvSpPr/>
            <p:nvPr/>
          </p:nvSpPr>
          <p:spPr>
            <a:xfrm>
              <a:off x="1603717" y="2307102"/>
              <a:ext cx="886265" cy="205074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C0C2026C-9170-8056-D34A-95EA47BF56B3}"/>
                </a:ext>
              </a:extLst>
            </p:cNvPr>
            <p:cNvSpPr/>
            <p:nvPr/>
          </p:nvSpPr>
          <p:spPr>
            <a:xfrm>
              <a:off x="1237957" y="2574388"/>
              <a:ext cx="1448972" cy="178345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2" name="Picture 11" descr="A picture containing building&#10;&#10;Description automatically generated">
              <a:extLst>
                <a:ext uri="{FF2B5EF4-FFF2-40B4-BE49-F238E27FC236}">
                  <a16:creationId xmlns:a16="http://schemas.microsoft.com/office/drawing/2014/main" id="{4A92629B-4A9B-52BC-3C2B-E27E07277FCE}"/>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8670" y="1891098"/>
              <a:ext cx="3299880" cy="3299880"/>
            </a:xfrm>
            <a:prstGeom prst="rect">
              <a:avLst/>
            </a:prstGeom>
          </p:spPr>
        </p:pic>
      </p:grpSp>
      <p:pic>
        <p:nvPicPr>
          <p:cNvPr id="17" name="Picture 16" descr="A picture containing hay, pile, edible seed, fruit&#10;&#10;Description automatically generated">
            <a:extLst>
              <a:ext uri="{FF2B5EF4-FFF2-40B4-BE49-F238E27FC236}">
                <a16:creationId xmlns:a16="http://schemas.microsoft.com/office/drawing/2014/main" id="{EBAAEE4F-045E-3A98-4FC7-707853BFA6D8}"/>
              </a:ext>
            </a:extLst>
          </p:cNvPr>
          <p:cNvPicPr>
            <a:picLocks noChangeAspect="1"/>
          </p:cNvPicPr>
          <p:nvPr/>
        </p:nvPicPr>
        <p:blipFill>
          <a:blip r:embed="rId7">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219275" y="4641798"/>
            <a:ext cx="2455661" cy="1621565"/>
          </a:xfrm>
          <a:prstGeom prst="rect">
            <a:avLst/>
          </a:prstGeom>
        </p:spPr>
      </p:pic>
      <p:pic>
        <p:nvPicPr>
          <p:cNvPr id="19" name="Picture 18" descr="A picture containing furniture, seat&#10;&#10;Description automatically generated">
            <a:extLst>
              <a:ext uri="{FF2B5EF4-FFF2-40B4-BE49-F238E27FC236}">
                <a16:creationId xmlns:a16="http://schemas.microsoft.com/office/drawing/2014/main" id="{CBBE6208-D677-6965-8A9E-49F31E778DF3}"/>
              </a:ext>
            </a:extLst>
          </p:cNvPr>
          <p:cNvPicPr>
            <a:picLocks noChangeAspect="1"/>
          </p:cNvPicPr>
          <p:nvPr/>
        </p:nvPicPr>
        <p:blipFill>
          <a:blip r:embed="rId8">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489569" y="4933885"/>
            <a:ext cx="2228295" cy="1803205"/>
          </a:xfrm>
          <a:prstGeom prst="rect">
            <a:avLst/>
          </a:prstGeom>
        </p:spPr>
      </p:pic>
    </p:spTree>
    <p:extLst>
      <p:ext uri="{BB962C8B-B14F-4D97-AF65-F5344CB8AC3E}">
        <p14:creationId xmlns:p14="http://schemas.microsoft.com/office/powerpoint/2010/main" val="1824540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3614C-B1AD-EF71-D499-3D72EA057237}"/>
              </a:ext>
            </a:extLst>
          </p:cNvPr>
          <p:cNvSpPr>
            <a:spLocks noGrp="1"/>
          </p:cNvSpPr>
          <p:nvPr>
            <p:ph type="title"/>
          </p:nvPr>
        </p:nvSpPr>
        <p:spPr>
          <a:xfrm>
            <a:off x="256865" y="680242"/>
            <a:ext cx="10134600" cy="1325563"/>
          </a:xfrm>
        </p:spPr>
        <p:txBody>
          <a:bodyPr/>
          <a:lstStyle/>
          <a:p>
            <a:r>
              <a:rPr lang="en-US" b="1" dirty="0">
                <a:solidFill>
                  <a:schemeClr val="accent4"/>
                </a:solidFill>
                <a:latin typeface="Aharoni" panose="02010803020104030203" pitchFamily="2" charset="-79"/>
                <a:cs typeface="Aharoni" panose="02010803020104030203" pitchFamily="2" charset="-79"/>
              </a:rPr>
              <a:t>Have you ever slept with  __________</a:t>
            </a:r>
          </a:p>
        </p:txBody>
      </p:sp>
      <p:pic>
        <p:nvPicPr>
          <p:cNvPr id="4" name="Picture 3" descr="Icon&#10;&#10;Description automatically generated">
            <a:extLst>
              <a:ext uri="{FF2B5EF4-FFF2-40B4-BE49-F238E27FC236}">
                <a16:creationId xmlns:a16="http://schemas.microsoft.com/office/drawing/2014/main" id="{BE18C4E6-FEA7-0382-1D5D-34C16E288E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58101" y="0"/>
            <a:ext cx="1677034" cy="2686050"/>
          </a:xfrm>
          <a:prstGeom prst="rect">
            <a:avLst/>
          </a:prstGeom>
        </p:spPr>
      </p:pic>
      <p:pic>
        <p:nvPicPr>
          <p:cNvPr id="5" name="Picture 4">
            <a:extLst>
              <a:ext uri="{FF2B5EF4-FFF2-40B4-BE49-F238E27FC236}">
                <a16:creationId xmlns:a16="http://schemas.microsoft.com/office/drawing/2014/main" id="{28673AC4-DCAD-46C8-6E1E-10E9EF47F3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1149" y="2223872"/>
            <a:ext cx="3390900" cy="1326340"/>
          </a:xfrm>
          <a:prstGeom prst="rect">
            <a:avLst/>
          </a:prstGeom>
        </p:spPr>
      </p:pic>
      <p:grpSp>
        <p:nvGrpSpPr>
          <p:cNvPr id="18" name="Group 17">
            <a:extLst>
              <a:ext uri="{FF2B5EF4-FFF2-40B4-BE49-F238E27FC236}">
                <a16:creationId xmlns:a16="http://schemas.microsoft.com/office/drawing/2014/main" id="{BA06CEAB-46C5-5092-5A3F-3F155B168703}"/>
              </a:ext>
            </a:extLst>
          </p:cNvPr>
          <p:cNvGrpSpPr/>
          <p:nvPr/>
        </p:nvGrpSpPr>
        <p:grpSpPr>
          <a:xfrm>
            <a:off x="942535" y="4852195"/>
            <a:ext cx="2715065" cy="1475329"/>
            <a:chOff x="2996418" y="1732333"/>
            <a:chExt cx="4032270" cy="2207207"/>
          </a:xfrm>
        </p:grpSpPr>
        <p:sp>
          <p:nvSpPr>
            <p:cNvPr id="17" name="Oval 16">
              <a:extLst>
                <a:ext uri="{FF2B5EF4-FFF2-40B4-BE49-F238E27FC236}">
                  <a16:creationId xmlns:a16="http://schemas.microsoft.com/office/drawing/2014/main" id="{6DC374ED-A92B-B750-F7F9-E7225F33B4BF}"/>
                </a:ext>
              </a:extLst>
            </p:cNvPr>
            <p:cNvSpPr/>
            <p:nvPr/>
          </p:nvSpPr>
          <p:spPr>
            <a:xfrm>
              <a:off x="3474720" y="2464211"/>
              <a:ext cx="1589649" cy="108084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6" name="Picture 15" descr="Logo&#10;&#10;Description automatically generated">
              <a:extLst>
                <a:ext uri="{FF2B5EF4-FFF2-40B4-BE49-F238E27FC236}">
                  <a16:creationId xmlns:a16="http://schemas.microsoft.com/office/drawing/2014/main" id="{9BA5F52E-7985-072F-E6FE-A1082989E8B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96418" y="1732333"/>
              <a:ext cx="4032270" cy="2207207"/>
            </a:xfrm>
            <a:prstGeom prst="rect">
              <a:avLst/>
            </a:prstGeom>
          </p:spPr>
        </p:pic>
      </p:grpSp>
      <p:pic>
        <p:nvPicPr>
          <p:cNvPr id="20" name="Picture 19" descr="A picture containing laying, mammal&#10;&#10;Description automatically generated">
            <a:extLst>
              <a:ext uri="{FF2B5EF4-FFF2-40B4-BE49-F238E27FC236}">
                <a16:creationId xmlns:a16="http://schemas.microsoft.com/office/drawing/2014/main" id="{8C06012B-6D37-0ECF-EA6C-180986A90C94}"/>
              </a:ext>
            </a:extLst>
          </p:cNvPr>
          <p:cNvPicPr>
            <a:picLocks noChangeAspect="1"/>
          </p:cNvPicPr>
          <p:nvPr/>
        </p:nvPicPr>
        <p:blipFill rotWithShape="1">
          <a:blip r:embed="rId5">
            <a:extLst>
              <a:ext uri="{28A0092B-C50C-407E-A947-70E740481C1C}">
                <a14:useLocalDpi xmlns:a14="http://schemas.microsoft.com/office/drawing/2010/main" val="0"/>
              </a:ext>
            </a:extLst>
          </a:blip>
          <a:srcRect t="18462" b="22114"/>
          <a:stretch/>
        </p:blipFill>
        <p:spPr>
          <a:xfrm>
            <a:off x="385519" y="2084230"/>
            <a:ext cx="4141763" cy="2461203"/>
          </a:xfrm>
          <a:prstGeom prst="ellipse">
            <a:avLst/>
          </a:prstGeom>
        </p:spPr>
      </p:pic>
      <p:pic>
        <p:nvPicPr>
          <p:cNvPr id="22" name="Picture 21" descr="A close-up of a sheep&#10;&#10;Description automatically generated with low confidence">
            <a:extLst>
              <a:ext uri="{FF2B5EF4-FFF2-40B4-BE49-F238E27FC236}">
                <a16:creationId xmlns:a16="http://schemas.microsoft.com/office/drawing/2014/main" id="{E27438FF-CCD4-331B-A405-559334A78B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8739" y="3812824"/>
            <a:ext cx="3772050" cy="2514700"/>
          </a:xfrm>
          <a:prstGeom prst="ellipse">
            <a:avLst/>
          </a:prstGeom>
        </p:spPr>
      </p:pic>
      <p:pic>
        <p:nvPicPr>
          <p:cNvPr id="24" name="Picture 23" descr="A picture containing grass, mammal, laying, hay&#10;&#10;Description automatically generated">
            <a:extLst>
              <a:ext uri="{FF2B5EF4-FFF2-40B4-BE49-F238E27FC236}">
                <a16:creationId xmlns:a16="http://schemas.microsoft.com/office/drawing/2014/main" id="{E0966CD3-596C-D494-AA5C-C6E7E9CA85E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71948" y="3790551"/>
            <a:ext cx="3663187" cy="2461204"/>
          </a:xfrm>
          <a:prstGeom prst="ellipse">
            <a:avLst/>
          </a:prstGeom>
        </p:spPr>
      </p:pic>
      <p:pic>
        <p:nvPicPr>
          <p:cNvPr id="26" name="Picture 25" descr="A group of stuffed animals&#10;&#10;Description automatically generated">
            <a:extLst>
              <a:ext uri="{FF2B5EF4-FFF2-40B4-BE49-F238E27FC236}">
                <a16:creationId xmlns:a16="http://schemas.microsoft.com/office/drawing/2014/main" id="{D941012E-B2A7-EE7B-F91C-D0CFA71E3AC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30852" y="1696210"/>
            <a:ext cx="2629294" cy="1979674"/>
          </a:xfrm>
          <a:prstGeom prst="ellipse">
            <a:avLst/>
          </a:prstGeom>
        </p:spPr>
      </p:pic>
    </p:spTree>
    <p:extLst>
      <p:ext uri="{BB962C8B-B14F-4D97-AF65-F5344CB8AC3E}">
        <p14:creationId xmlns:p14="http://schemas.microsoft.com/office/powerpoint/2010/main" val="24356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14" name="Scroll: Vertical 13">
            <a:extLst>
              <a:ext uri="{FF2B5EF4-FFF2-40B4-BE49-F238E27FC236}">
                <a16:creationId xmlns:a16="http://schemas.microsoft.com/office/drawing/2014/main" id="{D8624BBA-A161-9D60-96A4-B262431DCCEF}"/>
              </a:ext>
            </a:extLst>
          </p:cNvPr>
          <p:cNvSpPr/>
          <p:nvPr/>
        </p:nvSpPr>
        <p:spPr>
          <a:xfrm rot="20865899">
            <a:off x="2141569" y="1030474"/>
            <a:ext cx="7262484" cy="4048205"/>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2000" baseline="30000" dirty="0"/>
              <a:t>1 </a:t>
            </a:r>
            <a:r>
              <a:rPr lang="en-US" sz="2000" dirty="0"/>
              <a:t>Give praise to the </a:t>
            </a:r>
            <a:r>
              <a:rPr lang="en-US" sz="2000" cap="small" dirty="0">
                <a:effectLst/>
              </a:rPr>
              <a:t>Lord</a:t>
            </a:r>
            <a:r>
              <a:rPr lang="en-US" sz="2000" dirty="0"/>
              <a:t>, proclaim His name;</a:t>
            </a:r>
            <a:br>
              <a:rPr lang="en-US" sz="2000" dirty="0"/>
            </a:br>
            <a:r>
              <a:rPr lang="en-US" sz="2000" dirty="0"/>
              <a:t>    make known among the nations what He has done.</a:t>
            </a:r>
            <a:br>
              <a:rPr lang="en-US" sz="2000" dirty="0"/>
            </a:br>
            <a:r>
              <a:rPr lang="en-US" sz="2000" baseline="30000" dirty="0"/>
              <a:t>2 </a:t>
            </a:r>
            <a:r>
              <a:rPr lang="en-US" sz="2000" dirty="0"/>
              <a:t>Sing to him, sing praise to Him;</a:t>
            </a:r>
            <a:br>
              <a:rPr lang="en-US" sz="2000" dirty="0"/>
            </a:br>
            <a:r>
              <a:rPr lang="en-US" sz="2000" dirty="0"/>
              <a:t>    tell of all His wonderful acts.</a:t>
            </a:r>
            <a:br>
              <a:rPr lang="en-US" sz="2000" dirty="0"/>
            </a:br>
            <a:r>
              <a:rPr lang="en-US" sz="2000" baseline="30000" dirty="0"/>
              <a:t>3 </a:t>
            </a:r>
            <a:r>
              <a:rPr lang="en-US" sz="2000" dirty="0"/>
              <a:t>Glory in His holy name;</a:t>
            </a:r>
            <a:br>
              <a:rPr lang="en-US" sz="2000" dirty="0"/>
            </a:br>
            <a:r>
              <a:rPr lang="en-US" sz="2000" dirty="0"/>
              <a:t>    let the hearts of those who seek the </a:t>
            </a:r>
            <a:r>
              <a:rPr lang="en-US" sz="2000" cap="small" dirty="0">
                <a:effectLst/>
              </a:rPr>
              <a:t>Lord</a:t>
            </a:r>
            <a:r>
              <a:rPr lang="en-US" sz="2000" dirty="0"/>
              <a:t> rejoice.</a:t>
            </a:r>
            <a:br>
              <a:rPr lang="en-US" sz="2000" dirty="0"/>
            </a:br>
            <a:r>
              <a:rPr lang="en-US" sz="2000" baseline="30000" dirty="0"/>
              <a:t>4 </a:t>
            </a:r>
            <a:r>
              <a:rPr lang="en-US" sz="2000" dirty="0"/>
              <a:t>Look to the </a:t>
            </a:r>
            <a:r>
              <a:rPr lang="en-US" sz="2000" cap="small" dirty="0">
                <a:effectLst/>
              </a:rPr>
              <a:t>Lord</a:t>
            </a:r>
            <a:r>
              <a:rPr lang="en-US" sz="2000" dirty="0"/>
              <a:t> and His strength;</a:t>
            </a:r>
            <a:br>
              <a:rPr lang="en-US" sz="2000" dirty="0"/>
            </a:br>
            <a:r>
              <a:rPr lang="en-US" sz="2000" dirty="0"/>
              <a:t>    seek His face always.</a:t>
            </a:r>
          </a:p>
        </p:txBody>
      </p:sp>
      <p:pic>
        <p:nvPicPr>
          <p:cNvPr id="11" name="Picture 10" descr="Logo&#10;&#10;Description automatically generated">
            <a:extLst>
              <a:ext uri="{FF2B5EF4-FFF2-40B4-BE49-F238E27FC236}">
                <a16:creationId xmlns:a16="http://schemas.microsoft.com/office/drawing/2014/main" id="{A098B8B0-2584-5490-8224-81A1B01CA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6168" y="2503873"/>
            <a:ext cx="4135832" cy="3045476"/>
          </a:xfrm>
          <a:prstGeom prst="rect">
            <a:avLst/>
          </a:prstGeom>
        </p:spPr>
      </p:pic>
      <p:sp>
        <p:nvSpPr>
          <p:cNvPr id="7" name="Subtitle 6">
            <a:extLst>
              <a:ext uri="{FF2B5EF4-FFF2-40B4-BE49-F238E27FC236}">
                <a16:creationId xmlns:a16="http://schemas.microsoft.com/office/drawing/2014/main" id="{259CE347-02AC-BC8F-9564-F5E8326D4600}"/>
              </a:ext>
            </a:extLst>
          </p:cNvPr>
          <p:cNvSpPr>
            <a:spLocks noGrp="1"/>
          </p:cNvSpPr>
          <p:nvPr>
            <p:ph type="subTitle" idx="1"/>
          </p:nvPr>
        </p:nvSpPr>
        <p:spPr>
          <a:xfrm>
            <a:off x="8488387" y="3727937"/>
            <a:ext cx="1828800" cy="1040829"/>
          </a:xfrm>
        </p:spPr>
        <p:txBody>
          <a:bodyPr/>
          <a:lstStyle/>
          <a:p>
            <a:r>
              <a:rPr lang="en-US" b="1" dirty="0"/>
              <a:t>Psalms 105:1-2</a:t>
            </a:r>
          </a:p>
        </p:txBody>
      </p:sp>
      <p:sp>
        <p:nvSpPr>
          <p:cNvPr id="15" name="Subtitle 6">
            <a:extLst>
              <a:ext uri="{FF2B5EF4-FFF2-40B4-BE49-F238E27FC236}">
                <a16:creationId xmlns:a16="http://schemas.microsoft.com/office/drawing/2014/main" id="{EFE26213-5E02-E129-D537-2BA169249983}"/>
              </a:ext>
            </a:extLst>
          </p:cNvPr>
          <p:cNvSpPr txBox="1">
            <a:spLocks/>
          </p:cNvSpPr>
          <p:nvPr/>
        </p:nvSpPr>
        <p:spPr>
          <a:xfrm rot="20857239">
            <a:off x="4507266" y="1598173"/>
            <a:ext cx="1828800" cy="4565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t>Psalms 105</a:t>
            </a:r>
          </a:p>
        </p:txBody>
      </p:sp>
      <p:sp>
        <p:nvSpPr>
          <p:cNvPr id="16" name="TextBox 15">
            <a:extLst>
              <a:ext uri="{FF2B5EF4-FFF2-40B4-BE49-F238E27FC236}">
                <a16:creationId xmlns:a16="http://schemas.microsoft.com/office/drawing/2014/main" id="{C5B71D0F-DC13-5DA7-12EA-2921DFDFA79E}"/>
              </a:ext>
            </a:extLst>
          </p:cNvPr>
          <p:cNvSpPr txBox="1"/>
          <p:nvPr/>
        </p:nvSpPr>
        <p:spPr>
          <a:xfrm>
            <a:off x="7534866" y="5802246"/>
            <a:ext cx="4431323" cy="461665"/>
          </a:xfrm>
          <a:prstGeom prst="rect">
            <a:avLst/>
          </a:prstGeom>
          <a:noFill/>
        </p:spPr>
        <p:txBody>
          <a:bodyPr wrap="square" rtlCol="0">
            <a:spAutoFit/>
          </a:bodyPr>
          <a:lstStyle/>
          <a:p>
            <a:r>
              <a:rPr lang="en-US" sz="2400" dirty="0">
                <a:solidFill>
                  <a:schemeClr val="bg1"/>
                </a:solidFill>
              </a:rPr>
              <a:t>You can find our story in Luke 2</a:t>
            </a:r>
          </a:p>
        </p:txBody>
      </p:sp>
    </p:spTree>
    <p:extLst>
      <p:ext uri="{BB962C8B-B14F-4D97-AF65-F5344CB8AC3E}">
        <p14:creationId xmlns:p14="http://schemas.microsoft.com/office/powerpoint/2010/main" val="426224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DC3D-090A-47DA-A8BE-9ED3A09426F3}"/>
              </a:ext>
            </a:extLst>
          </p:cNvPr>
          <p:cNvSpPr>
            <a:spLocks noGrp="1"/>
          </p:cNvSpPr>
          <p:nvPr>
            <p:ph type="ctrTitle"/>
          </p:nvPr>
        </p:nvSpPr>
        <p:spPr>
          <a:xfrm>
            <a:off x="285750" y="242887"/>
            <a:ext cx="9677400" cy="1171950"/>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You can be part of our story today</a:t>
            </a:r>
          </a:p>
        </p:txBody>
      </p:sp>
      <p:sp>
        <p:nvSpPr>
          <p:cNvPr id="3" name="Subtitle 2">
            <a:extLst>
              <a:ext uri="{FF2B5EF4-FFF2-40B4-BE49-F238E27FC236}">
                <a16:creationId xmlns:a16="http://schemas.microsoft.com/office/drawing/2014/main" id="{5B828257-13A3-4577-A0CB-0B5C06AA5A4D}"/>
              </a:ext>
            </a:extLst>
          </p:cNvPr>
          <p:cNvSpPr>
            <a:spLocks noGrp="1"/>
          </p:cNvSpPr>
          <p:nvPr>
            <p:ph type="subTitle" idx="1"/>
          </p:nvPr>
        </p:nvSpPr>
        <p:spPr>
          <a:xfrm>
            <a:off x="1524000" y="1662879"/>
            <a:ext cx="6988233" cy="2751959"/>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Choose a part to act out:</a:t>
            </a:r>
          </a:p>
          <a:p>
            <a:pPr marL="342900" indent="-342900">
              <a:buFont typeface="Arial" panose="020B0604020202020204" pitchFamily="34" charset="0"/>
              <a:buChar char="•"/>
            </a:pP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Joseph</a:t>
            </a:r>
          </a:p>
          <a:p>
            <a:pPr marL="342900" indent="-342900">
              <a:buFont typeface="Arial" panose="020B0604020202020204" pitchFamily="34" charset="0"/>
              <a:buChar char="•"/>
            </a:pP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Mary (&amp; doll)</a:t>
            </a:r>
          </a:p>
          <a:p>
            <a:pPr marL="342900" indent="-342900">
              <a:buFont typeface="Arial" panose="020B0604020202020204" pitchFamily="34" charset="0"/>
              <a:buChar char="•"/>
            </a:pP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3 Innkeepers/villagers</a:t>
            </a:r>
          </a:p>
          <a:p>
            <a:pPr marL="342900" indent="-342900">
              <a:buFont typeface="Arial" panose="020B0604020202020204" pitchFamily="34" charset="0"/>
              <a:buChar char="•"/>
            </a:pP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Shepherd (&amp; sheep) [1+ more]</a:t>
            </a:r>
          </a:p>
          <a:p>
            <a:pPr marL="342900" indent="-342900">
              <a:buFont typeface="Arial" panose="020B0604020202020204" pitchFamily="34" charset="0"/>
              <a:buChar char="•"/>
            </a:pP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Angel [1 +many]</a:t>
            </a:r>
          </a:p>
          <a:p>
            <a:pPr marL="342900" indent="-342900">
              <a:buFont typeface="Arial" panose="020B0604020202020204" pitchFamily="34" charset="0"/>
              <a:buChar char="•"/>
            </a:pPr>
            <a:endPar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5" name="Picture 4" descr="A picture containing toy, doll&#10;&#10;Description automatically generated">
            <a:extLst>
              <a:ext uri="{FF2B5EF4-FFF2-40B4-BE49-F238E27FC236}">
                <a16:creationId xmlns:a16="http://schemas.microsoft.com/office/drawing/2014/main" id="{68D3E157-57E7-49A9-9E5D-0E59E3864503}"/>
              </a:ext>
            </a:extLst>
          </p:cNvPr>
          <p:cNvPicPr>
            <a:picLocks noChangeAspect="1"/>
          </p:cNvPicPr>
          <p:nvPr/>
        </p:nvPicPr>
        <p:blipFill>
          <a:blip r:embed="rId3">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flipH="1">
            <a:off x="285750" y="4100512"/>
            <a:ext cx="3313739" cy="2628900"/>
          </a:xfrm>
          <a:prstGeom prst="rect">
            <a:avLst/>
          </a:prstGeom>
        </p:spPr>
      </p:pic>
      <p:pic>
        <p:nvPicPr>
          <p:cNvPr id="6" name="Picture 5" descr="A picture containing text, clipart&#10;&#10;Description automatically generated">
            <a:extLst>
              <a:ext uri="{FF2B5EF4-FFF2-40B4-BE49-F238E27FC236}">
                <a16:creationId xmlns:a16="http://schemas.microsoft.com/office/drawing/2014/main" id="{8158B531-C98B-4196-A9B6-EBF93B66E115}"/>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455" r="5384" b="31495"/>
          <a:stretch/>
        </p:blipFill>
        <p:spPr>
          <a:xfrm>
            <a:off x="6096000" y="3736428"/>
            <a:ext cx="3093518" cy="3121572"/>
          </a:xfrm>
          <a:prstGeom prst="snip1Rect">
            <a:avLst/>
          </a:prstGeom>
        </p:spPr>
      </p:pic>
      <p:pic>
        <p:nvPicPr>
          <p:cNvPr id="10" name="Picture 9" descr="Engineering drawing&#10;&#10;Description automatically generated">
            <a:extLst>
              <a:ext uri="{FF2B5EF4-FFF2-40B4-BE49-F238E27FC236}">
                <a16:creationId xmlns:a16="http://schemas.microsoft.com/office/drawing/2014/main" id="{714C9AE3-6D70-4E65-BA95-6C952788745D}"/>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43419" y="828862"/>
            <a:ext cx="3239461" cy="2357331"/>
          </a:xfrm>
          <a:prstGeom prst="rect">
            <a:avLst/>
          </a:prstGeom>
        </p:spPr>
      </p:pic>
      <p:pic>
        <p:nvPicPr>
          <p:cNvPr id="8" name="Picture 7" descr="A picture containing vector graphics&#10;&#10;Description automatically generated">
            <a:extLst>
              <a:ext uri="{FF2B5EF4-FFF2-40B4-BE49-F238E27FC236}">
                <a16:creationId xmlns:a16="http://schemas.microsoft.com/office/drawing/2014/main" id="{B24D9D44-F8F8-457E-B234-388B6322A4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83624" y="2233497"/>
            <a:ext cx="1636335" cy="2039047"/>
          </a:xfrm>
          <a:prstGeom prst="rect">
            <a:avLst/>
          </a:prstGeom>
        </p:spPr>
      </p:pic>
    </p:spTree>
    <p:extLst>
      <p:ext uri="{BB962C8B-B14F-4D97-AF65-F5344CB8AC3E}">
        <p14:creationId xmlns:p14="http://schemas.microsoft.com/office/powerpoint/2010/main" val="1237417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DC3D-090A-47DA-A8BE-9ED3A09426F3}"/>
              </a:ext>
            </a:extLst>
          </p:cNvPr>
          <p:cNvSpPr>
            <a:spLocks noGrp="1"/>
          </p:cNvSpPr>
          <p:nvPr>
            <p:ph type="ctrTitle"/>
          </p:nvPr>
        </p:nvSpPr>
        <p:spPr>
          <a:xfrm>
            <a:off x="1524000" y="242887"/>
            <a:ext cx="6988233" cy="1171950"/>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Characters Get Ready</a:t>
            </a:r>
          </a:p>
        </p:txBody>
      </p:sp>
      <p:sp>
        <p:nvSpPr>
          <p:cNvPr id="3" name="Subtitle 2">
            <a:extLst>
              <a:ext uri="{FF2B5EF4-FFF2-40B4-BE49-F238E27FC236}">
                <a16:creationId xmlns:a16="http://schemas.microsoft.com/office/drawing/2014/main" id="{5B828257-13A3-4577-A0CB-0B5C06AA5A4D}"/>
              </a:ext>
            </a:extLst>
          </p:cNvPr>
          <p:cNvSpPr>
            <a:spLocks noGrp="1"/>
          </p:cNvSpPr>
          <p:nvPr>
            <p:ph type="subTitle" idx="1"/>
          </p:nvPr>
        </p:nvSpPr>
        <p:spPr>
          <a:xfrm>
            <a:off x="1524000" y="1662879"/>
            <a:ext cx="6988233" cy="2325797"/>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Put on a costume or mask</a:t>
            </a:r>
          </a:p>
        </p:txBody>
      </p:sp>
      <p:sp>
        <p:nvSpPr>
          <p:cNvPr id="4" name="TextBox 3">
            <a:extLst>
              <a:ext uri="{FF2B5EF4-FFF2-40B4-BE49-F238E27FC236}">
                <a16:creationId xmlns:a16="http://schemas.microsoft.com/office/drawing/2014/main" id="{8151FC29-F789-4FAD-8F27-03159348BFF3}"/>
              </a:ext>
            </a:extLst>
          </p:cNvPr>
          <p:cNvSpPr txBox="1"/>
          <p:nvPr/>
        </p:nvSpPr>
        <p:spPr>
          <a:xfrm>
            <a:off x="7967960" y="6181546"/>
            <a:ext cx="2654024" cy="27699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200" dirty="0">
                <a:solidFill>
                  <a:schemeClr val="bg1">
                    <a:lumMod val="95000"/>
                  </a:schemeClr>
                </a:solidFill>
                <a:hlinkClick r:id="rId3"/>
              </a:rPr>
              <a:t>Print free masks </a:t>
            </a:r>
            <a:r>
              <a:rPr lang="en-US" sz="1200" dirty="0">
                <a:ln>
                  <a:solidFill>
                    <a:schemeClr val="tx1"/>
                  </a:solidFill>
                </a:ln>
                <a:solidFill>
                  <a:schemeClr val="tx1"/>
                </a:solidFill>
                <a:latin typeface="+mj-lt"/>
              </a:rPr>
              <a:t>from the dating divas</a:t>
            </a:r>
            <a:r>
              <a:rPr lang="en-US" sz="1200" dirty="0">
                <a:ln>
                  <a:solidFill>
                    <a:schemeClr val="tx1"/>
                  </a:solidFill>
                </a:ln>
                <a:solidFill>
                  <a:schemeClr val="bg1">
                    <a:lumMod val="95000"/>
                  </a:schemeClr>
                </a:solidFill>
              </a:rPr>
              <a:t>.</a:t>
            </a:r>
          </a:p>
        </p:txBody>
      </p:sp>
      <p:pic>
        <p:nvPicPr>
          <p:cNvPr id="6" name="Picture 5" descr="A picture containing wall, doll, toy, several&#10;&#10;Description automatically generated">
            <a:hlinkClick r:id="rId3"/>
            <a:extLst>
              <a:ext uri="{FF2B5EF4-FFF2-40B4-BE49-F238E27FC236}">
                <a16:creationId xmlns:a16="http://schemas.microsoft.com/office/drawing/2014/main" id="{4B7415BE-F8F9-4914-A5DB-EF1B46A390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05066">
            <a:off x="6611079" y="2372435"/>
            <a:ext cx="5094079" cy="33960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A group of people posing for a photo&#10;&#10;Description automatically generated with medium confidence">
            <a:extLst>
              <a:ext uri="{FF2B5EF4-FFF2-40B4-BE49-F238E27FC236}">
                <a16:creationId xmlns:a16="http://schemas.microsoft.com/office/drawing/2014/main" id="{226D7722-4475-4141-B91D-C655DEED54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129167">
            <a:off x="554065" y="2522217"/>
            <a:ext cx="5637998" cy="3429000"/>
          </a:xfrm>
          <a:prstGeom prst="rect">
            <a:avLst/>
          </a:prstGeom>
        </p:spPr>
      </p:pic>
    </p:spTree>
    <p:extLst>
      <p:ext uri="{BB962C8B-B14F-4D97-AF65-F5344CB8AC3E}">
        <p14:creationId xmlns:p14="http://schemas.microsoft.com/office/powerpoint/2010/main" val="2048225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8596797" y="1076790"/>
            <a:ext cx="2344472" cy="867103"/>
          </a:xfrm>
        </p:spPr>
        <p:txBody>
          <a:bodyPr/>
          <a:lstStyle/>
          <a:p>
            <a:pPr algn="ct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8596797" y="2007996"/>
            <a:ext cx="3331056" cy="4355498"/>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2 In those days, Caesar Augustus made a law. It required that a list be made of everyone in the whole Roman world. </a:t>
            </a:r>
            <a:r>
              <a:rPr lang="en-US" baseline="30000" dirty="0"/>
              <a:t>2 </a:t>
            </a:r>
            <a:r>
              <a:rPr lang="en-US" dirty="0"/>
              <a:t>It was the first time a list was made of the people while Quirinius was governor of Syria. </a:t>
            </a:r>
            <a:r>
              <a:rPr lang="en-US" baseline="30000" dirty="0"/>
              <a:t>3 </a:t>
            </a:r>
            <a:r>
              <a:rPr lang="en-US" dirty="0"/>
              <a:t>Everyone went to their own town to be listed.</a:t>
            </a:r>
          </a:p>
          <a:p>
            <a:r>
              <a:rPr lang="en-US" baseline="30000" dirty="0"/>
              <a:t>4 </a:t>
            </a:r>
            <a:r>
              <a:rPr lang="en-US" dirty="0"/>
              <a:t>So Joseph went also. He went from the town of Nazareth in Galilee to Judea. That is where Bethlehem, the town of David, was. Joseph went there because he belonged to the family line of David. </a:t>
            </a:r>
            <a:r>
              <a:rPr lang="en-US" baseline="30000" dirty="0"/>
              <a:t>5 </a:t>
            </a:r>
            <a:r>
              <a:rPr lang="en-US" dirty="0"/>
              <a:t>He went there with Mary to be listed. Mary was engaged to him. She was expecting a baby.</a:t>
            </a:r>
          </a:p>
          <a:p>
            <a:endParaRPr lang="en-US" dirty="0"/>
          </a:p>
        </p:txBody>
      </p:sp>
      <p:pic>
        <p:nvPicPr>
          <p:cNvPr id="8" name="Content Placeholder 7" descr="Map&#10;&#10;Description automatically generated">
            <a:extLst>
              <a:ext uri="{FF2B5EF4-FFF2-40B4-BE49-F238E27FC236}">
                <a16:creationId xmlns:a16="http://schemas.microsoft.com/office/drawing/2014/main" id="{70B1B31C-CCC1-4BE5-BFB1-A662EAF90AE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7559" y="1291732"/>
            <a:ext cx="3331055" cy="4873625"/>
          </a:xfrm>
        </p:spPr>
      </p:pic>
      <p:pic>
        <p:nvPicPr>
          <p:cNvPr id="10" name="Picture 9" descr="A picture containing text&#10;&#10;Description automatically generated">
            <a:extLst>
              <a:ext uri="{FF2B5EF4-FFF2-40B4-BE49-F238E27FC236}">
                <a16:creationId xmlns:a16="http://schemas.microsoft.com/office/drawing/2014/main" id="{E7CA8607-1D37-43C6-8BC3-481962EC1CF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48177" y="1291732"/>
            <a:ext cx="4948620" cy="5344510"/>
          </a:xfrm>
          <a:prstGeom prst="rect">
            <a:avLst/>
          </a:prstGeom>
        </p:spPr>
      </p:pic>
      <p:sp>
        <p:nvSpPr>
          <p:cNvPr id="11" name="Speech Bubble: Rectangle with Corners Rounded 10">
            <a:extLst>
              <a:ext uri="{FF2B5EF4-FFF2-40B4-BE49-F238E27FC236}">
                <a16:creationId xmlns:a16="http://schemas.microsoft.com/office/drawing/2014/main" id="{41AE0E0C-4B52-4C0A-93C2-9799A83FFAD2}"/>
              </a:ext>
            </a:extLst>
          </p:cNvPr>
          <p:cNvSpPr/>
          <p:nvPr/>
        </p:nvSpPr>
        <p:spPr>
          <a:xfrm>
            <a:off x="3870497" y="412285"/>
            <a:ext cx="2106538" cy="1388379"/>
          </a:xfrm>
          <a:prstGeom prst="wedgeRoundRectCallout">
            <a:avLst>
              <a:gd name="adj1" fmla="val 28435"/>
              <a:gd name="adj2" fmla="val 72131"/>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Caesar Augustus says we have to go to our ancestor’s town to pay taxes and be counted.</a:t>
            </a:r>
          </a:p>
        </p:txBody>
      </p:sp>
      <p:sp>
        <p:nvSpPr>
          <p:cNvPr id="12" name="Speech Bubble: Rectangle with Corners Rounded 11">
            <a:extLst>
              <a:ext uri="{FF2B5EF4-FFF2-40B4-BE49-F238E27FC236}">
                <a16:creationId xmlns:a16="http://schemas.microsoft.com/office/drawing/2014/main" id="{1E708C93-1DC6-4B88-A458-F472E5BCEBA3}"/>
              </a:ext>
            </a:extLst>
          </p:cNvPr>
          <p:cNvSpPr/>
          <p:nvPr/>
        </p:nvSpPr>
        <p:spPr>
          <a:xfrm>
            <a:off x="6214968" y="501349"/>
            <a:ext cx="2708465" cy="1008993"/>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That is such a long way! </a:t>
            </a:r>
          </a:p>
          <a:p>
            <a:pPr algn="ctr"/>
            <a:r>
              <a:rPr lang="en-US" dirty="0"/>
              <a:t>90 miles!</a:t>
            </a:r>
          </a:p>
          <a:p>
            <a:pPr algn="ctr"/>
            <a:r>
              <a:rPr lang="en-US" dirty="0"/>
              <a:t>I will get our things ready. </a:t>
            </a:r>
          </a:p>
        </p:txBody>
      </p:sp>
      <p:sp>
        <p:nvSpPr>
          <p:cNvPr id="3" name="Speech Bubble: Rectangle with Corners Rounded 2">
            <a:extLst>
              <a:ext uri="{FF2B5EF4-FFF2-40B4-BE49-F238E27FC236}">
                <a16:creationId xmlns:a16="http://schemas.microsoft.com/office/drawing/2014/main" id="{0C6E59C5-E827-703A-105E-7EE52899A64C}"/>
              </a:ext>
            </a:extLst>
          </p:cNvPr>
          <p:cNvSpPr/>
          <p:nvPr/>
        </p:nvSpPr>
        <p:spPr>
          <a:xfrm>
            <a:off x="3632564" y="336084"/>
            <a:ext cx="2344472" cy="1540779"/>
          </a:xfrm>
          <a:prstGeom prst="wedgeRoundRectCallout">
            <a:avLst>
              <a:gd name="adj1" fmla="val 28435"/>
              <a:gd name="adj2" fmla="val 72131"/>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Our ancestor is David; King David.</a:t>
            </a:r>
          </a:p>
          <a:p>
            <a:pPr algn="ctr"/>
            <a:r>
              <a:rPr lang="en-US" dirty="0"/>
              <a:t>He was born in Bethlehem, so that is where we must go.</a:t>
            </a:r>
          </a:p>
        </p:txBody>
      </p:sp>
      <p:pic>
        <p:nvPicPr>
          <p:cNvPr id="5" name="Picture 4" descr="A picture containing text&#10;&#10;Description automatically generated">
            <a:extLst>
              <a:ext uri="{FF2B5EF4-FFF2-40B4-BE49-F238E27FC236}">
                <a16:creationId xmlns:a16="http://schemas.microsoft.com/office/drawing/2014/main" id="{F4EE2A29-CD8F-DBFC-E467-EC3C22DCCE57}"/>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8550" b="18346"/>
          <a:stretch/>
        </p:blipFill>
        <p:spPr>
          <a:xfrm>
            <a:off x="1880147" y="1291733"/>
            <a:ext cx="527773" cy="508932"/>
          </a:xfrm>
          <a:prstGeom prst="rect">
            <a:avLst/>
          </a:prstGeom>
        </p:spPr>
      </p:pic>
    </p:spTree>
    <p:extLst>
      <p:ext uri="{BB962C8B-B14F-4D97-AF65-F5344CB8AC3E}">
        <p14:creationId xmlns:p14="http://schemas.microsoft.com/office/powerpoint/2010/main" val="197869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00169 0.04352 L 0.00169 0.04352 C 0.00208 0.05533 0.00143 0.06736 0.003 0.07894 C 0.00365 0.08426 0.00703 0.08727 0.00794 0.09236 C 0.00833 0.09445 0.0086 0.09676 0.00912 0.09908 C 0.01055 0.10371 0.01315 0.10926 0.01537 0.11227 C 0.01784 0.11551 0.02005 0.11991 0.02292 0.1213 C 0.02461 0.12199 0.0263 0.12292 0.02787 0.12338 C 0.03047 0.12431 0.03294 0.12454 0.03542 0.1257 C 0.04102 0.12778 0.0375 0.12755 0.04297 0.13241 C 0.04414 0.13334 0.04544 0.1338 0.04662 0.13449 C 0.04831 0.13681 0.04974 0.13959 0.05169 0.14121 C 0.05326 0.1426 0.05495 0.1426 0.05664 0.14352 C 0.05794 0.14398 0.05912 0.14491 0.06042 0.1456 C 0.06797 0.1507 0.06576 0.14908 0.07292 0.15672 C 0.07422 0.16042 0.07578 0.16389 0.07669 0.16783 C 0.07852 0.17639 0.07956 0.18959 0.08047 0.19908 C 0.08086 0.22408 0.08099 0.24931 0.08164 0.27454 C 0.08203 0.28658 0.08268 0.28542 0.08412 0.29445 C 0.08724 0.31412 0.0836 0.29398 0.08672 0.31019 C 0.08581 0.31598 0.08503 0.32199 0.08412 0.32778 C 0.0832 0.33403 0.08164 0.33959 0.08047 0.3456 C 0.07995 0.34792 0.07943 0.35 0.07917 0.35232 C 0.07865 0.35672 0.07839 0.36111 0.07787 0.36574 C 0.07748 0.38866 0.07735 0.41158 0.07669 0.43449 C 0.07656 0.4382 0.07591 0.4419 0.07539 0.4456 C 0.07474 0.45047 0.0737 0.45533 0.07162 0.45903 C 0.07057 0.46088 0.06914 0.46204 0.06797 0.46343 C 0.06706 0.46574 0.06654 0.46829 0.06537 0.47014 C 0.06432 0.47153 0.06302 0.47199 0.06172 0.47223 C 0.05716 0.47338 0.05248 0.47385 0.04792 0.47454 C 0.0388 0.48542 0.05026 0.47223 0.03919 0.48334 C 0.03789 0.48473 0.03685 0.48681 0.03542 0.48797 C 0.02982 0.49213 0.03151 0.48797 0.02669 0.49236 C 0.02448 0.49422 0.02253 0.49676 0.02044 0.49908 C 0.01875 0.50047 0.01693 0.50139 0.01537 0.50348 C 0.01354 0.50602 0.01237 0.50996 0.01042 0.51227 C 0.0086 0.51459 0.00625 0.51528 0.00417 0.51667 C 0.00169 0.51829 -0.00078 0.52037 -0.00325 0.5213 C -0.01081 0.52385 -0.00755 0.52223 -0.01328 0.5257 C -0.02526 0.54699 -0.022 0.5338 -0.022 0.56574 " pathEditMode="relative" ptsTypes="AAAAAAAAAAAAAAAAAAAAAAAAAAAAAAAAAAAAAAAAA">
                                      <p:cBhvr>
                                        <p:cTn id="14" dur="45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839788" y="457200"/>
            <a:ext cx="3932237" cy="867103"/>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pic>
        <p:nvPicPr>
          <p:cNvPr id="6" name="Content Placeholder 5" descr="A picture containing outdoor, tree, ground, grass&#10;&#10;Description automatically generated">
            <a:extLst>
              <a:ext uri="{FF2B5EF4-FFF2-40B4-BE49-F238E27FC236}">
                <a16:creationId xmlns:a16="http://schemas.microsoft.com/office/drawing/2014/main" id="{352D2483-58DD-454B-B4F0-C99B2ACB7B5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25533" y="2254469"/>
            <a:ext cx="6856335" cy="3614519"/>
          </a:xfrm>
        </p:spPr>
      </p:pic>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441434" y="1350059"/>
            <a:ext cx="4330591" cy="2711669"/>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sz="2000" baseline="30000" dirty="0"/>
              <a:t>4 </a:t>
            </a:r>
            <a:r>
              <a:rPr lang="en-US" sz="2000" dirty="0"/>
              <a:t>So Joseph went also. He went from the town of Nazareth in Galilee to Judea. That is where Bethlehem, the town of David, was. Joseph went there because he belonged to the family line of David. </a:t>
            </a:r>
            <a:r>
              <a:rPr lang="en-US" sz="2000" baseline="30000" dirty="0"/>
              <a:t>5 </a:t>
            </a:r>
            <a:r>
              <a:rPr lang="en-US" sz="2000" dirty="0"/>
              <a:t>He went there with Mary to be listed. Mary was engaged to him. She was expecting a baby.</a:t>
            </a:r>
          </a:p>
          <a:p>
            <a:endParaRPr lang="en-US" dirty="0"/>
          </a:p>
        </p:txBody>
      </p:sp>
      <p:sp>
        <p:nvSpPr>
          <p:cNvPr id="3" name="TextBox 2">
            <a:extLst>
              <a:ext uri="{FF2B5EF4-FFF2-40B4-BE49-F238E27FC236}">
                <a16:creationId xmlns:a16="http://schemas.microsoft.com/office/drawing/2014/main" id="{B47824FE-9636-E934-E986-840CDEA6A9C4}"/>
              </a:ext>
            </a:extLst>
          </p:cNvPr>
          <p:cNvSpPr txBox="1"/>
          <p:nvPr/>
        </p:nvSpPr>
        <p:spPr>
          <a:xfrm>
            <a:off x="441434" y="5296619"/>
            <a:ext cx="3716498" cy="646331"/>
          </a:xfrm>
          <a:prstGeom prst="rect">
            <a:avLst/>
          </a:prstGeom>
          <a:noFill/>
        </p:spPr>
        <p:txBody>
          <a:bodyPr wrap="square" rtlCol="0">
            <a:spAutoFit/>
          </a:bodyPr>
          <a:lstStyle/>
          <a:p>
            <a:r>
              <a:rPr lang="en-US" dirty="0">
                <a:solidFill>
                  <a:schemeClr val="bg1"/>
                </a:solidFill>
              </a:rPr>
              <a:t>Mary and Joseph walk around room and to the Bethlehem stable.</a:t>
            </a:r>
          </a:p>
        </p:txBody>
      </p:sp>
    </p:spTree>
    <p:extLst>
      <p:ext uri="{BB962C8B-B14F-4D97-AF65-F5344CB8AC3E}">
        <p14:creationId xmlns:p14="http://schemas.microsoft.com/office/powerpoint/2010/main" val="2879515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94990-C50C-A252-E2C1-6ABFF69CC267}"/>
              </a:ext>
            </a:extLst>
          </p:cNvPr>
          <p:cNvSpPr>
            <a:spLocks noGrp="1"/>
          </p:cNvSpPr>
          <p:nvPr>
            <p:ph type="title"/>
          </p:nvPr>
        </p:nvSpPr>
        <p:spPr>
          <a:xfrm>
            <a:off x="0" y="0"/>
            <a:ext cx="12192000" cy="6858000"/>
          </a:xfrm>
          <a:solidFill>
            <a:schemeClr val="accent1">
              <a:lumMod val="50000"/>
              <a:alpha val="64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en-US" dirty="0">
                <a:effectLst>
                  <a:outerShdw blurRad="38100" dist="38100" dir="2700000" algn="tl">
                    <a:srgbClr val="000000">
                      <a:alpha val="43137"/>
                    </a:srgbClr>
                  </a:outerShdw>
                </a:effectLst>
              </a:rPr>
              <a:t>First you must pay your taxes and be counted.</a:t>
            </a:r>
            <a:br>
              <a:rPr lang="en-US" dirty="0">
                <a:effectLst>
                  <a:outerShdw blurRad="38100" dist="38100" dir="2700000" algn="tl">
                    <a:srgbClr val="000000">
                      <a:alpha val="43137"/>
                    </a:srgbClr>
                  </a:outerShdw>
                </a:effectLst>
              </a:rPr>
            </a:br>
            <a:br>
              <a:rPr lang="en-US" dirty="0">
                <a:effectLst>
                  <a:outerShdw blurRad="38100" dist="38100" dir="2700000" algn="tl">
                    <a:srgbClr val="000000">
                      <a:alpha val="43137"/>
                    </a:srgbClr>
                  </a:outerShdw>
                </a:effectLst>
              </a:rPr>
            </a:br>
            <a:br>
              <a:rPr lang="en-US" dirty="0">
                <a:effectLst>
                  <a:outerShdw blurRad="38100" dist="38100" dir="2700000" algn="tl">
                    <a:srgbClr val="000000">
                      <a:alpha val="43137"/>
                    </a:srgbClr>
                  </a:outerShdw>
                </a:effectLst>
              </a:rPr>
            </a:br>
            <a:br>
              <a:rPr lang="en-US" dirty="0">
                <a:effectLst>
                  <a:outerShdw blurRad="38100" dist="38100" dir="2700000" algn="tl">
                    <a:srgbClr val="000000">
                      <a:alpha val="43137"/>
                    </a:srgbClr>
                  </a:outerShdw>
                </a:effectLst>
              </a:rPr>
            </a:br>
            <a:br>
              <a:rPr lang="en-US" dirty="0">
                <a:effectLst>
                  <a:outerShdw blurRad="38100" dist="38100" dir="2700000" algn="tl">
                    <a:srgbClr val="000000">
                      <a:alpha val="43137"/>
                    </a:srgbClr>
                  </a:outerShdw>
                </a:effectLst>
              </a:rPr>
            </a:br>
            <a:br>
              <a:rPr lang="en-US" dirty="0">
                <a:effectLst>
                  <a:outerShdw blurRad="38100" dist="38100" dir="2700000" algn="tl">
                    <a:srgbClr val="000000">
                      <a:alpha val="43137"/>
                    </a:srgbClr>
                  </a:outerShdw>
                </a:effectLst>
              </a:rPr>
            </a:br>
            <a:br>
              <a:rPr lang="en-US" dirty="0">
                <a:effectLst>
                  <a:outerShdw blurRad="38100" dist="38100" dir="2700000" algn="tl">
                    <a:srgbClr val="000000">
                      <a:alpha val="43137"/>
                    </a:srgbClr>
                  </a:outerShdw>
                </a:effectLst>
              </a:rPr>
            </a:br>
            <a:br>
              <a:rPr lang="en-US" dirty="0">
                <a:effectLst>
                  <a:outerShdw blurRad="38100" dist="38100" dir="2700000" algn="tl">
                    <a:srgbClr val="000000">
                      <a:alpha val="43137"/>
                    </a:srgbClr>
                  </a:outerShdw>
                </a:effectLst>
              </a:rPr>
            </a:br>
            <a:br>
              <a:rPr lang="en-US" dirty="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p:txBody>
      </p:sp>
      <p:pic>
        <p:nvPicPr>
          <p:cNvPr id="4" name="Picture 3" descr="A person sitting at a table with food and candles&#10;&#10;Description automatically generated with medium confidence">
            <a:extLst>
              <a:ext uri="{FF2B5EF4-FFF2-40B4-BE49-F238E27FC236}">
                <a16:creationId xmlns:a16="http://schemas.microsoft.com/office/drawing/2014/main" id="{071B03C9-428A-618C-9C9A-9B44CE59F6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24969">
            <a:off x="6538131" y="2581030"/>
            <a:ext cx="5032587" cy="377444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descr="A picture containing object, coin&#10;&#10;Description automatically generated">
            <a:extLst>
              <a:ext uri="{FF2B5EF4-FFF2-40B4-BE49-F238E27FC236}">
                <a16:creationId xmlns:a16="http://schemas.microsoft.com/office/drawing/2014/main" id="{F741A0B2-3EA4-738E-54D4-5D7A4F9B14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66044">
            <a:off x="9570253" y="1139926"/>
            <a:ext cx="1507852" cy="1434686"/>
          </a:xfrm>
          <a:prstGeom prst="rect">
            <a:avLst/>
          </a:prstGeom>
        </p:spPr>
      </p:pic>
    </p:spTree>
    <p:extLst>
      <p:ext uri="{BB962C8B-B14F-4D97-AF65-F5344CB8AC3E}">
        <p14:creationId xmlns:p14="http://schemas.microsoft.com/office/powerpoint/2010/main" val="4081112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839788" y="457200"/>
            <a:ext cx="3932237" cy="867103"/>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Now we must find</a:t>
            </a:r>
            <a:b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b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a place to sleep.</a:t>
            </a:r>
            <a:endParaRPr lang="en-US" dirty="0"/>
          </a:p>
        </p:txBody>
      </p:sp>
      <p:pic>
        <p:nvPicPr>
          <p:cNvPr id="6" name="Content Placeholder 5" descr="A picture containing text, book&#10;&#10;Description automatically generated">
            <a:extLst>
              <a:ext uri="{FF2B5EF4-FFF2-40B4-BE49-F238E27FC236}">
                <a16:creationId xmlns:a16="http://schemas.microsoft.com/office/drawing/2014/main" id="{D832290D-3E22-427C-9C69-B7C067797E3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38773" y="1344083"/>
            <a:ext cx="5070074" cy="5036936"/>
          </a:xfrm>
        </p:spPr>
      </p:pic>
      <p:sp>
        <p:nvSpPr>
          <p:cNvPr id="9" name="Speech Bubble: Rectangle with Corners Rounded 8">
            <a:extLst>
              <a:ext uri="{FF2B5EF4-FFF2-40B4-BE49-F238E27FC236}">
                <a16:creationId xmlns:a16="http://schemas.microsoft.com/office/drawing/2014/main" id="{68F58BC7-1735-4913-BA1A-F7D486136543}"/>
              </a:ext>
            </a:extLst>
          </p:cNvPr>
          <p:cNvSpPr/>
          <p:nvPr/>
        </p:nvSpPr>
        <p:spPr>
          <a:xfrm>
            <a:off x="6258555" y="910531"/>
            <a:ext cx="2832867" cy="867103"/>
          </a:xfrm>
          <a:prstGeom prst="wedgeRoundRectCallout">
            <a:avLst>
              <a:gd name="adj1" fmla="val -3954"/>
              <a:gd name="adj2" fmla="val 10488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We need a place to sleep.</a:t>
            </a:r>
          </a:p>
          <a:p>
            <a:pPr algn="ctr"/>
            <a:r>
              <a:rPr lang="en-US" dirty="0"/>
              <a:t>Do you have a room?</a:t>
            </a:r>
          </a:p>
        </p:txBody>
      </p:sp>
      <p:sp>
        <p:nvSpPr>
          <p:cNvPr id="7" name="Speech Bubble: Rectangle with Corners Rounded 6">
            <a:extLst>
              <a:ext uri="{FF2B5EF4-FFF2-40B4-BE49-F238E27FC236}">
                <a16:creationId xmlns:a16="http://schemas.microsoft.com/office/drawing/2014/main" id="{F04F261D-BA97-4C93-B75C-E2CDD523E4B0}"/>
              </a:ext>
            </a:extLst>
          </p:cNvPr>
          <p:cNvSpPr/>
          <p:nvPr/>
        </p:nvSpPr>
        <p:spPr>
          <a:xfrm>
            <a:off x="3121993" y="2048887"/>
            <a:ext cx="2317531" cy="867103"/>
          </a:xfrm>
          <a:prstGeom prst="wedgeRoundRectCallout">
            <a:avLst>
              <a:gd name="adj1" fmla="val 65969"/>
              <a:gd name="adj2" fmla="val 18912"/>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No. I don’t have a room.  We are full!</a:t>
            </a:r>
          </a:p>
        </p:txBody>
      </p:sp>
    </p:spTree>
    <p:extLst>
      <p:ext uri="{BB962C8B-B14F-4D97-AF65-F5344CB8AC3E}">
        <p14:creationId xmlns:p14="http://schemas.microsoft.com/office/powerpoint/2010/main" val="1769698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8" name="Content Placeholder 7" descr="A picture containing text, mammal, donkey&#10;&#10;Description automatically generated">
            <a:extLst>
              <a:ext uri="{FF2B5EF4-FFF2-40B4-BE49-F238E27FC236}">
                <a16:creationId xmlns:a16="http://schemas.microsoft.com/office/drawing/2014/main" id="{12AB4D7A-E5D6-64E2-CD1B-61626AE9819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66378" y="2048887"/>
            <a:ext cx="6172200" cy="4629150"/>
          </a:xfrm>
        </p:spPr>
      </p:pic>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839788" y="457200"/>
            <a:ext cx="3932237" cy="867103"/>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No room in the inn</a:t>
            </a:r>
            <a:endParaRPr lang="en-US" dirty="0"/>
          </a:p>
        </p:txBody>
      </p:sp>
      <p:sp>
        <p:nvSpPr>
          <p:cNvPr id="9" name="Speech Bubble: Rectangle with Corners Rounded 8">
            <a:extLst>
              <a:ext uri="{FF2B5EF4-FFF2-40B4-BE49-F238E27FC236}">
                <a16:creationId xmlns:a16="http://schemas.microsoft.com/office/drawing/2014/main" id="{68F58BC7-1735-4913-BA1A-F7D486136543}"/>
              </a:ext>
            </a:extLst>
          </p:cNvPr>
          <p:cNvSpPr/>
          <p:nvPr/>
        </p:nvSpPr>
        <p:spPr>
          <a:xfrm>
            <a:off x="4517013" y="1344082"/>
            <a:ext cx="2832867" cy="867103"/>
          </a:xfrm>
          <a:prstGeom prst="wedgeRoundRectCallout">
            <a:avLst>
              <a:gd name="adj1" fmla="val -3954"/>
              <a:gd name="adj2" fmla="val 10488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We need a place to sleep.</a:t>
            </a:r>
          </a:p>
          <a:p>
            <a:pPr algn="ctr"/>
            <a:r>
              <a:rPr lang="en-US" dirty="0"/>
              <a:t>Do you have a room?</a:t>
            </a:r>
          </a:p>
        </p:txBody>
      </p:sp>
      <p:sp>
        <p:nvSpPr>
          <p:cNvPr id="7" name="Speech Bubble: Rectangle with Corners Rounded 6">
            <a:extLst>
              <a:ext uri="{FF2B5EF4-FFF2-40B4-BE49-F238E27FC236}">
                <a16:creationId xmlns:a16="http://schemas.microsoft.com/office/drawing/2014/main" id="{F04F261D-BA97-4C93-B75C-E2CDD523E4B0}"/>
              </a:ext>
            </a:extLst>
          </p:cNvPr>
          <p:cNvSpPr/>
          <p:nvPr/>
        </p:nvSpPr>
        <p:spPr>
          <a:xfrm>
            <a:off x="7674988" y="910531"/>
            <a:ext cx="2317531" cy="867103"/>
          </a:xfrm>
          <a:prstGeom prst="wedgeRoundRectCallout">
            <a:avLst>
              <a:gd name="adj1" fmla="val 14843"/>
              <a:gd name="adj2" fmla="val 88720"/>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No. I don’t have a room.  We are full!</a:t>
            </a:r>
          </a:p>
        </p:txBody>
      </p:sp>
    </p:spTree>
    <p:extLst>
      <p:ext uri="{BB962C8B-B14F-4D97-AF65-F5344CB8AC3E}">
        <p14:creationId xmlns:p14="http://schemas.microsoft.com/office/powerpoint/2010/main" val="1836550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514668" y="325121"/>
            <a:ext cx="3932237" cy="1432734"/>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The city is full.</a:t>
            </a:r>
            <a:b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b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Many people are here for the census.</a:t>
            </a:r>
            <a:endParaRPr lang="en-US" dirty="0"/>
          </a:p>
        </p:txBody>
      </p:sp>
      <p:pic>
        <p:nvPicPr>
          <p:cNvPr id="8" name="Content Placeholder 7" descr="A picture containing building, person, people, group&#10;&#10;Description automatically generated">
            <a:extLst>
              <a:ext uri="{FF2B5EF4-FFF2-40B4-BE49-F238E27FC236}">
                <a16:creationId xmlns:a16="http://schemas.microsoft.com/office/drawing/2014/main" id="{AA511A95-B428-4D70-89C2-2829D274AF0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04262" y="890751"/>
            <a:ext cx="6909558" cy="5527647"/>
          </a:xfrm>
        </p:spPr>
      </p:pic>
      <p:sp>
        <p:nvSpPr>
          <p:cNvPr id="9" name="Speech Bubble: Rectangle with Corners Rounded 8">
            <a:extLst>
              <a:ext uri="{FF2B5EF4-FFF2-40B4-BE49-F238E27FC236}">
                <a16:creationId xmlns:a16="http://schemas.microsoft.com/office/drawing/2014/main" id="{68F58BC7-1735-4913-BA1A-F7D486136543}"/>
              </a:ext>
            </a:extLst>
          </p:cNvPr>
          <p:cNvSpPr/>
          <p:nvPr/>
        </p:nvSpPr>
        <p:spPr>
          <a:xfrm>
            <a:off x="2805906" y="3429000"/>
            <a:ext cx="2832867" cy="867103"/>
          </a:xfrm>
          <a:prstGeom prst="wedgeRoundRectCallout">
            <a:avLst>
              <a:gd name="adj1" fmla="val 55037"/>
              <a:gd name="adj2" fmla="val -86023"/>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We will keep looking.  </a:t>
            </a:r>
          </a:p>
          <a:p>
            <a:pPr algn="ctr"/>
            <a:r>
              <a:rPr lang="en-US" dirty="0"/>
              <a:t>God will provide.</a:t>
            </a:r>
          </a:p>
        </p:txBody>
      </p:sp>
      <p:sp>
        <p:nvSpPr>
          <p:cNvPr id="10" name="Speech Bubble: Rectangle with Corners Rounded 9">
            <a:extLst>
              <a:ext uri="{FF2B5EF4-FFF2-40B4-BE49-F238E27FC236}">
                <a16:creationId xmlns:a16="http://schemas.microsoft.com/office/drawing/2014/main" id="{839483DD-63A0-4805-B240-B4285FE90B97}"/>
              </a:ext>
            </a:extLst>
          </p:cNvPr>
          <p:cNvSpPr/>
          <p:nvPr/>
        </p:nvSpPr>
        <p:spPr>
          <a:xfrm>
            <a:off x="7012180" y="528665"/>
            <a:ext cx="3093517" cy="1008993"/>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There are so many people! </a:t>
            </a:r>
          </a:p>
          <a:p>
            <a:pPr algn="ctr"/>
            <a:r>
              <a:rPr lang="en-US" dirty="0"/>
              <a:t> All the places are full!  </a:t>
            </a:r>
          </a:p>
          <a:p>
            <a:pPr algn="ctr"/>
            <a:r>
              <a:rPr lang="en-US" dirty="0"/>
              <a:t>Where shall we sleep?</a:t>
            </a:r>
          </a:p>
        </p:txBody>
      </p:sp>
    </p:spTree>
    <p:extLst>
      <p:ext uri="{BB962C8B-B14F-4D97-AF65-F5344CB8AC3E}">
        <p14:creationId xmlns:p14="http://schemas.microsoft.com/office/powerpoint/2010/main" val="207645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6" name="Content Placeholder 5" descr="A picture containing person&#10;&#10;Description automatically generated">
            <a:extLst>
              <a:ext uri="{FF2B5EF4-FFF2-40B4-BE49-F238E27FC236}">
                <a16:creationId xmlns:a16="http://schemas.microsoft.com/office/drawing/2014/main" id="{500A3F4D-2A76-1D47-ED8B-B33188C894E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flipH="1">
            <a:off x="3203626" y="2362644"/>
            <a:ext cx="6788893" cy="3869669"/>
          </a:xfrm>
        </p:spPr>
      </p:pic>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555308" y="280505"/>
            <a:ext cx="4321492" cy="867103"/>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Room only in the stable</a:t>
            </a:r>
            <a:endParaRPr lang="en-US" dirty="0"/>
          </a:p>
        </p:txBody>
      </p:sp>
      <p:sp>
        <p:nvSpPr>
          <p:cNvPr id="9" name="Speech Bubble: Rectangle with Corners Rounded 8">
            <a:extLst>
              <a:ext uri="{FF2B5EF4-FFF2-40B4-BE49-F238E27FC236}">
                <a16:creationId xmlns:a16="http://schemas.microsoft.com/office/drawing/2014/main" id="{68F58BC7-1735-4913-BA1A-F7D486136543}"/>
              </a:ext>
            </a:extLst>
          </p:cNvPr>
          <p:cNvSpPr/>
          <p:nvPr/>
        </p:nvSpPr>
        <p:spPr>
          <a:xfrm>
            <a:off x="4679566" y="1324303"/>
            <a:ext cx="2832867" cy="867103"/>
          </a:xfrm>
          <a:prstGeom prst="wedgeRoundRectCallout">
            <a:avLst>
              <a:gd name="adj1" fmla="val -3954"/>
              <a:gd name="adj2" fmla="val 10488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Shall we stay in the stable?</a:t>
            </a:r>
          </a:p>
        </p:txBody>
      </p:sp>
      <p:sp>
        <p:nvSpPr>
          <p:cNvPr id="7" name="Speech Bubble: Rectangle with Corners Rounded 6">
            <a:extLst>
              <a:ext uri="{FF2B5EF4-FFF2-40B4-BE49-F238E27FC236}">
                <a16:creationId xmlns:a16="http://schemas.microsoft.com/office/drawing/2014/main" id="{F04F261D-BA97-4C93-B75C-E2CDD523E4B0}"/>
              </a:ext>
            </a:extLst>
          </p:cNvPr>
          <p:cNvSpPr/>
          <p:nvPr/>
        </p:nvSpPr>
        <p:spPr>
          <a:xfrm>
            <a:off x="1853738" y="1495541"/>
            <a:ext cx="2317531" cy="867103"/>
          </a:xfrm>
          <a:prstGeom prst="wedgeRoundRectCallout">
            <a:avLst>
              <a:gd name="adj1" fmla="val 48186"/>
              <a:gd name="adj2" fmla="val 91690"/>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No. But you can stay in the stable</a:t>
            </a:r>
          </a:p>
        </p:txBody>
      </p:sp>
      <p:sp>
        <p:nvSpPr>
          <p:cNvPr id="10" name="Speech Bubble: Rectangle with Corners Rounded 9">
            <a:extLst>
              <a:ext uri="{FF2B5EF4-FFF2-40B4-BE49-F238E27FC236}">
                <a16:creationId xmlns:a16="http://schemas.microsoft.com/office/drawing/2014/main" id="{1C897731-F691-E627-75AF-608A7053109B}"/>
              </a:ext>
            </a:extLst>
          </p:cNvPr>
          <p:cNvSpPr/>
          <p:nvPr/>
        </p:nvSpPr>
        <p:spPr>
          <a:xfrm>
            <a:off x="7863374" y="1666779"/>
            <a:ext cx="2832867" cy="695865"/>
          </a:xfrm>
          <a:prstGeom prst="wedgeRoundRectCallout">
            <a:avLst>
              <a:gd name="adj1" fmla="val -28049"/>
              <a:gd name="adj2" fmla="val 90033"/>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It is better than nothing</a:t>
            </a:r>
          </a:p>
        </p:txBody>
      </p:sp>
    </p:spTree>
    <p:extLst>
      <p:ext uri="{BB962C8B-B14F-4D97-AF65-F5344CB8AC3E}">
        <p14:creationId xmlns:p14="http://schemas.microsoft.com/office/powerpoint/2010/main" val="3588640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6" name="Content Placeholder 5" descr="A picture containing cave&#10;&#10;Description automatically generated">
            <a:extLst>
              <a:ext uri="{FF2B5EF4-FFF2-40B4-BE49-F238E27FC236}">
                <a16:creationId xmlns:a16="http://schemas.microsoft.com/office/drawing/2014/main" id="{52DD3C46-E48E-48A3-8170-14F16F52B95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16188" y="193428"/>
            <a:ext cx="8061179" cy="6038103"/>
          </a:xfrm>
        </p:spPr>
      </p:pic>
      <p:sp>
        <p:nvSpPr>
          <p:cNvPr id="9" name="Speech Bubble: Rectangle with Corners Rounded 8">
            <a:extLst>
              <a:ext uri="{FF2B5EF4-FFF2-40B4-BE49-F238E27FC236}">
                <a16:creationId xmlns:a16="http://schemas.microsoft.com/office/drawing/2014/main" id="{68F58BC7-1735-4913-BA1A-F7D486136543}"/>
              </a:ext>
            </a:extLst>
          </p:cNvPr>
          <p:cNvSpPr/>
          <p:nvPr/>
        </p:nvSpPr>
        <p:spPr>
          <a:xfrm>
            <a:off x="952533" y="790977"/>
            <a:ext cx="2832867" cy="867103"/>
          </a:xfrm>
          <a:prstGeom prst="wedgeRoundRectCallout">
            <a:avLst>
              <a:gd name="adj1" fmla="val 27188"/>
              <a:gd name="adj2" fmla="val 95938"/>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Here is the stable.</a:t>
            </a:r>
          </a:p>
          <a:p>
            <a:pPr algn="ctr"/>
            <a:r>
              <a:rPr lang="en-US" dirty="0"/>
              <a:t>At least it is warm and dry.</a:t>
            </a:r>
          </a:p>
        </p:txBody>
      </p:sp>
      <p:pic>
        <p:nvPicPr>
          <p:cNvPr id="11" name="Picture 10" descr="A picture containing text&#10;&#10;Description automatically generated">
            <a:extLst>
              <a:ext uri="{FF2B5EF4-FFF2-40B4-BE49-F238E27FC236}">
                <a16:creationId xmlns:a16="http://schemas.microsoft.com/office/drawing/2014/main" id="{4AEE394A-259C-4EF8-87DB-4BB754FDE36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311090" y="1658080"/>
            <a:ext cx="4948620" cy="5344510"/>
          </a:xfrm>
          <a:prstGeom prst="rect">
            <a:avLst/>
          </a:prstGeom>
        </p:spPr>
      </p:pic>
      <p:pic>
        <p:nvPicPr>
          <p:cNvPr id="13" name="Picture 12">
            <a:extLst>
              <a:ext uri="{FF2B5EF4-FFF2-40B4-BE49-F238E27FC236}">
                <a16:creationId xmlns:a16="http://schemas.microsoft.com/office/drawing/2014/main" id="{E21E60AB-19EF-4B61-B87F-A1CE6D867D7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14429" y="2481359"/>
            <a:ext cx="4693726" cy="3697952"/>
          </a:xfrm>
          <a:prstGeom prst="rect">
            <a:avLst/>
          </a:prstGeom>
        </p:spPr>
      </p:pic>
      <p:pic>
        <p:nvPicPr>
          <p:cNvPr id="14" name="Picture 13" descr="A picture containing vector graphics&#10;&#10;Description automatically generated">
            <a:extLst>
              <a:ext uri="{FF2B5EF4-FFF2-40B4-BE49-F238E27FC236}">
                <a16:creationId xmlns:a16="http://schemas.microsoft.com/office/drawing/2014/main" id="{CFAB92AB-8147-4A39-9E64-F3A62ECFDAFE}"/>
              </a:ext>
            </a:extLst>
          </p:cNvPr>
          <p:cNvPicPr>
            <a:picLocks noChangeAspect="1"/>
          </p:cNvPicPr>
          <p:nvPr/>
        </p:nvPicPr>
        <p:blipFill>
          <a:blip r:embed="rId6">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flipH="1">
            <a:off x="7717087" y="4287666"/>
            <a:ext cx="3019863" cy="2405824"/>
          </a:xfrm>
          <a:prstGeom prst="rect">
            <a:avLst/>
          </a:prstGeom>
        </p:spPr>
      </p:pic>
    </p:spTree>
    <p:extLst>
      <p:ext uri="{BB962C8B-B14F-4D97-AF65-F5344CB8AC3E}">
        <p14:creationId xmlns:p14="http://schemas.microsoft.com/office/powerpoint/2010/main" val="574736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rot="16200000">
            <a:off x="-2263008" y="3198510"/>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Away in the Manger</a:t>
            </a:r>
          </a:p>
        </p:txBody>
      </p:sp>
      <p:pic>
        <p:nvPicPr>
          <p:cNvPr id="10" name="Picture 9" descr="Icon&#10;&#10;Description automatically generated with medium confidence">
            <a:extLst>
              <a:ext uri="{FF2B5EF4-FFF2-40B4-BE49-F238E27FC236}">
                <a16:creationId xmlns:a16="http://schemas.microsoft.com/office/drawing/2014/main" id="{1BC84EF3-B53B-47D0-A976-8D688FD376FA}"/>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5761" y="3162300"/>
            <a:ext cx="2786408" cy="2330450"/>
          </a:xfrm>
          <a:prstGeom prst="rect">
            <a:avLst/>
          </a:prstGeom>
        </p:spPr>
      </p:pic>
      <p:pic>
        <p:nvPicPr>
          <p:cNvPr id="3" name="Online Media 2" title="Away in a Manger | Children's Worship with Actions">
            <a:hlinkClick r:id="" action="ppaction://media"/>
            <a:extLst>
              <a:ext uri="{FF2B5EF4-FFF2-40B4-BE49-F238E27FC236}">
                <a16:creationId xmlns:a16="http://schemas.microsoft.com/office/drawing/2014/main" id="{D3747659-54B0-D464-55AD-9471A3437D27}"/>
              </a:ext>
            </a:extLst>
          </p:cNvPr>
          <p:cNvPicPr>
            <a:picLocks noRot="1" noChangeAspect="1"/>
          </p:cNvPicPr>
          <p:nvPr>
            <a:videoFile r:link="rId1"/>
          </p:nvPr>
        </p:nvPicPr>
        <p:blipFill>
          <a:blip r:embed="rId5"/>
          <a:stretch>
            <a:fillRect/>
          </a:stretch>
        </p:blipFill>
        <p:spPr>
          <a:xfrm>
            <a:off x="2771149" y="1172819"/>
            <a:ext cx="8500903" cy="4803010"/>
          </a:xfrm>
          <a:prstGeom prst="rect">
            <a:avLst/>
          </a:prstGeom>
        </p:spPr>
      </p:pic>
    </p:spTree>
    <p:extLst>
      <p:ext uri="{BB962C8B-B14F-4D97-AF65-F5344CB8AC3E}">
        <p14:creationId xmlns:p14="http://schemas.microsoft.com/office/powerpoint/2010/main" val="252385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pic>
        <p:nvPicPr>
          <p:cNvPr id="6" name="Content Placeholder 5" descr="A picture containing cave&#10;&#10;Description automatically generated">
            <a:extLst>
              <a:ext uri="{FF2B5EF4-FFF2-40B4-BE49-F238E27FC236}">
                <a16:creationId xmlns:a16="http://schemas.microsoft.com/office/drawing/2014/main" id="{52DD3C46-E48E-48A3-8170-14F16F52B95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6492240" y="2048077"/>
            <a:ext cx="5585127" cy="4183454"/>
          </a:xfrm>
        </p:spPr>
      </p:pic>
      <p:pic>
        <p:nvPicPr>
          <p:cNvPr id="11" name="Picture 10" descr="A picture containing text&#10;&#10;Description automatically generated">
            <a:extLst>
              <a:ext uri="{FF2B5EF4-FFF2-40B4-BE49-F238E27FC236}">
                <a16:creationId xmlns:a16="http://schemas.microsoft.com/office/drawing/2014/main" id="{4AEE394A-259C-4EF8-87DB-4BB754FDE363}"/>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633098" y="2736391"/>
            <a:ext cx="4155546" cy="4487990"/>
          </a:xfrm>
          <a:prstGeom prst="rect">
            <a:avLst/>
          </a:prstGeom>
        </p:spPr>
      </p:pic>
      <p:pic>
        <p:nvPicPr>
          <p:cNvPr id="13" name="Picture 12">
            <a:extLst>
              <a:ext uri="{FF2B5EF4-FFF2-40B4-BE49-F238E27FC236}">
                <a16:creationId xmlns:a16="http://schemas.microsoft.com/office/drawing/2014/main" id="{E21E60AB-19EF-4B61-B87F-A1CE6D867D78}"/>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35440" y="3928813"/>
            <a:ext cx="3205506" cy="2610521"/>
          </a:xfrm>
          <a:prstGeom prst="rect">
            <a:avLst/>
          </a:prstGeom>
        </p:spPr>
      </p:pic>
      <p:pic>
        <p:nvPicPr>
          <p:cNvPr id="14" name="Picture 13" descr="A picture containing vector graphics&#10;&#10;Description automatically generated">
            <a:extLst>
              <a:ext uri="{FF2B5EF4-FFF2-40B4-BE49-F238E27FC236}">
                <a16:creationId xmlns:a16="http://schemas.microsoft.com/office/drawing/2014/main" id="{CFAB92AB-8147-4A39-9E64-F3A62ECFDAFE}"/>
              </a:ext>
            </a:extLst>
          </p:cNvPr>
          <p:cNvPicPr>
            <a:picLocks noChangeAspect="1"/>
          </p:cNvPicPr>
          <p:nvPr/>
        </p:nvPicPr>
        <p:blipFill>
          <a:blip r:embed="rId7">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flipH="1">
            <a:off x="8858309" y="5196840"/>
            <a:ext cx="1878640" cy="1496650"/>
          </a:xfrm>
          <a:prstGeom prst="rect">
            <a:avLst/>
          </a:prstGeom>
        </p:spPr>
      </p:pic>
      <p:sp>
        <p:nvSpPr>
          <p:cNvPr id="2" name="Rectangle 1">
            <a:extLst>
              <a:ext uri="{FF2B5EF4-FFF2-40B4-BE49-F238E27FC236}">
                <a16:creationId xmlns:a16="http://schemas.microsoft.com/office/drawing/2014/main" id="{8FAE7FCB-910E-D993-AA9D-8B606A81E00F}"/>
              </a:ext>
            </a:extLst>
          </p:cNvPr>
          <p:cNvSpPr/>
          <p:nvPr/>
        </p:nvSpPr>
        <p:spPr>
          <a:xfrm>
            <a:off x="6421250" y="967333"/>
            <a:ext cx="3825240" cy="61878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Is there room inn your heart for Jesus?</a:t>
            </a:r>
          </a:p>
        </p:txBody>
      </p:sp>
      <p:pic>
        <p:nvPicPr>
          <p:cNvPr id="3" name="Online Media 2" title="Jar Of Life - Put IMPORTANT Things FIRST!">
            <a:hlinkClick r:id="" action="ppaction://media"/>
            <a:extLst>
              <a:ext uri="{FF2B5EF4-FFF2-40B4-BE49-F238E27FC236}">
                <a16:creationId xmlns:a16="http://schemas.microsoft.com/office/drawing/2014/main" id="{6BBA5474-B531-5E82-FC96-7C9A0FE72C43}"/>
              </a:ext>
            </a:extLst>
          </p:cNvPr>
          <p:cNvPicPr>
            <a:picLocks noRot="1" noChangeAspect="1"/>
          </p:cNvPicPr>
          <p:nvPr>
            <a:videoFile r:link="rId1"/>
          </p:nvPr>
        </p:nvPicPr>
        <p:blipFill>
          <a:blip r:embed="rId8"/>
          <a:stretch>
            <a:fillRect/>
          </a:stretch>
        </p:blipFill>
        <p:spPr>
          <a:xfrm>
            <a:off x="71885" y="2048077"/>
            <a:ext cx="6228555" cy="3519142"/>
          </a:xfrm>
          <a:prstGeom prst="rect">
            <a:avLst/>
          </a:prstGeom>
        </p:spPr>
      </p:pic>
      <p:sp>
        <p:nvSpPr>
          <p:cNvPr id="4" name="Rectangle 3">
            <a:extLst>
              <a:ext uri="{FF2B5EF4-FFF2-40B4-BE49-F238E27FC236}">
                <a16:creationId xmlns:a16="http://schemas.microsoft.com/office/drawing/2014/main" id="{A2D2A6C0-73F0-1FAE-7CE2-8AECEC6CE1B2}"/>
              </a:ext>
            </a:extLst>
          </p:cNvPr>
          <p:cNvSpPr/>
          <p:nvPr/>
        </p:nvSpPr>
        <p:spPr>
          <a:xfrm>
            <a:off x="816094" y="815060"/>
            <a:ext cx="4256293"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Object Lesson</a:t>
            </a:r>
          </a:p>
        </p:txBody>
      </p:sp>
    </p:spTree>
    <p:extLst>
      <p:ext uri="{BB962C8B-B14F-4D97-AF65-F5344CB8AC3E}">
        <p14:creationId xmlns:p14="http://schemas.microsoft.com/office/powerpoint/2010/main" val="405374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839788" y="457200"/>
            <a:ext cx="3932237" cy="867103"/>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pic>
        <p:nvPicPr>
          <p:cNvPr id="6" name="Content Placeholder 5">
            <a:extLst>
              <a:ext uri="{FF2B5EF4-FFF2-40B4-BE49-F238E27FC236}">
                <a16:creationId xmlns:a16="http://schemas.microsoft.com/office/drawing/2014/main" id="{78F3153C-8751-428E-9B86-B1555F5B890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63732" y="1744789"/>
            <a:ext cx="6172200" cy="4114800"/>
          </a:xfrm>
        </p:spPr>
      </p:pic>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441434" y="1513490"/>
            <a:ext cx="4330591" cy="172958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baseline="30000" dirty="0"/>
              <a:t>6 </a:t>
            </a:r>
            <a:r>
              <a:rPr lang="en-US" dirty="0"/>
              <a:t>While Joseph and Mary were there, the time came for the child to be born. </a:t>
            </a:r>
            <a:r>
              <a:rPr lang="en-US" baseline="30000" dirty="0"/>
              <a:t>7 </a:t>
            </a:r>
            <a:r>
              <a:rPr lang="en-US" dirty="0"/>
              <a:t>She gave birth to her first baby. It was a boy. She wrapped him in large strips of cloth. Then she placed him in a manger. That’s because there was no guest room where they could stay.</a:t>
            </a:r>
          </a:p>
        </p:txBody>
      </p:sp>
      <p:pic>
        <p:nvPicPr>
          <p:cNvPr id="8" name="Picture 7">
            <a:extLst>
              <a:ext uri="{FF2B5EF4-FFF2-40B4-BE49-F238E27FC236}">
                <a16:creationId xmlns:a16="http://schemas.microsoft.com/office/drawing/2014/main" id="{4FADBDFD-9A32-45D7-98CA-9F13B8AE87D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539118" y="2716402"/>
            <a:ext cx="4693726" cy="3697952"/>
          </a:xfrm>
          <a:prstGeom prst="rect">
            <a:avLst/>
          </a:prstGeom>
        </p:spPr>
      </p:pic>
      <p:pic>
        <p:nvPicPr>
          <p:cNvPr id="12" name="Picture 11" descr="A picture containing vector graphics&#10;&#10;Description automatically generated">
            <a:extLst>
              <a:ext uri="{FF2B5EF4-FFF2-40B4-BE49-F238E27FC236}">
                <a16:creationId xmlns:a16="http://schemas.microsoft.com/office/drawing/2014/main" id="{4D5CF1C4-CBE1-4653-8FC4-5E2E92B47C7B}"/>
              </a:ext>
            </a:extLst>
          </p:cNvPr>
          <p:cNvPicPr>
            <a:picLocks noChangeAspect="1"/>
          </p:cNvPicPr>
          <p:nvPr/>
        </p:nvPicPr>
        <p:blipFill>
          <a:blip r:embed="rId5">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294108" y="4430638"/>
            <a:ext cx="2490020" cy="1983716"/>
          </a:xfrm>
          <a:prstGeom prst="rect">
            <a:avLst/>
          </a:prstGeom>
        </p:spPr>
      </p:pic>
      <p:pic>
        <p:nvPicPr>
          <p:cNvPr id="13" name="Picture 12" descr="A picture containing vector graphics&#10;&#10;Description automatically generated">
            <a:extLst>
              <a:ext uri="{FF2B5EF4-FFF2-40B4-BE49-F238E27FC236}">
                <a16:creationId xmlns:a16="http://schemas.microsoft.com/office/drawing/2014/main" id="{3B9251B4-B9BB-43FA-BD4D-F6D2069AA950}"/>
              </a:ext>
            </a:extLst>
          </p:cNvPr>
          <p:cNvPicPr>
            <a:picLocks noChangeAspect="1"/>
          </p:cNvPicPr>
          <p:nvPr/>
        </p:nvPicPr>
        <p:blipFill>
          <a:blip r:embed="rId5">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flipH="1">
            <a:off x="9640975" y="4447773"/>
            <a:ext cx="2490020" cy="1983716"/>
          </a:xfrm>
          <a:prstGeom prst="rect">
            <a:avLst/>
          </a:prstGeom>
        </p:spPr>
      </p:pic>
      <p:sp>
        <p:nvSpPr>
          <p:cNvPr id="14" name="Speech Bubble: Rectangle with Corners Rounded 13">
            <a:extLst>
              <a:ext uri="{FF2B5EF4-FFF2-40B4-BE49-F238E27FC236}">
                <a16:creationId xmlns:a16="http://schemas.microsoft.com/office/drawing/2014/main" id="{3D08A759-D8AA-480B-BE24-40142E67FC8C}"/>
              </a:ext>
            </a:extLst>
          </p:cNvPr>
          <p:cNvSpPr/>
          <p:nvPr/>
        </p:nvSpPr>
        <p:spPr>
          <a:xfrm>
            <a:off x="4078321" y="528665"/>
            <a:ext cx="2832867" cy="867103"/>
          </a:xfrm>
          <a:prstGeom prst="wedgeRoundRectCallout">
            <a:avLst>
              <a:gd name="adj1" fmla="val 58910"/>
              <a:gd name="adj2" fmla="val 13051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.Can you imagine.</a:t>
            </a:r>
          </a:p>
          <a:p>
            <a:pPr algn="ctr"/>
            <a:r>
              <a:rPr lang="en-US" dirty="0"/>
              <a:t>God’s Son born in a stable?</a:t>
            </a:r>
          </a:p>
        </p:txBody>
      </p:sp>
      <p:sp>
        <p:nvSpPr>
          <p:cNvPr id="15" name="Speech Bubble: Rectangle with Corners Rounded 14">
            <a:extLst>
              <a:ext uri="{FF2B5EF4-FFF2-40B4-BE49-F238E27FC236}">
                <a16:creationId xmlns:a16="http://schemas.microsoft.com/office/drawing/2014/main" id="{690AA45E-9C02-4189-B6E7-28AE0BBA03A2}"/>
              </a:ext>
            </a:extLst>
          </p:cNvPr>
          <p:cNvSpPr/>
          <p:nvPr/>
        </p:nvSpPr>
        <p:spPr>
          <a:xfrm>
            <a:off x="7792468" y="1065782"/>
            <a:ext cx="3093517" cy="1008993"/>
          </a:xfrm>
          <a:prstGeom prst="wedgeRoundRectCallout">
            <a:avLst>
              <a:gd name="adj1" fmla="val -23198"/>
              <a:gd name="adj2" fmla="val 11566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Jesus</a:t>
            </a:r>
          </a:p>
          <a:p>
            <a:pPr algn="ctr"/>
            <a:r>
              <a:rPr lang="en-US" dirty="0"/>
              <a:t>He is so precious!</a:t>
            </a:r>
          </a:p>
          <a:p>
            <a:pPr algn="ctr"/>
            <a:r>
              <a:rPr lang="en-US" dirty="0"/>
              <a:t>A special gift from God!</a:t>
            </a:r>
          </a:p>
        </p:txBody>
      </p:sp>
    </p:spTree>
    <p:extLst>
      <p:ext uri="{BB962C8B-B14F-4D97-AF65-F5344CB8AC3E}">
        <p14:creationId xmlns:p14="http://schemas.microsoft.com/office/powerpoint/2010/main" val="1055532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rot="16200000">
            <a:off x="-2263008" y="3198510"/>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Away in the Manger</a:t>
            </a:r>
          </a:p>
        </p:txBody>
      </p:sp>
      <p:pic>
        <p:nvPicPr>
          <p:cNvPr id="6" name="Online Media 5" title="Away in a manger motions">
            <a:hlinkClick r:id="" action="ppaction://media"/>
            <a:extLst>
              <a:ext uri="{FF2B5EF4-FFF2-40B4-BE49-F238E27FC236}">
                <a16:creationId xmlns:a16="http://schemas.microsoft.com/office/drawing/2014/main" id="{E65FE1AD-450C-484B-83D7-E1102C5A8325}"/>
              </a:ext>
            </a:extLst>
          </p:cNvPr>
          <p:cNvPicPr>
            <a:picLocks noRot="1" noChangeAspect="1"/>
          </p:cNvPicPr>
          <p:nvPr>
            <a:videoFile r:link="rId1"/>
          </p:nvPr>
        </p:nvPicPr>
        <p:blipFill>
          <a:blip r:embed="rId4"/>
          <a:stretch>
            <a:fillRect/>
          </a:stretch>
        </p:blipFill>
        <p:spPr>
          <a:xfrm>
            <a:off x="3238500" y="71437"/>
            <a:ext cx="8953500" cy="6715126"/>
          </a:xfrm>
          <a:prstGeom prst="rect">
            <a:avLst/>
          </a:prstGeom>
        </p:spPr>
      </p:pic>
      <p:pic>
        <p:nvPicPr>
          <p:cNvPr id="10" name="Picture 9" descr="Icon&#10;&#10;Description automatically generated with medium confidence">
            <a:extLst>
              <a:ext uri="{FF2B5EF4-FFF2-40B4-BE49-F238E27FC236}">
                <a16:creationId xmlns:a16="http://schemas.microsoft.com/office/drawing/2014/main" id="{1BC84EF3-B53B-47D0-A976-8D688FD376F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5761" y="3162300"/>
            <a:ext cx="2786408" cy="2330450"/>
          </a:xfrm>
          <a:prstGeom prst="rect">
            <a:avLst/>
          </a:prstGeom>
        </p:spPr>
      </p:pic>
    </p:spTree>
    <p:extLst>
      <p:ext uri="{BB962C8B-B14F-4D97-AF65-F5344CB8AC3E}">
        <p14:creationId xmlns:p14="http://schemas.microsoft.com/office/powerpoint/2010/main" val="114566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444168" y="220938"/>
            <a:ext cx="1966118" cy="1327686"/>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Part 2</a:t>
            </a:r>
            <a:b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b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from</a:t>
            </a:r>
            <a:b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b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2410286" y="220938"/>
            <a:ext cx="5910133" cy="104263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2000" baseline="30000" dirty="0"/>
              <a:t>8 </a:t>
            </a:r>
            <a:r>
              <a:rPr lang="en-US" sz="2000" dirty="0"/>
              <a:t>There were shepherds living out in the fields nearby. It was night, and they were taking care of their sheep</a:t>
            </a:r>
          </a:p>
        </p:txBody>
      </p:sp>
      <p:sp>
        <p:nvSpPr>
          <p:cNvPr id="5" name="Speech Bubble: Rectangle with Corners Rounded 4">
            <a:extLst>
              <a:ext uri="{FF2B5EF4-FFF2-40B4-BE49-F238E27FC236}">
                <a16:creationId xmlns:a16="http://schemas.microsoft.com/office/drawing/2014/main" id="{F4339D0E-B01E-4140-8B2F-C95AEE8F0692}"/>
              </a:ext>
            </a:extLst>
          </p:cNvPr>
          <p:cNvSpPr/>
          <p:nvPr/>
        </p:nvSpPr>
        <p:spPr>
          <a:xfrm>
            <a:off x="2805906" y="2585545"/>
            <a:ext cx="2832867" cy="693904"/>
          </a:xfrm>
          <a:prstGeom prst="wedgeRoundRectCallout">
            <a:avLst>
              <a:gd name="adj1" fmla="val 47802"/>
              <a:gd name="adj2" fmla="val 90341"/>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The sheep are all counted and safe in the sheep pen.</a:t>
            </a:r>
          </a:p>
        </p:txBody>
      </p:sp>
      <p:pic>
        <p:nvPicPr>
          <p:cNvPr id="9" name="Picture 8" descr="A picture containing text, clipart&#10;&#10;Description automatically generated">
            <a:extLst>
              <a:ext uri="{FF2B5EF4-FFF2-40B4-BE49-F238E27FC236}">
                <a16:creationId xmlns:a16="http://schemas.microsoft.com/office/drawing/2014/main" id="{C4CB951A-EF32-44CA-B2DB-3BD64ED9EBE7}"/>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455" r="5384" b="31495"/>
          <a:stretch/>
        </p:blipFill>
        <p:spPr>
          <a:xfrm>
            <a:off x="5226901" y="3251835"/>
            <a:ext cx="3093518" cy="3121572"/>
          </a:xfrm>
          <a:prstGeom prst="snip1Rect">
            <a:avLst/>
          </a:prstGeom>
        </p:spPr>
      </p:pic>
      <p:pic>
        <p:nvPicPr>
          <p:cNvPr id="11" name="Picture 10">
            <a:extLst>
              <a:ext uri="{FF2B5EF4-FFF2-40B4-BE49-F238E27FC236}">
                <a16:creationId xmlns:a16="http://schemas.microsoft.com/office/drawing/2014/main" id="{6DF28F60-F218-429B-8D9B-81DD7ED9864E}"/>
              </a:ext>
            </a:extLst>
          </p:cNvPr>
          <p:cNvPicPr>
            <a:picLocks noChangeAspect="1"/>
          </p:cNvPicPr>
          <p:nvPr/>
        </p:nvPicPr>
        <p:blipFill>
          <a:blip r:embed="rId4">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5995493" y="5443021"/>
            <a:ext cx="966835" cy="1166648"/>
          </a:xfrm>
          <a:prstGeom prst="rect">
            <a:avLst/>
          </a:prstGeom>
        </p:spPr>
      </p:pic>
      <p:sp>
        <p:nvSpPr>
          <p:cNvPr id="6" name="Speech Bubble: Rectangle with Corners Rounded 5">
            <a:extLst>
              <a:ext uri="{FF2B5EF4-FFF2-40B4-BE49-F238E27FC236}">
                <a16:creationId xmlns:a16="http://schemas.microsoft.com/office/drawing/2014/main" id="{4E8D3BC0-A1E9-48EB-AD85-AB7849DE113A}"/>
              </a:ext>
            </a:extLst>
          </p:cNvPr>
          <p:cNvSpPr/>
          <p:nvPr/>
        </p:nvSpPr>
        <p:spPr>
          <a:xfrm>
            <a:off x="7629580" y="3143238"/>
            <a:ext cx="2282142" cy="571524"/>
          </a:xfrm>
          <a:prstGeom prst="wedgeRoundRectCallout">
            <a:avLst>
              <a:gd name="adj1" fmla="val -29123"/>
              <a:gd name="adj2" fmla="val 9201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It’s a beautiful night!</a:t>
            </a:r>
          </a:p>
        </p:txBody>
      </p:sp>
      <p:pic>
        <p:nvPicPr>
          <p:cNvPr id="13" name="Picture 12" descr="A picture containing text, toy, doll&#10;&#10;Description automatically generated">
            <a:extLst>
              <a:ext uri="{FF2B5EF4-FFF2-40B4-BE49-F238E27FC236}">
                <a16:creationId xmlns:a16="http://schemas.microsoft.com/office/drawing/2014/main" id="{F7B44B15-9BF1-4FB8-85A1-4993948CEFEE}"/>
              </a:ext>
            </a:extLst>
          </p:cNvPr>
          <p:cNvPicPr>
            <a:picLocks noChangeAspect="1"/>
          </p:cNvPicPr>
          <p:nvPr/>
        </p:nvPicPr>
        <p:blipFill>
          <a:blip r:embed="rId5">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3761722" y="4032701"/>
            <a:ext cx="1712082" cy="1363246"/>
          </a:xfrm>
          <a:prstGeom prst="rect">
            <a:avLst/>
          </a:prstGeom>
        </p:spPr>
      </p:pic>
      <p:sp>
        <p:nvSpPr>
          <p:cNvPr id="15" name="Speech Bubble: Rectangle with Corners Rounded 14">
            <a:extLst>
              <a:ext uri="{FF2B5EF4-FFF2-40B4-BE49-F238E27FC236}">
                <a16:creationId xmlns:a16="http://schemas.microsoft.com/office/drawing/2014/main" id="{773A6FC6-0D58-45E5-A6AC-0EA0D56E2942}"/>
              </a:ext>
            </a:extLst>
          </p:cNvPr>
          <p:cNvSpPr/>
          <p:nvPr/>
        </p:nvSpPr>
        <p:spPr>
          <a:xfrm>
            <a:off x="6488508" y="2444049"/>
            <a:ext cx="2897585" cy="571524"/>
          </a:xfrm>
          <a:prstGeom prst="wedgeRoundRectCallout">
            <a:avLst>
              <a:gd name="adj1" fmla="val -29123"/>
              <a:gd name="adj2" fmla="val 9201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I’ve been wondering when the Messiah will come.</a:t>
            </a:r>
          </a:p>
        </p:txBody>
      </p:sp>
    </p:spTree>
    <p:extLst>
      <p:ext uri="{BB962C8B-B14F-4D97-AF65-F5344CB8AC3E}">
        <p14:creationId xmlns:p14="http://schemas.microsoft.com/office/powerpoint/2010/main" val="420650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839788" y="457200"/>
            <a:ext cx="3932237" cy="867103"/>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pic>
        <p:nvPicPr>
          <p:cNvPr id="8" name="Content Placeholder 7" descr="A picture containing text, drawing&#10;&#10;Description automatically generated">
            <a:extLst>
              <a:ext uri="{FF2B5EF4-FFF2-40B4-BE49-F238E27FC236}">
                <a16:creationId xmlns:a16="http://schemas.microsoft.com/office/drawing/2014/main" id="{58A47710-EB34-4C6B-91AA-09F55AC8B2F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96321" y="524564"/>
            <a:ext cx="4847311" cy="5808871"/>
          </a:xfrm>
        </p:spPr>
      </p:pic>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441434" y="1647386"/>
            <a:ext cx="4330591" cy="4355498"/>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sz="2000" baseline="30000" dirty="0"/>
              <a:t>9 </a:t>
            </a:r>
            <a:r>
              <a:rPr lang="en-US" sz="2000" dirty="0"/>
              <a:t>An angel of the Lord appeared to them. And the glory of the Lord shone around them. They were terrified.</a:t>
            </a:r>
          </a:p>
          <a:p>
            <a:r>
              <a:rPr lang="en-US" sz="2000" dirty="0"/>
              <a:t> </a:t>
            </a:r>
            <a:r>
              <a:rPr lang="en-US" sz="2000" baseline="30000" dirty="0"/>
              <a:t>10 </a:t>
            </a:r>
            <a:r>
              <a:rPr lang="en-US" sz="2000" dirty="0"/>
              <a:t>But the angel said to them, “Do not be afraid. I bring you good news. It will bring great joy for all the people. </a:t>
            </a:r>
            <a:r>
              <a:rPr lang="en-US" sz="2000" baseline="30000" dirty="0"/>
              <a:t>11 </a:t>
            </a:r>
            <a:r>
              <a:rPr lang="en-US" sz="2000" dirty="0"/>
              <a:t>Today in the town of David a Savior has been born to you. He is the Messiah, the Lord. </a:t>
            </a:r>
          </a:p>
          <a:p>
            <a:r>
              <a:rPr lang="en-US" sz="2000" baseline="30000" dirty="0"/>
              <a:t>12 </a:t>
            </a:r>
            <a:r>
              <a:rPr lang="en-US" sz="2000" dirty="0"/>
              <a:t>Here is how you will know I am telling you the truth. You will find a baby wrapped in strips of cloth and lying in a manger.”</a:t>
            </a:r>
          </a:p>
          <a:p>
            <a:endParaRPr lang="en-US" dirty="0"/>
          </a:p>
        </p:txBody>
      </p:sp>
      <p:sp>
        <p:nvSpPr>
          <p:cNvPr id="5" name="Speech Bubble: Rectangle with Corners Rounded 4">
            <a:extLst>
              <a:ext uri="{FF2B5EF4-FFF2-40B4-BE49-F238E27FC236}">
                <a16:creationId xmlns:a16="http://schemas.microsoft.com/office/drawing/2014/main" id="{F4339D0E-B01E-4140-8B2F-C95AEE8F0692}"/>
              </a:ext>
            </a:extLst>
          </p:cNvPr>
          <p:cNvSpPr/>
          <p:nvPr/>
        </p:nvSpPr>
        <p:spPr>
          <a:xfrm>
            <a:off x="9138416" y="2362676"/>
            <a:ext cx="2832867" cy="1326455"/>
          </a:xfrm>
          <a:prstGeom prst="wedgeRoundRectCallout">
            <a:avLst>
              <a:gd name="adj1" fmla="val -62389"/>
              <a:gd name="adj2" fmla="val -82458"/>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Today in the town of David, Bethlehem,</a:t>
            </a:r>
          </a:p>
          <a:p>
            <a:pPr algn="ctr"/>
            <a:r>
              <a:rPr lang="en-US" dirty="0"/>
              <a:t>a baby has been born.</a:t>
            </a:r>
          </a:p>
          <a:p>
            <a:pPr algn="ctr"/>
            <a:r>
              <a:rPr lang="en-US" dirty="0"/>
              <a:t>He is the Savior!</a:t>
            </a:r>
          </a:p>
        </p:txBody>
      </p:sp>
      <p:sp>
        <p:nvSpPr>
          <p:cNvPr id="6" name="Speech Bubble: Rectangle with Corners Rounded 5">
            <a:extLst>
              <a:ext uri="{FF2B5EF4-FFF2-40B4-BE49-F238E27FC236}">
                <a16:creationId xmlns:a16="http://schemas.microsoft.com/office/drawing/2014/main" id="{4E8D3BC0-A1E9-48EB-AD85-AB7849DE113A}"/>
              </a:ext>
            </a:extLst>
          </p:cNvPr>
          <p:cNvSpPr/>
          <p:nvPr/>
        </p:nvSpPr>
        <p:spPr>
          <a:xfrm>
            <a:off x="9359133" y="248394"/>
            <a:ext cx="2832867" cy="1533109"/>
          </a:xfrm>
          <a:prstGeom prst="wedgeRoundRectCallout">
            <a:avLst>
              <a:gd name="adj1" fmla="val -68137"/>
              <a:gd name="adj2" fmla="val -10663"/>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Do not be afraid.</a:t>
            </a:r>
          </a:p>
          <a:p>
            <a:pPr algn="ctr"/>
            <a:r>
              <a:rPr lang="en-US" dirty="0"/>
              <a:t>I bring you good news!</a:t>
            </a:r>
          </a:p>
          <a:p>
            <a:pPr algn="ctr"/>
            <a:r>
              <a:rPr lang="en-US" dirty="0"/>
              <a:t>It will bring joy to everyone!</a:t>
            </a:r>
          </a:p>
        </p:txBody>
      </p:sp>
      <p:sp>
        <p:nvSpPr>
          <p:cNvPr id="9" name="Speech Bubble: Rectangle with Corners Rounded 8">
            <a:extLst>
              <a:ext uri="{FF2B5EF4-FFF2-40B4-BE49-F238E27FC236}">
                <a16:creationId xmlns:a16="http://schemas.microsoft.com/office/drawing/2014/main" id="{37B44B64-9EE9-40F3-8EE3-FB8F0A3E3CC2}"/>
              </a:ext>
            </a:extLst>
          </p:cNvPr>
          <p:cNvSpPr/>
          <p:nvPr/>
        </p:nvSpPr>
        <p:spPr>
          <a:xfrm>
            <a:off x="9138416" y="3984542"/>
            <a:ext cx="2612150" cy="1170782"/>
          </a:xfrm>
          <a:prstGeom prst="wedgeRoundRectCallout">
            <a:avLst>
              <a:gd name="adj1" fmla="val -66123"/>
              <a:gd name="adj2" fmla="val -151702"/>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You will find him wrapped in strips of cloth, lying in a manger.</a:t>
            </a:r>
          </a:p>
        </p:txBody>
      </p:sp>
    </p:spTree>
    <p:extLst>
      <p:ext uri="{BB962C8B-B14F-4D97-AF65-F5344CB8AC3E}">
        <p14:creationId xmlns:p14="http://schemas.microsoft.com/office/powerpoint/2010/main" val="3718731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157654" y="4635061"/>
            <a:ext cx="7220607" cy="2065283"/>
          </a:xfrm>
          <a:solidFill>
            <a:schemeClr val="accent1">
              <a:alpha val="76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400" baseline="30000" dirty="0">
                <a:solidFill>
                  <a:schemeClr val="accent4">
                    <a:lumMod val="60000"/>
                    <a:lumOff val="40000"/>
                  </a:schemeClr>
                </a:solidFill>
                <a:effectLst>
                  <a:outerShdw blurRad="38100" dist="38100" dir="2700000" algn="tl">
                    <a:srgbClr val="000000">
                      <a:alpha val="43137"/>
                    </a:srgbClr>
                  </a:outerShdw>
                </a:effectLst>
              </a:rPr>
              <a:t>13 </a:t>
            </a:r>
            <a:r>
              <a:rPr lang="en-US" sz="2400" dirty="0">
                <a:solidFill>
                  <a:schemeClr val="accent4">
                    <a:lumMod val="60000"/>
                    <a:lumOff val="40000"/>
                  </a:schemeClr>
                </a:solidFill>
                <a:effectLst>
                  <a:outerShdw blurRad="38100" dist="38100" dir="2700000" algn="tl">
                    <a:srgbClr val="000000">
                      <a:alpha val="43137"/>
                    </a:srgbClr>
                  </a:outerShdw>
                </a:effectLst>
              </a:rPr>
              <a:t>Suddenly a large group of angels from heaven also appeared. They were praising God. They said,</a:t>
            </a:r>
          </a:p>
          <a:p>
            <a:r>
              <a:rPr lang="en-US" sz="2400" baseline="30000" dirty="0">
                <a:solidFill>
                  <a:schemeClr val="accent4">
                    <a:lumMod val="60000"/>
                    <a:lumOff val="40000"/>
                  </a:schemeClr>
                </a:solidFill>
                <a:effectLst>
                  <a:outerShdw blurRad="38100" dist="38100" dir="2700000" algn="tl">
                    <a:srgbClr val="000000">
                      <a:alpha val="43137"/>
                    </a:srgbClr>
                  </a:outerShdw>
                </a:effectLst>
              </a:rPr>
              <a:t>14 </a:t>
            </a:r>
            <a:r>
              <a:rPr lang="en-US" sz="2400" dirty="0">
                <a:solidFill>
                  <a:schemeClr val="accent4">
                    <a:lumMod val="60000"/>
                    <a:lumOff val="40000"/>
                  </a:schemeClr>
                </a:solidFill>
                <a:effectLst>
                  <a:outerShdw blurRad="38100" dist="38100" dir="2700000" algn="tl">
                    <a:srgbClr val="000000">
                      <a:alpha val="43137"/>
                    </a:srgbClr>
                  </a:outerShdw>
                </a:effectLst>
              </a:rPr>
              <a:t>“May glory be given to God in the highest heaven!</a:t>
            </a:r>
            <a:br>
              <a:rPr lang="en-US" sz="2400" dirty="0">
                <a:solidFill>
                  <a:schemeClr val="accent4">
                    <a:lumMod val="60000"/>
                    <a:lumOff val="40000"/>
                  </a:schemeClr>
                </a:solidFill>
                <a:effectLst>
                  <a:outerShdw blurRad="38100" dist="38100" dir="2700000" algn="tl">
                    <a:srgbClr val="000000">
                      <a:alpha val="43137"/>
                    </a:srgbClr>
                  </a:outerShdw>
                </a:effectLst>
              </a:rPr>
            </a:br>
            <a:r>
              <a:rPr lang="en-US" sz="2400" dirty="0">
                <a:solidFill>
                  <a:schemeClr val="accent4">
                    <a:lumMod val="60000"/>
                    <a:lumOff val="40000"/>
                  </a:schemeClr>
                </a:solidFill>
                <a:effectLst>
                  <a:outerShdw blurRad="38100" dist="38100" dir="2700000" algn="tl">
                    <a:srgbClr val="000000">
                      <a:alpha val="43137"/>
                    </a:srgbClr>
                  </a:outerShdw>
                </a:effectLst>
              </a:rPr>
              <a:t>    And may peace be given to those he is pleased with on earth!”</a:t>
            </a:r>
          </a:p>
          <a:p>
            <a:endParaRPr lang="en-US" dirty="0"/>
          </a:p>
        </p:txBody>
      </p:sp>
      <p:sp>
        <p:nvSpPr>
          <p:cNvPr id="5" name="Speech Bubble: Rectangle with Corners Rounded 4">
            <a:extLst>
              <a:ext uri="{FF2B5EF4-FFF2-40B4-BE49-F238E27FC236}">
                <a16:creationId xmlns:a16="http://schemas.microsoft.com/office/drawing/2014/main" id="{F4339D0E-B01E-4140-8B2F-C95AEE8F0692}"/>
              </a:ext>
            </a:extLst>
          </p:cNvPr>
          <p:cNvSpPr/>
          <p:nvPr/>
        </p:nvSpPr>
        <p:spPr>
          <a:xfrm>
            <a:off x="7144242" y="2247924"/>
            <a:ext cx="2832867" cy="510782"/>
          </a:xfrm>
          <a:prstGeom prst="wedgeRoundRectCallout">
            <a:avLst>
              <a:gd name="adj1" fmla="val -50146"/>
              <a:gd name="adj2" fmla="val -181228"/>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Peace.  Goodwill to all!</a:t>
            </a:r>
          </a:p>
        </p:txBody>
      </p:sp>
      <p:sp>
        <p:nvSpPr>
          <p:cNvPr id="6" name="Speech Bubble: Rectangle with Corners Rounded 5">
            <a:extLst>
              <a:ext uri="{FF2B5EF4-FFF2-40B4-BE49-F238E27FC236}">
                <a16:creationId xmlns:a16="http://schemas.microsoft.com/office/drawing/2014/main" id="{4E8D3BC0-A1E9-48EB-AD85-AB7849DE113A}"/>
              </a:ext>
            </a:extLst>
          </p:cNvPr>
          <p:cNvSpPr/>
          <p:nvPr/>
        </p:nvSpPr>
        <p:spPr>
          <a:xfrm>
            <a:off x="3263133" y="2243790"/>
            <a:ext cx="2832867" cy="748556"/>
          </a:xfrm>
          <a:prstGeom prst="wedgeRoundRectCallout">
            <a:avLst>
              <a:gd name="adj1" fmla="val -30850"/>
              <a:gd name="adj2" fmla="val -136981"/>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Gory to God </a:t>
            </a:r>
          </a:p>
          <a:p>
            <a:pPr algn="ctr"/>
            <a:r>
              <a:rPr lang="en-US" dirty="0"/>
              <a:t>in the highest heaven!</a:t>
            </a:r>
          </a:p>
        </p:txBody>
      </p:sp>
      <p:sp>
        <p:nvSpPr>
          <p:cNvPr id="9" name="Speech Bubble: Rectangle with Corners Rounded 8">
            <a:extLst>
              <a:ext uri="{FF2B5EF4-FFF2-40B4-BE49-F238E27FC236}">
                <a16:creationId xmlns:a16="http://schemas.microsoft.com/office/drawing/2014/main" id="{37B44B64-9EE9-40F3-8EE3-FB8F0A3E3CC2}"/>
              </a:ext>
            </a:extLst>
          </p:cNvPr>
          <p:cNvSpPr/>
          <p:nvPr/>
        </p:nvSpPr>
        <p:spPr>
          <a:xfrm>
            <a:off x="9238593" y="2992346"/>
            <a:ext cx="2459421" cy="510782"/>
          </a:xfrm>
          <a:prstGeom prst="wedgeRoundRectCallout">
            <a:avLst>
              <a:gd name="adj1" fmla="val 6313"/>
              <a:gd name="adj2" fmla="val -213433"/>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Gloria!  Praise God!</a:t>
            </a:r>
          </a:p>
        </p:txBody>
      </p:sp>
    </p:spTree>
    <p:extLst>
      <p:ext uri="{BB962C8B-B14F-4D97-AF65-F5344CB8AC3E}">
        <p14:creationId xmlns:p14="http://schemas.microsoft.com/office/powerpoint/2010/main" val="372992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975131"/>
            <a:ext cx="8267042"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Hark the Heralds Angels Sing</a:t>
            </a:r>
          </a:p>
        </p:txBody>
      </p:sp>
      <p:pic>
        <p:nvPicPr>
          <p:cNvPr id="4" name="Online Media 3" title="Hark the Herald Angels Sing | More Songs of the Christmas Story | Group Publishing">
            <a:hlinkClick r:id="" action="ppaction://media"/>
            <a:extLst>
              <a:ext uri="{FF2B5EF4-FFF2-40B4-BE49-F238E27FC236}">
                <a16:creationId xmlns:a16="http://schemas.microsoft.com/office/drawing/2014/main" id="{0E73BBD3-8CEF-456D-8152-1845FF0CBB55}"/>
              </a:ext>
            </a:extLst>
          </p:cNvPr>
          <p:cNvPicPr>
            <a:picLocks noRot="1" noChangeAspect="1"/>
          </p:cNvPicPr>
          <p:nvPr>
            <a:videoFile r:link="rId1"/>
          </p:nvPr>
        </p:nvPicPr>
        <p:blipFill>
          <a:blip r:embed="rId4"/>
          <a:stretch>
            <a:fillRect/>
          </a:stretch>
        </p:blipFill>
        <p:spPr>
          <a:xfrm>
            <a:off x="286408" y="190500"/>
            <a:ext cx="9912744" cy="5600700"/>
          </a:xfrm>
          <a:prstGeom prst="rect">
            <a:avLst/>
          </a:prstGeom>
        </p:spPr>
      </p:pic>
    </p:spTree>
    <p:extLst>
      <p:ext uri="{BB962C8B-B14F-4D97-AF65-F5344CB8AC3E}">
        <p14:creationId xmlns:p14="http://schemas.microsoft.com/office/powerpoint/2010/main" val="983523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444168" y="270563"/>
            <a:ext cx="1966118" cy="806370"/>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2410286" y="220938"/>
            <a:ext cx="5910133" cy="1481738"/>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2000" baseline="30000" dirty="0"/>
              <a:t>8</a:t>
            </a:r>
            <a:r>
              <a:rPr lang="en-US" sz="2400" baseline="30000" dirty="0"/>
              <a:t>15 </a:t>
            </a:r>
            <a:r>
              <a:rPr lang="en-US" sz="2400" dirty="0"/>
              <a:t>The angels left and went into heaven. Then the shepherds said to one another, “Let’s go to Bethlehem. Let’s see this thing that has happened, which the Lord has told us about.”</a:t>
            </a:r>
            <a:endParaRPr lang="en-US" sz="2000" dirty="0"/>
          </a:p>
        </p:txBody>
      </p:sp>
      <p:sp>
        <p:nvSpPr>
          <p:cNvPr id="5" name="Speech Bubble: Rectangle with Corners Rounded 4">
            <a:extLst>
              <a:ext uri="{FF2B5EF4-FFF2-40B4-BE49-F238E27FC236}">
                <a16:creationId xmlns:a16="http://schemas.microsoft.com/office/drawing/2014/main" id="{F4339D0E-B01E-4140-8B2F-C95AEE8F0692}"/>
              </a:ext>
            </a:extLst>
          </p:cNvPr>
          <p:cNvSpPr/>
          <p:nvPr/>
        </p:nvSpPr>
        <p:spPr>
          <a:xfrm>
            <a:off x="2805907" y="2438024"/>
            <a:ext cx="2832867" cy="571524"/>
          </a:xfrm>
          <a:prstGeom prst="wedgeRoundRectCallout">
            <a:avLst>
              <a:gd name="adj1" fmla="val 47802"/>
              <a:gd name="adj2" fmla="val 90341"/>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Let’s go find the baby!</a:t>
            </a:r>
          </a:p>
        </p:txBody>
      </p:sp>
      <p:pic>
        <p:nvPicPr>
          <p:cNvPr id="13" name="Picture 12" descr="A picture containing text, toy, doll&#10;&#10;Description automatically generated">
            <a:extLst>
              <a:ext uri="{FF2B5EF4-FFF2-40B4-BE49-F238E27FC236}">
                <a16:creationId xmlns:a16="http://schemas.microsoft.com/office/drawing/2014/main" id="{F7B44B15-9BF1-4FB8-85A1-4993948CEFEE}"/>
              </a:ext>
            </a:extLst>
          </p:cNvPr>
          <p:cNvPicPr>
            <a:picLocks noChangeAspect="1"/>
          </p:cNvPicPr>
          <p:nvPr/>
        </p:nvPicPr>
        <p:blipFill>
          <a:blip r:embed="rId3">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2970123" y="3096038"/>
            <a:ext cx="3093518" cy="3010772"/>
          </a:xfrm>
          <a:prstGeom prst="rect">
            <a:avLst/>
          </a:prstGeom>
        </p:spPr>
      </p:pic>
      <p:pic>
        <p:nvPicPr>
          <p:cNvPr id="9" name="Picture 8" descr="A picture containing text, clipart&#10;&#10;Description automatically generated">
            <a:extLst>
              <a:ext uri="{FF2B5EF4-FFF2-40B4-BE49-F238E27FC236}">
                <a16:creationId xmlns:a16="http://schemas.microsoft.com/office/drawing/2014/main" id="{C4CB951A-EF32-44CA-B2DB-3BD64ED9EBE7}"/>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455" r="5384" b="31495"/>
          <a:stretch/>
        </p:blipFill>
        <p:spPr>
          <a:xfrm>
            <a:off x="5351745" y="3143238"/>
            <a:ext cx="3093518" cy="3121572"/>
          </a:xfrm>
          <a:prstGeom prst="snip1Rect">
            <a:avLst/>
          </a:prstGeom>
        </p:spPr>
      </p:pic>
      <p:pic>
        <p:nvPicPr>
          <p:cNvPr id="11" name="Picture 10">
            <a:extLst>
              <a:ext uri="{FF2B5EF4-FFF2-40B4-BE49-F238E27FC236}">
                <a16:creationId xmlns:a16="http://schemas.microsoft.com/office/drawing/2014/main" id="{6DF28F60-F218-429B-8D9B-81DD7ED9864E}"/>
              </a:ext>
            </a:extLst>
          </p:cNvPr>
          <p:cNvPicPr>
            <a:picLocks noChangeAspect="1"/>
          </p:cNvPicPr>
          <p:nvPr/>
        </p:nvPicPr>
        <p:blipFill>
          <a:blip r:embed="rId5">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6125985" y="5470414"/>
            <a:ext cx="966835" cy="1166648"/>
          </a:xfrm>
          <a:prstGeom prst="rect">
            <a:avLst/>
          </a:prstGeom>
        </p:spPr>
      </p:pic>
      <p:sp>
        <p:nvSpPr>
          <p:cNvPr id="6" name="Speech Bubble: Rectangle with Corners Rounded 5">
            <a:extLst>
              <a:ext uri="{FF2B5EF4-FFF2-40B4-BE49-F238E27FC236}">
                <a16:creationId xmlns:a16="http://schemas.microsoft.com/office/drawing/2014/main" id="{4E8D3BC0-A1E9-48EB-AD85-AB7849DE113A}"/>
              </a:ext>
            </a:extLst>
          </p:cNvPr>
          <p:cNvSpPr/>
          <p:nvPr/>
        </p:nvSpPr>
        <p:spPr>
          <a:xfrm>
            <a:off x="8068169" y="3143238"/>
            <a:ext cx="1591303" cy="571524"/>
          </a:xfrm>
          <a:prstGeom prst="wedgeRoundRectCallout">
            <a:avLst>
              <a:gd name="adj1" fmla="val -29123"/>
              <a:gd name="adj2" fmla="val 9201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WOW!</a:t>
            </a:r>
          </a:p>
        </p:txBody>
      </p:sp>
      <p:sp>
        <p:nvSpPr>
          <p:cNvPr id="15" name="Speech Bubble: Rectangle with Corners Rounded 14">
            <a:extLst>
              <a:ext uri="{FF2B5EF4-FFF2-40B4-BE49-F238E27FC236}">
                <a16:creationId xmlns:a16="http://schemas.microsoft.com/office/drawing/2014/main" id="{773A6FC6-0D58-45E5-A6AC-0EA0D56E2942}"/>
              </a:ext>
            </a:extLst>
          </p:cNvPr>
          <p:cNvSpPr/>
          <p:nvPr/>
        </p:nvSpPr>
        <p:spPr>
          <a:xfrm>
            <a:off x="6488508" y="2317531"/>
            <a:ext cx="2897585" cy="698042"/>
          </a:xfrm>
          <a:prstGeom prst="wedgeRoundRectCallout">
            <a:avLst>
              <a:gd name="adj1" fmla="val -24770"/>
              <a:gd name="adj2" fmla="val 82979"/>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The Messiah Savior</a:t>
            </a:r>
          </a:p>
          <a:p>
            <a:pPr algn="ctr"/>
            <a:r>
              <a:rPr lang="en-US" dirty="0"/>
              <a:t> has come!</a:t>
            </a:r>
          </a:p>
        </p:txBody>
      </p:sp>
    </p:spTree>
    <p:extLst>
      <p:ext uri="{BB962C8B-B14F-4D97-AF65-F5344CB8AC3E}">
        <p14:creationId xmlns:p14="http://schemas.microsoft.com/office/powerpoint/2010/main" val="1508645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839788" y="457200"/>
            <a:ext cx="3932237" cy="867103"/>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pic>
        <p:nvPicPr>
          <p:cNvPr id="8" name="Content Placeholder 7" descr="A group of people in a room&#10;&#10;Description automatically generated with low confidence">
            <a:extLst>
              <a:ext uri="{FF2B5EF4-FFF2-40B4-BE49-F238E27FC236}">
                <a16:creationId xmlns:a16="http://schemas.microsoft.com/office/drawing/2014/main" id="{1A902D49-59A9-41E5-89B0-2842A571B8F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97155" y="262207"/>
            <a:ext cx="8315515" cy="5917875"/>
          </a:xfrm>
        </p:spPr>
      </p:pic>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235436" y="1505606"/>
            <a:ext cx="3279228" cy="149772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000" baseline="30000" dirty="0"/>
              <a:t>16 </a:t>
            </a:r>
            <a:r>
              <a:rPr lang="en-US" sz="2000" dirty="0"/>
              <a:t>So they hurried off and found Mary and Joseph and the baby. The baby was lying in the manger. </a:t>
            </a:r>
          </a:p>
        </p:txBody>
      </p:sp>
      <p:sp>
        <p:nvSpPr>
          <p:cNvPr id="5" name="Speech Bubble: Rectangle with Corners Rounded 4">
            <a:extLst>
              <a:ext uri="{FF2B5EF4-FFF2-40B4-BE49-F238E27FC236}">
                <a16:creationId xmlns:a16="http://schemas.microsoft.com/office/drawing/2014/main" id="{F4339D0E-B01E-4140-8B2F-C95AEE8F0692}"/>
              </a:ext>
            </a:extLst>
          </p:cNvPr>
          <p:cNvSpPr/>
          <p:nvPr/>
        </p:nvSpPr>
        <p:spPr>
          <a:xfrm>
            <a:off x="4314375" y="1505606"/>
            <a:ext cx="1488703" cy="544020"/>
          </a:xfrm>
          <a:prstGeom prst="wedgeRoundRectCallout">
            <a:avLst>
              <a:gd name="adj1" fmla="val 62353"/>
              <a:gd name="adj2" fmla="val 86922"/>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Come in.</a:t>
            </a:r>
          </a:p>
        </p:txBody>
      </p:sp>
      <p:sp>
        <p:nvSpPr>
          <p:cNvPr id="6" name="Speech Bubble: Rectangle with Corners Rounded 5">
            <a:extLst>
              <a:ext uri="{FF2B5EF4-FFF2-40B4-BE49-F238E27FC236}">
                <a16:creationId xmlns:a16="http://schemas.microsoft.com/office/drawing/2014/main" id="{4E8D3BC0-A1E9-48EB-AD85-AB7849DE113A}"/>
              </a:ext>
            </a:extLst>
          </p:cNvPr>
          <p:cNvSpPr/>
          <p:nvPr/>
        </p:nvSpPr>
        <p:spPr>
          <a:xfrm>
            <a:off x="7085231" y="1154877"/>
            <a:ext cx="1583179" cy="685910"/>
          </a:xfrm>
          <a:prstGeom prst="wedgeRoundRectCallout">
            <a:avLst>
              <a:gd name="adj1" fmla="val -20833"/>
              <a:gd name="adj2" fmla="val 7138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This is Jesus.</a:t>
            </a:r>
          </a:p>
        </p:txBody>
      </p:sp>
      <p:sp>
        <p:nvSpPr>
          <p:cNvPr id="9" name="Speech Bubble: Rectangle with Corners Rounded 8">
            <a:extLst>
              <a:ext uri="{FF2B5EF4-FFF2-40B4-BE49-F238E27FC236}">
                <a16:creationId xmlns:a16="http://schemas.microsoft.com/office/drawing/2014/main" id="{BFADC1FE-4716-405A-8AE9-D19EAE4B4BDA}"/>
              </a:ext>
            </a:extLst>
          </p:cNvPr>
          <p:cNvSpPr/>
          <p:nvPr/>
        </p:nvSpPr>
        <p:spPr>
          <a:xfrm>
            <a:off x="2839689" y="3783598"/>
            <a:ext cx="1714931" cy="571524"/>
          </a:xfrm>
          <a:prstGeom prst="wedgeRoundRectCallout">
            <a:avLst>
              <a:gd name="adj1" fmla="val 67280"/>
              <a:gd name="adj2" fmla="val -8620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The Savior!</a:t>
            </a:r>
          </a:p>
          <a:p>
            <a:pPr algn="ctr"/>
            <a:r>
              <a:rPr lang="en-US" dirty="0"/>
              <a:t>Praise God!</a:t>
            </a:r>
          </a:p>
        </p:txBody>
      </p:sp>
      <p:sp>
        <p:nvSpPr>
          <p:cNvPr id="10" name="Speech Bubble: Rectangle with Corners Rounded 9">
            <a:extLst>
              <a:ext uri="{FF2B5EF4-FFF2-40B4-BE49-F238E27FC236}">
                <a16:creationId xmlns:a16="http://schemas.microsoft.com/office/drawing/2014/main" id="{445ACE24-2895-4BE8-8974-C4DDB6B3516A}"/>
              </a:ext>
            </a:extLst>
          </p:cNvPr>
          <p:cNvSpPr/>
          <p:nvPr/>
        </p:nvSpPr>
        <p:spPr>
          <a:xfrm>
            <a:off x="5975131" y="4613916"/>
            <a:ext cx="1967565" cy="1408512"/>
          </a:xfrm>
          <a:prstGeom prst="wedgeRoundRectCallout">
            <a:avLst>
              <a:gd name="adj1" fmla="val 64007"/>
              <a:gd name="adj2" fmla="val -109317"/>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Angels told us that He was born and where to find Him!</a:t>
            </a:r>
          </a:p>
        </p:txBody>
      </p:sp>
      <p:sp>
        <p:nvSpPr>
          <p:cNvPr id="11" name="Speech Bubble: Rectangle with Corners Rounded 10">
            <a:extLst>
              <a:ext uri="{FF2B5EF4-FFF2-40B4-BE49-F238E27FC236}">
                <a16:creationId xmlns:a16="http://schemas.microsoft.com/office/drawing/2014/main" id="{B92846E2-F80B-468F-99AD-4C0DA467577D}"/>
              </a:ext>
            </a:extLst>
          </p:cNvPr>
          <p:cNvSpPr/>
          <p:nvPr/>
        </p:nvSpPr>
        <p:spPr>
          <a:xfrm>
            <a:off x="9928916" y="3210657"/>
            <a:ext cx="1714931" cy="856845"/>
          </a:xfrm>
          <a:prstGeom prst="wedgeRoundRectCallout">
            <a:avLst>
              <a:gd name="adj1" fmla="val -53149"/>
              <a:gd name="adj2" fmla="val -139505"/>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Jesus!</a:t>
            </a:r>
          </a:p>
          <a:p>
            <a:pPr algn="ctr"/>
            <a:r>
              <a:rPr lang="en-US" dirty="0"/>
              <a:t>Our Savior!</a:t>
            </a:r>
          </a:p>
          <a:p>
            <a:pPr algn="ctr"/>
            <a:r>
              <a:rPr lang="en-US" dirty="0"/>
              <a:t>Praise God!</a:t>
            </a:r>
          </a:p>
        </p:txBody>
      </p:sp>
    </p:spTree>
    <p:extLst>
      <p:ext uri="{BB962C8B-B14F-4D97-AF65-F5344CB8AC3E}">
        <p14:creationId xmlns:p14="http://schemas.microsoft.com/office/powerpoint/2010/main" val="4063948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7062-3CDC-4A9C-AD1E-0104EFFF4CC0}"/>
              </a:ext>
            </a:extLst>
          </p:cNvPr>
          <p:cNvSpPr>
            <a:spLocks noGrp="1"/>
          </p:cNvSpPr>
          <p:nvPr>
            <p:ph type="title"/>
          </p:nvPr>
        </p:nvSpPr>
        <p:spPr>
          <a:xfrm>
            <a:off x="363777" y="120322"/>
            <a:ext cx="3932237" cy="867103"/>
          </a:xfrm>
        </p:spPr>
        <p:txBody>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Luke 2</a:t>
            </a:r>
            <a:endParaRPr lang="en-US" dirty="0"/>
          </a:p>
        </p:txBody>
      </p:sp>
      <p:sp>
        <p:nvSpPr>
          <p:cNvPr id="4" name="Text Placeholder 3">
            <a:extLst>
              <a:ext uri="{FF2B5EF4-FFF2-40B4-BE49-F238E27FC236}">
                <a16:creationId xmlns:a16="http://schemas.microsoft.com/office/drawing/2014/main" id="{73C51D96-3AA6-40E9-BA3A-270B3E096FAE}"/>
              </a:ext>
            </a:extLst>
          </p:cNvPr>
          <p:cNvSpPr>
            <a:spLocks noGrp="1"/>
          </p:cNvSpPr>
          <p:nvPr>
            <p:ph type="body" sz="half" idx="2"/>
          </p:nvPr>
        </p:nvSpPr>
        <p:spPr>
          <a:xfrm>
            <a:off x="243426" y="0"/>
            <a:ext cx="10146049" cy="1507687"/>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000" baseline="30000" dirty="0">
                <a:solidFill>
                  <a:schemeClr val="bg1"/>
                </a:solidFill>
              </a:rPr>
              <a:t>17 </a:t>
            </a:r>
            <a:r>
              <a:rPr lang="en-US" sz="2000" dirty="0">
                <a:solidFill>
                  <a:schemeClr val="bg1"/>
                </a:solidFill>
              </a:rPr>
              <a:t>After the shepherds had seen him, they told everyone. They reported what the angel had said about this child. </a:t>
            </a:r>
            <a:r>
              <a:rPr lang="en-US" sz="2000" baseline="30000" dirty="0">
                <a:solidFill>
                  <a:schemeClr val="bg1"/>
                </a:solidFill>
              </a:rPr>
              <a:t>18 </a:t>
            </a:r>
            <a:r>
              <a:rPr lang="en-US" sz="2000" dirty="0">
                <a:solidFill>
                  <a:schemeClr val="bg1"/>
                </a:solidFill>
              </a:rPr>
              <a:t>All who heard it were amazed at what the shepherds said to them. </a:t>
            </a:r>
            <a:r>
              <a:rPr lang="en-US" sz="2000" baseline="30000" dirty="0">
                <a:solidFill>
                  <a:schemeClr val="bg1"/>
                </a:solidFill>
              </a:rPr>
              <a:t>19 </a:t>
            </a:r>
            <a:r>
              <a:rPr lang="en-US" sz="2000" dirty="0">
                <a:solidFill>
                  <a:schemeClr val="bg1"/>
                </a:solidFill>
              </a:rPr>
              <a:t>But Mary kept all these things like a secret treasure in her heart. She thought about them over and over. </a:t>
            </a:r>
            <a:r>
              <a:rPr lang="en-US" sz="2000" baseline="30000" dirty="0">
                <a:solidFill>
                  <a:schemeClr val="bg1"/>
                </a:solidFill>
              </a:rPr>
              <a:t>20 </a:t>
            </a:r>
            <a:r>
              <a:rPr lang="en-US" sz="2000" dirty="0">
                <a:solidFill>
                  <a:schemeClr val="bg1"/>
                </a:solidFill>
              </a:rPr>
              <a:t>The shepherds returned. They gave glory and praise to God. Everything they had seen and heard was just as they had been told.</a:t>
            </a:r>
          </a:p>
        </p:txBody>
      </p:sp>
      <p:sp>
        <p:nvSpPr>
          <p:cNvPr id="5" name="Speech Bubble: Rectangle with Corners Rounded 4">
            <a:extLst>
              <a:ext uri="{FF2B5EF4-FFF2-40B4-BE49-F238E27FC236}">
                <a16:creationId xmlns:a16="http://schemas.microsoft.com/office/drawing/2014/main" id="{F4339D0E-B01E-4140-8B2F-C95AEE8F0692}"/>
              </a:ext>
            </a:extLst>
          </p:cNvPr>
          <p:cNvSpPr/>
          <p:nvPr/>
        </p:nvSpPr>
        <p:spPr>
          <a:xfrm>
            <a:off x="5652045" y="2090958"/>
            <a:ext cx="3413127" cy="867103"/>
          </a:xfrm>
          <a:prstGeom prst="wedgeRoundRectCallout">
            <a:avLst>
              <a:gd name="adj1" fmla="val -44948"/>
              <a:gd name="adj2" fmla="val 16852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The Savior has been born.</a:t>
            </a:r>
          </a:p>
          <a:p>
            <a:pPr algn="ctr"/>
            <a:r>
              <a:rPr lang="en-US" dirty="0"/>
              <a:t>His name is Jesus.</a:t>
            </a:r>
          </a:p>
          <a:p>
            <a:pPr algn="ctr"/>
            <a:r>
              <a:rPr lang="en-US" dirty="0"/>
              <a:t>The angels told us last night!</a:t>
            </a:r>
          </a:p>
        </p:txBody>
      </p:sp>
      <p:sp>
        <p:nvSpPr>
          <p:cNvPr id="6" name="Speech Bubble: Rectangle with Corners Rounded 5">
            <a:extLst>
              <a:ext uri="{FF2B5EF4-FFF2-40B4-BE49-F238E27FC236}">
                <a16:creationId xmlns:a16="http://schemas.microsoft.com/office/drawing/2014/main" id="{4E8D3BC0-A1E9-48EB-AD85-AB7849DE113A}"/>
              </a:ext>
            </a:extLst>
          </p:cNvPr>
          <p:cNvSpPr/>
          <p:nvPr/>
        </p:nvSpPr>
        <p:spPr>
          <a:xfrm>
            <a:off x="363777" y="4642834"/>
            <a:ext cx="3093517" cy="1008993"/>
          </a:xfrm>
          <a:prstGeom prst="wedgeRoundRectCallout">
            <a:avLst>
              <a:gd name="adj1" fmla="val -1467"/>
              <a:gd name="adj2" fmla="val -8906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Have you heard?</a:t>
            </a:r>
          </a:p>
          <a:p>
            <a:pPr algn="ctr"/>
            <a:r>
              <a:rPr lang="en-US" dirty="0"/>
              <a:t>Did you see the angel choir?</a:t>
            </a:r>
          </a:p>
          <a:p>
            <a:pPr algn="ctr"/>
            <a:r>
              <a:rPr lang="en-US" dirty="0"/>
              <a:t>The Savior has been born!</a:t>
            </a:r>
          </a:p>
        </p:txBody>
      </p:sp>
    </p:spTree>
    <p:extLst>
      <p:ext uri="{BB962C8B-B14F-4D97-AF65-F5344CB8AC3E}">
        <p14:creationId xmlns:p14="http://schemas.microsoft.com/office/powerpoint/2010/main" val="3494061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580993"/>
            <a:ext cx="7181192" cy="839350"/>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Go Tell It on The Mountain</a:t>
            </a:r>
          </a:p>
        </p:txBody>
      </p:sp>
      <p:pic>
        <p:nvPicPr>
          <p:cNvPr id="4" name="Online Media 3" title="Go Tell it on a Mountain">
            <a:hlinkClick r:id="" action="ppaction://media"/>
            <a:extLst>
              <a:ext uri="{FF2B5EF4-FFF2-40B4-BE49-F238E27FC236}">
                <a16:creationId xmlns:a16="http://schemas.microsoft.com/office/drawing/2014/main" id="{41286CE3-AD75-49E7-9DB2-CB8F6A690455}"/>
              </a:ext>
            </a:extLst>
          </p:cNvPr>
          <p:cNvPicPr>
            <a:picLocks noRot="1" noChangeAspect="1"/>
          </p:cNvPicPr>
          <p:nvPr>
            <a:videoFile r:link="rId1"/>
          </p:nvPr>
        </p:nvPicPr>
        <p:blipFill>
          <a:blip r:embed="rId4"/>
          <a:stretch>
            <a:fillRect/>
          </a:stretch>
        </p:blipFill>
        <p:spPr>
          <a:xfrm>
            <a:off x="742950" y="404527"/>
            <a:ext cx="8825882" cy="4986623"/>
          </a:xfrm>
          <a:prstGeom prst="rect">
            <a:avLst/>
          </a:prstGeom>
        </p:spPr>
      </p:pic>
    </p:spTree>
    <p:extLst>
      <p:ext uri="{BB962C8B-B14F-4D97-AF65-F5344CB8AC3E}">
        <p14:creationId xmlns:p14="http://schemas.microsoft.com/office/powerpoint/2010/main" val="2644647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975131"/>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Joy to the World</a:t>
            </a:r>
          </a:p>
        </p:txBody>
      </p:sp>
      <p:pic>
        <p:nvPicPr>
          <p:cNvPr id="5" name="Online Media 4" title="JOY TO THE WORLD Hand Motions">
            <a:hlinkClick r:id="" action="ppaction://media"/>
            <a:extLst>
              <a:ext uri="{FF2B5EF4-FFF2-40B4-BE49-F238E27FC236}">
                <a16:creationId xmlns:a16="http://schemas.microsoft.com/office/drawing/2014/main" id="{D33FC5F3-6F57-E668-E2C9-3552A4E31C93}"/>
              </a:ext>
            </a:extLst>
          </p:cNvPr>
          <p:cNvPicPr>
            <a:picLocks noRot="1" noChangeAspect="1"/>
          </p:cNvPicPr>
          <p:nvPr>
            <a:videoFile r:link="rId1"/>
          </p:nvPr>
        </p:nvPicPr>
        <p:blipFill>
          <a:blip r:embed="rId4"/>
          <a:stretch>
            <a:fillRect/>
          </a:stretch>
        </p:blipFill>
        <p:spPr>
          <a:xfrm>
            <a:off x="1240779" y="685800"/>
            <a:ext cx="8271858" cy="4673600"/>
          </a:xfrm>
          <a:prstGeom prst="rect">
            <a:avLst/>
          </a:prstGeom>
        </p:spPr>
      </p:pic>
    </p:spTree>
    <p:extLst>
      <p:ext uri="{BB962C8B-B14F-4D97-AF65-F5344CB8AC3E}">
        <p14:creationId xmlns:p14="http://schemas.microsoft.com/office/powerpoint/2010/main" val="159702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63E89-9FB5-46B8-9931-DA7B197E26F9}"/>
              </a:ext>
            </a:extLst>
          </p:cNvPr>
          <p:cNvSpPr>
            <a:spLocks noGrp="1"/>
          </p:cNvSpPr>
          <p:nvPr>
            <p:ph type="title"/>
          </p:nvPr>
        </p:nvSpPr>
        <p:spPr>
          <a:xfrm>
            <a:off x="792480" y="428625"/>
            <a:ext cx="10695305" cy="558716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pPr algn="ctr"/>
            <a:r>
              <a:rPr lang="en-US" dirty="0">
                <a:solidFill>
                  <a:schemeClr val="accent5">
                    <a:lumMod val="20000"/>
                    <a:lumOff val="80000"/>
                  </a:schemeClr>
                </a:solidFill>
                <a:effectLst>
                  <a:outerShdw blurRad="38100" dist="38100" dir="2700000" algn="tl">
                    <a:srgbClr val="000000">
                      <a:alpha val="43137"/>
                    </a:srgbClr>
                  </a:outerShdw>
                </a:effectLst>
                <a:latin typeface="Berlin Sans FB Demi" panose="020E0802020502020306" pitchFamily="34" charset="0"/>
              </a:rPr>
              <a:t>The shepherds were ready to receive Jesus as their Savior.</a:t>
            </a:r>
            <a:br>
              <a:rPr lang="en-US" dirty="0">
                <a:solidFill>
                  <a:schemeClr val="accent5">
                    <a:lumMod val="20000"/>
                    <a:lumOff val="80000"/>
                  </a:schemeClr>
                </a:solidFill>
                <a:effectLst>
                  <a:outerShdw blurRad="38100" dist="38100" dir="2700000" algn="tl">
                    <a:srgbClr val="000000">
                      <a:alpha val="43137"/>
                    </a:srgbClr>
                  </a:outerShdw>
                </a:effectLst>
              </a:rPr>
            </a:br>
            <a:r>
              <a:rPr lang="en-US" dirty="0">
                <a:solidFill>
                  <a:schemeClr val="accent5">
                    <a:lumMod val="20000"/>
                    <a:lumOff val="8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Are you?</a:t>
            </a:r>
            <a:br>
              <a:rPr lang="en-US" dirty="0">
                <a:solidFill>
                  <a:schemeClr val="accent5">
                    <a:lumMod val="20000"/>
                    <a:lumOff val="80000"/>
                  </a:schemeClr>
                </a:solidFill>
                <a:effectLst>
                  <a:outerShdw blurRad="38100" dist="38100" dir="2700000" algn="tl">
                    <a:srgbClr val="000000">
                      <a:alpha val="43137"/>
                    </a:srgbClr>
                  </a:outerShdw>
                </a:effectLst>
              </a:rPr>
            </a:br>
            <a:br>
              <a:rPr lang="en-US" dirty="0">
                <a:solidFill>
                  <a:schemeClr val="accent5">
                    <a:lumMod val="20000"/>
                    <a:lumOff val="80000"/>
                  </a:schemeClr>
                </a:solidFill>
                <a:effectLst>
                  <a:outerShdw blurRad="38100" dist="38100" dir="2700000" algn="tl">
                    <a:srgbClr val="000000">
                      <a:alpha val="43137"/>
                    </a:srgbClr>
                  </a:outerShdw>
                </a:effectLst>
              </a:rPr>
            </a:br>
            <a:r>
              <a:rPr lang="en-US" dirty="0">
                <a:solidFill>
                  <a:schemeClr val="accent5">
                    <a:lumMod val="20000"/>
                    <a:lumOff val="80000"/>
                  </a:schemeClr>
                </a:solidFill>
                <a:effectLst>
                  <a:outerShdw blurRad="38100" dist="38100" dir="2700000" algn="tl">
                    <a:srgbClr val="000000">
                      <a:alpha val="43137"/>
                    </a:srgbClr>
                  </a:outerShdw>
                </a:effectLst>
                <a:latin typeface="Berlin Sans FB Demi" panose="020E0802020502020306" pitchFamily="34" charset="0"/>
              </a:rPr>
              <a:t>The shepherds were excited to</a:t>
            </a:r>
            <a:br>
              <a:rPr lang="en-US" dirty="0">
                <a:solidFill>
                  <a:schemeClr val="accent5">
                    <a:lumMod val="20000"/>
                    <a:lumOff val="80000"/>
                  </a:schemeClr>
                </a:solidFill>
                <a:effectLst>
                  <a:outerShdw blurRad="38100" dist="38100" dir="2700000" algn="tl">
                    <a:srgbClr val="000000">
                      <a:alpha val="43137"/>
                    </a:srgbClr>
                  </a:outerShdw>
                </a:effectLst>
                <a:latin typeface="Berlin Sans FB Demi" panose="020E0802020502020306" pitchFamily="34" charset="0"/>
              </a:rPr>
            </a:br>
            <a:r>
              <a:rPr lang="en-US" dirty="0">
                <a:solidFill>
                  <a:schemeClr val="accent5">
                    <a:lumMod val="20000"/>
                    <a:lumOff val="80000"/>
                  </a:schemeClr>
                </a:solidFill>
                <a:effectLst>
                  <a:outerShdw blurRad="38100" dist="38100" dir="2700000" algn="tl">
                    <a:srgbClr val="000000">
                      <a:alpha val="43137"/>
                    </a:srgbClr>
                  </a:outerShdw>
                </a:effectLst>
                <a:latin typeface="Berlin Sans FB Demi" panose="020E0802020502020306" pitchFamily="34" charset="0"/>
              </a:rPr>
              <a:t> </a:t>
            </a:r>
            <a:r>
              <a:rPr lang="en-US" dirty="0">
                <a:solidFill>
                  <a:schemeClr val="accent5">
                    <a:lumMod val="20000"/>
                    <a:lumOff val="80000"/>
                  </a:schemeClr>
                </a:solidFill>
                <a:effectLst>
                  <a:glow rad="139700">
                    <a:schemeClr val="accent6">
                      <a:satMod val="175000"/>
                      <a:alpha val="40000"/>
                    </a:schemeClr>
                  </a:glow>
                  <a:outerShdw blurRad="38100" dist="38100" dir="2700000" algn="tl">
                    <a:srgbClr val="000000">
                      <a:alpha val="43137"/>
                    </a:srgbClr>
                  </a:outerShdw>
                </a:effectLst>
                <a:latin typeface="Berlin Sans FB Demi" panose="020E0802020502020306" pitchFamily="34" charset="0"/>
              </a:rPr>
              <a:t>go</a:t>
            </a:r>
            <a:r>
              <a:rPr lang="en-US" dirty="0">
                <a:solidFill>
                  <a:schemeClr val="accent5">
                    <a:lumMod val="20000"/>
                    <a:lumOff val="80000"/>
                  </a:schemeClr>
                </a:solidFill>
                <a:effectLst>
                  <a:outerShdw blurRad="38100" dist="38100" dir="2700000" algn="tl">
                    <a:srgbClr val="000000">
                      <a:alpha val="43137"/>
                    </a:srgbClr>
                  </a:outerShdw>
                </a:effectLst>
                <a:latin typeface="Berlin Sans FB Demi" panose="020E0802020502020306" pitchFamily="34" charset="0"/>
              </a:rPr>
              <a:t> tell others about Jesus!</a:t>
            </a:r>
            <a:br>
              <a:rPr lang="en-US" dirty="0">
                <a:solidFill>
                  <a:schemeClr val="accent5">
                    <a:lumMod val="20000"/>
                    <a:lumOff val="80000"/>
                  </a:schemeClr>
                </a:solidFill>
                <a:effectLst>
                  <a:outerShdw blurRad="38100" dist="38100" dir="2700000" algn="tl">
                    <a:srgbClr val="000000">
                      <a:alpha val="43137"/>
                    </a:srgbClr>
                  </a:outerShdw>
                </a:effectLst>
                <a:latin typeface="Berlin Sans FB Demi" panose="020E0802020502020306" pitchFamily="34" charset="0"/>
              </a:rPr>
            </a:br>
            <a:r>
              <a:rPr lang="en-US" dirty="0">
                <a:solidFill>
                  <a:schemeClr val="accent5">
                    <a:lumMod val="20000"/>
                    <a:lumOff val="80000"/>
                  </a:schemeClr>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Are you?</a:t>
            </a:r>
          </a:p>
        </p:txBody>
      </p:sp>
    </p:spTree>
    <p:extLst>
      <p:ext uri="{BB962C8B-B14F-4D97-AF65-F5344CB8AC3E}">
        <p14:creationId xmlns:p14="http://schemas.microsoft.com/office/powerpoint/2010/main" val="13855847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447773" y="291816"/>
            <a:ext cx="7181192" cy="839350"/>
          </a:xfrm>
        </p:spPr>
        <p:txBody>
          <a:bodyPr>
            <a:normAutofit/>
          </a:bodyPr>
          <a:lstStyle/>
          <a:p>
            <a:r>
              <a:rPr lang="en-US" b="1">
                <a:ln w="10160">
                  <a:solidFill>
                    <a:schemeClr val="accent5"/>
                  </a:solidFill>
                  <a:prstDash val="solid"/>
                </a:ln>
                <a:solidFill>
                  <a:srgbClr val="FFFFFF"/>
                </a:solidFill>
                <a:effectLst>
                  <a:outerShdw blurRad="38100" dist="22860" dir="5400000" algn="tl" rotWithShape="0">
                    <a:srgbClr val="000000">
                      <a:alpha val="30000"/>
                    </a:srgbClr>
                  </a:outerShdw>
                </a:effectLst>
              </a:rPr>
              <a:t>Game Craft </a:t>
            </a:r>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PART 1</a:t>
            </a:r>
          </a:p>
        </p:txBody>
      </p:sp>
      <p:sp>
        <p:nvSpPr>
          <p:cNvPr id="10" name="TextBox 9">
            <a:extLst>
              <a:ext uri="{FF2B5EF4-FFF2-40B4-BE49-F238E27FC236}">
                <a16:creationId xmlns:a16="http://schemas.microsoft.com/office/drawing/2014/main" id="{0B124089-5590-420A-ACB3-540F184299B1}"/>
              </a:ext>
            </a:extLst>
          </p:cNvPr>
          <p:cNvSpPr txBox="1"/>
          <p:nvPr/>
        </p:nvSpPr>
        <p:spPr>
          <a:xfrm>
            <a:off x="447773" y="1452282"/>
            <a:ext cx="3660588" cy="203132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defRPr/>
            </a:pPr>
            <a:r>
              <a:rPr lang="en-US" b="1" dirty="0">
                <a:solidFill>
                  <a:prstClr val="black"/>
                </a:solidFill>
              </a:rPr>
              <a:t>DIRECTIONS</a:t>
            </a:r>
          </a:p>
          <a:p>
            <a:pPr marL="342900" lvl="0" indent="-342900">
              <a:buFont typeface="+mj-lt"/>
              <a:buAutoNum type="arabicPeriod"/>
              <a:defRPr/>
            </a:pPr>
            <a:r>
              <a:rPr lang="en-US" dirty="0">
                <a:solidFill>
                  <a:prstClr val="black"/>
                </a:solidFill>
              </a:rPr>
              <a:t>Cut out the Announcement Cards</a:t>
            </a:r>
          </a:p>
          <a:p>
            <a:pPr marL="342900" lvl="0" indent="-342900">
              <a:buFont typeface="+mj-lt"/>
              <a:buAutoNum type="arabicPeriod"/>
              <a:defRPr/>
            </a:pPr>
            <a:r>
              <a:rPr lang="en-US" dirty="0">
                <a:solidFill>
                  <a:prstClr val="black"/>
                </a:solidFill>
              </a:rPr>
              <a:t>Write in how many spaces to move forward.  Choose 1, 2, or 3</a:t>
            </a:r>
          </a:p>
          <a:p>
            <a:pPr marL="342900" lvl="0" indent="-342900">
              <a:buFont typeface="+mj-lt"/>
              <a:buAutoNum type="arabicPeriod"/>
              <a:defRPr/>
            </a:pPr>
            <a:endParaRPr lang="en-US" dirty="0">
              <a:solidFill>
                <a:prstClr val="black"/>
              </a:solidFill>
            </a:endParaRPr>
          </a:p>
          <a:p>
            <a:pPr marL="342900" lvl="0" indent="-342900">
              <a:buFont typeface="+mj-lt"/>
              <a:buAutoNum type="arabicPeriod"/>
              <a:defRPr/>
            </a:pPr>
            <a:r>
              <a:rPr lang="en-US" dirty="0">
                <a:solidFill>
                  <a:prstClr val="black"/>
                </a:solidFill>
              </a:rPr>
              <a:t>We will be adding new cards each week.</a:t>
            </a:r>
          </a:p>
        </p:txBody>
      </p:sp>
      <p:pic>
        <p:nvPicPr>
          <p:cNvPr id="3" name="Picture 54">
            <a:extLst>
              <a:ext uri="{FF2B5EF4-FFF2-40B4-BE49-F238E27FC236}">
                <a16:creationId xmlns:a16="http://schemas.microsoft.com/office/drawing/2014/main" id="{350C98B2-CDA5-9C20-DD31-CD73EE68957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6392"/>
          <a:stretch/>
        </p:blipFill>
        <p:spPr bwMode="auto">
          <a:xfrm rot="881784">
            <a:off x="4829334" y="387997"/>
            <a:ext cx="1516415" cy="587928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Control 1">
            <a:extLst>
              <a:ext uri="{FF2B5EF4-FFF2-40B4-BE49-F238E27FC236}">
                <a16:creationId xmlns:a16="http://schemas.microsoft.com/office/drawing/2014/main" id="{90730BA6-186A-04F2-D765-B99BC291128F}"/>
              </a:ext>
            </a:extLst>
          </p:cNvPr>
          <p:cNvSpPr>
            <a:spLocks noChangeArrowheads="1" noChangeShapeType="1"/>
          </p:cNvSpPr>
          <p:nvPr/>
        </p:nvSpPr>
        <p:spPr bwMode="auto">
          <a:xfrm>
            <a:off x="3251200" y="1825625"/>
            <a:ext cx="10094913" cy="777398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pic>
        <p:nvPicPr>
          <p:cNvPr id="4098" name="Picture 2">
            <a:extLst>
              <a:ext uri="{FF2B5EF4-FFF2-40B4-BE49-F238E27FC236}">
                <a16:creationId xmlns:a16="http://schemas.microsoft.com/office/drawing/2014/main" id="{89018389-8EA3-2C9C-1758-C8274F177E5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9276"/>
          <a:stretch/>
        </p:blipFill>
        <p:spPr bwMode="auto">
          <a:xfrm>
            <a:off x="6289766" y="1273319"/>
            <a:ext cx="2958363" cy="447214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83073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580993"/>
            <a:ext cx="7181192" cy="839350"/>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Go Tell It on The Mountain</a:t>
            </a:r>
          </a:p>
        </p:txBody>
      </p:sp>
      <p:pic>
        <p:nvPicPr>
          <p:cNvPr id="4" name="Online Media 3" title="Go Tell it on a Mountain">
            <a:hlinkClick r:id="" action="ppaction://media"/>
            <a:extLst>
              <a:ext uri="{FF2B5EF4-FFF2-40B4-BE49-F238E27FC236}">
                <a16:creationId xmlns:a16="http://schemas.microsoft.com/office/drawing/2014/main" id="{41286CE3-AD75-49E7-9DB2-CB8F6A690455}"/>
              </a:ext>
            </a:extLst>
          </p:cNvPr>
          <p:cNvPicPr>
            <a:picLocks noRot="1" noChangeAspect="1"/>
          </p:cNvPicPr>
          <p:nvPr>
            <a:videoFile r:link="rId1"/>
          </p:nvPr>
        </p:nvPicPr>
        <p:blipFill>
          <a:blip r:embed="rId4"/>
          <a:stretch>
            <a:fillRect/>
          </a:stretch>
        </p:blipFill>
        <p:spPr>
          <a:xfrm>
            <a:off x="742950" y="404527"/>
            <a:ext cx="8825882" cy="4986623"/>
          </a:xfrm>
          <a:prstGeom prst="rect">
            <a:avLst/>
          </a:prstGeom>
        </p:spPr>
      </p:pic>
    </p:spTree>
    <p:extLst>
      <p:ext uri="{BB962C8B-B14F-4D97-AF65-F5344CB8AC3E}">
        <p14:creationId xmlns:p14="http://schemas.microsoft.com/office/powerpoint/2010/main" val="3439517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447773" y="291816"/>
            <a:ext cx="7181192" cy="839350"/>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Craft PART 2</a:t>
            </a:r>
          </a:p>
        </p:txBody>
      </p:sp>
      <p:sp>
        <p:nvSpPr>
          <p:cNvPr id="10" name="TextBox 9">
            <a:extLst>
              <a:ext uri="{FF2B5EF4-FFF2-40B4-BE49-F238E27FC236}">
                <a16:creationId xmlns:a16="http://schemas.microsoft.com/office/drawing/2014/main" id="{0B124089-5590-420A-ACB3-540F184299B1}"/>
              </a:ext>
            </a:extLst>
          </p:cNvPr>
          <p:cNvSpPr txBox="1"/>
          <p:nvPr/>
        </p:nvSpPr>
        <p:spPr>
          <a:xfrm>
            <a:off x="447772" y="1452282"/>
            <a:ext cx="3797069" cy="39703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defRPr/>
            </a:pPr>
            <a:r>
              <a:rPr lang="en-US" b="1" dirty="0">
                <a:solidFill>
                  <a:prstClr val="black"/>
                </a:solidFill>
              </a:rPr>
              <a:t>DIRECTIONS</a:t>
            </a:r>
          </a:p>
          <a:p>
            <a:pPr marL="342900" lvl="0" indent="-342900">
              <a:buFont typeface="+mj-lt"/>
              <a:buAutoNum type="arabicPeriod"/>
              <a:defRPr/>
            </a:pPr>
            <a:r>
              <a:rPr lang="en-US" dirty="0">
                <a:solidFill>
                  <a:prstClr val="black"/>
                </a:solidFill>
              </a:rPr>
              <a:t>Prepare the playing board part 3:  Glue this page on the left side of a manila folder so that the bottom right corner is near the bottom right corner of the left side of the folder. </a:t>
            </a:r>
          </a:p>
          <a:p>
            <a:pPr marL="342900" indent="-342900">
              <a:buFont typeface="+mj-lt"/>
              <a:buAutoNum type="arabicPeriod"/>
              <a:defRPr/>
            </a:pPr>
            <a:r>
              <a:rPr lang="en-US" dirty="0">
                <a:solidFill>
                  <a:prstClr val="black"/>
                </a:solidFill>
              </a:rPr>
              <a:t>Put on the activity stickers like this: (click to see where)</a:t>
            </a:r>
          </a:p>
          <a:p>
            <a:pPr marL="342900" indent="-342900">
              <a:buFont typeface="+mj-lt"/>
              <a:buAutoNum type="arabicPeriod"/>
              <a:defRPr/>
            </a:pPr>
            <a:r>
              <a:rPr lang="en-US" dirty="0">
                <a:solidFill>
                  <a:prstClr val="black"/>
                </a:solidFill>
              </a:rPr>
              <a:t>Write in your own directions on 2 squares if you wish.</a:t>
            </a:r>
          </a:p>
          <a:p>
            <a:pPr marL="342900" lvl="0" indent="-342900">
              <a:buFont typeface="+mj-lt"/>
              <a:buAutoNum type="arabicPeriod"/>
              <a:defRPr/>
            </a:pPr>
            <a:endParaRPr lang="en-US" dirty="0">
              <a:solidFill>
                <a:prstClr val="black"/>
              </a:solidFill>
            </a:endParaRPr>
          </a:p>
          <a:p>
            <a:pPr lvl="0">
              <a:defRPr/>
            </a:pPr>
            <a:r>
              <a:rPr lang="en-US" dirty="0">
                <a:solidFill>
                  <a:prstClr val="black"/>
                </a:solidFill>
              </a:rPr>
              <a:t>Note:  We will be adding the final page of the game next week.</a:t>
            </a:r>
          </a:p>
        </p:txBody>
      </p:sp>
      <p:grpSp>
        <p:nvGrpSpPr>
          <p:cNvPr id="8" name="Group 7">
            <a:extLst>
              <a:ext uri="{FF2B5EF4-FFF2-40B4-BE49-F238E27FC236}">
                <a16:creationId xmlns:a16="http://schemas.microsoft.com/office/drawing/2014/main" id="{4F55A3A9-3AC3-1E79-9D0F-58E4C433EE59}"/>
              </a:ext>
            </a:extLst>
          </p:cNvPr>
          <p:cNvGrpSpPr/>
          <p:nvPr/>
        </p:nvGrpSpPr>
        <p:grpSpPr>
          <a:xfrm>
            <a:off x="4353126" y="489624"/>
            <a:ext cx="5168927" cy="5878752"/>
            <a:chOff x="5044501" y="291816"/>
            <a:chExt cx="5168927" cy="5878752"/>
          </a:xfrm>
        </p:grpSpPr>
        <p:grpSp>
          <p:nvGrpSpPr>
            <p:cNvPr id="3" name="Group 2">
              <a:extLst>
                <a:ext uri="{FF2B5EF4-FFF2-40B4-BE49-F238E27FC236}">
                  <a16:creationId xmlns:a16="http://schemas.microsoft.com/office/drawing/2014/main" id="{CEC72834-1D7A-CAD0-3558-BB44DABDF2BC}"/>
                </a:ext>
              </a:extLst>
            </p:cNvPr>
            <p:cNvGrpSpPr>
              <a:grpSpLocks/>
            </p:cNvGrpSpPr>
            <p:nvPr/>
          </p:nvGrpSpPr>
          <p:grpSpPr bwMode="auto">
            <a:xfrm>
              <a:off x="5044501" y="291816"/>
              <a:ext cx="5168927" cy="5878752"/>
              <a:chOff x="110239987" y="105556050"/>
              <a:chExt cx="3364688" cy="4267200"/>
            </a:xfrm>
          </p:grpSpPr>
          <p:pic>
            <p:nvPicPr>
              <p:cNvPr id="1027" name="Picture 3" descr="Open File Folder Stock Photos, Pictures &amp; Royalty-Free Images - iStock">
                <a:extLst>
                  <a:ext uri="{FF2B5EF4-FFF2-40B4-BE49-F238E27FC236}">
                    <a16:creationId xmlns:a16="http://schemas.microsoft.com/office/drawing/2014/main" id="{35113D40-8972-E182-D94D-F55FAB8AD0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259037" y="105556050"/>
                <a:ext cx="3345638"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28" name="Picture 4" descr="Open File Folder Stock Photos, Pictures &amp; Royalty-Free Images - iStock">
                <a:extLst>
                  <a:ext uri="{FF2B5EF4-FFF2-40B4-BE49-F238E27FC236}">
                    <a16:creationId xmlns:a16="http://schemas.microsoft.com/office/drawing/2014/main" id="{9BBA34C4-5671-739D-46C9-67CA1222C029}"/>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0239987" y="107642025"/>
                <a:ext cx="3345638"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grpSp>
        <p:pic>
          <p:nvPicPr>
            <p:cNvPr id="1030" name="Picture 6">
              <a:extLst>
                <a:ext uri="{FF2B5EF4-FFF2-40B4-BE49-F238E27FC236}">
                  <a16:creationId xmlns:a16="http://schemas.microsoft.com/office/drawing/2014/main" id="{F94E9A29-7F9E-D086-0B16-B60CAB9751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3837" y="3296357"/>
              <a:ext cx="2055004" cy="263682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1" name="Picture 7">
              <a:extLst>
                <a:ext uri="{FF2B5EF4-FFF2-40B4-BE49-F238E27FC236}">
                  <a16:creationId xmlns:a16="http://schemas.microsoft.com/office/drawing/2014/main" id="{7D0A4672-3875-BF60-B7C7-7A5CAB0A40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3851" y="3296357"/>
              <a:ext cx="2055002" cy="263682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2" name="Picture 8">
              <a:extLst>
                <a:ext uri="{FF2B5EF4-FFF2-40B4-BE49-F238E27FC236}">
                  <a16:creationId xmlns:a16="http://schemas.microsoft.com/office/drawing/2014/main" id="{5620B60E-25BA-4493-7082-6505CCD4AF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924" y="529200"/>
              <a:ext cx="2124821" cy="279508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4" name="Picture 13">
              <a:extLst>
                <a:ext uri="{FF2B5EF4-FFF2-40B4-BE49-F238E27FC236}">
                  <a16:creationId xmlns:a16="http://schemas.microsoft.com/office/drawing/2014/main" id="{4D28E99C-DDFF-87DC-D937-8D7F4A3A600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67466" b="68697"/>
            <a:stretch/>
          </p:blipFill>
          <p:spPr bwMode="auto">
            <a:xfrm>
              <a:off x="5369633" y="1028206"/>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5" name="Picture 35">
              <a:extLst>
                <a:ext uri="{FF2B5EF4-FFF2-40B4-BE49-F238E27FC236}">
                  <a16:creationId xmlns:a16="http://schemas.microsoft.com/office/drawing/2014/main" id="{F840EB03-45AD-A498-3CC2-AD7A125ED9C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3546" r="33920" b="68697"/>
            <a:stretch/>
          </p:blipFill>
          <p:spPr bwMode="auto">
            <a:xfrm>
              <a:off x="5452165" y="3341232"/>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6" name="Picture 35">
              <a:extLst>
                <a:ext uri="{FF2B5EF4-FFF2-40B4-BE49-F238E27FC236}">
                  <a16:creationId xmlns:a16="http://schemas.microsoft.com/office/drawing/2014/main" id="{E67155E9-6B91-5158-464D-1685FF5E209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5164" r="2302" b="68697"/>
            <a:stretch/>
          </p:blipFill>
          <p:spPr bwMode="auto">
            <a:xfrm>
              <a:off x="6562751" y="1794309"/>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7" name="Picture 35">
              <a:extLst>
                <a:ext uri="{FF2B5EF4-FFF2-40B4-BE49-F238E27FC236}">
                  <a16:creationId xmlns:a16="http://schemas.microsoft.com/office/drawing/2014/main" id="{8BB922AB-73CC-7A9E-C82B-1EDB5F7E81D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74" t="30589" r="67840" b="38108"/>
            <a:stretch/>
          </p:blipFill>
          <p:spPr bwMode="auto">
            <a:xfrm>
              <a:off x="6562752" y="2152950"/>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8" name="Picture 35">
              <a:extLst>
                <a:ext uri="{FF2B5EF4-FFF2-40B4-BE49-F238E27FC236}">
                  <a16:creationId xmlns:a16="http://schemas.microsoft.com/office/drawing/2014/main" id="{5901B9AD-CDA2-8A00-9AB1-B02F44BCD4A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3546" t="32399" r="33920" b="36298"/>
            <a:stretch/>
          </p:blipFill>
          <p:spPr bwMode="auto">
            <a:xfrm>
              <a:off x="5482299" y="2874348"/>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9" name="Picture 35">
              <a:extLst>
                <a:ext uri="{FF2B5EF4-FFF2-40B4-BE49-F238E27FC236}">
                  <a16:creationId xmlns:a16="http://schemas.microsoft.com/office/drawing/2014/main" id="{655063C8-1FAB-B5A0-76F5-543A054CECC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5164" t="34798" r="2302" b="33899"/>
            <a:stretch/>
          </p:blipFill>
          <p:spPr bwMode="auto">
            <a:xfrm>
              <a:off x="6537805" y="4053244"/>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0" name="Picture 35">
              <a:extLst>
                <a:ext uri="{FF2B5EF4-FFF2-40B4-BE49-F238E27FC236}">
                  <a16:creationId xmlns:a16="http://schemas.microsoft.com/office/drawing/2014/main" id="{74AE7A58-A051-E1DE-AF0F-FFE0FACC30D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62286" r="67466" b="6411"/>
            <a:stretch/>
          </p:blipFill>
          <p:spPr bwMode="auto">
            <a:xfrm>
              <a:off x="6613303" y="4518095"/>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1" name="Picture 35">
              <a:extLst>
                <a:ext uri="{FF2B5EF4-FFF2-40B4-BE49-F238E27FC236}">
                  <a16:creationId xmlns:a16="http://schemas.microsoft.com/office/drawing/2014/main" id="{9977BFA0-1679-33E6-785C-43EB39E61BB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3733" t="63556" r="33733" b="5141"/>
            <a:stretch/>
          </p:blipFill>
          <p:spPr bwMode="auto">
            <a:xfrm rot="5400000">
              <a:off x="5873337" y="4854995"/>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2" name="Picture 35">
              <a:extLst>
                <a:ext uri="{FF2B5EF4-FFF2-40B4-BE49-F238E27FC236}">
                  <a16:creationId xmlns:a16="http://schemas.microsoft.com/office/drawing/2014/main" id="{6F094080-1D42-91DD-8FCC-4B48846A741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4044" t="63133" r="3422" b="5564"/>
            <a:stretch/>
          </p:blipFill>
          <p:spPr bwMode="auto">
            <a:xfrm rot="5400000">
              <a:off x="5892253" y="5572991"/>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pic>
        <p:nvPicPr>
          <p:cNvPr id="26" name="Picture 25" descr="A picture containing timeline&#10;&#10;Description automatically generated">
            <a:extLst>
              <a:ext uri="{FF2B5EF4-FFF2-40B4-BE49-F238E27FC236}">
                <a16:creationId xmlns:a16="http://schemas.microsoft.com/office/drawing/2014/main" id="{FDC9F1B2-5395-52CB-096A-75520719472C}"/>
              </a:ext>
            </a:extLst>
          </p:cNvPr>
          <p:cNvPicPr>
            <a:picLocks noChangeAspect="1"/>
          </p:cNvPicPr>
          <p:nvPr/>
        </p:nvPicPr>
        <p:blipFill rotWithShape="1">
          <a:blip r:embed="rId8">
            <a:extLst>
              <a:ext uri="{28A0092B-C50C-407E-A947-70E740481C1C}">
                <a14:useLocalDpi xmlns:a14="http://schemas.microsoft.com/office/drawing/2010/main" val="0"/>
              </a:ext>
            </a:extLst>
          </a:blip>
          <a:srcRect r="49517" b="67620"/>
          <a:stretch/>
        </p:blipFill>
        <p:spPr>
          <a:xfrm rot="16200000">
            <a:off x="7439440" y="5762009"/>
            <a:ext cx="716059" cy="305056"/>
          </a:xfrm>
          <a:prstGeom prst="rect">
            <a:avLst/>
          </a:prstGeom>
        </p:spPr>
      </p:pic>
      <p:pic>
        <p:nvPicPr>
          <p:cNvPr id="27" name="Picture 26" descr="A picture containing timeline&#10;&#10;Description automatically generated">
            <a:extLst>
              <a:ext uri="{FF2B5EF4-FFF2-40B4-BE49-F238E27FC236}">
                <a16:creationId xmlns:a16="http://schemas.microsoft.com/office/drawing/2014/main" id="{FFE2384F-674B-40A2-D646-535C753009F5}"/>
              </a:ext>
            </a:extLst>
          </p:cNvPr>
          <p:cNvPicPr>
            <a:picLocks noChangeAspect="1"/>
          </p:cNvPicPr>
          <p:nvPr/>
        </p:nvPicPr>
        <p:blipFill rotWithShape="1">
          <a:blip r:embed="rId8">
            <a:extLst>
              <a:ext uri="{28A0092B-C50C-407E-A947-70E740481C1C}">
                <a14:useLocalDpi xmlns:a14="http://schemas.microsoft.com/office/drawing/2010/main" val="0"/>
              </a:ext>
            </a:extLst>
          </a:blip>
          <a:srcRect r="49517" b="67620"/>
          <a:stretch/>
        </p:blipFill>
        <p:spPr>
          <a:xfrm>
            <a:off x="9621930" y="390244"/>
            <a:ext cx="2492929" cy="1062038"/>
          </a:xfrm>
          <a:prstGeom prst="rect">
            <a:avLst/>
          </a:prstGeom>
        </p:spPr>
      </p:pic>
      <p:pic>
        <p:nvPicPr>
          <p:cNvPr id="28" name="Picture 27" descr="A picture containing timeline&#10;&#10;Description automatically generated">
            <a:extLst>
              <a:ext uri="{FF2B5EF4-FFF2-40B4-BE49-F238E27FC236}">
                <a16:creationId xmlns:a16="http://schemas.microsoft.com/office/drawing/2014/main" id="{05D83516-D9FD-F680-2A1E-1F2EA9449323}"/>
              </a:ext>
            </a:extLst>
          </p:cNvPr>
          <p:cNvPicPr>
            <a:picLocks noChangeAspect="1"/>
          </p:cNvPicPr>
          <p:nvPr/>
        </p:nvPicPr>
        <p:blipFill rotWithShape="1">
          <a:blip r:embed="rId8">
            <a:extLst>
              <a:ext uri="{28A0092B-C50C-407E-A947-70E740481C1C}">
                <a14:useLocalDpi xmlns:a14="http://schemas.microsoft.com/office/drawing/2010/main" val="0"/>
              </a:ext>
            </a:extLst>
          </a:blip>
          <a:srcRect l="-170" t="31215" r="49687" b="36405"/>
          <a:stretch/>
        </p:blipFill>
        <p:spPr>
          <a:xfrm>
            <a:off x="9607297" y="1420282"/>
            <a:ext cx="2492929" cy="1062038"/>
          </a:xfrm>
          <a:prstGeom prst="rect">
            <a:avLst/>
          </a:prstGeom>
        </p:spPr>
      </p:pic>
      <p:pic>
        <p:nvPicPr>
          <p:cNvPr id="29" name="Picture 28" descr="A picture containing timeline&#10;&#10;Description automatically generated">
            <a:extLst>
              <a:ext uri="{FF2B5EF4-FFF2-40B4-BE49-F238E27FC236}">
                <a16:creationId xmlns:a16="http://schemas.microsoft.com/office/drawing/2014/main" id="{1557A7F9-CAF3-61BD-F5C0-ACEC116DE60C}"/>
              </a:ext>
            </a:extLst>
          </p:cNvPr>
          <p:cNvPicPr>
            <a:picLocks noChangeAspect="1"/>
          </p:cNvPicPr>
          <p:nvPr/>
        </p:nvPicPr>
        <p:blipFill rotWithShape="1">
          <a:blip r:embed="rId8">
            <a:extLst>
              <a:ext uri="{28A0092B-C50C-407E-A947-70E740481C1C}">
                <a14:useLocalDpi xmlns:a14="http://schemas.microsoft.com/office/drawing/2010/main" val="0"/>
              </a:ext>
            </a:extLst>
          </a:blip>
          <a:srcRect l="-3627" t="30077" r="53144" b="37543"/>
          <a:stretch/>
        </p:blipFill>
        <p:spPr>
          <a:xfrm rot="16200000">
            <a:off x="7744463" y="5824170"/>
            <a:ext cx="716059" cy="305056"/>
          </a:xfrm>
          <a:prstGeom prst="rect">
            <a:avLst/>
          </a:prstGeom>
        </p:spPr>
      </p:pic>
      <p:pic>
        <p:nvPicPr>
          <p:cNvPr id="30" name="Picture 29" descr="A picture containing timeline&#10;&#10;Description automatically generated">
            <a:extLst>
              <a:ext uri="{FF2B5EF4-FFF2-40B4-BE49-F238E27FC236}">
                <a16:creationId xmlns:a16="http://schemas.microsoft.com/office/drawing/2014/main" id="{154A3BEF-946B-0E03-9D18-934D5676FC24}"/>
              </a:ext>
            </a:extLst>
          </p:cNvPr>
          <p:cNvPicPr>
            <a:picLocks noChangeAspect="1"/>
          </p:cNvPicPr>
          <p:nvPr/>
        </p:nvPicPr>
        <p:blipFill rotWithShape="1">
          <a:blip r:embed="rId8">
            <a:extLst>
              <a:ext uri="{28A0092B-C50C-407E-A947-70E740481C1C}">
                <a14:useLocalDpi xmlns:a14="http://schemas.microsoft.com/office/drawing/2010/main" val="0"/>
              </a:ext>
            </a:extLst>
          </a:blip>
          <a:srcRect l="83" t="62302" r="49434" b="5318"/>
          <a:stretch/>
        </p:blipFill>
        <p:spPr>
          <a:xfrm rot="16200000">
            <a:off x="7782160" y="5018079"/>
            <a:ext cx="716059" cy="305056"/>
          </a:xfrm>
          <a:prstGeom prst="rect">
            <a:avLst/>
          </a:prstGeom>
        </p:spPr>
      </p:pic>
      <p:pic>
        <p:nvPicPr>
          <p:cNvPr id="31" name="Picture 30" descr="A picture containing timeline&#10;&#10;Description automatically generated">
            <a:extLst>
              <a:ext uri="{FF2B5EF4-FFF2-40B4-BE49-F238E27FC236}">
                <a16:creationId xmlns:a16="http://schemas.microsoft.com/office/drawing/2014/main" id="{1223F273-D5D5-623D-4239-1E3639050C08}"/>
              </a:ext>
            </a:extLst>
          </p:cNvPr>
          <p:cNvPicPr>
            <a:picLocks noChangeAspect="1"/>
          </p:cNvPicPr>
          <p:nvPr/>
        </p:nvPicPr>
        <p:blipFill rotWithShape="1">
          <a:blip r:embed="rId8">
            <a:extLst>
              <a:ext uri="{28A0092B-C50C-407E-A947-70E740481C1C}">
                <a14:useLocalDpi xmlns:a14="http://schemas.microsoft.com/office/drawing/2010/main" val="0"/>
              </a:ext>
            </a:extLst>
          </a:blip>
          <a:srcRect l="274" t="63047" r="49243" b="4573"/>
          <a:stretch/>
        </p:blipFill>
        <p:spPr>
          <a:xfrm>
            <a:off x="9621930" y="2477002"/>
            <a:ext cx="2492929" cy="1062038"/>
          </a:xfrm>
          <a:prstGeom prst="rect">
            <a:avLst/>
          </a:prstGeom>
        </p:spPr>
      </p:pic>
      <p:pic>
        <p:nvPicPr>
          <p:cNvPr id="32" name="Picture 31" descr="A picture containing timeline&#10;&#10;Description automatically generated">
            <a:extLst>
              <a:ext uri="{FF2B5EF4-FFF2-40B4-BE49-F238E27FC236}">
                <a16:creationId xmlns:a16="http://schemas.microsoft.com/office/drawing/2014/main" id="{6D42D505-349E-F551-248C-F32BC10C710E}"/>
              </a:ext>
            </a:extLst>
          </p:cNvPr>
          <p:cNvPicPr>
            <a:picLocks noChangeAspect="1"/>
          </p:cNvPicPr>
          <p:nvPr/>
        </p:nvPicPr>
        <p:blipFill rotWithShape="1">
          <a:blip r:embed="rId8">
            <a:extLst>
              <a:ext uri="{28A0092B-C50C-407E-A947-70E740481C1C}">
                <a14:useLocalDpi xmlns:a14="http://schemas.microsoft.com/office/drawing/2010/main" val="0"/>
              </a:ext>
            </a:extLst>
          </a:blip>
          <a:srcRect l="49813" t="851" r="-296" b="66769"/>
          <a:stretch/>
        </p:blipFill>
        <p:spPr>
          <a:xfrm>
            <a:off x="9621930" y="3522092"/>
            <a:ext cx="2492929" cy="1062038"/>
          </a:xfrm>
          <a:prstGeom prst="rect">
            <a:avLst/>
          </a:prstGeom>
        </p:spPr>
      </p:pic>
      <p:pic>
        <p:nvPicPr>
          <p:cNvPr id="33" name="Picture 32" descr="A picture containing timeline&#10;&#10;Description automatically generated">
            <a:extLst>
              <a:ext uri="{FF2B5EF4-FFF2-40B4-BE49-F238E27FC236}">
                <a16:creationId xmlns:a16="http://schemas.microsoft.com/office/drawing/2014/main" id="{1C78B5A9-E290-A452-D643-7D701637239A}"/>
              </a:ext>
            </a:extLst>
          </p:cNvPr>
          <p:cNvPicPr>
            <a:picLocks noChangeAspect="1"/>
          </p:cNvPicPr>
          <p:nvPr/>
        </p:nvPicPr>
        <p:blipFill rotWithShape="1">
          <a:blip r:embed="rId8">
            <a:extLst>
              <a:ext uri="{28A0092B-C50C-407E-A947-70E740481C1C}">
                <a14:useLocalDpi xmlns:a14="http://schemas.microsoft.com/office/drawing/2010/main" val="0"/>
              </a:ext>
            </a:extLst>
          </a:blip>
          <a:srcRect l="49517" t="539" b="67081"/>
          <a:stretch/>
        </p:blipFill>
        <p:spPr>
          <a:xfrm>
            <a:off x="7078626" y="4626437"/>
            <a:ext cx="716059" cy="305056"/>
          </a:xfrm>
          <a:prstGeom prst="rect">
            <a:avLst/>
          </a:prstGeom>
        </p:spPr>
      </p:pic>
      <p:pic>
        <p:nvPicPr>
          <p:cNvPr id="34" name="Picture 33" descr="A picture containing timeline&#10;&#10;Description automatically generated">
            <a:extLst>
              <a:ext uri="{FF2B5EF4-FFF2-40B4-BE49-F238E27FC236}">
                <a16:creationId xmlns:a16="http://schemas.microsoft.com/office/drawing/2014/main" id="{FA2849EC-2E3F-13BD-AA73-F3596D446975}"/>
              </a:ext>
            </a:extLst>
          </p:cNvPr>
          <p:cNvPicPr>
            <a:picLocks noChangeAspect="1"/>
          </p:cNvPicPr>
          <p:nvPr/>
        </p:nvPicPr>
        <p:blipFill rotWithShape="1">
          <a:blip r:embed="rId8">
            <a:extLst>
              <a:ext uri="{28A0092B-C50C-407E-A947-70E740481C1C}">
                <a14:useLocalDpi xmlns:a14="http://schemas.microsoft.com/office/drawing/2010/main" val="0"/>
              </a:ext>
            </a:extLst>
          </a:blip>
          <a:srcRect l="49083" t="31256" r="434" b="36364"/>
          <a:stretch/>
        </p:blipFill>
        <p:spPr>
          <a:xfrm>
            <a:off x="9585880" y="4578812"/>
            <a:ext cx="2492929" cy="1062038"/>
          </a:xfrm>
          <a:prstGeom prst="rect">
            <a:avLst/>
          </a:prstGeom>
        </p:spPr>
      </p:pic>
      <p:pic>
        <p:nvPicPr>
          <p:cNvPr id="35" name="Picture 34" descr="A picture containing timeline&#10;&#10;Description automatically generated">
            <a:extLst>
              <a:ext uri="{FF2B5EF4-FFF2-40B4-BE49-F238E27FC236}">
                <a16:creationId xmlns:a16="http://schemas.microsoft.com/office/drawing/2014/main" id="{0C3F0A76-FD0E-DB56-B3FE-EA3F71DBBCBC}"/>
              </a:ext>
            </a:extLst>
          </p:cNvPr>
          <p:cNvPicPr>
            <a:picLocks noChangeAspect="1"/>
          </p:cNvPicPr>
          <p:nvPr/>
        </p:nvPicPr>
        <p:blipFill rotWithShape="1">
          <a:blip r:embed="rId8">
            <a:extLst>
              <a:ext uri="{28A0092B-C50C-407E-A947-70E740481C1C}">
                <a14:useLocalDpi xmlns:a14="http://schemas.microsoft.com/office/drawing/2010/main" val="0"/>
              </a:ext>
            </a:extLst>
          </a:blip>
          <a:srcRect l="49871" t="32948" r="-354" b="34672"/>
          <a:stretch/>
        </p:blipFill>
        <p:spPr>
          <a:xfrm>
            <a:off x="7078626" y="4273756"/>
            <a:ext cx="716059" cy="305056"/>
          </a:xfrm>
          <a:prstGeom prst="rect">
            <a:avLst/>
          </a:prstGeom>
        </p:spPr>
      </p:pic>
      <p:pic>
        <p:nvPicPr>
          <p:cNvPr id="36" name="Picture 35" descr="A picture containing timeline&#10;&#10;Description automatically generated">
            <a:extLst>
              <a:ext uri="{FF2B5EF4-FFF2-40B4-BE49-F238E27FC236}">
                <a16:creationId xmlns:a16="http://schemas.microsoft.com/office/drawing/2014/main" id="{17B421AB-CC83-3269-3C3E-F625DCB359CA}"/>
              </a:ext>
            </a:extLst>
          </p:cNvPr>
          <p:cNvPicPr>
            <a:picLocks noChangeAspect="1"/>
          </p:cNvPicPr>
          <p:nvPr/>
        </p:nvPicPr>
        <p:blipFill rotWithShape="1">
          <a:blip r:embed="rId8">
            <a:extLst>
              <a:ext uri="{28A0092B-C50C-407E-A947-70E740481C1C}">
                <a14:useLocalDpi xmlns:a14="http://schemas.microsoft.com/office/drawing/2010/main" val="0"/>
              </a:ext>
            </a:extLst>
          </a:blip>
          <a:srcRect l="50000" t="61183" r="-483" b="6437"/>
          <a:stretch/>
        </p:blipFill>
        <p:spPr>
          <a:xfrm>
            <a:off x="9549830" y="5640850"/>
            <a:ext cx="2492929" cy="1062038"/>
          </a:xfrm>
          <a:prstGeom prst="rect">
            <a:avLst/>
          </a:prstGeom>
        </p:spPr>
      </p:pic>
      <p:pic>
        <p:nvPicPr>
          <p:cNvPr id="37" name="Picture 36" descr="A picture containing timeline&#10;&#10;Description automatically generated">
            <a:extLst>
              <a:ext uri="{FF2B5EF4-FFF2-40B4-BE49-F238E27FC236}">
                <a16:creationId xmlns:a16="http://schemas.microsoft.com/office/drawing/2014/main" id="{C07C5E41-431F-FE16-88E1-B199C485C37A}"/>
              </a:ext>
            </a:extLst>
          </p:cNvPr>
          <p:cNvPicPr>
            <a:picLocks noChangeAspect="1"/>
          </p:cNvPicPr>
          <p:nvPr/>
        </p:nvPicPr>
        <p:blipFill rotWithShape="1">
          <a:blip r:embed="rId8">
            <a:extLst>
              <a:ext uri="{28A0092B-C50C-407E-A947-70E740481C1C}">
                <a14:useLocalDpi xmlns:a14="http://schemas.microsoft.com/office/drawing/2010/main" val="0"/>
              </a:ext>
            </a:extLst>
          </a:blip>
          <a:srcRect l="50490" t="62183" r="-973" b="5437"/>
          <a:stretch/>
        </p:blipFill>
        <p:spPr>
          <a:xfrm>
            <a:off x="8161039" y="3547883"/>
            <a:ext cx="716059" cy="305056"/>
          </a:xfrm>
          <a:prstGeom prst="rect">
            <a:avLst/>
          </a:prstGeom>
        </p:spPr>
      </p:pic>
    </p:spTree>
    <p:extLst>
      <p:ext uri="{BB962C8B-B14F-4D97-AF65-F5344CB8AC3E}">
        <p14:creationId xmlns:p14="http://schemas.microsoft.com/office/powerpoint/2010/main" val="342041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4"/>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447773" y="291816"/>
            <a:ext cx="7181192" cy="839350"/>
          </a:xfrm>
        </p:spPr>
        <p:txBody>
          <a:bodyPr>
            <a:normAutofit/>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Play the game</a:t>
            </a:r>
          </a:p>
        </p:txBody>
      </p:sp>
      <p:sp>
        <p:nvSpPr>
          <p:cNvPr id="10" name="TextBox 9">
            <a:extLst>
              <a:ext uri="{FF2B5EF4-FFF2-40B4-BE49-F238E27FC236}">
                <a16:creationId xmlns:a16="http://schemas.microsoft.com/office/drawing/2014/main" id="{0B124089-5590-420A-ACB3-540F184299B1}"/>
              </a:ext>
            </a:extLst>
          </p:cNvPr>
          <p:cNvSpPr txBox="1"/>
          <p:nvPr/>
        </p:nvSpPr>
        <p:spPr>
          <a:xfrm>
            <a:off x="334779" y="1131166"/>
            <a:ext cx="3797069" cy="28623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defRPr/>
            </a:pPr>
            <a:r>
              <a:rPr lang="en-US" b="1" dirty="0">
                <a:solidFill>
                  <a:prstClr val="black"/>
                </a:solidFill>
              </a:rPr>
              <a:t>DIRECTIONS</a:t>
            </a:r>
          </a:p>
          <a:p>
            <a:pPr marL="342900" lvl="0" indent="-342900">
              <a:buFont typeface="+mj-lt"/>
              <a:buAutoNum type="arabicPeriod"/>
              <a:defRPr/>
            </a:pPr>
            <a:r>
              <a:rPr lang="en-US" dirty="0">
                <a:solidFill>
                  <a:prstClr val="black"/>
                </a:solidFill>
              </a:rPr>
              <a:t>All players: choose a game piece and place it on the start square.</a:t>
            </a:r>
          </a:p>
          <a:p>
            <a:pPr marL="342900" lvl="0" indent="-342900">
              <a:buFont typeface="+mj-lt"/>
              <a:buAutoNum type="arabicPeriod"/>
              <a:defRPr/>
            </a:pPr>
            <a:r>
              <a:rPr lang="en-US" dirty="0">
                <a:solidFill>
                  <a:prstClr val="black"/>
                </a:solidFill>
              </a:rPr>
              <a:t>Place the Announcement Cards in a pile, picture side up.</a:t>
            </a:r>
          </a:p>
          <a:p>
            <a:pPr marL="342900" lvl="0" indent="-342900">
              <a:buFont typeface="+mj-lt"/>
              <a:buAutoNum type="arabicPeriod"/>
              <a:defRPr/>
            </a:pPr>
            <a:r>
              <a:rPr lang="en-US" dirty="0">
                <a:solidFill>
                  <a:prstClr val="black"/>
                </a:solidFill>
              </a:rPr>
              <a:t>On your turn, spin the spinner</a:t>
            </a:r>
          </a:p>
          <a:p>
            <a:pPr marL="342900" lvl="0" indent="-342900">
              <a:buFont typeface="+mj-lt"/>
              <a:buAutoNum type="arabicPeriod"/>
              <a:defRPr/>
            </a:pPr>
            <a:r>
              <a:rPr lang="en-US" dirty="0">
                <a:solidFill>
                  <a:prstClr val="black"/>
                </a:solidFill>
              </a:rPr>
              <a:t>Go that many spaces.</a:t>
            </a:r>
          </a:p>
          <a:p>
            <a:pPr marL="342900" lvl="0" indent="-342900">
              <a:buFont typeface="+mj-lt"/>
              <a:buAutoNum type="arabicPeriod"/>
              <a:defRPr/>
            </a:pPr>
            <a:r>
              <a:rPr lang="en-US" dirty="0">
                <a:solidFill>
                  <a:prstClr val="black"/>
                </a:solidFill>
              </a:rPr>
              <a:t>Follow the directions on the space you land on, if there are any.</a:t>
            </a:r>
          </a:p>
          <a:p>
            <a:pPr marL="342900" lvl="0" indent="-342900">
              <a:buFont typeface="+mj-lt"/>
              <a:buAutoNum type="arabicPeriod"/>
              <a:defRPr/>
            </a:pPr>
            <a:endParaRPr lang="en-US" dirty="0">
              <a:solidFill>
                <a:prstClr val="black"/>
              </a:solidFill>
            </a:endParaRPr>
          </a:p>
        </p:txBody>
      </p:sp>
      <p:grpSp>
        <p:nvGrpSpPr>
          <p:cNvPr id="8" name="Group 7">
            <a:extLst>
              <a:ext uri="{FF2B5EF4-FFF2-40B4-BE49-F238E27FC236}">
                <a16:creationId xmlns:a16="http://schemas.microsoft.com/office/drawing/2014/main" id="{4F55A3A9-3AC3-1E79-9D0F-58E4C433EE59}"/>
              </a:ext>
            </a:extLst>
          </p:cNvPr>
          <p:cNvGrpSpPr/>
          <p:nvPr/>
        </p:nvGrpSpPr>
        <p:grpSpPr>
          <a:xfrm>
            <a:off x="4353126" y="489624"/>
            <a:ext cx="5168927" cy="5878752"/>
            <a:chOff x="5044501" y="291816"/>
            <a:chExt cx="5168927" cy="5878752"/>
          </a:xfrm>
        </p:grpSpPr>
        <p:grpSp>
          <p:nvGrpSpPr>
            <p:cNvPr id="3" name="Group 2">
              <a:extLst>
                <a:ext uri="{FF2B5EF4-FFF2-40B4-BE49-F238E27FC236}">
                  <a16:creationId xmlns:a16="http://schemas.microsoft.com/office/drawing/2014/main" id="{CEC72834-1D7A-CAD0-3558-BB44DABDF2BC}"/>
                </a:ext>
              </a:extLst>
            </p:cNvPr>
            <p:cNvGrpSpPr>
              <a:grpSpLocks/>
            </p:cNvGrpSpPr>
            <p:nvPr/>
          </p:nvGrpSpPr>
          <p:grpSpPr bwMode="auto">
            <a:xfrm>
              <a:off x="5044501" y="291816"/>
              <a:ext cx="5168927" cy="5878752"/>
              <a:chOff x="110239987" y="105556050"/>
              <a:chExt cx="3364688" cy="4267200"/>
            </a:xfrm>
          </p:grpSpPr>
          <p:pic>
            <p:nvPicPr>
              <p:cNvPr id="1027" name="Picture 3" descr="Open File Folder Stock Photos, Pictures &amp; Royalty-Free Images - iStock">
                <a:extLst>
                  <a:ext uri="{FF2B5EF4-FFF2-40B4-BE49-F238E27FC236}">
                    <a16:creationId xmlns:a16="http://schemas.microsoft.com/office/drawing/2014/main" id="{35113D40-8972-E182-D94D-F55FAB8AD0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259037" y="105556050"/>
                <a:ext cx="3345638"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28" name="Picture 4" descr="Open File Folder Stock Photos, Pictures &amp; Royalty-Free Images - iStock">
                <a:extLst>
                  <a:ext uri="{FF2B5EF4-FFF2-40B4-BE49-F238E27FC236}">
                    <a16:creationId xmlns:a16="http://schemas.microsoft.com/office/drawing/2014/main" id="{9BBA34C4-5671-739D-46C9-67CA1222C029}"/>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0239987" y="107642025"/>
                <a:ext cx="3345638"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grpSp>
        <p:pic>
          <p:nvPicPr>
            <p:cNvPr id="1030" name="Picture 6">
              <a:extLst>
                <a:ext uri="{FF2B5EF4-FFF2-40B4-BE49-F238E27FC236}">
                  <a16:creationId xmlns:a16="http://schemas.microsoft.com/office/drawing/2014/main" id="{F94E9A29-7F9E-D086-0B16-B60CAB9751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3837" y="3296357"/>
              <a:ext cx="2055004" cy="263682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1" name="Picture 7">
              <a:extLst>
                <a:ext uri="{FF2B5EF4-FFF2-40B4-BE49-F238E27FC236}">
                  <a16:creationId xmlns:a16="http://schemas.microsoft.com/office/drawing/2014/main" id="{7D0A4672-3875-BF60-B7C7-7A5CAB0A40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3851" y="3296357"/>
              <a:ext cx="2055002" cy="263682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2" name="Picture 8">
              <a:extLst>
                <a:ext uri="{FF2B5EF4-FFF2-40B4-BE49-F238E27FC236}">
                  <a16:creationId xmlns:a16="http://schemas.microsoft.com/office/drawing/2014/main" id="{5620B60E-25BA-4493-7082-6505CCD4AF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924" y="529200"/>
              <a:ext cx="2124821" cy="279508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4" name="Picture 13">
              <a:extLst>
                <a:ext uri="{FF2B5EF4-FFF2-40B4-BE49-F238E27FC236}">
                  <a16:creationId xmlns:a16="http://schemas.microsoft.com/office/drawing/2014/main" id="{4D28E99C-DDFF-87DC-D937-8D7F4A3A600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67466" b="68697"/>
            <a:stretch/>
          </p:blipFill>
          <p:spPr bwMode="auto">
            <a:xfrm>
              <a:off x="5369633" y="1028206"/>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5" name="Picture 35">
              <a:extLst>
                <a:ext uri="{FF2B5EF4-FFF2-40B4-BE49-F238E27FC236}">
                  <a16:creationId xmlns:a16="http://schemas.microsoft.com/office/drawing/2014/main" id="{F840EB03-45AD-A498-3CC2-AD7A125ED9C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3546" r="33920" b="68697"/>
            <a:stretch/>
          </p:blipFill>
          <p:spPr bwMode="auto">
            <a:xfrm>
              <a:off x="5452165" y="3341232"/>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6" name="Picture 35">
              <a:extLst>
                <a:ext uri="{FF2B5EF4-FFF2-40B4-BE49-F238E27FC236}">
                  <a16:creationId xmlns:a16="http://schemas.microsoft.com/office/drawing/2014/main" id="{E67155E9-6B91-5158-464D-1685FF5E209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5164" r="2302" b="68697"/>
            <a:stretch/>
          </p:blipFill>
          <p:spPr bwMode="auto">
            <a:xfrm>
              <a:off x="6562751" y="1794309"/>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7" name="Picture 35">
              <a:extLst>
                <a:ext uri="{FF2B5EF4-FFF2-40B4-BE49-F238E27FC236}">
                  <a16:creationId xmlns:a16="http://schemas.microsoft.com/office/drawing/2014/main" id="{8BB922AB-73CC-7A9E-C82B-1EDB5F7E81D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74" t="30589" r="67840" b="38108"/>
            <a:stretch/>
          </p:blipFill>
          <p:spPr bwMode="auto">
            <a:xfrm>
              <a:off x="6562752" y="2152950"/>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8" name="Picture 35">
              <a:extLst>
                <a:ext uri="{FF2B5EF4-FFF2-40B4-BE49-F238E27FC236}">
                  <a16:creationId xmlns:a16="http://schemas.microsoft.com/office/drawing/2014/main" id="{5901B9AD-CDA2-8A00-9AB1-B02F44BCD4A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3546" t="32399" r="33920" b="36298"/>
            <a:stretch/>
          </p:blipFill>
          <p:spPr bwMode="auto">
            <a:xfrm>
              <a:off x="5482299" y="2874348"/>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9" name="Picture 35">
              <a:extLst>
                <a:ext uri="{FF2B5EF4-FFF2-40B4-BE49-F238E27FC236}">
                  <a16:creationId xmlns:a16="http://schemas.microsoft.com/office/drawing/2014/main" id="{655063C8-1FAB-B5A0-76F5-543A054CECC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5164" t="34798" r="2302" b="33899"/>
            <a:stretch/>
          </p:blipFill>
          <p:spPr bwMode="auto">
            <a:xfrm>
              <a:off x="6537805" y="4053244"/>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0" name="Picture 35">
              <a:extLst>
                <a:ext uri="{FF2B5EF4-FFF2-40B4-BE49-F238E27FC236}">
                  <a16:creationId xmlns:a16="http://schemas.microsoft.com/office/drawing/2014/main" id="{74AE7A58-A051-E1DE-AF0F-FFE0FACC30D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62286" r="67466" b="6411"/>
            <a:stretch/>
          </p:blipFill>
          <p:spPr bwMode="auto">
            <a:xfrm>
              <a:off x="6613303" y="4518095"/>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1" name="Picture 35">
              <a:extLst>
                <a:ext uri="{FF2B5EF4-FFF2-40B4-BE49-F238E27FC236}">
                  <a16:creationId xmlns:a16="http://schemas.microsoft.com/office/drawing/2014/main" id="{9977BFA0-1679-33E6-785C-43EB39E61BB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3733" t="63556" r="33733" b="5141"/>
            <a:stretch/>
          </p:blipFill>
          <p:spPr bwMode="auto">
            <a:xfrm rot="5400000">
              <a:off x="5873337" y="4854995"/>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2" name="Picture 35">
              <a:extLst>
                <a:ext uri="{FF2B5EF4-FFF2-40B4-BE49-F238E27FC236}">
                  <a16:creationId xmlns:a16="http://schemas.microsoft.com/office/drawing/2014/main" id="{6F094080-1D42-91DD-8FCC-4B48846A741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4044" t="63133" r="3422" b="5564"/>
            <a:stretch/>
          </p:blipFill>
          <p:spPr bwMode="auto">
            <a:xfrm rot="5400000">
              <a:off x="5892253" y="5572991"/>
              <a:ext cx="707451" cy="29995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pic>
        <p:nvPicPr>
          <p:cNvPr id="26" name="Picture 25" descr="A picture containing timeline&#10;&#10;Description automatically generated">
            <a:extLst>
              <a:ext uri="{FF2B5EF4-FFF2-40B4-BE49-F238E27FC236}">
                <a16:creationId xmlns:a16="http://schemas.microsoft.com/office/drawing/2014/main" id="{FDC9F1B2-5395-52CB-096A-75520719472C}"/>
              </a:ext>
            </a:extLst>
          </p:cNvPr>
          <p:cNvPicPr>
            <a:picLocks noChangeAspect="1"/>
          </p:cNvPicPr>
          <p:nvPr/>
        </p:nvPicPr>
        <p:blipFill rotWithShape="1">
          <a:blip r:embed="rId8">
            <a:extLst>
              <a:ext uri="{28A0092B-C50C-407E-A947-70E740481C1C}">
                <a14:useLocalDpi xmlns:a14="http://schemas.microsoft.com/office/drawing/2010/main" val="0"/>
              </a:ext>
            </a:extLst>
          </a:blip>
          <a:srcRect r="49517" b="67620"/>
          <a:stretch/>
        </p:blipFill>
        <p:spPr>
          <a:xfrm rot="16200000">
            <a:off x="7439440" y="5762009"/>
            <a:ext cx="716059" cy="305056"/>
          </a:xfrm>
          <a:prstGeom prst="rect">
            <a:avLst/>
          </a:prstGeom>
        </p:spPr>
      </p:pic>
      <p:pic>
        <p:nvPicPr>
          <p:cNvPr id="29" name="Picture 28" descr="A picture containing timeline&#10;&#10;Description automatically generated">
            <a:extLst>
              <a:ext uri="{FF2B5EF4-FFF2-40B4-BE49-F238E27FC236}">
                <a16:creationId xmlns:a16="http://schemas.microsoft.com/office/drawing/2014/main" id="{1557A7F9-CAF3-61BD-F5C0-ACEC116DE60C}"/>
              </a:ext>
            </a:extLst>
          </p:cNvPr>
          <p:cNvPicPr>
            <a:picLocks noChangeAspect="1"/>
          </p:cNvPicPr>
          <p:nvPr/>
        </p:nvPicPr>
        <p:blipFill rotWithShape="1">
          <a:blip r:embed="rId8">
            <a:extLst>
              <a:ext uri="{28A0092B-C50C-407E-A947-70E740481C1C}">
                <a14:useLocalDpi xmlns:a14="http://schemas.microsoft.com/office/drawing/2010/main" val="0"/>
              </a:ext>
            </a:extLst>
          </a:blip>
          <a:srcRect l="-3627" t="30077" r="53144" b="37543"/>
          <a:stretch/>
        </p:blipFill>
        <p:spPr>
          <a:xfrm rot="16200000">
            <a:off x="7744463" y="5824170"/>
            <a:ext cx="716059" cy="305056"/>
          </a:xfrm>
          <a:prstGeom prst="rect">
            <a:avLst/>
          </a:prstGeom>
        </p:spPr>
      </p:pic>
      <p:pic>
        <p:nvPicPr>
          <p:cNvPr id="30" name="Picture 29" descr="A picture containing timeline&#10;&#10;Description automatically generated">
            <a:extLst>
              <a:ext uri="{FF2B5EF4-FFF2-40B4-BE49-F238E27FC236}">
                <a16:creationId xmlns:a16="http://schemas.microsoft.com/office/drawing/2014/main" id="{154A3BEF-946B-0E03-9D18-934D5676FC24}"/>
              </a:ext>
            </a:extLst>
          </p:cNvPr>
          <p:cNvPicPr>
            <a:picLocks noChangeAspect="1"/>
          </p:cNvPicPr>
          <p:nvPr/>
        </p:nvPicPr>
        <p:blipFill rotWithShape="1">
          <a:blip r:embed="rId8">
            <a:extLst>
              <a:ext uri="{28A0092B-C50C-407E-A947-70E740481C1C}">
                <a14:useLocalDpi xmlns:a14="http://schemas.microsoft.com/office/drawing/2010/main" val="0"/>
              </a:ext>
            </a:extLst>
          </a:blip>
          <a:srcRect l="83" t="62302" r="49434" b="5318"/>
          <a:stretch/>
        </p:blipFill>
        <p:spPr>
          <a:xfrm rot="16200000">
            <a:off x="7782160" y="5018079"/>
            <a:ext cx="716059" cy="305056"/>
          </a:xfrm>
          <a:prstGeom prst="rect">
            <a:avLst/>
          </a:prstGeom>
        </p:spPr>
      </p:pic>
      <p:pic>
        <p:nvPicPr>
          <p:cNvPr id="33" name="Picture 32" descr="A picture containing timeline&#10;&#10;Description automatically generated">
            <a:extLst>
              <a:ext uri="{FF2B5EF4-FFF2-40B4-BE49-F238E27FC236}">
                <a16:creationId xmlns:a16="http://schemas.microsoft.com/office/drawing/2014/main" id="{1C78B5A9-E290-A452-D643-7D701637239A}"/>
              </a:ext>
            </a:extLst>
          </p:cNvPr>
          <p:cNvPicPr>
            <a:picLocks noChangeAspect="1"/>
          </p:cNvPicPr>
          <p:nvPr/>
        </p:nvPicPr>
        <p:blipFill rotWithShape="1">
          <a:blip r:embed="rId8">
            <a:extLst>
              <a:ext uri="{28A0092B-C50C-407E-A947-70E740481C1C}">
                <a14:useLocalDpi xmlns:a14="http://schemas.microsoft.com/office/drawing/2010/main" val="0"/>
              </a:ext>
            </a:extLst>
          </a:blip>
          <a:srcRect l="49517" t="539" b="67081"/>
          <a:stretch/>
        </p:blipFill>
        <p:spPr>
          <a:xfrm>
            <a:off x="7078626" y="4626437"/>
            <a:ext cx="716059" cy="305056"/>
          </a:xfrm>
          <a:prstGeom prst="rect">
            <a:avLst/>
          </a:prstGeom>
        </p:spPr>
      </p:pic>
      <p:pic>
        <p:nvPicPr>
          <p:cNvPr id="35" name="Picture 34" descr="A picture containing timeline&#10;&#10;Description automatically generated">
            <a:extLst>
              <a:ext uri="{FF2B5EF4-FFF2-40B4-BE49-F238E27FC236}">
                <a16:creationId xmlns:a16="http://schemas.microsoft.com/office/drawing/2014/main" id="{0C3F0A76-FD0E-DB56-B3FE-EA3F71DBBCBC}"/>
              </a:ext>
            </a:extLst>
          </p:cNvPr>
          <p:cNvPicPr>
            <a:picLocks noChangeAspect="1"/>
          </p:cNvPicPr>
          <p:nvPr/>
        </p:nvPicPr>
        <p:blipFill rotWithShape="1">
          <a:blip r:embed="rId8">
            <a:extLst>
              <a:ext uri="{28A0092B-C50C-407E-A947-70E740481C1C}">
                <a14:useLocalDpi xmlns:a14="http://schemas.microsoft.com/office/drawing/2010/main" val="0"/>
              </a:ext>
            </a:extLst>
          </a:blip>
          <a:srcRect l="49871" t="32948" r="-354" b="34672"/>
          <a:stretch/>
        </p:blipFill>
        <p:spPr>
          <a:xfrm>
            <a:off x="7078626" y="4273756"/>
            <a:ext cx="716059" cy="305056"/>
          </a:xfrm>
          <a:prstGeom prst="rect">
            <a:avLst/>
          </a:prstGeom>
        </p:spPr>
      </p:pic>
      <p:pic>
        <p:nvPicPr>
          <p:cNvPr id="37" name="Picture 36" descr="A picture containing timeline&#10;&#10;Description automatically generated">
            <a:extLst>
              <a:ext uri="{FF2B5EF4-FFF2-40B4-BE49-F238E27FC236}">
                <a16:creationId xmlns:a16="http://schemas.microsoft.com/office/drawing/2014/main" id="{C07C5E41-431F-FE16-88E1-B199C485C37A}"/>
              </a:ext>
            </a:extLst>
          </p:cNvPr>
          <p:cNvPicPr>
            <a:picLocks noChangeAspect="1"/>
          </p:cNvPicPr>
          <p:nvPr/>
        </p:nvPicPr>
        <p:blipFill rotWithShape="1">
          <a:blip r:embed="rId8">
            <a:extLst>
              <a:ext uri="{28A0092B-C50C-407E-A947-70E740481C1C}">
                <a14:useLocalDpi xmlns:a14="http://schemas.microsoft.com/office/drawing/2010/main" val="0"/>
              </a:ext>
            </a:extLst>
          </a:blip>
          <a:srcRect l="50490" t="62183" r="-973" b="5437"/>
          <a:stretch/>
        </p:blipFill>
        <p:spPr>
          <a:xfrm>
            <a:off x="8161039" y="3547883"/>
            <a:ext cx="716059" cy="305056"/>
          </a:xfrm>
          <a:prstGeom prst="rect">
            <a:avLst/>
          </a:prstGeom>
        </p:spPr>
      </p:pic>
      <p:pic>
        <p:nvPicPr>
          <p:cNvPr id="3074" name="Picture 2">
            <a:extLst>
              <a:ext uri="{FF2B5EF4-FFF2-40B4-BE49-F238E27FC236}">
                <a16:creationId xmlns:a16="http://schemas.microsoft.com/office/drawing/2014/main" id="{6B18A84E-9D90-C0A4-DA87-2AD8FD6F84B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40588" b="54578"/>
          <a:stretch/>
        </p:blipFill>
        <p:spPr bwMode="auto">
          <a:xfrm>
            <a:off x="9992372" y="2419744"/>
            <a:ext cx="1147698" cy="112813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3075" name="Picture 3">
            <a:extLst>
              <a:ext uri="{FF2B5EF4-FFF2-40B4-BE49-F238E27FC236}">
                <a16:creationId xmlns:a16="http://schemas.microsoft.com/office/drawing/2014/main" id="{257FCCAB-D7A2-8E39-C363-1D2539649053}"/>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5661" t="75643" r="59664" b="4845"/>
          <a:stretch/>
        </p:blipFill>
        <p:spPr bwMode="auto">
          <a:xfrm>
            <a:off x="4937295" y="602925"/>
            <a:ext cx="207354" cy="35447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nvGrpSpPr>
          <p:cNvPr id="23" name="Group 22">
            <a:extLst>
              <a:ext uri="{FF2B5EF4-FFF2-40B4-BE49-F238E27FC236}">
                <a16:creationId xmlns:a16="http://schemas.microsoft.com/office/drawing/2014/main" id="{C7536BC0-3A93-5C6C-28FD-BAB8C128F93B}"/>
              </a:ext>
            </a:extLst>
          </p:cNvPr>
          <p:cNvGrpSpPr/>
          <p:nvPr/>
        </p:nvGrpSpPr>
        <p:grpSpPr>
          <a:xfrm rot="5400000">
            <a:off x="10157042" y="4299062"/>
            <a:ext cx="818358" cy="833682"/>
            <a:chOff x="9977577" y="4273756"/>
            <a:chExt cx="818358" cy="833682"/>
          </a:xfrm>
        </p:grpSpPr>
        <p:pic>
          <p:nvPicPr>
            <p:cNvPr id="3082" name="Picture 10">
              <a:extLst>
                <a:ext uri="{FF2B5EF4-FFF2-40B4-BE49-F238E27FC236}">
                  <a16:creationId xmlns:a16="http://schemas.microsoft.com/office/drawing/2014/main" id="{F0FF3CF7-7D2A-8455-5172-90EE4F2A167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86783" y="4273756"/>
              <a:ext cx="750911" cy="77457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2" name="Picture 10">
              <a:extLst>
                <a:ext uri="{FF2B5EF4-FFF2-40B4-BE49-F238E27FC236}">
                  <a16:creationId xmlns:a16="http://schemas.microsoft.com/office/drawing/2014/main" id="{42F015DC-8748-93BE-9B79-C0727037D93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045024" y="4328618"/>
              <a:ext cx="750911" cy="77457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3" name="Picture 10">
              <a:extLst>
                <a:ext uri="{FF2B5EF4-FFF2-40B4-BE49-F238E27FC236}">
                  <a16:creationId xmlns:a16="http://schemas.microsoft.com/office/drawing/2014/main" id="{28B26D94-8581-98B8-8304-74E6D645ACE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77577" y="4332868"/>
              <a:ext cx="750911" cy="77457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grpSp>
        <p:nvGrpSpPr>
          <p:cNvPr id="7" name="Group 6">
            <a:extLst>
              <a:ext uri="{FF2B5EF4-FFF2-40B4-BE49-F238E27FC236}">
                <a16:creationId xmlns:a16="http://schemas.microsoft.com/office/drawing/2014/main" id="{4D5F403F-C68B-8F29-BBEB-466EFA76856D}"/>
              </a:ext>
            </a:extLst>
          </p:cNvPr>
          <p:cNvGrpSpPr/>
          <p:nvPr/>
        </p:nvGrpSpPr>
        <p:grpSpPr>
          <a:xfrm>
            <a:off x="10208492" y="2821585"/>
            <a:ext cx="775107" cy="324456"/>
            <a:chOff x="9791114" y="1841969"/>
            <a:chExt cx="775107" cy="324456"/>
          </a:xfrm>
        </p:grpSpPr>
        <p:sp>
          <p:nvSpPr>
            <p:cNvPr id="4" name="Arrow: Left 3">
              <a:extLst>
                <a:ext uri="{FF2B5EF4-FFF2-40B4-BE49-F238E27FC236}">
                  <a16:creationId xmlns:a16="http://schemas.microsoft.com/office/drawing/2014/main" id="{A74A553C-5567-A799-7A7B-CE79834F8620}"/>
                </a:ext>
              </a:extLst>
            </p:cNvPr>
            <p:cNvSpPr/>
            <p:nvPr/>
          </p:nvSpPr>
          <p:spPr>
            <a:xfrm>
              <a:off x="9791114" y="1842868"/>
              <a:ext cx="417378" cy="323557"/>
            </a:xfrm>
            <a:prstGeom prst="lef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Left 5">
              <a:extLst>
                <a:ext uri="{FF2B5EF4-FFF2-40B4-BE49-F238E27FC236}">
                  <a16:creationId xmlns:a16="http://schemas.microsoft.com/office/drawing/2014/main" id="{94786157-BB57-7E3F-40FE-C634EC7C76B0}"/>
                </a:ext>
              </a:extLst>
            </p:cNvPr>
            <p:cNvSpPr/>
            <p:nvPr/>
          </p:nvSpPr>
          <p:spPr>
            <a:xfrm flipH="1">
              <a:off x="10148843" y="1841969"/>
              <a:ext cx="417378" cy="32355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4040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path" presetSubtype="0" accel="50000" decel="50000" fill="hold" nodeType="afterEffect">
                                  <p:stCondLst>
                                    <p:cond delay="1500"/>
                                  </p:stCondLst>
                                  <p:childTnLst>
                                    <p:animMotion origin="layout" path="M -1.45833E-6 2.59259E-6 L -1.45833E-6 0.07014 C -1.45833E-6 0.10162 0.0099 0.14051 0.01797 0.14051 L 0.03594 0.14051 " pathEditMode="relative" rAng="0" ptsTypes="AAAA">
                                      <p:cBhvr>
                                        <p:cTn id="6" dur="2000" fill="hold"/>
                                        <p:tgtEl>
                                          <p:spTgt spid="3075"/>
                                        </p:tgtEl>
                                        <p:attrNameLst>
                                          <p:attrName>ppt_x</p:attrName>
                                          <p:attrName>ppt_y</p:attrName>
                                        </p:attrNameLst>
                                      </p:cBhvr>
                                      <p:rCtr x="1797" y="7014"/>
                                    </p:animMotion>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21600000">
                                      <p:cBhvr>
                                        <p:cTn id="10"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rot="16200000">
            <a:off x="-2263008" y="3198510"/>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Away in the Manger</a:t>
            </a:r>
          </a:p>
        </p:txBody>
      </p:sp>
      <p:pic>
        <p:nvPicPr>
          <p:cNvPr id="6" name="Online Media 5" title="Away in a manger motions">
            <a:hlinkClick r:id="" action="ppaction://media"/>
            <a:extLst>
              <a:ext uri="{FF2B5EF4-FFF2-40B4-BE49-F238E27FC236}">
                <a16:creationId xmlns:a16="http://schemas.microsoft.com/office/drawing/2014/main" id="{E65FE1AD-450C-484B-83D7-E1102C5A8325}"/>
              </a:ext>
            </a:extLst>
          </p:cNvPr>
          <p:cNvPicPr>
            <a:picLocks noRot="1" noChangeAspect="1"/>
          </p:cNvPicPr>
          <p:nvPr>
            <a:videoFile r:link="rId1"/>
          </p:nvPr>
        </p:nvPicPr>
        <p:blipFill>
          <a:blip r:embed="rId4"/>
          <a:stretch>
            <a:fillRect/>
          </a:stretch>
        </p:blipFill>
        <p:spPr>
          <a:xfrm>
            <a:off x="3238500" y="71437"/>
            <a:ext cx="8953500" cy="6715126"/>
          </a:xfrm>
          <a:prstGeom prst="rect">
            <a:avLst/>
          </a:prstGeom>
        </p:spPr>
      </p:pic>
      <p:pic>
        <p:nvPicPr>
          <p:cNvPr id="10" name="Picture 9" descr="Icon&#10;&#10;Description automatically generated with medium confidence">
            <a:extLst>
              <a:ext uri="{FF2B5EF4-FFF2-40B4-BE49-F238E27FC236}">
                <a16:creationId xmlns:a16="http://schemas.microsoft.com/office/drawing/2014/main" id="{1BC84EF3-B53B-47D0-A976-8D688FD376F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5761" y="3162300"/>
            <a:ext cx="2786408" cy="2330450"/>
          </a:xfrm>
          <a:prstGeom prst="rect">
            <a:avLst/>
          </a:prstGeom>
        </p:spPr>
      </p:pic>
    </p:spTree>
    <p:extLst>
      <p:ext uri="{BB962C8B-B14F-4D97-AF65-F5344CB8AC3E}">
        <p14:creationId xmlns:p14="http://schemas.microsoft.com/office/powerpoint/2010/main" val="1087074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2000"/>
            <a:lum/>
          </a:blip>
          <a:srcRect/>
          <a:stretch>
            <a:fillRect t="-10000" b="-10000"/>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AD1CD2-5574-B586-FE74-E75DA1683C08}"/>
              </a:ext>
            </a:extLst>
          </p:cNvPr>
          <p:cNvSpPr/>
          <p:nvPr/>
        </p:nvSpPr>
        <p:spPr>
          <a:xfrm>
            <a:off x="0" y="0"/>
            <a:ext cx="12192000" cy="6858000"/>
          </a:xfrm>
          <a:prstGeom prst="rect">
            <a:avLst/>
          </a:prstGeom>
          <a:solidFill>
            <a:schemeClr val="accent1">
              <a:alpha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Online Media 6" title="20 Facts About Sheep">
            <a:hlinkClick r:id="" action="ppaction://media"/>
            <a:extLst>
              <a:ext uri="{FF2B5EF4-FFF2-40B4-BE49-F238E27FC236}">
                <a16:creationId xmlns:a16="http://schemas.microsoft.com/office/drawing/2014/main" id="{35542CA9-70D9-B098-F8BF-2608FA489496}"/>
              </a:ext>
            </a:extLst>
          </p:cNvPr>
          <p:cNvPicPr>
            <a:picLocks noRot="1" noChangeAspect="1"/>
          </p:cNvPicPr>
          <p:nvPr>
            <a:videoFile r:link="rId1"/>
          </p:nvPr>
        </p:nvPicPr>
        <p:blipFill>
          <a:blip r:embed="rId4"/>
          <a:stretch>
            <a:fillRect/>
          </a:stretch>
        </p:blipFill>
        <p:spPr>
          <a:xfrm>
            <a:off x="209550" y="1456372"/>
            <a:ext cx="8751199" cy="4944428"/>
          </a:xfrm>
          <a:prstGeom prst="rect">
            <a:avLst/>
          </a:prstGeom>
        </p:spPr>
      </p:pic>
      <p:sp>
        <p:nvSpPr>
          <p:cNvPr id="2" name="Rectangle 1">
            <a:extLst>
              <a:ext uri="{FF2B5EF4-FFF2-40B4-BE49-F238E27FC236}">
                <a16:creationId xmlns:a16="http://schemas.microsoft.com/office/drawing/2014/main" id="{F5AA69DF-18D3-A8FC-A554-599EEC9F234B}"/>
              </a:ext>
            </a:extLst>
          </p:cNvPr>
          <p:cNvSpPr/>
          <p:nvPr/>
        </p:nvSpPr>
        <p:spPr>
          <a:xfrm>
            <a:off x="3756074" y="351692"/>
            <a:ext cx="6963508" cy="829994"/>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dirty="0">
                <a:latin typeface="Aharoni" panose="02010803020104030203" pitchFamily="2" charset="-79"/>
                <a:cs typeface="Aharoni" panose="02010803020104030203" pitchFamily="2" charset="-79"/>
              </a:rPr>
              <a:t>The shepherds took care of sheep.  What do you know about sheep?</a:t>
            </a:r>
          </a:p>
        </p:txBody>
      </p:sp>
    </p:spTree>
    <p:extLst>
      <p:ext uri="{BB962C8B-B14F-4D97-AF65-F5344CB8AC3E}">
        <p14:creationId xmlns:p14="http://schemas.microsoft.com/office/powerpoint/2010/main" val="263408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975131"/>
            <a:ext cx="8267042"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Hark the Heralds Angels Sing</a:t>
            </a:r>
          </a:p>
        </p:txBody>
      </p:sp>
      <p:pic>
        <p:nvPicPr>
          <p:cNvPr id="4" name="Online Media 3" title="Hark the Herald Angels Sing | More Songs of the Christmas Story | Group Publishing">
            <a:hlinkClick r:id="" action="ppaction://media"/>
            <a:extLst>
              <a:ext uri="{FF2B5EF4-FFF2-40B4-BE49-F238E27FC236}">
                <a16:creationId xmlns:a16="http://schemas.microsoft.com/office/drawing/2014/main" id="{0E73BBD3-8CEF-456D-8152-1845FF0CBB55}"/>
              </a:ext>
            </a:extLst>
          </p:cNvPr>
          <p:cNvPicPr>
            <a:picLocks noRot="1" noChangeAspect="1"/>
          </p:cNvPicPr>
          <p:nvPr>
            <a:videoFile r:link="rId1"/>
          </p:nvPr>
        </p:nvPicPr>
        <p:blipFill>
          <a:blip r:embed="rId4"/>
          <a:stretch>
            <a:fillRect/>
          </a:stretch>
        </p:blipFill>
        <p:spPr>
          <a:xfrm>
            <a:off x="286408" y="190500"/>
            <a:ext cx="9912744" cy="5600700"/>
          </a:xfrm>
          <a:prstGeom prst="rect">
            <a:avLst/>
          </a:prstGeom>
        </p:spPr>
      </p:pic>
    </p:spTree>
    <p:extLst>
      <p:ext uri="{BB962C8B-B14F-4D97-AF65-F5344CB8AC3E}">
        <p14:creationId xmlns:p14="http://schemas.microsoft.com/office/powerpoint/2010/main" val="16766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975131"/>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Joy to the World</a:t>
            </a:r>
          </a:p>
        </p:txBody>
      </p:sp>
      <p:pic>
        <p:nvPicPr>
          <p:cNvPr id="5" name="Online Media 4" title="JOY TO THE WORLD Hand Motions">
            <a:hlinkClick r:id="" action="ppaction://media"/>
            <a:extLst>
              <a:ext uri="{FF2B5EF4-FFF2-40B4-BE49-F238E27FC236}">
                <a16:creationId xmlns:a16="http://schemas.microsoft.com/office/drawing/2014/main" id="{D33FC5F3-6F57-E668-E2C9-3552A4E31C93}"/>
              </a:ext>
            </a:extLst>
          </p:cNvPr>
          <p:cNvPicPr>
            <a:picLocks noRot="1" noChangeAspect="1"/>
          </p:cNvPicPr>
          <p:nvPr>
            <a:videoFile r:link="rId1"/>
          </p:nvPr>
        </p:nvPicPr>
        <p:blipFill>
          <a:blip r:embed="rId4"/>
          <a:stretch>
            <a:fillRect/>
          </a:stretch>
        </p:blipFill>
        <p:spPr>
          <a:xfrm>
            <a:off x="1240779" y="685800"/>
            <a:ext cx="8271858" cy="4673600"/>
          </a:xfrm>
          <a:prstGeom prst="rect">
            <a:avLst/>
          </a:prstGeom>
        </p:spPr>
      </p:pic>
    </p:spTree>
    <p:extLst>
      <p:ext uri="{BB962C8B-B14F-4D97-AF65-F5344CB8AC3E}">
        <p14:creationId xmlns:p14="http://schemas.microsoft.com/office/powerpoint/2010/main" val="990787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BE2BB-E436-93D5-11B9-5FBE850D14B4}"/>
              </a:ext>
            </a:extLst>
          </p:cNvPr>
          <p:cNvSpPr>
            <a:spLocks noGrp="1"/>
          </p:cNvSpPr>
          <p:nvPr>
            <p:ph type="title"/>
          </p:nvPr>
        </p:nvSpPr>
        <p:spPr>
          <a:xfrm>
            <a:off x="4876800" y="650875"/>
            <a:ext cx="6648450" cy="2320925"/>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Have you ever gone camping?  </a:t>
            </a:r>
            <a:br>
              <a:rPr lang="en-US" dirty="0"/>
            </a:br>
            <a:r>
              <a:rPr lang="en-US" dirty="0"/>
              <a:t>		Tell me about it.</a:t>
            </a:r>
            <a:br>
              <a:rPr lang="en-US" dirty="0"/>
            </a:br>
            <a:r>
              <a:rPr lang="en-US" dirty="0"/>
              <a:t>	Have you seen the stars?</a:t>
            </a:r>
            <a:br>
              <a:rPr lang="en-US" dirty="0"/>
            </a:br>
            <a:r>
              <a:rPr lang="en-US" dirty="0"/>
              <a:t>		There are so many!</a:t>
            </a:r>
          </a:p>
        </p:txBody>
      </p:sp>
    </p:spTree>
    <p:extLst>
      <p:ext uri="{BB962C8B-B14F-4D97-AF65-F5344CB8AC3E}">
        <p14:creationId xmlns:p14="http://schemas.microsoft.com/office/powerpoint/2010/main" val="31363366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51CA1-6D96-82C4-6F6A-322A2A1F43C4}"/>
              </a:ext>
            </a:extLst>
          </p:cNvPr>
          <p:cNvSpPr>
            <a:spLocks noGrp="1"/>
          </p:cNvSpPr>
          <p:nvPr>
            <p:ph type="title"/>
          </p:nvPr>
        </p:nvSpPr>
        <p:spPr>
          <a:xfrm>
            <a:off x="190500" y="4956175"/>
            <a:ext cx="8001000" cy="1325563"/>
          </a:xfrm>
          <a:solidFill>
            <a:schemeClr val="accent3">
              <a:alpha val="34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algn="ctr"/>
            <a:r>
              <a:rPr lang="en-US" dirty="0"/>
              <a:t>Have you ever sat around a fire?</a:t>
            </a:r>
            <a:br>
              <a:rPr lang="en-US" dirty="0"/>
            </a:br>
            <a:r>
              <a:rPr lang="en-US" dirty="0"/>
              <a:t>		  Tell me about it.</a:t>
            </a:r>
          </a:p>
        </p:txBody>
      </p:sp>
    </p:spTree>
    <p:extLst>
      <p:ext uri="{BB962C8B-B14F-4D97-AF65-F5344CB8AC3E}">
        <p14:creationId xmlns:p14="http://schemas.microsoft.com/office/powerpoint/2010/main" val="11271884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18272-BF17-47CB-7D1B-377B9C28781C}"/>
              </a:ext>
            </a:extLst>
          </p:cNvPr>
          <p:cNvSpPr>
            <a:spLocks noGrp="1"/>
          </p:cNvSpPr>
          <p:nvPr>
            <p:ph type="title"/>
          </p:nvPr>
        </p:nvSpPr>
        <p:spPr>
          <a:xfrm>
            <a:off x="0" y="0"/>
            <a:ext cx="12192000" cy="2952749"/>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algn="r"/>
            <a:r>
              <a:rPr lang="en-US" sz="2000" dirty="0">
                <a:solidFill>
                  <a:schemeClr val="tx1"/>
                </a:solidFill>
              </a:rPr>
              <a:t>Remember in our story there were shepherds camping outside.  </a:t>
            </a:r>
            <a:br>
              <a:rPr lang="en-US" sz="2000" dirty="0">
                <a:solidFill>
                  <a:schemeClr val="tx1"/>
                </a:solidFill>
              </a:rPr>
            </a:br>
            <a:r>
              <a:rPr lang="en-US" sz="2000" dirty="0">
                <a:solidFill>
                  <a:schemeClr val="tx1"/>
                </a:solidFill>
              </a:rPr>
              <a:t>They were probably sitting around a campfire talking.</a:t>
            </a:r>
            <a:br>
              <a:rPr lang="en-US" sz="2000" dirty="0">
                <a:solidFill>
                  <a:schemeClr val="tx1"/>
                </a:solidFill>
              </a:rPr>
            </a:br>
            <a:r>
              <a:rPr lang="en-US" sz="2000" dirty="0">
                <a:solidFill>
                  <a:schemeClr val="tx1"/>
                </a:solidFill>
              </a:rPr>
              <a:t>Do you know what shepherds do?</a:t>
            </a:r>
            <a:br>
              <a:rPr lang="en-US" sz="2000" dirty="0">
                <a:solidFill>
                  <a:schemeClr val="tx1"/>
                </a:solidFill>
              </a:rPr>
            </a:br>
            <a:r>
              <a:rPr lang="en-US" sz="2000" dirty="0">
                <a:solidFill>
                  <a:schemeClr val="tx1"/>
                </a:solidFill>
              </a:rPr>
              <a:t>They take care of sheep!   	</a:t>
            </a:r>
            <a:br>
              <a:rPr lang="en-US" sz="2000" dirty="0">
                <a:solidFill>
                  <a:schemeClr val="tx1"/>
                </a:solidFill>
              </a:rPr>
            </a:br>
            <a:br>
              <a:rPr lang="en-US" sz="2000" dirty="0">
                <a:solidFill>
                  <a:schemeClr val="tx1"/>
                </a:solidFill>
              </a:rPr>
            </a:br>
            <a:r>
              <a:rPr lang="en-US" sz="2000" dirty="0">
                <a:solidFill>
                  <a:schemeClr val="tx1"/>
                </a:solidFill>
              </a:rPr>
              <a:t>Let’s learn a little bit about sheep.</a:t>
            </a:r>
          </a:p>
        </p:txBody>
      </p:sp>
    </p:spTree>
    <p:extLst>
      <p:ext uri="{BB962C8B-B14F-4D97-AF65-F5344CB8AC3E}">
        <p14:creationId xmlns:p14="http://schemas.microsoft.com/office/powerpoint/2010/main" val="41332438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A08-A0AD-4B27-A93D-F8AD51650B8F}"/>
              </a:ext>
            </a:extLst>
          </p:cNvPr>
          <p:cNvSpPr>
            <a:spLocks noGrp="1"/>
          </p:cNvSpPr>
          <p:nvPr>
            <p:ph type="title"/>
          </p:nvPr>
        </p:nvSpPr>
        <p:spPr>
          <a:xfrm>
            <a:off x="286408" y="5975131"/>
            <a:ext cx="5478517" cy="460978"/>
          </a:xfrm>
        </p:spPr>
        <p:txBody>
          <a:bodyPr>
            <a:normAutofit fontScale="90000"/>
          </a:bodyPr>
          <a:lstStyle/>
          <a:p>
            <a:r>
              <a:rPr 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Sing   Joy to the World</a:t>
            </a:r>
          </a:p>
        </p:txBody>
      </p:sp>
      <p:pic>
        <p:nvPicPr>
          <p:cNvPr id="3" name="Online Media 2" title="Go Fish - Joy to the World - Great Music For Kids!">
            <a:hlinkClick r:id="" action="ppaction://media"/>
            <a:extLst>
              <a:ext uri="{FF2B5EF4-FFF2-40B4-BE49-F238E27FC236}">
                <a16:creationId xmlns:a16="http://schemas.microsoft.com/office/drawing/2014/main" id="{A49CDB5F-2CEA-4C36-B6FD-A9C6C9886CD8}"/>
              </a:ext>
            </a:extLst>
          </p:cNvPr>
          <p:cNvPicPr>
            <a:picLocks noRot="1" noChangeAspect="1"/>
          </p:cNvPicPr>
          <p:nvPr>
            <a:videoFile r:link="rId1"/>
          </p:nvPr>
        </p:nvPicPr>
        <p:blipFill>
          <a:blip r:embed="rId4"/>
          <a:stretch>
            <a:fillRect/>
          </a:stretch>
        </p:blipFill>
        <p:spPr>
          <a:xfrm>
            <a:off x="286408" y="202114"/>
            <a:ext cx="9936905" cy="5614351"/>
          </a:xfrm>
          <a:prstGeom prst="rect">
            <a:avLst/>
          </a:prstGeom>
        </p:spPr>
      </p:pic>
    </p:spTree>
    <p:extLst>
      <p:ext uri="{BB962C8B-B14F-4D97-AF65-F5344CB8AC3E}">
        <p14:creationId xmlns:p14="http://schemas.microsoft.com/office/powerpoint/2010/main" val="102022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6" name="Picture 5" descr="A white background with blue text&#10;&#10;Description automatically generated">
            <a:extLst>
              <a:ext uri="{FF2B5EF4-FFF2-40B4-BE49-F238E27FC236}">
                <a16:creationId xmlns:a16="http://schemas.microsoft.com/office/drawing/2014/main" id="{2630C121-B5B8-848C-C7C3-D4951A83BD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7" name="Rectangle: Rounded Corners 6">
            <a:extLst>
              <a:ext uri="{FF2B5EF4-FFF2-40B4-BE49-F238E27FC236}">
                <a16:creationId xmlns:a16="http://schemas.microsoft.com/office/drawing/2014/main" id="{BE75EB35-E306-0DAE-FB59-6529CFB74C91}"/>
              </a:ext>
            </a:extLst>
          </p:cNvPr>
          <p:cNvSpPr/>
          <p:nvPr/>
        </p:nvSpPr>
        <p:spPr>
          <a:xfrm>
            <a:off x="2844800" y="5506720"/>
            <a:ext cx="5628640" cy="4673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hlinkClick r:id="rId4"/>
              </a:rPr>
              <a:t>https://activity-array.com/</a:t>
            </a:r>
            <a:r>
              <a:rPr lang="en-US" dirty="0"/>
              <a:t> </a:t>
            </a:r>
          </a:p>
        </p:txBody>
      </p:sp>
    </p:spTree>
    <p:extLst>
      <p:ext uri="{BB962C8B-B14F-4D97-AF65-F5344CB8AC3E}">
        <p14:creationId xmlns:p14="http://schemas.microsoft.com/office/powerpoint/2010/main" val="17237596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4196</TotalTime>
  <Words>1607</Words>
  <Application>Microsoft Office PowerPoint</Application>
  <PresentationFormat>Widescreen</PresentationFormat>
  <Paragraphs>146</Paragraphs>
  <Slides>41</Slides>
  <Notes>0</Notes>
  <HiddenSlides>0</HiddenSlides>
  <MMClips>12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Aharoni</vt:lpstr>
      <vt:lpstr>Arial</vt:lpstr>
      <vt:lpstr>Berlin Sans FB Demi</vt:lpstr>
      <vt:lpstr>Calibri</vt:lpstr>
      <vt:lpstr>Calibri Light</vt:lpstr>
      <vt:lpstr>Cavolini</vt:lpstr>
      <vt:lpstr>Office Theme</vt:lpstr>
      <vt:lpstr>Baby born in Bethlehem</vt:lpstr>
      <vt:lpstr>Have you ever slept in _____________</vt:lpstr>
      <vt:lpstr>Have you ever slept with  __________</vt:lpstr>
      <vt:lpstr>PowerPoint Presentation</vt:lpstr>
      <vt:lpstr>You can be part of our story today</vt:lpstr>
      <vt:lpstr>Characters Get Ready</vt:lpstr>
      <vt:lpstr>Luke 2</vt:lpstr>
      <vt:lpstr>Luke 2</vt:lpstr>
      <vt:lpstr>First you must pay your taxes and be counted.         </vt:lpstr>
      <vt:lpstr>Now we must find  a place to sleep.</vt:lpstr>
      <vt:lpstr>No room in the inn</vt:lpstr>
      <vt:lpstr>The city is full. Many people are here for the census.</vt:lpstr>
      <vt:lpstr>Room only in the stable</vt:lpstr>
      <vt:lpstr>PowerPoint Presentation</vt:lpstr>
      <vt:lpstr>Sing   Away in the Manger</vt:lpstr>
      <vt:lpstr>PowerPoint Presentation</vt:lpstr>
      <vt:lpstr>Luke 2</vt:lpstr>
      <vt:lpstr>Sing   Away in the Manger</vt:lpstr>
      <vt:lpstr>Part 2 from Luke 2</vt:lpstr>
      <vt:lpstr>Luke 2</vt:lpstr>
      <vt:lpstr>PowerPoint Presentation</vt:lpstr>
      <vt:lpstr>Sing   Hark the Heralds Angels Sing</vt:lpstr>
      <vt:lpstr>Luke 2</vt:lpstr>
      <vt:lpstr>Luke 2</vt:lpstr>
      <vt:lpstr>Luke 2</vt:lpstr>
      <vt:lpstr>Sing Go Tell It on The Mountain</vt:lpstr>
      <vt:lpstr>Sing   Joy to the World</vt:lpstr>
      <vt:lpstr>The shepherds were ready to receive Jesus as their Savior. Are you?  The shepherds were excited to  go tell others about Jesus! Are you?</vt:lpstr>
      <vt:lpstr>Game Craft PART 1</vt:lpstr>
      <vt:lpstr>Sing Go Tell It on The Mountain</vt:lpstr>
      <vt:lpstr>Craft PART 2</vt:lpstr>
      <vt:lpstr>Play the game</vt:lpstr>
      <vt:lpstr>Sing   Away in the Manger</vt:lpstr>
      <vt:lpstr>PowerPoint Presentation</vt:lpstr>
      <vt:lpstr>Sing   Hark the Heralds Angels Sing</vt:lpstr>
      <vt:lpstr>Sing   Joy to the World</vt:lpstr>
      <vt:lpstr>Have you ever gone camping?     Tell me about it.  Have you seen the stars?   There are so many!</vt:lpstr>
      <vt:lpstr>Have you ever sat around a fire?     Tell me about it.</vt:lpstr>
      <vt:lpstr>Remember in our story there were shepherds camping outside.   They were probably sitting around a campfire talking. Do you know what shepherds do? They take care of sheep!      Let’s learn a little bit about sheep.</vt:lpstr>
      <vt:lpstr>Sing   Joy to the World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Baby born in Bethlehem</dc:title>
  <dc:creator>Janelle Clendenon</dc:creator>
  <cp:lastModifiedBy>Janelle Clendenon</cp:lastModifiedBy>
  <cp:revision>11</cp:revision>
  <dcterms:created xsi:type="dcterms:W3CDTF">2021-12-08T16:41:45Z</dcterms:created>
  <dcterms:modified xsi:type="dcterms:W3CDTF">2024-11-16T00:01:49Z</dcterms:modified>
</cp:coreProperties>
</file>