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304" r:id="rId4"/>
    <p:sldId id="273" r:id="rId5"/>
    <p:sldId id="258" r:id="rId6"/>
    <p:sldId id="257" r:id="rId7"/>
    <p:sldId id="284" r:id="rId8"/>
    <p:sldId id="266" r:id="rId9"/>
    <p:sldId id="269" r:id="rId10"/>
    <p:sldId id="301" r:id="rId11"/>
    <p:sldId id="302" r:id="rId12"/>
    <p:sldId id="270" r:id="rId13"/>
    <p:sldId id="267" r:id="rId14"/>
    <p:sldId id="292" r:id="rId15"/>
    <p:sldId id="260" r:id="rId16"/>
    <p:sldId id="261" r:id="rId17"/>
    <p:sldId id="262" r:id="rId18"/>
    <p:sldId id="263" r:id="rId19"/>
    <p:sldId id="264" r:id="rId20"/>
    <p:sldId id="265" r:id="rId21"/>
    <p:sldId id="281" r:id="rId22"/>
    <p:sldId id="295" r:id="rId23"/>
    <p:sldId id="279" r:id="rId24"/>
    <p:sldId id="296" r:id="rId25"/>
    <p:sldId id="278" r:id="rId26"/>
    <p:sldId id="300" r:id="rId27"/>
    <p:sldId id="298" r:id="rId28"/>
    <p:sldId id="293" r:id="rId29"/>
    <p:sldId id="303" r:id="rId30"/>
    <p:sldId id="288" r:id="rId31"/>
    <p:sldId id="294" r:id="rId32"/>
    <p:sldId id="299" r:id="rId33"/>
    <p:sldId id="285" r:id="rId34"/>
    <p:sldId id="286" r:id="rId35"/>
    <p:sldId id="287" r:id="rId36"/>
    <p:sldId id="290" r:id="rId37"/>
    <p:sldId id="289" r:id="rId38"/>
    <p:sldId id="291" r:id="rId39"/>
    <p:sldId id="30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BFD3"/>
    <a:srgbClr val="C9C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B094C2-D502-4B94-BE4E-835B1BFA54A3}" v="2" dt="2024-11-15T23:43:10.5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lle Clendenon" userId="da17313139568148" providerId="LiveId" clId="{590B22EC-3398-4E3D-AF1F-84B7A18523E7}"/>
    <pc:docChg chg="undo custSel addSld delSld modSld sldOrd">
      <pc:chgData name="Janelle Clendenon" userId="da17313139568148" providerId="LiveId" clId="{590B22EC-3398-4E3D-AF1F-84B7A18523E7}" dt="2022-12-24T17:59:02.585" v="2080"/>
      <pc:docMkLst>
        <pc:docMk/>
      </pc:docMkLst>
      <pc:sldChg chg="add del modAnim">
        <pc:chgData name="Janelle Clendenon" userId="da17313139568148" providerId="LiveId" clId="{590B22EC-3398-4E3D-AF1F-84B7A18523E7}" dt="2022-12-24T17:59:02.585" v="2080"/>
        <pc:sldMkLst>
          <pc:docMk/>
          <pc:sldMk cId="1468193886" sldId="258"/>
        </pc:sldMkLst>
      </pc:sldChg>
      <pc:sldChg chg="del">
        <pc:chgData name="Janelle Clendenon" userId="da17313139568148" providerId="LiveId" clId="{590B22EC-3398-4E3D-AF1F-84B7A18523E7}" dt="2022-12-19T00:27:38.612" v="508" actId="47"/>
        <pc:sldMkLst>
          <pc:docMk/>
          <pc:sldMk cId="1794767817" sldId="259"/>
        </pc:sldMkLst>
      </pc:sldChg>
      <pc:sldChg chg="addSp delSp modSp mod">
        <pc:chgData name="Janelle Clendenon" userId="da17313139568148" providerId="LiveId" clId="{590B22EC-3398-4E3D-AF1F-84B7A18523E7}" dt="2022-12-19T00:26:52.519" v="506" actId="478"/>
        <pc:sldMkLst>
          <pc:docMk/>
          <pc:sldMk cId="3322349723" sldId="266"/>
        </pc:sldMkLst>
        <pc:spChg chg="mod">
          <ac:chgData name="Janelle Clendenon" userId="da17313139568148" providerId="LiveId" clId="{590B22EC-3398-4E3D-AF1F-84B7A18523E7}" dt="2022-12-19T00:19:56.412" v="384" actId="1076"/>
          <ac:spMkLst>
            <pc:docMk/>
            <pc:sldMk cId="3322349723" sldId="266"/>
            <ac:spMk id="4" creationId="{18CFFDC7-DADB-4B79-9AF1-CB25492A4CA9}"/>
          </ac:spMkLst>
        </pc:spChg>
        <pc:spChg chg="mod">
          <ac:chgData name="Janelle Clendenon" userId="da17313139568148" providerId="LiveId" clId="{590B22EC-3398-4E3D-AF1F-84B7A18523E7}" dt="2022-12-19T00:26:44.862" v="505" actId="14100"/>
          <ac:spMkLst>
            <pc:docMk/>
            <pc:sldMk cId="3322349723" sldId="266"/>
            <ac:spMk id="7" creationId="{BCF03594-2DB2-40D7-B484-531B607BCC7E}"/>
          </ac:spMkLst>
        </pc:spChg>
        <pc:grpChg chg="del">
          <ac:chgData name="Janelle Clendenon" userId="da17313139568148" providerId="LiveId" clId="{590B22EC-3398-4E3D-AF1F-84B7A18523E7}" dt="2022-12-19T00:26:52.519" v="506" actId="478"/>
          <ac:grpSpMkLst>
            <pc:docMk/>
            <pc:sldMk cId="3322349723" sldId="266"/>
            <ac:grpSpMk id="14" creationId="{40230F8C-EFDB-4B15-8BD5-B92B039452EA}"/>
          </ac:grpSpMkLst>
        </pc:grpChg>
        <pc:picChg chg="add mod">
          <ac:chgData name="Janelle Clendenon" userId="da17313139568148" providerId="LiveId" clId="{590B22EC-3398-4E3D-AF1F-84B7A18523E7}" dt="2022-12-19T00:26:29.128" v="501" actId="14100"/>
          <ac:picMkLst>
            <pc:docMk/>
            <pc:sldMk cId="3322349723" sldId="266"/>
            <ac:picMk id="5" creationId="{5C62A811-7920-9B99-8DD2-F38A2A0716F7}"/>
          </ac:picMkLst>
        </pc:picChg>
        <pc:picChg chg="mod">
          <ac:chgData name="Janelle Clendenon" userId="da17313139568148" providerId="LiveId" clId="{590B22EC-3398-4E3D-AF1F-84B7A18523E7}" dt="2022-12-19T00:24:19.486" v="478" actId="14100"/>
          <ac:picMkLst>
            <pc:docMk/>
            <pc:sldMk cId="3322349723" sldId="266"/>
            <ac:picMk id="6" creationId="{537932DB-E8AA-489E-A605-568A2DF6CA06}"/>
          </ac:picMkLst>
        </pc:picChg>
        <pc:picChg chg="add mod">
          <ac:chgData name="Janelle Clendenon" userId="da17313139568148" providerId="LiveId" clId="{590B22EC-3398-4E3D-AF1F-84B7A18523E7}" dt="2022-12-19T00:26:30.622" v="502" actId="1076"/>
          <ac:picMkLst>
            <pc:docMk/>
            <pc:sldMk cId="3322349723" sldId="266"/>
            <ac:picMk id="10" creationId="{18A35D90-A613-B3EE-4040-3D4853E9680E}"/>
          </ac:picMkLst>
        </pc:picChg>
        <pc:picChg chg="add mod modCrop">
          <ac:chgData name="Janelle Clendenon" userId="da17313139568148" providerId="LiveId" clId="{590B22EC-3398-4E3D-AF1F-84B7A18523E7}" dt="2022-12-19T00:26:32.988" v="503" actId="1076"/>
          <ac:picMkLst>
            <pc:docMk/>
            <pc:sldMk cId="3322349723" sldId="266"/>
            <ac:picMk id="15" creationId="{B4FD05FD-7C53-B267-F6DE-758E4BBAC85A}"/>
          </ac:picMkLst>
        </pc:picChg>
      </pc:sldChg>
      <pc:sldChg chg="del">
        <pc:chgData name="Janelle Clendenon" userId="da17313139568148" providerId="LiveId" clId="{590B22EC-3398-4E3D-AF1F-84B7A18523E7}" dt="2022-12-19T00:27:31.343" v="507" actId="47"/>
        <pc:sldMkLst>
          <pc:docMk/>
          <pc:sldMk cId="119542774" sldId="268"/>
        </pc:sldMkLst>
      </pc:sldChg>
      <pc:sldChg chg="delSp mod">
        <pc:chgData name="Janelle Clendenon" userId="da17313139568148" providerId="LiveId" clId="{590B22EC-3398-4E3D-AF1F-84B7A18523E7}" dt="2022-12-19T00:28:36.433" v="513" actId="478"/>
        <pc:sldMkLst>
          <pc:docMk/>
          <pc:sldMk cId="3276916270" sldId="270"/>
        </pc:sldMkLst>
        <pc:spChg chg="del">
          <ac:chgData name="Janelle Clendenon" userId="da17313139568148" providerId="LiveId" clId="{590B22EC-3398-4E3D-AF1F-84B7A18523E7}" dt="2022-12-19T00:28:33.294" v="512" actId="478"/>
          <ac:spMkLst>
            <pc:docMk/>
            <pc:sldMk cId="3276916270" sldId="270"/>
            <ac:spMk id="16" creationId="{23E4FBC5-FE33-4BCE-AC0E-E81242551F23}"/>
          </ac:spMkLst>
        </pc:spChg>
        <pc:spChg chg="del">
          <ac:chgData name="Janelle Clendenon" userId="da17313139568148" providerId="LiveId" clId="{590B22EC-3398-4E3D-AF1F-84B7A18523E7}" dt="2022-12-19T00:28:36.433" v="513" actId="478"/>
          <ac:spMkLst>
            <pc:docMk/>
            <pc:sldMk cId="3276916270" sldId="270"/>
            <ac:spMk id="17" creationId="{9E1FA40C-9B03-447A-ABC5-CADCE612919D}"/>
          </ac:spMkLst>
        </pc:spChg>
      </pc:sldChg>
      <pc:sldChg chg="addSp modSp add mod modAnim">
        <pc:chgData name="Janelle Clendenon" userId="da17313139568148" providerId="LiveId" clId="{590B22EC-3398-4E3D-AF1F-84B7A18523E7}" dt="2022-12-24T17:56:01.865" v="2071" actId="20577"/>
        <pc:sldMkLst>
          <pc:docMk/>
          <pc:sldMk cId="4262244037" sldId="273"/>
        </pc:sldMkLst>
        <pc:spChg chg="add mod">
          <ac:chgData name="Janelle Clendenon" userId="da17313139568148" providerId="LiveId" clId="{590B22EC-3398-4E3D-AF1F-84B7A18523E7}" dt="2022-12-24T17:54:30.069" v="1936" actId="1076"/>
          <ac:spMkLst>
            <pc:docMk/>
            <pc:sldMk cId="4262244037" sldId="273"/>
            <ac:spMk id="2" creationId="{42270D31-895C-F30C-44CD-37F508B16266}"/>
          </ac:spMkLst>
        </pc:spChg>
        <pc:spChg chg="mod">
          <ac:chgData name="Janelle Clendenon" userId="da17313139568148" providerId="LiveId" clId="{590B22EC-3398-4E3D-AF1F-84B7A18523E7}" dt="2022-12-24T17:56:01.865" v="2071" actId="20577"/>
          <ac:spMkLst>
            <pc:docMk/>
            <pc:sldMk cId="4262244037" sldId="273"/>
            <ac:spMk id="16" creationId="{C5B71D0F-DC13-5DA7-12EA-2921DFDFA79E}"/>
          </ac:spMkLst>
        </pc:spChg>
      </pc:sldChg>
      <pc:sldChg chg="ord">
        <pc:chgData name="Janelle Clendenon" userId="da17313139568148" providerId="LiveId" clId="{590B22EC-3398-4E3D-AF1F-84B7A18523E7}" dt="2022-12-19T01:16:50.891" v="720"/>
        <pc:sldMkLst>
          <pc:docMk/>
          <pc:sldMk cId="1087074901" sldId="278"/>
        </pc:sldMkLst>
      </pc:sldChg>
      <pc:sldChg chg="addSp delSp modSp mod ord addAnim delAnim modAnim">
        <pc:chgData name="Janelle Clendenon" userId="da17313139568148" providerId="LiveId" clId="{590B22EC-3398-4E3D-AF1F-84B7A18523E7}" dt="2022-12-19T01:16:28.506" v="718"/>
        <pc:sldMkLst>
          <pc:docMk/>
          <pc:sldMk cId="1020221388" sldId="279"/>
        </pc:sldMkLst>
        <pc:spChg chg="mod">
          <ac:chgData name="Janelle Clendenon" userId="da17313139568148" providerId="LiveId" clId="{590B22EC-3398-4E3D-AF1F-84B7A18523E7}" dt="2022-12-19T00:35:29.686" v="598" actId="1076"/>
          <ac:spMkLst>
            <pc:docMk/>
            <pc:sldMk cId="1020221388" sldId="279"/>
            <ac:spMk id="2" creationId="{384DDA08-A0AD-4B27-A93D-F8AD51650B8F}"/>
          </ac:spMkLst>
        </pc:spChg>
        <pc:picChg chg="add del">
          <ac:chgData name="Janelle Clendenon" userId="da17313139568148" providerId="LiveId" clId="{590B22EC-3398-4E3D-AF1F-84B7A18523E7}" dt="2022-12-19T00:32:59.738" v="549" actId="478"/>
          <ac:picMkLst>
            <pc:docMk/>
            <pc:sldMk cId="1020221388" sldId="279"/>
            <ac:picMk id="3" creationId="{A49CDB5F-2CEA-4C36-B6FD-A9C6C9886CD8}"/>
          </ac:picMkLst>
        </pc:picChg>
        <pc:picChg chg="add del mod">
          <ac:chgData name="Janelle Clendenon" userId="da17313139568148" providerId="LiveId" clId="{590B22EC-3398-4E3D-AF1F-84B7A18523E7}" dt="2022-12-19T00:37:56.933" v="612" actId="478"/>
          <ac:picMkLst>
            <pc:docMk/>
            <pc:sldMk cId="1020221388" sldId="279"/>
            <ac:picMk id="4" creationId="{1D2300F5-0FFB-583B-E0E7-2BEA4BD339D6}"/>
          </ac:picMkLst>
        </pc:picChg>
        <pc:picChg chg="add mod modCrop">
          <ac:chgData name="Janelle Clendenon" userId="da17313139568148" providerId="LiveId" clId="{590B22EC-3398-4E3D-AF1F-84B7A18523E7}" dt="2022-12-19T00:35:15.308" v="596" actId="1076"/>
          <ac:picMkLst>
            <pc:docMk/>
            <pc:sldMk cId="1020221388" sldId="279"/>
            <ac:picMk id="6" creationId="{64E1A355-2197-D4ED-D269-CED15F06550B}"/>
          </ac:picMkLst>
        </pc:picChg>
        <pc:picChg chg="add del mod">
          <ac:chgData name="Janelle Clendenon" userId="da17313139568148" providerId="LiveId" clId="{590B22EC-3398-4E3D-AF1F-84B7A18523E7}" dt="2022-12-19T00:37:14.560" v="603"/>
          <ac:picMkLst>
            <pc:docMk/>
            <pc:sldMk cId="1020221388" sldId="279"/>
            <ac:picMk id="8" creationId="{24D41824-6146-6747-B2B3-E4C7A2FAE33F}"/>
          </ac:picMkLst>
        </pc:picChg>
        <pc:picChg chg="add mod">
          <ac:chgData name="Janelle Clendenon" userId="da17313139568148" providerId="LiveId" clId="{590B22EC-3398-4E3D-AF1F-84B7A18523E7}" dt="2022-12-19T00:42:55.013" v="655" actId="14100"/>
          <ac:picMkLst>
            <pc:docMk/>
            <pc:sldMk cId="1020221388" sldId="279"/>
            <ac:picMk id="9" creationId="{2FA892FB-A460-F004-2F0E-8FA2A081D133}"/>
          </ac:picMkLst>
        </pc:picChg>
      </pc:sldChg>
      <pc:sldChg chg="del">
        <pc:chgData name="Janelle Clendenon" userId="da17313139568148" providerId="LiveId" clId="{590B22EC-3398-4E3D-AF1F-84B7A18523E7}" dt="2022-12-24T17:58:02.566" v="2072" actId="47"/>
        <pc:sldMkLst>
          <pc:docMk/>
          <pc:sldMk cId="2644647896" sldId="280"/>
        </pc:sldMkLst>
      </pc:sldChg>
      <pc:sldChg chg="addSp delSp modSp add mod">
        <pc:chgData name="Janelle Clendenon" userId="da17313139568148" providerId="LiveId" clId="{590B22EC-3398-4E3D-AF1F-84B7A18523E7}" dt="2022-12-19T01:16:14.541" v="716" actId="1076"/>
        <pc:sldMkLst>
          <pc:docMk/>
          <pc:sldMk cId="1830737496" sldId="281"/>
        </pc:sldMkLst>
        <pc:spChg chg="add del mod">
          <ac:chgData name="Janelle Clendenon" userId="da17313139568148" providerId="LiveId" clId="{590B22EC-3398-4E3D-AF1F-84B7A18523E7}" dt="2022-12-19T01:15:54.830" v="711" actId="478"/>
          <ac:spMkLst>
            <pc:docMk/>
            <pc:sldMk cId="1830737496" sldId="281"/>
            <ac:spMk id="6" creationId="{9D62CCD2-1B12-53D5-0A98-63D736EB6D32}"/>
          </ac:spMkLst>
        </pc:spChg>
        <pc:spChg chg="add del mod ord">
          <ac:chgData name="Janelle Clendenon" userId="da17313139568148" providerId="LiveId" clId="{590B22EC-3398-4E3D-AF1F-84B7A18523E7}" dt="2022-12-19T01:15:54.830" v="711" actId="478"/>
          <ac:spMkLst>
            <pc:docMk/>
            <pc:sldMk cId="1830737496" sldId="281"/>
            <ac:spMk id="7" creationId="{FB5872E2-4D3E-EE57-2172-929DA8BFC039}"/>
          </ac:spMkLst>
        </pc:spChg>
        <pc:graphicFrameChg chg="add del mod">
          <ac:chgData name="Janelle Clendenon" userId="da17313139568148" providerId="LiveId" clId="{590B22EC-3398-4E3D-AF1F-84B7A18523E7}" dt="2022-12-19T01:15:54.830" v="711" actId="478"/>
          <ac:graphicFrameMkLst>
            <pc:docMk/>
            <pc:sldMk cId="1830737496" sldId="281"/>
            <ac:graphicFrameMk id="4" creationId="{755A2C36-E549-2EFF-EBAC-74B4DD298B9A}"/>
          </ac:graphicFrameMkLst>
        </pc:graphicFrameChg>
        <pc:picChg chg="add mod">
          <ac:chgData name="Janelle Clendenon" userId="da17313139568148" providerId="LiveId" clId="{590B22EC-3398-4E3D-AF1F-84B7A18523E7}" dt="2022-12-19T01:16:14.541" v="716" actId="1076"/>
          <ac:picMkLst>
            <pc:docMk/>
            <pc:sldMk cId="1830737496" sldId="281"/>
            <ac:picMk id="2050" creationId="{CD529836-6244-450F-7B86-51BF8CCF729E}"/>
          </ac:picMkLst>
        </pc:picChg>
        <pc:picChg chg="del">
          <ac:chgData name="Janelle Clendenon" userId="da17313139568148" providerId="LiveId" clId="{590B22EC-3398-4E3D-AF1F-84B7A18523E7}" dt="2022-12-19T00:38:52.336" v="616" actId="478"/>
          <ac:picMkLst>
            <pc:docMk/>
            <pc:sldMk cId="1830737496" sldId="281"/>
            <ac:picMk id="4098" creationId="{89018389-8EA3-2C9C-1758-C8274F177E58}"/>
          </ac:picMkLst>
        </pc:picChg>
      </pc:sldChg>
      <pc:sldChg chg="del">
        <pc:chgData name="Janelle Clendenon" userId="da17313139568148" providerId="LiveId" clId="{590B22EC-3398-4E3D-AF1F-84B7A18523E7}" dt="2022-12-24T17:58:18.943" v="2074" actId="47"/>
        <pc:sldMkLst>
          <pc:docMk/>
          <pc:sldMk cId="4097058644" sldId="283"/>
        </pc:sldMkLst>
      </pc:sldChg>
      <pc:sldChg chg="addSp modSp mod">
        <pc:chgData name="Janelle Clendenon" userId="da17313139568148" providerId="LiveId" clId="{590B22EC-3398-4E3D-AF1F-84B7A18523E7}" dt="2022-12-19T00:14:12.654" v="20" actId="1076"/>
        <pc:sldMkLst>
          <pc:docMk/>
          <pc:sldMk cId="3801734791" sldId="284"/>
        </pc:sldMkLst>
        <pc:spChg chg="add mod">
          <ac:chgData name="Janelle Clendenon" userId="da17313139568148" providerId="LiveId" clId="{590B22EC-3398-4E3D-AF1F-84B7A18523E7}" dt="2022-12-19T00:14:12.654" v="20" actId="1076"/>
          <ac:spMkLst>
            <pc:docMk/>
            <pc:sldMk cId="3801734791" sldId="284"/>
            <ac:spMk id="3" creationId="{E731FDFB-4C80-D597-74FD-B6065621F6DE}"/>
          </ac:spMkLst>
        </pc:spChg>
      </pc:sldChg>
      <pc:sldChg chg="ord">
        <pc:chgData name="Janelle Clendenon" userId="da17313139568148" providerId="LiveId" clId="{590B22EC-3398-4E3D-AF1F-84B7A18523E7}" dt="2022-12-19T01:30:13.102" v="1159"/>
        <pc:sldMkLst>
          <pc:docMk/>
          <pc:sldMk cId="2980964682" sldId="288"/>
        </pc:sldMkLst>
      </pc:sldChg>
      <pc:sldChg chg="modSp add mod ord">
        <pc:chgData name="Janelle Clendenon" userId="da17313139568148" providerId="LiveId" clId="{590B22EC-3398-4E3D-AF1F-84B7A18523E7}" dt="2022-12-19T00:29:08.803" v="545" actId="20577"/>
        <pc:sldMkLst>
          <pc:docMk/>
          <pc:sldMk cId="2344712418" sldId="292"/>
        </pc:sldMkLst>
        <pc:spChg chg="mod">
          <ac:chgData name="Janelle Clendenon" userId="da17313139568148" providerId="LiveId" clId="{590B22EC-3398-4E3D-AF1F-84B7A18523E7}" dt="2022-12-19T00:29:08.803" v="545" actId="20577"/>
          <ac:spMkLst>
            <pc:docMk/>
            <pc:sldMk cId="2344712418" sldId="292"/>
            <ac:spMk id="2" creationId="{14814B82-0FF5-428B-A1B7-C7BEC6AB0CF2}"/>
          </ac:spMkLst>
        </pc:spChg>
      </pc:sldChg>
      <pc:sldChg chg="add">
        <pc:chgData name="Janelle Clendenon" userId="da17313139568148" providerId="LiveId" clId="{590B22EC-3398-4E3D-AF1F-84B7A18523E7}" dt="2022-12-19T00:32:56.213" v="548"/>
        <pc:sldMkLst>
          <pc:docMk/>
          <pc:sldMk cId="1750058103" sldId="293"/>
        </pc:sldMkLst>
      </pc:sldChg>
      <pc:sldChg chg="addSp delSp modSp new mod ord delAnim modAnim">
        <pc:chgData name="Janelle Clendenon" userId="da17313139568148" providerId="LiveId" clId="{590B22EC-3398-4E3D-AF1F-84B7A18523E7}" dt="2022-12-19T01:23:14.561" v="932" actId="1076"/>
        <pc:sldMkLst>
          <pc:docMk/>
          <pc:sldMk cId="3065817842" sldId="294"/>
        </pc:sldMkLst>
        <pc:spChg chg="add mod">
          <ac:chgData name="Janelle Clendenon" userId="da17313139568148" providerId="LiveId" clId="{590B22EC-3398-4E3D-AF1F-84B7A18523E7}" dt="2022-12-19T01:23:14.561" v="932" actId="1076"/>
          <ac:spMkLst>
            <pc:docMk/>
            <pc:sldMk cId="3065817842" sldId="294"/>
            <ac:spMk id="8" creationId="{C4A9B5B3-8751-C6F9-6E2F-4F118FAA575C}"/>
          </ac:spMkLst>
        </pc:spChg>
        <pc:picChg chg="add mod">
          <ac:chgData name="Janelle Clendenon" userId="da17313139568148" providerId="LiveId" clId="{590B22EC-3398-4E3D-AF1F-84B7A18523E7}" dt="2022-12-19T00:37:23.809" v="607" actId="962"/>
          <ac:picMkLst>
            <pc:docMk/>
            <pc:sldMk cId="3065817842" sldId="294"/>
            <ac:picMk id="4" creationId="{9A7244D0-ABA5-D2E7-BDE3-D2C072BEF145}"/>
          </ac:picMkLst>
        </pc:picChg>
        <pc:picChg chg="add del mod">
          <ac:chgData name="Janelle Clendenon" userId="da17313139568148" providerId="LiveId" clId="{590B22EC-3398-4E3D-AF1F-84B7A18523E7}" dt="2022-12-19T00:43:01.592" v="656" actId="478"/>
          <ac:picMkLst>
            <pc:docMk/>
            <pc:sldMk cId="3065817842" sldId="294"/>
            <ac:picMk id="5" creationId="{042E8685-5866-65CB-5E8A-13DA7566FDC5}"/>
          </ac:picMkLst>
        </pc:picChg>
        <pc:picChg chg="add mod">
          <ac:chgData name="Janelle Clendenon" userId="da17313139568148" providerId="LiveId" clId="{590B22EC-3398-4E3D-AF1F-84B7A18523E7}" dt="2022-12-19T00:44:25.592" v="663" actId="1076"/>
          <ac:picMkLst>
            <pc:docMk/>
            <pc:sldMk cId="3065817842" sldId="294"/>
            <ac:picMk id="7" creationId="{AAB5272A-C105-92A8-3D30-F4AC947F7F2F}"/>
          </ac:picMkLst>
        </pc:picChg>
      </pc:sldChg>
      <pc:sldChg chg="addSp delSp modSp add mod delAnim modAnim">
        <pc:chgData name="Janelle Clendenon" userId="da17313139568148" providerId="LiveId" clId="{590B22EC-3398-4E3D-AF1F-84B7A18523E7}" dt="2022-12-19T01:11:58.516" v="705" actId="18131"/>
        <pc:sldMkLst>
          <pc:docMk/>
          <pc:sldMk cId="3420417303" sldId="295"/>
        </pc:sldMkLst>
        <pc:spChg chg="mod">
          <ac:chgData name="Janelle Clendenon" userId="da17313139568148" providerId="LiveId" clId="{590B22EC-3398-4E3D-AF1F-84B7A18523E7}" dt="2022-12-19T01:02:41.506" v="666"/>
          <ac:spMkLst>
            <pc:docMk/>
            <pc:sldMk cId="3420417303" sldId="295"/>
            <ac:spMk id="2" creationId="{384DDA08-A0AD-4B27-A93D-F8AD51650B8F}"/>
          </ac:spMkLst>
        </pc:spChg>
        <pc:spChg chg="mod">
          <ac:chgData name="Janelle Clendenon" userId="da17313139568148" providerId="LiveId" clId="{590B22EC-3398-4E3D-AF1F-84B7A18523E7}" dt="2022-12-19T01:01:45.014" v="664"/>
          <ac:spMkLst>
            <pc:docMk/>
            <pc:sldMk cId="3420417303" sldId="295"/>
            <ac:spMk id="9" creationId="{D55E400F-1E5D-9DEA-3A83-36E85E5DA05B}"/>
          </ac:spMkLst>
        </pc:spChg>
        <pc:spChg chg="mod">
          <ac:chgData name="Janelle Clendenon" userId="da17313139568148" providerId="LiveId" clId="{590B22EC-3398-4E3D-AF1F-84B7A18523E7}" dt="2022-12-19T01:02:41.506" v="666"/>
          <ac:spMkLst>
            <pc:docMk/>
            <pc:sldMk cId="3420417303" sldId="295"/>
            <ac:spMk id="10" creationId="{0B124089-5590-420A-ACB3-540F184299B1}"/>
          </ac:spMkLst>
        </pc:spChg>
        <pc:spChg chg="mod">
          <ac:chgData name="Janelle Clendenon" userId="da17313139568148" providerId="LiveId" clId="{590B22EC-3398-4E3D-AF1F-84B7A18523E7}" dt="2022-12-19T01:01:45.014" v="664"/>
          <ac:spMkLst>
            <pc:docMk/>
            <pc:sldMk cId="3420417303" sldId="295"/>
            <ac:spMk id="13" creationId="{14D5F35E-5F33-027B-B542-00AF1480F8D0}"/>
          </ac:spMkLst>
        </pc:spChg>
        <pc:spChg chg="mod">
          <ac:chgData name="Janelle Clendenon" userId="da17313139568148" providerId="LiveId" clId="{590B22EC-3398-4E3D-AF1F-84B7A18523E7}" dt="2022-12-19T01:01:45.014" v="664"/>
          <ac:spMkLst>
            <pc:docMk/>
            <pc:sldMk cId="3420417303" sldId="295"/>
            <ac:spMk id="23" creationId="{9324637A-47D7-028D-E1CA-E8DC01110EF3}"/>
          </ac:spMkLst>
        </pc:spChg>
        <pc:spChg chg="mod">
          <ac:chgData name="Janelle Clendenon" userId="da17313139568148" providerId="LiveId" clId="{590B22EC-3398-4E3D-AF1F-84B7A18523E7}" dt="2022-12-19T01:01:45.014" v="664"/>
          <ac:spMkLst>
            <pc:docMk/>
            <pc:sldMk cId="3420417303" sldId="295"/>
            <ac:spMk id="24" creationId="{20E4C29A-EDB9-6D9C-A773-0B03AE2EEA00}"/>
          </ac:spMkLst>
        </pc:spChg>
        <pc:spChg chg="mod">
          <ac:chgData name="Janelle Clendenon" userId="da17313139568148" providerId="LiveId" clId="{590B22EC-3398-4E3D-AF1F-84B7A18523E7}" dt="2022-12-19T01:01:45.014" v="664"/>
          <ac:spMkLst>
            <pc:docMk/>
            <pc:sldMk cId="3420417303" sldId="295"/>
            <ac:spMk id="25" creationId="{C2537E61-A6D3-766E-EC31-846A31C07D0D}"/>
          </ac:spMkLst>
        </pc:spChg>
        <pc:spChg chg="mod">
          <ac:chgData name="Janelle Clendenon" userId="da17313139568148" providerId="LiveId" clId="{590B22EC-3398-4E3D-AF1F-84B7A18523E7}" dt="2022-12-19T01:01:45.014" v="664"/>
          <ac:spMkLst>
            <pc:docMk/>
            <pc:sldMk cId="3420417303" sldId="295"/>
            <ac:spMk id="38" creationId="{9CA75AA0-6AFC-0659-FFD3-BA6EE4666D2E}"/>
          </ac:spMkLst>
        </pc:spChg>
        <pc:spChg chg="mod">
          <ac:chgData name="Janelle Clendenon" userId="da17313139568148" providerId="LiveId" clId="{590B22EC-3398-4E3D-AF1F-84B7A18523E7}" dt="2022-12-19T01:01:45.014" v="664"/>
          <ac:spMkLst>
            <pc:docMk/>
            <pc:sldMk cId="3420417303" sldId="295"/>
            <ac:spMk id="39" creationId="{D62B3529-FA02-FA62-AEC3-A1C61B88C641}"/>
          </ac:spMkLst>
        </pc:spChg>
        <pc:spChg chg="mod">
          <ac:chgData name="Janelle Clendenon" userId="da17313139568148" providerId="LiveId" clId="{590B22EC-3398-4E3D-AF1F-84B7A18523E7}" dt="2022-12-19T01:01:45.014" v="664"/>
          <ac:spMkLst>
            <pc:docMk/>
            <pc:sldMk cId="3420417303" sldId="295"/>
            <ac:spMk id="41" creationId="{6092D16E-0273-E577-DBF4-7A460E7793DE}"/>
          </ac:spMkLst>
        </pc:spChg>
        <pc:spChg chg="mod">
          <ac:chgData name="Janelle Clendenon" userId="da17313139568148" providerId="LiveId" clId="{590B22EC-3398-4E3D-AF1F-84B7A18523E7}" dt="2022-12-19T01:01:45.014" v="664"/>
          <ac:spMkLst>
            <pc:docMk/>
            <pc:sldMk cId="3420417303" sldId="295"/>
            <ac:spMk id="42" creationId="{BACD74AD-EAA8-43B4-584A-9414EE255E70}"/>
          </ac:spMkLst>
        </pc:spChg>
        <pc:spChg chg="mod">
          <ac:chgData name="Janelle Clendenon" userId="da17313139568148" providerId="LiveId" clId="{590B22EC-3398-4E3D-AF1F-84B7A18523E7}" dt="2022-12-19T01:01:45.014" v="664"/>
          <ac:spMkLst>
            <pc:docMk/>
            <pc:sldMk cId="3420417303" sldId="295"/>
            <ac:spMk id="43" creationId="{A1C33FEE-14B5-36A6-EF83-F5C6EFFC1379}"/>
          </ac:spMkLst>
        </pc:spChg>
        <pc:spChg chg="mod">
          <ac:chgData name="Janelle Clendenon" userId="da17313139568148" providerId="LiveId" clId="{590B22EC-3398-4E3D-AF1F-84B7A18523E7}" dt="2022-12-19T01:03:09.259" v="669" actId="1076"/>
          <ac:spMkLst>
            <pc:docMk/>
            <pc:sldMk cId="3420417303" sldId="295"/>
            <ac:spMk id="45" creationId="{EEF49693-600C-E254-E5FA-959474873E69}"/>
          </ac:spMkLst>
        </pc:spChg>
        <pc:spChg chg="mod">
          <ac:chgData name="Janelle Clendenon" userId="da17313139568148" providerId="LiveId" clId="{590B22EC-3398-4E3D-AF1F-84B7A18523E7}" dt="2022-12-19T01:03:09.259" v="669" actId="1076"/>
          <ac:spMkLst>
            <pc:docMk/>
            <pc:sldMk cId="3420417303" sldId="295"/>
            <ac:spMk id="48" creationId="{BA495DD1-C135-55E0-F3A0-3A8877172968}"/>
          </ac:spMkLst>
        </pc:spChg>
        <pc:spChg chg="mod">
          <ac:chgData name="Janelle Clendenon" userId="da17313139568148" providerId="LiveId" clId="{590B22EC-3398-4E3D-AF1F-84B7A18523E7}" dt="2022-12-19T01:03:09.259" v="669" actId="1076"/>
          <ac:spMkLst>
            <pc:docMk/>
            <pc:sldMk cId="3420417303" sldId="295"/>
            <ac:spMk id="51" creationId="{6EF4F506-4E59-5942-3779-FDC1CB9F3118}"/>
          </ac:spMkLst>
        </pc:spChg>
        <pc:spChg chg="mod">
          <ac:chgData name="Janelle Clendenon" userId="da17313139568148" providerId="LiveId" clId="{590B22EC-3398-4E3D-AF1F-84B7A18523E7}" dt="2022-12-19T01:03:09.259" v="669" actId="1076"/>
          <ac:spMkLst>
            <pc:docMk/>
            <pc:sldMk cId="3420417303" sldId="295"/>
            <ac:spMk id="52" creationId="{D50F0959-E8B6-9C71-777E-F832338D55DE}"/>
          </ac:spMkLst>
        </pc:spChg>
        <pc:spChg chg="mod">
          <ac:chgData name="Janelle Clendenon" userId="da17313139568148" providerId="LiveId" clId="{590B22EC-3398-4E3D-AF1F-84B7A18523E7}" dt="2022-12-19T01:03:09.259" v="669" actId="1076"/>
          <ac:spMkLst>
            <pc:docMk/>
            <pc:sldMk cId="3420417303" sldId="295"/>
            <ac:spMk id="53" creationId="{A71394D8-F7E4-C19E-F5B2-DBF22FAB6F36}"/>
          </ac:spMkLst>
        </pc:spChg>
        <pc:spChg chg="mod">
          <ac:chgData name="Janelle Clendenon" userId="da17313139568148" providerId="LiveId" clId="{590B22EC-3398-4E3D-AF1F-84B7A18523E7}" dt="2022-12-19T01:03:09.259" v="669" actId="1076"/>
          <ac:spMkLst>
            <pc:docMk/>
            <pc:sldMk cId="3420417303" sldId="295"/>
            <ac:spMk id="54" creationId="{23007AFA-0B15-692E-7425-4AA7E973A7A1}"/>
          </ac:spMkLst>
        </pc:spChg>
        <pc:spChg chg="mod">
          <ac:chgData name="Janelle Clendenon" userId="da17313139568148" providerId="LiveId" clId="{590B22EC-3398-4E3D-AF1F-84B7A18523E7}" dt="2022-12-19T01:03:09.259" v="669" actId="1076"/>
          <ac:spMkLst>
            <pc:docMk/>
            <pc:sldMk cId="3420417303" sldId="295"/>
            <ac:spMk id="55" creationId="{4AAC9864-561E-90D8-8080-09AAAC4EC933}"/>
          </ac:spMkLst>
        </pc:spChg>
        <pc:spChg chg="mod">
          <ac:chgData name="Janelle Clendenon" userId="da17313139568148" providerId="LiveId" clId="{590B22EC-3398-4E3D-AF1F-84B7A18523E7}" dt="2022-12-19T01:03:09.259" v="669" actId="1076"/>
          <ac:spMkLst>
            <pc:docMk/>
            <pc:sldMk cId="3420417303" sldId="295"/>
            <ac:spMk id="56" creationId="{D6D83BAC-3092-B8CA-DC07-864F90424DDD}"/>
          </ac:spMkLst>
        </pc:spChg>
        <pc:spChg chg="mod">
          <ac:chgData name="Janelle Clendenon" userId="da17313139568148" providerId="LiveId" clId="{590B22EC-3398-4E3D-AF1F-84B7A18523E7}" dt="2022-12-19T01:03:09.259" v="669" actId="1076"/>
          <ac:spMkLst>
            <pc:docMk/>
            <pc:sldMk cId="3420417303" sldId="295"/>
            <ac:spMk id="57" creationId="{B430A958-1A11-CAD8-268E-5197369EAEB6}"/>
          </ac:spMkLst>
        </pc:spChg>
        <pc:spChg chg="mod">
          <ac:chgData name="Janelle Clendenon" userId="da17313139568148" providerId="LiveId" clId="{590B22EC-3398-4E3D-AF1F-84B7A18523E7}" dt="2022-12-19T01:03:09.259" v="669" actId="1076"/>
          <ac:spMkLst>
            <pc:docMk/>
            <pc:sldMk cId="3420417303" sldId="295"/>
            <ac:spMk id="58" creationId="{364EA98A-4809-F032-E703-9947DEB77C0E}"/>
          </ac:spMkLst>
        </pc:spChg>
        <pc:spChg chg="mod">
          <ac:chgData name="Janelle Clendenon" userId="da17313139568148" providerId="LiveId" clId="{590B22EC-3398-4E3D-AF1F-84B7A18523E7}" dt="2022-12-19T01:03:09.259" v="669" actId="1076"/>
          <ac:spMkLst>
            <pc:docMk/>
            <pc:sldMk cId="3420417303" sldId="295"/>
            <ac:spMk id="59" creationId="{2DD95D85-9B38-E220-2D9B-B642694B17CD}"/>
          </ac:spMkLst>
        </pc:spChg>
        <pc:grpChg chg="mod">
          <ac:chgData name="Janelle Clendenon" userId="da17313139568148" providerId="LiveId" clId="{590B22EC-3398-4E3D-AF1F-84B7A18523E7}" dt="2022-12-19T01:02:41.506" v="666"/>
          <ac:grpSpMkLst>
            <pc:docMk/>
            <pc:sldMk cId="3420417303" sldId="295"/>
            <ac:grpSpMk id="1" creationId="{00000000-0000-0000-0000-000000000000}"/>
          </ac:grpSpMkLst>
        </pc:grpChg>
        <pc:grpChg chg="mod">
          <ac:chgData name="Janelle Clendenon" userId="da17313139568148" providerId="LiveId" clId="{590B22EC-3398-4E3D-AF1F-84B7A18523E7}" dt="2022-12-19T01:02:41.506" v="666"/>
          <ac:grpSpMkLst>
            <pc:docMk/>
            <pc:sldMk cId="3420417303" sldId="295"/>
            <ac:grpSpMk id="3" creationId="{CEC72834-1D7A-CAD0-3558-BB44DABDF2BC}"/>
          </ac:grpSpMkLst>
        </pc:grpChg>
        <pc:grpChg chg="add del mod">
          <ac:chgData name="Janelle Clendenon" userId="da17313139568148" providerId="LiveId" clId="{590B22EC-3398-4E3D-AF1F-84B7A18523E7}" dt="2022-12-19T01:01:50.800" v="665"/>
          <ac:grpSpMkLst>
            <pc:docMk/>
            <pc:sldMk cId="3420417303" sldId="295"/>
            <ac:grpSpMk id="6" creationId="{194FE941-4DDE-886A-0103-6B143A306A21}"/>
          </ac:grpSpMkLst>
        </pc:grpChg>
        <pc:grpChg chg="mod">
          <ac:chgData name="Janelle Clendenon" userId="da17313139568148" providerId="LiveId" clId="{590B22EC-3398-4E3D-AF1F-84B7A18523E7}" dt="2022-12-19T01:01:45.014" v="664"/>
          <ac:grpSpMkLst>
            <pc:docMk/>
            <pc:sldMk cId="3420417303" sldId="295"/>
            <ac:grpSpMk id="7" creationId="{6B27B0DB-AB58-8DCA-8D29-1CDA06D91C65}"/>
          </ac:grpSpMkLst>
        </pc:grpChg>
        <pc:grpChg chg="mod">
          <ac:chgData name="Janelle Clendenon" userId="da17313139568148" providerId="LiveId" clId="{590B22EC-3398-4E3D-AF1F-84B7A18523E7}" dt="2022-12-19T01:02:41.506" v="666"/>
          <ac:grpSpMkLst>
            <pc:docMk/>
            <pc:sldMk cId="3420417303" sldId="295"/>
            <ac:grpSpMk id="8" creationId="{4F55A3A9-3AC3-1E79-9D0F-58E4C433EE59}"/>
          </ac:grpSpMkLst>
        </pc:grpChg>
        <pc:grpChg chg="mod">
          <ac:chgData name="Janelle Clendenon" userId="da17313139568148" providerId="LiveId" clId="{590B22EC-3398-4E3D-AF1F-84B7A18523E7}" dt="2022-12-19T01:01:45.014" v="664"/>
          <ac:grpSpMkLst>
            <pc:docMk/>
            <pc:sldMk cId="3420417303" sldId="295"/>
            <ac:grpSpMk id="11" creationId="{55D6D819-78AC-2591-4392-329F9F7A542E}"/>
          </ac:grpSpMkLst>
        </pc:grpChg>
        <pc:grpChg chg="mod">
          <ac:chgData name="Janelle Clendenon" userId="da17313139568148" providerId="LiveId" clId="{590B22EC-3398-4E3D-AF1F-84B7A18523E7}" dt="2022-12-19T01:01:45.014" v="664"/>
          <ac:grpSpMkLst>
            <pc:docMk/>
            <pc:sldMk cId="3420417303" sldId="295"/>
            <ac:grpSpMk id="12" creationId="{9D1A453A-7068-F223-224F-BE2440793D82}"/>
          </ac:grpSpMkLst>
        </pc:grpChg>
        <pc:grpChg chg="add del mod">
          <ac:chgData name="Janelle Clendenon" userId="da17313139568148" providerId="LiveId" clId="{590B22EC-3398-4E3D-AF1F-84B7A18523E7}" dt="2022-12-19T01:03:14.586" v="670" actId="478"/>
          <ac:grpSpMkLst>
            <pc:docMk/>
            <pc:sldMk cId="3420417303" sldId="295"/>
            <ac:grpSpMk id="44" creationId="{23CDCCB9-E6B5-6C87-268F-A9A8C5C86BC7}"/>
          </ac:grpSpMkLst>
        </pc:grpChg>
        <pc:grpChg chg="mod">
          <ac:chgData name="Janelle Clendenon" userId="da17313139568148" providerId="LiveId" clId="{590B22EC-3398-4E3D-AF1F-84B7A18523E7}" dt="2022-12-19T01:03:09.259" v="669" actId="1076"/>
          <ac:grpSpMkLst>
            <pc:docMk/>
            <pc:sldMk cId="3420417303" sldId="295"/>
            <ac:grpSpMk id="46" creationId="{6E995020-1128-E670-5EBA-A96098159188}"/>
          </ac:grpSpMkLst>
        </pc:grpChg>
        <pc:grpChg chg="mod">
          <ac:chgData name="Janelle Clendenon" userId="da17313139568148" providerId="LiveId" clId="{590B22EC-3398-4E3D-AF1F-84B7A18523E7}" dt="2022-12-19T01:03:09.259" v="669" actId="1076"/>
          <ac:grpSpMkLst>
            <pc:docMk/>
            <pc:sldMk cId="3420417303" sldId="295"/>
            <ac:grpSpMk id="47" creationId="{162732C4-8015-B75F-C28F-16F42A3AF3E4}"/>
          </ac:grpSpMkLst>
        </pc:grpChg>
        <pc:grpChg chg="mod">
          <ac:chgData name="Janelle Clendenon" userId="da17313139568148" providerId="LiveId" clId="{590B22EC-3398-4E3D-AF1F-84B7A18523E7}" dt="2022-12-19T01:03:09.259" v="669" actId="1076"/>
          <ac:grpSpMkLst>
            <pc:docMk/>
            <pc:sldMk cId="3420417303" sldId="295"/>
            <ac:grpSpMk id="49" creationId="{105B876C-29D8-1060-583E-739870ED4D31}"/>
          </ac:grpSpMkLst>
        </pc:grpChg>
        <pc:grpChg chg="mod">
          <ac:chgData name="Janelle Clendenon" userId="da17313139568148" providerId="LiveId" clId="{590B22EC-3398-4E3D-AF1F-84B7A18523E7}" dt="2022-12-19T01:03:09.259" v="669" actId="1076"/>
          <ac:grpSpMkLst>
            <pc:docMk/>
            <pc:sldMk cId="3420417303" sldId="295"/>
            <ac:grpSpMk id="50" creationId="{6CD9C9F5-6082-B856-5909-62FF30841585}"/>
          </ac:grpSpMkLst>
        </pc:grpChg>
        <pc:picChg chg="add 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5" creationId="{D6CC4A40-6726-8271-C727-D35DBEC5F6DD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14" creationId="{4D28E99C-DDFF-87DC-D937-8D7F4A3A600B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15" creationId="{F840EB03-45AD-A498-3CC2-AD7A125ED9C5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16" creationId="{E67155E9-6B91-5158-464D-1685FF5E2093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17" creationId="{8BB922AB-73CC-7A9E-C82B-1EDB5F7E81D3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18" creationId="{5901B9AD-CDA2-8A00-9AB1-B02F44BCD4AB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19" creationId="{655063C8-1FAB-B5A0-76F5-543A054CECCC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20" creationId="{74AE7A58-A051-E1DE-AF0F-FFE0FACC30DC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21" creationId="{9977BFA0-1679-33E6-785C-43EB39E61BBD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22" creationId="{6F094080-1D42-91DD-8FCC-4B48846A7411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26" creationId="{FDC9F1B2-5395-52CB-096A-75520719472C}"/>
          </ac:picMkLst>
        </pc:picChg>
        <pc:picChg chg="del">
          <ac:chgData name="Janelle Clendenon" userId="da17313139568148" providerId="LiveId" clId="{590B22EC-3398-4E3D-AF1F-84B7A18523E7}" dt="2022-12-19T00:39:36.401" v="617" actId="478"/>
          <ac:picMkLst>
            <pc:docMk/>
            <pc:sldMk cId="3420417303" sldId="295"/>
            <ac:picMk id="27" creationId="{FFE2384F-674B-40A2-D646-535C753009F5}"/>
          </ac:picMkLst>
        </pc:picChg>
        <pc:picChg chg="del">
          <ac:chgData name="Janelle Clendenon" userId="da17313139568148" providerId="LiveId" clId="{590B22EC-3398-4E3D-AF1F-84B7A18523E7}" dt="2022-12-19T00:39:37.027" v="618" actId="478"/>
          <ac:picMkLst>
            <pc:docMk/>
            <pc:sldMk cId="3420417303" sldId="295"/>
            <ac:picMk id="28" creationId="{05D83516-D9FD-F680-2A1E-1F2EA9449323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29" creationId="{1557A7F9-CAF3-61BD-F5C0-ACEC116DE60C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30" creationId="{154A3BEF-946B-0E03-9D18-934D5676FC24}"/>
          </ac:picMkLst>
        </pc:picChg>
        <pc:picChg chg="del">
          <ac:chgData name="Janelle Clendenon" userId="da17313139568148" providerId="LiveId" clId="{590B22EC-3398-4E3D-AF1F-84B7A18523E7}" dt="2022-12-19T00:39:37.584" v="619" actId="478"/>
          <ac:picMkLst>
            <pc:docMk/>
            <pc:sldMk cId="3420417303" sldId="295"/>
            <ac:picMk id="31" creationId="{1223F273-D5D5-623D-4239-1E3639050C08}"/>
          </ac:picMkLst>
        </pc:picChg>
        <pc:picChg chg="del">
          <ac:chgData name="Janelle Clendenon" userId="da17313139568148" providerId="LiveId" clId="{590B22EC-3398-4E3D-AF1F-84B7A18523E7}" dt="2022-12-19T00:39:38.277" v="620" actId="478"/>
          <ac:picMkLst>
            <pc:docMk/>
            <pc:sldMk cId="3420417303" sldId="295"/>
            <ac:picMk id="32" creationId="{6D42D505-349E-F551-248C-F32BC10C710E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33" creationId="{1C78B5A9-E290-A452-D643-7D701637239A}"/>
          </ac:picMkLst>
        </pc:picChg>
        <pc:picChg chg="del">
          <ac:chgData name="Janelle Clendenon" userId="da17313139568148" providerId="LiveId" clId="{590B22EC-3398-4E3D-AF1F-84B7A18523E7}" dt="2022-12-19T00:39:39.064" v="621" actId="478"/>
          <ac:picMkLst>
            <pc:docMk/>
            <pc:sldMk cId="3420417303" sldId="295"/>
            <ac:picMk id="34" creationId="{FA2849EC-2E3F-13BD-AA73-F3596D446975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35" creationId="{0C3F0A76-FD0E-DB56-B3FE-EA3F71DBBCBC}"/>
          </ac:picMkLst>
        </pc:picChg>
        <pc:picChg chg="del">
          <ac:chgData name="Janelle Clendenon" userId="da17313139568148" providerId="LiveId" clId="{590B22EC-3398-4E3D-AF1F-84B7A18523E7}" dt="2022-12-19T00:39:39.928" v="622" actId="478"/>
          <ac:picMkLst>
            <pc:docMk/>
            <pc:sldMk cId="3420417303" sldId="295"/>
            <ac:picMk id="36" creationId="{17B421AB-CC83-3269-3C3E-F625DCB359CA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37" creationId="{C07C5E41-431F-FE16-88E1-B199C485C37A}"/>
          </ac:picMkLst>
        </pc:picChg>
        <pc:picChg chg="mod">
          <ac:chgData name="Janelle Clendenon" userId="da17313139568148" providerId="LiveId" clId="{590B22EC-3398-4E3D-AF1F-84B7A18523E7}" dt="2022-12-19T01:01:45.014" v="664"/>
          <ac:picMkLst>
            <pc:docMk/>
            <pc:sldMk cId="3420417303" sldId="295"/>
            <ac:picMk id="40" creationId="{FF7920F8-1BD5-8528-E0A0-EF65DD081021}"/>
          </ac:picMkLst>
        </pc:picChg>
        <pc:picChg chg="add mod">
          <ac:chgData name="Janelle Clendenon" userId="da17313139568148" providerId="LiveId" clId="{590B22EC-3398-4E3D-AF1F-84B7A18523E7}" dt="2022-12-19T01:03:43.725" v="675" actId="1076"/>
          <ac:picMkLst>
            <pc:docMk/>
            <pc:sldMk cId="3420417303" sldId="295"/>
            <ac:picMk id="60" creationId="{925D25C2-0AB0-97DF-082F-EED6EF093CF6}"/>
          </ac:picMkLst>
        </pc:picChg>
        <pc:picChg chg="add mod">
          <ac:chgData name="Janelle Clendenon" userId="da17313139568148" providerId="LiveId" clId="{590B22EC-3398-4E3D-AF1F-84B7A18523E7}" dt="2022-12-19T01:06:59.066" v="692" actId="18131"/>
          <ac:picMkLst>
            <pc:docMk/>
            <pc:sldMk cId="3420417303" sldId="295"/>
            <ac:picMk id="61" creationId="{94D7F3F4-1BEC-8C74-B45C-20B106C63CC5}"/>
          </ac:picMkLst>
        </pc:picChg>
        <pc:picChg chg="add mod">
          <ac:chgData name="Janelle Clendenon" userId="da17313139568148" providerId="LiveId" clId="{590B22EC-3398-4E3D-AF1F-84B7A18523E7}" dt="2022-12-19T01:08:07.258" v="698" actId="1076"/>
          <ac:picMkLst>
            <pc:docMk/>
            <pc:sldMk cId="3420417303" sldId="295"/>
            <ac:picMk id="62" creationId="{1A6717F3-DC51-EB0B-C8ED-6C9DF62FF3C8}"/>
          </ac:picMkLst>
        </pc:picChg>
        <pc:picChg chg="add mod">
          <ac:chgData name="Janelle Clendenon" userId="da17313139568148" providerId="LiveId" clId="{590B22EC-3398-4E3D-AF1F-84B7A18523E7}" dt="2022-12-19T01:11:58.516" v="705" actId="18131"/>
          <ac:picMkLst>
            <pc:docMk/>
            <pc:sldMk cId="3420417303" sldId="295"/>
            <ac:picMk id="63" creationId="{42F4098A-55CC-F542-D4E6-FD49841D2209}"/>
          </ac:picMkLst>
        </pc:picChg>
        <pc:picChg chg="add mod">
          <ac:chgData name="Janelle Clendenon" userId="da17313139568148" providerId="LiveId" clId="{590B22EC-3398-4E3D-AF1F-84B7A18523E7}" dt="2022-12-19T01:09:14.521" v="700" actId="18131"/>
          <ac:picMkLst>
            <pc:docMk/>
            <pc:sldMk cId="3420417303" sldId="295"/>
            <ac:picMk id="1024" creationId="{58F8837C-C813-3D58-0032-5B959D352F8B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1027" creationId="{35113D40-8972-E182-D94D-F55FAB8AD0B6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1028" creationId="{9BBA34C4-5671-739D-46C9-67CA1222C029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1030" creationId="{F94E9A29-7F9E-D086-0B16-B60CAB9751DB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1031" creationId="{7D0A4672-3875-BF60-B7C7-7A5CAB0A40A6}"/>
          </ac:picMkLst>
        </pc:picChg>
        <pc:picChg chg="mod">
          <ac:chgData name="Janelle Clendenon" userId="da17313139568148" providerId="LiveId" clId="{590B22EC-3398-4E3D-AF1F-84B7A18523E7}" dt="2022-12-19T01:02:41.506" v="666"/>
          <ac:picMkLst>
            <pc:docMk/>
            <pc:sldMk cId="3420417303" sldId="295"/>
            <ac:picMk id="1032" creationId="{5620B60E-25BA-4493-7082-6505CCD4AFDE}"/>
          </ac:picMkLst>
        </pc:picChg>
        <pc:picChg chg="mod">
          <ac:chgData name="Janelle Clendenon" userId="da17313139568148" providerId="LiveId" clId="{590B22EC-3398-4E3D-AF1F-84B7A18523E7}" dt="2022-12-19T01:01:45.014" v="664"/>
          <ac:picMkLst>
            <pc:docMk/>
            <pc:sldMk cId="3420417303" sldId="295"/>
            <ac:picMk id="1034" creationId="{4D258244-8A0D-A77D-FD4A-2C472A8711B1}"/>
          </ac:picMkLst>
        </pc:picChg>
        <pc:picChg chg="mod">
          <ac:chgData name="Janelle Clendenon" userId="da17313139568148" providerId="LiveId" clId="{590B22EC-3398-4E3D-AF1F-84B7A18523E7}" dt="2022-12-19T01:01:45.014" v="664"/>
          <ac:picMkLst>
            <pc:docMk/>
            <pc:sldMk cId="3420417303" sldId="295"/>
            <ac:picMk id="1041" creationId="{66F1B110-C100-4B9E-3D15-DE47FE79B8DA}"/>
          </ac:picMkLst>
        </pc:picChg>
        <pc:picChg chg="mod">
          <ac:chgData name="Janelle Clendenon" userId="da17313139568148" providerId="LiveId" clId="{590B22EC-3398-4E3D-AF1F-84B7A18523E7}" dt="2022-12-19T01:01:45.014" v="664"/>
          <ac:picMkLst>
            <pc:docMk/>
            <pc:sldMk cId="3420417303" sldId="295"/>
            <ac:picMk id="1042" creationId="{2C0A9DF7-CC8E-B307-DADC-9B8E15292CBA}"/>
          </ac:picMkLst>
        </pc:picChg>
        <pc:picChg chg="mod">
          <ac:chgData name="Janelle Clendenon" userId="da17313139568148" providerId="LiveId" clId="{590B22EC-3398-4E3D-AF1F-84B7A18523E7}" dt="2022-12-19T01:03:09.259" v="669" actId="1076"/>
          <ac:picMkLst>
            <pc:docMk/>
            <pc:sldMk cId="3420417303" sldId="295"/>
            <ac:picMk id="1048" creationId="{C421EADE-0826-EA7C-AB18-1688B24BF129}"/>
          </ac:picMkLst>
        </pc:picChg>
        <pc:picChg chg="mod">
          <ac:chgData name="Janelle Clendenon" userId="da17313139568148" providerId="LiveId" clId="{590B22EC-3398-4E3D-AF1F-84B7A18523E7}" dt="2022-12-19T01:03:09.259" v="669" actId="1076"/>
          <ac:picMkLst>
            <pc:docMk/>
            <pc:sldMk cId="3420417303" sldId="295"/>
            <ac:picMk id="1054" creationId="{B6F71082-AD15-1E6D-34BC-B5FE61161E77}"/>
          </ac:picMkLst>
        </pc:picChg>
        <pc:picChg chg="mod">
          <ac:chgData name="Janelle Clendenon" userId="da17313139568148" providerId="LiveId" clId="{590B22EC-3398-4E3D-AF1F-84B7A18523E7}" dt="2022-12-19T01:03:09.259" v="669" actId="1076"/>
          <ac:picMkLst>
            <pc:docMk/>
            <pc:sldMk cId="3420417303" sldId="295"/>
            <ac:picMk id="1061" creationId="{5DEB4DE6-CFAE-5EFB-4EA9-22378CCFBF97}"/>
          </ac:picMkLst>
        </pc:picChg>
        <pc:picChg chg="mod">
          <ac:chgData name="Janelle Clendenon" userId="da17313139568148" providerId="LiveId" clId="{590B22EC-3398-4E3D-AF1F-84B7A18523E7}" dt="2022-12-19T01:03:09.259" v="669" actId="1076"/>
          <ac:picMkLst>
            <pc:docMk/>
            <pc:sldMk cId="3420417303" sldId="295"/>
            <ac:picMk id="1062" creationId="{7CD2E189-84B6-C14D-6A3B-34E2B7DBECC8}"/>
          </ac:picMkLst>
        </pc:picChg>
        <pc:picChg chg="add mod">
          <ac:chgData name="Janelle Clendenon" userId="da17313139568148" providerId="LiveId" clId="{590B22EC-3398-4E3D-AF1F-84B7A18523E7}" dt="2022-12-19T01:04:22.363" v="678" actId="1076"/>
          <ac:picMkLst>
            <pc:docMk/>
            <pc:sldMk cId="3420417303" sldId="295"/>
            <ac:picMk id="1064" creationId="{F14A1E4D-5C87-F117-84AC-796C8C7F97DA}"/>
          </ac:picMkLst>
        </pc:picChg>
      </pc:sldChg>
      <pc:sldChg chg="addSp modSp new mod setBg">
        <pc:chgData name="Janelle Clendenon" userId="da17313139568148" providerId="LiveId" clId="{590B22EC-3398-4E3D-AF1F-84B7A18523E7}" dt="2022-12-19T01:22:15.419" v="916" actId="1076"/>
        <pc:sldMkLst>
          <pc:docMk/>
          <pc:sldMk cId="3897571615" sldId="296"/>
        </pc:sldMkLst>
        <pc:spChg chg="mod">
          <ac:chgData name="Janelle Clendenon" userId="da17313139568148" providerId="LiveId" clId="{590B22EC-3398-4E3D-AF1F-84B7A18523E7}" dt="2022-12-19T01:17:34.087" v="751" actId="14100"/>
          <ac:spMkLst>
            <pc:docMk/>
            <pc:sldMk cId="3897571615" sldId="296"/>
            <ac:spMk id="2" creationId="{247C2BDE-2989-4047-9C60-A47FA5ADF58F}"/>
          </ac:spMkLst>
        </pc:spChg>
        <pc:spChg chg="add mod">
          <ac:chgData name="Janelle Clendenon" userId="da17313139568148" providerId="LiveId" clId="{590B22EC-3398-4E3D-AF1F-84B7A18523E7}" dt="2022-12-19T01:17:53.709" v="766" actId="1076"/>
          <ac:spMkLst>
            <pc:docMk/>
            <pc:sldMk cId="3897571615" sldId="296"/>
            <ac:spMk id="3" creationId="{BCCF2D4E-54A4-4D05-7992-26FA7F263FE4}"/>
          </ac:spMkLst>
        </pc:spChg>
        <pc:spChg chg="add mod">
          <ac:chgData name="Janelle Clendenon" userId="da17313139568148" providerId="LiveId" clId="{590B22EC-3398-4E3D-AF1F-84B7A18523E7}" dt="2022-12-19T01:21:17.071" v="904" actId="1076"/>
          <ac:spMkLst>
            <pc:docMk/>
            <pc:sldMk cId="3897571615" sldId="296"/>
            <ac:spMk id="6" creationId="{58B3688A-103F-DFEA-994B-577C7AC0032A}"/>
          </ac:spMkLst>
        </pc:spChg>
        <pc:picChg chg="add mod">
          <ac:chgData name="Janelle Clendenon" userId="da17313139568148" providerId="LiveId" clId="{590B22EC-3398-4E3D-AF1F-84B7A18523E7}" dt="2022-12-19T01:21:41.666" v="908" actId="14100"/>
          <ac:picMkLst>
            <pc:docMk/>
            <pc:sldMk cId="3897571615" sldId="296"/>
            <ac:picMk id="5" creationId="{1D19BF44-2ECC-F0C8-2DE1-C69AC1DF57CC}"/>
          </ac:picMkLst>
        </pc:picChg>
        <pc:picChg chg="add mod">
          <ac:chgData name="Janelle Clendenon" userId="da17313139568148" providerId="LiveId" clId="{590B22EC-3398-4E3D-AF1F-84B7A18523E7}" dt="2022-12-19T01:22:15.419" v="916" actId="1076"/>
          <ac:picMkLst>
            <pc:docMk/>
            <pc:sldMk cId="3897571615" sldId="296"/>
            <ac:picMk id="8" creationId="{29C8A6AB-27C5-4173-19E0-175B79A4E12D}"/>
          </ac:picMkLst>
        </pc:picChg>
      </pc:sldChg>
      <pc:sldChg chg="addSp delSp modSp add del mod delAnim modAnim">
        <pc:chgData name="Janelle Clendenon" userId="da17313139568148" providerId="LiveId" clId="{590B22EC-3398-4E3D-AF1F-84B7A18523E7}" dt="2022-12-19T02:01:53.326" v="1262" actId="47"/>
        <pc:sldMkLst>
          <pc:docMk/>
          <pc:sldMk cId="245181968" sldId="297"/>
        </pc:sldMkLst>
        <pc:spChg chg="mod">
          <ac:chgData name="Janelle Clendenon" userId="da17313139568148" providerId="LiveId" clId="{590B22EC-3398-4E3D-AF1F-84B7A18523E7}" dt="2022-12-19T01:24:59.155" v="949" actId="20577"/>
          <ac:spMkLst>
            <pc:docMk/>
            <pc:sldMk cId="245181968" sldId="297"/>
            <ac:spMk id="2" creationId="{384DDA08-A0AD-4B27-A93D-F8AD51650B8F}"/>
          </ac:spMkLst>
        </pc:spChg>
        <pc:picChg chg="add del mod">
          <ac:chgData name="Janelle Clendenon" userId="da17313139568148" providerId="LiveId" clId="{590B22EC-3398-4E3D-AF1F-84B7A18523E7}" dt="2022-12-19T02:00:33.695" v="1257" actId="478"/>
          <ac:picMkLst>
            <pc:docMk/>
            <pc:sldMk cId="245181968" sldId="297"/>
            <ac:picMk id="3" creationId="{0FDDA930-0D9F-664F-6009-D560CBA596D1}"/>
          </ac:picMkLst>
        </pc:picChg>
        <pc:picChg chg="add mod">
          <ac:chgData name="Janelle Clendenon" userId="da17313139568148" providerId="LiveId" clId="{590B22EC-3398-4E3D-AF1F-84B7A18523E7}" dt="2022-12-19T02:01:43.224" v="1261" actId="1076"/>
          <ac:picMkLst>
            <pc:docMk/>
            <pc:sldMk cId="245181968" sldId="297"/>
            <ac:picMk id="4" creationId="{E597203B-11D0-F5B7-5B20-F93E695A09A4}"/>
          </ac:picMkLst>
        </pc:picChg>
        <pc:picChg chg="del">
          <ac:chgData name="Janelle Clendenon" userId="da17313139568148" providerId="LiveId" clId="{590B22EC-3398-4E3D-AF1F-84B7A18523E7}" dt="2022-12-19T01:24:48.712" v="934" actId="478"/>
          <ac:picMkLst>
            <pc:docMk/>
            <pc:sldMk cId="245181968" sldId="297"/>
            <ac:picMk id="6" creationId="{E65FE1AD-450C-484B-83D7-E1102C5A8325}"/>
          </ac:picMkLst>
        </pc:picChg>
        <pc:picChg chg="del mod">
          <ac:chgData name="Janelle Clendenon" userId="da17313139568148" providerId="LiveId" clId="{590B22EC-3398-4E3D-AF1F-84B7A18523E7}" dt="2022-12-19T01:24:52.389" v="936" actId="478"/>
          <ac:picMkLst>
            <pc:docMk/>
            <pc:sldMk cId="245181968" sldId="297"/>
            <ac:picMk id="10" creationId="{1BC84EF3-B53B-47D0-A976-8D688FD376FA}"/>
          </ac:picMkLst>
        </pc:picChg>
      </pc:sldChg>
      <pc:sldChg chg="addSp delSp modSp add mod ord">
        <pc:chgData name="Janelle Clendenon" userId="da17313139568148" providerId="LiveId" clId="{590B22EC-3398-4E3D-AF1F-84B7A18523E7}" dt="2022-12-19T02:02:06.537" v="1264" actId="1076"/>
        <pc:sldMkLst>
          <pc:docMk/>
          <pc:sldMk cId="3121247600" sldId="298"/>
        </pc:sldMkLst>
        <pc:spChg chg="mod">
          <ac:chgData name="Janelle Clendenon" userId="da17313139568148" providerId="LiveId" clId="{590B22EC-3398-4E3D-AF1F-84B7A18523E7}" dt="2022-12-19T01:29:20.093" v="1150" actId="1076"/>
          <ac:spMkLst>
            <pc:docMk/>
            <pc:sldMk cId="3121247600" sldId="298"/>
            <ac:spMk id="2" creationId="{247C2BDE-2989-4047-9C60-A47FA5ADF58F}"/>
          </ac:spMkLst>
        </pc:spChg>
        <pc:spChg chg="mod">
          <ac:chgData name="Janelle Clendenon" userId="da17313139568148" providerId="LiveId" clId="{590B22EC-3398-4E3D-AF1F-84B7A18523E7}" dt="2022-12-19T01:29:44.169" v="1157" actId="1076"/>
          <ac:spMkLst>
            <pc:docMk/>
            <pc:sldMk cId="3121247600" sldId="298"/>
            <ac:spMk id="3" creationId="{BCCF2D4E-54A4-4D05-7992-26FA7F263FE4}"/>
          </ac:spMkLst>
        </pc:spChg>
        <pc:spChg chg="del">
          <ac:chgData name="Janelle Clendenon" userId="da17313139568148" providerId="LiveId" clId="{590B22EC-3398-4E3D-AF1F-84B7A18523E7}" dt="2022-12-19T01:26:12.825" v="970" actId="478"/>
          <ac:spMkLst>
            <pc:docMk/>
            <pc:sldMk cId="3121247600" sldId="298"/>
            <ac:spMk id="6" creationId="{58B3688A-103F-DFEA-994B-577C7AC0032A}"/>
          </ac:spMkLst>
        </pc:spChg>
        <pc:picChg chg="del">
          <ac:chgData name="Janelle Clendenon" userId="da17313139568148" providerId="LiveId" clId="{590B22EC-3398-4E3D-AF1F-84B7A18523E7}" dt="2022-12-19T01:26:48.602" v="971" actId="478"/>
          <ac:picMkLst>
            <pc:docMk/>
            <pc:sldMk cId="3121247600" sldId="298"/>
            <ac:picMk id="5" creationId="{1D19BF44-2ECC-F0C8-2DE1-C69AC1DF57CC}"/>
          </ac:picMkLst>
        </pc:picChg>
        <pc:picChg chg="add mod">
          <ac:chgData name="Janelle Clendenon" userId="da17313139568148" providerId="LiveId" clId="{590B22EC-3398-4E3D-AF1F-84B7A18523E7}" dt="2022-12-19T02:02:02.849" v="1263" actId="1076"/>
          <ac:picMkLst>
            <pc:docMk/>
            <pc:sldMk cId="3121247600" sldId="298"/>
            <ac:picMk id="7" creationId="{F8876219-F8E2-AD9B-C007-7D8643C5C3B7}"/>
          </ac:picMkLst>
        </pc:picChg>
        <pc:picChg chg="del">
          <ac:chgData name="Janelle Clendenon" userId="da17313139568148" providerId="LiveId" clId="{590B22EC-3398-4E3D-AF1F-84B7A18523E7}" dt="2022-12-19T01:27:24.358" v="982" actId="478"/>
          <ac:picMkLst>
            <pc:docMk/>
            <pc:sldMk cId="3121247600" sldId="298"/>
            <ac:picMk id="8" creationId="{29C8A6AB-27C5-4173-19E0-175B79A4E12D}"/>
          </ac:picMkLst>
        </pc:picChg>
        <pc:picChg chg="add mod">
          <ac:chgData name="Janelle Clendenon" userId="da17313139568148" providerId="LiveId" clId="{590B22EC-3398-4E3D-AF1F-84B7A18523E7}" dt="2022-12-19T02:02:06.537" v="1264" actId="1076"/>
          <ac:picMkLst>
            <pc:docMk/>
            <pc:sldMk cId="3121247600" sldId="298"/>
            <ac:picMk id="10" creationId="{7AA24B13-6049-9687-543D-2C2E75454F5F}"/>
          </ac:picMkLst>
        </pc:picChg>
      </pc:sldChg>
      <pc:sldChg chg="addSp delSp modSp add mod ord">
        <pc:chgData name="Janelle Clendenon" userId="da17313139568148" providerId="LiveId" clId="{590B22EC-3398-4E3D-AF1F-84B7A18523E7}" dt="2022-12-19T01:57:32.817" v="1247" actId="1076"/>
        <pc:sldMkLst>
          <pc:docMk/>
          <pc:sldMk cId="973839663" sldId="299"/>
        </pc:sldMkLst>
        <pc:spChg chg="mod">
          <ac:chgData name="Janelle Clendenon" userId="da17313139568148" providerId="LiveId" clId="{590B22EC-3398-4E3D-AF1F-84B7A18523E7}" dt="2022-12-19T01:54:29.330" v="1240" actId="1076"/>
          <ac:spMkLst>
            <pc:docMk/>
            <pc:sldMk cId="973839663" sldId="299"/>
            <ac:spMk id="2" creationId="{247C2BDE-2989-4047-9C60-A47FA5ADF58F}"/>
          </ac:spMkLst>
        </pc:spChg>
        <pc:spChg chg="mod">
          <ac:chgData name="Janelle Clendenon" userId="da17313139568148" providerId="LiveId" clId="{590B22EC-3398-4E3D-AF1F-84B7A18523E7}" dt="2022-12-19T01:31:18.979" v="1169" actId="20577"/>
          <ac:spMkLst>
            <pc:docMk/>
            <pc:sldMk cId="973839663" sldId="299"/>
            <ac:spMk id="3" creationId="{BCCF2D4E-54A4-4D05-7992-26FA7F263FE4}"/>
          </ac:spMkLst>
        </pc:spChg>
        <pc:spChg chg="add mod">
          <ac:chgData name="Janelle Clendenon" userId="da17313139568148" providerId="LiveId" clId="{590B22EC-3398-4E3D-AF1F-84B7A18523E7}" dt="2022-12-19T01:54:23.395" v="1238" actId="1076"/>
          <ac:spMkLst>
            <pc:docMk/>
            <pc:sldMk cId="973839663" sldId="299"/>
            <ac:spMk id="15" creationId="{55E44236-D39D-6FEB-0A9F-9BDD4611C833}"/>
          </ac:spMkLst>
        </pc:spChg>
        <pc:picChg chg="add mod">
          <ac:chgData name="Janelle Clendenon" userId="da17313139568148" providerId="LiveId" clId="{590B22EC-3398-4E3D-AF1F-84B7A18523E7}" dt="2022-12-19T01:32:53.664" v="1180"/>
          <ac:picMkLst>
            <pc:docMk/>
            <pc:sldMk cId="973839663" sldId="299"/>
            <ac:picMk id="5" creationId="{D7026A00-0A0F-9236-376C-733804155950}"/>
          </ac:picMkLst>
        </pc:picChg>
        <pc:picChg chg="del">
          <ac:chgData name="Janelle Clendenon" userId="da17313139568148" providerId="LiveId" clId="{590B22EC-3398-4E3D-AF1F-84B7A18523E7}" dt="2022-12-19T01:31:31.354" v="1172" actId="478"/>
          <ac:picMkLst>
            <pc:docMk/>
            <pc:sldMk cId="973839663" sldId="299"/>
            <ac:picMk id="7" creationId="{F8876219-F8E2-AD9B-C007-7D8643C5C3B7}"/>
          </ac:picMkLst>
        </pc:picChg>
        <pc:picChg chg="add mod ord modCrop">
          <ac:chgData name="Janelle Clendenon" userId="da17313139568148" providerId="LiveId" clId="{590B22EC-3398-4E3D-AF1F-84B7A18523E7}" dt="2022-12-19T01:53:59.765" v="1232" actId="1076"/>
          <ac:picMkLst>
            <pc:docMk/>
            <pc:sldMk cId="973839663" sldId="299"/>
            <ac:picMk id="8" creationId="{8D60F895-1E3D-45B0-50F1-4B62EEF78282}"/>
          </ac:picMkLst>
        </pc:picChg>
        <pc:picChg chg="del">
          <ac:chgData name="Janelle Clendenon" userId="da17313139568148" providerId="LiveId" clId="{590B22EC-3398-4E3D-AF1F-84B7A18523E7}" dt="2022-12-19T01:31:32.121" v="1173" actId="478"/>
          <ac:picMkLst>
            <pc:docMk/>
            <pc:sldMk cId="973839663" sldId="299"/>
            <ac:picMk id="10" creationId="{7AA24B13-6049-9687-543D-2C2E75454F5F}"/>
          </ac:picMkLst>
        </pc:picChg>
        <pc:picChg chg="add mod">
          <ac:chgData name="Janelle Clendenon" userId="da17313139568148" providerId="LiveId" clId="{590B22EC-3398-4E3D-AF1F-84B7A18523E7}" dt="2022-12-19T01:54:25.028" v="1239" actId="1076"/>
          <ac:picMkLst>
            <pc:docMk/>
            <pc:sldMk cId="973839663" sldId="299"/>
            <ac:picMk id="11" creationId="{FCA03D76-FC7A-F35C-BCF3-D66349F9692D}"/>
          </ac:picMkLst>
        </pc:picChg>
        <pc:picChg chg="add del mod">
          <ac:chgData name="Janelle Clendenon" userId="da17313139568148" providerId="LiveId" clId="{590B22EC-3398-4E3D-AF1F-84B7A18523E7}" dt="2022-12-19T01:50:27.386" v="1211" actId="478"/>
          <ac:picMkLst>
            <pc:docMk/>
            <pc:sldMk cId="973839663" sldId="299"/>
            <ac:picMk id="13" creationId="{3C37D7B1-0850-CA28-5175-35141C58B09B}"/>
          </ac:picMkLst>
        </pc:picChg>
        <pc:picChg chg="add mod modCrop">
          <ac:chgData name="Janelle Clendenon" userId="da17313139568148" providerId="LiveId" clId="{590B22EC-3398-4E3D-AF1F-84B7A18523E7}" dt="2022-12-19T01:54:16.117" v="1236" actId="1076"/>
          <ac:picMkLst>
            <pc:docMk/>
            <pc:sldMk cId="973839663" sldId="299"/>
            <ac:picMk id="17" creationId="{96B76656-24AF-04FD-79F4-996C91E13DE9}"/>
          </ac:picMkLst>
        </pc:picChg>
        <pc:picChg chg="add mod">
          <ac:chgData name="Janelle Clendenon" userId="da17313139568148" providerId="LiveId" clId="{590B22EC-3398-4E3D-AF1F-84B7A18523E7}" dt="2022-12-19T01:57:32.817" v="1247" actId="1076"/>
          <ac:picMkLst>
            <pc:docMk/>
            <pc:sldMk cId="973839663" sldId="299"/>
            <ac:picMk id="19" creationId="{480CADD7-44A2-5858-1362-0241798D10EE}"/>
          </ac:picMkLst>
        </pc:picChg>
      </pc:sldChg>
      <pc:sldChg chg="addSp delSp modSp add mod ord delAnim modAnim">
        <pc:chgData name="Janelle Clendenon" userId="da17313139568148" providerId="LiveId" clId="{590B22EC-3398-4E3D-AF1F-84B7A18523E7}" dt="2022-12-19T02:00:31.422" v="1256"/>
        <pc:sldMkLst>
          <pc:docMk/>
          <pc:sldMk cId="300708710" sldId="300"/>
        </pc:sldMkLst>
        <pc:picChg chg="del">
          <ac:chgData name="Janelle Clendenon" userId="da17313139568148" providerId="LiveId" clId="{590B22EC-3398-4E3D-AF1F-84B7A18523E7}" dt="2022-12-19T01:59:56.686" v="1249" actId="478"/>
          <ac:picMkLst>
            <pc:docMk/>
            <pc:sldMk cId="300708710" sldId="300"/>
            <ac:picMk id="3" creationId="{0FDDA930-0D9F-664F-6009-D560CBA596D1}"/>
          </ac:picMkLst>
        </pc:picChg>
        <pc:picChg chg="add mod">
          <ac:chgData name="Janelle Clendenon" userId="da17313139568148" providerId="LiveId" clId="{590B22EC-3398-4E3D-AF1F-84B7A18523E7}" dt="2022-12-19T02:00:23.535" v="1254" actId="1076"/>
          <ac:picMkLst>
            <pc:docMk/>
            <pc:sldMk cId="300708710" sldId="300"/>
            <ac:picMk id="4" creationId="{49C87F0D-919E-16DE-F5D5-0D01DC88A017}"/>
          </ac:picMkLst>
        </pc:picChg>
      </pc:sldChg>
      <pc:sldChg chg="addSp delSp modSp add mod">
        <pc:chgData name="Janelle Clendenon" userId="da17313139568148" providerId="LiveId" clId="{590B22EC-3398-4E3D-AF1F-84B7A18523E7}" dt="2022-12-24T17:48:21.687" v="1703" actId="1076"/>
        <pc:sldMkLst>
          <pc:docMk/>
          <pc:sldMk cId="960467087" sldId="301"/>
        </pc:sldMkLst>
        <pc:spChg chg="mod">
          <ac:chgData name="Janelle Clendenon" userId="da17313139568148" providerId="LiveId" clId="{590B22EC-3398-4E3D-AF1F-84B7A18523E7}" dt="2022-12-24T17:43:32.777" v="1338" actId="1076"/>
          <ac:spMkLst>
            <pc:docMk/>
            <pc:sldMk cId="960467087" sldId="301"/>
            <ac:spMk id="2" creationId="{14814B82-0FF5-428B-A1B7-C7BEC6AB0CF2}"/>
          </ac:spMkLst>
        </pc:spChg>
        <pc:spChg chg="mod">
          <ac:chgData name="Janelle Clendenon" userId="da17313139568148" providerId="LiveId" clId="{590B22EC-3398-4E3D-AF1F-84B7A18523E7}" dt="2022-12-24T17:48:18.337" v="1702" actId="1076"/>
          <ac:spMkLst>
            <pc:docMk/>
            <pc:sldMk cId="960467087" sldId="301"/>
            <ac:spMk id="3" creationId="{94469EAA-2277-4B8F-96E9-CB87467D8AC9}"/>
          </ac:spMkLst>
        </pc:spChg>
        <pc:spChg chg="del">
          <ac:chgData name="Janelle Clendenon" userId="da17313139568148" providerId="LiveId" clId="{590B22EC-3398-4E3D-AF1F-84B7A18523E7}" dt="2022-12-24T17:40:17.694" v="1298" actId="478"/>
          <ac:spMkLst>
            <pc:docMk/>
            <pc:sldMk cId="960467087" sldId="301"/>
            <ac:spMk id="4" creationId="{72017D95-948F-43FC-9F62-E3A3F4F3A1C2}"/>
          </ac:spMkLst>
        </pc:spChg>
        <pc:spChg chg="add del mod">
          <ac:chgData name="Janelle Clendenon" userId="da17313139568148" providerId="LiveId" clId="{590B22EC-3398-4E3D-AF1F-84B7A18523E7}" dt="2022-12-24T17:40:44.111" v="1300"/>
          <ac:spMkLst>
            <pc:docMk/>
            <pc:sldMk cId="960467087" sldId="301"/>
            <ac:spMk id="6" creationId="{5FA672DA-1865-86A1-6AA8-2EF951837196}"/>
          </ac:spMkLst>
        </pc:spChg>
        <pc:spChg chg="add del mod">
          <ac:chgData name="Janelle Clendenon" userId="da17313139568148" providerId="LiveId" clId="{590B22EC-3398-4E3D-AF1F-84B7A18523E7}" dt="2022-12-24T17:40:19.759" v="1299" actId="478"/>
          <ac:spMkLst>
            <pc:docMk/>
            <pc:sldMk cId="960467087" sldId="301"/>
            <ac:spMk id="8" creationId="{E5340639-5A4A-5800-3EFA-B40F86A3B8E8}"/>
          </ac:spMkLst>
        </pc:spChg>
        <pc:spChg chg="del">
          <ac:chgData name="Janelle Clendenon" userId="da17313139568148" providerId="LiveId" clId="{590B22EC-3398-4E3D-AF1F-84B7A18523E7}" dt="2022-12-24T17:43:41.711" v="1341" actId="478"/>
          <ac:spMkLst>
            <pc:docMk/>
            <pc:sldMk cId="960467087" sldId="301"/>
            <ac:spMk id="9" creationId="{5A0F1124-3243-444D-B708-286039C85439}"/>
          </ac:spMkLst>
        </pc:spChg>
        <pc:spChg chg="mod">
          <ac:chgData name="Janelle Clendenon" userId="da17313139568148" providerId="LiveId" clId="{590B22EC-3398-4E3D-AF1F-84B7A18523E7}" dt="2022-12-24T17:48:12.763" v="1701" actId="14100"/>
          <ac:spMkLst>
            <pc:docMk/>
            <pc:sldMk cId="960467087" sldId="301"/>
            <ac:spMk id="12" creationId="{A7C0F787-88A0-4AB0-BA03-CD61FD619E55}"/>
          </ac:spMkLst>
        </pc:spChg>
        <pc:spChg chg="add mod ord">
          <ac:chgData name="Janelle Clendenon" userId="da17313139568148" providerId="LiveId" clId="{590B22EC-3398-4E3D-AF1F-84B7A18523E7}" dt="2022-12-24T17:42:46.114" v="1327" actId="167"/>
          <ac:spMkLst>
            <pc:docMk/>
            <pc:sldMk cId="960467087" sldId="301"/>
            <ac:spMk id="20" creationId="{747ED3BF-2F93-5F8C-664A-9A31A01811AD}"/>
          </ac:spMkLst>
        </pc:spChg>
        <pc:spChg chg="add mod ord">
          <ac:chgData name="Janelle Clendenon" userId="da17313139568148" providerId="LiveId" clId="{590B22EC-3398-4E3D-AF1F-84B7A18523E7}" dt="2022-12-24T17:43:01.041" v="1331" actId="167"/>
          <ac:spMkLst>
            <pc:docMk/>
            <pc:sldMk cId="960467087" sldId="301"/>
            <ac:spMk id="21" creationId="{8BA11852-19A9-2916-175B-0DA608324306}"/>
          </ac:spMkLst>
        </pc:spChg>
        <pc:picChg chg="del">
          <ac:chgData name="Janelle Clendenon" userId="da17313139568148" providerId="LiveId" clId="{590B22EC-3398-4E3D-AF1F-84B7A18523E7}" dt="2022-12-24T17:39:38.312" v="1266" actId="478"/>
          <ac:picMkLst>
            <pc:docMk/>
            <pc:sldMk cId="960467087" sldId="301"/>
            <ac:picMk id="11" creationId="{D248E1CF-F02A-4553-9D49-312B13C60714}"/>
          </ac:picMkLst>
        </pc:picChg>
        <pc:picChg chg="add mod">
          <ac:chgData name="Janelle Clendenon" userId="da17313139568148" providerId="LiveId" clId="{590B22EC-3398-4E3D-AF1F-84B7A18523E7}" dt="2022-12-24T17:40:49.511" v="1304" actId="1076"/>
          <ac:picMkLst>
            <pc:docMk/>
            <pc:sldMk cId="960467087" sldId="301"/>
            <ac:picMk id="13" creationId="{08755D8A-683F-1C34-A066-53E0FDD94E1A}"/>
          </ac:picMkLst>
        </pc:picChg>
        <pc:picChg chg="add mod">
          <ac:chgData name="Janelle Clendenon" userId="da17313139568148" providerId="LiveId" clId="{590B22EC-3398-4E3D-AF1F-84B7A18523E7}" dt="2022-12-24T17:48:21.687" v="1703" actId="1076"/>
          <ac:picMkLst>
            <pc:docMk/>
            <pc:sldMk cId="960467087" sldId="301"/>
            <ac:picMk id="15" creationId="{03631850-7524-8B83-DD86-AD8086BE61AD}"/>
          </ac:picMkLst>
        </pc:picChg>
        <pc:picChg chg="add mod">
          <ac:chgData name="Janelle Clendenon" userId="da17313139568148" providerId="LiveId" clId="{590B22EC-3398-4E3D-AF1F-84B7A18523E7}" dt="2022-12-24T17:45:12.673" v="1383" actId="1076"/>
          <ac:picMkLst>
            <pc:docMk/>
            <pc:sldMk cId="960467087" sldId="301"/>
            <ac:picMk id="17" creationId="{C063237F-6058-6AA8-581E-6EF771203184}"/>
          </ac:picMkLst>
        </pc:picChg>
        <pc:picChg chg="add del mod">
          <ac:chgData name="Janelle Clendenon" userId="da17313139568148" providerId="LiveId" clId="{590B22EC-3398-4E3D-AF1F-84B7A18523E7}" dt="2022-12-24T17:42:09.264" v="1320" actId="478"/>
          <ac:picMkLst>
            <pc:docMk/>
            <pc:sldMk cId="960467087" sldId="301"/>
            <ac:picMk id="19" creationId="{9C5DB38F-2A8C-4A36-45D8-503E462CC6A8}"/>
          </ac:picMkLst>
        </pc:picChg>
        <pc:picChg chg="add mod">
          <ac:chgData name="Janelle Clendenon" userId="da17313139568148" providerId="LiveId" clId="{590B22EC-3398-4E3D-AF1F-84B7A18523E7}" dt="2022-12-24T17:43:29.369" v="1337" actId="1076"/>
          <ac:picMkLst>
            <pc:docMk/>
            <pc:sldMk cId="960467087" sldId="301"/>
            <ac:picMk id="23" creationId="{5A22013C-9FE7-024A-751E-66655F08DA6B}"/>
          </ac:picMkLst>
        </pc:picChg>
        <pc:picChg chg="add mod modCrop">
          <ac:chgData name="Janelle Clendenon" userId="da17313139568148" providerId="LiveId" clId="{590B22EC-3398-4E3D-AF1F-84B7A18523E7}" dt="2022-12-24T17:45:15.238" v="1384" actId="1076"/>
          <ac:picMkLst>
            <pc:docMk/>
            <pc:sldMk cId="960467087" sldId="301"/>
            <ac:picMk id="25" creationId="{49340BE9-F8C8-64E9-84AB-4CABDF87615C}"/>
          </ac:picMkLst>
        </pc:picChg>
      </pc:sldChg>
      <pc:sldChg chg="delSp modSp add mod">
        <pc:chgData name="Janelle Clendenon" userId="da17313139568148" providerId="LiveId" clId="{590B22EC-3398-4E3D-AF1F-84B7A18523E7}" dt="2022-12-24T17:50:00.874" v="1932" actId="20577"/>
        <pc:sldMkLst>
          <pc:docMk/>
          <pc:sldMk cId="3393569552" sldId="302"/>
        </pc:sldMkLst>
        <pc:spChg chg="mod">
          <ac:chgData name="Janelle Clendenon" userId="da17313139568148" providerId="LiveId" clId="{590B22EC-3398-4E3D-AF1F-84B7A18523E7}" dt="2022-12-24T17:48:35.729" v="1718" actId="27636"/>
          <ac:spMkLst>
            <pc:docMk/>
            <pc:sldMk cId="3393569552" sldId="302"/>
            <ac:spMk id="2" creationId="{14814B82-0FF5-428B-A1B7-C7BEC6AB0CF2}"/>
          </ac:spMkLst>
        </pc:spChg>
        <pc:spChg chg="mod">
          <ac:chgData name="Janelle Clendenon" userId="da17313139568148" providerId="LiveId" clId="{590B22EC-3398-4E3D-AF1F-84B7A18523E7}" dt="2022-12-24T17:50:00.874" v="1932" actId="20577"/>
          <ac:spMkLst>
            <pc:docMk/>
            <pc:sldMk cId="3393569552" sldId="302"/>
            <ac:spMk id="3" creationId="{94469EAA-2277-4B8F-96E9-CB87467D8AC9}"/>
          </ac:spMkLst>
        </pc:spChg>
        <pc:spChg chg="mod">
          <ac:chgData name="Janelle Clendenon" userId="da17313139568148" providerId="LiveId" clId="{590B22EC-3398-4E3D-AF1F-84B7A18523E7}" dt="2022-12-24T17:49:41.977" v="1922" actId="20577"/>
          <ac:spMkLst>
            <pc:docMk/>
            <pc:sldMk cId="3393569552" sldId="302"/>
            <ac:spMk id="12" creationId="{A7C0F787-88A0-4AB0-BA03-CD61FD619E55}"/>
          </ac:spMkLst>
        </pc:spChg>
        <pc:spChg chg="del">
          <ac:chgData name="Janelle Clendenon" userId="da17313139568148" providerId="LiveId" clId="{590B22EC-3398-4E3D-AF1F-84B7A18523E7}" dt="2022-12-24T17:49:52.185" v="1925" actId="478"/>
          <ac:spMkLst>
            <pc:docMk/>
            <pc:sldMk cId="3393569552" sldId="302"/>
            <ac:spMk id="20" creationId="{747ED3BF-2F93-5F8C-664A-9A31A01811AD}"/>
          </ac:spMkLst>
        </pc:spChg>
        <pc:spChg chg="del">
          <ac:chgData name="Janelle Clendenon" userId="da17313139568148" providerId="LiveId" clId="{590B22EC-3398-4E3D-AF1F-84B7A18523E7}" dt="2022-12-24T17:49:52.185" v="1925" actId="478"/>
          <ac:spMkLst>
            <pc:docMk/>
            <pc:sldMk cId="3393569552" sldId="302"/>
            <ac:spMk id="21" creationId="{8BA11852-19A9-2916-175B-0DA608324306}"/>
          </ac:spMkLst>
        </pc:spChg>
        <pc:picChg chg="del">
          <ac:chgData name="Janelle Clendenon" userId="da17313139568148" providerId="LiveId" clId="{590B22EC-3398-4E3D-AF1F-84B7A18523E7}" dt="2022-12-24T17:49:48.795" v="1923" actId="478"/>
          <ac:picMkLst>
            <pc:docMk/>
            <pc:sldMk cId="3393569552" sldId="302"/>
            <ac:picMk id="17" creationId="{C063237F-6058-6AA8-581E-6EF771203184}"/>
          </ac:picMkLst>
        </pc:picChg>
        <pc:picChg chg="del">
          <ac:chgData name="Janelle Clendenon" userId="da17313139568148" providerId="LiveId" clId="{590B22EC-3398-4E3D-AF1F-84B7A18523E7}" dt="2022-12-24T17:49:49.900" v="1924" actId="478"/>
          <ac:picMkLst>
            <pc:docMk/>
            <pc:sldMk cId="3393569552" sldId="302"/>
            <ac:picMk id="23" creationId="{5A22013C-9FE7-024A-751E-66655F08DA6B}"/>
          </ac:picMkLst>
        </pc:picChg>
      </pc:sldChg>
      <pc:sldChg chg="add">
        <pc:chgData name="Janelle Clendenon" userId="da17313139568148" providerId="LiveId" clId="{590B22EC-3398-4E3D-AF1F-84B7A18523E7}" dt="2022-12-24T17:58:10.167" v="2073"/>
        <pc:sldMkLst>
          <pc:docMk/>
          <pc:sldMk cId="2672237507" sldId="303"/>
        </pc:sldMkLst>
      </pc:sldChg>
      <pc:sldChg chg="add">
        <pc:chgData name="Janelle Clendenon" userId="da17313139568148" providerId="LiveId" clId="{590B22EC-3398-4E3D-AF1F-84B7A18523E7}" dt="2022-12-24T17:58:27.974" v="2077"/>
        <pc:sldMkLst>
          <pc:docMk/>
          <pc:sldMk cId="84814211" sldId="304"/>
        </pc:sldMkLst>
      </pc:sldChg>
      <pc:sldChg chg="add del setBg">
        <pc:chgData name="Janelle Clendenon" userId="da17313139568148" providerId="LiveId" clId="{590B22EC-3398-4E3D-AF1F-84B7A18523E7}" dt="2022-12-24T17:58:26.009" v="2076"/>
        <pc:sldMkLst>
          <pc:docMk/>
          <pc:sldMk cId="4183399166" sldId="304"/>
        </pc:sldMkLst>
      </pc:sldChg>
    </pc:docChg>
  </pc:docChgLst>
  <pc:docChgLst>
    <pc:chgData name="Janelle Clendenon" userId="da17313139568148" providerId="LiveId" clId="{FBB094C2-D502-4B94-BE4E-835B1BFA54A3}"/>
    <pc:docChg chg="custSel addSld modSld">
      <pc:chgData name="Janelle Clendenon" userId="da17313139568148" providerId="LiveId" clId="{FBB094C2-D502-4B94-BE4E-835B1BFA54A3}" dt="2024-11-15T23:43:10.561" v="5"/>
      <pc:docMkLst>
        <pc:docMk/>
      </pc:docMkLst>
      <pc:sldChg chg="addSp delSp modSp add mod delAnim">
        <pc:chgData name="Janelle Clendenon" userId="da17313139568148" providerId="LiveId" clId="{FBB094C2-D502-4B94-BE4E-835B1BFA54A3}" dt="2024-11-15T23:43:10.561" v="5"/>
        <pc:sldMkLst>
          <pc:docMk/>
          <pc:sldMk cId="3569141005" sldId="305"/>
        </pc:sldMkLst>
        <pc:spChg chg="del">
          <ac:chgData name="Janelle Clendenon" userId="da17313139568148" providerId="LiveId" clId="{FBB094C2-D502-4B94-BE4E-835B1BFA54A3}" dt="2024-11-15T23:43:06.806" v="3" actId="478"/>
          <ac:spMkLst>
            <pc:docMk/>
            <pc:sldMk cId="3569141005" sldId="305"/>
            <ac:spMk id="5" creationId="{F562932F-BFD3-444A-B9EF-A9A2AAAEC143}"/>
          </ac:spMkLst>
        </pc:spChg>
        <pc:spChg chg="add del mod">
          <ac:chgData name="Janelle Clendenon" userId="da17313139568148" providerId="LiveId" clId="{FBB094C2-D502-4B94-BE4E-835B1BFA54A3}" dt="2024-11-15T23:43:08.988" v="4" actId="478"/>
          <ac:spMkLst>
            <pc:docMk/>
            <pc:sldMk cId="3569141005" sldId="305"/>
            <ac:spMk id="6" creationId="{E5480D13-F818-55D8-8471-321423D95235}"/>
          </ac:spMkLst>
        </pc:spChg>
        <pc:spChg chg="add mod">
          <ac:chgData name="Janelle Clendenon" userId="da17313139568148" providerId="LiveId" clId="{FBB094C2-D502-4B94-BE4E-835B1BFA54A3}" dt="2024-11-15T23:43:10.561" v="5"/>
          <ac:spMkLst>
            <pc:docMk/>
            <pc:sldMk cId="3569141005" sldId="305"/>
            <ac:spMk id="8" creationId="{445E8795-674F-9426-EA6F-369CF6FF18BF}"/>
          </ac:spMkLst>
        </pc:spChg>
        <pc:picChg chg="del">
          <ac:chgData name="Janelle Clendenon" userId="da17313139568148" providerId="LiveId" clId="{FBB094C2-D502-4B94-BE4E-835B1BFA54A3}" dt="2024-11-15T23:43:02.560" v="1" actId="478"/>
          <ac:picMkLst>
            <pc:docMk/>
            <pc:sldMk cId="3569141005" sldId="305"/>
            <ac:picMk id="2" creationId="{ECECD716-C58C-4E14-8EC7-979E9B88F16F}"/>
          </ac:picMkLst>
        </pc:picChg>
        <pc:picChg chg="del">
          <ac:chgData name="Janelle Clendenon" userId="da17313139568148" providerId="LiveId" clId="{FBB094C2-D502-4B94-BE4E-835B1BFA54A3}" dt="2024-11-15T23:43:04.356" v="2" actId="478"/>
          <ac:picMkLst>
            <pc:docMk/>
            <pc:sldMk cId="3569141005" sldId="305"/>
            <ac:picMk id="4" creationId="{4301387A-7683-4B40-806D-3A831AD4AF2F}"/>
          </ac:picMkLst>
        </pc:picChg>
        <pc:picChg chg="add mod">
          <ac:chgData name="Janelle Clendenon" userId="da17313139568148" providerId="LiveId" clId="{FBB094C2-D502-4B94-BE4E-835B1BFA54A3}" dt="2024-11-15T23:43:10.561" v="5"/>
          <ac:picMkLst>
            <pc:docMk/>
            <pc:sldMk cId="3569141005" sldId="305"/>
            <ac:picMk id="7" creationId="{26AA1B7D-960C-D575-887C-D28AF27A855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B4531-60DD-461F-8908-EB96040CB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ACC747-EC81-4B21-889A-07FA1DA7F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D4D9D-9017-43D2-A6B1-EDBD2992D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50FC-7718-48C3-B62A-01D3DA4A2A39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0F4EE-880C-4F39-B1EA-AEF312DD1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8EA60-BC5E-44E6-AA44-67E0CDD0B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D9BF-F6E4-45C7-B4D2-2D31128E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89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42B3D-3077-4D52-A5A9-7B2F6B9EF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0EF43-522E-4170-A3A6-1F71B2C4E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E97CC-DBD6-437E-8EBF-8CC19D96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50FC-7718-48C3-B62A-01D3DA4A2A39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99984-45DB-4B24-B58F-1F207A634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8C628-EF5C-4A21-B863-DF247EC3D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D9BF-F6E4-45C7-B4D2-2D31128E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75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F06EA-C902-4B81-BDFB-7D39FD168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C169C-A1B2-4C90-97AE-022802F66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4D152-7FDC-427F-B20A-F232032D9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50FC-7718-48C3-B62A-01D3DA4A2A39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71428-4CEA-4BD4-901A-43D85C5E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D2255-884B-4346-B9C4-063C5C68E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D9BF-F6E4-45C7-B4D2-2D31128E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80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91FD8-4338-4C42-9810-7F4E005D0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DBB35-70AC-4436-80E3-A3508AADCB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8F6978-7154-42B4-BF4C-AA75D82B5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E4139-E97C-4CA7-B723-6B3A89147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50FC-7718-48C3-B62A-01D3DA4A2A39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6C7E48-5ADD-44DA-AD8F-A1671E4D3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9D7442-46FF-4885-8787-BCD80831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D9BF-F6E4-45C7-B4D2-2D31128E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6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1B5AF-5F79-41AE-9140-BF2815B86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7C116-F018-4203-A293-51302B2EA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93FF63-9E15-4FE2-A79A-5032E9B354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D07A19-D47E-4022-875F-3CA9E59B57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24D130-3B4C-4C6B-819C-7458CB8FC0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E6E82-AE04-4BE2-B226-5DB4F1B2E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50FC-7718-48C3-B62A-01D3DA4A2A39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CC8F57-0441-44BD-9E8D-44D428F98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010CEC-1D77-48EF-A9A7-7FE8077EF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D9BF-F6E4-45C7-B4D2-2D31128E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704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6E527-904D-4396-AF75-2FDE495B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C9968E-09B9-43FE-A0C6-3BF62FF5C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50FC-7718-48C3-B62A-01D3DA4A2A39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3B4B10-E70D-4796-823D-9833ED719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E61279-EB9F-40B8-A3C7-7F5CF7A19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D9BF-F6E4-45C7-B4D2-2D31128E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25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992F7E-2BCF-4457-8489-37CF955F7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50FC-7718-48C3-B62A-01D3DA4A2A39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E3C85B-EAEF-4A01-B353-5198EB75E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188C06-014B-4E7A-A73C-0FE244C3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D9BF-F6E4-45C7-B4D2-2D31128E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859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DED76-A9BD-4453-BD28-2E46BE136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1A8CF-084D-4C41-BDB4-FFE52F765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D930E-85EE-4432-B23D-11127FBC2A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237B1-0EA3-4632-BD74-2DB198F60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50FC-7718-48C3-B62A-01D3DA4A2A39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672C3-94EB-4A3A-85A8-2CF985A87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6672B-E324-42E2-823C-90BEA9136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D9BF-F6E4-45C7-B4D2-2D31128E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140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D6CA2-A27B-4F77-89A7-1C8722669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66F9C1-B116-45A6-8E3B-46374B7154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A7CF9-3A51-4C96-833F-FD4E344A9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1FE010-2B3F-43D4-85A4-F28AF677D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50FC-7718-48C3-B62A-01D3DA4A2A39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F8031E-BD1D-4933-9C11-14EA2725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B3623D-3B04-49A3-9946-9FDB02E06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D9BF-F6E4-45C7-B4D2-2D31128E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59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D55A6-4D62-464A-A714-23BA07D97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2EFFD7-FB4B-4B8C-BE8A-A53C8F864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9D62C-AF88-45A6-AD22-1DACC2B2F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50FC-7718-48C3-B62A-01D3DA4A2A39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64354-F787-4D7B-B247-0AB9F6BA5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C1527-34C4-406D-B409-21EDC9ECA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D9BF-F6E4-45C7-B4D2-2D31128E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58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B44A2D-5392-47BF-83B0-56B809B186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0CA43F-4790-45D6-9288-E2E0B3832A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E88C9-A99E-4C44-8A79-7F40B3C2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50FC-7718-48C3-B62A-01D3DA4A2A39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074E5-C03F-4892-B8C1-CBA981C5A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11AA2-A90C-478E-8324-2EE1CCBA6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D9BF-F6E4-45C7-B4D2-2D31128E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74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FE38F3-59FB-4C75-9AC8-E7D12D337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251D5-F0F7-4611-B3C3-4D25B0D05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5062B-B4C7-4516-ABB2-5E74000355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F50FC-7718-48C3-B62A-01D3DA4A2A39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9C404-8E62-4986-8E15-4BE3AA4AE9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45C77-691A-4B28-B5A7-23FF15F82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DD9BF-F6E4-45C7-B4D2-2D31128E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54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72LE487YZ-U?feature=oembed" TargetMode="Externa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Luke%202&amp;version=NIRV;NKJV#fen-NKJV-24995g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Exod.13.2&amp;version=NIRV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biblegateway.com/passage/?search=Lev.12.8&amp;version=NIRV" TargetMode="External"/><Relationship Id="rId4" Type="http://schemas.openxmlformats.org/officeDocument/2006/relationships/hyperlink" Target="https://www.biblegateway.com/passage/?search=Exod.13.12&amp;version=NIRV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HpFGpmyFTAY?feature=oembed" TargetMode="External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qoW4oJyUln4?feature=oembed" TargetMode="External"/><Relationship Id="rId5" Type="http://schemas.openxmlformats.org/officeDocument/2006/relationships/image" Target="../media/image46.jp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vJaxa9kF7to?feature=oembed" TargetMode="External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uhJuVHpB8us?feature=oembed" TargetMode="External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72LE487YZ-U?feature=oembed" TargetMode="Externa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yRdJwYpd4Qw?feature=oembed" TargetMode="External"/><Relationship Id="rId5" Type="http://schemas.openxmlformats.org/officeDocument/2006/relationships/image" Target="../media/image8.jpg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M2ULTkNmIEY?feature=oembed" TargetMode="External"/><Relationship Id="rId5" Type="http://schemas.openxmlformats.org/officeDocument/2006/relationships/image" Target="../media/image8.jpg"/><Relationship Id="rId4" Type="http://schemas.openxmlformats.org/officeDocument/2006/relationships/image" Target="../media/image6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72LE487YZ-U?feature=oembed" TargetMode="Externa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Dbp24wZQa3Y?feature=oembed" TargetMode="External"/><Relationship Id="rId5" Type="http://schemas.openxmlformats.org/officeDocument/2006/relationships/image" Target="../media/image62.jpeg"/><Relationship Id="rId4" Type="http://schemas.openxmlformats.org/officeDocument/2006/relationships/image" Target="../media/image8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rKmmPvGf_Q0?feature=oembed" TargetMode="External"/><Relationship Id="rId5" Type="http://schemas.openxmlformats.org/officeDocument/2006/relationships/image" Target="../media/image63.jpeg"/><Relationship Id="rId4" Type="http://schemas.openxmlformats.org/officeDocument/2006/relationships/image" Target="../media/image8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qZ_VwaUOCck?feature=oembed" TargetMode="External"/><Relationship Id="rId5" Type="http://schemas.openxmlformats.org/officeDocument/2006/relationships/image" Target="../media/image64.jpeg"/><Relationship Id="rId4" Type="http://schemas.openxmlformats.org/officeDocument/2006/relationships/image" Target="../media/image8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activity-arra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rgbClr val="D3BFD3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wearing head scarves&#10;&#10;Description automatically generated with low confidence">
            <a:extLst>
              <a:ext uri="{FF2B5EF4-FFF2-40B4-BE49-F238E27FC236}">
                <a16:creationId xmlns:a16="http://schemas.microsoft.com/office/drawing/2014/main" id="{66B8D143-4F68-49D6-B00D-C88568EF4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163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7FE91D-DF7E-4263-ADCA-A5DA023EF7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1636" y="3906982"/>
            <a:ext cx="5486400" cy="1239982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Baby Dedication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C77A05-F49F-4BBC-8726-CAB4BC3C7D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11636" y="5146964"/>
            <a:ext cx="5486400" cy="942253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Simeon and Anna meet Jesus</a:t>
            </a:r>
          </a:p>
        </p:txBody>
      </p:sp>
    </p:spTree>
    <p:extLst>
      <p:ext uri="{BB962C8B-B14F-4D97-AF65-F5344CB8AC3E}">
        <p14:creationId xmlns:p14="http://schemas.microsoft.com/office/powerpoint/2010/main" val="303493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28D15BF0-903C-4DD0-9FFB-A9E6388BA2FC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54082"/>
            <a:ext cx="6929324" cy="3203918"/>
          </a:xfrm>
          <a:prstGeom prst="rect">
            <a:avLst/>
          </a:prstGeom>
        </p:spPr>
      </p:pic>
      <p:pic>
        <p:nvPicPr>
          <p:cNvPr id="11" name="Picture 10" descr="A picture containing text, painting, several&#10;&#10;Description automatically generated">
            <a:extLst>
              <a:ext uri="{FF2B5EF4-FFF2-40B4-BE49-F238E27FC236}">
                <a16:creationId xmlns:a16="http://schemas.microsoft.com/office/drawing/2014/main" id="{F68A74E5-BA46-4123-A5CC-3A6A6E9E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29324" cy="36552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4AAAAD-D115-4536-85D2-78D1F227E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9151"/>
            <a:ext cx="6503547" cy="6485205"/>
          </a:xfrm>
        </p:spPr>
        <p:txBody>
          <a:bodyPr>
            <a:normAutofit fontScale="90000"/>
          </a:bodyPr>
          <a:lstStyle/>
          <a:p>
            <a:r>
              <a:rPr lang="en-US" dirty="0"/>
              <a:t>Last week’s story was:</a:t>
            </a:r>
            <a:br>
              <a:rPr lang="en-US" dirty="0"/>
            </a:br>
            <a:r>
              <a:rPr lang="en-US" dirty="0"/>
              <a:t> 	Jesus’ birth</a:t>
            </a:r>
            <a:br>
              <a:rPr lang="en-US" dirty="0"/>
            </a:br>
            <a:r>
              <a:rPr lang="en-US" dirty="0"/>
              <a:t>	was announced</a:t>
            </a:r>
            <a:br>
              <a:rPr lang="en-US" dirty="0"/>
            </a:br>
            <a:r>
              <a:rPr lang="en-US" dirty="0"/>
              <a:t>	to shepherds</a:t>
            </a:r>
            <a:br>
              <a:rPr lang="en-US" dirty="0"/>
            </a:br>
            <a:r>
              <a:rPr lang="en-US" dirty="0"/>
              <a:t>	by angels</a:t>
            </a:r>
            <a:br>
              <a:rPr lang="en-US" dirty="0"/>
            </a:br>
            <a:r>
              <a:rPr lang="en-US" dirty="0"/>
              <a:t>	who  shared the good news</a:t>
            </a:r>
            <a:br>
              <a:rPr lang="en-US" dirty="0"/>
            </a:br>
            <a:r>
              <a:rPr lang="en-US" dirty="0"/>
              <a:t>	with people in Bethlehem.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This week’s story is:</a:t>
            </a:r>
            <a:br>
              <a:rPr lang="en-US" dirty="0"/>
            </a:br>
            <a:r>
              <a:rPr lang="en-US" dirty="0"/>
              <a:t>	Jesus’ birth </a:t>
            </a:r>
            <a:br>
              <a:rPr lang="en-US" dirty="0"/>
            </a:br>
            <a:r>
              <a:rPr lang="en-US" dirty="0"/>
              <a:t>	announced</a:t>
            </a:r>
            <a:br>
              <a:rPr lang="en-US" dirty="0"/>
            </a:br>
            <a:r>
              <a:rPr lang="en-US" dirty="0"/>
              <a:t>	to an old man &amp; woman</a:t>
            </a:r>
            <a:br>
              <a:rPr lang="en-US" dirty="0"/>
            </a:br>
            <a:r>
              <a:rPr lang="en-US" dirty="0"/>
              <a:t>	by the Holy Spirit</a:t>
            </a:r>
            <a:br>
              <a:rPr lang="en-US" dirty="0"/>
            </a:br>
            <a:r>
              <a:rPr lang="en-US" dirty="0"/>
              <a:t>	who shared the good news</a:t>
            </a:r>
            <a:br>
              <a:rPr lang="en-US" dirty="0"/>
            </a:br>
            <a:r>
              <a:rPr lang="en-US" dirty="0"/>
              <a:t>	with people in Jerusalem.</a:t>
            </a:r>
          </a:p>
        </p:txBody>
      </p:sp>
      <p:pic>
        <p:nvPicPr>
          <p:cNvPr id="7" name="Picture Placeholder 6" descr="A picture containing text, book, painting&#10;&#10;Description automatically generated">
            <a:extLst>
              <a:ext uri="{FF2B5EF4-FFF2-40B4-BE49-F238E27FC236}">
                <a16:creationId xmlns:a16="http://schemas.microsoft.com/office/drawing/2014/main" id="{F59A08D1-1D99-4D0A-993A-06D4D5E7217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3" r="14183"/>
          <a:stretch>
            <a:fillRect/>
          </a:stretch>
        </p:blipFill>
        <p:spPr>
          <a:xfrm>
            <a:off x="6929324" y="-1"/>
            <a:ext cx="5262676" cy="3655219"/>
          </a:xfrm>
        </p:spPr>
      </p:pic>
      <p:pic>
        <p:nvPicPr>
          <p:cNvPr id="12" name="Picture 11" descr="A group of people in robes&#10;&#10;Description automatically generated with low confidence">
            <a:extLst>
              <a:ext uri="{FF2B5EF4-FFF2-40B4-BE49-F238E27FC236}">
                <a16:creationId xmlns:a16="http://schemas.microsoft.com/office/drawing/2014/main" id="{13CB5D14-D0FE-4BE9-9E23-26F9A00111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324" y="3654082"/>
            <a:ext cx="5262676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0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62932F-BFD3-444A-B9EF-A9A2AAAE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954108" cy="5070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Go Tell It On The Mountain</a:t>
            </a:r>
          </a:p>
        </p:txBody>
      </p:sp>
      <p:pic>
        <p:nvPicPr>
          <p:cNvPr id="2" name="Online Media 1" title="Cedarmont Kids - Go Tell It On The Mountain with Lyrics">
            <a:hlinkClick r:id="" action="ppaction://media"/>
            <a:extLst>
              <a:ext uri="{FF2B5EF4-FFF2-40B4-BE49-F238E27FC236}">
                <a16:creationId xmlns:a16="http://schemas.microsoft.com/office/drawing/2014/main" id="{D3A5CCBE-DD31-4F35-B792-8E1E71FAFA2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38200" y="1110816"/>
            <a:ext cx="7391400" cy="5543550"/>
          </a:xfrm>
          <a:prstGeom prst="rect">
            <a:avLst/>
          </a:prstGeom>
        </p:spPr>
      </p:pic>
      <p:pic>
        <p:nvPicPr>
          <p:cNvPr id="4" name="Content Placeholder 5" descr="A picture containing tree, food, sweet, white&#10;&#10;Description automatically generated">
            <a:extLst>
              <a:ext uri="{FF2B5EF4-FFF2-40B4-BE49-F238E27FC236}">
                <a16:creationId xmlns:a16="http://schemas.microsoft.com/office/drawing/2014/main" id="{A1800A2E-53DE-4532-89DD-FD5617159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979" y="-93797"/>
            <a:ext cx="2512021" cy="678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croll: Vertical 13">
            <a:extLst>
              <a:ext uri="{FF2B5EF4-FFF2-40B4-BE49-F238E27FC236}">
                <a16:creationId xmlns:a16="http://schemas.microsoft.com/office/drawing/2014/main" id="{D8624BBA-A161-9D60-96A4-B262431DCCEF}"/>
              </a:ext>
            </a:extLst>
          </p:cNvPr>
          <p:cNvSpPr/>
          <p:nvPr/>
        </p:nvSpPr>
        <p:spPr>
          <a:xfrm rot="20865899">
            <a:off x="2141569" y="1030474"/>
            <a:ext cx="7262484" cy="4048205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Give praise to the </a:t>
            </a:r>
            <a:r>
              <a:rPr kumimoji="0" lang="en-US" sz="2000" b="0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proclaim His name;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   make known among the nations what He has done.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Sing to him, sing praise to Him;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   tell of all His wonderful acts.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Glory in His holy name;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   let the hearts of those who seek the </a:t>
            </a:r>
            <a:r>
              <a:rPr kumimoji="0" lang="en-US" sz="2000" b="0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rejoice.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Look to the </a:t>
            </a:r>
            <a:r>
              <a:rPr kumimoji="0" lang="en-US" sz="2000" b="0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His strength;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   seek His face always.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A098B8B0-2584-5490-8224-81A1B01CA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168" y="2503873"/>
            <a:ext cx="4135832" cy="3045476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259CE347-02AC-BC8F-9564-F5E8326D46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88387" y="3727937"/>
            <a:ext cx="1828800" cy="1040829"/>
          </a:xfrm>
        </p:spPr>
        <p:txBody>
          <a:bodyPr/>
          <a:lstStyle/>
          <a:p>
            <a:r>
              <a:rPr lang="en-US" b="1" dirty="0"/>
              <a:t>Psalms 105:1-2</a:t>
            </a:r>
          </a:p>
        </p:txBody>
      </p:sp>
      <p:sp>
        <p:nvSpPr>
          <p:cNvPr id="15" name="Subtitle 6">
            <a:extLst>
              <a:ext uri="{FF2B5EF4-FFF2-40B4-BE49-F238E27FC236}">
                <a16:creationId xmlns:a16="http://schemas.microsoft.com/office/drawing/2014/main" id="{EFE26213-5E02-E129-D537-2BA169249983}"/>
              </a:ext>
            </a:extLst>
          </p:cNvPr>
          <p:cNvSpPr txBox="1">
            <a:spLocks/>
          </p:cNvSpPr>
          <p:nvPr/>
        </p:nvSpPr>
        <p:spPr>
          <a:xfrm rot="20857239">
            <a:off x="4507266" y="1598173"/>
            <a:ext cx="1828800" cy="456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Psalms 105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B71D0F-DC13-5DA7-12EA-2921DFDFA79E}"/>
              </a:ext>
            </a:extLst>
          </p:cNvPr>
          <p:cNvSpPr txBox="1"/>
          <p:nvPr/>
        </p:nvSpPr>
        <p:spPr>
          <a:xfrm>
            <a:off x="393837" y="5814186"/>
            <a:ext cx="4431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noProof="0" dirty="0">
                <a:solidFill>
                  <a:prstClr val="white"/>
                </a:solidFill>
                <a:latin typeface="Calibri" panose="020F0502020204030204"/>
              </a:rPr>
              <a:t>Psalms 84 also speaks what I think Simeon and Anna desired.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270D31-895C-F30C-44CD-37F508B16266}"/>
              </a:ext>
            </a:extLst>
          </p:cNvPr>
          <p:cNvSpPr txBox="1"/>
          <p:nvPr/>
        </p:nvSpPr>
        <p:spPr>
          <a:xfrm>
            <a:off x="7534866" y="5910723"/>
            <a:ext cx="4431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can find our story in Luke 2</a:t>
            </a:r>
          </a:p>
        </p:txBody>
      </p:sp>
    </p:spTree>
    <p:extLst>
      <p:ext uri="{BB962C8B-B14F-4D97-AF65-F5344CB8AC3E}">
        <p14:creationId xmlns:p14="http://schemas.microsoft.com/office/powerpoint/2010/main" val="426224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7DAEF-C659-453E-AC0F-A390CE63C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dirty="0"/>
              <a:t>Our story is found in Luke 2:21-40</a:t>
            </a:r>
            <a:br>
              <a:rPr lang="en-US" sz="5400" dirty="0"/>
            </a:br>
            <a:br>
              <a:rPr lang="en-US" sz="5400" dirty="0"/>
            </a:br>
            <a:r>
              <a:rPr lang="en-US" sz="2200" dirty="0"/>
              <a:t>read verse 30-31 together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2BE88290-33FA-43A1-89B3-D126E6F7B7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" r="26008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681938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4B82-0FF5-428B-A1B7-C7BEC6AB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21" y="545666"/>
            <a:ext cx="2429885" cy="2503996"/>
          </a:xfrm>
        </p:spPr>
        <p:txBody>
          <a:bodyPr/>
          <a:lstStyle/>
          <a:p>
            <a:pPr algn="ctr"/>
            <a:r>
              <a:rPr lang="en-US" dirty="0"/>
              <a:t>Eight days old</a:t>
            </a:r>
            <a:br>
              <a:rPr lang="en-US" dirty="0"/>
            </a:br>
            <a:br>
              <a:rPr lang="en-US" dirty="0"/>
            </a:br>
            <a:r>
              <a:rPr lang="en-US" sz="4400" dirty="0">
                <a:latin typeface="Berlin Sans FB" panose="020E0602020502020306" pitchFamily="34" charset="0"/>
                <a:cs typeface="Aharoni" panose="02010803020104030203" pitchFamily="2" charset="-79"/>
              </a:rPr>
              <a:t>8</a:t>
            </a:r>
            <a:br>
              <a:rPr lang="en-US" dirty="0"/>
            </a:br>
            <a:br>
              <a:rPr lang="en-US" dirty="0"/>
            </a:br>
            <a:r>
              <a:rPr lang="en-US" dirty="0"/>
              <a:t>Name him…</a:t>
            </a:r>
          </a:p>
        </p:txBody>
      </p:sp>
      <p:pic>
        <p:nvPicPr>
          <p:cNvPr id="8" name="Content Placeholder 7" descr="A group of men in robes&#10;&#10;Description automatically generated with low confidence">
            <a:extLst>
              <a:ext uri="{FF2B5EF4-FFF2-40B4-BE49-F238E27FC236}">
                <a16:creationId xmlns:a16="http://schemas.microsoft.com/office/drawing/2014/main" id="{997B8929-3FB1-466C-ABCE-F91A262C9E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0"/>
            <a:ext cx="9144000" cy="6858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17D95-948F-43FC-9F62-E3A3F4F3A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6021" y="3429000"/>
            <a:ext cx="2429885" cy="2503996"/>
          </a:xfrm>
        </p:spPr>
        <p:txBody>
          <a:bodyPr/>
          <a:lstStyle/>
          <a:p>
            <a:r>
              <a:rPr lang="en-US" sz="1800" baseline="30000" dirty="0"/>
              <a:t>21 </a:t>
            </a:r>
            <a:r>
              <a:rPr lang="en-US" sz="1800" dirty="0"/>
              <a:t>And when eight days were completed </a:t>
            </a:r>
            <a:r>
              <a:rPr lang="en-US" sz="1800" baseline="30000" dirty="0"/>
              <a:t>[</a:t>
            </a:r>
            <a:r>
              <a:rPr lang="en-US" sz="1800" baseline="30000" dirty="0">
                <a:hlinkClick r:id="rId3" tooltip="See footnote g"/>
              </a:rPr>
              <a:t>g</a:t>
            </a:r>
            <a:r>
              <a:rPr lang="en-US" sz="1800" baseline="30000" dirty="0"/>
              <a:t>]</a:t>
            </a:r>
            <a:r>
              <a:rPr lang="en-US" sz="1800" dirty="0"/>
              <a:t>for the circumcision of the Child, His name was called </a:t>
            </a:r>
            <a:r>
              <a:rPr lang="en-US" sz="1800" cap="small" dirty="0">
                <a:effectLst/>
              </a:rPr>
              <a:t>Jesus</a:t>
            </a:r>
            <a:r>
              <a:rPr lang="en-US" sz="1800" dirty="0"/>
              <a:t>, the name given by the angel before He was conceived in the womb</a:t>
            </a:r>
            <a:r>
              <a:rPr lang="en-US" dirty="0"/>
              <a:t>.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5A0F1124-3243-444D-B708-286039C85439}"/>
              </a:ext>
            </a:extLst>
          </p:cNvPr>
          <p:cNvSpPr/>
          <p:nvPr/>
        </p:nvSpPr>
        <p:spPr>
          <a:xfrm>
            <a:off x="6419088" y="164592"/>
            <a:ext cx="2212848" cy="640080"/>
          </a:xfrm>
          <a:prstGeom prst="wedgeRectCallout">
            <a:avLst>
              <a:gd name="adj1" fmla="val -20833"/>
              <a:gd name="adj2" fmla="val 9964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His name is Jesus</a:t>
            </a:r>
          </a:p>
        </p:txBody>
      </p:sp>
    </p:spTree>
    <p:extLst>
      <p:ext uri="{BB962C8B-B14F-4D97-AF65-F5344CB8AC3E}">
        <p14:creationId xmlns:p14="http://schemas.microsoft.com/office/powerpoint/2010/main" val="251422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59433C-AB1F-4D5E-9B43-A36E6CB29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82050" cy="6784134"/>
          </a:xfrm>
          <a:prstGeom prst="cloud">
            <a:avLst/>
          </a:prstGeom>
          <a:effectLst>
            <a:softEdge rad="1270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267D14-6B1E-4F5F-BCF4-C9E334E1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1149" y="4023360"/>
            <a:ext cx="6936545" cy="2391508"/>
          </a:xfrm>
          <a:solidFill>
            <a:schemeClr val="accent1">
              <a:alpha val="50000"/>
            </a:schemeClr>
          </a:solidFill>
          <a:ln>
            <a:noFill/>
          </a:ln>
          <a:effectLst>
            <a:softEdge rad="3175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baseline="30000" dirty="0">
                <a:solidFill>
                  <a:schemeClr val="bg1"/>
                </a:solidFill>
              </a:rPr>
              <a:t>Matthew 1:21 </a:t>
            </a:r>
            <a:br>
              <a:rPr lang="en-US" sz="3200" baseline="30000" dirty="0">
                <a:solidFill>
                  <a:schemeClr val="bg1"/>
                </a:solidFill>
              </a:rPr>
            </a:br>
            <a:br>
              <a:rPr lang="en-US" sz="3200" baseline="300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She is going to have a son. You must give him the name Jesus. That’s because he will save his people from their sins.”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31FDFB-4C80-D597-74FD-B6065621F6DE}"/>
              </a:ext>
            </a:extLst>
          </p:cNvPr>
          <p:cNvSpPr/>
          <p:nvPr/>
        </p:nvSpPr>
        <p:spPr>
          <a:xfrm>
            <a:off x="8268618" y="73866"/>
            <a:ext cx="392338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Joseph </a:t>
            </a:r>
          </a:p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remembered</a:t>
            </a:r>
          </a:p>
        </p:txBody>
      </p:sp>
    </p:spTree>
    <p:extLst>
      <p:ext uri="{BB962C8B-B14F-4D97-AF65-F5344CB8AC3E}">
        <p14:creationId xmlns:p14="http://schemas.microsoft.com/office/powerpoint/2010/main" val="3801734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537932DB-E8AA-489E-A605-568A2DF6CA0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5071786" y="305114"/>
            <a:ext cx="2747474" cy="2169430"/>
          </a:xfrm>
          <a:prstGeom prst="ellipse">
            <a:avLst/>
          </a:prstGeom>
          <a:effectLst>
            <a:softEdge rad="63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C2DA16-69D2-4BCA-8B69-633B08D0B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2747474" cy="1287194"/>
          </a:xfrm>
        </p:spPr>
        <p:txBody>
          <a:bodyPr/>
          <a:lstStyle/>
          <a:p>
            <a:r>
              <a:rPr lang="en-US" dirty="0"/>
              <a:t>They kept the law of God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C6372848-DA85-422A-BCFC-A5BC011DBE72}"/>
              </a:ext>
            </a:extLst>
          </p:cNvPr>
          <p:cNvSpPr/>
          <p:nvPr/>
        </p:nvSpPr>
        <p:spPr>
          <a:xfrm>
            <a:off x="9111175" y="3221502"/>
            <a:ext cx="3080825" cy="1179341"/>
          </a:xfrm>
          <a:prstGeom prst="wedgeRoundRectCallout">
            <a:avLst>
              <a:gd name="adj1" fmla="val -86166"/>
              <a:gd name="adj2" fmla="val -30712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Through your offspring</a:t>
            </a:r>
          </a:p>
          <a:p>
            <a:pPr algn="ctr"/>
            <a:r>
              <a:rPr lang="en-US" dirty="0"/>
              <a:t>all nations will be blessed.</a:t>
            </a:r>
          </a:p>
          <a:p>
            <a:pPr algn="ctr"/>
            <a:r>
              <a:rPr lang="en-US" dirty="0"/>
              <a:t>He will be the Messiah.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FFDC7-DADB-4B79-9AF1-CB25492A4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2219" y="1994719"/>
            <a:ext cx="3932237" cy="381158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Mary and Joseph kept the law of God.</a:t>
            </a:r>
          </a:p>
          <a:p>
            <a:r>
              <a:rPr lang="en-US" dirty="0"/>
              <a:t>They were faithful.</a:t>
            </a:r>
          </a:p>
          <a:p>
            <a:endParaRPr lang="en-US" dirty="0"/>
          </a:p>
          <a:p>
            <a:r>
              <a:rPr lang="en-US" dirty="0"/>
              <a:t>God is faithful.</a:t>
            </a:r>
          </a:p>
          <a:p>
            <a:r>
              <a:rPr lang="en-US" dirty="0"/>
              <a:t>God kept His promises.</a:t>
            </a:r>
          </a:p>
          <a:p>
            <a:r>
              <a:rPr lang="en-US" dirty="0"/>
              <a:t>He had promised Adam &amp; Eve,</a:t>
            </a:r>
          </a:p>
          <a:p>
            <a:r>
              <a:rPr lang="en-US" dirty="0"/>
              <a:t>	Abraham, Isaac, Jacob…</a:t>
            </a:r>
          </a:p>
          <a:p>
            <a:r>
              <a:rPr lang="en-US" dirty="0"/>
              <a:t>	King David,</a:t>
            </a:r>
          </a:p>
          <a:p>
            <a:r>
              <a:rPr lang="en-US" dirty="0"/>
              <a:t>	Isaiah, Daniel, ….</a:t>
            </a:r>
          </a:p>
          <a:p>
            <a:r>
              <a:rPr lang="en-US" dirty="0"/>
              <a:t>And many others that the Messiah would come.</a:t>
            </a:r>
          </a:p>
          <a:p>
            <a:r>
              <a:rPr lang="en-US" dirty="0"/>
              <a:t>	He would be a blessing.</a:t>
            </a:r>
          </a:p>
          <a:p>
            <a:r>
              <a:rPr lang="en-US" dirty="0"/>
              <a:t>	He would save people from their sins.</a:t>
            </a:r>
          </a:p>
          <a:p>
            <a:r>
              <a:rPr lang="en-US" dirty="0"/>
              <a:t>	He would sit on David’s throne.</a:t>
            </a:r>
          </a:p>
          <a:p>
            <a:r>
              <a:rPr lang="en-US" dirty="0"/>
              <a:t>	He would be our High Priest and King.</a:t>
            </a:r>
          </a:p>
          <a:p>
            <a:r>
              <a:rPr lang="en-US" dirty="0"/>
              <a:t>The Messiah was born!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BCF03594-2DB2-40D7-B484-531B607BCC7E}"/>
              </a:ext>
            </a:extLst>
          </p:cNvPr>
          <p:cNvSpPr/>
          <p:nvPr/>
        </p:nvSpPr>
        <p:spPr>
          <a:xfrm>
            <a:off x="8848956" y="961449"/>
            <a:ext cx="3080825" cy="1675396"/>
          </a:xfrm>
          <a:prstGeom prst="wedgeRoundRectCallout">
            <a:avLst>
              <a:gd name="adj1" fmla="val -36828"/>
              <a:gd name="adj2" fmla="val -9311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 Messiah will come.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He will save all people from their sins.</a:t>
            </a:r>
          </a:p>
        </p:txBody>
      </p:sp>
      <p:pic>
        <p:nvPicPr>
          <p:cNvPr id="5" name="Picture 4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5C62A811-7920-9B99-8DD2-F38A2A071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267" y="1590812"/>
            <a:ext cx="2049404" cy="2559706"/>
          </a:xfrm>
          <a:prstGeom prst="ellipse">
            <a:avLst/>
          </a:prstGeom>
          <a:effectLst>
            <a:softEdge rad="31750"/>
          </a:effectLst>
        </p:spPr>
      </p:pic>
      <p:pic>
        <p:nvPicPr>
          <p:cNvPr id="10" name="Picture 9" descr="A picture containing outdoor, person&#10;&#10;Description automatically generated">
            <a:extLst>
              <a:ext uri="{FF2B5EF4-FFF2-40B4-BE49-F238E27FC236}">
                <a16:creationId xmlns:a16="http://schemas.microsoft.com/office/drawing/2014/main" id="{18A35D90-A613-B3EE-4040-3D4853E96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016" y="2489161"/>
            <a:ext cx="2812054" cy="2103386"/>
          </a:xfrm>
          <a:prstGeom prst="ellipse">
            <a:avLst/>
          </a:prstGeom>
        </p:spPr>
      </p:pic>
      <p:pic>
        <p:nvPicPr>
          <p:cNvPr id="15" name="Picture 14" descr="A statue of a person&#10;&#10;Description automatically generated with medium confidence">
            <a:extLst>
              <a:ext uri="{FF2B5EF4-FFF2-40B4-BE49-F238E27FC236}">
                <a16:creationId xmlns:a16="http://schemas.microsoft.com/office/drawing/2014/main" id="{B4FD05FD-7C53-B267-F6DE-758E4BBAC8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3" r="14167"/>
          <a:stretch/>
        </p:blipFill>
        <p:spPr>
          <a:xfrm>
            <a:off x="4196813" y="4206415"/>
            <a:ext cx="3019374" cy="234647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2349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picture containing text, person, people, group&#10;&#10;Description automatically generated">
            <a:extLst>
              <a:ext uri="{FF2B5EF4-FFF2-40B4-BE49-F238E27FC236}">
                <a16:creationId xmlns:a16="http://schemas.microsoft.com/office/drawing/2014/main" id="{D248E1CF-F02A-4553-9D49-312B13C607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861"/>
          <a:stretch/>
        </p:blipFill>
        <p:spPr>
          <a:xfrm>
            <a:off x="4235473" y="110908"/>
            <a:ext cx="6305269" cy="683977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814B82-0FF5-428B-A1B7-C7BEC6AB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21" y="545666"/>
            <a:ext cx="2429885" cy="25039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dirty="0"/>
              <a:t>Forty-one days old</a:t>
            </a:r>
            <a:br>
              <a:rPr lang="en-US" dirty="0"/>
            </a:br>
            <a:br>
              <a:rPr lang="en-US" dirty="0"/>
            </a:br>
            <a:r>
              <a:rPr lang="en-US" sz="4400" dirty="0">
                <a:latin typeface="Berlin Sans FB" panose="020E0602020502020306" pitchFamily="34" charset="0"/>
                <a:cs typeface="Aharoni" panose="02010803020104030203" pitchFamily="2" charset="-79"/>
              </a:rPr>
              <a:t>41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Purification &amp; Dedication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17D95-948F-43FC-9F62-E3A3F4F3A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6021" y="3179298"/>
            <a:ext cx="2429885" cy="3376248"/>
          </a:xfrm>
        </p:spPr>
        <p:txBody>
          <a:bodyPr>
            <a:normAutofit fontScale="55000" lnSpcReduction="20000"/>
          </a:bodyPr>
          <a:lstStyle/>
          <a:p>
            <a:r>
              <a:rPr lang="en-US" sz="2900" baseline="30000" dirty="0"/>
              <a:t>22 </a:t>
            </a:r>
            <a:r>
              <a:rPr lang="en-US" sz="2900" dirty="0"/>
              <a:t>The time came for making Mary “clean” as required by the Law of Moses. So Joseph and Mary took Jesus to Jerusalem. There they presented him to the Lord. </a:t>
            </a:r>
            <a:r>
              <a:rPr lang="en-US" sz="2900" baseline="30000" dirty="0"/>
              <a:t>23 </a:t>
            </a:r>
            <a:r>
              <a:rPr lang="en-US" sz="2900" dirty="0"/>
              <a:t>In the Law of the Lord it says, “The first boy born in every family must be set apart for the Lord.” (</a:t>
            </a:r>
            <a:r>
              <a:rPr lang="en-US" sz="2900" dirty="0">
                <a:hlinkClick r:id="rId3"/>
              </a:rPr>
              <a:t>Exodus 13:2</a:t>
            </a:r>
            <a:r>
              <a:rPr lang="en-US" sz="2900" dirty="0"/>
              <a:t>,</a:t>
            </a:r>
            <a:r>
              <a:rPr lang="en-US" sz="2900" dirty="0">
                <a:hlinkClick r:id="rId4"/>
              </a:rPr>
              <a:t>12</a:t>
            </a:r>
            <a:r>
              <a:rPr lang="en-US" sz="2900" dirty="0"/>
              <a:t>) </a:t>
            </a:r>
            <a:r>
              <a:rPr lang="en-US" sz="2900" baseline="30000" dirty="0"/>
              <a:t>24 </a:t>
            </a:r>
            <a:r>
              <a:rPr lang="en-US" sz="2900" dirty="0"/>
              <a:t>They also offered a sacrifice. They did it in keeping with the Law, which says, “a pair of doves or two young pigeons.” (</a:t>
            </a:r>
            <a:r>
              <a:rPr lang="en-US" sz="2900" dirty="0">
                <a:hlinkClick r:id="rId5"/>
              </a:rPr>
              <a:t>Leviticus 12:8</a:t>
            </a:r>
            <a:r>
              <a:rPr lang="en-US" sz="2900" dirty="0"/>
              <a:t>)</a:t>
            </a:r>
          </a:p>
          <a:p>
            <a:r>
              <a:rPr lang="en-US" dirty="0"/>
              <a:t>.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5A0F1124-3243-444D-B708-286039C85439}"/>
              </a:ext>
            </a:extLst>
          </p:cNvPr>
          <p:cNvSpPr/>
          <p:nvPr/>
        </p:nvSpPr>
        <p:spPr>
          <a:xfrm>
            <a:off x="8913814" y="1912382"/>
            <a:ext cx="2212848" cy="780214"/>
          </a:xfrm>
          <a:prstGeom prst="wedgeRectCallout">
            <a:avLst>
              <a:gd name="adj1" fmla="val -79129"/>
              <a:gd name="adj2" fmla="val -9815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We have our offering, 2 pigeons</a:t>
            </a:r>
          </a:p>
        </p:txBody>
      </p: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94469EAA-2277-4B8F-96E9-CB87467D8AC9}"/>
              </a:ext>
            </a:extLst>
          </p:cNvPr>
          <p:cNvSpPr/>
          <p:nvPr/>
        </p:nvSpPr>
        <p:spPr>
          <a:xfrm>
            <a:off x="3649967" y="110908"/>
            <a:ext cx="1885950" cy="1009650"/>
          </a:xfrm>
          <a:prstGeom prst="cloudCallout">
            <a:avLst>
              <a:gd name="adj1" fmla="val 31381"/>
              <a:gd name="adj2" fmla="val 5832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God will make me clean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A7C0F787-88A0-4AB0-BA03-CD61FD619E55}"/>
              </a:ext>
            </a:extLst>
          </p:cNvPr>
          <p:cNvSpPr/>
          <p:nvPr/>
        </p:nvSpPr>
        <p:spPr>
          <a:xfrm>
            <a:off x="3129049" y="3188753"/>
            <a:ext cx="2212848" cy="780214"/>
          </a:xfrm>
          <a:prstGeom prst="wedgeRectCallout">
            <a:avLst>
              <a:gd name="adj1" fmla="val 59460"/>
              <a:gd name="adj2" fmla="val -15945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You are God’s Son.</a:t>
            </a:r>
          </a:p>
          <a:p>
            <a:pPr algn="ctr"/>
            <a:r>
              <a:rPr lang="en-US" dirty="0"/>
              <a:t>We will dedicate you today.</a:t>
            </a:r>
          </a:p>
        </p:txBody>
      </p:sp>
    </p:spTree>
    <p:extLst>
      <p:ext uri="{BB962C8B-B14F-4D97-AF65-F5344CB8AC3E}">
        <p14:creationId xmlns:p14="http://schemas.microsoft.com/office/powerpoint/2010/main" val="2243525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8BA11852-19A9-2916-175B-0DA608324306}"/>
              </a:ext>
            </a:extLst>
          </p:cNvPr>
          <p:cNvSpPr/>
          <p:nvPr/>
        </p:nvSpPr>
        <p:spPr>
          <a:xfrm>
            <a:off x="616857" y="5159829"/>
            <a:ext cx="1371600" cy="9797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47ED3BF-2F93-5F8C-664A-9A31A01811AD}"/>
              </a:ext>
            </a:extLst>
          </p:cNvPr>
          <p:cNvSpPr/>
          <p:nvPr/>
        </p:nvSpPr>
        <p:spPr>
          <a:xfrm>
            <a:off x="1538514" y="4601029"/>
            <a:ext cx="449943" cy="39188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814B82-0FF5-428B-A1B7-C7BEC6AB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073" y="545665"/>
            <a:ext cx="4807167" cy="145140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Prayer of Repentance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94469EAA-2277-4B8F-96E9-CB87467D8AC9}"/>
              </a:ext>
            </a:extLst>
          </p:cNvPr>
          <p:cNvSpPr/>
          <p:nvPr/>
        </p:nvSpPr>
        <p:spPr>
          <a:xfrm>
            <a:off x="1495164" y="2198450"/>
            <a:ext cx="1885950" cy="1009650"/>
          </a:xfrm>
          <a:prstGeom prst="cloudCallout">
            <a:avLst>
              <a:gd name="adj1" fmla="val 31381"/>
              <a:gd name="adj2" fmla="val 5832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God will make me clean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A7C0F787-88A0-4AB0-BA03-CD61FD619E55}"/>
              </a:ext>
            </a:extLst>
          </p:cNvPr>
          <p:cNvSpPr/>
          <p:nvPr/>
        </p:nvSpPr>
        <p:spPr>
          <a:xfrm>
            <a:off x="3548634" y="1262742"/>
            <a:ext cx="5595366" cy="1912381"/>
          </a:xfrm>
          <a:prstGeom prst="wedgeRectCallout">
            <a:avLst>
              <a:gd name="adj1" fmla="val -12842"/>
              <a:gd name="adj2" fmla="val 6623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Dear Heavenly Father,</a:t>
            </a:r>
          </a:p>
          <a:p>
            <a:pPr algn="ctr"/>
            <a:r>
              <a:rPr lang="en-US" dirty="0"/>
              <a:t>Please forgive me for my sins.  I know you don’t like lying, greed, selfishness, nor harming others.</a:t>
            </a:r>
          </a:p>
          <a:p>
            <a:pPr algn="ctr"/>
            <a:r>
              <a:rPr lang="en-US" dirty="0"/>
              <a:t>Please help me to be generous, loving, kind, and true.  Help me to be faithful to You.  Thank you for forgiving me.  Thank you for loving me!  Amen.</a:t>
            </a:r>
          </a:p>
          <a:p>
            <a:pPr algn="ctr"/>
            <a:endParaRPr lang="en-US" dirty="0"/>
          </a:p>
        </p:txBody>
      </p:sp>
      <p:pic>
        <p:nvPicPr>
          <p:cNvPr id="13" name="Content Placeholder 12" descr="Logo&#10;&#10;Description automatically generated">
            <a:extLst>
              <a:ext uri="{FF2B5EF4-FFF2-40B4-BE49-F238E27FC236}">
                <a16:creationId xmlns:a16="http://schemas.microsoft.com/office/drawing/2014/main" id="{08755D8A-683F-1C34-A066-53E0FDD94E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21" y="170706"/>
            <a:ext cx="2062118" cy="2201328"/>
          </a:xfrm>
        </p:spPr>
      </p:pic>
      <p:pic>
        <p:nvPicPr>
          <p:cNvPr id="15" name="Picture 14" descr="A picture containing bird, gallinaceous bird, pigeon&#10;&#10;Description automatically generated">
            <a:extLst>
              <a:ext uri="{FF2B5EF4-FFF2-40B4-BE49-F238E27FC236}">
                <a16:creationId xmlns:a16="http://schemas.microsoft.com/office/drawing/2014/main" id="{03631850-7524-8B83-DD86-AD8086BE6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986" y="459652"/>
            <a:ext cx="2192470" cy="1912382"/>
          </a:xfrm>
          <a:prstGeom prst="rect">
            <a:avLst/>
          </a:prstGeom>
        </p:spPr>
      </p:pic>
      <p:pic>
        <p:nvPicPr>
          <p:cNvPr id="17" name="Picture 16" descr="A picture containing clipart&#10;&#10;Description automatically generated">
            <a:extLst>
              <a:ext uri="{FF2B5EF4-FFF2-40B4-BE49-F238E27FC236}">
                <a16:creationId xmlns:a16="http://schemas.microsoft.com/office/drawing/2014/main" id="{C063237F-6058-6AA8-581E-6EF77120318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8132" y="4269788"/>
            <a:ext cx="2404767" cy="2545060"/>
          </a:xfrm>
          <a:prstGeom prst="rect">
            <a:avLst/>
          </a:prstGeom>
        </p:spPr>
      </p:pic>
      <p:pic>
        <p:nvPicPr>
          <p:cNvPr id="23" name="Picture 2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A22013C-9FE7-024A-751E-66655F08DA6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238" y="3820886"/>
            <a:ext cx="1745967" cy="2677886"/>
          </a:xfrm>
          <a:prstGeom prst="rect">
            <a:avLst/>
          </a:prstGeom>
        </p:spPr>
      </p:pic>
      <p:pic>
        <p:nvPicPr>
          <p:cNvPr id="25" name="Picture 24" descr="A group of children&#10;&#10;Description automatically generated with low confidence">
            <a:extLst>
              <a:ext uri="{FF2B5EF4-FFF2-40B4-BE49-F238E27FC236}">
                <a16:creationId xmlns:a16="http://schemas.microsoft.com/office/drawing/2014/main" id="{49340BE9-F8C8-64E9-84AB-4CABDF87615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81"/>
          <a:stretch/>
        </p:blipFill>
        <p:spPr>
          <a:xfrm>
            <a:off x="2561509" y="3415746"/>
            <a:ext cx="7068981" cy="237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67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4B82-0FF5-428B-A1B7-C7BEC6AB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073" y="545666"/>
            <a:ext cx="4807167" cy="83319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Prayer of Thankfulness</a:t>
            </a:r>
            <a:br>
              <a:rPr lang="en-US" dirty="0"/>
            </a:br>
            <a:endParaRPr lang="en-US" dirty="0"/>
          </a:p>
        </p:txBody>
      </p: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94469EAA-2277-4B8F-96E9-CB87467D8AC9}"/>
              </a:ext>
            </a:extLst>
          </p:cNvPr>
          <p:cNvSpPr/>
          <p:nvPr/>
        </p:nvSpPr>
        <p:spPr>
          <a:xfrm>
            <a:off x="1495164" y="2198450"/>
            <a:ext cx="1885950" cy="1009650"/>
          </a:xfrm>
          <a:prstGeom prst="cloudCallout">
            <a:avLst>
              <a:gd name="adj1" fmla="val 31381"/>
              <a:gd name="adj2" fmla="val 5832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God is good</a:t>
            </a:r>
            <a:endParaRPr lang="en-US" dirty="0"/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A7C0F787-88A0-4AB0-BA03-CD61FD619E55}"/>
              </a:ext>
            </a:extLst>
          </p:cNvPr>
          <p:cNvSpPr/>
          <p:nvPr/>
        </p:nvSpPr>
        <p:spPr>
          <a:xfrm>
            <a:off x="3548634" y="1262742"/>
            <a:ext cx="5595366" cy="1912381"/>
          </a:xfrm>
          <a:prstGeom prst="wedgeRectCallout">
            <a:avLst>
              <a:gd name="adj1" fmla="val -12842"/>
              <a:gd name="adj2" fmla="val 6623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Dear Heavenly Father,</a:t>
            </a:r>
          </a:p>
          <a:p>
            <a:pPr algn="ctr"/>
            <a:r>
              <a:rPr lang="en-US" dirty="0"/>
              <a:t>Thank you for your generosity.  Thank you for family, friends, home, health,….  Thank you for Jesus who came so that we can have forgiveness and eternal life!</a:t>
            </a:r>
          </a:p>
          <a:p>
            <a:pPr algn="ctr"/>
            <a:r>
              <a:rPr lang="en-US" dirty="0"/>
              <a:t>Thank you for _______________.</a:t>
            </a:r>
          </a:p>
          <a:p>
            <a:pPr algn="ctr"/>
            <a:endParaRPr lang="en-US" dirty="0"/>
          </a:p>
        </p:txBody>
      </p:sp>
      <p:pic>
        <p:nvPicPr>
          <p:cNvPr id="13" name="Content Placeholder 12" descr="Logo&#10;&#10;Description automatically generated">
            <a:extLst>
              <a:ext uri="{FF2B5EF4-FFF2-40B4-BE49-F238E27FC236}">
                <a16:creationId xmlns:a16="http://schemas.microsoft.com/office/drawing/2014/main" id="{08755D8A-683F-1C34-A066-53E0FDD94E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21" y="170706"/>
            <a:ext cx="2062118" cy="2201328"/>
          </a:xfrm>
        </p:spPr>
      </p:pic>
      <p:pic>
        <p:nvPicPr>
          <p:cNvPr id="15" name="Picture 14" descr="A picture containing bird, gallinaceous bird, pigeon&#10;&#10;Description automatically generated">
            <a:extLst>
              <a:ext uri="{FF2B5EF4-FFF2-40B4-BE49-F238E27FC236}">
                <a16:creationId xmlns:a16="http://schemas.microsoft.com/office/drawing/2014/main" id="{03631850-7524-8B83-DD86-AD8086BE6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986" y="459652"/>
            <a:ext cx="2192470" cy="1912382"/>
          </a:xfrm>
          <a:prstGeom prst="rect">
            <a:avLst/>
          </a:prstGeom>
        </p:spPr>
      </p:pic>
      <p:pic>
        <p:nvPicPr>
          <p:cNvPr id="25" name="Picture 24" descr="A group of children&#10;&#10;Description automatically generated with low confidence">
            <a:extLst>
              <a:ext uri="{FF2B5EF4-FFF2-40B4-BE49-F238E27FC236}">
                <a16:creationId xmlns:a16="http://schemas.microsoft.com/office/drawing/2014/main" id="{49340BE9-F8C8-64E9-84AB-4CABDF8761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81"/>
          <a:stretch/>
        </p:blipFill>
        <p:spPr>
          <a:xfrm>
            <a:off x="2561509" y="3415746"/>
            <a:ext cx="7068981" cy="237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69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4B82-0FF5-428B-A1B7-C7BEC6AB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75" y="545666"/>
            <a:ext cx="2429885" cy="152228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Jesus was dedicated to the Lord</a:t>
            </a:r>
          </a:p>
        </p:txBody>
      </p:sp>
      <p:pic>
        <p:nvPicPr>
          <p:cNvPr id="8" name="Content Placeholder 7" descr="A group of men in robes&#10;&#10;Description automatically generated with low confidence">
            <a:extLst>
              <a:ext uri="{FF2B5EF4-FFF2-40B4-BE49-F238E27FC236}">
                <a16:creationId xmlns:a16="http://schemas.microsoft.com/office/drawing/2014/main" id="{D3E58F47-3B4D-4AB8-A846-5DCD567860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209" y="545666"/>
            <a:ext cx="8013174" cy="6009880"/>
          </a:xfr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5A0F1124-3243-444D-B708-286039C85439}"/>
              </a:ext>
            </a:extLst>
          </p:cNvPr>
          <p:cNvSpPr/>
          <p:nvPr/>
        </p:nvSpPr>
        <p:spPr>
          <a:xfrm>
            <a:off x="8100796" y="340344"/>
            <a:ext cx="2212848" cy="780214"/>
          </a:xfrm>
          <a:prstGeom prst="wedgeRectCallout">
            <a:avLst>
              <a:gd name="adj1" fmla="val -2842"/>
              <a:gd name="adj2" fmla="val 9477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May God bless this child.</a:t>
            </a:r>
          </a:p>
        </p:txBody>
      </p:sp>
    </p:spTree>
    <p:extLst>
      <p:ext uri="{BB962C8B-B14F-4D97-AF65-F5344CB8AC3E}">
        <p14:creationId xmlns:p14="http://schemas.microsoft.com/office/powerpoint/2010/main" val="3276916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007E3-4E04-4F12-98A5-9939AB833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They dedicated their child to God</a:t>
            </a:r>
          </a:p>
        </p:txBody>
      </p:sp>
      <p:pic>
        <p:nvPicPr>
          <p:cNvPr id="6" name="Content Placeholder 5" descr="A group of people wearing masks&#10;&#10;Description automatically generated with medium confidence">
            <a:extLst>
              <a:ext uri="{FF2B5EF4-FFF2-40B4-BE49-F238E27FC236}">
                <a16:creationId xmlns:a16="http://schemas.microsoft.com/office/drawing/2014/main" id="{9164080D-613A-4CB4-A773-CBD880DF45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53"/>
          <a:stretch/>
        </p:blipFill>
        <p:spPr>
          <a:xfrm>
            <a:off x="5242822" y="346900"/>
            <a:ext cx="4345745" cy="350948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A585E-43F7-4B6F-B21A-9166E5048D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9550" y="2057400"/>
            <a:ext cx="5033272" cy="3811588"/>
          </a:xfrm>
        </p:spPr>
        <p:txBody>
          <a:bodyPr>
            <a:normAutofit/>
          </a:bodyPr>
          <a:lstStyle/>
          <a:p>
            <a:r>
              <a:rPr lang="en-US" sz="2800" i="1" dirty="0"/>
              <a:t>Have you been dedicated to God?</a:t>
            </a:r>
          </a:p>
          <a:p>
            <a:endParaRPr lang="en-US" sz="2800" dirty="0"/>
          </a:p>
          <a:p>
            <a:r>
              <a:rPr lang="en-US" sz="2800" dirty="0"/>
              <a:t>Even now parents dedicate their children to God.  They want God to be with their child.</a:t>
            </a:r>
          </a:p>
          <a:p>
            <a:r>
              <a:rPr lang="en-US" sz="2800" dirty="0"/>
              <a:t> They dedicated themselves to God to be good parents and teach their children about God.</a:t>
            </a:r>
          </a:p>
        </p:txBody>
      </p:sp>
      <p:pic>
        <p:nvPicPr>
          <p:cNvPr id="8" name="Picture 7" descr="A picture containing indoor&#10;&#10;Description automatically generated">
            <a:extLst>
              <a:ext uri="{FF2B5EF4-FFF2-40B4-BE49-F238E27FC236}">
                <a16:creationId xmlns:a16="http://schemas.microsoft.com/office/drawing/2014/main" id="{5FEF1C46-72BB-464C-B84D-B1C43D804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t="40833" r="23437" b="17222"/>
          <a:stretch/>
        </p:blipFill>
        <p:spPr>
          <a:xfrm rot="16200000">
            <a:off x="9625300" y="1499232"/>
            <a:ext cx="2439989" cy="2274312"/>
          </a:xfrm>
          <a:prstGeom prst="rect">
            <a:avLst/>
          </a:prstGeom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2FB6E55C-7F7F-44F6-81EE-0375AC179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250371" y="3548262"/>
            <a:ext cx="2514599" cy="3339702"/>
          </a:xfrm>
          <a:prstGeom prst="rect">
            <a:avLst/>
          </a:prstGeom>
        </p:spPr>
      </p:pic>
      <p:pic>
        <p:nvPicPr>
          <p:cNvPr id="12" name="Picture 11" descr="A group of people standing in a room&#10;&#10;Description automatically generated with medium confidence">
            <a:extLst>
              <a:ext uri="{FF2B5EF4-FFF2-40B4-BE49-F238E27FC236}">
                <a16:creationId xmlns:a16="http://schemas.microsoft.com/office/drawing/2014/main" id="{53E5079B-7AC3-4978-9CD0-BFBB4CF549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822" y="3963194"/>
            <a:ext cx="3339703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2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4B82-0FF5-428B-A1B7-C7BEC6AB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75" y="545666"/>
            <a:ext cx="2429885" cy="152228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Let’s have a dedication prayer.</a:t>
            </a:r>
          </a:p>
        </p:txBody>
      </p:sp>
      <p:pic>
        <p:nvPicPr>
          <p:cNvPr id="8" name="Content Placeholder 7" descr="A group of men in robes&#10;&#10;Description automatically generated with low confidence">
            <a:extLst>
              <a:ext uri="{FF2B5EF4-FFF2-40B4-BE49-F238E27FC236}">
                <a16:creationId xmlns:a16="http://schemas.microsoft.com/office/drawing/2014/main" id="{D3E58F47-3B4D-4AB8-A846-5DCD567860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209" y="545666"/>
            <a:ext cx="8013174" cy="6009880"/>
          </a:xfr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5A0F1124-3243-444D-B708-286039C85439}"/>
              </a:ext>
            </a:extLst>
          </p:cNvPr>
          <p:cNvSpPr/>
          <p:nvPr/>
        </p:nvSpPr>
        <p:spPr>
          <a:xfrm>
            <a:off x="8100796" y="340344"/>
            <a:ext cx="2212848" cy="780214"/>
          </a:xfrm>
          <a:prstGeom prst="wedgeRectCallout">
            <a:avLst>
              <a:gd name="adj1" fmla="val -2842"/>
              <a:gd name="adj2" fmla="val 9477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May God bless this child.</a:t>
            </a:r>
          </a:p>
        </p:txBody>
      </p:sp>
      <p:sp>
        <p:nvSpPr>
          <p:cNvPr id="16" name="Rectangle: Diagonal Corners Snipped 15">
            <a:extLst>
              <a:ext uri="{FF2B5EF4-FFF2-40B4-BE49-F238E27FC236}">
                <a16:creationId xmlns:a16="http://schemas.microsoft.com/office/drawing/2014/main" id="{23E4FBC5-FE33-4BCE-AC0E-E81242551F23}"/>
              </a:ext>
            </a:extLst>
          </p:cNvPr>
          <p:cNvSpPr/>
          <p:nvPr/>
        </p:nvSpPr>
        <p:spPr>
          <a:xfrm>
            <a:off x="523978" y="2489981"/>
            <a:ext cx="2926080" cy="1181686"/>
          </a:xfrm>
          <a:prstGeom prst="snip2DiagRect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Parents and Teachers</a:t>
            </a:r>
          </a:p>
          <a:p>
            <a:pPr algn="ctr"/>
            <a:r>
              <a:rPr lang="en-US" dirty="0"/>
              <a:t>Let’s pray for the children and bless them.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E1FA40C-9B03-447A-ABC5-CADCE612919D}"/>
              </a:ext>
            </a:extLst>
          </p:cNvPr>
          <p:cNvSpPr txBox="1">
            <a:spLocks/>
          </p:cNvSpPr>
          <p:nvPr/>
        </p:nvSpPr>
        <p:spPr>
          <a:xfrm>
            <a:off x="805332" y="3671668"/>
            <a:ext cx="2363372" cy="28838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dirty="0"/>
              <a:t>Heavenly Father,</a:t>
            </a:r>
          </a:p>
          <a:p>
            <a:pPr algn="ctr">
              <a:lnSpc>
                <a:spcPct val="120000"/>
              </a:lnSpc>
            </a:pPr>
            <a:r>
              <a:rPr lang="en-US" dirty="0"/>
              <a:t>Thank you for _______, this child is a special gift from you.</a:t>
            </a:r>
          </a:p>
          <a:p>
            <a:pPr algn="ctr">
              <a:lnSpc>
                <a:spcPct val="120000"/>
              </a:lnSpc>
            </a:pPr>
            <a:r>
              <a:rPr lang="en-US" dirty="0"/>
              <a:t>Bless (him/her) with:</a:t>
            </a:r>
          </a:p>
          <a:p>
            <a:pPr algn="ctr">
              <a:lnSpc>
                <a:spcPct val="120000"/>
              </a:lnSpc>
            </a:pPr>
            <a:r>
              <a:rPr lang="en-US" dirty="0"/>
              <a:t>Wisdom and understanding; </a:t>
            </a:r>
          </a:p>
          <a:p>
            <a:pPr algn="ctr">
              <a:lnSpc>
                <a:spcPct val="120000"/>
              </a:lnSpc>
            </a:pPr>
            <a:r>
              <a:rPr lang="en-US" dirty="0"/>
              <a:t>Patience and kindness;</a:t>
            </a:r>
          </a:p>
          <a:p>
            <a:pPr algn="ctr">
              <a:lnSpc>
                <a:spcPct val="120000"/>
              </a:lnSpc>
            </a:pPr>
            <a:r>
              <a:rPr lang="en-US" dirty="0"/>
              <a:t>Self control;</a:t>
            </a:r>
          </a:p>
          <a:p>
            <a:pPr algn="ctr">
              <a:lnSpc>
                <a:spcPct val="120000"/>
              </a:lnSpc>
            </a:pPr>
            <a:r>
              <a:rPr lang="en-US" dirty="0"/>
              <a:t>Love and care for others.</a:t>
            </a:r>
          </a:p>
          <a:p>
            <a:pPr algn="ctr">
              <a:lnSpc>
                <a:spcPct val="120000"/>
              </a:lnSpc>
            </a:pPr>
            <a:r>
              <a:rPr lang="en-US" dirty="0"/>
              <a:t>Give __________ abilities to serve you and bless others.</a:t>
            </a:r>
          </a:p>
          <a:p>
            <a:pPr algn="ctr">
              <a:lnSpc>
                <a:spcPct val="120000"/>
              </a:lnSpc>
            </a:pPr>
            <a:r>
              <a:rPr lang="en-US" dirty="0"/>
              <a:t>We thank you for giving all these things.  You are good.</a:t>
            </a:r>
          </a:p>
          <a:p>
            <a:pPr algn="ctr">
              <a:lnSpc>
                <a:spcPct val="120000"/>
              </a:lnSpc>
            </a:pPr>
            <a:r>
              <a:rPr lang="en-US" dirty="0"/>
              <a:t>In Jesus’ name we pray, Amen.</a:t>
            </a:r>
          </a:p>
        </p:txBody>
      </p:sp>
    </p:spTree>
    <p:extLst>
      <p:ext uri="{BB962C8B-B14F-4D97-AF65-F5344CB8AC3E}">
        <p14:creationId xmlns:p14="http://schemas.microsoft.com/office/powerpoint/2010/main" val="2344712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4B82-0FF5-428B-A1B7-C7BEC6AB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65" y="67193"/>
            <a:ext cx="2429885" cy="161231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Simeon knows who Jesus is.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17D95-948F-43FC-9F62-E3A3F4F3A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977" y="1871004"/>
            <a:ext cx="2977062" cy="4893858"/>
          </a:xfrm>
        </p:spPr>
        <p:txBody>
          <a:bodyPr>
            <a:normAutofit fontScale="92500" lnSpcReduction="20000"/>
          </a:bodyPr>
          <a:lstStyle/>
          <a:p>
            <a:r>
              <a:rPr lang="en-US" sz="2400" baseline="30000" dirty="0"/>
              <a:t>25 </a:t>
            </a:r>
            <a:r>
              <a:rPr lang="en-US" sz="2400" dirty="0"/>
              <a:t>In Jerusalem there was a man named Simeon. He was a good and godly man. He was waiting for God’s promise to Israel to come true.</a:t>
            </a:r>
          </a:p>
          <a:p>
            <a:r>
              <a:rPr lang="en-US" sz="2400" dirty="0"/>
              <a:t> The Holy Spirit was with him. </a:t>
            </a:r>
            <a:r>
              <a:rPr lang="en-US" sz="2400" baseline="30000" dirty="0"/>
              <a:t>26 </a:t>
            </a:r>
            <a:r>
              <a:rPr lang="en-US" sz="2400" dirty="0"/>
              <a:t>The Spirit had told Simeon that he would not die before he had seen the Lord’s Messiah. </a:t>
            </a:r>
            <a:r>
              <a:rPr lang="en-US" sz="2400" baseline="30000" dirty="0"/>
              <a:t>27 </a:t>
            </a:r>
            <a:r>
              <a:rPr lang="en-US" sz="2400" dirty="0"/>
              <a:t>The Spirit led him into the temple courtyard. </a:t>
            </a:r>
          </a:p>
          <a:p>
            <a:r>
              <a:rPr lang="en-US" sz="2400" dirty="0"/>
              <a:t>Then Jesus’ parents brought the child in. They came to do for him what the Law required.</a:t>
            </a:r>
            <a:r>
              <a:rPr lang="en-US" dirty="0"/>
              <a:t>.</a:t>
            </a:r>
          </a:p>
        </p:txBody>
      </p:sp>
      <p:pic>
        <p:nvPicPr>
          <p:cNvPr id="5" name="Picture 4" descr="A picture containing text, wall&#10;&#10;Description automatically generated">
            <a:extLst>
              <a:ext uri="{FF2B5EF4-FFF2-40B4-BE49-F238E27FC236}">
                <a16:creationId xmlns:a16="http://schemas.microsoft.com/office/drawing/2014/main" id="{4C1149A4-0FE5-424C-B85C-F730FB28E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184" y="0"/>
            <a:ext cx="9019816" cy="6764862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5A0F1124-3243-444D-B708-286039C85439}"/>
              </a:ext>
            </a:extLst>
          </p:cNvPr>
          <p:cNvSpPr/>
          <p:nvPr/>
        </p:nvSpPr>
        <p:spPr>
          <a:xfrm>
            <a:off x="9813623" y="93138"/>
            <a:ext cx="2212848" cy="780214"/>
          </a:xfrm>
          <a:prstGeom prst="wedgeRectCallout">
            <a:avLst>
              <a:gd name="adj1" fmla="val -74870"/>
              <a:gd name="adj2" fmla="val -4910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Go look who’s here.</a:t>
            </a:r>
          </a:p>
          <a:p>
            <a:pPr algn="ctr"/>
            <a:r>
              <a:rPr lang="en-US" dirty="0"/>
              <a:t>It is the Messiah.</a:t>
            </a:r>
          </a:p>
        </p:txBody>
      </p:sp>
    </p:spTree>
    <p:extLst>
      <p:ext uri="{BB962C8B-B14F-4D97-AF65-F5344CB8AC3E}">
        <p14:creationId xmlns:p14="http://schemas.microsoft.com/office/powerpoint/2010/main" val="1328913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10" descr="A group of people wearing head scarves&#10;&#10;Description automatically generated with low confidence">
            <a:extLst>
              <a:ext uri="{FF2B5EF4-FFF2-40B4-BE49-F238E27FC236}">
                <a16:creationId xmlns:a16="http://schemas.microsoft.com/office/drawing/2014/main" id="{FC131E6B-33D6-4C74-978F-20686FB4B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814B82-0FF5-428B-A1B7-C7BEC6AB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21" y="545666"/>
            <a:ext cx="2429885" cy="1240931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Simeon </a:t>
            </a:r>
            <a:br>
              <a:rPr lang="en-US" dirty="0"/>
            </a:br>
            <a:r>
              <a:rPr lang="en-US" dirty="0"/>
              <a:t>Praised God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17D95-948F-43FC-9F62-E3A3F4F3A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6021" y="2644726"/>
            <a:ext cx="2429885" cy="3910820"/>
          </a:xfrm>
        </p:spPr>
        <p:txBody>
          <a:bodyPr>
            <a:normAutofit fontScale="47500" lnSpcReduction="20000"/>
          </a:bodyPr>
          <a:lstStyle/>
          <a:p>
            <a:r>
              <a:rPr lang="en-US" sz="3600" baseline="30000" dirty="0"/>
              <a:t>28 </a:t>
            </a:r>
            <a:r>
              <a:rPr lang="en-US" sz="3600" dirty="0"/>
              <a:t>Simeon took Jesus in his arms and praised God. He said,</a:t>
            </a:r>
          </a:p>
          <a:p>
            <a:r>
              <a:rPr lang="en-US" sz="3600" baseline="30000" dirty="0"/>
              <a:t>29 </a:t>
            </a:r>
            <a:r>
              <a:rPr lang="en-US" sz="3600" dirty="0"/>
              <a:t>“Lord, you are the King over all.</a:t>
            </a:r>
            <a:br>
              <a:rPr lang="en-US" sz="3600" dirty="0"/>
            </a:br>
            <a:r>
              <a:rPr lang="en-US" sz="3600" dirty="0"/>
              <a:t>    Now let me, your servant, go in peace.</a:t>
            </a:r>
            <a:br>
              <a:rPr lang="en-US" sz="3600" dirty="0"/>
            </a:br>
            <a:r>
              <a:rPr lang="en-US" sz="3600" dirty="0"/>
              <a:t>    That is what you promised.</a:t>
            </a:r>
            <a:br>
              <a:rPr lang="en-US" sz="3600" dirty="0"/>
            </a:br>
            <a:r>
              <a:rPr lang="en-US" sz="3600" baseline="30000" dirty="0"/>
              <a:t>30 </a:t>
            </a:r>
            <a:r>
              <a:rPr lang="en-US" sz="3600" dirty="0"/>
              <a:t>My eyes have seen your salvation.</a:t>
            </a:r>
            <a:br>
              <a:rPr lang="en-US" sz="3600" dirty="0"/>
            </a:br>
            <a:r>
              <a:rPr lang="en-US" sz="3600" baseline="30000" dirty="0"/>
              <a:t>31 </a:t>
            </a:r>
            <a:r>
              <a:rPr lang="en-US" sz="3600" dirty="0"/>
              <a:t>    You have prepared it in the sight of all nations.</a:t>
            </a:r>
            <a:br>
              <a:rPr lang="en-US" sz="3600" dirty="0"/>
            </a:br>
            <a:r>
              <a:rPr lang="en-US" sz="3600" baseline="30000" dirty="0"/>
              <a:t>32 </a:t>
            </a:r>
            <a:r>
              <a:rPr lang="en-US" sz="3600" dirty="0"/>
              <a:t>It is a light to be given to the Gentiles.</a:t>
            </a:r>
            <a:br>
              <a:rPr lang="en-US" sz="3600" dirty="0"/>
            </a:br>
            <a:r>
              <a:rPr lang="en-US" sz="3600" dirty="0"/>
              <a:t>    It will be the glory of your people Israel.”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5A0F1124-3243-444D-B708-286039C85439}"/>
              </a:ext>
            </a:extLst>
          </p:cNvPr>
          <p:cNvSpPr/>
          <p:nvPr/>
        </p:nvSpPr>
        <p:spPr>
          <a:xfrm>
            <a:off x="3230467" y="3967089"/>
            <a:ext cx="2212848" cy="2729133"/>
          </a:xfrm>
          <a:prstGeom prst="wedgeRectCallout">
            <a:avLst>
              <a:gd name="adj1" fmla="val 6058"/>
              <a:gd name="adj2" fmla="val -7711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Lord, you are King over all.</a:t>
            </a:r>
          </a:p>
          <a:p>
            <a:pPr algn="ctr"/>
            <a:r>
              <a:rPr lang="en-US" dirty="0"/>
              <a:t>I have seen your salvation.</a:t>
            </a:r>
          </a:p>
          <a:p>
            <a:pPr algn="ctr"/>
            <a:r>
              <a:rPr lang="en-US" dirty="0"/>
              <a:t>Here is the Messiah.</a:t>
            </a:r>
          </a:p>
          <a:p>
            <a:pPr algn="ctr"/>
            <a:r>
              <a:rPr lang="en-US" dirty="0"/>
              <a:t>He is a light to           all people.</a:t>
            </a:r>
          </a:p>
          <a:p>
            <a:pPr algn="ctr"/>
            <a:r>
              <a:rPr lang="en-US" dirty="0"/>
              <a:t>He is the glory of your people.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75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4B82-0FF5-428B-A1B7-C7BEC6AB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21" y="545666"/>
            <a:ext cx="2429885" cy="1240931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Simeon </a:t>
            </a:r>
            <a:br>
              <a:rPr lang="en-US" dirty="0"/>
            </a:br>
            <a:r>
              <a:rPr lang="en-US" dirty="0"/>
              <a:t>Praised God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17D95-948F-43FC-9F62-E3A3F4F3A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6021" y="2222695"/>
            <a:ext cx="2429885" cy="4332851"/>
          </a:xfrm>
        </p:spPr>
        <p:txBody>
          <a:bodyPr>
            <a:normAutofit fontScale="47500" lnSpcReduction="20000"/>
          </a:bodyPr>
          <a:lstStyle/>
          <a:p>
            <a:r>
              <a:rPr lang="en-US" sz="4000" baseline="30000" dirty="0"/>
              <a:t>33 </a:t>
            </a:r>
            <a:r>
              <a:rPr lang="en-US" sz="4000" dirty="0"/>
              <a:t>The child’s father and mother were amazed at what was said about him.</a:t>
            </a:r>
          </a:p>
          <a:p>
            <a:r>
              <a:rPr lang="en-US" sz="4000" dirty="0"/>
              <a:t> </a:t>
            </a:r>
            <a:r>
              <a:rPr lang="en-US" sz="4000" baseline="30000" dirty="0"/>
              <a:t>34 </a:t>
            </a:r>
            <a:r>
              <a:rPr lang="en-US" sz="4000" dirty="0"/>
              <a:t>Then Simeon blessed them. </a:t>
            </a:r>
          </a:p>
          <a:p>
            <a:r>
              <a:rPr lang="en-US" sz="4000" dirty="0"/>
              <a:t>He said to Mary, Jesus’ mother, “This child is going to cause many people in Israel to fall and to rise. God has sent him. But many will speak against him. </a:t>
            </a:r>
            <a:r>
              <a:rPr lang="en-US" sz="4000" baseline="30000" dirty="0"/>
              <a:t>35 </a:t>
            </a:r>
            <a:r>
              <a:rPr lang="en-US" sz="4000" dirty="0"/>
              <a:t>The thoughts of many hearts will be known. A sword will wound your own soul too.”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1A4719A-9B8F-4E5D-997A-3856E1F0D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2" y="20558"/>
            <a:ext cx="9097108" cy="6822831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5A0F1124-3243-444D-B708-286039C85439}"/>
              </a:ext>
            </a:extLst>
          </p:cNvPr>
          <p:cNvSpPr/>
          <p:nvPr/>
        </p:nvSpPr>
        <p:spPr>
          <a:xfrm>
            <a:off x="9603131" y="3833989"/>
            <a:ext cx="2212848" cy="2609014"/>
          </a:xfrm>
          <a:prstGeom prst="wedgeRectCallout">
            <a:avLst>
              <a:gd name="adj1" fmla="val 6058"/>
              <a:gd name="adj2" fmla="val -7711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God bless you.</a:t>
            </a:r>
          </a:p>
          <a:p>
            <a:pPr algn="ctr"/>
            <a:r>
              <a:rPr lang="en-US" dirty="0"/>
              <a:t>God has sent this child.</a:t>
            </a:r>
          </a:p>
          <a:p>
            <a:pPr algn="ctr"/>
            <a:r>
              <a:rPr lang="en-US" dirty="0"/>
              <a:t>Some will love him.</a:t>
            </a:r>
          </a:p>
          <a:p>
            <a:pPr algn="ctr"/>
            <a:r>
              <a:rPr lang="en-US" dirty="0"/>
              <a:t>Some will hate him.</a:t>
            </a:r>
          </a:p>
          <a:p>
            <a:pPr algn="ctr"/>
            <a:r>
              <a:rPr lang="en-US" dirty="0"/>
              <a:t>You, too, will suffer.</a:t>
            </a:r>
          </a:p>
          <a:p>
            <a:pPr algn="ctr"/>
            <a:r>
              <a:rPr lang="en-US" dirty="0"/>
              <a:t>The thoughts of many will be made known.</a:t>
            </a:r>
          </a:p>
        </p:txBody>
      </p:sp>
    </p:spTree>
    <p:extLst>
      <p:ext uri="{BB962C8B-B14F-4D97-AF65-F5344CB8AC3E}">
        <p14:creationId xmlns:p14="http://schemas.microsoft.com/office/powerpoint/2010/main" val="2772216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4B82-0FF5-428B-A1B7-C7BEC6AB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21" y="545666"/>
            <a:ext cx="2429885" cy="1240931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Anna</a:t>
            </a:r>
            <a:br>
              <a:rPr lang="en-US" dirty="0"/>
            </a:br>
            <a:r>
              <a:rPr lang="en-US" dirty="0"/>
              <a:t>was waiting  for Jesus, too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17D95-948F-43FC-9F62-E3A3F4F3A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6021" y="2222695"/>
            <a:ext cx="2429885" cy="4332851"/>
          </a:xfrm>
        </p:spPr>
        <p:txBody>
          <a:bodyPr>
            <a:normAutofit fontScale="40000" lnSpcReduction="20000"/>
          </a:bodyPr>
          <a:lstStyle/>
          <a:p>
            <a:r>
              <a:rPr lang="en-US" sz="4400" baseline="30000" dirty="0"/>
              <a:t>36 </a:t>
            </a:r>
            <a:r>
              <a:rPr lang="en-US" sz="4400" dirty="0"/>
              <a:t>There was also a prophet named Anna. She was the daughter of Penuel from the tribe of Asher.</a:t>
            </a:r>
          </a:p>
          <a:p>
            <a:r>
              <a:rPr lang="en-US" sz="4400" dirty="0"/>
              <a:t> Anna was very old. After getting married, she lived with her husband seven years. </a:t>
            </a:r>
            <a:r>
              <a:rPr lang="en-US" sz="4400" baseline="30000" dirty="0"/>
              <a:t>37 </a:t>
            </a:r>
            <a:r>
              <a:rPr lang="en-US" sz="4400" dirty="0"/>
              <a:t>Then she was a widow until she was 84.</a:t>
            </a:r>
          </a:p>
          <a:p>
            <a:r>
              <a:rPr lang="en-US" sz="4400" dirty="0"/>
              <a:t> She never left the temple. She worshiped night and day, praying and going without food.</a:t>
            </a:r>
            <a:endParaRPr lang="en-US" sz="4000" dirty="0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21043C9-2E27-46D5-9A51-AC6CD392A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690" y="0"/>
            <a:ext cx="9144000" cy="6858000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5A0F1124-3243-444D-B708-286039C85439}"/>
              </a:ext>
            </a:extLst>
          </p:cNvPr>
          <p:cNvSpPr/>
          <p:nvPr/>
        </p:nvSpPr>
        <p:spPr>
          <a:xfrm>
            <a:off x="9603131" y="3833989"/>
            <a:ext cx="2212848" cy="780214"/>
          </a:xfrm>
          <a:prstGeom prst="wedgeRectCallout">
            <a:avLst>
              <a:gd name="adj1" fmla="val -56879"/>
              <a:gd name="adj2" fmla="val -14202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There He is!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609DCEC3-B582-4318-8149-91374A5A0E18}"/>
              </a:ext>
            </a:extLst>
          </p:cNvPr>
          <p:cNvSpPr/>
          <p:nvPr/>
        </p:nvSpPr>
        <p:spPr>
          <a:xfrm>
            <a:off x="9813623" y="93138"/>
            <a:ext cx="2212848" cy="780214"/>
          </a:xfrm>
          <a:prstGeom prst="wedgeRectCallout">
            <a:avLst>
              <a:gd name="adj1" fmla="val -74870"/>
              <a:gd name="adj2" fmla="val -4910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 is here.</a:t>
            </a:r>
          </a:p>
        </p:txBody>
      </p:sp>
    </p:spTree>
    <p:extLst>
      <p:ext uri="{BB962C8B-B14F-4D97-AF65-F5344CB8AC3E}">
        <p14:creationId xmlns:p14="http://schemas.microsoft.com/office/powerpoint/2010/main" val="30470037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4B82-0FF5-428B-A1B7-C7BEC6AB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21" y="545666"/>
            <a:ext cx="2429885" cy="1240931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Anna</a:t>
            </a:r>
            <a:br>
              <a:rPr lang="en-US" dirty="0"/>
            </a:br>
            <a:r>
              <a:rPr lang="en-US" dirty="0"/>
              <a:t>was waiting  for Jesus, too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17D95-948F-43FC-9F62-E3A3F4F3A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6021" y="2222696"/>
            <a:ext cx="2429885" cy="3024554"/>
          </a:xfrm>
        </p:spPr>
        <p:txBody>
          <a:bodyPr>
            <a:normAutofit fontScale="40000" lnSpcReduction="20000"/>
          </a:bodyPr>
          <a:lstStyle/>
          <a:p>
            <a:r>
              <a:rPr lang="en-US" sz="4800" baseline="30000" dirty="0"/>
              <a:t>38 </a:t>
            </a:r>
            <a:r>
              <a:rPr lang="en-US" sz="4800" dirty="0"/>
              <a:t>Anna came up to Jesus’ family at that moment.</a:t>
            </a:r>
          </a:p>
          <a:p>
            <a:r>
              <a:rPr lang="en-US" sz="4800" dirty="0"/>
              <a:t> She gave thanks to God.</a:t>
            </a:r>
          </a:p>
          <a:p>
            <a:r>
              <a:rPr lang="en-US" sz="4800" dirty="0"/>
              <a:t> And she spoke about the child to all who were looking forward to the time when Jerusalem would be set free.</a:t>
            </a:r>
            <a:endParaRPr lang="en-US" sz="4000" dirty="0"/>
          </a:p>
        </p:txBody>
      </p:sp>
      <p:pic>
        <p:nvPicPr>
          <p:cNvPr id="5" name="Picture 4" descr="A group of people in robes&#10;&#10;Description automatically generated with low confidence">
            <a:extLst>
              <a:ext uri="{FF2B5EF4-FFF2-40B4-BE49-F238E27FC236}">
                <a16:creationId xmlns:a16="http://schemas.microsoft.com/office/drawing/2014/main" id="{AC7A0164-3B49-483F-A37F-6D6393240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689" y="-1"/>
            <a:ext cx="9139311" cy="6854483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5A0F1124-3243-444D-B708-286039C85439}"/>
              </a:ext>
            </a:extLst>
          </p:cNvPr>
          <p:cNvSpPr/>
          <p:nvPr/>
        </p:nvSpPr>
        <p:spPr>
          <a:xfrm>
            <a:off x="9603131" y="3833988"/>
            <a:ext cx="2212848" cy="1652411"/>
          </a:xfrm>
          <a:prstGeom prst="wedgeRectCallout">
            <a:avLst>
              <a:gd name="adj1" fmla="val -36536"/>
              <a:gd name="adj2" fmla="val -9349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Thank you God!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Look everyone!</a:t>
            </a:r>
          </a:p>
          <a:p>
            <a:pPr algn="ctr"/>
            <a:r>
              <a:rPr lang="en-US" dirty="0"/>
              <a:t>Our Savior, the Messiah is here!</a:t>
            </a:r>
          </a:p>
        </p:txBody>
      </p:sp>
    </p:spTree>
    <p:extLst>
      <p:ext uri="{BB962C8B-B14F-4D97-AF65-F5344CB8AC3E}">
        <p14:creationId xmlns:p14="http://schemas.microsoft.com/office/powerpoint/2010/main" val="186051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4B82-0FF5-428B-A1B7-C7BEC6AB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21" y="545666"/>
            <a:ext cx="2429885" cy="1240931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Jesus grew and became strong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17D95-948F-43FC-9F62-E3A3F4F3A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6021" y="2222696"/>
            <a:ext cx="2429885" cy="3024554"/>
          </a:xfrm>
        </p:spPr>
        <p:txBody>
          <a:bodyPr>
            <a:normAutofit fontScale="32500" lnSpcReduction="20000"/>
          </a:bodyPr>
          <a:lstStyle/>
          <a:p>
            <a:r>
              <a:rPr lang="en-US" sz="5400" baseline="30000" dirty="0"/>
              <a:t>39 </a:t>
            </a:r>
            <a:r>
              <a:rPr lang="en-US" sz="5400" dirty="0"/>
              <a:t>Joseph and Mary did everything the Law of the Lord required.</a:t>
            </a:r>
          </a:p>
          <a:p>
            <a:r>
              <a:rPr lang="en-US" sz="5400" dirty="0"/>
              <a:t> When they returned to Galilee. They went to their own town of Nazareth. </a:t>
            </a:r>
          </a:p>
          <a:p>
            <a:r>
              <a:rPr lang="en-US" sz="5400" baseline="30000" dirty="0"/>
              <a:t>40 </a:t>
            </a:r>
            <a:r>
              <a:rPr lang="en-US" sz="5400" dirty="0"/>
              <a:t>And the child grew and became strong. He was very wise. He was blessed by God’s grace.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F709613-9AFD-4523-9883-0E079461D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486" y="-63304"/>
            <a:ext cx="9181514" cy="6886136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5A0F1124-3243-444D-B708-286039C85439}"/>
              </a:ext>
            </a:extLst>
          </p:cNvPr>
          <p:cNvSpPr/>
          <p:nvPr/>
        </p:nvSpPr>
        <p:spPr>
          <a:xfrm>
            <a:off x="6747804" y="35168"/>
            <a:ext cx="2212848" cy="642512"/>
          </a:xfrm>
          <a:prstGeom prst="wedgeRectCallout">
            <a:avLst>
              <a:gd name="adj1" fmla="val -21279"/>
              <a:gd name="adj2" fmla="val 12798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Hello friends!</a:t>
            </a:r>
          </a:p>
        </p:txBody>
      </p:sp>
    </p:spTree>
    <p:extLst>
      <p:ext uri="{BB962C8B-B14F-4D97-AF65-F5344CB8AC3E}">
        <p14:creationId xmlns:p14="http://schemas.microsoft.com/office/powerpoint/2010/main" val="2347668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DDA08-A0AD-4B27-A93D-F8AD51650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73" y="291816"/>
            <a:ext cx="7181192" cy="839350"/>
          </a:xfrm>
        </p:spPr>
        <p:txBody>
          <a:bodyPr>
            <a:normAutofit/>
          </a:bodyPr>
          <a:lstStyle/>
          <a:p>
            <a:r>
              <a: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Craft PART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124089-5590-420A-ACB3-540F184299B1}"/>
              </a:ext>
            </a:extLst>
          </p:cNvPr>
          <p:cNvSpPr txBox="1"/>
          <p:nvPr/>
        </p:nvSpPr>
        <p:spPr>
          <a:xfrm>
            <a:off x="447773" y="1452282"/>
            <a:ext cx="3660588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Cut out the Announcement Cards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Write in how many spaces to move forward.  Choose 1, 2, or 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will be adding new cards each week.</a:t>
            </a:r>
          </a:p>
        </p:txBody>
      </p:sp>
      <p:pic>
        <p:nvPicPr>
          <p:cNvPr id="3" name="Picture 54">
            <a:extLst>
              <a:ext uri="{FF2B5EF4-FFF2-40B4-BE49-F238E27FC236}">
                <a16:creationId xmlns:a16="http://schemas.microsoft.com/office/drawing/2014/main" id="{350C98B2-CDA5-9C20-DD31-CD73EE6895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92"/>
          <a:stretch/>
        </p:blipFill>
        <p:spPr bwMode="auto">
          <a:xfrm rot="881784">
            <a:off x="4829334" y="387997"/>
            <a:ext cx="1516415" cy="5879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5" name="Control 1">
            <a:extLst>
              <a:ext uri="{FF2B5EF4-FFF2-40B4-BE49-F238E27FC236}">
                <a16:creationId xmlns:a16="http://schemas.microsoft.com/office/drawing/2014/main" id="{90730BA6-186A-04F2-D765-B99BC291128F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3251200" y="1825625"/>
            <a:ext cx="10094913" cy="777398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D529836-6244-450F-7B86-51BF8CCF7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427" y="2069600"/>
            <a:ext cx="7331884" cy="1901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73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DDA08-A0AD-4B27-A93D-F8AD51650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73" y="291816"/>
            <a:ext cx="7181192" cy="839350"/>
          </a:xfrm>
        </p:spPr>
        <p:txBody>
          <a:bodyPr>
            <a:normAutofit/>
          </a:bodyPr>
          <a:lstStyle/>
          <a:p>
            <a:r>
              <a: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Craft PART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124089-5590-420A-ACB3-540F184299B1}"/>
              </a:ext>
            </a:extLst>
          </p:cNvPr>
          <p:cNvSpPr txBox="1"/>
          <p:nvPr/>
        </p:nvSpPr>
        <p:spPr>
          <a:xfrm>
            <a:off x="447772" y="1452282"/>
            <a:ext cx="3797069" cy="42473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Prepare the playing board part 3:  Glue this page on the left side of a manila folder so that the bottom right corner is near the bottom right corner of the left side of the folder.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Put on the activity stickers like this: (click to see where)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Write in your own directions on 2 squares if you wish.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 We will be adding the final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stickers and cards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the game next week.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F55A3A9-3AC3-1E79-9D0F-58E4C433EE59}"/>
              </a:ext>
            </a:extLst>
          </p:cNvPr>
          <p:cNvGrpSpPr/>
          <p:nvPr/>
        </p:nvGrpSpPr>
        <p:grpSpPr>
          <a:xfrm>
            <a:off x="4353126" y="489624"/>
            <a:ext cx="5168927" cy="5878752"/>
            <a:chOff x="5044501" y="291816"/>
            <a:chExt cx="5168927" cy="587875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EC72834-1D7A-CAD0-3558-BB44DABDF2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44501" y="291816"/>
              <a:ext cx="5168927" cy="5878752"/>
              <a:chOff x="110239987" y="105556050"/>
              <a:chExt cx="3364688" cy="4267200"/>
            </a:xfrm>
          </p:grpSpPr>
          <p:pic>
            <p:nvPicPr>
              <p:cNvPr id="1027" name="Picture 3" descr="Open File Folder Stock Photos, Pictures &amp; Royalty-Free Images - iStock">
                <a:extLst>
                  <a:ext uri="{FF2B5EF4-FFF2-40B4-BE49-F238E27FC236}">
                    <a16:creationId xmlns:a16="http://schemas.microsoft.com/office/drawing/2014/main" id="{35113D40-8972-E182-D94D-F55FAB8AD0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59037" y="105556050"/>
                <a:ext cx="3345638" cy="2181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8" name="Picture 4" descr="Open File Folder Stock Photos, Pictures &amp; Royalty-Free Images - iStock">
                <a:extLst>
                  <a:ext uri="{FF2B5EF4-FFF2-40B4-BE49-F238E27FC236}">
                    <a16:creationId xmlns:a16="http://schemas.microsoft.com/office/drawing/2014/main" id="{9BBA34C4-5671-739D-46C9-67CA1222C0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39987" y="107642025"/>
                <a:ext cx="3345638" cy="2181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F94E9A29-7F9E-D086-0B16-B60CAB9751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3837" y="3296357"/>
              <a:ext cx="2055004" cy="2636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7D0A4672-3875-BF60-B7C7-7A5CAB0A40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3851" y="3296357"/>
              <a:ext cx="2055002" cy="2636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5620B60E-25BA-4493-7082-6505CCD4AF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924" y="529200"/>
              <a:ext cx="2124821" cy="27950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D28E99C-DDFF-87DC-D937-8D7F4A3A60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466" b="68697"/>
            <a:stretch/>
          </p:blipFill>
          <p:spPr bwMode="auto">
            <a:xfrm>
              <a:off x="5369633" y="1028206"/>
              <a:ext cx="707451" cy="299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5" name="Picture 35">
              <a:extLst>
                <a:ext uri="{FF2B5EF4-FFF2-40B4-BE49-F238E27FC236}">
                  <a16:creationId xmlns:a16="http://schemas.microsoft.com/office/drawing/2014/main" id="{F840EB03-45AD-A498-3CC2-AD7A125ED9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46" r="33920" b="68697"/>
            <a:stretch/>
          </p:blipFill>
          <p:spPr bwMode="auto">
            <a:xfrm>
              <a:off x="5452165" y="3341232"/>
              <a:ext cx="707451" cy="299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6" name="Picture 35">
              <a:extLst>
                <a:ext uri="{FF2B5EF4-FFF2-40B4-BE49-F238E27FC236}">
                  <a16:creationId xmlns:a16="http://schemas.microsoft.com/office/drawing/2014/main" id="{E67155E9-6B91-5158-464D-1685FF5E20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64" r="2302" b="68697"/>
            <a:stretch/>
          </p:blipFill>
          <p:spPr bwMode="auto">
            <a:xfrm>
              <a:off x="6562751" y="1794309"/>
              <a:ext cx="707451" cy="299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7" name="Picture 35">
              <a:extLst>
                <a:ext uri="{FF2B5EF4-FFF2-40B4-BE49-F238E27FC236}">
                  <a16:creationId xmlns:a16="http://schemas.microsoft.com/office/drawing/2014/main" id="{8BB922AB-73CC-7A9E-C82B-1EDB5F7E81D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74" t="30589" r="67840" b="38108"/>
            <a:stretch/>
          </p:blipFill>
          <p:spPr bwMode="auto">
            <a:xfrm>
              <a:off x="6562752" y="2152950"/>
              <a:ext cx="707451" cy="299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8" name="Picture 35">
              <a:extLst>
                <a:ext uri="{FF2B5EF4-FFF2-40B4-BE49-F238E27FC236}">
                  <a16:creationId xmlns:a16="http://schemas.microsoft.com/office/drawing/2014/main" id="{5901B9AD-CDA2-8A00-9AB1-B02F44BCD4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46" t="32399" r="33920" b="36298"/>
            <a:stretch/>
          </p:blipFill>
          <p:spPr bwMode="auto">
            <a:xfrm>
              <a:off x="5482299" y="2874348"/>
              <a:ext cx="707451" cy="299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9" name="Picture 35">
              <a:extLst>
                <a:ext uri="{FF2B5EF4-FFF2-40B4-BE49-F238E27FC236}">
                  <a16:creationId xmlns:a16="http://schemas.microsoft.com/office/drawing/2014/main" id="{655063C8-1FAB-B5A0-76F5-543A054CECC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64" t="34798" r="2302" b="33899"/>
            <a:stretch/>
          </p:blipFill>
          <p:spPr bwMode="auto">
            <a:xfrm>
              <a:off x="6537805" y="4053244"/>
              <a:ext cx="707451" cy="299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20" name="Picture 35">
              <a:extLst>
                <a:ext uri="{FF2B5EF4-FFF2-40B4-BE49-F238E27FC236}">
                  <a16:creationId xmlns:a16="http://schemas.microsoft.com/office/drawing/2014/main" id="{74AE7A58-A051-E1DE-AF0F-FFE0FACC30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286" r="67466" b="6411"/>
            <a:stretch/>
          </p:blipFill>
          <p:spPr bwMode="auto">
            <a:xfrm>
              <a:off x="6613303" y="4518095"/>
              <a:ext cx="707451" cy="299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21" name="Picture 35">
              <a:extLst>
                <a:ext uri="{FF2B5EF4-FFF2-40B4-BE49-F238E27FC236}">
                  <a16:creationId xmlns:a16="http://schemas.microsoft.com/office/drawing/2014/main" id="{9977BFA0-1679-33E6-785C-43EB39E61B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33" t="63556" r="33733" b="5141"/>
            <a:stretch/>
          </p:blipFill>
          <p:spPr bwMode="auto">
            <a:xfrm rot="5400000">
              <a:off x="5873337" y="4854995"/>
              <a:ext cx="707451" cy="299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22" name="Picture 35">
              <a:extLst>
                <a:ext uri="{FF2B5EF4-FFF2-40B4-BE49-F238E27FC236}">
                  <a16:creationId xmlns:a16="http://schemas.microsoft.com/office/drawing/2014/main" id="{6F094080-1D42-91DD-8FCC-4B48846A741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44" t="63133" r="3422" b="5564"/>
            <a:stretch/>
          </p:blipFill>
          <p:spPr bwMode="auto">
            <a:xfrm rot="5400000">
              <a:off x="5892253" y="5572991"/>
              <a:ext cx="707451" cy="299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pic>
        <p:nvPicPr>
          <p:cNvPr id="26" name="Picture 2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FDC9F1B2-5395-52CB-096A-75520719472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17" b="67620"/>
          <a:stretch/>
        </p:blipFill>
        <p:spPr>
          <a:xfrm rot="16200000">
            <a:off x="7439440" y="5762009"/>
            <a:ext cx="716059" cy="305056"/>
          </a:xfrm>
          <a:prstGeom prst="rect">
            <a:avLst/>
          </a:prstGeom>
        </p:spPr>
      </p:pic>
      <p:pic>
        <p:nvPicPr>
          <p:cNvPr id="29" name="Picture 28" descr="A picture containing timeline&#10;&#10;Description automatically generated">
            <a:extLst>
              <a:ext uri="{FF2B5EF4-FFF2-40B4-BE49-F238E27FC236}">
                <a16:creationId xmlns:a16="http://schemas.microsoft.com/office/drawing/2014/main" id="{1557A7F9-CAF3-61BD-F5C0-ACEC116DE60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27" t="30077" r="53144" b="37543"/>
          <a:stretch/>
        </p:blipFill>
        <p:spPr>
          <a:xfrm rot="16200000">
            <a:off x="7744463" y="5824170"/>
            <a:ext cx="716059" cy="305056"/>
          </a:xfrm>
          <a:prstGeom prst="rect">
            <a:avLst/>
          </a:prstGeom>
        </p:spPr>
      </p:pic>
      <p:pic>
        <p:nvPicPr>
          <p:cNvPr id="30" name="Picture 29" descr="A picture containing timeline&#10;&#10;Description automatically generated">
            <a:extLst>
              <a:ext uri="{FF2B5EF4-FFF2-40B4-BE49-F238E27FC236}">
                <a16:creationId xmlns:a16="http://schemas.microsoft.com/office/drawing/2014/main" id="{154A3BEF-946B-0E03-9D18-934D5676FC2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" t="62302" r="49434" b="5318"/>
          <a:stretch/>
        </p:blipFill>
        <p:spPr>
          <a:xfrm rot="16200000">
            <a:off x="7782160" y="5018079"/>
            <a:ext cx="716059" cy="305056"/>
          </a:xfrm>
          <a:prstGeom prst="rect">
            <a:avLst/>
          </a:prstGeom>
        </p:spPr>
      </p:pic>
      <p:pic>
        <p:nvPicPr>
          <p:cNvPr id="33" name="Picture 32" descr="A picture containing timeline&#10;&#10;Description automatically generated">
            <a:extLst>
              <a:ext uri="{FF2B5EF4-FFF2-40B4-BE49-F238E27FC236}">
                <a16:creationId xmlns:a16="http://schemas.microsoft.com/office/drawing/2014/main" id="{1C78B5A9-E290-A452-D643-7D701637239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7" t="539" b="67081"/>
          <a:stretch/>
        </p:blipFill>
        <p:spPr>
          <a:xfrm>
            <a:off x="7078626" y="4626437"/>
            <a:ext cx="716059" cy="305056"/>
          </a:xfrm>
          <a:prstGeom prst="rect">
            <a:avLst/>
          </a:prstGeom>
        </p:spPr>
      </p:pic>
      <p:pic>
        <p:nvPicPr>
          <p:cNvPr id="35" name="Picture 3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0C3F0A76-FD0E-DB56-B3FE-EA3F71DBBCB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1" t="32948" r="-354" b="34672"/>
          <a:stretch/>
        </p:blipFill>
        <p:spPr>
          <a:xfrm>
            <a:off x="7078626" y="4273756"/>
            <a:ext cx="716059" cy="305056"/>
          </a:xfrm>
          <a:prstGeom prst="rect">
            <a:avLst/>
          </a:prstGeom>
        </p:spPr>
      </p:pic>
      <p:pic>
        <p:nvPicPr>
          <p:cNvPr id="37" name="Picture 36" descr="A picture containing timeline&#10;&#10;Description automatically generated">
            <a:extLst>
              <a:ext uri="{FF2B5EF4-FFF2-40B4-BE49-F238E27FC236}">
                <a16:creationId xmlns:a16="http://schemas.microsoft.com/office/drawing/2014/main" id="{C07C5E41-431F-FE16-88E1-B199C485C37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0" t="62183" r="-973" b="5437"/>
          <a:stretch/>
        </p:blipFill>
        <p:spPr>
          <a:xfrm>
            <a:off x="8161039" y="3547883"/>
            <a:ext cx="716059" cy="305056"/>
          </a:xfrm>
          <a:prstGeom prst="rect">
            <a:avLst/>
          </a:prstGeom>
        </p:spPr>
      </p:pic>
      <p:pic>
        <p:nvPicPr>
          <p:cNvPr id="5" name="Picture 4" descr="Whiteboard&#10;&#10;Description automatically generated with medium confidence">
            <a:extLst>
              <a:ext uri="{FF2B5EF4-FFF2-40B4-BE49-F238E27FC236}">
                <a16:creationId xmlns:a16="http://schemas.microsoft.com/office/drawing/2014/main" id="{D6CC4A40-6726-8271-C727-D35DBEC5F6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559" y="727008"/>
            <a:ext cx="2106546" cy="2703264"/>
          </a:xfrm>
          <a:prstGeom prst="rect">
            <a:avLst/>
          </a:prstGeom>
        </p:spPr>
      </p:pic>
      <p:pic>
        <p:nvPicPr>
          <p:cNvPr id="1064" name="Picture 40">
            <a:extLst>
              <a:ext uri="{FF2B5EF4-FFF2-40B4-BE49-F238E27FC236}">
                <a16:creationId xmlns:a16="http://schemas.microsoft.com/office/drawing/2014/main" id="{F14A1E4D-5C87-F117-84AC-796C8C7F97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105" b="27717"/>
          <a:stretch/>
        </p:blipFill>
        <p:spPr bwMode="auto">
          <a:xfrm>
            <a:off x="8105357" y="3074403"/>
            <a:ext cx="753393" cy="25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0" name="Picture 40">
            <a:extLst>
              <a:ext uri="{FF2B5EF4-FFF2-40B4-BE49-F238E27FC236}">
                <a16:creationId xmlns:a16="http://schemas.microsoft.com/office/drawing/2014/main" id="{925D25C2-0AB0-97DF-082F-EED6EF093C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5" r="66336"/>
          <a:stretch/>
        </p:blipFill>
        <p:spPr bwMode="auto">
          <a:xfrm>
            <a:off x="9716893" y="2173332"/>
            <a:ext cx="2033357" cy="875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1" name="Picture 40">
            <a:extLst>
              <a:ext uri="{FF2B5EF4-FFF2-40B4-BE49-F238E27FC236}">
                <a16:creationId xmlns:a16="http://schemas.microsoft.com/office/drawing/2014/main" id="{94D7F3F4-1BEC-8C74-B45C-20B106C63C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2" t="15852" r="31664" b="-3857"/>
          <a:stretch/>
        </p:blipFill>
        <p:spPr bwMode="auto">
          <a:xfrm>
            <a:off x="9739172" y="3138175"/>
            <a:ext cx="2033357" cy="875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2" name="Picture 40">
            <a:extLst>
              <a:ext uri="{FF2B5EF4-FFF2-40B4-BE49-F238E27FC236}">
                <a16:creationId xmlns:a16="http://schemas.microsoft.com/office/drawing/2014/main" id="{1A6717F3-DC51-EB0B-C8ED-6C9DF62FF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4" t="16054" r="32481" b="11662"/>
          <a:stretch/>
        </p:blipFill>
        <p:spPr bwMode="auto">
          <a:xfrm rot="16200000">
            <a:off x="7749805" y="2668359"/>
            <a:ext cx="753393" cy="25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3" name="Picture 40">
            <a:extLst>
              <a:ext uri="{FF2B5EF4-FFF2-40B4-BE49-F238E27FC236}">
                <a16:creationId xmlns:a16="http://schemas.microsoft.com/office/drawing/2014/main" id="{42F4098A-55CC-F542-D4E6-FD49841D22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13" t="10966" r="-309" b="6787"/>
          <a:stretch/>
        </p:blipFill>
        <p:spPr bwMode="auto">
          <a:xfrm>
            <a:off x="9739172" y="4113244"/>
            <a:ext cx="2005056" cy="818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4" name="Picture 40">
            <a:extLst>
              <a:ext uri="{FF2B5EF4-FFF2-40B4-BE49-F238E27FC236}">
                <a16:creationId xmlns:a16="http://schemas.microsoft.com/office/drawing/2014/main" id="{58F8837C-C813-3D58-0032-5B959D352F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95" t="15064" r="-390" b="12652"/>
          <a:stretch/>
        </p:blipFill>
        <p:spPr bwMode="auto">
          <a:xfrm rot="16200000">
            <a:off x="7392987" y="2713575"/>
            <a:ext cx="753393" cy="25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041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DDA08-A0AD-4B27-A93D-F8AD51650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1879" y="390535"/>
            <a:ext cx="6551714" cy="69129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Let’s have a birthday party!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64E1A355-2197-D4ED-D269-CED15F0655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80" b="23810"/>
          <a:stretch/>
        </p:blipFill>
        <p:spPr>
          <a:xfrm rot="20483336">
            <a:off x="-265137" y="260410"/>
            <a:ext cx="3429000" cy="1814285"/>
          </a:xfrm>
          <a:prstGeom prst="rect">
            <a:avLst/>
          </a:prstGeom>
        </p:spPr>
      </p:pic>
      <p:pic>
        <p:nvPicPr>
          <p:cNvPr id="9" name="Online Media 8" title="Happy Birthday Jesus">
            <a:hlinkClick r:id="" action="ppaction://media"/>
            <a:extLst>
              <a:ext uri="{FF2B5EF4-FFF2-40B4-BE49-F238E27FC236}">
                <a16:creationId xmlns:a16="http://schemas.microsoft.com/office/drawing/2014/main" id="{2FA892FB-A460-F004-2F0E-8FA2A081D1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265715" y="1306286"/>
            <a:ext cx="6736701" cy="505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2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C2BDE-2989-4047-9C60-A47FA5ADF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8688" y="365125"/>
            <a:ext cx="7735111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Pin the tail on the donkey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CF2D4E-54A4-4D05-7992-26FA7F263FE4}"/>
              </a:ext>
            </a:extLst>
          </p:cNvPr>
          <p:cNvSpPr/>
          <p:nvPr/>
        </p:nvSpPr>
        <p:spPr>
          <a:xfrm>
            <a:off x="838201" y="150743"/>
            <a:ext cx="187743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Game</a:t>
            </a:r>
          </a:p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Time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9BF44-2ECC-F0C8-2DE1-C69AC1DF5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90" y="2252131"/>
            <a:ext cx="3694484" cy="2462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3688A-103F-DFEA-994B-577C7AC0032A}"/>
              </a:ext>
            </a:extLst>
          </p:cNvPr>
          <p:cNvSpPr txBox="1"/>
          <p:nvPr/>
        </p:nvSpPr>
        <p:spPr>
          <a:xfrm>
            <a:off x="417613" y="4929502"/>
            <a:ext cx="29028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Zoom option: </a:t>
            </a:r>
          </a:p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Use your annotation.</a:t>
            </a:r>
          </a:p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Close your eyes and try to draw a tail on the donkey.</a:t>
            </a:r>
          </a:p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Can you get it in the right place.?</a:t>
            </a:r>
          </a:p>
        </p:txBody>
      </p:sp>
      <p:pic>
        <p:nvPicPr>
          <p:cNvPr id="8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29C8A6AB-27C5-4173-19E0-175B79A4E12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B7E56"/>
              </a:clrFrom>
              <a:clrTo>
                <a:srgbClr val="9B7E5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567" y="1199923"/>
            <a:ext cx="5658077" cy="565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71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DDA08-A0AD-4B27-A93D-F8AD51650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263008" y="3198510"/>
            <a:ext cx="5478517" cy="46097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Sing   Away in the Manger</a:t>
            </a:r>
          </a:p>
        </p:txBody>
      </p:sp>
      <p:pic>
        <p:nvPicPr>
          <p:cNvPr id="6" name="Online Media 5" title="Away in a manger motions">
            <a:hlinkClick r:id="" action="ppaction://media"/>
            <a:extLst>
              <a:ext uri="{FF2B5EF4-FFF2-40B4-BE49-F238E27FC236}">
                <a16:creationId xmlns:a16="http://schemas.microsoft.com/office/drawing/2014/main" id="{E65FE1AD-450C-484B-83D7-E1102C5A832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238500" y="71437"/>
            <a:ext cx="8953500" cy="6715126"/>
          </a:xfrm>
          <a:prstGeom prst="rect">
            <a:avLst/>
          </a:prstGeom>
        </p:spPr>
      </p:pic>
      <p:pic>
        <p:nvPicPr>
          <p:cNvPr id="10" name="Picture 9" descr="Icon&#10;&#10;Description automatically generated with medium confidence">
            <a:extLst>
              <a:ext uri="{FF2B5EF4-FFF2-40B4-BE49-F238E27FC236}">
                <a16:creationId xmlns:a16="http://schemas.microsoft.com/office/drawing/2014/main" id="{1BC84EF3-B53B-47D0-A976-8D688FD376F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61" y="3162300"/>
            <a:ext cx="2786408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07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DDA08-A0AD-4B27-A93D-F8AD51650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263008" y="3198510"/>
            <a:ext cx="5478517" cy="46097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Sing   Little Donkey</a:t>
            </a:r>
          </a:p>
        </p:txBody>
      </p:sp>
      <p:pic>
        <p:nvPicPr>
          <p:cNvPr id="4" name="Online Media 3" title="Little Donkey [with lyrics for congregations]">
            <a:hlinkClick r:id="" action="ppaction://media"/>
            <a:extLst>
              <a:ext uri="{FF2B5EF4-FFF2-40B4-BE49-F238E27FC236}">
                <a16:creationId xmlns:a16="http://schemas.microsoft.com/office/drawing/2014/main" id="{49C87F0D-919E-16DE-F5D5-0D01DC88A01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46152" y="493641"/>
            <a:ext cx="9208956" cy="520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0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C2BDE-2989-4047-9C60-A47FA5ADF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8688" y="778910"/>
            <a:ext cx="7735111" cy="53001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Musical Chairs</a:t>
            </a: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Play following music</a:t>
            </a: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Pause intermittently</a:t>
            </a: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If child has no chair,</a:t>
            </a: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they are out and can:</a:t>
            </a: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signal when to stop the music next</a:t>
            </a: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then sing with music</a:t>
            </a: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CF2D4E-54A4-4D05-7992-26FA7F263FE4}"/>
              </a:ext>
            </a:extLst>
          </p:cNvPr>
          <p:cNvSpPr/>
          <p:nvPr/>
        </p:nvSpPr>
        <p:spPr>
          <a:xfrm>
            <a:off x="0" y="539969"/>
            <a:ext cx="41711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Game 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Time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Picture 6" descr="A group of people sitting in chairs&#10;&#10;Description automatically generated with medium confidence">
            <a:extLst>
              <a:ext uri="{FF2B5EF4-FFF2-40B4-BE49-F238E27FC236}">
                <a16:creationId xmlns:a16="http://schemas.microsoft.com/office/drawing/2014/main" id="{F8876219-F8E2-AD9B-C007-7D8643C5C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47" y="1629776"/>
            <a:ext cx="3801618" cy="2141418"/>
          </a:xfrm>
          <a:prstGeom prst="rect">
            <a:avLst/>
          </a:prstGeom>
        </p:spPr>
      </p:pic>
      <p:pic>
        <p:nvPicPr>
          <p:cNvPr id="10" name="Picture 9" descr="A couple of wooden chairs&#10;&#10;Description automatically generated with medium confidence">
            <a:extLst>
              <a:ext uri="{FF2B5EF4-FFF2-40B4-BE49-F238E27FC236}">
                <a16:creationId xmlns:a16="http://schemas.microsoft.com/office/drawing/2014/main" id="{7AA24B13-6049-9687-543D-2C2E75454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03" y="4013525"/>
            <a:ext cx="3400230" cy="251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476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DDA08-A0AD-4B27-A93D-F8AD51650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408" y="5975131"/>
            <a:ext cx="5478517" cy="46097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Sing   Joy to the World</a:t>
            </a:r>
          </a:p>
        </p:txBody>
      </p:sp>
      <p:pic>
        <p:nvPicPr>
          <p:cNvPr id="3" name="Online Media 2" title="Go Fish - Joy to the World - Great Music For Kids!">
            <a:hlinkClick r:id="" action="ppaction://media"/>
            <a:extLst>
              <a:ext uri="{FF2B5EF4-FFF2-40B4-BE49-F238E27FC236}">
                <a16:creationId xmlns:a16="http://schemas.microsoft.com/office/drawing/2014/main" id="{A49CDB5F-2CEA-4C36-B6FD-A9C6C9886CD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86408" y="202114"/>
            <a:ext cx="9936905" cy="561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05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62932F-BFD3-444A-B9EF-A9A2AAAE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954108" cy="5070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Go Tell It On The Mountain</a:t>
            </a:r>
          </a:p>
        </p:txBody>
      </p:sp>
      <p:pic>
        <p:nvPicPr>
          <p:cNvPr id="2" name="Online Media 1" title="Cedarmont Kids - Go Tell It On The Mountain with Lyrics">
            <a:hlinkClick r:id="" action="ppaction://media"/>
            <a:extLst>
              <a:ext uri="{FF2B5EF4-FFF2-40B4-BE49-F238E27FC236}">
                <a16:creationId xmlns:a16="http://schemas.microsoft.com/office/drawing/2014/main" id="{D3A5CCBE-DD31-4F35-B792-8E1E71FAFA2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38200" y="1110816"/>
            <a:ext cx="7391400" cy="5543550"/>
          </a:xfrm>
          <a:prstGeom prst="rect">
            <a:avLst/>
          </a:prstGeom>
        </p:spPr>
      </p:pic>
      <p:pic>
        <p:nvPicPr>
          <p:cNvPr id="4" name="Content Placeholder 5" descr="A picture containing tree, food, sweet, white&#10;&#10;Description automatically generated">
            <a:extLst>
              <a:ext uri="{FF2B5EF4-FFF2-40B4-BE49-F238E27FC236}">
                <a16:creationId xmlns:a16="http://schemas.microsoft.com/office/drawing/2014/main" id="{A1800A2E-53DE-4532-89DD-FD5617159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979" y="-93797"/>
            <a:ext cx="2512021" cy="678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3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62932F-BFD3-444A-B9EF-A9A2AAAE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36655" cy="63368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Hark the Herald Angels Sing</a:t>
            </a:r>
          </a:p>
        </p:txBody>
      </p:sp>
      <p:pic>
        <p:nvPicPr>
          <p:cNvPr id="2" name="Online Media 1" title="Hark the Herald Angels Sing  - Kid's Version w/ Lyrics">
            <a:hlinkClick r:id="" action="ppaction://media"/>
            <a:extLst>
              <a:ext uri="{FF2B5EF4-FFF2-40B4-BE49-F238E27FC236}">
                <a16:creationId xmlns:a16="http://schemas.microsoft.com/office/drawing/2014/main" id="{759368F6-34D8-4990-ABD9-BD246363445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4435" y="1296543"/>
            <a:ext cx="8559838" cy="4836308"/>
          </a:xfrm>
          <a:prstGeom prst="rect">
            <a:avLst/>
          </a:prstGeom>
        </p:spPr>
      </p:pic>
      <p:pic>
        <p:nvPicPr>
          <p:cNvPr id="4" name="Content Placeholder 5" descr="A picture containing tree, food, sweet, white&#10;&#10;Description automatically generated">
            <a:extLst>
              <a:ext uri="{FF2B5EF4-FFF2-40B4-BE49-F238E27FC236}">
                <a16:creationId xmlns:a16="http://schemas.microsoft.com/office/drawing/2014/main" id="{4C7B1A08-8E31-4337-8860-77177E0B5C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544" y="35099"/>
            <a:ext cx="2512021" cy="678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6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9165B-6AEA-9B77-3019-08D0D6182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icture containing text, person, toy, doll&#10;&#10;Description automatically generated">
            <a:extLst>
              <a:ext uri="{FF2B5EF4-FFF2-40B4-BE49-F238E27FC236}">
                <a16:creationId xmlns:a16="http://schemas.microsoft.com/office/drawing/2014/main" id="{9A7244D0-ABA5-D2E7-BDE3-D2C072BEF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picture containing chain&#10;&#10;Description automatically generated">
            <a:extLst>
              <a:ext uri="{FF2B5EF4-FFF2-40B4-BE49-F238E27FC236}">
                <a16:creationId xmlns:a16="http://schemas.microsoft.com/office/drawing/2014/main" id="{AAB5272A-C105-92A8-3D30-F4AC947F7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0243"/>
            <a:ext cx="5687883" cy="131948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A9B5B3-8751-C6F9-6E2F-4F118FAA575C}"/>
              </a:ext>
            </a:extLst>
          </p:cNvPr>
          <p:cNvSpPr/>
          <p:nvPr/>
        </p:nvSpPr>
        <p:spPr>
          <a:xfrm>
            <a:off x="3281827" y="2055813"/>
            <a:ext cx="32480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Open Gifts</a:t>
            </a:r>
          </a:p>
        </p:txBody>
      </p:sp>
    </p:spTree>
    <p:extLst>
      <p:ext uri="{BB962C8B-B14F-4D97-AF65-F5344CB8AC3E}">
        <p14:creationId xmlns:p14="http://schemas.microsoft.com/office/powerpoint/2010/main" val="3065817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C2BDE-2989-4047-9C60-A47FA5ADF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0073" y="246883"/>
            <a:ext cx="3315124" cy="105714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Ideas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CF2D4E-54A4-4D05-7992-26FA7F263FE4}"/>
              </a:ext>
            </a:extLst>
          </p:cNvPr>
          <p:cNvSpPr/>
          <p:nvPr/>
        </p:nvSpPr>
        <p:spPr>
          <a:xfrm>
            <a:off x="0" y="539969"/>
            <a:ext cx="41711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Snack 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Time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Picture 4" descr="A cupcake with frosting and sprinkles&#10;&#10;Description automatically generated">
            <a:extLst>
              <a:ext uri="{FF2B5EF4-FFF2-40B4-BE49-F238E27FC236}">
                <a16:creationId xmlns:a16="http://schemas.microsoft.com/office/drawing/2014/main" id="{D7026A00-0A0F-9236-376C-73380415595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04" y="1640264"/>
            <a:ext cx="2073511" cy="2273440"/>
          </a:xfrm>
          <a:prstGeom prst="rect">
            <a:avLst/>
          </a:prstGeom>
        </p:spPr>
      </p:pic>
      <p:pic>
        <p:nvPicPr>
          <p:cNvPr id="11" name="Picture 10" descr="A picture containing cake, decorated, dessert&#10;&#10;Description automatically generated">
            <a:extLst>
              <a:ext uri="{FF2B5EF4-FFF2-40B4-BE49-F238E27FC236}">
                <a16:creationId xmlns:a16="http://schemas.microsoft.com/office/drawing/2014/main" id="{FCA03D76-FC7A-F35C-BCF3-D66349F969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6321">
            <a:off x="7510048" y="1954262"/>
            <a:ext cx="4147984" cy="3429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5E44236-D39D-6FEB-0A9F-9BDD4611C833}"/>
              </a:ext>
            </a:extLst>
          </p:cNvPr>
          <p:cNvSpPr txBox="1"/>
          <p:nvPr/>
        </p:nvSpPr>
        <p:spPr>
          <a:xfrm>
            <a:off x="7795740" y="5755920"/>
            <a:ext cx="39236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https://gluesticksblog.com/honey-maid-graham-cracker-nativity-scene</a:t>
            </a:r>
          </a:p>
        </p:txBody>
      </p:sp>
      <p:pic>
        <p:nvPicPr>
          <p:cNvPr id="17" name="Picture 16" descr="A picture containing food, bread, flour, arranged&#10;&#10;Description automatically generated">
            <a:extLst>
              <a:ext uri="{FF2B5EF4-FFF2-40B4-BE49-F238E27FC236}">
                <a16:creationId xmlns:a16="http://schemas.microsoft.com/office/drawing/2014/main" id="{96B76656-24AF-04FD-79F4-996C91E13D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66"/>
          <a:stretch/>
        </p:blipFill>
        <p:spPr>
          <a:xfrm rot="20756456">
            <a:off x="4019785" y="3331755"/>
            <a:ext cx="2376712" cy="2997825"/>
          </a:xfrm>
          <a:prstGeom prst="rect">
            <a:avLst/>
          </a:prstGeom>
        </p:spPr>
      </p:pic>
      <p:pic>
        <p:nvPicPr>
          <p:cNvPr id="8" name="Picture 7" descr="A picture containing food, eaten, dessert&#10;&#10;Description automatically generated">
            <a:extLst>
              <a:ext uri="{FF2B5EF4-FFF2-40B4-BE49-F238E27FC236}">
                <a16:creationId xmlns:a16="http://schemas.microsoft.com/office/drawing/2014/main" id="{8D60F895-1E3D-45B0-50F1-4B62EEF782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17" b="23174"/>
          <a:stretch/>
        </p:blipFill>
        <p:spPr>
          <a:xfrm rot="504281">
            <a:off x="4513953" y="474346"/>
            <a:ext cx="2788174" cy="2618415"/>
          </a:xfrm>
          <a:prstGeom prst="rect">
            <a:avLst/>
          </a:prstGeom>
        </p:spPr>
      </p:pic>
      <p:pic>
        <p:nvPicPr>
          <p:cNvPr id="19" name="Picture 18" descr="A picture containing pastry, several&#10;&#10;Description automatically generated">
            <a:extLst>
              <a:ext uri="{FF2B5EF4-FFF2-40B4-BE49-F238E27FC236}">
                <a16:creationId xmlns:a16="http://schemas.microsoft.com/office/drawing/2014/main" id="{480CADD7-44A2-5858-1362-0241798D10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7412">
            <a:off x="344387" y="4172450"/>
            <a:ext cx="3174636" cy="208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8396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0C0E2-2E8F-4295-9052-BEA398028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239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CRAFT TIME</a:t>
            </a:r>
          </a:p>
        </p:txBody>
      </p:sp>
      <p:pic>
        <p:nvPicPr>
          <p:cNvPr id="6" name="Content Placeholder 5" descr="A picture containing tree, food, sweet, white&#10;&#10;Description automatically generated">
            <a:extLst>
              <a:ext uri="{FF2B5EF4-FFF2-40B4-BE49-F238E27FC236}">
                <a16:creationId xmlns:a16="http://schemas.microsoft.com/office/drawing/2014/main" id="{DABB0B03-6A2D-4ADB-82F0-184C982E3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544" y="35099"/>
            <a:ext cx="2512021" cy="678780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520E8-549E-4097-96A1-5BDE5EBCC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61118" y="1809750"/>
            <a:ext cx="4163832" cy="3849688"/>
          </a:xfrm>
        </p:spPr>
        <p:txBody>
          <a:bodyPr>
            <a:normAutofit lnSpcReduction="10000"/>
          </a:bodyPr>
          <a:lstStyle/>
          <a:p>
            <a:r>
              <a:rPr lang="en-US" sz="2000" b="1" dirty="0"/>
              <a:t>DIRECTIONS: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Turn a candy cane to look like a J.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Cut yellow yarn into many 2-inch pieces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Glue them on the crook of the candy cane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Wrap a cut out or a peanut with a little piece of fabric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Glue the baby on the yarn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Add a bow or a star at the top of the candy cane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D33C8616-2BEF-47B1-91BF-A650B74008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3333"/>
          <a:stretch/>
        </p:blipFill>
        <p:spPr>
          <a:xfrm>
            <a:off x="334495" y="2057400"/>
            <a:ext cx="4437530" cy="32004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B5149EA-A964-45D4-9801-AE5114C5C731}"/>
              </a:ext>
            </a:extLst>
          </p:cNvPr>
          <p:cNvSpPr txBox="1">
            <a:spLocks/>
          </p:cNvSpPr>
          <p:nvPr/>
        </p:nvSpPr>
        <p:spPr>
          <a:xfrm>
            <a:off x="364435" y="5507038"/>
            <a:ext cx="4437530" cy="7239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Make some to share</a:t>
            </a:r>
          </a:p>
        </p:txBody>
      </p:sp>
    </p:spTree>
    <p:extLst>
      <p:ext uri="{BB962C8B-B14F-4D97-AF65-F5344CB8AC3E}">
        <p14:creationId xmlns:p14="http://schemas.microsoft.com/office/powerpoint/2010/main" val="25044643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62932F-BFD3-444A-B9EF-A9A2AAAE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163" y="136620"/>
            <a:ext cx="7734300" cy="71516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Away in the Manger</a:t>
            </a:r>
          </a:p>
        </p:txBody>
      </p:sp>
      <p:pic>
        <p:nvPicPr>
          <p:cNvPr id="6" name="Online Media 5" title="Away in a Manger - Kid's Version w/ Lyrics">
            <a:hlinkClick r:id="" action="ppaction://media"/>
            <a:extLst>
              <a:ext uri="{FF2B5EF4-FFF2-40B4-BE49-F238E27FC236}">
                <a16:creationId xmlns:a16="http://schemas.microsoft.com/office/drawing/2014/main" id="{3E05CCFA-9712-48E4-82CA-1E7790C8D77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54163" y="1080294"/>
            <a:ext cx="8718437" cy="4925917"/>
          </a:xfrm>
          <a:prstGeom prst="rect">
            <a:avLst/>
          </a:prstGeom>
        </p:spPr>
      </p:pic>
      <p:pic>
        <p:nvPicPr>
          <p:cNvPr id="7" name="Content Placeholder 5" descr="A picture containing tree, food, sweet, white&#10;&#10;Description automatically generated">
            <a:extLst>
              <a:ext uri="{FF2B5EF4-FFF2-40B4-BE49-F238E27FC236}">
                <a16:creationId xmlns:a16="http://schemas.microsoft.com/office/drawing/2014/main" id="{5EAB6186-2705-4280-8501-BB2981CF9C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979" y="70199"/>
            <a:ext cx="2512021" cy="678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9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62932F-BFD3-444A-B9EF-A9A2AAAE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954108" cy="5070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Go Tell It On The Mountain</a:t>
            </a:r>
          </a:p>
        </p:txBody>
      </p:sp>
      <p:pic>
        <p:nvPicPr>
          <p:cNvPr id="2" name="Online Media 1" title="Cedarmont Kids - Go Tell It On The Mountain with Lyrics">
            <a:hlinkClick r:id="" action="ppaction://media"/>
            <a:extLst>
              <a:ext uri="{FF2B5EF4-FFF2-40B4-BE49-F238E27FC236}">
                <a16:creationId xmlns:a16="http://schemas.microsoft.com/office/drawing/2014/main" id="{D3A5CCBE-DD31-4F35-B792-8E1E71FAFA2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38200" y="1110816"/>
            <a:ext cx="7391400" cy="5543550"/>
          </a:xfrm>
          <a:prstGeom prst="rect">
            <a:avLst/>
          </a:prstGeom>
        </p:spPr>
      </p:pic>
      <p:pic>
        <p:nvPicPr>
          <p:cNvPr id="4" name="Content Placeholder 5" descr="A picture containing tree, food, sweet, white&#10;&#10;Description automatically generated">
            <a:extLst>
              <a:ext uri="{FF2B5EF4-FFF2-40B4-BE49-F238E27FC236}">
                <a16:creationId xmlns:a16="http://schemas.microsoft.com/office/drawing/2014/main" id="{A1800A2E-53DE-4532-89DD-FD5617159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979" y="-93797"/>
            <a:ext cx="2512021" cy="678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3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62932F-BFD3-444A-B9EF-A9A2AAAE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083105" cy="71808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 Review</a:t>
            </a:r>
          </a:p>
        </p:txBody>
      </p:sp>
      <p:pic>
        <p:nvPicPr>
          <p:cNvPr id="4" name="Content Placeholder 5" descr="A picture containing tree, food, sweet, white&#10;&#10;Description automatically generated">
            <a:extLst>
              <a:ext uri="{FF2B5EF4-FFF2-40B4-BE49-F238E27FC236}">
                <a16:creationId xmlns:a16="http://schemas.microsoft.com/office/drawing/2014/main" id="{4301387A-7683-4B40-806D-3A831AD4AF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979" y="0"/>
            <a:ext cx="2512021" cy="6787801"/>
          </a:xfrm>
          <a:prstGeom prst="rect">
            <a:avLst/>
          </a:prstGeom>
        </p:spPr>
      </p:pic>
      <p:pic>
        <p:nvPicPr>
          <p:cNvPr id="2" name="Online Media 1" title="The Christmas Story – The Fully Animated Reading">
            <a:hlinkClick r:id="" action="ppaction://media"/>
            <a:extLst>
              <a:ext uri="{FF2B5EF4-FFF2-40B4-BE49-F238E27FC236}">
                <a16:creationId xmlns:a16="http://schemas.microsoft.com/office/drawing/2014/main" id="{A859AD0B-B1CD-4A25-BFA0-4969AB3BEFC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47700" y="1369790"/>
            <a:ext cx="8610600" cy="486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25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62932F-BFD3-444A-B9EF-A9A2AAAE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193258" cy="67588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O Come, O Come Emmanuel</a:t>
            </a:r>
          </a:p>
        </p:txBody>
      </p:sp>
      <p:pic>
        <p:nvPicPr>
          <p:cNvPr id="4" name="Content Placeholder 5" descr="A picture containing tree, food, sweet, white&#10;&#10;Description automatically generated">
            <a:extLst>
              <a:ext uri="{FF2B5EF4-FFF2-40B4-BE49-F238E27FC236}">
                <a16:creationId xmlns:a16="http://schemas.microsoft.com/office/drawing/2014/main" id="{4301387A-7683-4B40-806D-3A831AD4AF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979" y="0"/>
            <a:ext cx="2512021" cy="6787801"/>
          </a:xfrm>
          <a:prstGeom prst="rect">
            <a:avLst/>
          </a:prstGeom>
        </p:spPr>
      </p:pic>
      <p:pic>
        <p:nvPicPr>
          <p:cNvPr id="3" name="Online Media 2" title="O Come O Come Emmanuel (Official Lyric Video) - Bethel Music Kids | Christmas Party">
            <a:hlinkClick r:id="" action="ppaction://media"/>
            <a:extLst>
              <a:ext uri="{FF2B5EF4-FFF2-40B4-BE49-F238E27FC236}">
                <a16:creationId xmlns:a16="http://schemas.microsoft.com/office/drawing/2014/main" id="{D97F5655-6E0A-4109-9E8F-B0A00BC21B7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50269" y="1263455"/>
            <a:ext cx="8620611" cy="487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4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62932F-BFD3-444A-B9EF-A9A2AAAE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193258" cy="67588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Silent Night </a:t>
            </a:r>
          </a:p>
        </p:txBody>
      </p:sp>
      <p:pic>
        <p:nvPicPr>
          <p:cNvPr id="4" name="Content Placeholder 5" descr="A picture containing tree, food, sweet, white&#10;&#10;Description automatically generated">
            <a:extLst>
              <a:ext uri="{FF2B5EF4-FFF2-40B4-BE49-F238E27FC236}">
                <a16:creationId xmlns:a16="http://schemas.microsoft.com/office/drawing/2014/main" id="{4301387A-7683-4B40-806D-3A831AD4AF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979" y="0"/>
            <a:ext cx="2512021" cy="6787801"/>
          </a:xfrm>
          <a:prstGeom prst="rect">
            <a:avLst/>
          </a:prstGeom>
        </p:spPr>
      </p:pic>
      <p:pic>
        <p:nvPicPr>
          <p:cNvPr id="2" name="Online Media 1" title="Silent Night   Kid's Version w Lyrics">
            <a:hlinkClick r:id="" action="ppaction://media"/>
            <a:extLst>
              <a:ext uri="{FF2B5EF4-FFF2-40B4-BE49-F238E27FC236}">
                <a16:creationId xmlns:a16="http://schemas.microsoft.com/office/drawing/2014/main" id="{ECECD716-C58C-4E14-8EC7-979E9B88F16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38200" y="1312821"/>
            <a:ext cx="8183620" cy="462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7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26AA1B7D-960C-D575-887C-D28AF27A8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01" y="1520786"/>
            <a:ext cx="9662997" cy="381642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5E8795-674F-9426-EA6F-369CF6FF18BF}"/>
              </a:ext>
            </a:extLst>
          </p:cNvPr>
          <p:cNvSpPr/>
          <p:nvPr/>
        </p:nvSpPr>
        <p:spPr>
          <a:xfrm>
            <a:off x="2844800" y="5506720"/>
            <a:ext cx="5628640" cy="4673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hlinkClick r:id="rId4"/>
              </a:rPr>
              <a:t>https://activity-array.com/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9141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1733</Words>
  <Application>Microsoft Office PowerPoint</Application>
  <PresentationFormat>Widescreen</PresentationFormat>
  <Paragraphs>166</Paragraphs>
  <Slides>39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Aharoni</vt:lpstr>
      <vt:lpstr>Arial</vt:lpstr>
      <vt:lpstr>Berlin Sans FB</vt:lpstr>
      <vt:lpstr>Calibri</vt:lpstr>
      <vt:lpstr>Calibri Light</vt:lpstr>
      <vt:lpstr>Office Theme</vt:lpstr>
      <vt:lpstr>Baby Dedication</vt:lpstr>
      <vt:lpstr>Last week’s story was:   Jesus’ birth  was announced  to shepherds  by angels  who  shared the good news  with people in Bethlehem.  This week’s story is:  Jesus’ birth   announced  to an old man &amp; woman  by the Holy Spirit  who shared the good news  with people in Jerusalem.</vt:lpstr>
      <vt:lpstr>Go Tell It On The Mountain</vt:lpstr>
      <vt:lpstr>PowerPoint Presentation</vt:lpstr>
      <vt:lpstr>Our story is found in Luke 2:21-40  read verse 30-31 together</vt:lpstr>
      <vt:lpstr>Eight days old  8  Name him…</vt:lpstr>
      <vt:lpstr>Matthew 1:21   She is going to have a son. You must give him the name Jesus. That’s because he will save his people from their sins.”</vt:lpstr>
      <vt:lpstr>They kept the law of God</vt:lpstr>
      <vt:lpstr>Forty-one days old  41  Purification &amp; Dedication</vt:lpstr>
      <vt:lpstr>Prayer of Repentance  </vt:lpstr>
      <vt:lpstr>Prayer of Thankfulness </vt:lpstr>
      <vt:lpstr>Jesus was dedicated to the Lord</vt:lpstr>
      <vt:lpstr>They dedicated their child to God</vt:lpstr>
      <vt:lpstr>Let’s have a dedication prayer.</vt:lpstr>
      <vt:lpstr>Simeon knows who Jesus is.</vt:lpstr>
      <vt:lpstr> Simeon  Praised God</vt:lpstr>
      <vt:lpstr> Simeon  Praised God</vt:lpstr>
      <vt:lpstr> Anna was waiting  for Jesus, too</vt:lpstr>
      <vt:lpstr> Anna was waiting  for Jesus, too</vt:lpstr>
      <vt:lpstr> Jesus grew and became strong</vt:lpstr>
      <vt:lpstr>Craft PART 1</vt:lpstr>
      <vt:lpstr>Craft PART 2</vt:lpstr>
      <vt:lpstr>Let’s have a birthday party!</vt:lpstr>
      <vt:lpstr>Pin the tail on the donkey</vt:lpstr>
      <vt:lpstr>Sing   Away in the Manger</vt:lpstr>
      <vt:lpstr>Sing   Little Donkey</vt:lpstr>
      <vt:lpstr>Musical Chairs  Play following music Pause intermittently  If child has no chair, they are out and can: signal when to stop the music next then sing with music </vt:lpstr>
      <vt:lpstr>Sing   Joy to the World</vt:lpstr>
      <vt:lpstr>Go Tell It On The Mountain</vt:lpstr>
      <vt:lpstr>Hark the Herald Angels Sing</vt:lpstr>
      <vt:lpstr>PowerPoint Presentation</vt:lpstr>
      <vt:lpstr>Ideas</vt:lpstr>
      <vt:lpstr>CRAFT TIME</vt:lpstr>
      <vt:lpstr>Away in the Manger</vt:lpstr>
      <vt:lpstr>Go Tell It On The Mountain</vt:lpstr>
      <vt:lpstr>In Review</vt:lpstr>
      <vt:lpstr>O Come, O Come Emmanuel</vt:lpstr>
      <vt:lpstr>Silent Night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Baby Dedication</dc:title>
  <dc:creator>Janelle Clendenon</dc:creator>
  <cp:lastModifiedBy>Janelle Clendenon</cp:lastModifiedBy>
  <cp:revision>10</cp:revision>
  <dcterms:created xsi:type="dcterms:W3CDTF">2021-12-14T03:19:15Z</dcterms:created>
  <dcterms:modified xsi:type="dcterms:W3CDTF">2024-11-15T23:43:15Z</dcterms:modified>
</cp:coreProperties>
</file>